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54DB-E062-41BD-A3D6-F6C14979C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B35B1-4038-4E60-925A-C4A1F74D3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89280-8848-4B51-BF1C-7360E030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BD79-BEB1-4507-AF98-820D91C64A52}" type="datetimeFigureOut">
              <a:rPr lang="en-SG" smtClean="0"/>
              <a:t>2/11/2021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4A010-EBA6-43B1-9225-84BEC79F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D5974-875A-4E48-9720-B4BE9750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16E-8216-4C06-9329-7A5ED37F18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211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EED3-969A-4F94-9051-0F4F56CF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83322-93CF-4953-8798-77600B979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8AF59-A0DB-45AD-9D87-38A34685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BD79-BEB1-4507-AF98-820D91C64A52}" type="datetimeFigureOut">
              <a:rPr lang="en-SG" smtClean="0"/>
              <a:t>2/11/2021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85602-C2B7-4A3F-8223-CA02EB20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E11CE-DB11-4645-9BBC-1FF32B7B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16E-8216-4C06-9329-7A5ED37F18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872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1CACA-D54B-4810-A8C1-5C2F1606F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C7E9F-A359-46BF-BEE6-3DF51DC9A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E07AB-5712-439A-97F8-788F7D6B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BD79-BEB1-4507-AF98-820D91C64A52}" type="datetimeFigureOut">
              <a:rPr lang="en-SG" smtClean="0"/>
              <a:t>2/11/2021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97477-C85C-481E-A35B-1EA32DB4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3E46D-D9B5-4459-9C74-A01B8D2E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16E-8216-4C06-9329-7A5ED37F18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669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7CDB-C1B0-4871-BFA7-736161B5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746D-E032-4628-A7B0-4B6957CD1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2147C-CA3C-475A-8FDA-518A8DDA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BD79-BEB1-4507-AF98-820D91C64A52}" type="datetimeFigureOut">
              <a:rPr lang="en-SG" smtClean="0"/>
              <a:t>2/11/2021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D23B8-42B8-4A09-8BED-96A24960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03E55-1990-4D4C-9C8C-D13811DD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16E-8216-4C06-9329-7A5ED37F18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275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07C6-45F9-440F-8820-8853485A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E27E0-C3B5-4FB6-8003-028B08E60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B5960-C7FA-46B2-B4FD-DA04FA1D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BD79-BEB1-4507-AF98-820D91C64A52}" type="datetimeFigureOut">
              <a:rPr lang="en-SG" smtClean="0"/>
              <a:t>2/11/2021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1237-C058-48B9-BA5A-FAFB6544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E932B-670B-455F-8F31-D6C9B539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16E-8216-4C06-9329-7A5ED37F18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037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912D-1220-4491-9DCD-8051C7C5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5F304-3B99-4C4E-98EF-1C521BA76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83A78-87FF-448A-BA8D-A4603499B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9FB2A-7F26-469D-A340-3A5590C0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BD79-BEB1-4507-AF98-820D91C64A52}" type="datetimeFigureOut">
              <a:rPr lang="en-SG" smtClean="0"/>
              <a:t>2/11/2021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1BC47-DF2D-41B6-9895-BF3856FF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80291-9C96-4759-9AC4-F772298C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16E-8216-4C06-9329-7A5ED37F18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141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78CB-FEF2-4874-9423-399C9511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51A6A-19ED-4401-97D0-D58A61361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ABA78-A20A-46AD-852E-5C78367BF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6A283B-5D95-4E3C-8135-885D44704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D84FB-F447-4C3A-B706-DD4E56D7D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578CB-0AC9-49A1-833D-B94DAD61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BD79-BEB1-4507-AF98-820D91C64A52}" type="datetimeFigureOut">
              <a:rPr lang="en-SG" smtClean="0"/>
              <a:t>2/11/2021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D9B98-DA0A-4BEB-8535-7A426B4C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A8D1E-8FC6-4D16-B10D-D567ED0E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16E-8216-4C06-9329-7A5ED37F18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696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9701-716C-436B-91F4-E3D38597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7E5A6-7C11-47AB-B733-BDA25049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BD79-BEB1-4507-AF98-820D91C64A52}" type="datetimeFigureOut">
              <a:rPr lang="en-SG" smtClean="0"/>
              <a:t>2/11/2021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1288-C7F8-4FB5-9D85-05B70E30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9BA36-97F9-4B2F-9256-061BB08F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16E-8216-4C06-9329-7A5ED37F18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042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F55236-2E0A-4C7C-917F-1EFD96F9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BD79-BEB1-4507-AF98-820D91C64A52}" type="datetimeFigureOut">
              <a:rPr lang="en-SG" smtClean="0"/>
              <a:t>2/11/2021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274F8-685C-4A77-A94C-0C0F3EF2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43083-BF4E-4557-80DC-842D2934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16E-8216-4C06-9329-7A5ED37F18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679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D829-6FE1-4961-850C-642AC053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EDD26-B3CD-4391-BC05-2DF631E7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0AE33-FBDD-42B9-9253-7E0E8E29F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7D445-7FC1-4B3E-85CE-CC4B6EB2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BD79-BEB1-4507-AF98-820D91C64A52}" type="datetimeFigureOut">
              <a:rPr lang="en-SG" smtClean="0"/>
              <a:t>2/11/2021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BA240-4419-478A-8553-27EA6A70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0D320-C5E3-48D8-AA6C-9B5B4EC3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16E-8216-4C06-9329-7A5ED37F18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60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4659-AA3C-4A66-AF95-15B381593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03A6F-74B8-4F4B-BE2F-FF8FA94B6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CF082-7D1D-4B38-B8EB-E71EFDA03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20C51-7F4A-4D64-B837-804E11D8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BD79-BEB1-4507-AF98-820D91C64A52}" type="datetimeFigureOut">
              <a:rPr lang="en-SG" smtClean="0"/>
              <a:t>2/11/2021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17952-BFB6-40B1-B545-D56AA953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201B4-D983-4061-AA83-FC9A5319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9916E-8216-4C06-9329-7A5ED37F18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61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D35C3-EAEA-4228-8110-7EEBB7E9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1BCC5-71E3-4D55-BC68-768A4A670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8E558-6697-4293-836D-1C6A3A2B9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ABD79-BEB1-4507-AF98-820D91C64A52}" type="datetimeFigureOut">
              <a:rPr lang="en-SG" smtClean="0"/>
              <a:t>2/11/2021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3C497-F139-443D-9CBD-ADC3EB5B6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F146B-2FB8-43AE-BF8A-67A5C158D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9916E-8216-4C06-9329-7A5ED37F18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885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B72EF3-20E7-465D-938A-F7403129A211}"/>
              </a:ext>
            </a:extLst>
          </p:cNvPr>
          <p:cNvSpPr txBox="1"/>
          <p:nvPr/>
        </p:nvSpPr>
        <p:spPr>
          <a:xfrm>
            <a:off x="-1" y="0"/>
            <a:ext cx="12191999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b="1" dirty="0"/>
              <a:t>QS_WGVPN Echo Camera Video Test  </a:t>
            </a:r>
          </a:p>
        </p:txBody>
      </p:sp>
      <p:pic>
        <p:nvPicPr>
          <p:cNvPr id="1026" name="Picture 2" descr="Trustwave | LinkedIn">
            <a:extLst>
              <a:ext uri="{FF2B5EF4-FFF2-40B4-BE49-F238E27FC236}">
                <a16:creationId xmlns:a16="http://schemas.microsoft.com/office/drawing/2014/main" id="{FCB508CD-B4DA-45FA-ACA5-88E4CCD7B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013" y="3008"/>
            <a:ext cx="618987" cy="61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3BA2304-FFF9-474D-B63D-D0CAC6B51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401"/>
            <a:ext cx="12192000" cy="589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9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B72EF3-20E7-465D-938A-F7403129A211}"/>
              </a:ext>
            </a:extLst>
          </p:cNvPr>
          <p:cNvSpPr txBox="1"/>
          <p:nvPr/>
        </p:nvSpPr>
        <p:spPr>
          <a:xfrm>
            <a:off x="-1" y="0"/>
            <a:ext cx="12191999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b="1" dirty="0"/>
              <a:t>QS_WGVPN Echo Camera Video Test  </a:t>
            </a:r>
          </a:p>
        </p:txBody>
      </p:sp>
      <p:pic>
        <p:nvPicPr>
          <p:cNvPr id="1026" name="Picture 2" descr="Trustwave | LinkedIn">
            <a:extLst>
              <a:ext uri="{FF2B5EF4-FFF2-40B4-BE49-F238E27FC236}">
                <a16:creationId xmlns:a16="http://schemas.microsoft.com/office/drawing/2014/main" id="{FCB508CD-B4DA-45FA-ACA5-88E4CCD7B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013" y="3008"/>
            <a:ext cx="618987" cy="61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D982BC-B83E-47FD-9C44-933D7BDED85A}"/>
              </a:ext>
            </a:extLst>
          </p:cNvPr>
          <p:cNvSpPr txBox="1"/>
          <p:nvPr/>
        </p:nvSpPr>
        <p:spPr>
          <a:xfrm>
            <a:off x="500671" y="691773"/>
            <a:ext cx="283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User Interface</a:t>
            </a:r>
            <a:r>
              <a:rPr lang="en-SG" b="1" dirty="0"/>
              <a:t>:</a:t>
            </a:r>
          </a:p>
        </p:txBody>
      </p:sp>
      <p:pic>
        <p:nvPicPr>
          <p:cNvPr id="3" name="Picture 2" descr="A picture containing text, indoor, wall, ceiling&#10;&#10;Description automatically generated">
            <a:extLst>
              <a:ext uri="{FF2B5EF4-FFF2-40B4-BE49-F238E27FC236}">
                <a16:creationId xmlns:a16="http://schemas.microsoft.com/office/drawing/2014/main" id="{B610E914-26F4-460D-BE03-FE64282B0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71" y="1168102"/>
            <a:ext cx="10219466" cy="56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1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B72EF3-20E7-465D-938A-F7403129A211}"/>
              </a:ext>
            </a:extLst>
          </p:cNvPr>
          <p:cNvSpPr txBox="1"/>
          <p:nvPr/>
        </p:nvSpPr>
        <p:spPr>
          <a:xfrm>
            <a:off x="-1" y="0"/>
            <a:ext cx="12191999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b="1" dirty="0"/>
              <a:t>QS_WGVPN Echo Camera Video Test  </a:t>
            </a:r>
          </a:p>
        </p:txBody>
      </p:sp>
      <p:pic>
        <p:nvPicPr>
          <p:cNvPr id="1026" name="Picture 2" descr="Trustwave | LinkedIn">
            <a:extLst>
              <a:ext uri="{FF2B5EF4-FFF2-40B4-BE49-F238E27FC236}">
                <a16:creationId xmlns:a16="http://schemas.microsoft.com/office/drawing/2014/main" id="{FCB508CD-B4DA-45FA-ACA5-88E4CCD7B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013" y="3008"/>
            <a:ext cx="618987" cy="61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34105D1-4F99-4AD8-B368-8B612C66F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82" y="1061105"/>
            <a:ext cx="9753036" cy="5483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D982BC-B83E-47FD-9C44-933D7BDED85A}"/>
              </a:ext>
            </a:extLst>
          </p:cNvPr>
          <p:cNvSpPr txBox="1"/>
          <p:nvPr/>
        </p:nvSpPr>
        <p:spPr>
          <a:xfrm>
            <a:off x="500671" y="691773"/>
            <a:ext cx="283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Test configuration</a:t>
            </a:r>
            <a:r>
              <a:rPr lang="en-SG" b="1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A04B6-F9E1-4FFA-A3CE-838BB7050FDD}"/>
              </a:ext>
            </a:extLst>
          </p:cNvPr>
          <p:cNvSpPr txBox="1"/>
          <p:nvPr/>
        </p:nvSpPr>
        <p:spPr>
          <a:xfrm>
            <a:off x="5898296" y="5319841"/>
            <a:ext cx="4470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Camera resolution: 1600 X 900</a:t>
            </a:r>
          </a:p>
          <a:p>
            <a:r>
              <a:rPr lang="en-SG" sz="1400" b="1" dirty="0"/>
              <a:t>Data transfer rate: 20 fps </a:t>
            </a:r>
          </a:p>
          <a:p>
            <a:r>
              <a:rPr lang="en-SG" sz="1400" b="1" dirty="0"/>
              <a:t>Image format: JPEG (10% compression rate  )</a:t>
            </a:r>
          </a:p>
          <a:p>
            <a:r>
              <a:rPr lang="en-SG" sz="1400" b="1" dirty="0"/>
              <a:t>UDP buffer size: 4096 bits </a:t>
            </a:r>
          </a:p>
        </p:txBody>
      </p:sp>
    </p:spTree>
    <p:extLst>
      <p:ext uri="{BB962C8B-B14F-4D97-AF65-F5344CB8AC3E}">
        <p14:creationId xmlns:p14="http://schemas.microsoft.com/office/powerpoint/2010/main" val="83702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B72EF3-20E7-465D-938A-F7403129A211}"/>
              </a:ext>
            </a:extLst>
          </p:cNvPr>
          <p:cNvSpPr txBox="1"/>
          <p:nvPr/>
        </p:nvSpPr>
        <p:spPr>
          <a:xfrm>
            <a:off x="-1" y="0"/>
            <a:ext cx="12191999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3200" b="1" dirty="0"/>
              <a:t>QS_WGVPN Echo Camera Video Test  </a:t>
            </a:r>
          </a:p>
        </p:txBody>
      </p:sp>
      <p:pic>
        <p:nvPicPr>
          <p:cNvPr id="1026" name="Picture 2" descr="Trustwave | LinkedIn">
            <a:extLst>
              <a:ext uri="{FF2B5EF4-FFF2-40B4-BE49-F238E27FC236}">
                <a16:creationId xmlns:a16="http://schemas.microsoft.com/office/drawing/2014/main" id="{FCB508CD-B4DA-45FA-ACA5-88E4CCD7B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013" y="3008"/>
            <a:ext cx="618987" cy="61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D982BC-B83E-47FD-9C44-933D7BDED85A}"/>
              </a:ext>
            </a:extLst>
          </p:cNvPr>
          <p:cNvSpPr txBox="1"/>
          <p:nvPr/>
        </p:nvSpPr>
        <p:spPr>
          <a:xfrm>
            <a:off x="500671" y="691773"/>
            <a:ext cx="283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Test Result</a:t>
            </a:r>
            <a:r>
              <a:rPr lang="en-SG" b="1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3A04B6-F9E1-4FFA-A3CE-838BB7050FDD}"/>
              </a:ext>
            </a:extLst>
          </p:cNvPr>
          <p:cNvSpPr txBox="1"/>
          <p:nvPr/>
        </p:nvSpPr>
        <p:spPr>
          <a:xfrm>
            <a:off x="562816" y="5895239"/>
            <a:ext cx="6867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Image Latency: 64 milliseconds</a:t>
            </a:r>
          </a:p>
          <a:p>
            <a:r>
              <a:rPr lang="en-SG" sz="1400" b="1" dirty="0"/>
              <a:t>Data transfer rate: 1.3948 milliseconds</a:t>
            </a:r>
          </a:p>
          <a:p>
            <a:r>
              <a:rPr lang="en-SG" sz="1400" b="1" dirty="0"/>
              <a:t>Data transfer rate: 1500 ~ 3000 kb</a:t>
            </a:r>
          </a:p>
          <a:p>
            <a:endParaRPr lang="en-SG" sz="1400" b="1" dirty="0"/>
          </a:p>
        </p:txBody>
      </p:sp>
      <p:pic>
        <p:nvPicPr>
          <p:cNvPr id="5" name="Picture 4" descr="A picture containing text, person, indoor, monitor&#10;&#10;Description automatically generated">
            <a:extLst>
              <a:ext uri="{FF2B5EF4-FFF2-40B4-BE49-F238E27FC236}">
                <a16:creationId xmlns:a16="http://schemas.microsoft.com/office/drawing/2014/main" id="{7637E7BB-943D-41A1-BE77-C1DD2CF6B5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12"/>
          <a:stretch/>
        </p:blipFill>
        <p:spPr>
          <a:xfrm>
            <a:off x="562816" y="1168103"/>
            <a:ext cx="7160758" cy="462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9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E191DF-C754-43CB-A7D2-643EB7993DD7}"/>
              </a:ext>
            </a:extLst>
          </p:cNvPr>
          <p:cNvSpPr/>
          <p:nvPr/>
        </p:nvSpPr>
        <p:spPr>
          <a:xfrm>
            <a:off x="2397511" y="4718306"/>
            <a:ext cx="4059045" cy="1236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14F4A8-932E-4813-AFDA-B6AFE9C99F4B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172520" y="1393902"/>
            <a:ext cx="2" cy="238636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2F8BCFD-BFBF-43B8-90A3-EA555D9002B1}"/>
              </a:ext>
            </a:extLst>
          </p:cNvPr>
          <p:cNvSpPr/>
          <p:nvPr/>
        </p:nvSpPr>
        <p:spPr>
          <a:xfrm>
            <a:off x="2352907" y="903248"/>
            <a:ext cx="1639229" cy="49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RTSP server A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7628039C-40D8-4997-B448-F8DB57B58FA8}"/>
              </a:ext>
            </a:extLst>
          </p:cNvPr>
          <p:cNvSpPr/>
          <p:nvPr/>
        </p:nvSpPr>
        <p:spPr>
          <a:xfrm>
            <a:off x="1918008" y="1931949"/>
            <a:ext cx="2509025" cy="998034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B21A2-F79A-460D-9E1B-1B72245CA6F8}"/>
              </a:ext>
            </a:extLst>
          </p:cNvPr>
          <p:cNvSpPr txBox="1"/>
          <p:nvPr/>
        </p:nvSpPr>
        <p:spPr>
          <a:xfrm>
            <a:off x="2609384" y="2207941"/>
            <a:ext cx="142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Internet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F3542E-6C90-4D54-8998-6762B93CEB58}"/>
              </a:ext>
            </a:extLst>
          </p:cNvPr>
          <p:cNvSpPr/>
          <p:nvPr/>
        </p:nvSpPr>
        <p:spPr>
          <a:xfrm>
            <a:off x="2397511" y="3810928"/>
            <a:ext cx="1639229" cy="49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Server 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68B3C-28A1-463E-8012-92AAC10D716B}"/>
              </a:ext>
            </a:extLst>
          </p:cNvPr>
          <p:cNvCxnSpPr>
            <a:cxnSpLocks/>
          </p:cNvCxnSpPr>
          <p:nvPr/>
        </p:nvCxnSpPr>
        <p:spPr>
          <a:xfrm>
            <a:off x="3172520" y="4301582"/>
            <a:ext cx="0" cy="66071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4E84541-D04F-4EF3-BEB0-143632CE90D8}"/>
              </a:ext>
            </a:extLst>
          </p:cNvPr>
          <p:cNvSpPr/>
          <p:nvPr/>
        </p:nvSpPr>
        <p:spPr>
          <a:xfrm>
            <a:off x="2503447" y="5004109"/>
            <a:ext cx="1639229" cy="49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Network switch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01686A-7711-4337-B791-357389DC251A}"/>
              </a:ext>
            </a:extLst>
          </p:cNvPr>
          <p:cNvSpPr/>
          <p:nvPr/>
        </p:nvSpPr>
        <p:spPr>
          <a:xfrm>
            <a:off x="4917685" y="4817327"/>
            <a:ext cx="1380894" cy="39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Computer 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0763F9-2A25-4643-B8CC-2F3CC744E15A}"/>
              </a:ext>
            </a:extLst>
          </p:cNvPr>
          <p:cNvSpPr/>
          <p:nvPr/>
        </p:nvSpPr>
        <p:spPr>
          <a:xfrm>
            <a:off x="4917685" y="5433715"/>
            <a:ext cx="1380894" cy="39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Computer 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75D80B-6A9E-46D3-8280-95CD643A4F6C}"/>
              </a:ext>
            </a:extLst>
          </p:cNvPr>
          <p:cNvCxnSpPr/>
          <p:nvPr/>
        </p:nvCxnSpPr>
        <p:spPr>
          <a:xfrm flipH="1">
            <a:off x="4142676" y="5016991"/>
            <a:ext cx="775009" cy="19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3FF12D-8819-40A4-BA71-49D02C85A8E6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flipH="1" flipV="1">
            <a:off x="4142676" y="5249436"/>
            <a:ext cx="775009" cy="38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C185686-FAB6-4DFB-A718-14241BB51F48}"/>
              </a:ext>
            </a:extLst>
          </p:cNvPr>
          <p:cNvSpPr txBox="1"/>
          <p:nvPr/>
        </p:nvSpPr>
        <p:spPr>
          <a:xfrm>
            <a:off x="2458842" y="5585419"/>
            <a:ext cx="157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Local network</a:t>
            </a:r>
          </a:p>
        </p:txBody>
      </p:sp>
    </p:spTree>
    <p:extLst>
      <p:ext uri="{BB962C8B-B14F-4D97-AF65-F5344CB8AC3E}">
        <p14:creationId xmlns:p14="http://schemas.microsoft.com/office/powerpoint/2010/main" val="193673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11</cp:revision>
  <dcterms:created xsi:type="dcterms:W3CDTF">2021-03-10T12:41:50Z</dcterms:created>
  <dcterms:modified xsi:type="dcterms:W3CDTF">2021-11-02T09:20:57Z</dcterms:modified>
</cp:coreProperties>
</file>