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7D2F3-C8DD-A2F8-788C-B9CD7CBE9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E2BDF6-6CED-C5CA-03C5-D3226C777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035D5-8910-95CF-E2CF-02063EBFD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0ECB-1D7A-484F-B0EF-DEF44051EA9A}" type="datetimeFigureOut">
              <a:rPr lang="en-SG" smtClean="0"/>
              <a:t>23/6/2024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D7CDC-1EF2-A0C4-0190-975FE5AD7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73281-AEC5-BD72-C904-1122D980E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307-CEAC-4987-8E11-6875D869FC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9298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96E7E-87F7-6E3E-CA46-B4B23236D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707F9A-F849-F00F-6A95-F8CDA5224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4C00E-D676-2300-AA04-F59F7895F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0ECB-1D7A-484F-B0EF-DEF44051EA9A}" type="datetimeFigureOut">
              <a:rPr lang="en-SG" smtClean="0"/>
              <a:t>23/6/2024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90E80-8AC2-8C49-D406-FE909548C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3A443-51F1-E343-570F-D4A86662F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307-CEAC-4987-8E11-6875D869FC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7949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DC65E8-F04F-BE84-26F1-CC5B67AEB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833F4-AC9C-788F-3633-26F4BCDA0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7A580-AC84-40D2-53B2-A83763B8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0ECB-1D7A-484F-B0EF-DEF44051EA9A}" type="datetimeFigureOut">
              <a:rPr lang="en-SG" smtClean="0"/>
              <a:t>23/6/2024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8237A-776E-DF32-AD9D-DC3537CF0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AA6E9-306F-FC74-8BF2-BBBF2A039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307-CEAC-4987-8E11-6875D869FC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369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E2813-2EFC-695D-41D4-69754F990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DC521-7182-E386-38A1-298BCCBF5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334D1-2052-29E3-E9A6-B96E4D1F7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0ECB-1D7A-484F-B0EF-DEF44051EA9A}" type="datetimeFigureOut">
              <a:rPr lang="en-SG" smtClean="0"/>
              <a:t>23/6/2024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D4A1F-0C6C-4DEF-D90E-A8281C10C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0F640-26FF-229E-816E-5B942D9D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307-CEAC-4987-8E11-6875D869FC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963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77135-A2A2-3A07-5915-80063045C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EC4D6-2FC6-811E-D356-65DA2A677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58DCC-D218-C2FC-1CFE-3D89DDAD1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0ECB-1D7A-484F-B0EF-DEF44051EA9A}" type="datetimeFigureOut">
              <a:rPr lang="en-SG" smtClean="0"/>
              <a:t>23/6/2024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7CA15-02A1-2B18-9637-F9A8EB312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97C6A-8114-ADB1-8158-D9C740358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307-CEAC-4987-8E11-6875D869FC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1713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854C9-9713-E5D8-C55F-30DDC11C9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096BD-8FF0-AE84-4877-5F535CDF63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2F50AA-9C8E-126A-AE2E-EBE18EAF5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9EA68-A7C3-039D-20FE-DBA5F3F0D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0ECB-1D7A-484F-B0EF-DEF44051EA9A}" type="datetimeFigureOut">
              <a:rPr lang="en-SG" smtClean="0"/>
              <a:t>23/6/2024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07591-F029-248B-0C72-E8D04E0BF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1AEBF-5ED8-2919-F934-E58D6001E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307-CEAC-4987-8E11-6875D869FC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810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13B7B-EF6C-64AE-5712-19F05FA78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1035A-35FC-30C7-B159-53BA91188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3BE4A-7F69-13BC-0252-11CCB3782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55AC80-8405-BA8D-F12F-3D73CF75D5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76A9F-8D41-5C31-D3C1-4393D2A21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842B1-A770-6AFC-214F-A9D47EAD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0ECB-1D7A-484F-B0EF-DEF44051EA9A}" type="datetimeFigureOut">
              <a:rPr lang="en-SG" smtClean="0"/>
              <a:t>23/6/2024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67636D-306B-0D11-B63E-732BD6BB8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73DAFA-4A3A-808C-450E-76871B557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307-CEAC-4987-8E11-6875D869FC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3123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B7BCE-CAAC-942B-C0E4-BB76005D7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1042A5-7F13-8719-FCEE-AEC260E08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0ECB-1D7A-484F-B0EF-DEF44051EA9A}" type="datetimeFigureOut">
              <a:rPr lang="en-SG" smtClean="0"/>
              <a:t>23/6/2024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5EF106-ADA0-E976-7BB4-33865DFB8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A2E9D3-75A1-BD7F-E57A-E312BD5BE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307-CEAC-4987-8E11-6875D869FC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078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5728EB-AA79-14B0-9026-6265B6F31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0ECB-1D7A-484F-B0EF-DEF44051EA9A}" type="datetimeFigureOut">
              <a:rPr lang="en-SG" smtClean="0"/>
              <a:t>23/6/2024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69137A-FAD0-D997-38D8-5D901967B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3021B1-2E4A-199C-F892-AFB8BBE71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307-CEAC-4987-8E11-6875D869FC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035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5E75E-ABFC-822F-418F-F7B47880B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7E2B2-AA31-D4D7-ADD7-D7FABB1DB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064A2-11C6-EA46-5467-F938272DB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10A69-23DB-744F-ED7E-0194335D0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0ECB-1D7A-484F-B0EF-DEF44051EA9A}" type="datetimeFigureOut">
              <a:rPr lang="en-SG" smtClean="0"/>
              <a:t>23/6/2024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209E9-0FD9-569E-11E4-7118301C3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D7ABE-8C75-8DCF-1717-D4048EF6E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307-CEAC-4987-8E11-6875D869FC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2753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A4EFF-2474-4C91-EFBE-247E4E72E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E0F630-730B-4339-9842-192C5D5CD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D35C8-1BB6-3359-71BC-EC7F3A70F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2F7F7-1DDA-C112-1790-7A6ED44D9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0ECB-1D7A-484F-B0EF-DEF44051EA9A}" type="datetimeFigureOut">
              <a:rPr lang="en-SG" smtClean="0"/>
              <a:t>23/6/2024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262A1-A242-85EF-5D94-6A48CACB6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4AB2A-D8D4-22CB-3DAC-FA92491CF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307-CEAC-4987-8E11-6875D869FC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767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07EEF-870C-1598-8ED0-79F357316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C1A2D-9492-AE52-8A0F-7EA131997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58541-6AE6-9FB0-714A-F9EC335238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600ECB-1D7A-484F-B0EF-DEF44051EA9A}" type="datetimeFigureOut">
              <a:rPr lang="en-SG" smtClean="0"/>
              <a:t>23/6/2024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5B9E-AA17-AE82-A2E8-91C52FBBC4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777D9-BF0C-2972-2795-EE630B807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E33307-CEAC-4987-8E11-6875D869FC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772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aspberry Pi Logo PNG Transparent Logo - Freepngdesign.com">
            <a:extLst>
              <a:ext uri="{FF2B5EF4-FFF2-40B4-BE49-F238E27FC236}">
                <a16:creationId xmlns:a16="http://schemas.microsoft.com/office/drawing/2014/main" id="{F94A7A97-50B7-B7EB-EB8E-8C63F4D26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493395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0C4FB6-FAAE-F99A-A7F8-E5C7FD7B9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860" y="766915"/>
            <a:ext cx="809524" cy="742857"/>
          </a:xfrm>
          <a:prstGeom prst="rect">
            <a:avLst/>
          </a:prstGeom>
        </p:spPr>
      </p:pic>
      <p:pic>
        <p:nvPicPr>
          <p:cNvPr id="9" name="Picture 8" descr="A white symbol in a circle&#10;&#10;Description automatically generated">
            <a:extLst>
              <a:ext uri="{FF2B5EF4-FFF2-40B4-BE49-F238E27FC236}">
                <a16:creationId xmlns:a16="http://schemas.microsoft.com/office/drawing/2014/main" id="{936D72CF-70A9-5925-F0E3-9D764E54AA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864" y="1138344"/>
            <a:ext cx="855613" cy="8807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371F64-8A0B-4FC5-F82A-171B9CE7B0D3}"/>
              </a:ext>
            </a:extLst>
          </p:cNvPr>
          <p:cNvSpPr txBox="1"/>
          <p:nvPr/>
        </p:nvSpPr>
        <p:spPr>
          <a:xfrm>
            <a:off x="1503280" y="828276"/>
            <a:ext cx="329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I</a:t>
            </a:r>
            <a:endParaRPr lang="en-SG" sz="9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412A33-2BF0-62F5-632E-0A7047613B43}"/>
              </a:ext>
            </a:extLst>
          </p:cNvPr>
          <p:cNvSpPr txBox="1"/>
          <p:nvPr/>
        </p:nvSpPr>
        <p:spPr>
          <a:xfrm>
            <a:off x="3166873" y="793903"/>
            <a:ext cx="329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T</a:t>
            </a:r>
            <a:endParaRPr lang="en-SG" sz="9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68F97C-0592-2CB3-FB75-FD432976DAE8}"/>
              </a:ext>
            </a:extLst>
          </p:cNvPr>
          <p:cNvSpPr/>
          <p:nvPr/>
        </p:nvSpPr>
        <p:spPr>
          <a:xfrm>
            <a:off x="4087637" y="3074170"/>
            <a:ext cx="3291571" cy="2657579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16FE85-CA98-089F-070C-131AA072CF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5769" y="3163708"/>
            <a:ext cx="572725" cy="572725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349026-B393-8285-5F9C-413AC2FD4F5F}"/>
              </a:ext>
            </a:extLst>
          </p:cNvPr>
          <p:cNvSpPr txBox="1"/>
          <p:nvPr/>
        </p:nvSpPr>
        <p:spPr>
          <a:xfrm>
            <a:off x="4138791" y="3074171"/>
            <a:ext cx="2682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Raspberry PI  [Radar IOT]</a:t>
            </a:r>
            <a:endParaRPr lang="en-SG" sz="16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A3151E-8C29-0EB7-77C3-8D5776BB74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704" y="3273087"/>
            <a:ext cx="765740" cy="66226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E0E4C2-867D-CFC1-B994-2D309067ED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2162513" y="4122867"/>
            <a:ext cx="662264" cy="76842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9B4199E-3FFB-4D89-0C0D-3DC2D95569E3}"/>
              </a:ext>
            </a:extLst>
          </p:cNvPr>
          <p:cNvCxnSpPr>
            <a:cxnSpLocks/>
            <a:stCxn id="7" idx="3"/>
            <a:endCxn id="38" idx="1"/>
          </p:cNvCxnSpPr>
          <p:nvPr/>
        </p:nvCxnSpPr>
        <p:spPr>
          <a:xfrm>
            <a:off x="1662444" y="3604218"/>
            <a:ext cx="2314629" cy="522722"/>
          </a:xfrm>
          <a:prstGeom prst="bentConnector3">
            <a:avLst>
              <a:gd name="adj1" fmla="val 7567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409BD72-D010-9AD5-00BD-38C1C89E7A53}"/>
              </a:ext>
            </a:extLst>
          </p:cNvPr>
          <p:cNvCxnSpPr>
            <a:cxnSpLocks/>
            <a:stCxn id="12" idx="0"/>
          </p:cNvCxnSpPr>
          <p:nvPr/>
        </p:nvCxnSpPr>
        <p:spPr>
          <a:xfrm>
            <a:off x="2877860" y="4507082"/>
            <a:ext cx="11962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74F2E502-A447-0214-7543-A620E251DC4B}"/>
              </a:ext>
            </a:extLst>
          </p:cNvPr>
          <p:cNvSpPr/>
          <p:nvPr/>
        </p:nvSpPr>
        <p:spPr>
          <a:xfrm>
            <a:off x="710397" y="4010205"/>
            <a:ext cx="1013924" cy="1210247"/>
          </a:xfrm>
          <a:prstGeom prst="triangle">
            <a:avLst>
              <a:gd name="adj" fmla="val 56313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5527C289-3719-43F9-6C15-700DE3A2A5B6}"/>
              </a:ext>
            </a:extLst>
          </p:cNvPr>
          <p:cNvSpPr/>
          <p:nvPr/>
        </p:nvSpPr>
        <p:spPr>
          <a:xfrm>
            <a:off x="1920173" y="4889321"/>
            <a:ext cx="1122492" cy="331902"/>
          </a:xfrm>
          <a:prstGeom prst="triangle">
            <a:avLst>
              <a:gd name="adj" fmla="val 4918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A8F2AE7-0CC0-5E9D-7D4E-724E8BB43E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55911" y="5220453"/>
            <a:ext cx="561905" cy="52381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80FC469-FEE0-1F17-771D-E4F8AA5FB4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93645" y="5220453"/>
            <a:ext cx="561905" cy="52381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0C0AC50-E308-EFDA-1C49-5BF2244749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0397" y="5220453"/>
            <a:ext cx="521730" cy="51129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6A064F6-DD54-B8CD-F7F0-044EB3FC3D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33783" y="5220453"/>
            <a:ext cx="521730" cy="51129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A815911-7776-8692-078E-599ECAF43B08}"/>
              </a:ext>
            </a:extLst>
          </p:cNvPr>
          <p:cNvSpPr txBox="1"/>
          <p:nvPr/>
        </p:nvSpPr>
        <p:spPr>
          <a:xfrm>
            <a:off x="1628799" y="3193994"/>
            <a:ext cx="15987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/>
              <a:t>Xandar</a:t>
            </a:r>
            <a:r>
              <a:rPr lang="en-US" sz="1100" b="1" dirty="0"/>
              <a:t> CT100 people detection sensor</a:t>
            </a:r>
            <a:endParaRPr lang="en-SG" sz="11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B78D24-E644-BA58-8E5D-35385BFE667E}"/>
              </a:ext>
            </a:extLst>
          </p:cNvPr>
          <p:cNvSpPr txBox="1"/>
          <p:nvPr/>
        </p:nvSpPr>
        <p:spPr>
          <a:xfrm>
            <a:off x="1843649" y="3736433"/>
            <a:ext cx="15987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/>
              <a:t>Xandar</a:t>
            </a:r>
            <a:r>
              <a:rPr lang="en-US" sz="1100" b="1" dirty="0"/>
              <a:t> CT500 people detection radar </a:t>
            </a:r>
            <a:endParaRPr lang="en-SG" sz="1100" b="1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43F16CF-82CD-18FE-0A10-BF08B7B0E145}"/>
              </a:ext>
            </a:extLst>
          </p:cNvPr>
          <p:cNvSpPr/>
          <p:nvPr/>
        </p:nvSpPr>
        <p:spPr>
          <a:xfrm>
            <a:off x="4635838" y="3560939"/>
            <a:ext cx="1623564" cy="3909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Radar Communication Module </a:t>
            </a:r>
            <a:endParaRPr lang="en-SG" sz="1100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1B04D0C-5016-8DB2-3849-AEDCCFB483C2}"/>
              </a:ext>
            </a:extLst>
          </p:cNvPr>
          <p:cNvSpPr/>
          <p:nvPr/>
        </p:nvSpPr>
        <p:spPr>
          <a:xfrm>
            <a:off x="3977073" y="3974488"/>
            <a:ext cx="572258" cy="3049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GPIO</a:t>
            </a:r>
            <a:endParaRPr lang="en-SG" sz="1200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8CF8AF6-EDB9-FD39-5E97-DBE703DDC141}"/>
              </a:ext>
            </a:extLst>
          </p:cNvPr>
          <p:cNvSpPr/>
          <p:nvPr/>
        </p:nvSpPr>
        <p:spPr>
          <a:xfrm>
            <a:off x="3974807" y="4404613"/>
            <a:ext cx="572258" cy="3049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COM</a:t>
            </a:r>
            <a:endParaRPr lang="en-SG" sz="1200" b="1" dirty="0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D4495890-CC06-C165-88E6-DEB2A7615F00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4549331" y="3940570"/>
            <a:ext cx="385429" cy="18637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46567DEC-ED70-C50F-AE87-144F3852D6E4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4547065" y="4126940"/>
            <a:ext cx="187272" cy="43012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52D131D4-AF2C-BEF7-0020-423B348611E6}"/>
              </a:ext>
            </a:extLst>
          </p:cNvPr>
          <p:cNvSpPr/>
          <p:nvPr/>
        </p:nvSpPr>
        <p:spPr>
          <a:xfrm>
            <a:off x="4989840" y="5322212"/>
            <a:ext cx="1731732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IOT Web Host Module 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556691F-E4F9-C207-2A3B-B0573604D8C9}"/>
              </a:ext>
            </a:extLst>
          </p:cNvPr>
          <p:cNvSpPr/>
          <p:nvPr/>
        </p:nvSpPr>
        <p:spPr>
          <a:xfrm>
            <a:off x="4989840" y="4279392"/>
            <a:ext cx="1497749" cy="4180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Data Management module 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FA77AD3-CECF-EA17-DB47-3DACF475A3D8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5447620" y="3951876"/>
            <a:ext cx="0" cy="3275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8ED3403C-5F99-3070-3B6C-E16B8C572264}"/>
              </a:ext>
            </a:extLst>
          </p:cNvPr>
          <p:cNvSpPr/>
          <p:nvPr/>
        </p:nvSpPr>
        <p:spPr>
          <a:xfrm>
            <a:off x="5252406" y="4864516"/>
            <a:ext cx="1861625" cy="29258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IoT Hub Report Module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2A4DA68-5CD5-6D64-0798-226221A2B71C}"/>
              </a:ext>
            </a:extLst>
          </p:cNvPr>
          <p:cNvCxnSpPr>
            <a:cxnSpLocks/>
          </p:cNvCxnSpPr>
          <p:nvPr/>
        </p:nvCxnSpPr>
        <p:spPr>
          <a:xfrm>
            <a:off x="5811967" y="4689400"/>
            <a:ext cx="0" cy="1751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D57D1FC-4BD6-22CD-7228-D33AB418C412}"/>
              </a:ext>
            </a:extLst>
          </p:cNvPr>
          <p:cNvCxnSpPr>
            <a:cxnSpLocks/>
          </p:cNvCxnSpPr>
          <p:nvPr/>
        </p:nvCxnSpPr>
        <p:spPr>
          <a:xfrm>
            <a:off x="5141622" y="4705061"/>
            <a:ext cx="0" cy="6080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4" name="Picture 1023">
            <a:extLst>
              <a:ext uri="{FF2B5EF4-FFF2-40B4-BE49-F238E27FC236}">
                <a16:creationId xmlns:a16="http://schemas.microsoft.com/office/drawing/2014/main" id="{FB55B28C-7A65-ACB6-8942-6F72F48493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48274" y="4648935"/>
            <a:ext cx="1781991" cy="107513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025" name="Cylinder 1024">
            <a:extLst>
              <a:ext uri="{FF2B5EF4-FFF2-40B4-BE49-F238E27FC236}">
                <a16:creationId xmlns:a16="http://schemas.microsoft.com/office/drawing/2014/main" id="{F4D68516-BE3C-5F98-18DE-1A2387412AED}"/>
              </a:ext>
            </a:extLst>
          </p:cNvPr>
          <p:cNvSpPr/>
          <p:nvPr/>
        </p:nvSpPr>
        <p:spPr>
          <a:xfrm>
            <a:off x="6384615" y="3873693"/>
            <a:ext cx="873870" cy="29258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</a:t>
            </a:r>
            <a:endParaRPr lang="en-SG" sz="1200" dirty="0"/>
          </a:p>
        </p:txBody>
      </p:sp>
      <p:cxnSp>
        <p:nvCxnSpPr>
          <p:cNvPr id="1029" name="Connector: Elbow 1028">
            <a:extLst>
              <a:ext uri="{FF2B5EF4-FFF2-40B4-BE49-F238E27FC236}">
                <a16:creationId xmlns:a16="http://schemas.microsoft.com/office/drawing/2014/main" id="{AF29E6B0-1DF0-EFAB-77BB-A8DDDE3B5215}"/>
              </a:ext>
            </a:extLst>
          </p:cNvPr>
          <p:cNvCxnSpPr>
            <a:stCxn id="1025" idx="3"/>
            <a:endCxn id="52" idx="3"/>
          </p:cNvCxnSpPr>
          <p:nvPr/>
        </p:nvCxnSpPr>
        <p:spPr>
          <a:xfrm rot="5400000">
            <a:off x="6493509" y="4160356"/>
            <a:ext cx="322123" cy="33396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3" name="Graphic 1032" descr="Server with solid fill">
            <a:extLst>
              <a:ext uri="{FF2B5EF4-FFF2-40B4-BE49-F238E27FC236}">
                <a16:creationId xmlns:a16="http://schemas.microsoft.com/office/drawing/2014/main" id="{DC2E59DE-B5B4-FBF8-F7F7-8E12D01792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627311" y="3289166"/>
            <a:ext cx="721040" cy="721040"/>
          </a:xfrm>
          <a:prstGeom prst="rect">
            <a:avLst/>
          </a:prstGeom>
        </p:spPr>
      </p:pic>
      <p:sp>
        <p:nvSpPr>
          <p:cNvPr id="1034" name="Cloud 1033">
            <a:extLst>
              <a:ext uri="{FF2B5EF4-FFF2-40B4-BE49-F238E27FC236}">
                <a16:creationId xmlns:a16="http://schemas.microsoft.com/office/drawing/2014/main" id="{F4669C7C-4611-6116-EB3E-6649A541713A}"/>
              </a:ext>
            </a:extLst>
          </p:cNvPr>
          <p:cNvSpPr/>
          <p:nvPr/>
        </p:nvSpPr>
        <p:spPr>
          <a:xfrm>
            <a:off x="7984301" y="3328416"/>
            <a:ext cx="1280600" cy="646072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Internet</a:t>
            </a:r>
            <a:r>
              <a:rPr lang="en-US" b="1" dirty="0"/>
              <a:t> </a:t>
            </a:r>
            <a:endParaRPr lang="en-SG" b="1" dirty="0"/>
          </a:p>
        </p:txBody>
      </p:sp>
      <p:pic>
        <p:nvPicPr>
          <p:cNvPr id="1035" name="Picture 4" descr="Top Networking Interview Questions (2023) - InterviewBit">
            <a:extLst>
              <a:ext uri="{FF2B5EF4-FFF2-40B4-BE49-F238E27FC236}">
                <a16:creationId xmlns:a16="http://schemas.microsoft.com/office/drawing/2014/main" id="{48477C07-1560-83C3-36B8-12E8BBA0CE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9"/>
          <a:stretch/>
        </p:blipFill>
        <p:spPr bwMode="auto">
          <a:xfrm>
            <a:off x="7746476" y="4697403"/>
            <a:ext cx="606152" cy="489100"/>
          </a:xfrm>
          <a:prstGeom prst="rect">
            <a:avLst/>
          </a:prstGeom>
          <a:noFill/>
          <a:ln w="9525">
            <a:solidFill>
              <a:srgbClr val="0070C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6" name="TextBox 1035">
            <a:extLst>
              <a:ext uri="{FF2B5EF4-FFF2-40B4-BE49-F238E27FC236}">
                <a16:creationId xmlns:a16="http://schemas.microsoft.com/office/drawing/2014/main" id="{2701CF25-E425-48C4-06F5-7CA503502DCA}"/>
              </a:ext>
            </a:extLst>
          </p:cNvPr>
          <p:cNvSpPr txBox="1"/>
          <p:nvPr/>
        </p:nvSpPr>
        <p:spPr>
          <a:xfrm>
            <a:off x="9247075" y="3058333"/>
            <a:ext cx="1598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IoT management hub</a:t>
            </a:r>
            <a:endParaRPr lang="en-SG" sz="1200" b="1" dirty="0"/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74FBCA1A-F08E-96FD-461C-0D1FF25A0C0B}"/>
              </a:ext>
            </a:extLst>
          </p:cNvPr>
          <p:cNvSpPr txBox="1"/>
          <p:nvPr/>
        </p:nvSpPr>
        <p:spPr>
          <a:xfrm>
            <a:off x="7483756" y="5149627"/>
            <a:ext cx="1240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Ethernet / Wi-Fi / 5G network</a:t>
            </a:r>
            <a:endParaRPr lang="en-SG" sz="1200" b="1" dirty="0"/>
          </a:p>
        </p:txBody>
      </p:sp>
      <p:cxnSp>
        <p:nvCxnSpPr>
          <p:cNvPr id="1040" name="Connector: Elbow 1039">
            <a:extLst>
              <a:ext uri="{FF2B5EF4-FFF2-40B4-BE49-F238E27FC236}">
                <a16:creationId xmlns:a16="http://schemas.microsoft.com/office/drawing/2014/main" id="{235078A6-BF4F-0CA1-931D-3263B5F88AE5}"/>
              </a:ext>
            </a:extLst>
          </p:cNvPr>
          <p:cNvCxnSpPr>
            <a:cxnSpLocks/>
            <a:stCxn id="1035" idx="0"/>
            <a:endCxn id="1034" idx="1"/>
          </p:cNvCxnSpPr>
          <p:nvPr/>
        </p:nvCxnSpPr>
        <p:spPr>
          <a:xfrm rot="5400000" flipH="1" flipV="1">
            <a:off x="7975275" y="4048078"/>
            <a:ext cx="723603" cy="575049"/>
          </a:xfrm>
          <a:prstGeom prst="bentConnector3">
            <a:avLst>
              <a:gd name="adj1" fmla="val 81592"/>
            </a:avLst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E0639748-6015-EB2A-27A6-0567FD8854AB}"/>
              </a:ext>
            </a:extLst>
          </p:cNvPr>
          <p:cNvCxnSpPr>
            <a:stCxn id="57" idx="3"/>
            <a:endCxn id="1035" idx="1"/>
          </p:cNvCxnSpPr>
          <p:nvPr/>
        </p:nvCxnSpPr>
        <p:spPr>
          <a:xfrm flipV="1">
            <a:off x="7114031" y="4941953"/>
            <a:ext cx="632445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2AF1767F-5E25-0A24-EDE9-03DD30401215}"/>
              </a:ext>
            </a:extLst>
          </p:cNvPr>
          <p:cNvCxnSpPr>
            <a:cxnSpLocks/>
            <a:stCxn id="1034" idx="0"/>
            <a:endCxn id="1033" idx="1"/>
          </p:cNvCxnSpPr>
          <p:nvPr/>
        </p:nvCxnSpPr>
        <p:spPr>
          <a:xfrm flipV="1">
            <a:off x="9263834" y="3649686"/>
            <a:ext cx="363477" cy="176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2" name="Straight Arrow Connector 1051">
            <a:extLst>
              <a:ext uri="{FF2B5EF4-FFF2-40B4-BE49-F238E27FC236}">
                <a16:creationId xmlns:a16="http://schemas.microsoft.com/office/drawing/2014/main" id="{A14EF3B2-8E03-8B19-EAE4-97933D636159}"/>
              </a:ext>
            </a:extLst>
          </p:cNvPr>
          <p:cNvCxnSpPr>
            <a:cxnSpLocks/>
          </p:cNvCxnSpPr>
          <p:nvPr/>
        </p:nvCxnSpPr>
        <p:spPr>
          <a:xfrm flipH="1">
            <a:off x="8352628" y="4973404"/>
            <a:ext cx="338515" cy="0"/>
          </a:xfrm>
          <a:prstGeom prst="straightConnector1">
            <a:avLst/>
          </a:prstGeom>
          <a:ln>
            <a:solidFill>
              <a:schemeClr val="accent5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4" name="Connector: Elbow 1053">
            <a:extLst>
              <a:ext uri="{FF2B5EF4-FFF2-40B4-BE49-F238E27FC236}">
                <a16:creationId xmlns:a16="http://schemas.microsoft.com/office/drawing/2014/main" id="{AAA90ACB-C89A-940B-B595-23F4CB6EE2C7}"/>
              </a:ext>
            </a:extLst>
          </p:cNvPr>
          <p:cNvCxnSpPr>
            <a:endCxn id="51" idx="3"/>
          </p:cNvCxnSpPr>
          <p:nvPr/>
        </p:nvCxnSpPr>
        <p:spPr>
          <a:xfrm rot="10800000" flipV="1">
            <a:off x="6721572" y="5157097"/>
            <a:ext cx="1024904" cy="319003"/>
          </a:xfrm>
          <a:prstGeom prst="bentConnector3">
            <a:avLst>
              <a:gd name="adj1" fmla="val 25911"/>
            </a:avLst>
          </a:prstGeom>
          <a:ln>
            <a:solidFill>
              <a:schemeClr val="accent5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6" name="TextBox 1055">
            <a:extLst>
              <a:ext uri="{FF2B5EF4-FFF2-40B4-BE49-F238E27FC236}">
                <a16:creationId xmlns:a16="http://schemas.microsoft.com/office/drawing/2014/main" id="{D8901E8D-106D-3D75-2ACB-3789ABB873D2}"/>
              </a:ext>
            </a:extLst>
          </p:cNvPr>
          <p:cNvSpPr txBox="1"/>
          <p:nvPr/>
        </p:nvSpPr>
        <p:spPr>
          <a:xfrm>
            <a:off x="8025484" y="4134253"/>
            <a:ext cx="12806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HTTP(S) data report 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2D54CEE1-464A-EBE1-B978-EFBE5BD64586}"/>
              </a:ext>
            </a:extLst>
          </p:cNvPr>
          <p:cNvSpPr txBox="1"/>
          <p:nvPr/>
        </p:nvSpPr>
        <p:spPr>
          <a:xfrm>
            <a:off x="6685769" y="5503031"/>
            <a:ext cx="12806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7030A0"/>
                </a:solidFill>
              </a:rPr>
              <a:t>HTTP(S) request </a:t>
            </a:r>
            <a:endParaRPr lang="en-SG" sz="1050" b="1" dirty="0">
              <a:solidFill>
                <a:srgbClr val="7030A0"/>
              </a:solidFill>
            </a:endParaRPr>
          </a:p>
        </p:txBody>
      </p:sp>
      <p:pic>
        <p:nvPicPr>
          <p:cNvPr id="1061" name="Picture 1060">
            <a:extLst>
              <a:ext uri="{FF2B5EF4-FFF2-40B4-BE49-F238E27FC236}">
                <a16:creationId xmlns:a16="http://schemas.microsoft.com/office/drawing/2014/main" id="{68648AAF-2444-0053-5B24-8EAABDE39E9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790822" y="4134253"/>
            <a:ext cx="323077" cy="368547"/>
          </a:xfrm>
          <a:prstGeom prst="rect">
            <a:avLst/>
          </a:prstGeom>
        </p:spPr>
      </p:pic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1A9D46F9-9D5F-667F-6A0E-E0494DD00C74}"/>
              </a:ext>
            </a:extLst>
          </p:cNvPr>
          <p:cNvCxnSpPr>
            <a:stCxn id="1061" idx="0"/>
          </p:cNvCxnSpPr>
          <p:nvPr/>
        </p:nvCxnSpPr>
        <p:spPr>
          <a:xfrm flipH="1" flipV="1">
            <a:off x="9952360" y="3940570"/>
            <a:ext cx="1" cy="1936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5" name="Straight Arrow Connector 1064">
            <a:extLst>
              <a:ext uri="{FF2B5EF4-FFF2-40B4-BE49-F238E27FC236}">
                <a16:creationId xmlns:a16="http://schemas.microsoft.com/office/drawing/2014/main" id="{C50A30B8-BC2D-42AE-F60F-29E678BEF711}"/>
              </a:ext>
            </a:extLst>
          </p:cNvPr>
          <p:cNvCxnSpPr>
            <a:cxnSpLocks/>
            <a:stCxn id="1061" idx="2"/>
          </p:cNvCxnSpPr>
          <p:nvPr/>
        </p:nvCxnSpPr>
        <p:spPr>
          <a:xfrm flipH="1">
            <a:off x="9952229" y="4502800"/>
            <a:ext cx="132" cy="1240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9" name="TextBox 1068">
            <a:extLst>
              <a:ext uri="{FF2B5EF4-FFF2-40B4-BE49-F238E27FC236}">
                <a16:creationId xmlns:a16="http://schemas.microsoft.com/office/drawing/2014/main" id="{D4CEF18F-09B6-1CC6-93CB-40CA89FFB8DD}"/>
              </a:ext>
            </a:extLst>
          </p:cNvPr>
          <p:cNvSpPr txBox="1"/>
          <p:nvPr/>
        </p:nvSpPr>
        <p:spPr>
          <a:xfrm>
            <a:off x="10082570" y="4125960"/>
            <a:ext cx="635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User </a:t>
            </a:r>
            <a:endParaRPr lang="en-SG" sz="1200" b="1" dirty="0"/>
          </a:p>
        </p:txBody>
      </p:sp>
      <p:sp>
        <p:nvSpPr>
          <p:cNvPr id="1071" name="TextBox 1070">
            <a:extLst>
              <a:ext uri="{FF2B5EF4-FFF2-40B4-BE49-F238E27FC236}">
                <a16:creationId xmlns:a16="http://schemas.microsoft.com/office/drawing/2014/main" id="{B176C591-84DD-1E93-AAFD-D87E57E698C7}"/>
              </a:ext>
            </a:extLst>
          </p:cNvPr>
          <p:cNvSpPr txBox="1"/>
          <p:nvPr/>
        </p:nvSpPr>
        <p:spPr>
          <a:xfrm>
            <a:off x="8665934" y="4395060"/>
            <a:ext cx="1351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IoT Control Web 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3178432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820CE50-A03D-C5A8-0D39-6590E6846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206" y="4428456"/>
            <a:ext cx="1214034" cy="104997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57FEB7-2C3B-79B4-970E-95D443F1E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516934" y="4365376"/>
            <a:ext cx="1046304" cy="121403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1F6BDE6-2F5B-5212-F458-7882C6920618}"/>
              </a:ext>
            </a:extLst>
          </p:cNvPr>
          <p:cNvCxnSpPr>
            <a:cxnSpLocks/>
            <a:stCxn id="7" idx="0"/>
            <a:endCxn id="5" idx="1"/>
          </p:cNvCxnSpPr>
          <p:nvPr/>
        </p:nvCxnSpPr>
        <p:spPr>
          <a:xfrm>
            <a:off x="4647103" y="4972393"/>
            <a:ext cx="1036932" cy="13715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76A5618-FADF-A0BE-D1FC-A209F5213CEC}"/>
              </a:ext>
            </a:extLst>
          </p:cNvPr>
          <p:cNvSpPr txBox="1"/>
          <p:nvPr/>
        </p:nvSpPr>
        <p:spPr>
          <a:xfrm>
            <a:off x="4627123" y="5166359"/>
            <a:ext cx="15987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Mini USB Com connection</a:t>
            </a:r>
            <a:endParaRPr lang="en-SG" sz="1100" b="1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D8C14E66-4163-06D5-06C8-9A4A82E9C7BD}"/>
              </a:ext>
            </a:extLst>
          </p:cNvPr>
          <p:cNvCxnSpPr>
            <a:cxnSpLocks/>
            <a:stCxn id="6" idx="2"/>
            <a:endCxn id="5" idx="2"/>
          </p:cNvCxnSpPr>
          <p:nvPr/>
        </p:nvCxnSpPr>
        <p:spPr>
          <a:xfrm rot="16200000" flipH="1">
            <a:off x="4447654" y="3513000"/>
            <a:ext cx="291432" cy="4222295"/>
          </a:xfrm>
          <a:prstGeom prst="bentConnector3">
            <a:avLst>
              <a:gd name="adj1" fmla="val 17844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11591B1-8702-225E-7A49-50AC6785C359}"/>
              </a:ext>
            </a:extLst>
          </p:cNvPr>
          <p:cNvSpPr txBox="1"/>
          <p:nvPr/>
        </p:nvSpPr>
        <p:spPr>
          <a:xfrm>
            <a:off x="2633684" y="5769864"/>
            <a:ext cx="359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GPIO 4 Pin connection [3.3+, GND, GPIO10, GPIO9]</a:t>
            </a:r>
            <a:endParaRPr lang="en-SG" sz="1100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2DD31E1-CB41-86D8-7DFC-B67D79D1E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229" y="4449240"/>
            <a:ext cx="1295238" cy="117142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540593B-EE33-FC64-1B55-FA3ECB9EB00F}"/>
              </a:ext>
            </a:extLst>
          </p:cNvPr>
          <p:cNvCxnSpPr>
            <a:cxnSpLocks/>
            <a:stCxn id="23" idx="0"/>
            <a:endCxn id="17" idx="0"/>
          </p:cNvCxnSpPr>
          <p:nvPr/>
        </p:nvCxnSpPr>
        <p:spPr>
          <a:xfrm rot="5400000" flipH="1" flipV="1">
            <a:off x="7279134" y="3024671"/>
            <a:ext cx="182145" cy="3031284"/>
          </a:xfrm>
          <a:prstGeom prst="bentConnector3">
            <a:avLst>
              <a:gd name="adj1" fmla="val 22550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EDECB69-BD43-E7D8-B593-C209C0E92FD2}"/>
              </a:ext>
            </a:extLst>
          </p:cNvPr>
          <p:cNvSpPr/>
          <p:nvPr/>
        </p:nvSpPr>
        <p:spPr>
          <a:xfrm>
            <a:off x="5734781" y="4631385"/>
            <a:ext cx="239566" cy="2310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AB8940-61CE-7D26-A2D0-B738F8AC54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4035" y="4449240"/>
            <a:ext cx="2040965" cy="132062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71CFF02-B48A-7D51-20AC-2DDBAA229485}"/>
              </a:ext>
            </a:extLst>
          </p:cNvPr>
          <p:cNvSpPr txBox="1"/>
          <p:nvPr/>
        </p:nvSpPr>
        <p:spPr>
          <a:xfrm>
            <a:off x="6225892" y="4209548"/>
            <a:ext cx="15987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Network or Wi-Fi</a:t>
            </a:r>
            <a:endParaRPr lang="en-SG" sz="1100" b="1" dirty="0"/>
          </a:p>
        </p:txBody>
      </p:sp>
      <p:pic>
        <p:nvPicPr>
          <p:cNvPr id="34" name="Picture 33" descr="A screenshot of a computer&#10;&#10;Description automatically generated">
            <a:extLst>
              <a:ext uri="{FF2B5EF4-FFF2-40B4-BE49-F238E27FC236}">
                <a16:creationId xmlns:a16="http://schemas.microsoft.com/office/drawing/2014/main" id="{32428691-1FCD-8B50-454D-E73DB901D9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357" y="1022710"/>
            <a:ext cx="6841970" cy="2166744"/>
          </a:xfrm>
          <a:prstGeom prst="rect">
            <a:avLst/>
          </a:prstGeom>
        </p:spPr>
      </p:pic>
      <p:pic>
        <p:nvPicPr>
          <p:cNvPr id="32" name="Picture 31" descr="A raspberry with a logo&#10;&#10;Description automatically generated">
            <a:extLst>
              <a:ext uri="{FF2B5EF4-FFF2-40B4-BE49-F238E27FC236}">
                <a16:creationId xmlns:a16="http://schemas.microsoft.com/office/drawing/2014/main" id="{74AE6E64-7E39-4BE3-1A8B-1C62A632BE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383" y="1088135"/>
            <a:ext cx="2111974" cy="201553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74F552DC-09D0-6F54-9BDB-BC37F43ED5D2}"/>
              </a:ext>
            </a:extLst>
          </p:cNvPr>
          <p:cNvSpPr/>
          <p:nvPr/>
        </p:nvSpPr>
        <p:spPr>
          <a:xfrm>
            <a:off x="8074153" y="1115568"/>
            <a:ext cx="100584" cy="1097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9170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80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11</cp:revision>
  <dcterms:created xsi:type="dcterms:W3CDTF">2024-06-10T01:10:12Z</dcterms:created>
  <dcterms:modified xsi:type="dcterms:W3CDTF">2024-06-23T06:09:25Z</dcterms:modified>
</cp:coreProperties>
</file>