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12/6/2024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Logo PNG Transparent Logo - Freepngdesign.com">
            <a:extLst>
              <a:ext uri="{FF2B5EF4-FFF2-40B4-BE49-F238E27FC236}">
                <a16:creationId xmlns:a16="http://schemas.microsoft.com/office/drawing/2014/main" id="{F94A7A97-50B7-B7EB-EB8E-8C63F4D2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85" y="172783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FB6-FAAE-F99A-A7F8-E5C7FD7B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64" y="3575685"/>
            <a:ext cx="809524" cy="742857"/>
          </a:xfrm>
          <a:prstGeom prst="rect">
            <a:avLst/>
          </a:prstGeom>
        </p:spPr>
      </p:pic>
      <p:pic>
        <p:nvPicPr>
          <p:cNvPr id="9" name="Picture 8" descr="A white symbol in a circle&#10;&#10;Description automatically generated">
            <a:extLst>
              <a:ext uri="{FF2B5EF4-FFF2-40B4-BE49-F238E27FC236}">
                <a16:creationId xmlns:a16="http://schemas.microsoft.com/office/drawing/2014/main" id="{936D72CF-70A9-5925-F0E3-9D764E54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6" y="2372784"/>
            <a:ext cx="855613" cy="88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71F64-8A0B-4FC5-F82A-171B9CE7B0D3}"/>
              </a:ext>
            </a:extLst>
          </p:cNvPr>
          <p:cNvSpPr txBox="1"/>
          <p:nvPr/>
        </p:nvSpPr>
        <p:spPr>
          <a:xfrm>
            <a:off x="3222352" y="2062716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</a:t>
            </a:r>
            <a:endParaRPr lang="en-SG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2A33-2BF0-62F5-632E-0A7047613B43}"/>
              </a:ext>
            </a:extLst>
          </p:cNvPr>
          <p:cNvSpPr txBox="1"/>
          <p:nvPr/>
        </p:nvSpPr>
        <p:spPr>
          <a:xfrm>
            <a:off x="4885945" y="2028343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</a:t>
            </a:r>
            <a:endParaRPr lang="en-SG" sz="9600" dirty="0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2024-06-10T01:10:12Z</dcterms:created>
  <dcterms:modified xsi:type="dcterms:W3CDTF">2024-06-12T09:59:08Z</dcterms:modified>
</cp:coreProperties>
</file>