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F3-C8DD-A2F8-788C-B9CD7CBE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2BDF6-6CED-C5CA-03C5-D3226C77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35D5-8910-95CF-E2CF-02063EB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7CDC-1EF2-A0C4-0190-975FE5A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281-AEC5-BD72-C904-1122D98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E7E-87F7-6E3E-CA46-B4B2323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7F9A-F849-F00F-6A95-F8CDA52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0E-D676-2300-AA04-F59F789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E80-8AC2-8C49-D406-FE90954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A443-51F1-E343-570F-D4A866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65E8-F04F-BE84-26F1-CC5B67AE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3F4-AC9C-788F-3633-26F4BC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580-AC84-40D2-53B2-A83763B8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237A-776E-DF32-AD9D-DC3537C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A6E9-306F-FC74-8BF2-BBBF2A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6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813-2EFC-695D-41D4-69754F9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521-7182-E386-38A1-298BCCB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34D1-2052-29E3-E9A6-B96E4D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4A1F-0C6C-4DEF-D90E-A8281C1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F640-26FF-229E-816E-5B942D9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135-A2A2-3A07-5915-8006304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C4D6-2FC6-811E-D356-65DA2A6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8DCC-D218-C2FC-1CFE-3D89DD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A15-02A1-2B18-9637-F9A8EB31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7C6A-8114-ADB1-8158-D9C74035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4C9-9713-E5D8-C55F-30DDC1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96BD-8FF0-AE84-4877-5F535CDF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0AA-9C8E-126A-AE2E-EBE18EA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EA68-A7C3-039D-20FE-DBA5F3F0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591-F029-248B-0C72-E8D04E0B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AEBF-5ED8-2919-F934-E58D6001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B7B-EF6C-64AE-5712-19F05FA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035A-35FC-30C7-B159-53BA911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E4A-7F69-13BC-0252-11CCB378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AC80-8405-BA8D-F12F-3D73CF7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6A9F-8D41-5C31-D3C1-4393D2A2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42B1-A770-6AFC-214F-A9D47E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636D-306B-0D11-B63E-732BD6B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3DAFA-4A3A-808C-450E-76871B5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BCE-CAAC-942B-C0E4-BB7600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042A5-7F13-8719-FCEE-AEC260E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F106-ADA0-E976-7BB4-33865DF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E9D3-75A1-BD7F-E57A-E312BD5B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728EB-AA79-14B0-9026-6265B6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137A-FAD0-D997-38D8-5D9019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021B1-2E4A-199C-F892-AFB8BBE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75E-ABFC-822F-418F-F7B4788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2B2-AA31-D4D7-ADD7-D7FABB1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64A2-11C6-EA46-5467-F938272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0A69-23DB-744F-ED7E-0194335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09E9-0FD9-569E-11E4-7118301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7ABE-8C75-8DCF-1717-D4048E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7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FF-2474-4C91-EFBE-247E4E7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F630-730B-4339-9842-192C5D5C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35C8-1BB6-3359-71BC-EC7F3A70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F7F7-1DDA-C112-1790-7A6ED44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62A1-A242-85EF-5D94-6A48CAC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AB2A-D8D4-22CB-3DAC-FA92491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EEF-870C-1598-8ED0-79F3573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1A2D-9492-AE52-8A0F-7EA13199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541-6AE6-9FB0-714A-F9EC335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5B9E-AA17-AE82-A2E8-91C52FBB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7D9-BF0C-2972-2795-EE630B80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Logo PNG Transparent Logo - Freepngdesign.com">
            <a:extLst>
              <a:ext uri="{FF2B5EF4-FFF2-40B4-BE49-F238E27FC236}">
                <a16:creationId xmlns:a16="http://schemas.microsoft.com/office/drawing/2014/main" id="{F94A7A97-50B7-B7EB-EB8E-8C63F4D2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9339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C4FB6-FAAE-F99A-A7F8-E5C7FD7B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60" y="766915"/>
            <a:ext cx="809524" cy="742857"/>
          </a:xfrm>
          <a:prstGeom prst="rect">
            <a:avLst/>
          </a:prstGeom>
        </p:spPr>
      </p:pic>
      <p:pic>
        <p:nvPicPr>
          <p:cNvPr id="9" name="Picture 8" descr="A white symbol in a circle&#10;&#10;Description automatically generated">
            <a:extLst>
              <a:ext uri="{FF2B5EF4-FFF2-40B4-BE49-F238E27FC236}">
                <a16:creationId xmlns:a16="http://schemas.microsoft.com/office/drawing/2014/main" id="{936D72CF-70A9-5925-F0E3-9D764E54A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64" y="1138344"/>
            <a:ext cx="855613" cy="880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71F64-8A0B-4FC5-F82A-171B9CE7B0D3}"/>
              </a:ext>
            </a:extLst>
          </p:cNvPr>
          <p:cNvSpPr txBox="1"/>
          <p:nvPr/>
        </p:nvSpPr>
        <p:spPr>
          <a:xfrm>
            <a:off x="1503280" y="828276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I</a:t>
            </a:r>
            <a:endParaRPr lang="en-SG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12A33-2BF0-62F5-632E-0A7047613B43}"/>
              </a:ext>
            </a:extLst>
          </p:cNvPr>
          <p:cNvSpPr txBox="1"/>
          <p:nvPr/>
        </p:nvSpPr>
        <p:spPr>
          <a:xfrm>
            <a:off x="3166873" y="793903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</a:t>
            </a:r>
            <a:endParaRPr lang="en-SG"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8F97C-0592-2CB3-FB75-FD432976DAE8}"/>
              </a:ext>
            </a:extLst>
          </p:cNvPr>
          <p:cNvSpPr/>
          <p:nvPr/>
        </p:nvSpPr>
        <p:spPr>
          <a:xfrm>
            <a:off x="4087637" y="3074170"/>
            <a:ext cx="3291571" cy="26575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E85-CA98-089F-070C-131AA072C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769" y="3163708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49026-B393-8285-5F9C-413AC2FD4F5F}"/>
              </a:ext>
            </a:extLst>
          </p:cNvPr>
          <p:cNvSpPr txBox="1"/>
          <p:nvPr/>
        </p:nvSpPr>
        <p:spPr>
          <a:xfrm>
            <a:off x="4138791" y="3074171"/>
            <a:ext cx="268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 [Radar IOT]</a:t>
            </a:r>
            <a:endParaRPr lang="en-SG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3151E-8C29-0EB7-77C3-8D5776BB7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04" y="3273087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E0E4C2-867D-CFC1-B994-2D309067E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162513" y="4122867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B4199E-3FFB-4D89-0C0D-3DC2D95569E3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1662444" y="3604218"/>
            <a:ext cx="2314629" cy="522722"/>
          </a:xfrm>
          <a:prstGeom prst="bentConnector3">
            <a:avLst>
              <a:gd name="adj1" fmla="val 756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09BD72-D010-9AD5-00BD-38C1C89E7A53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877860" y="4507082"/>
            <a:ext cx="1196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F2E502-A447-0214-7543-A620E251DC4B}"/>
              </a:ext>
            </a:extLst>
          </p:cNvPr>
          <p:cNvSpPr/>
          <p:nvPr/>
        </p:nvSpPr>
        <p:spPr>
          <a:xfrm>
            <a:off x="710397" y="4010205"/>
            <a:ext cx="1013924" cy="1210247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527C289-3719-43F9-6C15-700DE3A2A5B6}"/>
              </a:ext>
            </a:extLst>
          </p:cNvPr>
          <p:cNvSpPr/>
          <p:nvPr/>
        </p:nvSpPr>
        <p:spPr>
          <a:xfrm>
            <a:off x="1920173" y="4889321"/>
            <a:ext cx="1122492" cy="331902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8F2AE7-0CC0-5E9D-7D4E-724E8BB43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911" y="5220453"/>
            <a:ext cx="561905" cy="523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0FC469-FEE0-1F17-771D-E4F8AA5FB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645" y="5220453"/>
            <a:ext cx="561905" cy="5238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C0AC50-E308-EFDA-1C49-5BF224474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97" y="5220453"/>
            <a:ext cx="521730" cy="511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064F6-DD54-B8CD-F7F0-044EB3FC3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783" y="5220453"/>
            <a:ext cx="521730" cy="5112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815911-7776-8692-078E-599ECAF43B08}"/>
              </a:ext>
            </a:extLst>
          </p:cNvPr>
          <p:cNvSpPr txBox="1"/>
          <p:nvPr/>
        </p:nvSpPr>
        <p:spPr>
          <a:xfrm>
            <a:off x="1628799" y="3193994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CT100 people detection sensor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B78D24-E644-BA58-8E5D-35385BFE667E}"/>
              </a:ext>
            </a:extLst>
          </p:cNvPr>
          <p:cNvSpPr txBox="1"/>
          <p:nvPr/>
        </p:nvSpPr>
        <p:spPr>
          <a:xfrm>
            <a:off x="1843649" y="3736433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CT500 people detection radar </a:t>
            </a:r>
            <a:endParaRPr lang="en-SG" sz="11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3F16CF-82CD-18FE-0A10-BF08B7B0E145}"/>
              </a:ext>
            </a:extLst>
          </p:cNvPr>
          <p:cNvSpPr/>
          <p:nvPr/>
        </p:nvSpPr>
        <p:spPr>
          <a:xfrm>
            <a:off x="4635838" y="3560939"/>
            <a:ext cx="1623564" cy="390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Radar Communication Module </a:t>
            </a:r>
            <a:endParaRPr lang="en-SG" sz="11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04D0C-5016-8DB2-3849-AEDCCFB483C2}"/>
              </a:ext>
            </a:extLst>
          </p:cNvPr>
          <p:cNvSpPr/>
          <p:nvPr/>
        </p:nvSpPr>
        <p:spPr>
          <a:xfrm>
            <a:off x="3977073" y="3974488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CF8AF6-EDB9-FD39-5E97-DBE703DDC141}"/>
              </a:ext>
            </a:extLst>
          </p:cNvPr>
          <p:cNvSpPr/>
          <p:nvPr/>
        </p:nvSpPr>
        <p:spPr>
          <a:xfrm>
            <a:off x="3974807" y="4404613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</a:t>
            </a:r>
            <a:endParaRPr lang="en-SG" sz="12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4495890-CC06-C165-88E6-DEB2A7615F0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549331" y="3940570"/>
            <a:ext cx="385429" cy="1863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6567DEC-ED70-C50F-AE87-144F3852D6E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4547065" y="4126940"/>
            <a:ext cx="187272" cy="4301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D131D4-AF2C-BEF7-0020-423B348611E6}"/>
              </a:ext>
            </a:extLst>
          </p:cNvPr>
          <p:cNvSpPr/>
          <p:nvPr/>
        </p:nvSpPr>
        <p:spPr>
          <a:xfrm>
            <a:off x="4989840" y="5322212"/>
            <a:ext cx="173173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Web Host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56691F-E4F9-C207-2A3B-B0573604D8C9}"/>
              </a:ext>
            </a:extLst>
          </p:cNvPr>
          <p:cNvSpPr/>
          <p:nvPr/>
        </p:nvSpPr>
        <p:spPr>
          <a:xfrm>
            <a:off x="4989840" y="4279392"/>
            <a:ext cx="149774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Management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A77AD3-CECF-EA17-DB47-3DACF475A3D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447620" y="3951876"/>
            <a:ext cx="0" cy="327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ED3403C-5F99-3070-3B6C-E16B8C572264}"/>
              </a:ext>
            </a:extLst>
          </p:cNvPr>
          <p:cNvSpPr/>
          <p:nvPr/>
        </p:nvSpPr>
        <p:spPr>
          <a:xfrm>
            <a:off x="5252406" y="4864516"/>
            <a:ext cx="1861625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Hub Report Module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A4DA68-5CD5-6D64-0798-226221A2B71C}"/>
              </a:ext>
            </a:extLst>
          </p:cNvPr>
          <p:cNvCxnSpPr>
            <a:cxnSpLocks/>
          </p:cNvCxnSpPr>
          <p:nvPr/>
        </p:nvCxnSpPr>
        <p:spPr>
          <a:xfrm>
            <a:off x="5811967" y="4689400"/>
            <a:ext cx="0" cy="175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57D1FC-4BD6-22CD-7228-D33AB418C412}"/>
              </a:ext>
            </a:extLst>
          </p:cNvPr>
          <p:cNvCxnSpPr>
            <a:cxnSpLocks/>
          </p:cNvCxnSpPr>
          <p:nvPr/>
        </p:nvCxnSpPr>
        <p:spPr>
          <a:xfrm>
            <a:off x="5141622" y="4705061"/>
            <a:ext cx="0" cy="608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FB55B28C-7A65-ACB6-8942-6F72F48493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8274" y="4648935"/>
            <a:ext cx="1781991" cy="10751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25" name="Cylinder 1024">
            <a:extLst>
              <a:ext uri="{FF2B5EF4-FFF2-40B4-BE49-F238E27FC236}">
                <a16:creationId xmlns:a16="http://schemas.microsoft.com/office/drawing/2014/main" id="{F4D68516-BE3C-5F98-18DE-1A2387412AED}"/>
              </a:ext>
            </a:extLst>
          </p:cNvPr>
          <p:cNvSpPr/>
          <p:nvPr/>
        </p:nvSpPr>
        <p:spPr>
          <a:xfrm>
            <a:off x="6384615" y="3873693"/>
            <a:ext cx="873870" cy="29258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AF29E6B0-1DF0-EFAB-77BB-A8DDDE3B5215}"/>
              </a:ext>
            </a:extLst>
          </p:cNvPr>
          <p:cNvCxnSpPr>
            <a:stCxn id="1025" idx="3"/>
            <a:endCxn id="52" idx="3"/>
          </p:cNvCxnSpPr>
          <p:nvPr/>
        </p:nvCxnSpPr>
        <p:spPr>
          <a:xfrm rot="5400000">
            <a:off x="6493509" y="4160356"/>
            <a:ext cx="322123" cy="333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Graphic 1032" descr="Server with solid fill">
            <a:extLst>
              <a:ext uri="{FF2B5EF4-FFF2-40B4-BE49-F238E27FC236}">
                <a16:creationId xmlns:a16="http://schemas.microsoft.com/office/drawing/2014/main" id="{DC2E59DE-B5B4-FBF8-F7F7-8E12D0179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7311" y="3289166"/>
            <a:ext cx="721040" cy="721040"/>
          </a:xfrm>
          <a:prstGeom prst="rect">
            <a:avLst/>
          </a:prstGeom>
        </p:spPr>
      </p:pic>
      <p:sp>
        <p:nvSpPr>
          <p:cNvPr id="1034" name="Cloud 1033">
            <a:extLst>
              <a:ext uri="{FF2B5EF4-FFF2-40B4-BE49-F238E27FC236}">
                <a16:creationId xmlns:a16="http://schemas.microsoft.com/office/drawing/2014/main" id="{F4669C7C-4611-6116-EB3E-6649A541713A}"/>
              </a:ext>
            </a:extLst>
          </p:cNvPr>
          <p:cNvSpPr/>
          <p:nvPr/>
        </p:nvSpPr>
        <p:spPr>
          <a:xfrm>
            <a:off x="7984301" y="3328416"/>
            <a:ext cx="1280600" cy="64607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Internet</a:t>
            </a:r>
            <a:r>
              <a:rPr lang="en-US" b="1" dirty="0"/>
              <a:t> </a:t>
            </a:r>
            <a:endParaRPr lang="en-SG" b="1" dirty="0"/>
          </a:p>
        </p:txBody>
      </p:sp>
      <p:pic>
        <p:nvPicPr>
          <p:cNvPr id="1035" name="Picture 4" descr="Top Networking Interview Questions (2023) - InterviewBit">
            <a:extLst>
              <a:ext uri="{FF2B5EF4-FFF2-40B4-BE49-F238E27FC236}">
                <a16:creationId xmlns:a16="http://schemas.microsoft.com/office/drawing/2014/main" id="{48477C07-1560-83C3-36B8-12E8BBA0C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746476" y="4697403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2701CF25-E425-48C4-06F5-7CA503502DCA}"/>
              </a:ext>
            </a:extLst>
          </p:cNvPr>
          <p:cNvSpPr txBox="1"/>
          <p:nvPr/>
        </p:nvSpPr>
        <p:spPr>
          <a:xfrm>
            <a:off x="9247075" y="3058333"/>
            <a:ext cx="15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management hub</a:t>
            </a:r>
            <a:endParaRPr lang="en-SG" sz="1200" b="1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4FBCA1A-F08E-96FD-461C-0D1FF25A0C0B}"/>
              </a:ext>
            </a:extLst>
          </p:cNvPr>
          <p:cNvSpPr txBox="1"/>
          <p:nvPr/>
        </p:nvSpPr>
        <p:spPr>
          <a:xfrm>
            <a:off x="7483756" y="5149627"/>
            <a:ext cx="124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Ethernet / Wi-Fi / 5G network</a:t>
            </a:r>
            <a:endParaRPr lang="en-SG" sz="1200" b="1" dirty="0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235078A6-BF4F-0CA1-931D-3263B5F88AE5}"/>
              </a:ext>
            </a:extLst>
          </p:cNvPr>
          <p:cNvCxnSpPr>
            <a:cxnSpLocks/>
            <a:stCxn id="1035" idx="0"/>
            <a:endCxn id="1034" idx="1"/>
          </p:cNvCxnSpPr>
          <p:nvPr/>
        </p:nvCxnSpPr>
        <p:spPr>
          <a:xfrm rot="5400000" flipH="1" flipV="1">
            <a:off x="7975275" y="4048078"/>
            <a:ext cx="723603" cy="575049"/>
          </a:xfrm>
          <a:prstGeom prst="bentConnector3">
            <a:avLst>
              <a:gd name="adj1" fmla="val 8159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0639748-6015-EB2A-27A6-0567FD8854AB}"/>
              </a:ext>
            </a:extLst>
          </p:cNvPr>
          <p:cNvCxnSpPr>
            <a:stCxn id="57" idx="3"/>
            <a:endCxn id="1035" idx="1"/>
          </p:cNvCxnSpPr>
          <p:nvPr/>
        </p:nvCxnSpPr>
        <p:spPr>
          <a:xfrm flipV="1">
            <a:off x="7114031" y="4941953"/>
            <a:ext cx="6324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AF1767F-5E25-0A24-EDE9-03DD30401215}"/>
              </a:ext>
            </a:extLst>
          </p:cNvPr>
          <p:cNvCxnSpPr>
            <a:cxnSpLocks/>
            <a:stCxn id="1034" idx="0"/>
            <a:endCxn id="1033" idx="1"/>
          </p:cNvCxnSpPr>
          <p:nvPr/>
        </p:nvCxnSpPr>
        <p:spPr>
          <a:xfrm flipV="1">
            <a:off x="9263834" y="3649686"/>
            <a:ext cx="363477" cy="17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A14EF3B2-8E03-8B19-EAE4-97933D636159}"/>
              </a:ext>
            </a:extLst>
          </p:cNvPr>
          <p:cNvCxnSpPr>
            <a:cxnSpLocks/>
          </p:cNvCxnSpPr>
          <p:nvPr/>
        </p:nvCxnSpPr>
        <p:spPr>
          <a:xfrm flipH="1">
            <a:off x="8352628" y="4973404"/>
            <a:ext cx="338515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AAA90ACB-C89A-940B-B595-23F4CB6EE2C7}"/>
              </a:ext>
            </a:extLst>
          </p:cNvPr>
          <p:cNvCxnSpPr>
            <a:endCxn id="51" idx="3"/>
          </p:cNvCxnSpPr>
          <p:nvPr/>
        </p:nvCxnSpPr>
        <p:spPr>
          <a:xfrm rot="10800000" flipV="1">
            <a:off x="6721572" y="5157097"/>
            <a:ext cx="1024904" cy="319003"/>
          </a:xfrm>
          <a:prstGeom prst="bentConnector3">
            <a:avLst>
              <a:gd name="adj1" fmla="val 25911"/>
            </a:avLst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8901E8D-106D-3D75-2ACB-3789ABB873D2}"/>
              </a:ext>
            </a:extLst>
          </p:cNvPr>
          <p:cNvSpPr txBox="1"/>
          <p:nvPr/>
        </p:nvSpPr>
        <p:spPr>
          <a:xfrm>
            <a:off x="8025484" y="4134253"/>
            <a:ext cx="1280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HTTP(S) data report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D54CEE1-464A-EBE1-B978-EFBE5BD64586}"/>
              </a:ext>
            </a:extLst>
          </p:cNvPr>
          <p:cNvSpPr txBox="1"/>
          <p:nvPr/>
        </p:nvSpPr>
        <p:spPr>
          <a:xfrm>
            <a:off x="6685769" y="5503031"/>
            <a:ext cx="1280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HTTP(S) request </a:t>
            </a:r>
            <a:endParaRPr lang="en-SG" sz="1050" b="1" dirty="0">
              <a:solidFill>
                <a:srgbClr val="7030A0"/>
              </a:solidFill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68648AAF-2444-0053-5B24-8EAABDE39E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90822" y="4134253"/>
            <a:ext cx="323077" cy="368547"/>
          </a:xfrm>
          <a:prstGeom prst="rect">
            <a:avLst/>
          </a:prstGeom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A9D46F9-9D5F-667F-6A0E-E0494DD00C74}"/>
              </a:ext>
            </a:extLst>
          </p:cNvPr>
          <p:cNvCxnSpPr>
            <a:stCxn id="1061" idx="0"/>
          </p:cNvCxnSpPr>
          <p:nvPr/>
        </p:nvCxnSpPr>
        <p:spPr>
          <a:xfrm flipH="1" flipV="1">
            <a:off x="9952360" y="3940570"/>
            <a:ext cx="1" cy="19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C50A30B8-BC2D-42AE-F60F-29E678BEF711}"/>
              </a:ext>
            </a:extLst>
          </p:cNvPr>
          <p:cNvCxnSpPr>
            <a:cxnSpLocks/>
            <a:stCxn id="1061" idx="2"/>
          </p:cNvCxnSpPr>
          <p:nvPr/>
        </p:nvCxnSpPr>
        <p:spPr>
          <a:xfrm flipH="1">
            <a:off x="9952229" y="4502800"/>
            <a:ext cx="132" cy="12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D4CEF18F-09B6-1CC6-93CB-40CA89FFB8DD}"/>
              </a:ext>
            </a:extLst>
          </p:cNvPr>
          <p:cNvSpPr txBox="1"/>
          <p:nvPr/>
        </p:nvSpPr>
        <p:spPr>
          <a:xfrm>
            <a:off x="10082570" y="4125960"/>
            <a:ext cx="63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</a:t>
            </a:r>
            <a:endParaRPr lang="en-SG" sz="12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176C591-84DD-1E93-AAFD-D87E57E698C7}"/>
              </a:ext>
            </a:extLst>
          </p:cNvPr>
          <p:cNvSpPr txBox="1"/>
          <p:nvPr/>
        </p:nvSpPr>
        <p:spPr>
          <a:xfrm>
            <a:off x="8665934" y="4395060"/>
            <a:ext cx="13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Control Web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1784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20CE50-A03D-C5A8-0D39-6590E684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06" y="4428456"/>
            <a:ext cx="1214034" cy="10499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7FEB7-2C3B-79B4-970E-95D443F1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16934" y="4365376"/>
            <a:ext cx="1046304" cy="12140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1F6BDE6-2F5B-5212-F458-7882C6920618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4647103" y="4972393"/>
            <a:ext cx="1036932" cy="1371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A5618-FADF-A0BE-D1FC-A209F5213CEC}"/>
              </a:ext>
            </a:extLst>
          </p:cNvPr>
          <p:cNvSpPr txBox="1"/>
          <p:nvPr/>
        </p:nvSpPr>
        <p:spPr>
          <a:xfrm>
            <a:off x="4627123" y="5166359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Mini USB Com connection</a:t>
            </a:r>
            <a:endParaRPr lang="en-SG" sz="11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C14E66-4163-06D5-06C8-9A4A82E9C7B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4447654" y="3513000"/>
            <a:ext cx="291432" cy="4222295"/>
          </a:xfrm>
          <a:prstGeom prst="bentConnector3">
            <a:avLst>
              <a:gd name="adj1" fmla="val 1784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1591B1-8702-225E-7A49-50AC6785C359}"/>
              </a:ext>
            </a:extLst>
          </p:cNvPr>
          <p:cNvSpPr txBox="1"/>
          <p:nvPr/>
        </p:nvSpPr>
        <p:spPr>
          <a:xfrm>
            <a:off x="2633684" y="5769864"/>
            <a:ext cx="359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GPIO 4 Pin connection [3.3+, GND, GPIO10, GPIO9]</a:t>
            </a:r>
            <a:endParaRPr lang="en-SG" sz="11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DD31E1-CB41-86D8-7DFC-B67D79D1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29" y="4449240"/>
            <a:ext cx="1295238" cy="1171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540593B-EE33-FC64-1B55-FA3ECB9EB00F}"/>
              </a:ext>
            </a:extLst>
          </p:cNvPr>
          <p:cNvCxnSpPr>
            <a:cxnSpLocks/>
            <a:stCxn id="23" idx="0"/>
            <a:endCxn id="17" idx="0"/>
          </p:cNvCxnSpPr>
          <p:nvPr/>
        </p:nvCxnSpPr>
        <p:spPr>
          <a:xfrm rot="5400000" flipH="1" flipV="1">
            <a:off x="7279134" y="3024671"/>
            <a:ext cx="182145" cy="3031284"/>
          </a:xfrm>
          <a:prstGeom prst="bentConnector3">
            <a:avLst>
              <a:gd name="adj1" fmla="val 2255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DECB69-BD43-E7D8-B593-C209C0E92FD2}"/>
              </a:ext>
            </a:extLst>
          </p:cNvPr>
          <p:cNvSpPr/>
          <p:nvPr/>
        </p:nvSpPr>
        <p:spPr>
          <a:xfrm>
            <a:off x="5734781" y="4631385"/>
            <a:ext cx="239566" cy="231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8940-61CE-7D26-A2D0-B738F8AC5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35" y="4449240"/>
            <a:ext cx="2040965" cy="13206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1CFF02-B48A-7D51-20AC-2DDBAA229485}"/>
              </a:ext>
            </a:extLst>
          </p:cNvPr>
          <p:cNvSpPr txBox="1"/>
          <p:nvPr/>
        </p:nvSpPr>
        <p:spPr>
          <a:xfrm>
            <a:off x="6225892" y="4209548"/>
            <a:ext cx="1598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or Wi-Fi</a:t>
            </a:r>
            <a:endParaRPr lang="en-SG" sz="1100" b="1" dirty="0"/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32428691-1FCD-8B50-454D-E73DB901D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57" y="1022710"/>
            <a:ext cx="6841970" cy="2166744"/>
          </a:xfrm>
          <a:prstGeom prst="rect">
            <a:avLst/>
          </a:prstGeom>
        </p:spPr>
      </p:pic>
      <p:pic>
        <p:nvPicPr>
          <p:cNvPr id="32" name="Picture 31" descr="A raspberry with a logo&#10;&#10;Description automatically generated">
            <a:extLst>
              <a:ext uri="{FF2B5EF4-FFF2-40B4-BE49-F238E27FC236}">
                <a16:creationId xmlns:a16="http://schemas.microsoft.com/office/drawing/2014/main" id="{74AE6E64-7E39-4BE3-1A8B-1C62A632B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83" y="1088135"/>
            <a:ext cx="2111974" cy="20155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4F552DC-09D0-6F54-9BDB-BC37F43ED5D2}"/>
              </a:ext>
            </a:extLst>
          </p:cNvPr>
          <p:cNvSpPr/>
          <p:nvPr/>
        </p:nvSpPr>
        <p:spPr>
          <a:xfrm>
            <a:off x="8074153" y="1115568"/>
            <a:ext cx="100584" cy="10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17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71B48F-1049-C4C9-FED0-E0406ACD3515}"/>
              </a:ext>
            </a:extLst>
          </p:cNvPr>
          <p:cNvSpPr/>
          <p:nvPr/>
        </p:nvSpPr>
        <p:spPr>
          <a:xfrm>
            <a:off x="1554480" y="1041695"/>
            <a:ext cx="8229600" cy="49293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5551DCD5-27A1-EAEC-7473-75547DE2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68" y="3201425"/>
            <a:ext cx="7899940" cy="2614880"/>
          </a:xfrm>
          <a:prstGeom prst="rect">
            <a:avLst/>
          </a:prstGeom>
        </p:spPr>
      </p:pic>
      <p:pic>
        <p:nvPicPr>
          <p:cNvPr id="5" name="Picture 4" descr="A diagram of a room with people in it&#10;&#10;Description automatically generated">
            <a:extLst>
              <a:ext uri="{FF2B5EF4-FFF2-40B4-BE49-F238E27FC236}">
                <a16:creationId xmlns:a16="http://schemas.microsoft.com/office/drawing/2014/main" id="{3EF2320D-A084-9E74-C79C-12B88546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76" y="1718047"/>
            <a:ext cx="7619048" cy="18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82E35-9247-0CDA-D05E-778E83354630}"/>
              </a:ext>
            </a:extLst>
          </p:cNvPr>
          <p:cNvSpPr txBox="1"/>
          <p:nvPr/>
        </p:nvSpPr>
        <p:spPr>
          <a:xfrm>
            <a:off x="1829276" y="1263659"/>
            <a:ext cx="56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Raspberry PI </a:t>
            </a:r>
            <a:r>
              <a:rPr lang="en-US" b="1" dirty="0" err="1"/>
              <a:t>Xandar</a:t>
            </a:r>
            <a:r>
              <a:rPr lang="en-US" b="1" dirty="0"/>
              <a:t> </a:t>
            </a:r>
            <a:r>
              <a:rPr lang="en-US" b="1" dirty="0" err="1"/>
              <a:t>Kardian</a:t>
            </a:r>
            <a:r>
              <a:rPr lang="en-US" b="1" dirty="0"/>
              <a:t> IoT People Count Radar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4870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88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2024-06-10T01:10:12Z</dcterms:created>
  <dcterms:modified xsi:type="dcterms:W3CDTF">2024-06-23T07:06:44Z</dcterms:modified>
</cp:coreProperties>
</file>