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D2F3-C8DD-A2F8-788C-B9CD7CBE9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2BDF6-6CED-C5CA-03C5-D3226C777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35D5-8910-95CF-E2CF-02063EBF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10/6/2024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D7CDC-1EF2-A0C4-0190-975FE5AD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3281-AEC5-BD72-C904-1122D980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929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6E7E-87F7-6E3E-CA46-B4B23236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07F9A-F849-F00F-6A95-F8CDA5224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4C00E-D676-2300-AA04-F59F7895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10/6/2024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90E80-8AC2-8C49-D406-FE909548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3A443-51F1-E343-570F-D4A86662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794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C65E8-F04F-BE84-26F1-CC5B67AEB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833F4-AC9C-788F-3633-26F4BCDA0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A580-AC84-40D2-53B2-A83763B8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10/6/2024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237A-776E-DF32-AD9D-DC3537CF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A6E9-306F-FC74-8BF2-BBBF2A03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6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2813-2EFC-695D-41D4-69754F99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C521-7182-E386-38A1-298BCCBF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34D1-2052-29E3-E9A6-B96E4D1F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10/6/2024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D4A1F-0C6C-4DEF-D90E-A8281C10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0F640-26FF-229E-816E-5B942D9D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963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7135-A2A2-3A07-5915-80063045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EC4D6-2FC6-811E-D356-65DA2A677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8DCC-D218-C2FC-1CFE-3D89DDAD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10/6/2024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CA15-02A1-2B18-9637-F9A8EB31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97C6A-8114-ADB1-8158-D9C74035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71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54C9-9713-E5D8-C55F-30DDC11C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96BD-8FF0-AE84-4877-5F535CDF6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F50AA-9C8E-126A-AE2E-EBE18EAF5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9EA68-A7C3-039D-20FE-DBA5F3F0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10/6/2024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07591-F029-248B-0C72-E8D04E0B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1AEBF-5ED8-2919-F934-E58D6001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81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3B7B-EF6C-64AE-5712-19F05FA7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1035A-35FC-30C7-B159-53BA9118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3BE4A-7F69-13BC-0252-11CCB3782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5AC80-8405-BA8D-F12F-3D73CF75D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76A9F-8D41-5C31-D3C1-4393D2A21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842B1-A770-6AFC-214F-A9D47EAD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10/6/2024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7636D-306B-0D11-B63E-732BD6BB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3DAFA-4A3A-808C-450E-76871B55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12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7BCE-CAAC-942B-C0E4-BB76005D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042A5-7F13-8719-FCEE-AEC260E0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10/6/2024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EF106-ADA0-E976-7BB4-33865DFB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2E9D3-75A1-BD7F-E57A-E312BD5B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7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728EB-AA79-14B0-9026-6265B6F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10/6/2024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9137A-FAD0-D997-38D8-5D90196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021B1-2E4A-199C-F892-AFB8BBE7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035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E75E-ABFC-822F-418F-F7B47880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E2B2-AA31-D4D7-ADD7-D7FABB1DB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064A2-11C6-EA46-5467-F938272D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10A69-23DB-744F-ED7E-0194335D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10/6/2024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209E9-0FD9-569E-11E4-7118301C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D7ABE-8C75-8DCF-1717-D4048EF6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275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4EFF-2474-4C91-EFBE-247E4E72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0F630-730B-4339-9842-192C5D5CD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D35C8-1BB6-3359-71BC-EC7F3A70F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2F7F7-1DDA-C112-1790-7A6ED44D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ECB-1D7A-484F-B0EF-DEF44051EA9A}" type="datetimeFigureOut">
              <a:rPr lang="en-SG" smtClean="0"/>
              <a:t>10/6/2024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262A1-A242-85EF-5D94-6A48CACB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4AB2A-D8D4-22CB-3DAC-FA92491C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07EEF-870C-1598-8ED0-79F35731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C1A2D-9492-AE52-8A0F-7EA131997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8541-6AE6-9FB0-714A-F9EC33523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600ECB-1D7A-484F-B0EF-DEF44051EA9A}" type="datetimeFigureOut">
              <a:rPr lang="en-SG" smtClean="0"/>
              <a:t>10/6/2024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5B9E-AA17-AE82-A2E8-91C52FBBC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77D9-BF0C-2972-2795-EE630B807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33307-CEAC-4987-8E11-6875D869F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772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3F7-6FE3-59E3-7D66-2A8F23A28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5DB4B-1D42-DF1B-99DC-21353D999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843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</cp:revision>
  <dcterms:created xsi:type="dcterms:W3CDTF">2024-06-10T01:10:12Z</dcterms:created>
  <dcterms:modified xsi:type="dcterms:W3CDTF">2024-06-10T01:10:18Z</dcterms:modified>
</cp:coreProperties>
</file>