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16E13-6DD4-4E40-AE3B-3E80674920F5}" type="doc">
      <dgm:prSet loTypeId="urn:microsoft.com/office/officeart/2005/8/layout/process5" loCatId="process" qsTypeId="urn:microsoft.com/office/officeart/2005/8/quickstyle/simple2" qsCatId="simple" csTypeId="urn:microsoft.com/office/officeart/2005/8/colors/accent2_1" csCatId="accent2" phldr="1"/>
      <dgm:spPr/>
    </dgm:pt>
    <dgm:pt modelId="{0FF875BE-97BC-4823-95AD-EFA2CEA4CC7D}">
      <dgm:prSet phldrT="[Text]"/>
      <dgm:spPr/>
      <dgm:t>
        <a:bodyPr/>
        <a:lstStyle/>
        <a:p>
          <a:pPr algn="l"/>
          <a:r>
            <a:rPr lang="en-US" dirty="0"/>
            <a:t>1. Design the M75B main interface frame (containers) based on the other USV control system designed by </a:t>
          </a:r>
          <a:r>
            <a:rPr lang="en-US" dirty="0" err="1"/>
            <a:t>YunZHou</a:t>
          </a:r>
          <a:r>
            <a:rPr lang="en-US" dirty="0"/>
            <a:t> and </a:t>
          </a:r>
          <a:r>
            <a:rPr lang="en-US" dirty="0" err="1"/>
            <a:t>Zycraft</a:t>
          </a:r>
          <a:r>
            <a:rPr lang="en-US" dirty="0"/>
            <a:t>.  </a:t>
          </a:r>
        </a:p>
      </dgm:t>
    </dgm:pt>
    <dgm:pt modelId="{967E46DB-1D57-42F8-B0BE-4CDCA21EA1D9}" type="parTrans" cxnId="{083D11B9-D801-469E-A35D-CC2CE9495454}">
      <dgm:prSet/>
      <dgm:spPr/>
      <dgm:t>
        <a:bodyPr/>
        <a:lstStyle/>
        <a:p>
          <a:endParaRPr lang="en-US"/>
        </a:p>
      </dgm:t>
    </dgm:pt>
    <dgm:pt modelId="{93B99DF0-6ACF-4C19-97E0-58EFB78678C7}" type="sibTrans" cxnId="{083D11B9-D801-469E-A35D-CC2CE9495454}">
      <dgm:prSet/>
      <dgm:spPr/>
      <dgm:t>
        <a:bodyPr/>
        <a:lstStyle/>
        <a:p>
          <a:endParaRPr lang="en-US"/>
        </a:p>
      </dgm:t>
    </dgm:pt>
    <dgm:pt modelId="{C2ED146D-A00E-410F-BCCE-DCA703FE2B53}">
      <dgm:prSet phldrT="[Text]"/>
      <dgm:spPr/>
      <dgm:t>
        <a:bodyPr/>
        <a:lstStyle/>
        <a:p>
          <a:pPr algn="l"/>
          <a:r>
            <a:rPr lang="en-US" dirty="0"/>
            <a:t>2. Split the main frame  to different area/panels based on </a:t>
          </a:r>
          <a:r>
            <a:rPr lang="en-US" dirty="0" err="1"/>
            <a:t>Yunzhou’s</a:t>
          </a:r>
          <a:r>
            <a:rPr lang="en-US" dirty="0"/>
            <a:t> UI design style and different sub-system requirement . </a:t>
          </a:r>
        </a:p>
      </dgm:t>
    </dgm:pt>
    <dgm:pt modelId="{F9C2E413-7599-4EB2-B883-C6C1A5C1C3D0}" type="parTrans" cxnId="{C8F8EAA8-97E6-41E5-A041-76495849E733}">
      <dgm:prSet/>
      <dgm:spPr/>
      <dgm:t>
        <a:bodyPr/>
        <a:lstStyle/>
        <a:p>
          <a:endParaRPr lang="en-US"/>
        </a:p>
      </dgm:t>
    </dgm:pt>
    <dgm:pt modelId="{6B89CB77-A226-4665-A639-58AB52A3CD4F}" type="sibTrans" cxnId="{C8F8EAA8-97E6-41E5-A041-76495849E733}">
      <dgm:prSet/>
      <dgm:spPr/>
      <dgm:t>
        <a:bodyPr/>
        <a:lstStyle/>
        <a:p>
          <a:endParaRPr lang="en-US"/>
        </a:p>
      </dgm:t>
    </dgm:pt>
    <dgm:pt modelId="{A44A78A0-A769-4C98-915C-D939741F57D1}">
      <dgm:prSet phldrT="[Text]"/>
      <dgm:spPr/>
      <dgm:t>
        <a:bodyPr/>
        <a:lstStyle/>
        <a:p>
          <a:pPr algn="l"/>
          <a:r>
            <a:rPr lang="en-US" dirty="0"/>
            <a:t>Remove the test components in the pop-up dialog and the dialog itself. Fix the UI bugs and do adjustment based on the users’ request, then get the first version. </a:t>
          </a:r>
        </a:p>
      </dgm:t>
    </dgm:pt>
    <dgm:pt modelId="{FCCB565B-B55A-4C95-B216-9A3EC66350B6}" type="parTrans" cxnId="{69AEB59C-C868-4A85-96A2-78E2D975EBEC}">
      <dgm:prSet/>
      <dgm:spPr/>
      <dgm:t>
        <a:bodyPr/>
        <a:lstStyle/>
        <a:p>
          <a:endParaRPr lang="en-US"/>
        </a:p>
      </dgm:t>
    </dgm:pt>
    <dgm:pt modelId="{EE23391A-C016-4C84-ABB1-ADB52FD96CB7}" type="sibTrans" cxnId="{69AEB59C-C868-4A85-96A2-78E2D975EBEC}">
      <dgm:prSet/>
      <dgm:spPr/>
      <dgm:t>
        <a:bodyPr/>
        <a:lstStyle/>
        <a:p>
          <a:endParaRPr lang="en-US"/>
        </a:p>
      </dgm:t>
    </dgm:pt>
    <dgm:pt modelId="{3B9410A7-DADA-4552-BC46-B534925E71A0}">
      <dgm:prSet phldrT="[Text]"/>
      <dgm:spPr/>
      <dgm:t>
        <a:bodyPr/>
        <a:lstStyle/>
        <a:p>
          <a:pPr algn="l"/>
          <a:r>
            <a:rPr lang="en-US" dirty="0"/>
            <a:t>3.Discussion with each team members to create the sub-frame UI for different system. Create the dialog or popup window for the components only used for testing. </a:t>
          </a:r>
        </a:p>
      </dgm:t>
    </dgm:pt>
    <dgm:pt modelId="{68AF1824-58D2-4371-9068-B6A961069001}" type="parTrans" cxnId="{4EB4B673-5F49-423E-A4E8-49FCE1E856A6}">
      <dgm:prSet/>
      <dgm:spPr/>
      <dgm:t>
        <a:bodyPr/>
        <a:lstStyle/>
        <a:p>
          <a:endParaRPr lang="en-US"/>
        </a:p>
      </dgm:t>
    </dgm:pt>
    <dgm:pt modelId="{89FD27AB-820A-43BD-8D8A-4185ED563EFB}" type="sibTrans" cxnId="{4EB4B673-5F49-423E-A4E8-49FCE1E856A6}">
      <dgm:prSet/>
      <dgm:spPr/>
      <dgm:t>
        <a:bodyPr/>
        <a:lstStyle/>
        <a:p>
          <a:endParaRPr lang="en-US"/>
        </a:p>
      </dgm:t>
    </dgm:pt>
    <dgm:pt modelId="{CA604991-C04C-4212-B595-E7AC31CB4BA1}">
      <dgm:prSet phldrT="[Text]"/>
      <dgm:spPr/>
      <dgm:t>
        <a:bodyPr/>
        <a:lstStyle/>
        <a:p>
          <a:pPr algn="l"/>
          <a:r>
            <a:rPr lang="en-US" dirty="0"/>
            <a:t>4.Design the customized component such as action button, gauge. Create the UI with basic function: signal the call back and slot the event handling to prepare for merging the UI to the main M75B control program.</a:t>
          </a:r>
        </a:p>
      </dgm:t>
    </dgm:pt>
    <dgm:pt modelId="{99B3D745-14D7-4B92-A16E-AD15246FEBE9}" type="parTrans" cxnId="{C353B522-567E-456A-9604-2025E0A535DA}">
      <dgm:prSet/>
      <dgm:spPr/>
      <dgm:t>
        <a:bodyPr/>
        <a:lstStyle/>
        <a:p>
          <a:endParaRPr lang="en-US"/>
        </a:p>
      </dgm:t>
    </dgm:pt>
    <dgm:pt modelId="{02CD4E53-380A-42E9-9DDC-5D77B1DAC72B}" type="sibTrans" cxnId="{C353B522-567E-456A-9604-2025E0A535DA}">
      <dgm:prSet/>
      <dgm:spPr/>
      <dgm:t>
        <a:bodyPr/>
        <a:lstStyle/>
        <a:p>
          <a:endParaRPr lang="en-US"/>
        </a:p>
      </dgm:t>
    </dgm:pt>
    <dgm:pt modelId="{3FDAA762-57D9-4E4A-84EE-C9CE83798D1A}">
      <dgm:prSet phldrT="[Text]"/>
      <dgm:spPr/>
      <dgm:t>
        <a:bodyPr/>
        <a:lstStyle/>
        <a:p>
          <a:pPr algn="l"/>
          <a:r>
            <a:rPr lang="en-US" dirty="0"/>
            <a:t>5. Design the assistance function needed in the UI such as chart, route planning, camera playback, target selection, image overlay.</a:t>
          </a:r>
        </a:p>
      </dgm:t>
    </dgm:pt>
    <dgm:pt modelId="{676BDACC-8D54-4A9F-BAA6-5AB0D29BD120}" type="parTrans" cxnId="{5FBDA1C3-8BE4-42CE-85D0-98678D97A27B}">
      <dgm:prSet/>
      <dgm:spPr/>
      <dgm:t>
        <a:bodyPr/>
        <a:lstStyle/>
        <a:p>
          <a:endParaRPr lang="en-US"/>
        </a:p>
      </dgm:t>
    </dgm:pt>
    <dgm:pt modelId="{43071188-B208-40F8-BDC0-962B62CC2817}" type="sibTrans" cxnId="{5FBDA1C3-8BE4-42CE-85D0-98678D97A27B}">
      <dgm:prSet/>
      <dgm:spPr/>
      <dgm:t>
        <a:bodyPr/>
        <a:lstStyle/>
        <a:p>
          <a:endParaRPr lang="en-US"/>
        </a:p>
      </dgm:t>
    </dgm:pt>
    <dgm:pt modelId="{2B9654D3-EB71-479C-B72D-1AC8F26FABAF}">
      <dgm:prSet phldrT="[Text]"/>
      <dgm:spPr/>
      <dgm:t>
        <a:bodyPr/>
        <a:lstStyle/>
        <a:p>
          <a:pPr algn="l"/>
          <a:r>
            <a:rPr lang="en-US" dirty="0"/>
            <a:t>6.Test and debug the control of all the subsystem, partially adjust each part( add more component/change layout or position.) Put new additional new requirement components in the pop-up dialog which belongs to each sub panel. </a:t>
          </a:r>
        </a:p>
      </dgm:t>
    </dgm:pt>
    <dgm:pt modelId="{DAD8C731-B14E-456C-9C2A-7538F22F669B}" type="parTrans" cxnId="{C5147E24-BBE1-4C2E-86DB-495319719D4C}">
      <dgm:prSet/>
      <dgm:spPr/>
      <dgm:t>
        <a:bodyPr/>
        <a:lstStyle/>
        <a:p>
          <a:endParaRPr lang="en-US"/>
        </a:p>
      </dgm:t>
    </dgm:pt>
    <dgm:pt modelId="{C6F934C3-F249-4EBB-88BB-0D5CFF1D724E}" type="sibTrans" cxnId="{C5147E24-BBE1-4C2E-86DB-495319719D4C}">
      <dgm:prSet/>
      <dgm:spPr/>
      <dgm:t>
        <a:bodyPr/>
        <a:lstStyle/>
        <a:p>
          <a:endParaRPr lang="en-US"/>
        </a:p>
      </dgm:t>
    </dgm:pt>
    <dgm:pt modelId="{064EAAB1-9881-4333-B897-CAA0A51F35BE}">
      <dgm:prSet phldrT="[Text]" custT="1"/>
      <dgm:spPr/>
      <dgm:t>
        <a:bodyPr/>
        <a:lstStyle/>
        <a:p>
          <a:pPr algn="l"/>
          <a:r>
            <a:rPr lang="en-US" sz="1000" dirty="0"/>
            <a:t>7. Adjust the UI design based on the latest function &amp;component request.(Move the needed components from pop-up dialog to the sub-system panel and do UI Optimization) </a:t>
          </a:r>
        </a:p>
      </dgm:t>
    </dgm:pt>
    <dgm:pt modelId="{031A0E24-3AE8-4A16-99B8-946DAB02CE2B}" type="parTrans" cxnId="{3F703EDF-F4D1-4209-9C40-F2610D8CC11B}">
      <dgm:prSet/>
      <dgm:spPr/>
      <dgm:t>
        <a:bodyPr/>
        <a:lstStyle/>
        <a:p>
          <a:endParaRPr lang="en-US"/>
        </a:p>
      </dgm:t>
    </dgm:pt>
    <dgm:pt modelId="{BE92465D-D3F9-44A0-B26B-D56067128F79}" type="sibTrans" cxnId="{3F703EDF-F4D1-4209-9C40-F2610D8CC11B}">
      <dgm:prSet/>
      <dgm:spPr/>
      <dgm:t>
        <a:bodyPr/>
        <a:lstStyle/>
        <a:p>
          <a:endParaRPr lang="en-US"/>
        </a:p>
      </dgm:t>
    </dgm:pt>
    <dgm:pt modelId="{89BDB965-3BCE-4FFB-AB90-ED0FD7E1C3D7}" type="pres">
      <dgm:prSet presAssocID="{CB216E13-6DD4-4E40-AE3B-3E80674920F5}" presName="diagram" presStyleCnt="0">
        <dgm:presLayoutVars>
          <dgm:dir/>
          <dgm:resizeHandles val="exact"/>
        </dgm:presLayoutVars>
      </dgm:prSet>
      <dgm:spPr/>
    </dgm:pt>
    <dgm:pt modelId="{FE58395A-2F17-40BA-8DF4-E8A1D4905EE0}" type="pres">
      <dgm:prSet presAssocID="{0FF875BE-97BC-4823-95AD-EFA2CEA4CC7D}" presName="node" presStyleLbl="node1" presStyleIdx="0" presStyleCnt="8">
        <dgm:presLayoutVars>
          <dgm:bulletEnabled val="1"/>
        </dgm:presLayoutVars>
      </dgm:prSet>
      <dgm:spPr/>
    </dgm:pt>
    <dgm:pt modelId="{0E6A9851-7663-475C-AAE7-9CD62F2796C8}" type="pres">
      <dgm:prSet presAssocID="{93B99DF0-6ACF-4C19-97E0-58EFB78678C7}" presName="sibTrans" presStyleLbl="sibTrans2D1" presStyleIdx="0" presStyleCnt="7"/>
      <dgm:spPr/>
    </dgm:pt>
    <dgm:pt modelId="{458E0D3B-2F2E-4306-A591-F974D9A6DA4E}" type="pres">
      <dgm:prSet presAssocID="{93B99DF0-6ACF-4C19-97E0-58EFB78678C7}" presName="connectorText" presStyleLbl="sibTrans2D1" presStyleIdx="0" presStyleCnt="7"/>
      <dgm:spPr/>
    </dgm:pt>
    <dgm:pt modelId="{3020D765-9E61-49BB-9EC6-FC2FC306D850}" type="pres">
      <dgm:prSet presAssocID="{C2ED146D-A00E-410F-BCCE-DCA703FE2B53}" presName="node" presStyleLbl="node1" presStyleIdx="1" presStyleCnt="8">
        <dgm:presLayoutVars>
          <dgm:bulletEnabled val="1"/>
        </dgm:presLayoutVars>
      </dgm:prSet>
      <dgm:spPr/>
    </dgm:pt>
    <dgm:pt modelId="{7217410F-6D1F-4627-AB46-5CC4CF669E35}" type="pres">
      <dgm:prSet presAssocID="{6B89CB77-A226-4665-A639-58AB52A3CD4F}" presName="sibTrans" presStyleLbl="sibTrans2D1" presStyleIdx="1" presStyleCnt="7"/>
      <dgm:spPr/>
    </dgm:pt>
    <dgm:pt modelId="{01319399-B0AF-4AA9-BAE2-0FD69679B777}" type="pres">
      <dgm:prSet presAssocID="{6B89CB77-A226-4665-A639-58AB52A3CD4F}" presName="connectorText" presStyleLbl="sibTrans2D1" presStyleIdx="1" presStyleCnt="7"/>
      <dgm:spPr/>
    </dgm:pt>
    <dgm:pt modelId="{0BEB419A-F4C4-4E32-BC75-7C061B7A1D82}" type="pres">
      <dgm:prSet presAssocID="{3B9410A7-DADA-4552-BC46-B534925E71A0}" presName="node" presStyleLbl="node1" presStyleIdx="2" presStyleCnt="8">
        <dgm:presLayoutVars>
          <dgm:bulletEnabled val="1"/>
        </dgm:presLayoutVars>
      </dgm:prSet>
      <dgm:spPr/>
    </dgm:pt>
    <dgm:pt modelId="{1A58DD0E-B19D-46A5-8B99-08175518B95A}" type="pres">
      <dgm:prSet presAssocID="{89FD27AB-820A-43BD-8D8A-4185ED563EFB}" presName="sibTrans" presStyleLbl="sibTrans2D1" presStyleIdx="2" presStyleCnt="7"/>
      <dgm:spPr/>
    </dgm:pt>
    <dgm:pt modelId="{60BB8AE2-804E-4719-A777-301BC3065E0A}" type="pres">
      <dgm:prSet presAssocID="{89FD27AB-820A-43BD-8D8A-4185ED563EFB}" presName="connectorText" presStyleLbl="sibTrans2D1" presStyleIdx="2" presStyleCnt="7"/>
      <dgm:spPr/>
    </dgm:pt>
    <dgm:pt modelId="{DF87EC96-7B37-4408-A299-C69B145221CC}" type="pres">
      <dgm:prSet presAssocID="{CA604991-C04C-4212-B595-E7AC31CB4BA1}" presName="node" presStyleLbl="node1" presStyleIdx="3" presStyleCnt="8">
        <dgm:presLayoutVars>
          <dgm:bulletEnabled val="1"/>
        </dgm:presLayoutVars>
      </dgm:prSet>
      <dgm:spPr/>
    </dgm:pt>
    <dgm:pt modelId="{486A2CD4-8622-464F-83C1-7E6648FAD03D}" type="pres">
      <dgm:prSet presAssocID="{02CD4E53-380A-42E9-9DDC-5D77B1DAC72B}" presName="sibTrans" presStyleLbl="sibTrans2D1" presStyleIdx="3" presStyleCnt="7"/>
      <dgm:spPr/>
    </dgm:pt>
    <dgm:pt modelId="{768067E4-7738-4F7E-BA00-28B8C27C2170}" type="pres">
      <dgm:prSet presAssocID="{02CD4E53-380A-42E9-9DDC-5D77B1DAC72B}" presName="connectorText" presStyleLbl="sibTrans2D1" presStyleIdx="3" presStyleCnt="7"/>
      <dgm:spPr/>
    </dgm:pt>
    <dgm:pt modelId="{51FF07FC-38CB-4201-9891-8FA71BC9A6CA}" type="pres">
      <dgm:prSet presAssocID="{3FDAA762-57D9-4E4A-84EE-C9CE83798D1A}" presName="node" presStyleLbl="node1" presStyleIdx="4" presStyleCnt="8">
        <dgm:presLayoutVars>
          <dgm:bulletEnabled val="1"/>
        </dgm:presLayoutVars>
      </dgm:prSet>
      <dgm:spPr/>
    </dgm:pt>
    <dgm:pt modelId="{6611F77C-9BF6-4795-AB78-A69F76E3A084}" type="pres">
      <dgm:prSet presAssocID="{43071188-B208-40F8-BDC0-962B62CC2817}" presName="sibTrans" presStyleLbl="sibTrans2D1" presStyleIdx="4" presStyleCnt="7"/>
      <dgm:spPr/>
    </dgm:pt>
    <dgm:pt modelId="{C5830E2A-EDFC-4F74-8010-E517D406B57F}" type="pres">
      <dgm:prSet presAssocID="{43071188-B208-40F8-BDC0-962B62CC2817}" presName="connectorText" presStyleLbl="sibTrans2D1" presStyleIdx="4" presStyleCnt="7"/>
      <dgm:spPr/>
    </dgm:pt>
    <dgm:pt modelId="{92C8C40E-3D66-4EC5-8D62-99BAEB27D0EA}" type="pres">
      <dgm:prSet presAssocID="{2B9654D3-EB71-479C-B72D-1AC8F26FABAF}" presName="node" presStyleLbl="node1" presStyleIdx="5" presStyleCnt="8">
        <dgm:presLayoutVars>
          <dgm:bulletEnabled val="1"/>
        </dgm:presLayoutVars>
      </dgm:prSet>
      <dgm:spPr/>
    </dgm:pt>
    <dgm:pt modelId="{E4BB49DD-9E80-403A-9A8E-AF15C25050AA}" type="pres">
      <dgm:prSet presAssocID="{C6F934C3-F249-4EBB-88BB-0D5CFF1D724E}" presName="sibTrans" presStyleLbl="sibTrans2D1" presStyleIdx="5" presStyleCnt="7"/>
      <dgm:spPr/>
    </dgm:pt>
    <dgm:pt modelId="{22219408-DB17-4D41-96D5-3344AFB54E60}" type="pres">
      <dgm:prSet presAssocID="{C6F934C3-F249-4EBB-88BB-0D5CFF1D724E}" presName="connectorText" presStyleLbl="sibTrans2D1" presStyleIdx="5" presStyleCnt="7"/>
      <dgm:spPr/>
    </dgm:pt>
    <dgm:pt modelId="{03B61F65-5B46-4C33-A1AF-FF2AF2FAF618}" type="pres">
      <dgm:prSet presAssocID="{064EAAB1-9881-4333-B897-CAA0A51F35BE}" presName="node" presStyleLbl="node1" presStyleIdx="6" presStyleCnt="8">
        <dgm:presLayoutVars>
          <dgm:bulletEnabled val="1"/>
        </dgm:presLayoutVars>
      </dgm:prSet>
      <dgm:spPr/>
    </dgm:pt>
    <dgm:pt modelId="{830EBCB4-1133-4AB1-9A97-90D41DBB1968}" type="pres">
      <dgm:prSet presAssocID="{BE92465D-D3F9-44A0-B26B-D56067128F79}" presName="sibTrans" presStyleLbl="sibTrans2D1" presStyleIdx="6" presStyleCnt="7"/>
      <dgm:spPr/>
    </dgm:pt>
    <dgm:pt modelId="{67B84671-4843-4311-869B-3268F30020D3}" type="pres">
      <dgm:prSet presAssocID="{BE92465D-D3F9-44A0-B26B-D56067128F79}" presName="connectorText" presStyleLbl="sibTrans2D1" presStyleIdx="6" presStyleCnt="7"/>
      <dgm:spPr/>
    </dgm:pt>
    <dgm:pt modelId="{1AEC1D82-7121-4DBC-8C71-82A4DE188F64}" type="pres">
      <dgm:prSet presAssocID="{A44A78A0-A769-4C98-915C-D939741F57D1}" presName="node" presStyleLbl="node1" presStyleIdx="7" presStyleCnt="8">
        <dgm:presLayoutVars>
          <dgm:bulletEnabled val="1"/>
        </dgm:presLayoutVars>
      </dgm:prSet>
      <dgm:spPr/>
    </dgm:pt>
  </dgm:ptLst>
  <dgm:cxnLst>
    <dgm:cxn modelId="{55C9960E-9BB2-4857-931B-3E02CE70BCA6}" type="presOf" srcId="{02CD4E53-380A-42E9-9DDC-5D77B1DAC72B}" destId="{768067E4-7738-4F7E-BA00-28B8C27C2170}" srcOrd="1" destOrd="0" presId="urn:microsoft.com/office/officeart/2005/8/layout/process5"/>
    <dgm:cxn modelId="{C353B522-567E-456A-9604-2025E0A535DA}" srcId="{CB216E13-6DD4-4E40-AE3B-3E80674920F5}" destId="{CA604991-C04C-4212-B595-E7AC31CB4BA1}" srcOrd="3" destOrd="0" parTransId="{99B3D745-14D7-4B92-A16E-AD15246FEBE9}" sibTransId="{02CD4E53-380A-42E9-9DDC-5D77B1DAC72B}"/>
    <dgm:cxn modelId="{C4805524-231E-4E3C-8887-14B4589E25AB}" type="presOf" srcId="{CB216E13-6DD4-4E40-AE3B-3E80674920F5}" destId="{89BDB965-3BCE-4FFB-AB90-ED0FD7E1C3D7}" srcOrd="0" destOrd="0" presId="urn:microsoft.com/office/officeart/2005/8/layout/process5"/>
    <dgm:cxn modelId="{C5147E24-BBE1-4C2E-86DB-495319719D4C}" srcId="{CB216E13-6DD4-4E40-AE3B-3E80674920F5}" destId="{2B9654D3-EB71-479C-B72D-1AC8F26FABAF}" srcOrd="5" destOrd="0" parTransId="{DAD8C731-B14E-456C-9C2A-7538F22F669B}" sibTransId="{C6F934C3-F249-4EBB-88BB-0D5CFF1D724E}"/>
    <dgm:cxn modelId="{DFF6F95C-F396-4E3E-8BDA-7DF5271EB417}" type="presOf" srcId="{2B9654D3-EB71-479C-B72D-1AC8F26FABAF}" destId="{92C8C40E-3D66-4EC5-8D62-99BAEB27D0EA}" srcOrd="0" destOrd="0" presId="urn:microsoft.com/office/officeart/2005/8/layout/process5"/>
    <dgm:cxn modelId="{C6E32A63-A6BF-4B31-9DFE-6216E6414B95}" type="presOf" srcId="{43071188-B208-40F8-BDC0-962B62CC2817}" destId="{C5830E2A-EDFC-4F74-8010-E517D406B57F}" srcOrd="1" destOrd="0" presId="urn:microsoft.com/office/officeart/2005/8/layout/process5"/>
    <dgm:cxn modelId="{26E94F4D-4808-44C0-B9FE-66145417162A}" type="presOf" srcId="{064EAAB1-9881-4333-B897-CAA0A51F35BE}" destId="{03B61F65-5B46-4C33-A1AF-FF2AF2FAF618}" srcOrd="0" destOrd="0" presId="urn:microsoft.com/office/officeart/2005/8/layout/process5"/>
    <dgm:cxn modelId="{3911BE71-5AF9-4DC7-A2AB-1A6E7179686D}" type="presOf" srcId="{93B99DF0-6ACF-4C19-97E0-58EFB78678C7}" destId="{0E6A9851-7663-475C-AAE7-9CD62F2796C8}" srcOrd="0" destOrd="0" presId="urn:microsoft.com/office/officeart/2005/8/layout/process5"/>
    <dgm:cxn modelId="{4EB4B673-5F49-423E-A4E8-49FCE1E856A6}" srcId="{CB216E13-6DD4-4E40-AE3B-3E80674920F5}" destId="{3B9410A7-DADA-4552-BC46-B534925E71A0}" srcOrd="2" destOrd="0" parTransId="{68AF1824-58D2-4371-9068-B6A961069001}" sibTransId="{89FD27AB-820A-43BD-8D8A-4185ED563EFB}"/>
    <dgm:cxn modelId="{D2E9F654-D081-4714-A9AD-B3EFBE5B0260}" type="presOf" srcId="{CA604991-C04C-4212-B595-E7AC31CB4BA1}" destId="{DF87EC96-7B37-4408-A299-C69B145221CC}" srcOrd="0" destOrd="0" presId="urn:microsoft.com/office/officeart/2005/8/layout/process5"/>
    <dgm:cxn modelId="{58C09877-96E2-4401-8A43-6EA33EDC66E0}" type="presOf" srcId="{3FDAA762-57D9-4E4A-84EE-C9CE83798D1A}" destId="{51FF07FC-38CB-4201-9891-8FA71BC9A6CA}" srcOrd="0" destOrd="0" presId="urn:microsoft.com/office/officeart/2005/8/layout/process5"/>
    <dgm:cxn modelId="{E939F457-482C-4FB9-8F09-A6C7A5EEE671}" type="presOf" srcId="{C6F934C3-F249-4EBB-88BB-0D5CFF1D724E}" destId="{E4BB49DD-9E80-403A-9A8E-AF15C25050AA}" srcOrd="0" destOrd="0" presId="urn:microsoft.com/office/officeart/2005/8/layout/process5"/>
    <dgm:cxn modelId="{53C11F59-3BFB-47C1-9FD7-06ECB313CFAE}" type="presOf" srcId="{02CD4E53-380A-42E9-9DDC-5D77B1DAC72B}" destId="{486A2CD4-8622-464F-83C1-7E6648FAD03D}" srcOrd="0" destOrd="0" presId="urn:microsoft.com/office/officeart/2005/8/layout/process5"/>
    <dgm:cxn modelId="{CB053782-B542-4CB2-A231-CB202136203B}" type="presOf" srcId="{89FD27AB-820A-43BD-8D8A-4185ED563EFB}" destId="{1A58DD0E-B19D-46A5-8B99-08175518B95A}" srcOrd="0" destOrd="0" presId="urn:microsoft.com/office/officeart/2005/8/layout/process5"/>
    <dgm:cxn modelId="{EF886492-B771-4D3C-9EB8-D23ABD2F22B9}" type="presOf" srcId="{BE92465D-D3F9-44A0-B26B-D56067128F79}" destId="{67B84671-4843-4311-869B-3268F30020D3}" srcOrd="1" destOrd="0" presId="urn:microsoft.com/office/officeart/2005/8/layout/process5"/>
    <dgm:cxn modelId="{69AEB59C-C868-4A85-96A2-78E2D975EBEC}" srcId="{CB216E13-6DD4-4E40-AE3B-3E80674920F5}" destId="{A44A78A0-A769-4C98-915C-D939741F57D1}" srcOrd="7" destOrd="0" parTransId="{FCCB565B-B55A-4C95-B216-9A3EC66350B6}" sibTransId="{EE23391A-C016-4C84-ABB1-ADB52FD96CB7}"/>
    <dgm:cxn modelId="{882A68A2-713D-4C89-A0A2-8EED48007B33}" type="presOf" srcId="{43071188-B208-40F8-BDC0-962B62CC2817}" destId="{6611F77C-9BF6-4795-AB78-A69F76E3A084}" srcOrd="0" destOrd="0" presId="urn:microsoft.com/office/officeart/2005/8/layout/process5"/>
    <dgm:cxn modelId="{C8F8EAA8-97E6-41E5-A041-76495849E733}" srcId="{CB216E13-6DD4-4E40-AE3B-3E80674920F5}" destId="{C2ED146D-A00E-410F-BCCE-DCA703FE2B53}" srcOrd="1" destOrd="0" parTransId="{F9C2E413-7599-4EB2-B883-C6C1A5C1C3D0}" sibTransId="{6B89CB77-A226-4665-A639-58AB52A3CD4F}"/>
    <dgm:cxn modelId="{0ACCBAAA-EAA5-4477-9A69-CB4B1AAC7DBD}" type="presOf" srcId="{0FF875BE-97BC-4823-95AD-EFA2CEA4CC7D}" destId="{FE58395A-2F17-40BA-8DF4-E8A1D4905EE0}" srcOrd="0" destOrd="0" presId="urn:microsoft.com/office/officeart/2005/8/layout/process5"/>
    <dgm:cxn modelId="{B110BCAB-FD0E-44D5-B9CD-7A7F78B011FE}" type="presOf" srcId="{C2ED146D-A00E-410F-BCCE-DCA703FE2B53}" destId="{3020D765-9E61-49BB-9EC6-FC2FC306D850}" srcOrd="0" destOrd="0" presId="urn:microsoft.com/office/officeart/2005/8/layout/process5"/>
    <dgm:cxn modelId="{5EF657AF-12FC-4FDF-9540-3BC0471E2D32}" type="presOf" srcId="{C6F934C3-F249-4EBB-88BB-0D5CFF1D724E}" destId="{22219408-DB17-4D41-96D5-3344AFB54E60}" srcOrd="1" destOrd="0" presId="urn:microsoft.com/office/officeart/2005/8/layout/process5"/>
    <dgm:cxn modelId="{083D11B9-D801-469E-A35D-CC2CE9495454}" srcId="{CB216E13-6DD4-4E40-AE3B-3E80674920F5}" destId="{0FF875BE-97BC-4823-95AD-EFA2CEA4CC7D}" srcOrd="0" destOrd="0" parTransId="{967E46DB-1D57-42F8-B0BE-4CDCA21EA1D9}" sibTransId="{93B99DF0-6ACF-4C19-97E0-58EFB78678C7}"/>
    <dgm:cxn modelId="{C9B561BC-5CBE-4BB0-94EF-845A766459EF}" type="presOf" srcId="{89FD27AB-820A-43BD-8D8A-4185ED563EFB}" destId="{60BB8AE2-804E-4719-A777-301BC3065E0A}" srcOrd="1" destOrd="0" presId="urn:microsoft.com/office/officeart/2005/8/layout/process5"/>
    <dgm:cxn modelId="{5FBDA1C3-8BE4-42CE-85D0-98678D97A27B}" srcId="{CB216E13-6DD4-4E40-AE3B-3E80674920F5}" destId="{3FDAA762-57D9-4E4A-84EE-C9CE83798D1A}" srcOrd="4" destOrd="0" parTransId="{676BDACC-8D54-4A9F-BAA6-5AB0D29BD120}" sibTransId="{43071188-B208-40F8-BDC0-962B62CC2817}"/>
    <dgm:cxn modelId="{E654DCCB-2488-46F8-8EE6-2D8F36A35658}" type="presOf" srcId="{6B89CB77-A226-4665-A639-58AB52A3CD4F}" destId="{01319399-B0AF-4AA9-BAE2-0FD69679B777}" srcOrd="1" destOrd="0" presId="urn:microsoft.com/office/officeart/2005/8/layout/process5"/>
    <dgm:cxn modelId="{25FE8BD0-4C64-4AE8-BE1C-E58CEE6C4278}" type="presOf" srcId="{3B9410A7-DADA-4552-BC46-B534925E71A0}" destId="{0BEB419A-F4C4-4E32-BC75-7C061B7A1D82}" srcOrd="0" destOrd="0" presId="urn:microsoft.com/office/officeart/2005/8/layout/process5"/>
    <dgm:cxn modelId="{3F703EDF-F4D1-4209-9C40-F2610D8CC11B}" srcId="{CB216E13-6DD4-4E40-AE3B-3E80674920F5}" destId="{064EAAB1-9881-4333-B897-CAA0A51F35BE}" srcOrd="6" destOrd="0" parTransId="{031A0E24-3AE8-4A16-99B8-946DAB02CE2B}" sibTransId="{BE92465D-D3F9-44A0-B26B-D56067128F79}"/>
    <dgm:cxn modelId="{FC2ED2E2-9656-48FD-B505-1AE6B20A6B93}" type="presOf" srcId="{A44A78A0-A769-4C98-915C-D939741F57D1}" destId="{1AEC1D82-7121-4DBC-8C71-82A4DE188F64}" srcOrd="0" destOrd="0" presId="urn:microsoft.com/office/officeart/2005/8/layout/process5"/>
    <dgm:cxn modelId="{A53EBAE9-5D95-463F-B982-89984EB5B874}" type="presOf" srcId="{93B99DF0-6ACF-4C19-97E0-58EFB78678C7}" destId="{458E0D3B-2F2E-4306-A591-F974D9A6DA4E}" srcOrd="1" destOrd="0" presId="urn:microsoft.com/office/officeart/2005/8/layout/process5"/>
    <dgm:cxn modelId="{0841B3F6-E089-4329-9E02-19603C976223}" type="presOf" srcId="{BE92465D-D3F9-44A0-B26B-D56067128F79}" destId="{830EBCB4-1133-4AB1-9A97-90D41DBB1968}" srcOrd="0" destOrd="0" presId="urn:microsoft.com/office/officeart/2005/8/layout/process5"/>
    <dgm:cxn modelId="{27DE8FFC-42FF-44BA-B1D8-17D7F2D3EAC0}" type="presOf" srcId="{6B89CB77-A226-4665-A639-58AB52A3CD4F}" destId="{7217410F-6D1F-4627-AB46-5CC4CF669E35}" srcOrd="0" destOrd="0" presId="urn:microsoft.com/office/officeart/2005/8/layout/process5"/>
    <dgm:cxn modelId="{44E0583B-A482-4179-87A9-625EBB2A05CF}" type="presParOf" srcId="{89BDB965-3BCE-4FFB-AB90-ED0FD7E1C3D7}" destId="{FE58395A-2F17-40BA-8DF4-E8A1D4905EE0}" srcOrd="0" destOrd="0" presId="urn:microsoft.com/office/officeart/2005/8/layout/process5"/>
    <dgm:cxn modelId="{6401E942-7A8D-43C6-85B1-ABE29F5DE429}" type="presParOf" srcId="{89BDB965-3BCE-4FFB-AB90-ED0FD7E1C3D7}" destId="{0E6A9851-7663-475C-AAE7-9CD62F2796C8}" srcOrd="1" destOrd="0" presId="urn:microsoft.com/office/officeart/2005/8/layout/process5"/>
    <dgm:cxn modelId="{31D023DE-9389-4FFC-A315-FAE8089F335D}" type="presParOf" srcId="{0E6A9851-7663-475C-AAE7-9CD62F2796C8}" destId="{458E0D3B-2F2E-4306-A591-F974D9A6DA4E}" srcOrd="0" destOrd="0" presId="urn:microsoft.com/office/officeart/2005/8/layout/process5"/>
    <dgm:cxn modelId="{6476A877-D87C-4576-9051-71D0E22A6D72}" type="presParOf" srcId="{89BDB965-3BCE-4FFB-AB90-ED0FD7E1C3D7}" destId="{3020D765-9E61-49BB-9EC6-FC2FC306D850}" srcOrd="2" destOrd="0" presId="urn:microsoft.com/office/officeart/2005/8/layout/process5"/>
    <dgm:cxn modelId="{89B70441-9654-4598-A3D5-9437F3F5E334}" type="presParOf" srcId="{89BDB965-3BCE-4FFB-AB90-ED0FD7E1C3D7}" destId="{7217410F-6D1F-4627-AB46-5CC4CF669E35}" srcOrd="3" destOrd="0" presId="urn:microsoft.com/office/officeart/2005/8/layout/process5"/>
    <dgm:cxn modelId="{0E3BEB4F-F3E4-45D9-947D-359DA0C0E0AF}" type="presParOf" srcId="{7217410F-6D1F-4627-AB46-5CC4CF669E35}" destId="{01319399-B0AF-4AA9-BAE2-0FD69679B777}" srcOrd="0" destOrd="0" presId="urn:microsoft.com/office/officeart/2005/8/layout/process5"/>
    <dgm:cxn modelId="{8E068DC8-2978-47F5-8480-116FDE4E670F}" type="presParOf" srcId="{89BDB965-3BCE-4FFB-AB90-ED0FD7E1C3D7}" destId="{0BEB419A-F4C4-4E32-BC75-7C061B7A1D82}" srcOrd="4" destOrd="0" presId="urn:microsoft.com/office/officeart/2005/8/layout/process5"/>
    <dgm:cxn modelId="{60EB77FF-C2D0-443E-BA1E-09395F9513DD}" type="presParOf" srcId="{89BDB965-3BCE-4FFB-AB90-ED0FD7E1C3D7}" destId="{1A58DD0E-B19D-46A5-8B99-08175518B95A}" srcOrd="5" destOrd="0" presId="urn:microsoft.com/office/officeart/2005/8/layout/process5"/>
    <dgm:cxn modelId="{CE255A7A-AC07-434B-A0A1-D9DF725DD636}" type="presParOf" srcId="{1A58DD0E-B19D-46A5-8B99-08175518B95A}" destId="{60BB8AE2-804E-4719-A777-301BC3065E0A}" srcOrd="0" destOrd="0" presId="urn:microsoft.com/office/officeart/2005/8/layout/process5"/>
    <dgm:cxn modelId="{BD65506D-B642-492C-B834-4E38EAD677D4}" type="presParOf" srcId="{89BDB965-3BCE-4FFB-AB90-ED0FD7E1C3D7}" destId="{DF87EC96-7B37-4408-A299-C69B145221CC}" srcOrd="6" destOrd="0" presId="urn:microsoft.com/office/officeart/2005/8/layout/process5"/>
    <dgm:cxn modelId="{442B7498-A53E-41A5-9198-8B755ECE6014}" type="presParOf" srcId="{89BDB965-3BCE-4FFB-AB90-ED0FD7E1C3D7}" destId="{486A2CD4-8622-464F-83C1-7E6648FAD03D}" srcOrd="7" destOrd="0" presId="urn:microsoft.com/office/officeart/2005/8/layout/process5"/>
    <dgm:cxn modelId="{53EA0732-E81C-47BF-95A4-90B0E0F3BF6E}" type="presParOf" srcId="{486A2CD4-8622-464F-83C1-7E6648FAD03D}" destId="{768067E4-7738-4F7E-BA00-28B8C27C2170}" srcOrd="0" destOrd="0" presId="urn:microsoft.com/office/officeart/2005/8/layout/process5"/>
    <dgm:cxn modelId="{2380C6E4-E1E7-4028-B358-F9F31A2C5E6F}" type="presParOf" srcId="{89BDB965-3BCE-4FFB-AB90-ED0FD7E1C3D7}" destId="{51FF07FC-38CB-4201-9891-8FA71BC9A6CA}" srcOrd="8" destOrd="0" presId="urn:microsoft.com/office/officeart/2005/8/layout/process5"/>
    <dgm:cxn modelId="{D40B189E-E895-4A8D-9E3E-B3E493A349C9}" type="presParOf" srcId="{89BDB965-3BCE-4FFB-AB90-ED0FD7E1C3D7}" destId="{6611F77C-9BF6-4795-AB78-A69F76E3A084}" srcOrd="9" destOrd="0" presId="urn:microsoft.com/office/officeart/2005/8/layout/process5"/>
    <dgm:cxn modelId="{601EB008-4083-425B-BCE9-AD7799D901B3}" type="presParOf" srcId="{6611F77C-9BF6-4795-AB78-A69F76E3A084}" destId="{C5830E2A-EDFC-4F74-8010-E517D406B57F}" srcOrd="0" destOrd="0" presId="urn:microsoft.com/office/officeart/2005/8/layout/process5"/>
    <dgm:cxn modelId="{3E197AF0-DC23-4F2B-81AF-52452E438C30}" type="presParOf" srcId="{89BDB965-3BCE-4FFB-AB90-ED0FD7E1C3D7}" destId="{92C8C40E-3D66-4EC5-8D62-99BAEB27D0EA}" srcOrd="10" destOrd="0" presId="urn:microsoft.com/office/officeart/2005/8/layout/process5"/>
    <dgm:cxn modelId="{FD52EAA6-370D-45C6-AF39-C743F6500300}" type="presParOf" srcId="{89BDB965-3BCE-4FFB-AB90-ED0FD7E1C3D7}" destId="{E4BB49DD-9E80-403A-9A8E-AF15C25050AA}" srcOrd="11" destOrd="0" presId="urn:microsoft.com/office/officeart/2005/8/layout/process5"/>
    <dgm:cxn modelId="{AB042BC4-D933-453A-B0FB-2B7C4FFC21DC}" type="presParOf" srcId="{E4BB49DD-9E80-403A-9A8E-AF15C25050AA}" destId="{22219408-DB17-4D41-96D5-3344AFB54E60}" srcOrd="0" destOrd="0" presId="urn:microsoft.com/office/officeart/2005/8/layout/process5"/>
    <dgm:cxn modelId="{936BD22F-0605-4DF5-AE7F-F0EE30CE7585}" type="presParOf" srcId="{89BDB965-3BCE-4FFB-AB90-ED0FD7E1C3D7}" destId="{03B61F65-5B46-4C33-A1AF-FF2AF2FAF618}" srcOrd="12" destOrd="0" presId="urn:microsoft.com/office/officeart/2005/8/layout/process5"/>
    <dgm:cxn modelId="{10D6B74B-6234-4952-823F-285E2967617D}" type="presParOf" srcId="{89BDB965-3BCE-4FFB-AB90-ED0FD7E1C3D7}" destId="{830EBCB4-1133-4AB1-9A97-90D41DBB1968}" srcOrd="13" destOrd="0" presId="urn:microsoft.com/office/officeart/2005/8/layout/process5"/>
    <dgm:cxn modelId="{AF7D8C3B-48A2-4C5C-9F31-9D7D75084F9E}" type="presParOf" srcId="{830EBCB4-1133-4AB1-9A97-90D41DBB1968}" destId="{67B84671-4843-4311-869B-3268F30020D3}" srcOrd="0" destOrd="0" presId="urn:microsoft.com/office/officeart/2005/8/layout/process5"/>
    <dgm:cxn modelId="{55603A1B-F3F7-49B5-A72D-6FC4723172DD}" type="presParOf" srcId="{89BDB965-3BCE-4FFB-AB90-ED0FD7E1C3D7}" destId="{1AEC1D82-7121-4DBC-8C71-82A4DE188F64}"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216E13-6DD4-4E40-AE3B-3E80674920F5}" type="doc">
      <dgm:prSet loTypeId="urn:microsoft.com/office/officeart/2005/8/layout/process5" loCatId="process" qsTypeId="urn:microsoft.com/office/officeart/2005/8/quickstyle/simple2" qsCatId="simple" csTypeId="urn:microsoft.com/office/officeart/2005/8/colors/accent2_1" csCatId="accent2" phldr="1"/>
      <dgm:spPr/>
    </dgm:pt>
    <dgm:pt modelId="{0FF875BE-97BC-4823-95AD-EFA2CEA4CC7D}">
      <dgm:prSet phldrT="[Text]"/>
      <dgm:spPr/>
      <dgm:t>
        <a:bodyPr/>
        <a:lstStyle/>
        <a:p>
          <a:pPr algn="l"/>
          <a:r>
            <a:rPr lang="en-US" altLang="zh-CN" dirty="0"/>
            <a:t>1. </a:t>
          </a:r>
          <a:r>
            <a:rPr lang="zh-CN" altLang="en-US" dirty="0"/>
            <a:t>根據雲洲和</a:t>
          </a:r>
          <a:r>
            <a:rPr lang="en-US" altLang="zh-CN" dirty="0" err="1"/>
            <a:t>Zyfraft</a:t>
          </a:r>
          <a:r>
            <a:rPr lang="en-US" altLang="zh-CN" dirty="0"/>
            <a:t> </a:t>
          </a:r>
          <a:r>
            <a:rPr lang="zh-CN" altLang="en-US" dirty="0"/>
            <a:t>的已有設計以及雲洲的設計需求構建用戶圖形界面主體。 </a:t>
          </a:r>
          <a:endParaRPr lang="en-US" dirty="0"/>
        </a:p>
      </dgm:t>
    </dgm:pt>
    <dgm:pt modelId="{967E46DB-1D57-42F8-B0BE-4CDCA21EA1D9}" type="parTrans" cxnId="{083D11B9-D801-469E-A35D-CC2CE9495454}">
      <dgm:prSet/>
      <dgm:spPr/>
      <dgm:t>
        <a:bodyPr/>
        <a:lstStyle/>
        <a:p>
          <a:endParaRPr lang="en-US"/>
        </a:p>
      </dgm:t>
    </dgm:pt>
    <dgm:pt modelId="{93B99DF0-6ACF-4C19-97E0-58EFB78678C7}" type="sibTrans" cxnId="{083D11B9-D801-469E-A35D-CC2CE9495454}">
      <dgm:prSet/>
      <dgm:spPr/>
      <dgm:t>
        <a:bodyPr/>
        <a:lstStyle/>
        <a:p>
          <a:endParaRPr lang="en-US"/>
        </a:p>
      </dgm:t>
    </dgm:pt>
    <dgm:pt modelId="{C2ED146D-A00E-410F-BCCE-DCA703FE2B53}">
      <dgm:prSet phldrT="[Text]"/>
      <dgm:spPr/>
      <dgm:t>
        <a:bodyPr/>
        <a:lstStyle/>
        <a:p>
          <a:pPr algn="l"/>
          <a:r>
            <a:rPr lang="en-US" dirty="0"/>
            <a:t>2.</a:t>
          </a:r>
          <a:r>
            <a:rPr lang="zh-CN" altLang="en-US" dirty="0"/>
            <a:t>將主體圖形界面分割為不同區域分配給各子系統，根據子系統所需的控件多少設計個子系統在其所在</a:t>
          </a:r>
          <a:r>
            <a:rPr lang="en-US" altLang="zh-CN" dirty="0"/>
            <a:t>panel </a:t>
          </a:r>
          <a:r>
            <a:rPr lang="zh-CN" altLang="en-US" dirty="0"/>
            <a:t>内的圖形界面</a:t>
          </a:r>
          <a:r>
            <a:rPr lang="en-US" dirty="0"/>
            <a:t>. </a:t>
          </a:r>
        </a:p>
      </dgm:t>
    </dgm:pt>
    <dgm:pt modelId="{F9C2E413-7599-4EB2-B883-C6C1A5C1C3D0}" type="parTrans" cxnId="{C8F8EAA8-97E6-41E5-A041-76495849E733}">
      <dgm:prSet/>
      <dgm:spPr/>
      <dgm:t>
        <a:bodyPr/>
        <a:lstStyle/>
        <a:p>
          <a:endParaRPr lang="en-US"/>
        </a:p>
      </dgm:t>
    </dgm:pt>
    <dgm:pt modelId="{6B89CB77-A226-4665-A639-58AB52A3CD4F}" type="sibTrans" cxnId="{C8F8EAA8-97E6-41E5-A041-76495849E733}">
      <dgm:prSet/>
      <dgm:spPr/>
      <dgm:t>
        <a:bodyPr/>
        <a:lstStyle/>
        <a:p>
          <a:endParaRPr lang="en-US"/>
        </a:p>
      </dgm:t>
    </dgm:pt>
    <dgm:pt modelId="{A44A78A0-A769-4C98-915C-D939741F57D1}">
      <dgm:prSet phldrT="[Text]"/>
      <dgm:spPr/>
      <dgm:t>
        <a:bodyPr/>
        <a:lstStyle/>
        <a:p>
          <a:pPr algn="l"/>
          <a:r>
            <a:rPr lang="zh-CN" altLang="en-US" dirty="0"/>
            <a:t>修復</a:t>
          </a:r>
          <a:r>
            <a:rPr lang="en-US" altLang="zh-CN" dirty="0"/>
            <a:t>bug, </a:t>
          </a:r>
          <a:r>
            <a:rPr lang="zh-CN" altLang="en-US" dirty="0"/>
            <a:t>移除用戶不需要的測試控</a:t>
          </a:r>
          <a:r>
            <a:rPr lang="zh-CN" altLang="en-US"/>
            <a:t>件和全部彈</a:t>
          </a:r>
          <a:r>
            <a:rPr lang="zh-CN" altLang="en-US" dirty="0"/>
            <a:t>出窗口。根基用戶的使用反饋進行修改製作出初步測試版本。</a:t>
          </a:r>
          <a:endParaRPr lang="en-US" dirty="0"/>
        </a:p>
      </dgm:t>
    </dgm:pt>
    <dgm:pt modelId="{FCCB565B-B55A-4C95-B216-9A3EC66350B6}" type="parTrans" cxnId="{69AEB59C-C868-4A85-96A2-78E2D975EBEC}">
      <dgm:prSet/>
      <dgm:spPr/>
      <dgm:t>
        <a:bodyPr/>
        <a:lstStyle/>
        <a:p>
          <a:endParaRPr lang="en-US"/>
        </a:p>
      </dgm:t>
    </dgm:pt>
    <dgm:pt modelId="{EE23391A-C016-4C84-ABB1-ADB52FD96CB7}" type="sibTrans" cxnId="{69AEB59C-C868-4A85-96A2-78E2D975EBEC}">
      <dgm:prSet/>
      <dgm:spPr/>
      <dgm:t>
        <a:bodyPr/>
        <a:lstStyle/>
        <a:p>
          <a:endParaRPr lang="en-US"/>
        </a:p>
      </dgm:t>
    </dgm:pt>
    <dgm:pt modelId="{3B9410A7-DADA-4552-BC46-B534925E71A0}">
      <dgm:prSet phldrT="[Text]"/>
      <dgm:spPr/>
      <dgm:t>
        <a:bodyPr/>
        <a:lstStyle/>
        <a:p>
          <a:pPr algn="l"/>
          <a:r>
            <a:rPr lang="en-US" dirty="0"/>
            <a:t>3.</a:t>
          </a:r>
          <a:r>
            <a:rPr lang="zh-CN" altLang="en-US" dirty="0"/>
            <a:t>根據個組員需要的圖形界面控件數量以及測試需求製作基本</a:t>
          </a:r>
          <a:r>
            <a:rPr lang="en-US" altLang="zh-CN" dirty="0"/>
            <a:t>UI</a:t>
          </a:r>
          <a:r>
            <a:rPr lang="zh-CN" altLang="en-US" dirty="0"/>
            <a:t>，爲每個分系統界面添加彈出窗口以用來添加測試用控件。　</a:t>
          </a:r>
          <a:endParaRPr lang="en-US" dirty="0"/>
        </a:p>
      </dgm:t>
    </dgm:pt>
    <dgm:pt modelId="{68AF1824-58D2-4371-9068-B6A961069001}" type="parTrans" cxnId="{4EB4B673-5F49-423E-A4E8-49FCE1E856A6}">
      <dgm:prSet/>
      <dgm:spPr/>
      <dgm:t>
        <a:bodyPr/>
        <a:lstStyle/>
        <a:p>
          <a:endParaRPr lang="en-US"/>
        </a:p>
      </dgm:t>
    </dgm:pt>
    <dgm:pt modelId="{89FD27AB-820A-43BD-8D8A-4185ED563EFB}" type="sibTrans" cxnId="{4EB4B673-5F49-423E-A4E8-49FCE1E856A6}">
      <dgm:prSet/>
      <dgm:spPr/>
      <dgm:t>
        <a:bodyPr/>
        <a:lstStyle/>
        <a:p>
          <a:endParaRPr lang="en-US"/>
        </a:p>
      </dgm:t>
    </dgm:pt>
    <dgm:pt modelId="{CA604991-C04C-4212-B595-E7AC31CB4BA1}">
      <dgm:prSet phldrT="[Text]"/>
      <dgm:spPr/>
      <dgm:t>
        <a:bodyPr/>
        <a:lstStyle/>
        <a:p>
          <a:pPr algn="l"/>
          <a:r>
            <a:rPr lang="en-US" dirty="0"/>
            <a:t>4.</a:t>
          </a:r>
          <a:r>
            <a:rPr lang="zh-CN" altLang="en-US" dirty="0"/>
            <a:t>根據步驟</a:t>
          </a:r>
          <a:r>
            <a:rPr lang="en-US" altLang="zh-CN" dirty="0"/>
            <a:t>3</a:t>
          </a:r>
          <a:r>
            <a:rPr lang="zh-CN" altLang="en-US" dirty="0"/>
            <a:t>設計圖形界面並為控件添加信息顯示和用戶控制反饋。製作特殊功能所需要的獨有的客制化控件。 </a:t>
          </a:r>
          <a:endParaRPr lang="en-US" dirty="0"/>
        </a:p>
      </dgm:t>
    </dgm:pt>
    <dgm:pt modelId="{99B3D745-14D7-4B92-A16E-AD15246FEBE9}" type="parTrans" cxnId="{C353B522-567E-456A-9604-2025E0A535DA}">
      <dgm:prSet/>
      <dgm:spPr/>
      <dgm:t>
        <a:bodyPr/>
        <a:lstStyle/>
        <a:p>
          <a:endParaRPr lang="en-US"/>
        </a:p>
      </dgm:t>
    </dgm:pt>
    <dgm:pt modelId="{02CD4E53-380A-42E9-9DDC-5D77B1DAC72B}" type="sibTrans" cxnId="{C353B522-567E-456A-9604-2025E0A535DA}">
      <dgm:prSet/>
      <dgm:spPr/>
      <dgm:t>
        <a:bodyPr/>
        <a:lstStyle/>
        <a:p>
          <a:endParaRPr lang="en-US"/>
        </a:p>
      </dgm:t>
    </dgm:pt>
    <dgm:pt modelId="{3FDAA762-57D9-4E4A-84EE-C9CE83798D1A}">
      <dgm:prSet phldrT="[Text]"/>
      <dgm:spPr/>
      <dgm:t>
        <a:bodyPr/>
        <a:lstStyle/>
        <a:p>
          <a:pPr algn="l"/>
          <a:r>
            <a:rPr lang="en-US" altLang="zh-CN" dirty="0"/>
            <a:t>5.</a:t>
          </a:r>
          <a:r>
            <a:rPr lang="zh-CN" altLang="en-US" dirty="0"/>
            <a:t>設計圖形界面的輔助功能：比如海圖，航綫規劃控件，目標選擇控件 以及攝像頭回放功能控件。 </a:t>
          </a:r>
          <a:endParaRPr lang="en-US" dirty="0"/>
        </a:p>
      </dgm:t>
    </dgm:pt>
    <dgm:pt modelId="{676BDACC-8D54-4A9F-BAA6-5AB0D29BD120}" type="parTrans" cxnId="{5FBDA1C3-8BE4-42CE-85D0-98678D97A27B}">
      <dgm:prSet/>
      <dgm:spPr/>
      <dgm:t>
        <a:bodyPr/>
        <a:lstStyle/>
        <a:p>
          <a:endParaRPr lang="en-US"/>
        </a:p>
      </dgm:t>
    </dgm:pt>
    <dgm:pt modelId="{43071188-B208-40F8-BDC0-962B62CC2817}" type="sibTrans" cxnId="{5FBDA1C3-8BE4-42CE-85D0-98678D97A27B}">
      <dgm:prSet/>
      <dgm:spPr/>
      <dgm:t>
        <a:bodyPr/>
        <a:lstStyle/>
        <a:p>
          <a:endParaRPr lang="en-US"/>
        </a:p>
      </dgm:t>
    </dgm:pt>
    <dgm:pt modelId="{2B9654D3-EB71-479C-B72D-1AC8F26FABAF}">
      <dgm:prSet phldrT="[Text]"/>
      <dgm:spPr/>
      <dgm:t>
        <a:bodyPr/>
        <a:lstStyle/>
        <a:p>
          <a:pPr algn="l"/>
          <a:r>
            <a:rPr lang="en-US" dirty="0"/>
            <a:t>6.</a:t>
          </a:r>
          <a:r>
            <a:rPr lang="zh-CN" altLang="en-US" dirty="0"/>
            <a:t>根據開發過程對整合圖形界面和主程序，根據改進的設計需求對</a:t>
          </a:r>
          <a:r>
            <a:rPr lang="en-US" altLang="zh-CN" dirty="0"/>
            <a:t>UI </a:t>
          </a:r>
          <a:r>
            <a:rPr lang="zh-CN" altLang="en-US" dirty="0"/>
            <a:t>進行局部調整，將新的需求控件添加到分系統的彈窗中。</a:t>
          </a:r>
          <a:endParaRPr lang="en-US" dirty="0"/>
        </a:p>
      </dgm:t>
    </dgm:pt>
    <dgm:pt modelId="{DAD8C731-B14E-456C-9C2A-7538F22F669B}" type="parTrans" cxnId="{C5147E24-BBE1-4C2E-86DB-495319719D4C}">
      <dgm:prSet/>
      <dgm:spPr/>
      <dgm:t>
        <a:bodyPr/>
        <a:lstStyle/>
        <a:p>
          <a:endParaRPr lang="en-US"/>
        </a:p>
      </dgm:t>
    </dgm:pt>
    <dgm:pt modelId="{C6F934C3-F249-4EBB-88BB-0D5CFF1D724E}" type="sibTrans" cxnId="{C5147E24-BBE1-4C2E-86DB-495319719D4C}">
      <dgm:prSet/>
      <dgm:spPr/>
      <dgm:t>
        <a:bodyPr/>
        <a:lstStyle/>
        <a:p>
          <a:endParaRPr lang="en-US"/>
        </a:p>
      </dgm:t>
    </dgm:pt>
    <dgm:pt modelId="{064EAAB1-9881-4333-B897-CAA0A51F35BE}">
      <dgm:prSet phldrT="[Text]" custT="1"/>
      <dgm:spPr/>
      <dgm:t>
        <a:bodyPr/>
        <a:lstStyle/>
        <a:p>
          <a:pPr algn="l"/>
          <a:r>
            <a:rPr lang="en-US" sz="1200" dirty="0"/>
            <a:t>7. </a:t>
          </a:r>
          <a:r>
            <a:rPr lang="zh-CN" altLang="en-US" sz="1200" dirty="0"/>
            <a:t>儅不在添新的功能將彈窗中的控件根據整體設計移植到個分系統的圖形</a:t>
          </a:r>
          <a:r>
            <a:rPr lang="en-US" altLang="zh-CN" sz="1200" dirty="0"/>
            <a:t>panel</a:t>
          </a:r>
          <a:r>
            <a:rPr lang="zh-CN" altLang="en-US" sz="1200" dirty="0"/>
            <a:t>中並對</a:t>
          </a:r>
          <a:r>
            <a:rPr lang="en-US" altLang="zh-CN" sz="1200" dirty="0"/>
            <a:t>UI</a:t>
          </a:r>
          <a:r>
            <a:rPr lang="zh-CN" altLang="en-US" sz="1200" dirty="0"/>
            <a:t>進行優化，</a:t>
          </a:r>
          <a:endParaRPr lang="en-US" sz="1400" dirty="0"/>
        </a:p>
      </dgm:t>
    </dgm:pt>
    <dgm:pt modelId="{031A0E24-3AE8-4A16-99B8-946DAB02CE2B}" type="parTrans" cxnId="{3F703EDF-F4D1-4209-9C40-F2610D8CC11B}">
      <dgm:prSet/>
      <dgm:spPr/>
      <dgm:t>
        <a:bodyPr/>
        <a:lstStyle/>
        <a:p>
          <a:endParaRPr lang="en-US"/>
        </a:p>
      </dgm:t>
    </dgm:pt>
    <dgm:pt modelId="{BE92465D-D3F9-44A0-B26B-D56067128F79}" type="sibTrans" cxnId="{3F703EDF-F4D1-4209-9C40-F2610D8CC11B}">
      <dgm:prSet/>
      <dgm:spPr/>
      <dgm:t>
        <a:bodyPr/>
        <a:lstStyle/>
        <a:p>
          <a:endParaRPr lang="en-US"/>
        </a:p>
      </dgm:t>
    </dgm:pt>
    <dgm:pt modelId="{89BDB965-3BCE-4FFB-AB90-ED0FD7E1C3D7}" type="pres">
      <dgm:prSet presAssocID="{CB216E13-6DD4-4E40-AE3B-3E80674920F5}" presName="diagram" presStyleCnt="0">
        <dgm:presLayoutVars>
          <dgm:dir/>
          <dgm:resizeHandles val="exact"/>
        </dgm:presLayoutVars>
      </dgm:prSet>
      <dgm:spPr/>
    </dgm:pt>
    <dgm:pt modelId="{FE58395A-2F17-40BA-8DF4-E8A1D4905EE0}" type="pres">
      <dgm:prSet presAssocID="{0FF875BE-97BC-4823-95AD-EFA2CEA4CC7D}" presName="node" presStyleLbl="node1" presStyleIdx="0" presStyleCnt="8">
        <dgm:presLayoutVars>
          <dgm:bulletEnabled val="1"/>
        </dgm:presLayoutVars>
      </dgm:prSet>
      <dgm:spPr/>
    </dgm:pt>
    <dgm:pt modelId="{0E6A9851-7663-475C-AAE7-9CD62F2796C8}" type="pres">
      <dgm:prSet presAssocID="{93B99DF0-6ACF-4C19-97E0-58EFB78678C7}" presName="sibTrans" presStyleLbl="sibTrans2D1" presStyleIdx="0" presStyleCnt="7"/>
      <dgm:spPr/>
    </dgm:pt>
    <dgm:pt modelId="{458E0D3B-2F2E-4306-A591-F974D9A6DA4E}" type="pres">
      <dgm:prSet presAssocID="{93B99DF0-6ACF-4C19-97E0-58EFB78678C7}" presName="connectorText" presStyleLbl="sibTrans2D1" presStyleIdx="0" presStyleCnt="7"/>
      <dgm:spPr/>
    </dgm:pt>
    <dgm:pt modelId="{3020D765-9E61-49BB-9EC6-FC2FC306D850}" type="pres">
      <dgm:prSet presAssocID="{C2ED146D-A00E-410F-BCCE-DCA703FE2B53}" presName="node" presStyleLbl="node1" presStyleIdx="1" presStyleCnt="8" custLinFactNeighborY="3800">
        <dgm:presLayoutVars>
          <dgm:bulletEnabled val="1"/>
        </dgm:presLayoutVars>
      </dgm:prSet>
      <dgm:spPr/>
    </dgm:pt>
    <dgm:pt modelId="{7217410F-6D1F-4627-AB46-5CC4CF669E35}" type="pres">
      <dgm:prSet presAssocID="{6B89CB77-A226-4665-A639-58AB52A3CD4F}" presName="sibTrans" presStyleLbl="sibTrans2D1" presStyleIdx="1" presStyleCnt="7"/>
      <dgm:spPr/>
    </dgm:pt>
    <dgm:pt modelId="{01319399-B0AF-4AA9-BAE2-0FD69679B777}" type="pres">
      <dgm:prSet presAssocID="{6B89CB77-A226-4665-A639-58AB52A3CD4F}" presName="connectorText" presStyleLbl="sibTrans2D1" presStyleIdx="1" presStyleCnt="7"/>
      <dgm:spPr/>
    </dgm:pt>
    <dgm:pt modelId="{0BEB419A-F4C4-4E32-BC75-7C061B7A1D82}" type="pres">
      <dgm:prSet presAssocID="{3B9410A7-DADA-4552-BC46-B534925E71A0}" presName="node" presStyleLbl="node1" presStyleIdx="2" presStyleCnt="8">
        <dgm:presLayoutVars>
          <dgm:bulletEnabled val="1"/>
        </dgm:presLayoutVars>
      </dgm:prSet>
      <dgm:spPr/>
    </dgm:pt>
    <dgm:pt modelId="{1A58DD0E-B19D-46A5-8B99-08175518B95A}" type="pres">
      <dgm:prSet presAssocID="{89FD27AB-820A-43BD-8D8A-4185ED563EFB}" presName="sibTrans" presStyleLbl="sibTrans2D1" presStyleIdx="2" presStyleCnt="7"/>
      <dgm:spPr/>
    </dgm:pt>
    <dgm:pt modelId="{60BB8AE2-804E-4719-A777-301BC3065E0A}" type="pres">
      <dgm:prSet presAssocID="{89FD27AB-820A-43BD-8D8A-4185ED563EFB}" presName="connectorText" presStyleLbl="sibTrans2D1" presStyleIdx="2" presStyleCnt="7"/>
      <dgm:spPr/>
    </dgm:pt>
    <dgm:pt modelId="{DF87EC96-7B37-4408-A299-C69B145221CC}" type="pres">
      <dgm:prSet presAssocID="{CA604991-C04C-4212-B595-E7AC31CB4BA1}" presName="node" presStyleLbl="node1" presStyleIdx="3" presStyleCnt="8">
        <dgm:presLayoutVars>
          <dgm:bulletEnabled val="1"/>
        </dgm:presLayoutVars>
      </dgm:prSet>
      <dgm:spPr/>
    </dgm:pt>
    <dgm:pt modelId="{486A2CD4-8622-464F-83C1-7E6648FAD03D}" type="pres">
      <dgm:prSet presAssocID="{02CD4E53-380A-42E9-9DDC-5D77B1DAC72B}" presName="sibTrans" presStyleLbl="sibTrans2D1" presStyleIdx="3" presStyleCnt="7"/>
      <dgm:spPr/>
    </dgm:pt>
    <dgm:pt modelId="{768067E4-7738-4F7E-BA00-28B8C27C2170}" type="pres">
      <dgm:prSet presAssocID="{02CD4E53-380A-42E9-9DDC-5D77B1DAC72B}" presName="connectorText" presStyleLbl="sibTrans2D1" presStyleIdx="3" presStyleCnt="7"/>
      <dgm:spPr/>
    </dgm:pt>
    <dgm:pt modelId="{51FF07FC-38CB-4201-9891-8FA71BC9A6CA}" type="pres">
      <dgm:prSet presAssocID="{3FDAA762-57D9-4E4A-84EE-C9CE83798D1A}" presName="node" presStyleLbl="node1" presStyleIdx="4" presStyleCnt="8">
        <dgm:presLayoutVars>
          <dgm:bulletEnabled val="1"/>
        </dgm:presLayoutVars>
      </dgm:prSet>
      <dgm:spPr/>
    </dgm:pt>
    <dgm:pt modelId="{6611F77C-9BF6-4795-AB78-A69F76E3A084}" type="pres">
      <dgm:prSet presAssocID="{43071188-B208-40F8-BDC0-962B62CC2817}" presName="sibTrans" presStyleLbl="sibTrans2D1" presStyleIdx="4" presStyleCnt="7"/>
      <dgm:spPr/>
    </dgm:pt>
    <dgm:pt modelId="{C5830E2A-EDFC-4F74-8010-E517D406B57F}" type="pres">
      <dgm:prSet presAssocID="{43071188-B208-40F8-BDC0-962B62CC2817}" presName="connectorText" presStyleLbl="sibTrans2D1" presStyleIdx="4" presStyleCnt="7"/>
      <dgm:spPr/>
    </dgm:pt>
    <dgm:pt modelId="{92C8C40E-3D66-4EC5-8D62-99BAEB27D0EA}" type="pres">
      <dgm:prSet presAssocID="{2B9654D3-EB71-479C-B72D-1AC8F26FABAF}" presName="node" presStyleLbl="node1" presStyleIdx="5" presStyleCnt="8">
        <dgm:presLayoutVars>
          <dgm:bulletEnabled val="1"/>
        </dgm:presLayoutVars>
      </dgm:prSet>
      <dgm:spPr/>
    </dgm:pt>
    <dgm:pt modelId="{E4BB49DD-9E80-403A-9A8E-AF15C25050AA}" type="pres">
      <dgm:prSet presAssocID="{C6F934C3-F249-4EBB-88BB-0D5CFF1D724E}" presName="sibTrans" presStyleLbl="sibTrans2D1" presStyleIdx="5" presStyleCnt="7"/>
      <dgm:spPr/>
    </dgm:pt>
    <dgm:pt modelId="{22219408-DB17-4D41-96D5-3344AFB54E60}" type="pres">
      <dgm:prSet presAssocID="{C6F934C3-F249-4EBB-88BB-0D5CFF1D724E}" presName="connectorText" presStyleLbl="sibTrans2D1" presStyleIdx="5" presStyleCnt="7"/>
      <dgm:spPr/>
    </dgm:pt>
    <dgm:pt modelId="{03B61F65-5B46-4C33-A1AF-FF2AF2FAF618}" type="pres">
      <dgm:prSet presAssocID="{064EAAB1-9881-4333-B897-CAA0A51F35BE}" presName="node" presStyleLbl="node1" presStyleIdx="6" presStyleCnt="8">
        <dgm:presLayoutVars>
          <dgm:bulletEnabled val="1"/>
        </dgm:presLayoutVars>
      </dgm:prSet>
      <dgm:spPr/>
    </dgm:pt>
    <dgm:pt modelId="{830EBCB4-1133-4AB1-9A97-90D41DBB1968}" type="pres">
      <dgm:prSet presAssocID="{BE92465D-D3F9-44A0-B26B-D56067128F79}" presName="sibTrans" presStyleLbl="sibTrans2D1" presStyleIdx="6" presStyleCnt="7"/>
      <dgm:spPr/>
    </dgm:pt>
    <dgm:pt modelId="{67B84671-4843-4311-869B-3268F30020D3}" type="pres">
      <dgm:prSet presAssocID="{BE92465D-D3F9-44A0-B26B-D56067128F79}" presName="connectorText" presStyleLbl="sibTrans2D1" presStyleIdx="6" presStyleCnt="7"/>
      <dgm:spPr/>
    </dgm:pt>
    <dgm:pt modelId="{1AEC1D82-7121-4DBC-8C71-82A4DE188F64}" type="pres">
      <dgm:prSet presAssocID="{A44A78A0-A769-4C98-915C-D939741F57D1}" presName="node" presStyleLbl="node1" presStyleIdx="7" presStyleCnt="8">
        <dgm:presLayoutVars>
          <dgm:bulletEnabled val="1"/>
        </dgm:presLayoutVars>
      </dgm:prSet>
      <dgm:spPr/>
    </dgm:pt>
  </dgm:ptLst>
  <dgm:cxnLst>
    <dgm:cxn modelId="{55C9960E-9BB2-4857-931B-3E02CE70BCA6}" type="presOf" srcId="{02CD4E53-380A-42E9-9DDC-5D77B1DAC72B}" destId="{768067E4-7738-4F7E-BA00-28B8C27C2170}" srcOrd="1" destOrd="0" presId="urn:microsoft.com/office/officeart/2005/8/layout/process5"/>
    <dgm:cxn modelId="{C353B522-567E-456A-9604-2025E0A535DA}" srcId="{CB216E13-6DD4-4E40-AE3B-3E80674920F5}" destId="{CA604991-C04C-4212-B595-E7AC31CB4BA1}" srcOrd="3" destOrd="0" parTransId="{99B3D745-14D7-4B92-A16E-AD15246FEBE9}" sibTransId="{02CD4E53-380A-42E9-9DDC-5D77B1DAC72B}"/>
    <dgm:cxn modelId="{C4805524-231E-4E3C-8887-14B4589E25AB}" type="presOf" srcId="{CB216E13-6DD4-4E40-AE3B-3E80674920F5}" destId="{89BDB965-3BCE-4FFB-AB90-ED0FD7E1C3D7}" srcOrd="0" destOrd="0" presId="urn:microsoft.com/office/officeart/2005/8/layout/process5"/>
    <dgm:cxn modelId="{C5147E24-BBE1-4C2E-86DB-495319719D4C}" srcId="{CB216E13-6DD4-4E40-AE3B-3E80674920F5}" destId="{2B9654D3-EB71-479C-B72D-1AC8F26FABAF}" srcOrd="5" destOrd="0" parTransId="{DAD8C731-B14E-456C-9C2A-7538F22F669B}" sibTransId="{C6F934C3-F249-4EBB-88BB-0D5CFF1D724E}"/>
    <dgm:cxn modelId="{DFF6F95C-F396-4E3E-8BDA-7DF5271EB417}" type="presOf" srcId="{2B9654D3-EB71-479C-B72D-1AC8F26FABAF}" destId="{92C8C40E-3D66-4EC5-8D62-99BAEB27D0EA}" srcOrd="0" destOrd="0" presId="urn:microsoft.com/office/officeart/2005/8/layout/process5"/>
    <dgm:cxn modelId="{C6E32A63-A6BF-4B31-9DFE-6216E6414B95}" type="presOf" srcId="{43071188-B208-40F8-BDC0-962B62CC2817}" destId="{C5830E2A-EDFC-4F74-8010-E517D406B57F}" srcOrd="1" destOrd="0" presId="urn:microsoft.com/office/officeart/2005/8/layout/process5"/>
    <dgm:cxn modelId="{26E94F4D-4808-44C0-B9FE-66145417162A}" type="presOf" srcId="{064EAAB1-9881-4333-B897-CAA0A51F35BE}" destId="{03B61F65-5B46-4C33-A1AF-FF2AF2FAF618}" srcOrd="0" destOrd="0" presId="urn:microsoft.com/office/officeart/2005/8/layout/process5"/>
    <dgm:cxn modelId="{3911BE71-5AF9-4DC7-A2AB-1A6E7179686D}" type="presOf" srcId="{93B99DF0-6ACF-4C19-97E0-58EFB78678C7}" destId="{0E6A9851-7663-475C-AAE7-9CD62F2796C8}" srcOrd="0" destOrd="0" presId="urn:microsoft.com/office/officeart/2005/8/layout/process5"/>
    <dgm:cxn modelId="{4EB4B673-5F49-423E-A4E8-49FCE1E856A6}" srcId="{CB216E13-6DD4-4E40-AE3B-3E80674920F5}" destId="{3B9410A7-DADA-4552-BC46-B534925E71A0}" srcOrd="2" destOrd="0" parTransId="{68AF1824-58D2-4371-9068-B6A961069001}" sibTransId="{89FD27AB-820A-43BD-8D8A-4185ED563EFB}"/>
    <dgm:cxn modelId="{D2E9F654-D081-4714-A9AD-B3EFBE5B0260}" type="presOf" srcId="{CA604991-C04C-4212-B595-E7AC31CB4BA1}" destId="{DF87EC96-7B37-4408-A299-C69B145221CC}" srcOrd="0" destOrd="0" presId="urn:microsoft.com/office/officeart/2005/8/layout/process5"/>
    <dgm:cxn modelId="{58C09877-96E2-4401-8A43-6EA33EDC66E0}" type="presOf" srcId="{3FDAA762-57D9-4E4A-84EE-C9CE83798D1A}" destId="{51FF07FC-38CB-4201-9891-8FA71BC9A6CA}" srcOrd="0" destOrd="0" presId="urn:microsoft.com/office/officeart/2005/8/layout/process5"/>
    <dgm:cxn modelId="{E939F457-482C-4FB9-8F09-A6C7A5EEE671}" type="presOf" srcId="{C6F934C3-F249-4EBB-88BB-0D5CFF1D724E}" destId="{E4BB49DD-9E80-403A-9A8E-AF15C25050AA}" srcOrd="0" destOrd="0" presId="urn:microsoft.com/office/officeart/2005/8/layout/process5"/>
    <dgm:cxn modelId="{53C11F59-3BFB-47C1-9FD7-06ECB313CFAE}" type="presOf" srcId="{02CD4E53-380A-42E9-9DDC-5D77B1DAC72B}" destId="{486A2CD4-8622-464F-83C1-7E6648FAD03D}" srcOrd="0" destOrd="0" presId="urn:microsoft.com/office/officeart/2005/8/layout/process5"/>
    <dgm:cxn modelId="{CB053782-B542-4CB2-A231-CB202136203B}" type="presOf" srcId="{89FD27AB-820A-43BD-8D8A-4185ED563EFB}" destId="{1A58DD0E-B19D-46A5-8B99-08175518B95A}" srcOrd="0" destOrd="0" presId="urn:microsoft.com/office/officeart/2005/8/layout/process5"/>
    <dgm:cxn modelId="{EF886492-B771-4D3C-9EB8-D23ABD2F22B9}" type="presOf" srcId="{BE92465D-D3F9-44A0-B26B-D56067128F79}" destId="{67B84671-4843-4311-869B-3268F30020D3}" srcOrd="1" destOrd="0" presId="urn:microsoft.com/office/officeart/2005/8/layout/process5"/>
    <dgm:cxn modelId="{69AEB59C-C868-4A85-96A2-78E2D975EBEC}" srcId="{CB216E13-6DD4-4E40-AE3B-3E80674920F5}" destId="{A44A78A0-A769-4C98-915C-D939741F57D1}" srcOrd="7" destOrd="0" parTransId="{FCCB565B-B55A-4C95-B216-9A3EC66350B6}" sibTransId="{EE23391A-C016-4C84-ABB1-ADB52FD96CB7}"/>
    <dgm:cxn modelId="{882A68A2-713D-4C89-A0A2-8EED48007B33}" type="presOf" srcId="{43071188-B208-40F8-BDC0-962B62CC2817}" destId="{6611F77C-9BF6-4795-AB78-A69F76E3A084}" srcOrd="0" destOrd="0" presId="urn:microsoft.com/office/officeart/2005/8/layout/process5"/>
    <dgm:cxn modelId="{C8F8EAA8-97E6-41E5-A041-76495849E733}" srcId="{CB216E13-6DD4-4E40-AE3B-3E80674920F5}" destId="{C2ED146D-A00E-410F-BCCE-DCA703FE2B53}" srcOrd="1" destOrd="0" parTransId="{F9C2E413-7599-4EB2-B883-C6C1A5C1C3D0}" sibTransId="{6B89CB77-A226-4665-A639-58AB52A3CD4F}"/>
    <dgm:cxn modelId="{0ACCBAAA-EAA5-4477-9A69-CB4B1AAC7DBD}" type="presOf" srcId="{0FF875BE-97BC-4823-95AD-EFA2CEA4CC7D}" destId="{FE58395A-2F17-40BA-8DF4-E8A1D4905EE0}" srcOrd="0" destOrd="0" presId="urn:microsoft.com/office/officeart/2005/8/layout/process5"/>
    <dgm:cxn modelId="{B110BCAB-FD0E-44D5-B9CD-7A7F78B011FE}" type="presOf" srcId="{C2ED146D-A00E-410F-BCCE-DCA703FE2B53}" destId="{3020D765-9E61-49BB-9EC6-FC2FC306D850}" srcOrd="0" destOrd="0" presId="urn:microsoft.com/office/officeart/2005/8/layout/process5"/>
    <dgm:cxn modelId="{5EF657AF-12FC-4FDF-9540-3BC0471E2D32}" type="presOf" srcId="{C6F934C3-F249-4EBB-88BB-0D5CFF1D724E}" destId="{22219408-DB17-4D41-96D5-3344AFB54E60}" srcOrd="1" destOrd="0" presId="urn:microsoft.com/office/officeart/2005/8/layout/process5"/>
    <dgm:cxn modelId="{083D11B9-D801-469E-A35D-CC2CE9495454}" srcId="{CB216E13-6DD4-4E40-AE3B-3E80674920F5}" destId="{0FF875BE-97BC-4823-95AD-EFA2CEA4CC7D}" srcOrd="0" destOrd="0" parTransId="{967E46DB-1D57-42F8-B0BE-4CDCA21EA1D9}" sibTransId="{93B99DF0-6ACF-4C19-97E0-58EFB78678C7}"/>
    <dgm:cxn modelId="{C9B561BC-5CBE-4BB0-94EF-845A766459EF}" type="presOf" srcId="{89FD27AB-820A-43BD-8D8A-4185ED563EFB}" destId="{60BB8AE2-804E-4719-A777-301BC3065E0A}" srcOrd="1" destOrd="0" presId="urn:microsoft.com/office/officeart/2005/8/layout/process5"/>
    <dgm:cxn modelId="{5FBDA1C3-8BE4-42CE-85D0-98678D97A27B}" srcId="{CB216E13-6DD4-4E40-AE3B-3E80674920F5}" destId="{3FDAA762-57D9-4E4A-84EE-C9CE83798D1A}" srcOrd="4" destOrd="0" parTransId="{676BDACC-8D54-4A9F-BAA6-5AB0D29BD120}" sibTransId="{43071188-B208-40F8-BDC0-962B62CC2817}"/>
    <dgm:cxn modelId="{E654DCCB-2488-46F8-8EE6-2D8F36A35658}" type="presOf" srcId="{6B89CB77-A226-4665-A639-58AB52A3CD4F}" destId="{01319399-B0AF-4AA9-BAE2-0FD69679B777}" srcOrd="1" destOrd="0" presId="urn:microsoft.com/office/officeart/2005/8/layout/process5"/>
    <dgm:cxn modelId="{25FE8BD0-4C64-4AE8-BE1C-E58CEE6C4278}" type="presOf" srcId="{3B9410A7-DADA-4552-BC46-B534925E71A0}" destId="{0BEB419A-F4C4-4E32-BC75-7C061B7A1D82}" srcOrd="0" destOrd="0" presId="urn:microsoft.com/office/officeart/2005/8/layout/process5"/>
    <dgm:cxn modelId="{3F703EDF-F4D1-4209-9C40-F2610D8CC11B}" srcId="{CB216E13-6DD4-4E40-AE3B-3E80674920F5}" destId="{064EAAB1-9881-4333-B897-CAA0A51F35BE}" srcOrd="6" destOrd="0" parTransId="{031A0E24-3AE8-4A16-99B8-946DAB02CE2B}" sibTransId="{BE92465D-D3F9-44A0-B26B-D56067128F79}"/>
    <dgm:cxn modelId="{FC2ED2E2-9656-48FD-B505-1AE6B20A6B93}" type="presOf" srcId="{A44A78A0-A769-4C98-915C-D939741F57D1}" destId="{1AEC1D82-7121-4DBC-8C71-82A4DE188F64}" srcOrd="0" destOrd="0" presId="urn:microsoft.com/office/officeart/2005/8/layout/process5"/>
    <dgm:cxn modelId="{A53EBAE9-5D95-463F-B982-89984EB5B874}" type="presOf" srcId="{93B99DF0-6ACF-4C19-97E0-58EFB78678C7}" destId="{458E0D3B-2F2E-4306-A591-F974D9A6DA4E}" srcOrd="1" destOrd="0" presId="urn:microsoft.com/office/officeart/2005/8/layout/process5"/>
    <dgm:cxn modelId="{0841B3F6-E089-4329-9E02-19603C976223}" type="presOf" srcId="{BE92465D-D3F9-44A0-B26B-D56067128F79}" destId="{830EBCB4-1133-4AB1-9A97-90D41DBB1968}" srcOrd="0" destOrd="0" presId="urn:microsoft.com/office/officeart/2005/8/layout/process5"/>
    <dgm:cxn modelId="{27DE8FFC-42FF-44BA-B1D8-17D7F2D3EAC0}" type="presOf" srcId="{6B89CB77-A226-4665-A639-58AB52A3CD4F}" destId="{7217410F-6D1F-4627-AB46-5CC4CF669E35}" srcOrd="0" destOrd="0" presId="urn:microsoft.com/office/officeart/2005/8/layout/process5"/>
    <dgm:cxn modelId="{44E0583B-A482-4179-87A9-625EBB2A05CF}" type="presParOf" srcId="{89BDB965-3BCE-4FFB-AB90-ED0FD7E1C3D7}" destId="{FE58395A-2F17-40BA-8DF4-E8A1D4905EE0}" srcOrd="0" destOrd="0" presId="urn:microsoft.com/office/officeart/2005/8/layout/process5"/>
    <dgm:cxn modelId="{6401E942-7A8D-43C6-85B1-ABE29F5DE429}" type="presParOf" srcId="{89BDB965-3BCE-4FFB-AB90-ED0FD7E1C3D7}" destId="{0E6A9851-7663-475C-AAE7-9CD62F2796C8}" srcOrd="1" destOrd="0" presId="urn:microsoft.com/office/officeart/2005/8/layout/process5"/>
    <dgm:cxn modelId="{31D023DE-9389-4FFC-A315-FAE8089F335D}" type="presParOf" srcId="{0E6A9851-7663-475C-AAE7-9CD62F2796C8}" destId="{458E0D3B-2F2E-4306-A591-F974D9A6DA4E}" srcOrd="0" destOrd="0" presId="urn:microsoft.com/office/officeart/2005/8/layout/process5"/>
    <dgm:cxn modelId="{6476A877-D87C-4576-9051-71D0E22A6D72}" type="presParOf" srcId="{89BDB965-3BCE-4FFB-AB90-ED0FD7E1C3D7}" destId="{3020D765-9E61-49BB-9EC6-FC2FC306D850}" srcOrd="2" destOrd="0" presId="urn:microsoft.com/office/officeart/2005/8/layout/process5"/>
    <dgm:cxn modelId="{89B70441-9654-4598-A3D5-9437F3F5E334}" type="presParOf" srcId="{89BDB965-3BCE-4FFB-AB90-ED0FD7E1C3D7}" destId="{7217410F-6D1F-4627-AB46-5CC4CF669E35}" srcOrd="3" destOrd="0" presId="urn:microsoft.com/office/officeart/2005/8/layout/process5"/>
    <dgm:cxn modelId="{0E3BEB4F-F3E4-45D9-947D-359DA0C0E0AF}" type="presParOf" srcId="{7217410F-6D1F-4627-AB46-5CC4CF669E35}" destId="{01319399-B0AF-4AA9-BAE2-0FD69679B777}" srcOrd="0" destOrd="0" presId="urn:microsoft.com/office/officeart/2005/8/layout/process5"/>
    <dgm:cxn modelId="{8E068DC8-2978-47F5-8480-116FDE4E670F}" type="presParOf" srcId="{89BDB965-3BCE-4FFB-AB90-ED0FD7E1C3D7}" destId="{0BEB419A-F4C4-4E32-BC75-7C061B7A1D82}" srcOrd="4" destOrd="0" presId="urn:microsoft.com/office/officeart/2005/8/layout/process5"/>
    <dgm:cxn modelId="{60EB77FF-C2D0-443E-BA1E-09395F9513DD}" type="presParOf" srcId="{89BDB965-3BCE-4FFB-AB90-ED0FD7E1C3D7}" destId="{1A58DD0E-B19D-46A5-8B99-08175518B95A}" srcOrd="5" destOrd="0" presId="urn:microsoft.com/office/officeart/2005/8/layout/process5"/>
    <dgm:cxn modelId="{CE255A7A-AC07-434B-A0A1-D9DF725DD636}" type="presParOf" srcId="{1A58DD0E-B19D-46A5-8B99-08175518B95A}" destId="{60BB8AE2-804E-4719-A777-301BC3065E0A}" srcOrd="0" destOrd="0" presId="urn:microsoft.com/office/officeart/2005/8/layout/process5"/>
    <dgm:cxn modelId="{BD65506D-B642-492C-B834-4E38EAD677D4}" type="presParOf" srcId="{89BDB965-3BCE-4FFB-AB90-ED0FD7E1C3D7}" destId="{DF87EC96-7B37-4408-A299-C69B145221CC}" srcOrd="6" destOrd="0" presId="urn:microsoft.com/office/officeart/2005/8/layout/process5"/>
    <dgm:cxn modelId="{442B7498-A53E-41A5-9198-8B755ECE6014}" type="presParOf" srcId="{89BDB965-3BCE-4FFB-AB90-ED0FD7E1C3D7}" destId="{486A2CD4-8622-464F-83C1-7E6648FAD03D}" srcOrd="7" destOrd="0" presId="urn:microsoft.com/office/officeart/2005/8/layout/process5"/>
    <dgm:cxn modelId="{53EA0732-E81C-47BF-95A4-90B0E0F3BF6E}" type="presParOf" srcId="{486A2CD4-8622-464F-83C1-7E6648FAD03D}" destId="{768067E4-7738-4F7E-BA00-28B8C27C2170}" srcOrd="0" destOrd="0" presId="urn:microsoft.com/office/officeart/2005/8/layout/process5"/>
    <dgm:cxn modelId="{2380C6E4-E1E7-4028-B358-F9F31A2C5E6F}" type="presParOf" srcId="{89BDB965-3BCE-4FFB-AB90-ED0FD7E1C3D7}" destId="{51FF07FC-38CB-4201-9891-8FA71BC9A6CA}" srcOrd="8" destOrd="0" presId="urn:microsoft.com/office/officeart/2005/8/layout/process5"/>
    <dgm:cxn modelId="{D40B189E-E895-4A8D-9E3E-B3E493A349C9}" type="presParOf" srcId="{89BDB965-3BCE-4FFB-AB90-ED0FD7E1C3D7}" destId="{6611F77C-9BF6-4795-AB78-A69F76E3A084}" srcOrd="9" destOrd="0" presId="urn:microsoft.com/office/officeart/2005/8/layout/process5"/>
    <dgm:cxn modelId="{601EB008-4083-425B-BCE9-AD7799D901B3}" type="presParOf" srcId="{6611F77C-9BF6-4795-AB78-A69F76E3A084}" destId="{C5830E2A-EDFC-4F74-8010-E517D406B57F}" srcOrd="0" destOrd="0" presId="urn:microsoft.com/office/officeart/2005/8/layout/process5"/>
    <dgm:cxn modelId="{3E197AF0-DC23-4F2B-81AF-52452E438C30}" type="presParOf" srcId="{89BDB965-3BCE-4FFB-AB90-ED0FD7E1C3D7}" destId="{92C8C40E-3D66-4EC5-8D62-99BAEB27D0EA}" srcOrd="10" destOrd="0" presId="urn:microsoft.com/office/officeart/2005/8/layout/process5"/>
    <dgm:cxn modelId="{FD52EAA6-370D-45C6-AF39-C743F6500300}" type="presParOf" srcId="{89BDB965-3BCE-4FFB-AB90-ED0FD7E1C3D7}" destId="{E4BB49DD-9E80-403A-9A8E-AF15C25050AA}" srcOrd="11" destOrd="0" presId="urn:microsoft.com/office/officeart/2005/8/layout/process5"/>
    <dgm:cxn modelId="{AB042BC4-D933-453A-B0FB-2B7C4FFC21DC}" type="presParOf" srcId="{E4BB49DD-9E80-403A-9A8E-AF15C25050AA}" destId="{22219408-DB17-4D41-96D5-3344AFB54E60}" srcOrd="0" destOrd="0" presId="urn:microsoft.com/office/officeart/2005/8/layout/process5"/>
    <dgm:cxn modelId="{936BD22F-0605-4DF5-AE7F-F0EE30CE7585}" type="presParOf" srcId="{89BDB965-3BCE-4FFB-AB90-ED0FD7E1C3D7}" destId="{03B61F65-5B46-4C33-A1AF-FF2AF2FAF618}" srcOrd="12" destOrd="0" presId="urn:microsoft.com/office/officeart/2005/8/layout/process5"/>
    <dgm:cxn modelId="{10D6B74B-6234-4952-823F-285E2967617D}" type="presParOf" srcId="{89BDB965-3BCE-4FFB-AB90-ED0FD7E1C3D7}" destId="{830EBCB4-1133-4AB1-9A97-90D41DBB1968}" srcOrd="13" destOrd="0" presId="urn:microsoft.com/office/officeart/2005/8/layout/process5"/>
    <dgm:cxn modelId="{AF7D8C3B-48A2-4C5C-9F31-9D7D75084F9E}" type="presParOf" srcId="{830EBCB4-1133-4AB1-9A97-90D41DBB1968}" destId="{67B84671-4843-4311-869B-3268F30020D3}" srcOrd="0" destOrd="0" presId="urn:microsoft.com/office/officeart/2005/8/layout/process5"/>
    <dgm:cxn modelId="{55603A1B-F3F7-49B5-A72D-6FC4723172DD}" type="presParOf" srcId="{89BDB965-3BCE-4FFB-AB90-ED0FD7E1C3D7}" destId="{1AEC1D82-7121-4DBC-8C71-82A4DE188F64}"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8395A-2F17-40BA-8DF4-E8A1D4905EE0}">
      <dsp:nvSpPr>
        <dsp:cNvPr id="0" name=""/>
        <dsp:cNvSpPr/>
      </dsp:nvSpPr>
      <dsp:spPr>
        <a:xfrm>
          <a:off x="105171" y="661"/>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1. Design the M75B main interface frame (containers) based on the other USV control system designed by </a:t>
          </a:r>
          <a:r>
            <a:rPr lang="en-US" sz="1000" kern="1200" dirty="0" err="1"/>
            <a:t>YunZHou</a:t>
          </a:r>
          <a:r>
            <a:rPr lang="en-US" sz="1000" kern="1200" dirty="0"/>
            <a:t> and </a:t>
          </a:r>
          <a:r>
            <a:rPr lang="en-US" sz="1000" kern="1200" dirty="0" err="1"/>
            <a:t>Zycraft</a:t>
          </a:r>
          <a:r>
            <a:rPr lang="en-US" sz="1000" kern="1200" dirty="0"/>
            <a:t>.  </a:t>
          </a:r>
        </a:p>
      </dsp:txBody>
      <dsp:txXfrm>
        <a:off x="141787" y="37277"/>
        <a:ext cx="2010361" cy="1176924"/>
      </dsp:txXfrm>
    </dsp:sp>
    <dsp:sp modelId="{0E6A9851-7663-475C-AAE7-9CD62F2796C8}">
      <dsp:nvSpPr>
        <dsp:cNvPr id="0" name=""/>
        <dsp:cNvSpPr/>
      </dsp:nvSpPr>
      <dsp:spPr>
        <a:xfrm>
          <a:off x="2372121" y="367374"/>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372121" y="470720"/>
        <a:ext cx="309205" cy="310039"/>
      </dsp:txXfrm>
    </dsp:sp>
    <dsp:sp modelId="{3020D765-9E61-49BB-9EC6-FC2FC306D850}">
      <dsp:nvSpPr>
        <dsp:cNvPr id="0" name=""/>
        <dsp:cNvSpPr/>
      </dsp:nvSpPr>
      <dsp:spPr>
        <a:xfrm>
          <a:off x="3022203" y="661"/>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2. Split the main frame  to different area/panels based on </a:t>
          </a:r>
          <a:r>
            <a:rPr lang="en-US" sz="1000" kern="1200" dirty="0" err="1"/>
            <a:t>Yunzhou’s</a:t>
          </a:r>
          <a:r>
            <a:rPr lang="en-US" sz="1000" kern="1200" dirty="0"/>
            <a:t> UI design style and different sub-system requirement . </a:t>
          </a:r>
        </a:p>
      </dsp:txBody>
      <dsp:txXfrm>
        <a:off x="3058819" y="37277"/>
        <a:ext cx="2010361" cy="1176924"/>
      </dsp:txXfrm>
    </dsp:sp>
    <dsp:sp modelId="{7217410F-6D1F-4627-AB46-5CC4CF669E35}">
      <dsp:nvSpPr>
        <dsp:cNvPr id="0" name=""/>
        <dsp:cNvSpPr/>
      </dsp:nvSpPr>
      <dsp:spPr>
        <a:xfrm>
          <a:off x="5289153" y="367374"/>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289153" y="470720"/>
        <a:ext cx="309205" cy="310039"/>
      </dsp:txXfrm>
    </dsp:sp>
    <dsp:sp modelId="{0BEB419A-F4C4-4E32-BC75-7C061B7A1D82}">
      <dsp:nvSpPr>
        <dsp:cNvPr id="0" name=""/>
        <dsp:cNvSpPr/>
      </dsp:nvSpPr>
      <dsp:spPr>
        <a:xfrm>
          <a:off x="5939234" y="661"/>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3.Discussion with each team members to create the sub-frame UI for different system. Create the dialog or popup window for the components only used for testing. </a:t>
          </a:r>
        </a:p>
      </dsp:txBody>
      <dsp:txXfrm>
        <a:off x="5975850" y="37277"/>
        <a:ext cx="2010361" cy="1176924"/>
      </dsp:txXfrm>
    </dsp:sp>
    <dsp:sp modelId="{1A58DD0E-B19D-46A5-8B99-08175518B95A}">
      <dsp:nvSpPr>
        <dsp:cNvPr id="0" name=""/>
        <dsp:cNvSpPr/>
      </dsp:nvSpPr>
      <dsp:spPr>
        <a:xfrm rot="5400000">
          <a:off x="6760170" y="1396669"/>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6826011" y="1434174"/>
        <a:ext cx="310039" cy="309205"/>
      </dsp:txXfrm>
    </dsp:sp>
    <dsp:sp modelId="{DF87EC96-7B37-4408-A299-C69B145221CC}">
      <dsp:nvSpPr>
        <dsp:cNvPr id="0" name=""/>
        <dsp:cNvSpPr/>
      </dsp:nvSpPr>
      <dsp:spPr>
        <a:xfrm>
          <a:off x="5939234" y="2084255"/>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4.Design the customized component such as action button, gauge. Create the UI with basic function: signal the call back and slot the event handling to prepare for merging the UI to the main M75B control program.</a:t>
          </a:r>
        </a:p>
      </dsp:txBody>
      <dsp:txXfrm>
        <a:off x="5975850" y="2120871"/>
        <a:ext cx="2010361" cy="1176924"/>
      </dsp:txXfrm>
    </dsp:sp>
    <dsp:sp modelId="{486A2CD4-8622-464F-83C1-7E6648FAD03D}">
      <dsp:nvSpPr>
        <dsp:cNvPr id="0" name=""/>
        <dsp:cNvSpPr/>
      </dsp:nvSpPr>
      <dsp:spPr>
        <a:xfrm rot="10800000">
          <a:off x="5314156" y="2450967"/>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446672" y="2554313"/>
        <a:ext cx="309205" cy="310039"/>
      </dsp:txXfrm>
    </dsp:sp>
    <dsp:sp modelId="{51FF07FC-38CB-4201-9891-8FA71BC9A6CA}">
      <dsp:nvSpPr>
        <dsp:cNvPr id="0" name=""/>
        <dsp:cNvSpPr/>
      </dsp:nvSpPr>
      <dsp:spPr>
        <a:xfrm>
          <a:off x="3022203" y="2084255"/>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5. Design the assistance function needed in the UI such as chart, route planning, camera playback, target selection, image overlay.</a:t>
          </a:r>
        </a:p>
      </dsp:txBody>
      <dsp:txXfrm>
        <a:off x="3058819" y="2120871"/>
        <a:ext cx="2010361" cy="1176924"/>
      </dsp:txXfrm>
    </dsp:sp>
    <dsp:sp modelId="{6611F77C-9BF6-4795-AB78-A69F76E3A084}">
      <dsp:nvSpPr>
        <dsp:cNvPr id="0" name=""/>
        <dsp:cNvSpPr/>
      </dsp:nvSpPr>
      <dsp:spPr>
        <a:xfrm rot="10800000">
          <a:off x="2397125" y="2450967"/>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529641" y="2554313"/>
        <a:ext cx="309205" cy="310039"/>
      </dsp:txXfrm>
    </dsp:sp>
    <dsp:sp modelId="{92C8C40E-3D66-4EC5-8D62-99BAEB27D0EA}">
      <dsp:nvSpPr>
        <dsp:cNvPr id="0" name=""/>
        <dsp:cNvSpPr/>
      </dsp:nvSpPr>
      <dsp:spPr>
        <a:xfrm>
          <a:off x="105171" y="2084255"/>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6.Test and debug the control of all the subsystem, partially adjust each part( add more component/change layout or position.) Put new additional new requirement components in the pop-up dialog which belongs to each sub panel. </a:t>
          </a:r>
        </a:p>
      </dsp:txBody>
      <dsp:txXfrm>
        <a:off x="141787" y="2120871"/>
        <a:ext cx="2010361" cy="1176924"/>
      </dsp:txXfrm>
    </dsp:sp>
    <dsp:sp modelId="{E4BB49DD-9E80-403A-9A8E-AF15C25050AA}">
      <dsp:nvSpPr>
        <dsp:cNvPr id="0" name=""/>
        <dsp:cNvSpPr/>
      </dsp:nvSpPr>
      <dsp:spPr>
        <a:xfrm rot="5400000">
          <a:off x="926107" y="3480263"/>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991948" y="3517768"/>
        <a:ext cx="310039" cy="309205"/>
      </dsp:txXfrm>
    </dsp:sp>
    <dsp:sp modelId="{03B61F65-5B46-4C33-A1AF-FF2AF2FAF618}">
      <dsp:nvSpPr>
        <dsp:cNvPr id="0" name=""/>
        <dsp:cNvSpPr/>
      </dsp:nvSpPr>
      <dsp:spPr>
        <a:xfrm>
          <a:off x="105171" y="4167849"/>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7. Adjust the UI design based on the latest function &amp;component request.(Move the needed components from pop-up dialog to the sub-system panel and do UI Optimization) </a:t>
          </a:r>
        </a:p>
      </dsp:txBody>
      <dsp:txXfrm>
        <a:off x="141787" y="4204465"/>
        <a:ext cx="2010361" cy="1176924"/>
      </dsp:txXfrm>
    </dsp:sp>
    <dsp:sp modelId="{830EBCB4-1133-4AB1-9A97-90D41DBB1968}">
      <dsp:nvSpPr>
        <dsp:cNvPr id="0" name=""/>
        <dsp:cNvSpPr/>
      </dsp:nvSpPr>
      <dsp:spPr>
        <a:xfrm>
          <a:off x="2372121" y="4534561"/>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372121" y="4637907"/>
        <a:ext cx="309205" cy="310039"/>
      </dsp:txXfrm>
    </dsp:sp>
    <dsp:sp modelId="{1AEC1D82-7121-4DBC-8C71-82A4DE188F64}">
      <dsp:nvSpPr>
        <dsp:cNvPr id="0" name=""/>
        <dsp:cNvSpPr/>
      </dsp:nvSpPr>
      <dsp:spPr>
        <a:xfrm>
          <a:off x="3022203" y="4167849"/>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Remove the test components in the pop-up dialog and the dialog itself. Fix the UI bugs and do adjustment based on the users’ request, then get the first version. </a:t>
          </a:r>
        </a:p>
      </dsp:txBody>
      <dsp:txXfrm>
        <a:off x="3058819" y="4204465"/>
        <a:ext cx="2010361" cy="1176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8395A-2F17-40BA-8DF4-E8A1D4905EE0}">
      <dsp:nvSpPr>
        <dsp:cNvPr id="0" name=""/>
        <dsp:cNvSpPr/>
      </dsp:nvSpPr>
      <dsp:spPr>
        <a:xfrm>
          <a:off x="105171" y="661"/>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CN" sz="1300" kern="1200" dirty="0"/>
            <a:t>1. </a:t>
          </a:r>
          <a:r>
            <a:rPr lang="zh-CN" altLang="en-US" sz="1300" kern="1200" dirty="0"/>
            <a:t>根據雲洲和</a:t>
          </a:r>
          <a:r>
            <a:rPr lang="en-US" altLang="zh-CN" sz="1300" kern="1200" dirty="0" err="1"/>
            <a:t>Zyfraft</a:t>
          </a:r>
          <a:r>
            <a:rPr lang="en-US" altLang="zh-CN" sz="1300" kern="1200" dirty="0"/>
            <a:t> </a:t>
          </a:r>
          <a:r>
            <a:rPr lang="zh-CN" altLang="en-US" sz="1300" kern="1200" dirty="0"/>
            <a:t>的已有設計以及雲洲的設計需求構建用戶圖形界面主體。 </a:t>
          </a:r>
          <a:endParaRPr lang="en-US" sz="1300" kern="1200" dirty="0"/>
        </a:p>
      </dsp:txBody>
      <dsp:txXfrm>
        <a:off x="141787" y="37277"/>
        <a:ext cx="2010361" cy="1176924"/>
      </dsp:txXfrm>
    </dsp:sp>
    <dsp:sp modelId="{0E6A9851-7663-475C-AAE7-9CD62F2796C8}">
      <dsp:nvSpPr>
        <dsp:cNvPr id="0" name=""/>
        <dsp:cNvSpPr/>
      </dsp:nvSpPr>
      <dsp:spPr>
        <a:xfrm rot="55981">
          <a:off x="2372092" y="390923"/>
          <a:ext cx="441780"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72101" y="493190"/>
        <a:ext cx="309246" cy="310039"/>
      </dsp:txXfrm>
    </dsp:sp>
    <dsp:sp modelId="{3020D765-9E61-49BB-9EC6-FC2FC306D850}">
      <dsp:nvSpPr>
        <dsp:cNvPr id="0" name=""/>
        <dsp:cNvSpPr/>
      </dsp:nvSpPr>
      <dsp:spPr>
        <a:xfrm>
          <a:off x="3022203" y="48167"/>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2.</a:t>
          </a:r>
          <a:r>
            <a:rPr lang="zh-CN" altLang="en-US" sz="1300" kern="1200" dirty="0"/>
            <a:t>將主體圖形界面分割為不同區域分配給各子系統，根據子系統所需的控件多少設計個子系統在其所在</a:t>
          </a:r>
          <a:r>
            <a:rPr lang="en-US" altLang="zh-CN" sz="1300" kern="1200" dirty="0"/>
            <a:t>panel </a:t>
          </a:r>
          <a:r>
            <a:rPr lang="zh-CN" altLang="en-US" sz="1300" kern="1200" dirty="0"/>
            <a:t>内的圖形界面</a:t>
          </a:r>
          <a:r>
            <a:rPr lang="en-US" sz="1300" kern="1200" dirty="0"/>
            <a:t>. </a:t>
          </a:r>
        </a:p>
      </dsp:txBody>
      <dsp:txXfrm>
        <a:off x="3058819" y="84783"/>
        <a:ext cx="2010361" cy="1176924"/>
      </dsp:txXfrm>
    </dsp:sp>
    <dsp:sp modelId="{7217410F-6D1F-4627-AB46-5CC4CF669E35}">
      <dsp:nvSpPr>
        <dsp:cNvPr id="0" name=""/>
        <dsp:cNvSpPr/>
      </dsp:nvSpPr>
      <dsp:spPr>
        <a:xfrm rot="21544019">
          <a:off x="5289123" y="391330"/>
          <a:ext cx="441780"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289132" y="495755"/>
        <a:ext cx="309246" cy="310039"/>
      </dsp:txXfrm>
    </dsp:sp>
    <dsp:sp modelId="{0BEB419A-F4C4-4E32-BC75-7C061B7A1D82}">
      <dsp:nvSpPr>
        <dsp:cNvPr id="0" name=""/>
        <dsp:cNvSpPr/>
      </dsp:nvSpPr>
      <dsp:spPr>
        <a:xfrm>
          <a:off x="5939234" y="661"/>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3.</a:t>
          </a:r>
          <a:r>
            <a:rPr lang="zh-CN" altLang="en-US" sz="1300" kern="1200" dirty="0"/>
            <a:t>根據個組員需要的圖形界面控件數量以及測試需求製作基本</a:t>
          </a:r>
          <a:r>
            <a:rPr lang="en-US" altLang="zh-CN" sz="1300" kern="1200" dirty="0"/>
            <a:t>UI</a:t>
          </a:r>
          <a:r>
            <a:rPr lang="zh-CN" altLang="en-US" sz="1300" kern="1200" dirty="0"/>
            <a:t>，爲每個分系統界面添加彈出窗口以用來添加測試用控件。　</a:t>
          </a:r>
          <a:endParaRPr lang="en-US" sz="1300" kern="1200" dirty="0"/>
        </a:p>
      </dsp:txBody>
      <dsp:txXfrm>
        <a:off x="5975850" y="37277"/>
        <a:ext cx="2010361" cy="1176924"/>
      </dsp:txXfrm>
    </dsp:sp>
    <dsp:sp modelId="{1A58DD0E-B19D-46A5-8B99-08175518B95A}">
      <dsp:nvSpPr>
        <dsp:cNvPr id="0" name=""/>
        <dsp:cNvSpPr/>
      </dsp:nvSpPr>
      <dsp:spPr>
        <a:xfrm rot="5400000">
          <a:off x="6760170" y="1396669"/>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826011" y="1434174"/>
        <a:ext cx="310039" cy="309205"/>
      </dsp:txXfrm>
    </dsp:sp>
    <dsp:sp modelId="{DF87EC96-7B37-4408-A299-C69B145221CC}">
      <dsp:nvSpPr>
        <dsp:cNvPr id="0" name=""/>
        <dsp:cNvSpPr/>
      </dsp:nvSpPr>
      <dsp:spPr>
        <a:xfrm>
          <a:off x="5939234" y="2084255"/>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4.</a:t>
          </a:r>
          <a:r>
            <a:rPr lang="zh-CN" altLang="en-US" sz="1300" kern="1200" dirty="0"/>
            <a:t>根據步驟</a:t>
          </a:r>
          <a:r>
            <a:rPr lang="en-US" altLang="zh-CN" sz="1300" kern="1200" dirty="0"/>
            <a:t>3</a:t>
          </a:r>
          <a:r>
            <a:rPr lang="zh-CN" altLang="en-US" sz="1300" kern="1200" dirty="0"/>
            <a:t>設計圖形界面並為控件添加信息顯示和用戶控制反饋。製作特殊功能所需要的獨有的客制化控件。 </a:t>
          </a:r>
          <a:endParaRPr lang="en-US" sz="1300" kern="1200" dirty="0"/>
        </a:p>
      </dsp:txBody>
      <dsp:txXfrm>
        <a:off x="5975850" y="2120871"/>
        <a:ext cx="2010361" cy="1176924"/>
      </dsp:txXfrm>
    </dsp:sp>
    <dsp:sp modelId="{486A2CD4-8622-464F-83C1-7E6648FAD03D}">
      <dsp:nvSpPr>
        <dsp:cNvPr id="0" name=""/>
        <dsp:cNvSpPr/>
      </dsp:nvSpPr>
      <dsp:spPr>
        <a:xfrm rot="10800000">
          <a:off x="5314156" y="2450967"/>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446672" y="2554313"/>
        <a:ext cx="309205" cy="310039"/>
      </dsp:txXfrm>
    </dsp:sp>
    <dsp:sp modelId="{51FF07FC-38CB-4201-9891-8FA71BC9A6CA}">
      <dsp:nvSpPr>
        <dsp:cNvPr id="0" name=""/>
        <dsp:cNvSpPr/>
      </dsp:nvSpPr>
      <dsp:spPr>
        <a:xfrm>
          <a:off x="3022203" y="2084255"/>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altLang="zh-CN" sz="1300" kern="1200" dirty="0"/>
            <a:t>5.</a:t>
          </a:r>
          <a:r>
            <a:rPr lang="zh-CN" altLang="en-US" sz="1300" kern="1200" dirty="0"/>
            <a:t>設計圖形界面的輔助功能：比如海圖，航綫規劃控件，目標選擇控件 以及攝像頭回放功能控件。 </a:t>
          </a:r>
          <a:endParaRPr lang="en-US" sz="1300" kern="1200" dirty="0"/>
        </a:p>
      </dsp:txBody>
      <dsp:txXfrm>
        <a:off x="3058819" y="2120871"/>
        <a:ext cx="2010361" cy="1176924"/>
      </dsp:txXfrm>
    </dsp:sp>
    <dsp:sp modelId="{6611F77C-9BF6-4795-AB78-A69F76E3A084}">
      <dsp:nvSpPr>
        <dsp:cNvPr id="0" name=""/>
        <dsp:cNvSpPr/>
      </dsp:nvSpPr>
      <dsp:spPr>
        <a:xfrm rot="10800000">
          <a:off x="2397125" y="2450967"/>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529641" y="2554313"/>
        <a:ext cx="309205" cy="310039"/>
      </dsp:txXfrm>
    </dsp:sp>
    <dsp:sp modelId="{92C8C40E-3D66-4EC5-8D62-99BAEB27D0EA}">
      <dsp:nvSpPr>
        <dsp:cNvPr id="0" name=""/>
        <dsp:cNvSpPr/>
      </dsp:nvSpPr>
      <dsp:spPr>
        <a:xfrm>
          <a:off x="105171" y="2084255"/>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6.</a:t>
          </a:r>
          <a:r>
            <a:rPr lang="zh-CN" altLang="en-US" sz="1300" kern="1200" dirty="0"/>
            <a:t>根據開發過程對整合圖形界面和主程序，根據改進的設計需求對</a:t>
          </a:r>
          <a:r>
            <a:rPr lang="en-US" altLang="zh-CN" sz="1300" kern="1200" dirty="0"/>
            <a:t>UI </a:t>
          </a:r>
          <a:r>
            <a:rPr lang="zh-CN" altLang="en-US" sz="1300" kern="1200" dirty="0"/>
            <a:t>進行局部調整，將新的需求控件添加到分系統的彈窗中。</a:t>
          </a:r>
          <a:endParaRPr lang="en-US" sz="1300" kern="1200" dirty="0"/>
        </a:p>
      </dsp:txBody>
      <dsp:txXfrm>
        <a:off x="141787" y="2120871"/>
        <a:ext cx="2010361" cy="1176924"/>
      </dsp:txXfrm>
    </dsp:sp>
    <dsp:sp modelId="{E4BB49DD-9E80-403A-9A8E-AF15C25050AA}">
      <dsp:nvSpPr>
        <dsp:cNvPr id="0" name=""/>
        <dsp:cNvSpPr/>
      </dsp:nvSpPr>
      <dsp:spPr>
        <a:xfrm rot="5400000">
          <a:off x="926107" y="3480263"/>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991948" y="3517768"/>
        <a:ext cx="310039" cy="309205"/>
      </dsp:txXfrm>
    </dsp:sp>
    <dsp:sp modelId="{03B61F65-5B46-4C33-A1AF-FF2AF2FAF618}">
      <dsp:nvSpPr>
        <dsp:cNvPr id="0" name=""/>
        <dsp:cNvSpPr/>
      </dsp:nvSpPr>
      <dsp:spPr>
        <a:xfrm>
          <a:off x="105171" y="4167849"/>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7. </a:t>
          </a:r>
          <a:r>
            <a:rPr lang="zh-CN" altLang="en-US" sz="1200" kern="1200" dirty="0"/>
            <a:t>儅不在添新的功能將彈窗中的控件根據整體設計移植到個分系統的圖形</a:t>
          </a:r>
          <a:r>
            <a:rPr lang="en-US" altLang="zh-CN" sz="1200" kern="1200" dirty="0"/>
            <a:t>panel</a:t>
          </a:r>
          <a:r>
            <a:rPr lang="zh-CN" altLang="en-US" sz="1200" kern="1200" dirty="0"/>
            <a:t>中並對</a:t>
          </a:r>
          <a:r>
            <a:rPr lang="en-US" altLang="zh-CN" sz="1200" kern="1200" dirty="0"/>
            <a:t>UI</a:t>
          </a:r>
          <a:r>
            <a:rPr lang="zh-CN" altLang="en-US" sz="1200" kern="1200" dirty="0"/>
            <a:t>進行優化，</a:t>
          </a:r>
          <a:endParaRPr lang="en-US" sz="1400" kern="1200" dirty="0"/>
        </a:p>
      </dsp:txBody>
      <dsp:txXfrm>
        <a:off x="141787" y="4204465"/>
        <a:ext cx="2010361" cy="1176924"/>
      </dsp:txXfrm>
    </dsp:sp>
    <dsp:sp modelId="{830EBCB4-1133-4AB1-9A97-90D41DBB1968}">
      <dsp:nvSpPr>
        <dsp:cNvPr id="0" name=""/>
        <dsp:cNvSpPr/>
      </dsp:nvSpPr>
      <dsp:spPr>
        <a:xfrm>
          <a:off x="2372121" y="4534561"/>
          <a:ext cx="441721" cy="51673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72121" y="4637907"/>
        <a:ext cx="309205" cy="310039"/>
      </dsp:txXfrm>
    </dsp:sp>
    <dsp:sp modelId="{1AEC1D82-7121-4DBC-8C71-82A4DE188F64}">
      <dsp:nvSpPr>
        <dsp:cNvPr id="0" name=""/>
        <dsp:cNvSpPr/>
      </dsp:nvSpPr>
      <dsp:spPr>
        <a:xfrm>
          <a:off x="3022203" y="4167849"/>
          <a:ext cx="2083593" cy="125015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CN" altLang="en-US" sz="1300" kern="1200" dirty="0"/>
            <a:t>修復</a:t>
          </a:r>
          <a:r>
            <a:rPr lang="en-US" altLang="zh-CN" sz="1300" kern="1200" dirty="0"/>
            <a:t>bug, </a:t>
          </a:r>
          <a:r>
            <a:rPr lang="zh-CN" altLang="en-US" sz="1300" kern="1200" dirty="0"/>
            <a:t>移除用戶不需要的測試控</a:t>
          </a:r>
          <a:r>
            <a:rPr lang="zh-CN" altLang="en-US" sz="1300" kern="1200"/>
            <a:t>件和全部彈</a:t>
          </a:r>
          <a:r>
            <a:rPr lang="zh-CN" altLang="en-US" sz="1300" kern="1200" dirty="0"/>
            <a:t>出窗口。根基用戶的使用反饋進行修改製作出初步測試版本。</a:t>
          </a:r>
          <a:endParaRPr lang="en-US" sz="1300" kern="1200" dirty="0"/>
        </a:p>
      </dsp:txBody>
      <dsp:txXfrm>
        <a:off x="3058819" y="4204465"/>
        <a:ext cx="2010361" cy="1176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08EA-D070-448D-950F-AC5DB836DD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9879CA-C7D2-4D8D-9E55-3FAB7C664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C4D37-421C-4C68-BE8A-083690C29915}"/>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5" name="Footer Placeholder 4">
            <a:extLst>
              <a:ext uri="{FF2B5EF4-FFF2-40B4-BE49-F238E27FC236}">
                <a16:creationId xmlns:a16="http://schemas.microsoft.com/office/drawing/2014/main" id="{85599B86-0F24-437D-8297-3B3705503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63A9C-4BEF-468F-A9CF-00BDD9A91104}"/>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172491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A0F8-1053-474C-9B7C-0CAD94AD4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FCB9A6-E072-4DFA-A049-4EE90B934E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1413B-C5CC-4595-BB95-8EB7EA7126F5}"/>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5" name="Footer Placeholder 4">
            <a:extLst>
              <a:ext uri="{FF2B5EF4-FFF2-40B4-BE49-F238E27FC236}">
                <a16:creationId xmlns:a16="http://schemas.microsoft.com/office/drawing/2014/main" id="{34CD6E03-3886-4884-94FF-718D1F48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3CD82-EBB7-4725-8589-BB0E1A3F827A}"/>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423173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3E83D-F7BD-4EF5-B034-F6F449EFE3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1CBE64-3A63-45D4-BECD-B289E37FF9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4349B-5897-4FB1-9415-D252FFFB68AF}"/>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5" name="Footer Placeholder 4">
            <a:extLst>
              <a:ext uri="{FF2B5EF4-FFF2-40B4-BE49-F238E27FC236}">
                <a16:creationId xmlns:a16="http://schemas.microsoft.com/office/drawing/2014/main" id="{4DA26ED8-1261-4620-A1B7-382218F30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93DB2-9AC6-4FC0-9F48-A998509BC3D3}"/>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119936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15EF-CA9F-4242-90B6-898201420F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382EA-95AC-47F4-943C-61553F49C3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1A1F9-4E20-4133-ACEE-88CE78E93015}"/>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5" name="Footer Placeholder 4">
            <a:extLst>
              <a:ext uri="{FF2B5EF4-FFF2-40B4-BE49-F238E27FC236}">
                <a16:creationId xmlns:a16="http://schemas.microsoft.com/office/drawing/2014/main" id="{A604CA30-F6A6-4EB7-997B-A975BF48B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E3821-CF5E-4089-AC2B-811D03D647E4}"/>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13179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41D6-C387-44C7-B603-597AD8A3B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DF300E-6569-4548-AFDD-718D47E40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CCCEB7-C19C-4A18-BB45-1C882F2C5CE9}"/>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5" name="Footer Placeholder 4">
            <a:extLst>
              <a:ext uri="{FF2B5EF4-FFF2-40B4-BE49-F238E27FC236}">
                <a16:creationId xmlns:a16="http://schemas.microsoft.com/office/drawing/2014/main" id="{3D90A4FE-C027-433C-9DC2-9D27CDA64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241E-92DA-45B7-90DC-58DE689942B6}"/>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377678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02D60-E3A5-42DE-8ACB-13B77FA2F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3C44D6-36A2-4650-A809-D9B57F2959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2F2A9D-14DB-44B7-AEC3-9138DF2441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F5A638-A8F8-4ACE-B1E8-8005959C5A61}"/>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6" name="Footer Placeholder 5">
            <a:extLst>
              <a:ext uri="{FF2B5EF4-FFF2-40B4-BE49-F238E27FC236}">
                <a16:creationId xmlns:a16="http://schemas.microsoft.com/office/drawing/2014/main" id="{B21B7671-DCDE-4E35-9DC5-4C52C7EAC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3BD95-D49A-48E3-9131-7206F6438DFD}"/>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388318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EC5F-01E9-438C-8385-B6EFD19F36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4D3D88-4173-41A2-91C0-2FDCCEF4D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A925ED-D0C8-49CF-A21F-DACC6EC04F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059EB-6F4C-49CD-B6FD-3017CB16E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CAAD1A-C5B9-4BE0-9202-71A3D50A1F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30B144-A0B6-4872-ADCD-629D4CC07353}"/>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8" name="Footer Placeholder 7">
            <a:extLst>
              <a:ext uri="{FF2B5EF4-FFF2-40B4-BE49-F238E27FC236}">
                <a16:creationId xmlns:a16="http://schemas.microsoft.com/office/drawing/2014/main" id="{59920687-25E0-436F-84CE-7D11A26E7C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8666CD-46CB-467B-8FB4-14EFA36634EF}"/>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399748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0863-5571-4850-AB86-4A9721DA2D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BD2B63-A641-4C49-B188-DF135BF11660}"/>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4" name="Footer Placeholder 3">
            <a:extLst>
              <a:ext uri="{FF2B5EF4-FFF2-40B4-BE49-F238E27FC236}">
                <a16:creationId xmlns:a16="http://schemas.microsoft.com/office/drawing/2014/main" id="{01401419-100F-4AA0-AF04-BFC3D44785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F13FBF-F2A3-4B83-A9BE-BD02BE0290DA}"/>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161351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65795-B94F-43BC-BDA9-11F5260C7491}"/>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3" name="Footer Placeholder 2">
            <a:extLst>
              <a:ext uri="{FF2B5EF4-FFF2-40B4-BE49-F238E27FC236}">
                <a16:creationId xmlns:a16="http://schemas.microsoft.com/office/drawing/2014/main" id="{505DA947-EE79-4A72-82F1-618C9888EE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1B25-CB9B-451C-AE3C-20A093C8C502}"/>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395193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25E7-B3EF-498C-8CB0-600F383B7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317A5-A4D3-4A1F-B8FE-D36321051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E43AA-3D42-4C54-9A87-1A792582C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2BFCFD-EB4E-4B74-8297-8F0642BC5194}"/>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6" name="Footer Placeholder 5">
            <a:extLst>
              <a:ext uri="{FF2B5EF4-FFF2-40B4-BE49-F238E27FC236}">
                <a16:creationId xmlns:a16="http://schemas.microsoft.com/office/drawing/2014/main" id="{B8882CD8-6AF3-4248-8F1C-1A4F3C883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09F48-8C62-4485-83F2-22512EE4315B}"/>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308638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AEAD-8472-416A-9C3A-8D916AEA1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976CA-A43E-4FEF-8C66-9887785A9F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8901B-99D3-4D5D-88A6-0EFAE5BA7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BE28E-6A21-4AF8-A30F-66CD817CCF53}"/>
              </a:ext>
            </a:extLst>
          </p:cNvPr>
          <p:cNvSpPr>
            <a:spLocks noGrp="1"/>
          </p:cNvSpPr>
          <p:nvPr>
            <p:ph type="dt" sz="half" idx="10"/>
          </p:nvPr>
        </p:nvSpPr>
        <p:spPr/>
        <p:txBody>
          <a:bodyPr/>
          <a:lstStyle/>
          <a:p>
            <a:fld id="{3A4FEC49-1999-4DFD-AE66-8B223701C1FF}" type="datetimeFigureOut">
              <a:rPr lang="en-US" smtClean="0"/>
              <a:t>8/11/2018</a:t>
            </a:fld>
            <a:endParaRPr lang="en-US"/>
          </a:p>
        </p:txBody>
      </p:sp>
      <p:sp>
        <p:nvSpPr>
          <p:cNvPr id="6" name="Footer Placeholder 5">
            <a:extLst>
              <a:ext uri="{FF2B5EF4-FFF2-40B4-BE49-F238E27FC236}">
                <a16:creationId xmlns:a16="http://schemas.microsoft.com/office/drawing/2014/main" id="{64109F45-DA33-4963-BB96-176B5EDE2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BBDF0-E79C-4E96-A255-61BD1F3BDBEB}"/>
              </a:ext>
            </a:extLst>
          </p:cNvPr>
          <p:cNvSpPr>
            <a:spLocks noGrp="1"/>
          </p:cNvSpPr>
          <p:nvPr>
            <p:ph type="sldNum" sz="quarter" idx="12"/>
          </p:nvPr>
        </p:nvSpPr>
        <p:spPr/>
        <p:txBody>
          <a:bodyPr/>
          <a:lstStyle/>
          <a:p>
            <a:fld id="{4A03250D-1D14-401E-83EE-1B9CA563A1C8}" type="slidenum">
              <a:rPr lang="en-US" smtClean="0"/>
              <a:t>‹#›</a:t>
            </a:fld>
            <a:endParaRPr lang="en-US"/>
          </a:p>
        </p:txBody>
      </p:sp>
    </p:spTree>
    <p:extLst>
      <p:ext uri="{BB962C8B-B14F-4D97-AF65-F5344CB8AC3E}">
        <p14:creationId xmlns:p14="http://schemas.microsoft.com/office/powerpoint/2010/main" val="153543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1D32D-DADE-4B42-BE03-8580C07CA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D90938-BE04-4640-AFF2-8F58BDCE5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6B60A-085F-4BC7-A8D7-3D531C0D03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FEC49-1999-4DFD-AE66-8B223701C1FF}" type="datetimeFigureOut">
              <a:rPr lang="en-US" smtClean="0"/>
              <a:t>8/11/2018</a:t>
            </a:fld>
            <a:endParaRPr lang="en-US"/>
          </a:p>
        </p:txBody>
      </p:sp>
      <p:sp>
        <p:nvSpPr>
          <p:cNvPr id="5" name="Footer Placeholder 4">
            <a:extLst>
              <a:ext uri="{FF2B5EF4-FFF2-40B4-BE49-F238E27FC236}">
                <a16:creationId xmlns:a16="http://schemas.microsoft.com/office/drawing/2014/main" id="{0DA5271E-FEC5-4A48-B3AC-C08526D2F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D9451A-71AE-428D-9709-A09D6956B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3250D-1D14-401E-83EE-1B9CA563A1C8}" type="slidenum">
              <a:rPr lang="en-US" smtClean="0"/>
              <a:t>‹#›</a:t>
            </a:fld>
            <a:endParaRPr lang="en-US"/>
          </a:p>
        </p:txBody>
      </p:sp>
    </p:spTree>
    <p:extLst>
      <p:ext uri="{BB962C8B-B14F-4D97-AF65-F5344CB8AC3E}">
        <p14:creationId xmlns:p14="http://schemas.microsoft.com/office/powerpoint/2010/main" val="3716947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2A16D9A-27E1-495A-8150-6084CC3D6E1C}"/>
              </a:ext>
            </a:extLst>
          </p:cNvPr>
          <p:cNvGraphicFramePr/>
          <p:nvPr>
            <p:extLst>
              <p:ext uri="{D42A27DB-BD31-4B8C-83A1-F6EECF244321}">
                <p14:modId xmlns:p14="http://schemas.microsoft.com/office/powerpoint/2010/main" val="242678352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6B48A25-9D76-4073-B0D8-A63B2F5E3821}"/>
              </a:ext>
            </a:extLst>
          </p:cNvPr>
          <p:cNvSpPr txBox="1"/>
          <p:nvPr/>
        </p:nvSpPr>
        <p:spPr>
          <a:xfrm>
            <a:off x="118754" y="178130"/>
            <a:ext cx="3182587" cy="369332"/>
          </a:xfrm>
          <a:prstGeom prst="rect">
            <a:avLst/>
          </a:prstGeom>
          <a:noFill/>
        </p:spPr>
        <p:txBody>
          <a:bodyPr wrap="square" rtlCol="0">
            <a:spAutoFit/>
          </a:bodyPr>
          <a:lstStyle/>
          <a:p>
            <a:r>
              <a:rPr lang="en-US" dirty="0"/>
              <a:t>User interface design steps: </a:t>
            </a:r>
          </a:p>
        </p:txBody>
      </p:sp>
    </p:spTree>
    <p:extLst>
      <p:ext uri="{BB962C8B-B14F-4D97-AF65-F5344CB8AC3E}">
        <p14:creationId xmlns:p14="http://schemas.microsoft.com/office/powerpoint/2010/main" val="403960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2A16D9A-27E1-495A-8150-6084CC3D6E1C}"/>
              </a:ext>
            </a:extLst>
          </p:cNvPr>
          <p:cNvGraphicFramePr/>
          <p:nvPr>
            <p:extLst>
              <p:ext uri="{D42A27DB-BD31-4B8C-83A1-F6EECF244321}">
                <p14:modId xmlns:p14="http://schemas.microsoft.com/office/powerpoint/2010/main" val="136104043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EF857728-2CA1-43DC-8120-B32772213A57}"/>
              </a:ext>
            </a:extLst>
          </p:cNvPr>
          <p:cNvSpPr/>
          <p:nvPr/>
        </p:nvSpPr>
        <p:spPr>
          <a:xfrm>
            <a:off x="290974" y="109249"/>
            <a:ext cx="2146742" cy="369332"/>
          </a:xfrm>
          <a:prstGeom prst="rect">
            <a:avLst/>
          </a:prstGeom>
        </p:spPr>
        <p:txBody>
          <a:bodyPr wrap="none">
            <a:spAutoFit/>
          </a:bodyPr>
          <a:lstStyle/>
          <a:p>
            <a:r>
              <a:rPr lang="zh-CN" altLang="en-US" dirty="0"/>
              <a:t>圖形界面設計步驟</a:t>
            </a:r>
            <a:r>
              <a:rPr lang="en-US" dirty="0"/>
              <a:t>: </a:t>
            </a:r>
          </a:p>
        </p:txBody>
      </p:sp>
    </p:spTree>
    <p:extLst>
      <p:ext uri="{BB962C8B-B14F-4D97-AF65-F5344CB8AC3E}">
        <p14:creationId xmlns:p14="http://schemas.microsoft.com/office/powerpoint/2010/main" val="2806308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647</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等线</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11</cp:revision>
  <dcterms:created xsi:type="dcterms:W3CDTF">2018-08-11T11:53:43Z</dcterms:created>
  <dcterms:modified xsi:type="dcterms:W3CDTF">2018-08-11T16:04:41Z</dcterms:modified>
</cp:coreProperties>
</file>