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3"/>
    <p:sldId id="256" r:id="rId4"/>
    <p:sldId id="257" r:id="rId5"/>
    <p:sldId id="258" r:id="rId6"/>
    <p:sldId id="259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3590" y="1538605"/>
            <a:ext cx="11079480" cy="4580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ym typeface="+mn-ea"/>
              </a:rPr>
              <a:t>Automatic </a:t>
            </a:r>
            <a:r>
              <a:rPr lang="en-US" altLang="zh-CN" sz="6600">
                <a:sym typeface="+mn-ea"/>
              </a:rPr>
              <a:t>W</a:t>
            </a:r>
            <a:r>
              <a:rPr lang="zh-CN" altLang="en-US" sz="6600">
                <a:sym typeface="+mn-ea"/>
              </a:rPr>
              <a:t>atering </a:t>
            </a:r>
            <a:r>
              <a:rPr lang="en-US" altLang="zh-CN" sz="6600">
                <a:sym typeface="+mn-ea"/>
              </a:rPr>
              <a:t>L</a:t>
            </a:r>
            <a:r>
              <a:rPr lang="zh-CN" altLang="en-US" sz="6600">
                <a:sym typeface="+mn-ea"/>
              </a:rPr>
              <a:t>awn</a:t>
            </a:r>
            <a:endParaRPr lang="zh-CN" altLang="en-US" sz="6600">
              <a:sym typeface="+mn-ea"/>
            </a:endParaRPr>
          </a:p>
          <a:p>
            <a:endParaRPr lang="zh-CN" altLang="en-US" sz="4000">
              <a:sym typeface="+mn-ea"/>
            </a:endParaRPr>
          </a:p>
          <a:p>
            <a:endParaRPr lang="zh-CN" altLang="en-US" sz="4400">
              <a:sym typeface="+mn-ea"/>
            </a:endParaRPr>
          </a:p>
          <a:p>
            <a:endParaRPr lang="zh-CN" altLang="en-US" sz="6000">
              <a:sym typeface="+mn-ea"/>
            </a:endParaRPr>
          </a:p>
          <a:p>
            <a:endParaRPr lang="en-US" altLang="zh-CN" sz="4800">
              <a:sym typeface="+mn-ea"/>
            </a:endParaRPr>
          </a:p>
          <a:p>
            <a:r>
              <a:rPr lang="en-US" altLang="zh-CN" sz="3600">
                <a:sym typeface="+mn-ea"/>
              </a:rPr>
              <a:t>								  Yuncheng Liu</a:t>
            </a:r>
            <a:endParaRPr lang="en-US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185" y="561340"/>
            <a:ext cx="12475845" cy="564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I. Introduction</a:t>
            </a:r>
            <a:endParaRPr lang="zh-CN" altLang="en-US" sz="2800"/>
          </a:p>
          <a:p>
            <a:r>
              <a:rPr lang="zh-CN" altLang="en-US" sz="2800"/>
              <a:t>	§ A little background</a:t>
            </a:r>
            <a:endParaRPr lang="zh-CN" altLang="en-US" sz="2800"/>
          </a:p>
          <a:p>
            <a:r>
              <a:rPr lang="zh-CN" altLang="en-US" sz="2800"/>
              <a:t>		□ name: yuncheng liu</a:t>
            </a:r>
            <a:endParaRPr lang="zh-CN" altLang="en-US" sz="2800"/>
          </a:p>
          <a:p>
            <a:r>
              <a:rPr lang="zh-CN" altLang="en-US" sz="2800"/>
              <a:t>		□ faith in the Lord Jesus</a:t>
            </a:r>
            <a:endParaRPr lang="zh-CN" altLang="en-US" sz="2800"/>
          </a:p>
          <a:p>
            <a:r>
              <a:rPr lang="zh-CN" altLang="en-US" sz="2800"/>
              <a:t>		□ a happy family, parents are in, I have two little sisters</a:t>
            </a:r>
            <a:endParaRPr lang="zh-CN" altLang="en-US" sz="2800"/>
          </a:p>
          <a:p>
            <a:r>
              <a:rPr lang="zh-CN" altLang="en-US" sz="2800"/>
              <a:t>		□ major: computer science </a:t>
            </a:r>
            <a:endParaRPr lang="zh-CN" altLang="en-US" sz="2800"/>
          </a:p>
          <a:p>
            <a:r>
              <a:rPr lang="zh-CN" altLang="en-US" sz="2800"/>
              <a:t>	§ Interests</a:t>
            </a:r>
            <a:endParaRPr lang="zh-CN" altLang="en-US" sz="2800"/>
          </a:p>
          <a:p>
            <a:r>
              <a:rPr lang="zh-CN" altLang="en-US" sz="2800"/>
              <a:t>		□ game</a:t>
            </a:r>
            <a:endParaRPr lang="zh-CN" altLang="en-US" sz="2800"/>
          </a:p>
          <a:p>
            <a:r>
              <a:rPr lang="zh-CN" altLang="en-US" sz="2800"/>
              <a:t>		□ music</a:t>
            </a:r>
            <a:endParaRPr lang="zh-CN" altLang="en-US" sz="2800"/>
          </a:p>
          <a:p>
            <a:r>
              <a:rPr lang="zh-CN" altLang="en-US" sz="2800"/>
              <a:t>		□ use computer simulate any objective thing</a:t>
            </a:r>
            <a:endParaRPr lang="zh-CN" altLang="en-US" sz="2800"/>
          </a:p>
          <a:p>
            <a:r>
              <a:rPr lang="zh-CN" altLang="en-US" sz="2800"/>
              <a:t>		□ database, input data, data mining, analysis</a:t>
            </a:r>
            <a:endParaRPr lang="zh-CN" altLang="en-US" sz="2800"/>
          </a:p>
          <a:p>
            <a:r>
              <a:rPr lang="zh-CN" altLang="en-US" sz="2800"/>
              <a:t>		□ network sharing</a:t>
            </a:r>
            <a:endParaRPr lang="zh-CN" altLang="en-US" sz="2800"/>
          </a:p>
          <a:p>
            <a:r>
              <a:rPr lang="en-US" altLang="zh-CN" sz="2800"/>
              <a:t>	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not so realistic, one of the ultimate goal, intelligent robot research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5255" y="1393190"/>
            <a:ext cx="11560175" cy="2655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II. Problem</a:t>
            </a:r>
            <a:endParaRPr lang="zh-CN" altLang="en-US" sz="2800"/>
          </a:p>
          <a:p>
            <a:r>
              <a:rPr lang="zh-CN" altLang="en-US" sz="2800"/>
              <a:t>	§ Automatic watering lawn.</a:t>
            </a:r>
            <a:endParaRPr lang="zh-CN" altLang="en-US" sz="2800"/>
          </a:p>
          <a:p>
            <a:r>
              <a:rPr lang="zh-CN" altLang="en-US" sz="2800"/>
              <a:t>	§ Environment</a:t>
            </a:r>
            <a:endParaRPr lang="zh-CN" altLang="en-US" sz="2800"/>
          </a:p>
          <a:p>
            <a:r>
              <a:rPr lang="zh-CN" altLang="en-US" sz="2800"/>
              <a:t>		□ suitable for large tracts of farmland</a:t>
            </a:r>
            <a:endParaRPr lang="zh-CN" altLang="en-US" sz="2800"/>
          </a:p>
          <a:p>
            <a:r>
              <a:rPr lang="zh-CN" altLang="en-US" sz="2800"/>
              <a:t>		□ courtyard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	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various public lawn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6275" y="383540"/>
            <a:ext cx="11780520" cy="6069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§ Performance Measure</a:t>
            </a:r>
            <a:endParaRPr lang="zh-CN" altLang="en-US" sz="2800"/>
          </a:p>
          <a:p>
            <a:r>
              <a:rPr lang="zh-CN" altLang="en-US" sz="2800"/>
              <a:t>	□ achieve when rains, it doesn't need watering</a:t>
            </a:r>
            <a:endParaRPr lang="zh-CN" altLang="en-US" sz="2800"/>
          </a:p>
          <a:p>
            <a:r>
              <a:rPr lang="zh-CN" altLang="en-US" sz="2800"/>
              <a:t>	□ real time measuring soil moisture</a:t>
            </a:r>
            <a:endParaRPr lang="zh-CN" altLang="en-US" sz="2800"/>
          </a:p>
          <a:p>
            <a:r>
              <a:rPr lang="zh-CN" altLang="en-US" sz="2800"/>
              <a:t>		® humidity is converted to digital signals</a:t>
            </a:r>
            <a:endParaRPr lang="zh-CN" altLang="en-US" sz="2800"/>
          </a:p>
          <a:p>
            <a:r>
              <a:rPr lang="zh-CN" altLang="en-US" sz="2800"/>
              <a:t>		® humidity information transmission to the console</a:t>
            </a:r>
            <a:endParaRPr lang="zh-CN" altLang="en-US" sz="2800"/>
          </a:p>
          <a:p>
            <a:r>
              <a:rPr lang="zh-CN" altLang="en-US" sz="2800"/>
              <a:t>		® console connected through the Internet and mobile phone app</a:t>
            </a:r>
            <a:endParaRPr lang="zh-CN" altLang="en-US" sz="2800"/>
          </a:p>
          <a:p>
            <a:r>
              <a:rPr lang="zh-CN" altLang="en-US" sz="2800"/>
              <a:t>	□ Available on your phone app, do the initial set of watering AI</a:t>
            </a:r>
            <a:endParaRPr lang="zh-CN" altLang="en-US" sz="2800"/>
          </a:p>
          <a:p>
            <a:r>
              <a:rPr lang="zh-CN" altLang="en-US" sz="2800"/>
              <a:t>	□ simple logic judgment about the humidity critical point</a:t>
            </a:r>
            <a:endParaRPr lang="zh-CN" altLang="en-US" sz="2800"/>
          </a:p>
          <a:p>
            <a:r>
              <a:rPr lang="zh-CN" altLang="en-US" sz="2800"/>
              <a:t>	□ forced watering or stop</a:t>
            </a:r>
            <a:endParaRPr lang="zh-CN" altLang="en-US" sz="2800"/>
          </a:p>
          <a:p>
            <a:r>
              <a:rPr lang="zh-CN" altLang="en-US" sz="2800"/>
              <a:t>§ Actuators</a:t>
            </a:r>
            <a:endParaRPr lang="zh-CN" altLang="en-US" sz="2800"/>
          </a:p>
          <a:p>
            <a:r>
              <a:rPr lang="zh-CN" altLang="en-US" sz="2800"/>
              <a:t>	□ Humidity Sensor</a:t>
            </a:r>
            <a:endParaRPr lang="zh-CN" altLang="en-US" sz="2800"/>
          </a:p>
          <a:p>
            <a:r>
              <a:rPr lang="zh-CN" altLang="en-US" sz="2800"/>
              <a:t>	□ wire received total console</a:t>
            </a:r>
            <a:endParaRPr lang="zh-CN" altLang="en-US" sz="2800"/>
          </a:p>
          <a:p>
            <a:r>
              <a:rPr lang="zh-CN" altLang="en-US" sz="2800"/>
              <a:t>§ Sensors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□ </a:t>
            </a:r>
            <a:r>
              <a:rPr lang="zh-CN" altLang="en-US" sz="2800"/>
              <a:t>Humidity Sensor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555" y="1135380"/>
            <a:ext cx="11753850" cy="3509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III. Solution Approach</a:t>
            </a:r>
            <a:endParaRPr lang="zh-CN" altLang="en-US" sz="2800"/>
          </a:p>
          <a:p>
            <a:r>
              <a:rPr lang="zh-CN" altLang="en-US" sz="2800"/>
              <a:t>	§ real time measuring soil moisture</a:t>
            </a:r>
            <a:endParaRPr lang="zh-CN" altLang="en-US" sz="2800"/>
          </a:p>
          <a:p>
            <a:r>
              <a:rPr lang="zh-CN" altLang="en-US" sz="2800"/>
              <a:t>	§ humidity is converted to digital signals</a:t>
            </a:r>
            <a:endParaRPr lang="zh-CN" altLang="en-US" sz="2800"/>
          </a:p>
          <a:p>
            <a:r>
              <a:rPr lang="zh-CN" altLang="en-US" sz="2800"/>
              <a:t>		□ console connected through the Internet and mobile phone app</a:t>
            </a:r>
            <a:endParaRPr lang="zh-CN" altLang="en-US" sz="2800"/>
          </a:p>
          <a:p>
            <a:r>
              <a:rPr lang="zh-CN" altLang="en-US" sz="2800"/>
              <a:t>		□ Available on your phone app, do the initial set of watering AI</a:t>
            </a:r>
            <a:endParaRPr lang="zh-CN" altLang="en-US" sz="2800"/>
          </a:p>
          <a:p>
            <a:r>
              <a:rPr lang="zh-CN" altLang="en-US" sz="2800"/>
              <a:t>			® for example, set the humidity watering critical point,</a:t>
            </a:r>
            <a:endParaRPr lang="zh-CN" altLang="en-US" sz="2800"/>
          </a:p>
          <a:p>
            <a:r>
              <a:rPr lang="zh-CN" altLang="en-US" sz="2800"/>
              <a:t>			® stop watering humidity critical point</a:t>
            </a:r>
            <a:endParaRPr lang="zh-CN" altLang="en-US" sz="2800"/>
          </a:p>
          <a:p>
            <a:r>
              <a:rPr lang="en-US" altLang="zh-CN" sz="2800"/>
              <a:t>			</a:t>
            </a:r>
            <a:r>
              <a:rPr lang="zh-CN" altLang="en-US" sz="2800">
                <a:sym typeface="+mn-ea"/>
              </a:rPr>
              <a:t>® </a:t>
            </a:r>
            <a:r>
              <a:rPr lang="zh-CN" altLang="en-US" sz="2800"/>
              <a:t>general how long a watering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8945" y="1238885"/>
            <a:ext cx="8730615" cy="948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IV. Evaluation Ideas</a:t>
            </a:r>
            <a:endParaRPr lang="zh-CN" altLang="en-US" sz="2800"/>
          </a:p>
          <a:p>
            <a:r>
              <a:rPr lang="zh-CN" altLang="en-US" sz="2800"/>
              <a:t>How I am going to evaluate my solution.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演示</Application>
  <PresentationFormat>宽屏</PresentationFormat>
  <Paragraphs>55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yuncheng liu</dc:creator>
  <cp:lastModifiedBy>lc890130</cp:lastModifiedBy>
  <cp:revision>6</cp:revision>
  <dcterms:created xsi:type="dcterms:W3CDTF">2015-05-05T08:02:00Z</dcterms:created>
  <dcterms:modified xsi:type="dcterms:W3CDTF">2016-04-11T05:59:37Z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