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92" y="-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69853-D77F-4F92-8860-464880DD1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D270C9-B9B6-47A6-8A45-F11705990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C240BE-C6A4-41F8-B086-3BDDDEC8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9B8C-26F3-40BC-A071-A1BCE67DF5A2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4297C-5435-4B55-816D-C5EF1940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F7D5D-83FF-431F-912F-7A89DB49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AA11-763D-4BD1-B2E4-085011432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34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11F4D-179C-4CAA-B556-09C3EBE8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756853-0E15-44FE-A8D8-7D2DFE140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15416-2CF8-4D01-A254-6F6774D2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9B8C-26F3-40BC-A071-A1BCE67DF5A2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05C83-CE13-45C4-A4DD-906F968F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2D867-4023-496B-95A3-1043122E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AA11-763D-4BD1-B2E4-085011432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41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8D87A7-2DFB-4662-8DEE-E7B0DD250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44B24A-1DF7-43B1-A3BF-56060A161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7B093-1104-4B84-8778-77BF8E32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9B8C-26F3-40BC-A071-A1BCE67DF5A2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FEE86-B067-491B-A6A6-C1BE41C4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F56A4-9E3A-4713-A4A6-425188A7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AA11-763D-4BD1-B2E4-085011432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07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1E5E8-957E-4FAF-8DF3-540D30AF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0B296-C97B-4BF3-AAB1-045713E2D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5157F-32C2-4DDD-AF6C-C6BC17C7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9B8C-26F3-40BC-A071-A1BCE67DF5A2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BE28A-95B7-4ABD-8530-A27D13AE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99E3D0-AF13-4C78-8EB9-C71ABE9A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AA11-763D-4BD1-B2E4-085011432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50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6B338-6D1F-4A51-95CD-40175B70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87EBA5-22DA-4E37-9455-083B8E775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B7B5D-EB3C-4204-A2AD-CD0F3513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9B8C-26F3-40BC-A071-A1BCE67DF5A2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2C3424-2DE4-4E46-A8EF-8373EE90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7DC35-69FA-45F6-8D75-BDE3A563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AA11-763D-4BD1-B2E4-085011432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17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52D6E-1DEE-475F-AED5-7EC9780B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7DE02-8C61-4670-95B0-26CF5C33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D92FFC-E27C-4D73-9765-2FBB94CF8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F15BD6-D863-40A1-9CBD-9A9C0CC9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9B8C-26F3-40BC-A071-A1BCE67DF5A2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A6B836-9A6F-4FCE-8D9B-B02C425E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0A3216-7182-4EAC-9FA6-CD348A83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AA11-763D-4BD1-B2E4-085011432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32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990D6-98EE-4939-A80A-F04F6A392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B268C6-E8BE-453E-8588-C3F781C1E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C036F0-C9F1-4E69-85D5-95C0817CA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700364-58CC-4E14-BD97-001FADC59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FDD709-F69D-4E2F-B0A3-121DAA8C4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B74A82-6644-48D9-9627-4D159288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9B8C-26F3-40BC-A071-A1BCE67DF5A2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072DA7-7BB8-4A6F-BA57-4FC028FE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B67F4A-B8F6-48F8-8553-AFB822A5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AA11-763D-4BD1-B2E4-085011432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69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544C5-461C-4BF9-AE62-EA7A18CE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09ADD0-97F2-442F-BF5F-E485FB2B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9B8C-26F3-40BC-A071-A1BCE67DF5A2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3D70D1-2938-4172-A7BE-2F30B83D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8E3A74-EFCD-45FD-AAD3-E2BE4F24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AA11-763D-4BD1-B2E4-085011432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62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986BCB-4ACF-411A-8397-666C952A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9B8C-26F3-40BC-A071-A1BCE67DF5A2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C20C80-31E6-4AC7-B61C-F7748C23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41569D-F255-44C6-BBC7-85F14602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AA11-763D-4BD1-B2E4-085011432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57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6DD51-FBCE-43C1-8153-D0A169B3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DD1CD-6A97-4C02-8C08-62BEE7159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E9BCDA-7857-4DB6-AE95-FECEC6843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BDBF41-0F5A-4620-A3C2-DB57A05A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9B8C-26F3-40BC-A071-A1BCE67DF5A2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F086DE-E115-49CC-A773-164DFCBF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03A20F-5919-4939-8A69-D82203D8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AA11-763D-4BD1-B2E4-085011432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42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FC4DD-A893-4A19-89E6-CAB45EB8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0B43F8-F4BA-49E1-9A0C-8452AAA64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55EEF8-ECA7-4BDF-BD75-14592E81A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27DC4-938D-471A-8AEC-31F513D7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9B8C-26F3-40BC-A071-A1BCE67DF5A2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E44108-C2C5-4A47-B6D1-B59A7785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36D3B-29E4-46D5-97BD-529A1F65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AA11-763D-4BD1-B2E4-085011432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0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12A527-3F29-4D7F-8D29-0B9EE492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338022-0261-4C55-BBB5-7B20D3A20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9D50B9-0367-4405-A998-8891727F8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A9B8C-26F3-40BC-A071-A1BCE67DF5A2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E7FBB-7CEA-42E9-9A41-50A6FB60C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BD997-2FE7-4EC3-9F13-5B82CEC20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4AA11-763D-4BD1-B2E4-085011432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6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C6C3CE3B-CA81-4D5F-89EE-842B16EA302F}"/>
              </a:ext>
            </a:extLst>
          </p:cNvPr>
          <p:cNvGrpSpPr/>
          <p:nvPr/>
        </p:nvGrpSpPr>
        <p:grpSpPr>
          <a:xfrm>
            <a:off x="863600" y="549163"/>
            <a:ext cx="10326254" cy="5759675"/>
            <a:chOff x="863600" y="549163"/>
            <a:chExt cx="10326254" cy="575967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9F75E99-3C1D-43BF-A8EA-9ABAD91E0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3868" y="549163"/>
              <a:ext cx="3345986" cy="281076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C00DCB8-3EE0-4610-B2B4-0B9A70CA0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600" y="3498076"/>
              <a:ext cx="3345986" cy="2810762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8D77A7F-6C51-4AC0-9961-29ACD3589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600" y="549163"/>
              <a:ext cx="3345986" cy="281076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7941DB6-92CE-459B-BBCD-AF570641E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3868" y="3498075"/>
              <a:ext cx="3345986" cy="281076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6B5030B-2E9B-46E1-A69C-53E5538B3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985" y="3498075"/>
              <a:ext cx="3345986" cy="2810762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03493B2-4CFB-4E82-B2E1-EECD8025D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985" y="549163"/>
              <a:ext cx="3345986" cy="2810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920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E3AAD06-93BC-4F3C-B190-044ED0A58C4C}"/>
              </a:ext>
            </a:extLst>
          </p:cNvPr>
          <p:cNvGrpSpPr/>
          <p:nvPr/>
        </p:nvGrpSpPr>
        <p:grpSpPr>
          <a:xfrm>
            <a:off x="863599" y="542037"/>
            <a:ext cx="10262755" cy="5766799"/>
            <a:chOff x="863599" y="542037"/>
            <a:chExt cx="10262755" cy="5766799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486C3863-C125-46C0-805F-D06BCB4E8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599" y="3498074"/>
              <a:ext cx="3345987" cy="2810762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8F538F84-E7A3-47B3-8AB9-0C6142072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981" y="3490947"/>
              <a:ext cx="3345987" cy="2810762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FAC93173-7F82-4FA9-A332-4F95C2DEA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984" y="542037"/>
              <a:ext cx="3345987" cy="2810762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EEB25425-ACE5-41C1-83F4-47BE0A3EB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599" y="549165"/>
              <a:ext cx="3345987" cy="2810762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82AFEED1-CF29-48DE-B98E-F9B5797C5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0366" y="3498074"/>
              <a:ext cx="3345987" cy="2810762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5D41FF5E-2CFE-4F6D-8B7B-A37255308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0367" y="542037"/>
              <a:ext cx="3345987" cy="2810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547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增强</dc:creator>
  <cp:lastModifiedBy>刘 增强</cp:lastModifiedBy>
  <cp:revision>15</cp:revision>
  <dcterms:created xsi:type="dcterms:W3CDTF">2021-04-28T12:24:03Z</dcterms:created>
  <dcterms:modified xsi:type="dcterms:W3CDTF">2021-04-28T12:51:07Z</dcterms:modified>
</cp:coreProperties>
</file>