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5.svg" ContentType="image/svg+xml"/>
  <Override PartName="/ppt/media/image1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5"/>
  </p:notesMasterIdLst>
  <p:sldIdLst>
    <p:sldId id="273" r:id="rId4"/>
    <p:sldId id="614" r:id="rId6"/>
    <p:sldId id="516" r:id="rId7"/>
    <p:sldId id="765" r:id="rId8"/>
    <p:sldId id="766" r:id="rId9"/>
    <p:sldId id="811" r:id="rId10"/>
    <p:sldId id="815" r:id="rId11"/>
    <p:sldId id="817" r:id="rId12"/>
    <p:sldId id="856" r:id="rId13"/>
    <p:sldId id="873" r:id="rId14"/>
    <p:sldId id="773" r:id="rId15"/>
    <p:sldId id="802" r:id="rId16"/>
    <p:sldId id="820" r:id="rId17"/>
    <p:sldId id="874" r:id="rId18"/>
    <p:sldId id="910" r:id="rId19"/>
    <p:sldId id="857" r:id="rId20"/>
    <p:sldId id="892" r:id="rId21"/>
    <p:sldId id="893" r:id="rId22"/>
    <p:sldId id="894" r:id="rId23"/>
    <p:sldId id="911" r:id="rId24"/>
    <p:sldId id="875" r:id="rId25"/>
    <p:sldId id="858" r:id="rId26"/>
    <p:sldId id="791" r:id="rId27"/>
    <p:sldId id="803" r:id="rId28"/>
    <p:sldId id="895" r:id="rId29"/>
    <p:sldId id="826" r:id="rId30"/>
    <p:sldId id="827" r:id="rId31"/>
    <p:sldId id="829" r:id="rId32"/>
    <p:sldId id="828" r:id="rId33"/>
    <p:sldId id="797" r:id="rId34"/>
    <p:sldId id="804" r:id="rId35"/>
    <p:sldId id="450" r:id="rId36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JunYa LiuZhu" initials="J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EE2E5"/>
    <a:srgbClr val="B60005"/>
    <a:srgbClr val="E3E5EB"/>
    <a:srgbClr val="00B0F0"/>
    <a:srgbClr val="6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8969D30-ED5A-497F-A329-AB4209B03287}" styleName="表样式 1 14">
    <a:wholeTbl>
      <a:tcTxStyle>
        <a:fontRef idx="none">
          <a:srgbClr val="000000"/>
        </a:fontRef>
      </a:tcTxStyle>
      <a:tcStyle>
        <a:tcBdr>
          <a:left>
            <a:ln w="12700" cmpd="sng">
              <a:solidFill>
                <a:srgbClr val="CE292F"/>
              </a:solidFill>
            </a:ln>
          </a:left>
          <a:right>
            <a:ln w="12700" cmpd="sng">
              <a:solidFill>
                <a:srgbClr val="CE292F"/>
              </a:solidFill>
            </a:ln>
          </a:right>
          <a:top>
            <a:ln w="12700" cmpd="sng">
              <a:solidFill>
                <a:srgbClr val="CE292F"/>
              </a:solidFill>
            </a:ln>
          </a:top>
          <a:bottom>
            <a:ln w="12700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CE292F">
              <a:lumMod val="10000"/>
              <a:lumOff val="90000"/>
            </a:srgbClr>
          </a:solidFill>
        </a:fill>
      </a:tcStyle>
    </a:band2H>
    <a:band1V>
      <a:tcStyle>
        <a:tcBdr>
          <a:left>
            <a:ln w="12700" cmpd="sng">
              <a:solidFill>
                <a:srgbClr val="CE292F"/>
              </a:solidFill>
            </a:ln>
          </a:left>
          <a:right>
            <a:ln w="12700" cmpd="sng">
              <a:solidFill>
                <a:srgbClr val="CE292F"/>
              </a:solidFill>
            </a:ln>
          </a:right>
          <a:top>
            <a:ln w="12700" cmpd="sng">
              <a:solidFill>
                <a:srgbClr val="CE292F"/>
              </a:solidFill>
            </a:ln>
          </a:top>
          <a:bottom>
            <a:ln w="12700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E292F">
              <a:lumMod val="10000"/>
              <a:lumOff val="90000"/>
            </a:srgbClr>
          </a:solidFill>
        </a:fill>
      </a:tcStyle>
    </a:band1V>
    <a:band2V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rgbClr val="CE292F"/>
              </a:solidFill>
            </a:ln>
          </a:top>
          <a:bottom>
            <a:ln w="12700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band2V>
    <a:lastCol>
      <a:tcTxStyle b="on">
        <a:fontRef idx="none">
          <a:srgbClr val="08090C"/>
        </a:fontRef>
      </a:tcTxStyle>
      <a:tcStyle>
        <a:tcBdr>
          <a:left>
            <a:ln>
              <a:noFill/>
            </a:ln>
          </a:left>
          <a:right>
            <a:ln w="12700" cmpd="sng">
              <a:solidFill>
                <a:srgbClr val="CE292F"/>
              </a:solidFill>
            </a:ln>
          </a:right>
          <a:top>
            <a:ln w="12700" cmpd="sng">
              <a:solidFill>
                <a:srgbClr val="CE292F"/>
              </a:solidFill>
            </a:ln>
          </a:top>
          <a:bottom>
            <a:ln w="12700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E292F">
              <a:lumMod val="20000"/>
              <a:lumOff val="80000"/>
            </a:srgbClr>
          </a:solidFill>
        </a:fill>
      </a:tcStyle>
    </a:lastCol>
    <a:firstCol>
      <a:tcTxStyle b="on">
        <a:fontRef idx="none">
          <a:srgbClr val="08090C"/>
        </a:fontRef>
      </a:tcTxStyle>
      <a:tcStyle>
        <a:tcBdr>
          <a:left>
            <a:ln w="12700" cmpd="sng">
              <a:solidFill>
                <a:srgbClr val="CE292F"/>
              </a:solidFill>
            </a:ln>
          </a:left>
          <a:right>
            <a:ln>
              <a:noFill/>
            </a:ln>
          </a:right>
          <a:top>
            <a:ln w="12700" cmpd="sng">
              <a:solidFill>
                <a:srgbClr val="CE292F"/>
              </a:solidFill>
            </a:ln>
          </a:top>
          <a:bottom>
            <a:ln w="12700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E292F">
              <a:lumMod val="20000"/>
              <a:lumOff val="80000"/>
            </a:srgbClr>
          </a:solidFill>
        </a:fill>
      </a:tcStyle>
    </a:firstCol>
    <a:lastRow>
      <a:tcTxStyle b="on">
        <a:fontRef idx="none">
          <a:srgbClr val="CE292F"/>
        </a:fontRef>
      </a:tcTxStyle>
      <a:tcStyle>
        <a:tcBdr>
          <a:left>
            <a:ln w="12700" cmpd="sng">
              <a:solidFill>
                <a:srgbClr val="CE292F"/>
              </a:solidFill>
            </a:ln>
          </a:left>
          <a:right>
            <a:ln w="12700" cmpd="sng">
              <a:solidFill>
                <a:srgbClr val="CE292F"/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12700" cmpd="sng">
              <a:solidFill>
                <a:srgbClr val="CE292F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none">
          <a:srgbClr val="CE292F"/>
        </a:fontRef>
      </a:tcTxStyle>
      <a:tcStyle>
        <a:tcBdr>
          <a:left>
            <a:ln w="12700" cmpd="sng">
              <a:solidFill>
                <a:srgbClr val="CE292F"/>
              </a:solidFill>
            </a:ln>
          </a:left>
          <a:right>
            <a:ln w="12700" cmpd="sng">
              <a:solidFill>
                <a:srgbClr val="CE292F"/>
              </a:solidFill>
            </a:ln>
          </a:right>
          <a:top>
            <a:ln w="12700" cmpd="sng">
              <a:solidFill>
                <a:srgbClr val="CE292F"/>
              </a:solidFill>
            </a:ln>
          </a:top>
          <a:bottom>
            <a:ln w="12700" cmpd="sng">
              <a:solidFill>
                <a:srgbClr val="CE292F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Row>
  </a:tblStyle>
  <a:tblStyle styleId="{C2BD3654-1E40-4B53-8D2B-03F433726E6C}" styleName="表样式 1 17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rgbClr val="CE292F"/>
              </a:solidFill>
            </a:ln>
          </a:left>
          <a:right>
            <a:ln w="9525" cmpd="sng">
              <a:solidFill>
                <a:srgbClr val="CE292F"/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CE292F">
              <a:lumMod val="10000"/>
              <a:lumOff val="90000"/>
            </a:srgbClr>
          </a:solidFill>
        </a:fill>
      </a:tcStyle>
    </a:band2H>
    <a:band1V>
      <a:tcStyle>
        <a:tcBdr>
          <a:left>
            <a:ln w="9525" cmpd="sng">
              <a:solidFill>
                <a:srgbClr val="CE292F"/>
              </a:solidFill>
            </a:ln>
          </a:left>
          <a:right>
            <a:ln w="9525" cmpd="sng">
              <a:solidFill>
                <a:srgbClr val="CE292F"/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E292F">
              <a:lumMod val="10000"/>
              <a:lumOff val="90000"/>
            </a:srgbClr>
          </a:solidFill>
        </a:fill>
      </a:tcStyle>
    </a:band1V>
    <a:band2V>
      <a:tcStyle>
        <a:tcBdr>
          <a:left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E292F"/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E292F">
              <a:lumMod val="20000"/>
              <a:lumOff val="80000"/>
            </a:srgbClr>
          </a:solidFill>
        </a:fill>
      </a:tcStyle>
    </a:lastCol>
    <a:firstCol>
      <a:tcTxStyle b="on">
        <a:fontRef idx="none">
          <a:srgbClr val="CE292F"/>
        </a:fontRef>
      </a:tcTxStyle>
      <a:tcStyle>
        <a:tcBdr>
          <a:left>
            <a:ln w="9525" cmpd="sng">
              <a:solidFill>
                <a:srgbClr val="CE292F"/>
              </a:solidFill>
            </a:ln>
          </a:left>
          <a:right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Col>
    <a:lastRow>
      <a:tcTxStyle b="on">
        <a:fontRef idx="none">
          <a:srgbClr val="CE292F"/>
        </a:fontRef>
      </a:tcTxStyle>
      <a:tcStyle>
        <a:tcBdr>
          <a:left>
            <a:ln w="9525" cmpd="sng">
              <a:solidFill>
                <a:srgbClr val="CE292F"/>
              </a:solidFill>
            </a:ln>
          </a:left>
          <a:right>
            <a:ln w="9525" cmpd="sng">
              <a:solidFill>
                <a:srgbClr val="CE292F"/>
              </a:solidFill>
            </a:ln>
          </a:right>
          <a:top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lastRow>
    <a:firstRow>
      <a:tcTxStyle b="on">
        <a:fontRef idx="none">
          <a:srgbClr val="CE292F"/>
        </a:fontRef>
      </a:tcTxStyle>
      <a:tcStyle>
        <a:tcBdr>
          <a:left>
            <a:ln w="9525" cmpd="sng">
              <a:solidFill>
                <a:srgbClr val="CE292F"/>
              </a:solidFill>
            </a:ln>
          </a:left>
          <a:right>
            <a:ln w="9525" cmpd="sng">
              <a:solidFill>
                <a:srgbClr val="CE292F"/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bottom>
          <a:insideH>
            <a:ln>
              <a:noFill/>
            </a:ln>
          </a:insideH>
          <a:insideV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firstRow>
  </a:tblStyle>
  <a:tblStyle styleId="{EDDC5F60-7ED5-4F8F-B238-30836967709C}" styleName="表样式 1 17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C9091E">
              <a:lumMod val="10000"/>
              <a:lumOff val="90000"/>
            </a:srgbClr>
          </a:solidFill>
        </a:fill>
      </a:tcStyle>
    </a:band2H>
    <a:band1V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9091E">
              <a:lumMod val="10000"/>
              <a:lumOff val="90000"/>
            </a:srgbClr>
          </a:solidFill>
        </a:fill>
      </a:tcStyle>
    </a:band1V>
    <a:band2V>
      <a:tcStyle>
        <a:tcBdr>
          <a:lef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9091E">
              <a:lumMod val="20000"/>
              <a:lumOff val="80000"/>
            </a:srgbClr>
          </a:solidFill>
        </a:fill>
      </a:tcStyle>
    </a:lastCol>
    <a:firstCol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Col>
    <a:lastRow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lastRow>
    <a:firstRow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bottom>
          <a:insideH>
            <a:ln>
              <a:noFill/>
            </a:ln>
          </a:insideH>
          <a:insideV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firstRow>
  </a:tblStyle>
  <a:tblStyle styleId="{442B20A4-DBDD-4D22-93F2-3A08E9B3B9D7}" styleName="表样式 1 17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rgbClr val="CE292F"/>
              </a:solidFill>
            </a:ln>
          </a:left>
          <a:right>
            <a:ln w="9525" cmpd="sng">
              <a:solidFill>
                <a:srgbClr val="CE292F"/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CE292F">
              <a:lumMod val="10000"/>
              <a:lumOff val="90000"/>
            </a:srgbClr>
          </a:solidFill>
        </a:fill>
      </a:tcStyle>
    </a:band2H>
    <a:band1V>
      <a:tcStyle>
        <a:tcBdr>
          <a:left>
            <a:ln w="9525" cmpd="sng">
              <a:solidFill>
                <a:srgbClr val="CE292F"/>
              </a:solidFill>
            </a:ln>
          </a:left>
          <a:right>
            <a:ln w="9525" cmpd="sng">
              <a:solidFill>
                <a:srgbClr val="CE292F"/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E292F">
              <a:lumMod val="10000"/>
              <a:lumOff val="90000"/>
            </a:srgbClr>
          </a:solidFill>
        </a:fill>
      </a:tcStyle>
    </a:band1V>
    <a:band2V>
      <a:tcStyle>
        <a:tcBdr>
          <a:left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E292F"/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E292F">
              <a:lumMod val="20000"/>
              <a:lumOff val="80000"/>
            </a:srgbClr>
          </a:solidFill>
        </a:fill>
      </a:tcStyle>
    </a:lastCol>
    <a:firstCol>
      <a:tcTxStyle b="on">
        <a:fontRef idx="none">
          <a:srgbClr val="CE292F"/>
        </a:fontRef>
      </a:tcTxStyle>
      <a:tcStyle>
        <a:tcBdr>
          <a:left>
            <a:ln w="9525" cmpd="sng">
              <a:solidFill>
                <a:srgbClr val="CE292F"/>
              </a:solidFill>
            </a:ln>
          </a:left>
          <a:right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Col>
    <a:lastRow>
      <a:tcTxStyle b="on">
        <a:fontRef idx="none">
          <a:srgbClr val="CE292F"/>
        </a:fontRef>
      </a:tcTxStyle>
      <a:tcStyle>
        <a:tcBdr>
          <a:left>
            <a:ln w="9525" cmpd="sng">
              <a:solidFill>
                <a:srgbClr val="CE292F"/>
              </a:solidFill>
            </a:ln>
          </a:left>
          <a:right>
            <a:ln w="9525" cmpd="sng">
              <a:solidFill>
                <a:srgbClr val="CE292F"/>
              </a:solidFill>
            </a:ln>
          </a:right>
          <a:top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lastRow>
    <a:firstRow>
      <a:tcTxStyle b="on">
        <a:fontRef idx="none">
          <a:srgbClr val="CE292F"/>
        </a:fontRef>
      </a:tcTxStyle>
      <a:tcStyle>
        <a:tcBdr>
          <a:left>
            <a:ln w="9525" cmpd="sng">
              <a:solidFill>
                <a:srgbClr val="CE292F"/>
              </a:solidFill>
            </a:ln>
          </a:left>
          <a:right>
            <a:ln w="9525" cmpd="sng">
              <a:solidFill>
                <a:srgbClr val="CE292F"/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bottom>
          <a:insideH>
            <a:ln>
              <a:noFill/>
            </a:ln>
          </a:insideH>
          <a:insideV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firstRow>
  </a:tblStyle>
  <a:tblStyle styleId="{079C7888-C893-46B5-A33B-8DB9251F6B5C}" styleName="表样式 1 17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C9091E">
              <a:lumMod val="10000"/>
              <a:lumOff val="90000"/>
            </a:srgbClr>
          </a:solidFill>
        </a:fill>
      </a:tcStyle>
    </a:band2H>
    <a:band1V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9091E">
              <a:lumMod val="10000"/>
              <a:lumOff val="90000"/>
            </a:srgbClr>
          </a:solidFill>
        </a:fill>
      </a:tcStyle>
    </a:band1V>
    <a:band2V>
      <a:tcStyle>
        <a:tcBdr>
          <a:lef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9091E">
              <a:lumMod val="20000"/>
              <a:lumOff val="80000"/>
            </a:srgbClr>
          </a:solidFill>
        </a:fill>
      </a:tcStyle>
    </a:lastCol>
    <a:firstCol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Col>
    <a:lastRow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lastRow>
    <a:firstRow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bottom>
          <a:insideH>
            <a:ln>
              <a:noFill/>
            </a:ln>
          </a:insideH>
          <a:insideV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firstRow>
  </a:tblStyle>
  <a:tblStyle styleId="{8BAB5B05-C5F0-44D9-8685-571A939424A3}" styleName="表样式 1 17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C9091E">
              <a:lumMod val="10000"/>
              <a:lumOff val="90000"/>
            </a:srgbClr>
          </a:solidFill>
        </a:fill>
      </a:tcStyle>
    </a:band2H>
    <a:band1V>
      <a:tcTxStyle/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9091E">
              <a:lumMod val="10000"/>
              <a:lumOff val="90000"/>
            </a:srgbClr>
          </a:solidFill>
        </a:fill>
      </a:tcStyle>
    </a:band1V>
    <a:band2V>
      <a:tcTxStyle/>
      <a:tcStyle>
        <a:tcBdr>
          <a:lef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9091E">
              <a:lumMod val="20000"/>
              <a:lumOff val="80000"/>
            </a:srgbClr>
          </a:solidFill>
        </a:fill>
      </a:tcStyle>
    </a:lastCol>
    <a:firstCol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Col>
    <a:lastRow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lastRow>
    <a:firstRow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bottom>
          <a:insideH>
            <a:ln>
              <a:noFill/>
            </a:ln>
          </a:insideH>
          <a:insideV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firstRow>
  </a:tblStyle>
  <a:tblStyle styleId="{0F232A15-38E0-4987-962E-3B20F8816DD1}" styleName="表样式 1 17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C9091E">
              <a:lumMod val="10000"/>
              <a:lumOff val="90000"/>
            </a:srgbClr>
          </a:solidFill>
        </a:fill>
      </a:tcStyle>
    </a:band2H>
    <a:band1V>
      <a:tcTxStyle/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9091E">
              <a:lumMod val="10000"/>
              <a:lumOff val="90000"/>
            </a:srgbClr>
          </a:solidFill>
        </a:fill>
      </a:tcStyle>
    </a:band1V>
    <a:band2V>
      <a:tcTxStyle/>
      <a:tcStyle>
        <a:tcBdr>
          <a:lef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9091E">
              <a:lumMod val="20000"/>
              <a:lumOff val="80000"/>
            </a:srgbClr>
          </a:solidFill>
        </a:fill>
      </a:tcStyle>
    </a:lastCol>
    <a:firstCol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Col>
    <a:lastRow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lastRow>
    <a:firstRow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bottom>
          <a:insideH>
            <a:ln>
              <a:noFill/>
            </a:ln>
          </a:insideH>
          <a:insideV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firstRow>
  </a:tblStyle>
  <a:tblStyle styleId="{D7D48BDC-AA88-4F32-AE0D-771ED03F301D}" styleName="表样式 1 17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C9091E">
              <a:lumMod val="10000"/>
              <a:lumOff val="90000"/>
            </a:srgbClr>
          </a:solidFill>
        </a:fill>
      </a:tcStyle>
    </a:band2H>
    <a:band1V>
      <a:tcTxStyle/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9091E">
              <a:lumMod val="10000"/>
              <a:lumOff val="90000"/>
            </a:srgbClr>
          </a:solidFill>
        </a:fill>
      </a:tcStyle>
    </a:band1V>
    <a:band2V>
      <a:tcTxStyle/>
      <a:tcStyle>
        <a:tcBdr>
          <a:lef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9091E">
              <a:lumMod val="20000"/>
              <a:lumOff val="80000"/>
            </a:srgbClr>
          </a:solidFill>
        </a:fill>
      </a:tcStyle>
    </a:lastCol>
    <a:firstCol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Col>
    <a:lastRow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lastRow>
    <a:firstRow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bottom>
          <a:insideH>
            <a:ln>
              <a:noFill/>
            </a:ln>
          </a:insideH>
          <a:insideV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55" autoAdjust="0"/>
  </p:normalViewPr>
  <p:slideViewPr>
    <p:cSldViewPr snapToGrid="0">
      <p:cViewPr varScale="1">
        <p:scale>
          <a:sx n="83" d="100"/>
          <a:sy n="83" d="100"/>
        </p:scale>
        <p:origin x="10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1" Type="http://schemas.openxmlformats.org/officeDocument/2006/relationships/tags" Target="tags/tag27.xml"/><Relationship Id="rId40" Type="http://schemas.openxmlformats.org/officeDocument/2006/relationships/commentAuthors" Target="commentAuthors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EA83B-DFE3-4928-B559-141995DEDD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6F68C3F-8089-4336-A0FA-9F374BED94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6F68C3F-8089-4336-A0FA-9F374BED94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F67177-20B5-4A78-A0DA-C5E69E3844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6F68C3F-8089-4336-A0FA-9F374BED94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6F68C3F-8089-4336-A0FA-9F374BED94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F67177-20B5-4A78-A0DA-C5E69E3844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6F68C3F-8089-4336-A0FA-9F374BED94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区块链的兴起促使了广泛的区块链平台（例如，以太坊 [Ethereum 2015]、BNB [Binance 2022]）和加密资产（例如，比特币 [Bitcoin 2009]、非同质化代币 [Wikipedia 2023]）的发展。在如此高度多样化且分散的生态系统中，跨越不同区块链平台的数据通信需求（例如，以太币和比特币的交换）变得至关重要。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7C2D-4AD9-4B42-BA85-2BD9FAD838F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D81B-ADF2-4E81-89E9-715225DDC3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09D9-BE11-4A99-8DA9-D9AEAEBF337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D81B-ADF2-4E81-89E9-715225DDC3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63EE-61F3-43DD-88E8-0045071CEB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DF3C-6646-4B70-BE9D-84E1E036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深红边"/>
          <p:cNvSpPr/>
          <p:nvPr userDrawn="1"/>
        </p:nvSpPr>
        <p:spPr>
          <a:xfrm>
            <a:off x="752703" y="1450164"/>
            <a:ext cx="3974621" cy="397462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0" y="2168524"/>
            <a:ext cx="12192000" cy="25209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红圆 59"/>
          <p:cNvSpPr/>
          <p:nvPr userDrawn="1"/>
        </p:nvSpPr>
        <p:spPr>
          <a:xfrm>
            <a:off x="822026" y="1519487"/>
            <a:ext cx="3835975" cy="383597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阴影底"/>
          <p:cNvSpPr/>
          <p:nvPr userDrawn="1"/>
        </p:nvSpPr>
        <p:spPr>
          <a:xfrm>
            <a:off x="1189676" y="1887137"/>
            <a:ext cx="3100675" cy="31006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7000">
                <a:schemeClr val="tx1">
                  <a:alpha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白底圆"/>
          <p:cNvSpPr/>
          <p:nvPr userDrawn="1"/>
        </p:nvSpPr>
        <p:spPr>
          <a:xfrm>
            <a:off x="1289639" y="1987100"/>
            <a:ext cx="2900749" cy="29007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îş1idè"/>
          <p:cNvSpPr/>
          <p:nvPr userDrawn="1"/>
        </p:nvSpPr>
        <p:spPr bwMode="auto">
          <a:xfrm>
            <a:off x="1653149" y="2331179"/>
            <a:ext cx="2173728" cy="2212591"/>
          </a:xfrm>
          <a:custGeom>
            <a:avLst/>
            <a:gdLst>
              <a:gd name="T0" fmla="*/ 606 w 808"/>
              <a:gd name="T1" fmla="*/ 701 h 821"/>
              <a:gd name="T2" fmla="*/ 597 w 808"/>
              <a:gd name="T3" fmla="*/ 703 h 821"/>
              <a:gd name="T4" fmla="*/ 597 w 808"/>
              <a:gd name="T5" fmla="*/ 684 h 821"/>
              <a:gd name="T6" fmla="*/ 620 w 808"/>
              <a:gd name="T7" fmla="*/ 651 h 821"/>
              <a:gd name="T8" fmla="*/ 606 w 808"/>
              <a:gd name="T9" fmla="*/ 661 h 821"/>
              <a:gd name="T10" fmla="*/ 584 w 808"/>
              <a:gd name="T11" fmla="*/ 659 h 821"/>
              <a:gd name="T12" fmla="*/ 591 w 808"/>
              <a:gd name="T13" fmla="*/ 642 h 821"/>
              <a:gd name="T14" fmla="*/ 597 w 808"/>
              <a:gd name="T15" fmla="*/ 649 h 821"/>
              <a:gd name="T16" fmla="*/ 620 w 808"/>
              <a:gd name="T17" fmla="*/ 619 h 821"/>
              <a:gd name="T18" fmla="*/ 636 w 808"/>
              <a:gd name="T19" fmla="*/ 634 h 821"/>
              <a:gd name="T20" fmla="*/ 623 w 808"/>
              <a:gd name="T21" fmla="*/ 679 h 821"/>
              <a:gd name="T22" fmla="*/ 620 w 808"/>
              <a:gd name="T23" fmla="*/ 692 h 821"/>
              <a:gd name="T24" fmla="*/ 177 w 808"/>
              <a:gd name="T25" fmla="*/ 710 h 821"/>
              <a:gd name="T26" fmla="*/ 216 w 808"/>
              <a:gd name="T27" fmla="*/ 643 h 821"/>
              <a:gd name="T28" fmla="*/ 233 w 808"/>
              <a:gd name="T29" fmla="*/ 632 h 821"/>
              <a:gd name="T30" fmla="*/ 209 w 808"/>
              <a:gd name="T31" fmla="*/ 667 h 821"/>
              <a:gd name="T32" fmla="*/ 245 w 808"/>
              <a:gd name="T33" fmla="*/ 647 h 821"/>
              <a:gd name="T34" fmla="*/ 246 w 808"/>
              <a:gd name="T35" fmla="*/ 676 h 821"/>
              <a:gd name="T36" fmla="*/ 228 w 808"/>
              <a:gd name="T37" fmla="*/ 694 h 821"/>
              <a:gd name="T38" fmla="*/ 203 w 808"/>
              <a:gd name="T39" fmla="*/ 719 h 821"/>
              <a:gd name="T40" fmla="*/ 207 w 808"/>
              <a:gd name="T41" fmla="*/ 683 h 821"/>
              <a:gd name="T42" fmla="*/ 446 w 808"/>
              <a:gd name="T43" fmla="*/ 698 h 821"/>
              <a:gd name="T44" fmla="*/ 444 w 808"/>
              <a:gd name="T45" fmla="*/ 686 h 821"/>
              <a:gd name="T46" fmla="*/ 445 w 808"/>
              <a:gd name="T47" fmla="*/ 674 h 821"/>
              <a:gd name="T48" fmla="*/ 434 w 808"/>
              <a:gd name="T49" fmla="*/ 668 h 821"/>
              <a:gd name="T50" fmla="*/ 438 w 808"/>
              <a:gd name="T51" fmla="*/ 651 h 821"/>
              <a:gd name="T52" fmla="*/ 456 w 808"/>
              <a:gd name="T53" fmla="*/ 644 h 821"/>
              <a:gd name="T54" fmla="*/ 465 w 808"/>
              <a:gd name="T55" fmla="*/ 643 h 821"/>
              <a:gd name="T56" fmla="*/ 457 w 808"/>
              <a:gd name="T57" fmla="*/ 675 h 821"/>
              <a:gd name="T58" fmla="*/ 455 w 808"/>
              <a:gd name="T59" fmla="*/ 690 h 821"/>
              <a:gd name="T60" fmla="*/ 265 w 808"/>
              <a:gd name="T61" fmla="*/ 713 h 821"/>
              <a:gd name="T62" fmla="*/ 562 w 808"/>
              <a:gd name="T63" fmla="*/ 715 h 821"/>
              <a:gd name="T64" fmla="*/ 292 w 808"/>
              <a:gd name="T65" fmla="*/ 705 h 821"/>
              <a:gd name="T66" fmla="*/ 300 w 808"/>
              <a:gd name="T67" fmla="*/ 666 h 821"/>
              <a:gd name="T68" fmla="*/ 285 w 808"/>
              <a:gd name="T69" fmla="*/ 672 h 821"/>
              <a:gd name="T70" fmla="*/ 302 w 808"/>
              <a:gd name="T71" fmla="*/ 650 h 821"/>
              <a:gd name="T72" fmla="*/ 307 w 808"/>
              <a:gd name="T73" fmla="*/ 637 h 821"/>
              <a:gd name="T74" fmla="*/ 319 w 808"/>
              <a:gd name="T75" fmla="*/ 648 h 821"/>
              <a:gd name="T76" fmla="*/ 305 w 808"/>
              <a:gd name="T77" fmla="*/ 696 h 821"/>
              <a:gd name="T78" fmla="*/ 511 w 808"/>
              <a:gd name="T79" fmla="*/ 689 h 821"/>
              <a:gd name="T80" fmla="*/ 538 w 808"/>
              <a:gd name="T81" fmla="*/ 638 h 821"/>
              <a:gd name="T82" fmla="*/ 529 w 808"/>
              <a:gd name="T83" fmla="*/ 700 h 821"/>
              <a:gd name="T84" fmla="*/ 241 w 808"/>
              <a:gd name="T85" fmla="*/ 701 h 821"/>
              <a:gd name="T86" fmla="*/ 469 w 808"/>
              <a:gd name="T87" fmla="*/ 701 h 821"/>
              <a:gd name="T88" fmla="*/ 447 w 808"/>
              <a:gd name="T89" fmla="*/ 705 h 821"/>
              <a:gd name="T90" fmla="*/ 349 w 808"/>
              <a:gd name="T91" fmla="*/ 697 h 821"/>
              <a:gd name="T92" fmla="*/ 371 w 808"/>
              <a:gd name="T93" fmla="*/ 665 h 821"/>
              <a:gd name="T94" fmla="*/ 400 w 808"/>
              <a:gd name="T95" fmla="*/ 667 h 821"/>
              <a:gd name="T96" fmla="*/ 375 w 808"/>
              <a:gd name="T97" fmla="*/ 697 h 821"/>
              <a:gd name="T98" fmla="*/ 220 w 808"/>
              <a:gd name="T99" fmla="*/ 683 h 821"/>
              <a:gd name="T100" fmla="*/ 223 w 808"/>
              <a:gd name="T101" fmla="*/ 690 h 821"/>
              <a:gd name="T102" fmla="*/ 318 w 808"/>
              <a:gd name="T103" fmla="*/ 697 h 821"/>
              <a:gd name="T104" fmla="*/ 206 w 808"/>
              <a:gd name="T105" fmla="*/ 674 h 821"/>
              <a:gd name="T106" fmla="*/ 311 w 808"/>
              <a:gd name="T107" fmla="*/ 660 h 821"/>
              <a:gd name="T108" fmla="*/ 614 w 808"/>
              <a:gd name="T109" fmla="*/ 661 h 821"/>
              <a:gd name="T110" fmla="*/ 607 w 808"/>
              <a:gd name="T111" fmla="*/ 650 h 821"/>
              <a:gd name="T112" fmla="*/ 217 w 808"/>
              <a:gd name="T113" fmla="*/ 627 h 821"/>
              <a:gd name="T114" fmla="*/ 161 w 808"/>
              <a:gd name="T115" fmla="*/ 585 h 821"/>
              <a:gd name="T116" fmla="*/ 114 w 808"/>
              <a:gd name="T117" fmla="*/ 372 h 821"/>
              <a:gd name="T118" fmla="*/ 243 w 808"/>
              <a:gd name="T119" fmla="*/ 205 h 821"/>
              <a:gd name="T120" fmla="*/ 433 w 808"/>
              <a:gd name="T121" fmla="*/ 152 h 821"/>
              <a:gd name="T122" fmla="*/ 653 w 808"/>
              <a:gd name="T123" fmla="*/ 325 h 821"/>
              <a:gd name="T124" fmla="*/ 664 w 808"/>
              <a:gd name="T125" fmla="*/ 501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08" h="821">
                <a:moveTo>
                  <a:pt x="404" y="821"/>
                </a:moveTo>
                <a:cubicBezTo>
                  <a:pt x="626" y="821"/>
                  <a:pt x="808" y="637"/>
                  <a:pt x="808" y="411"/>
                </a:cubicBezTo>
                <a:cubicBezTo>
                  <a:pt x="808" y="185"/>
                  <a:pt x="626" y="0"/>
                  <a:pt x="404" y="0"/>
                </a:cubicBezTo>
                <a:cubicBezTo>
                  <a:pt x="181" y="0"/>
                  <a:pt x="0" y="185"/>
                  <a:pt x="0" y="411"/>
                </a:cubicBezTo>
                <a:cubicBezTo>
                  <a:pt x="0" y="637"/>
                  <a:pt x="181" y="821"/>
                  <a:pt x="404" y="821"/>
                </a:cubicBezTo>
                <a:close/>
                <a:moveTo>
                  <a:pt x="404" y="3"/>
                </a:moveTo>
                <a:cubicBezTo>
                  <a:pt x="474" y="48"/>
                  <a:pt x="616" y="90"/>
                  <a:pt x="583" y="158"/>
                </a:cubicBezTo>
                <a:cubicBezTo>
                  <a:pt x="638" y="106"/>
                  <a:pt x="721" y="230"/>
                  <a:pt x="785" y="285"/>
                </a:cubicBezTo>
                <a:cubicBezTo>
                  <a:pt x="765" y="362"/>
                  <a:pt x="769" y="520"/>
                  <a:pt x="693" y="507"/>
                </a:cubicBezTo>
                <a:cubicBezTo>
                  <a:pt x="761" y="544"/>
                  <a:pt x="669" y="666"/>
                  <a:pt x="644" y="734"/>
                </a:cubicBezTo>
                <a:cubicBezTo>
                  <a:pt x="567" y="740"/>
                  <a:pt x="412" y="799"/>
                  <a:pt x="405" y="723"/>
                </a:cubicBezTo>
                <a:cubicBezTo>
                  <a:pt x="392" y="797"/>
                  <a:pt x="241" y="737"/>
                  <a:pt x="161" y="732"/>
                </a:cubicBezTo>
                <a:cubicBezTo>
                  <a:pt x="134" y="658"/>
                  <a:pt x="46" y="545"/>
                  <a:pt x="113" y="509"/>
                </a:cubicBezTo>
                <a:cubicBezTo>
                  <a:pt x="35" y="520"/>
                  <a:pt x="47" y="364"/>
                  <a:pt x="23" y="284"/>
                </a:cubicBezTo>
                <a:cubicBezTo>
                  <a:pt x="90" y="245"/>
                  <a:pt x="172" y="105"/>
                  <a:pt x="229" y="159"/>
                </a:cubicBezTo>
                <a:cubicBezTo>
                  <a:pt x="197" y="85"/>
                  <a:pt x="340" y="46"/>
                  <a:pt x="404" y="3"/>
                </a:cubicBezTo>
                <a:close/>
                <a:moveTo>
                  <a:pt x="609" y="729"/>
                </a:moveTo>
                <a:cubicBezTo>
                  <a:pt x="601" y="725"/>
                  <a:pt x="601" y="725"/>
                  <a:pt x="601" y="725"/>
                </a:cubicBezTo>
                <a:cubicBezTo>
                  <a:pt x="601" y="725"/>
                  <a:pt x="601" y="725"/>
                  <a:pt x="601" y="725"/>
                </a:cubicBezTo>
                <a:cubicBezTo>
                  <a:pt x="601" y="725"/>
                  <a:pt x="601" y="725"/>
                  <a:pt x="601" y="725"/>
                </a:cubicBezTo>
                <a:cubicBezTo>
                  <a:pt x="601" y="725"/>
                  <a:pt x="601" y="725"/>
                  <a:pt x="601" y="725"/>
                </a:cubicBezTo>
                <a:cubicBezTo>
                  <a:pt x="600" y="725"/>
                  <a:pt x="600" y="725"/>
                  <a:pt x="600" y="725"/>
                </a:cubicBezTo>
                <a:cubicBezTo>
                  <a:pt x="600" y="725"/>
                  <a:pt x="600" y="725"/>
                  <a:pt x="600" y="725"/>
                </a:cubicBezTo>
                <a:cubicBezTo>
                  <a:pt x="599" y="725"/>
                  <a:pt x="599" y="725"/>
                  <a:pt x="599" y="725"/>
                </a:cubicBezTo>
                <a:cubicBezTo>
                  <a:pt x="599" y="725"/>
                  <a:pt x="599" y="725"/>
                  <a:pt x="599" y="725"/>
                </a:cubicBezTo>
                <a:cubicBezTo>
                  <a:pt x="599" y="725"/>
                  <a:pt x="599" y="725"/>
                  <a:pt x="599" y="725"/>
                </a:cubicBezTo>
                <a:cubicBezTo>
                  <a:pt x="599" y="725"/>
                  <a:pt x="599" y="725"/>
                  <a:pt x="599" y="725"/>
                </a:cubicBezTo>
                <a:cubicBezTo>
                  <a:pt x="598" y="725"/>
                  <a:pt x="598" y="725"/>
                  <a:pt x="598" y="725"/>
                </a:cubicBezTo>
                <a:cubicBezTo>
                  <a:pt x="598" y="725"/>
                  <a:pt x="598" y="725"/>
                  <a:pt x="598" y="725"/>
                </a:cubicBezTo>
                <a:cubicBezTo>
                  <a:pt x="598" y="725"/>
                  <a:pt x="598" y="725"/>
                  <a:pt x="598" y="725"/>
                </a:cubicBezTo>
                <a:cubicBezTo>
                  <a:pt x="598" y="725"/>
                  <a:pt x="598" y="725"/>
                  <a:pt x="598" y="725"/>
                </a:cubicBezTo>
                <a:cubicBezTo>
                  <a:pt x="597" y="725"/>
                  <a:pt x="597" y="725"/>
                  <a:pt x="597" y="725"/>
                </a:cubicBezTo>
                <a:cubicBezTo>
                  <a:pt x="597" y="725"/>
                  <a:pt x="597" y="725"/>
                  <a:pt x="597" y="725"/>
                </a:cubicBezTo>
                <a:cubicBezTo>
                  <a:pt x="596" y="725"/>
                  <a:pt x="596" y="725"/>
                  <a:pt x="596" y="725"/>
                </a:cubicBezTo>
                <a:cubicBezTo>
                  <a:pt x="596" y="725"/>
                  <a:pt x="596" y="725"/>
                  <a:pt x="596" y="725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2"/>
                  <a:pt x="595" y="722"/>
                  <a:pt x="595" y="722"/>
                </a:cubicBezTo>
                <a:cubicBezTo>
                  <a:pt x="595" y="722"/>
                  <a:pt x="595" y="722"/>
                  <a:pt x="595" y="722"/>
                </a:cubicBezTo>
                <a:cubicBezTo>
                  <a:pt x="596" y="722"/>
                  <a:pt x="596" y="722"/>
                  <a:pt x="596" y="722"/>
                </a:cubicBezTo>
                <a:cubicBezTo>
                  <a:pt x="596" y="722"/>
                  <a:pt x="596" y="722"/>
                  <a:pt x="596" y="722"/>
                </a:cubicBezTo>
                <a:cubicBezTo>
                  <a:pt x="598" y="722"/>
                  <a:pt x="598" y="722"/>
                  <a:pt x="598" y="722"/>
                </a:cubicBezTo>
                <a:cubicBezTo>
                  <a:pt x="598" y="722"/>
                  <a:pt x="598" y="722"/>
                  <a:pt x="598" y="722"/>
                </a:cubicBezTo>
                <a:cubicBezTo>
                  <a:pt x="600" y="722"/>
                  <a:pt x="600" y="722"/>
                  <a:pt x="600" y="722"/>
                </a:cubicBezTo>
                <a:cubicBezTo>
                  <a:pt x="600" y="722"/>
                  <a:pt x="600" y="722"/>
                  <a:pt x="600" y="722"/>
                </a:cubicBezTo>
                <a:cubicBezTo>
                  <a:pt x="602" y="722"/>
                  <a:pt x="602" y="722"/>
                  <a:pt x="602" y="722"/>
                </a:cubicBezTo>
                <a:cubicBezTo>
                  <a:pt x="602" y="722"/>
                  <a:pt x="602" y="722"/>
                  <a:pt x="602" y="722"/>
                </a:cubicBezTo>
                <a:cubicBezTo>
                  <a:pt x="603" y="722"/>
                  <a:pt x="603" y="722"/>
                  <a:pt x="603" y="722"/>
                </a:cubicBezTo>
                <a:cubicBezTo>
                  <a:pt x="603" y="722"/>
                  <a:pt x="603" y="722"/>
                  <a:pt x="603" y="722"/>
                </a:cubicBezTo>
                <a:cubicBezTo>
                  <a:pt x="605" y="722"/>
                  <a:pt x="605" y="722"/>
                  <a:pt x="605" y="722"/>
                </a:cubicBezTo>
                <a:cubicBezTo>
                  <a:pt x="605" y="722"/>
                  <a:pt x="605" y="722"/>
                  <a:pt x="605" y="722"/>
                </a:cubicBezTo>
                <a:cubicBezTo>
                  <a:pt x="606" y="721"/>
                  <a:pt x="606" y="721"/>
                  <a:pt x="606" y="721"/>
                </a:cubicBezTo>
                <a:cubicBezTo>
                  <a:pt x="606" y="721"/>
                  <a:pt x="606" y="721"/>
                  <a:pt x="606" y="721"/>
                </a:cubicBezTo>
                <a:cubicBezTo>
                  <a:pt x="608" y="719"/>
                  <a:pt x="608" y="719"/>
                  <a:pt x="608" y="719"/>
                </a:cubicBezTo>
                <a:cubicBezTo>
                  <a:pt x="608" y="719"/>
                  <a:pt x="608" y="719"/>
                  <a:pt x="608" y="719"/>
                </a:cubicBezTo>
                <a:cubicBezTo>
                  <a:pt x="608" y="717"/>
                  <a:pt x="608" y="717"/>
                  <a:pt x="608" y="717"/>
                </a:cubicBezTo>
                <a:cubicBezTo>
                  <a:pt x="608" y="717"/>
                  <a:pt x="608" y="717"/>
                  <a:pt x="608" y="717"/>
                </a:cubicBezTo>
                <a:cubicBezTo>
                  <a:pt x="608" y="715"/>
                  <a:pt x="608" y="715"/>
                  <a:pt x="608" y="715"/>
                </a:cubicBezTo>
                <a:cubicBezTo>
                  <a:pt x="608" y="715"/>
                  <a:pt x="608" y="715"/>
                  <a:pt x="608" y="715"/>
                </a:cubicBezTo>
                <a:cubicBezTo>
                  <a:pt x="608" y="712"/>
                  <a:pt x="608" y="712"/>
                  <a:pt x="608" y="712"/>
                </a:cubicBezTo>
                <a:cubicBezTo>
                  <a:pt x="608" y="712"/>
                  <a:pt x="608" y="712"/>
                  <a:pt x="608" y="712"/>
                </a:cubicBezTo>
                <a:cubicBezTo>
                  <a:pt x="608" y="710"/>
                  <a:pt x="608" y="710"/>
                  <a:pt x="608" y="710"/>
                </a:cubicBezTo>
                <a:cubicBezTo>
                  <a:pt x="608" y="710"/>
                  <a:pt x="608" y="710"/>
                  <a:pt x="608" y="710"/>
                </a:cubicBezTo>
                <a:cubicBezTo>
                  <a:pt x="608" y="707"/>
                  <a:pt x="608" y="707"/>
                  <a:pt x="608" y="707"/>
                </a:cubicBezTo>
                <a:cubicBezTo>
                  <a:pt x="608" y="707"/>
                  <a:pt x="608" y="707"/>
                  <a:pt x="608" y="707"/>
                </a:cubicBezTo>
                <a:cubicBezTo>
                  <a:pt x="608" y="705"/>
                  <a:pt x="608" y="705"/>
                  <a:pt x="608" y="705"/>
                </a:cubicBezTo>
                <a:cubicBezTo>
                  <a:pt x="608" y="705"/>
                  <a:pt x="608" y="705"/>
                  <a:pt x="608" y="705"/>
                </a:cubicBezTo>
                <a:cubicBezTo>
                  <a:pt x="608" y="702"/>
                  <a:pt x="608" y="702"/>
                  <a:pt x="608" y="702"/>
                </a:cubicBezTo>
                <a:cubicBezTo>
                  <a:pt x="608" y="702"/>
                  <a:pt x="608" y="702"/>
                  <a:pt x="608" y="702"/>
                </a:cubicBezTo>
                <a:cubicBezTo>
                  <a:pt x="608" y="700"/>
                  <a:pt x="608" y="700"/>
                  <a:pt x="608" y="700"/>
                </a:cubicBezTo>
                <a:cubicBezTo>
                  <a:pt x="608" y="700"/>
                  <a:pt x="608" y="700"/>
                  <a:pt x="608" y="700"/>
                </a:cubicBezTo>
                <a:cubicBezTo>
                  <a:pt x="606" y="701"/>
                  <a:pt x="606" y="701"/>
                  <a:pt x="606" y="701"/>
                </a:cubicBezTo>
                <a:cubicBezTo>
                  <a:pt x="606" y="701"/>
                  <a:pt x="606" y="701"/>
                  <a:pt x="606" y="701"/>
                </a:cubicBezTo>
                <a:cubicBezTo>
                  <a:pt x="604" y="702"/>
                  <a:pt x="604" y="702"/>
                  <a:pt x="604" y="702"/>
                </a:cubicBezTo>
                <a:cubicBezTo>
                  <a:pt x="604" y="702"/>
                  <a:pt x="604" y="702"/>
                  <a:pt x="604" y="702"/>
                </a:cubicBezTo>
                <a:cubicBezTo>
                  <a:pt x="603" y="703"/>
                  <a:pt x="603" y="703"/>
                  <a:pt x="603" y="703"/>
                </a:cubicBezTo>
                <a:cubicBezTo>
                  <a:pt x="603" y="703"/>
                  <a:pt x="603" y="703"/>
                  <a:pt x="603" y="703"/>
                </a:cubicBezTo>
                <a:cubicBezTo>
                  <a:pt x="601" y="704"/>
                  <a:pt x="601" y="704"/>
                  <a:pt x="601" y="704"/>
                </a:cubicBezTo>
                <a:cubicBezTo>
                  <a:pt x="601" y="704"/>
                  <a:pt x="601" y="704"/>
                  <a:pt x="601" y="704"/>
                </a:cubicBezTo>
                <a:cubicBezTo>
                  <a:pt x="599" y="705"/>
                  <a:pt x="599" y="705"/>
                  <a:pt x="599" y="705"/>
                </a:cubicBezTo>
                <a:cubicBezTo>
                  <a:pt x="599" y="705"/>
                  <a:pt x="599" y="705"/>
                  <a:pt x="599" y="705"/>
                </a:cubicBezTo>
                <a:cubicBezTo>
                  <a:pt x="598" y="706"/>
                  <a:pt x="598" y="706"/>
                  <a:pt x="598" y="706"/>
                </a:cubicBezTo>
                <a:cubicBezTo>
                  <a:pt x="598" y="706"/>
                  <a:pt x="598" y="706"/>
                  <a:pt x="598" y="706"/>
                </a:cubicBezTo>
                <a:cubicBezTo>
                  <a:pt x="596" y="708"/>
                  <a:pt x="596" y="708"/>
                  <a:pt x="596" y="708"/>
                </a:cubicBezTo>
                <a:cubicBezTo>
                  <a:pt x="596" y="708"/>
                  <a:pt x="596" y="708"/>
                  <a:pt x="596" y="708"/>
                </a:cubicBezTo>
                <a:cubicBezTo>
                  <a:pt x="594" y="708"/>
                  <a:pt x="594" y="708"/>
                  <a:pt x="594" y="708"/>
                </a:cubicBezTo>
                <a:cubicBezTo>
                  <a:pt x="594" y="708"/>
                  <a:pt x="594" y="708"/>
                  <a:pt x="594" y="708"/>
                </a:cubicBezTo>
                <a:cubicBezTo>
                  <a:pt x="593" y="709"/>
                  <a:pt x="593" y="709"/>
                  <a:pt x="593" y="709"/>
                </a:cubicBezTo>
                <a:cubicBezTo>
                  <a:pt x="593" y="709"/>
                  <a:pt x="593" y="709"/>
                  <a:pt x="593" y="709"/>
                </a:cubicBezTo>
                <a:cubicBezTo>
                  <a:pt x="592" y="710"/>
                  <a:pt x="592" y="710"/>
                  <a:pt x="592" y="710"/>
                </a:cubicBezTo>
                <a:cubicBezTo>
                  <a:pt x="592" y="710"/>
                  <a:pt x="592" y="710"/>
                  <a:pt x="592" y="710"/>
                </a:cubicBezTo>
                <a:cubicBezTo>
                  <a:pt x="590" y="710"/>
                  <a:pt x="590" y="710"/>
                  <a:pt x="590" y="710"/>
                </a:cubicBezTo>
                <a:cubicBezTo>
                  <a:pt x="590" y="710"/>
                  <a:pt x="590" y="710"/>
                  <a:pt x="590" y="710"/>
                </a:cubicBezTo>
                <a:cubicBezTo>
                  <a:pt x="589" y="711"/>
                  <a:pt x="589" y="711"/>
                  <a:pt x="589" y="711"/>
                </a:cubicBezTo>
                <a:cubicBezTo>
                  <a:pt x="589" y="711"/>
                  <a:pt x="589" y="711"/>
                  <a:pt x="589" y="711"/>
                </a:cubicBezTo>
                <a:cubicBezTo>
                  <a:pt x="588" y="712"/>
                  <a:pt x="588" y="712"/>
                  <a:pt x="588" y="712"/>
                </a:cubicBezTo>
                <a:cubicBezTo>
                  <a:pt x="588" y="712"/>
                  <a:pt x="588" y="712"/>
                  <a:pt x="588" y="712"/>
                </a:cubicBezTo>
                <a:cubicBezTo>
                  <a:pt x="587" y="712"/>
                  <a:pt x="587" y="712"/>
                  <a:pt x="587" y="712"/>
                </a:cubicBezTo>
                <a:cubicBezTo>
                  <a:pt x="587" y="712"/>
                  <a:pt x="587" y="712"/>
                  <a:pt x="587" y="712"/>
                </a:cubicBezTo>
                <a:cubicBezTo>
                  <a:pt x="585" y="712"/>
                  <a:pt x="585" y="712"/>
                  <a:pt x="585" y="712"/>
                </a:cubicBezTo>
                <a:cubicBezTo>
                  <a:pt x="585" y="712"/>
                  <a:pt x="585" y="712"/>
                  <a:pt x="585" y="712"/>
                </a:cubicBezTo>
                <a:cubicBezTo>
                  <a:pt x="584" y="711"/>
                  <a:pt x="584" y="711"/>
                  <a:pt x="584" y="711"/>
                </a:cubicBezTo>
                <a:cubicBezTo>
                  <a:pt x="584" y="711"/>
                  <a:pt x="584" y="711"/>
                  <a:pt x="584" y="711"/>
                </a:cubicBezTo>
                <a:cubicBezTo>
                  <a:pt x="584" y="712"/>
                  <a:pt x="584" y="712"/>
                  <a:pt x="584" y="712"/>
                </a:cubicBezTo>
                <a:cubicBezTo>
                  <a:pt x="584" y="712"/>
                  <a:pt x="584" y="712"/>
                  <a:pt x="584" y="712"/>
                </a:cubicBezTo>
                <a:cubicBezTo>
                  <a:pt x="583" y="712"/>
                  <a:pt x="583" y="712"/>
                  <a:pt x="583" y="712"/>
                </a:cubicBezTo>
                <a:cubicBezTo>
                  <a:pt x="583" y="712"/>
                  <a:pt x="583" y="712"/>
                  <a:pt x="583" y="712"/>
                </a:cubicBezTo>
                <a:cubicBezTo>
                  <a:pt x="582" y="712"/>
                  <a:pt x="582" y="712"/>
                  <a:pt x="582" y="712"/>
                </a:cubicBezTo>
                <a:cubicBezTo>
                  <a:pt x="582" y="712"/>
                  <a:pt x="582" y="712"/>
                  <a:pt x="582" y="712"/>
                </a:cubicBezTo>
                <a:cubicBezTo>
                  <a:pt x="582" y="711"/>
                  <a:pt x="582" y="711"/>
                  <a:pt x="582" y="711"/>
                </a:cubicBezTo>
                <a:cubicBezTo>
                  <a:pt x="582" y="711"/>
                  <a:pt x="582" y="711"/>
                  <a:pt x="582" y="711"/>
                </a:cubicBezTo>
                <a:cubicBezTo>
                  <a:pt x="581" y="711"/>
                  <a:pt x="581" y="711"/>
                  <a:pt x="581" y="711"/>
                </a:cubicBezTo>
                <a:cubicBezTo>
                  <a:pt x="581" y="711"/>
                  <a:pt x="581" y="711"/>
                  <a:pt x="581" y="711"/>
                </a:cubicBezTo>
                <a:cubicBezTo>
                  <a:pt x="581" y="711"/>
                  <a:pt x="581" y="711"/>
                  <a:pt x="581" y="711"/>
                </a:cubicBezTo>
                <a:cubicBezTo>
                  <a:pt x="581" y="711"/>
                  <a:pt x="581" y="711"/>
                  <a:pt x="581" y="711"/>
                </a:cubicBezTo>
                <a:cubicBezTo>
                  <a:pt x="580" y="711"/>
                  <a:pt x="580" y="711"/>
                  <a:pt x="580" y="711"/>
                </a:cubicBezTo>
                <a:cubicBezTo>
                  <a:pt x="580" y="711"/>
                  <a:pt x="580" y="711"/>
                  <a:pt x="580" y="711"/>
                </a:cubicBezTo>
                <a:cubicBezTo>
                  <a:pt x="580" y="710"/>
                  <a:pt x="580" y="710"/>
                  <a:pt x="580" y="710"/>
                </a:cubicBezTo>
                <a:cubicBezTo>
                  <a:pt x="580" y="710"/>
                  <a:pt x="580" y="710"/>
                  <a:pt x="580" y="710"/>
                </a:cubicBezTo>
                <a:cubicBezTo>
                  <a:pt x="579" y="709"/>
                  <a:pt x="579" y="709"/>
                  <a:pt x="579" y="709"/>
                </a:cubicBezTo>
                <a:cubicBezTo>
                  <a:pt x="579" y="709"/>
                  <a:pt x="579" y="709"/>
                  <a:pt x="579" y="709"/>
                </a:cubicBezTo>
                <a:cubicBezTo>
                  <a:pt x="580" y="709"/>
                  <a:pt x="580" y="709"/>
                  <a:pt x="580" y="709"/>
                </a:cubicBezTo>
                <a:cubicBezTo>
                  <a:pt x="580" y="709"/>
                  <a:pt x="580" y="709"/>
                  <a:pt x="580" y="709"/>
                </a:cubicBezTo>
                <a:cubicBezTo>
                  <a:pt x="592" y="704"/>
                  <a:pt x="592" y="704"/>
                  <a:pt x="592" y="704"/>
                </a:cubicBezTo>
                <a:cubicBezTo>
                  <a:pt x="592" y="704"/>
                  <a:pt x="592" y="704"/>
                  <a:pt x="592" y="704"/>
                </a:cubicBezTo>
                <a:cubicBezTo>
                  <a:pt x="592" y="705"/>
                  <a:pt x="592" y="705"/>
                  <a:pt x="592" y="705"/>
                </a:cubicBezTo>
                <a:cubicBezTo>
                  <a:pt x="592" y="705"/>
                  <a:pt x="592" y="705"/>
                  <a:pt x="592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6" y="703"/>
                  <a:pt x="596" y="703"/>
                  <a:pt x="596" y="703"/>
                </a:cubicBezTo>
                <a:cubicBezTo>
                  <a:pt x="596" y="703"/>
                  <a:pt x="596" y="703"/>
                  <a:pt x="596" y="703"/>
                </a:cubicBezTo>
                <a:cubicBezTo>
                  <a:pt x="596" y="703"/>
                  <a:pt x="596" y="703"/>
                  <a:pt x="596" y="703"/>
                </a:cubicBezTo>
                <a:cubicBezTo>
                  <a:pt x="596" y="703"/>
                  <a:pt x="596" y="703"/>
                  <a:pt x="596" y="703"/>
                </a:cubicBezTo>
                <a:cubicBezTo>
                  <a:pt x="597" y="703"/>
                  <a:pt x="597" y="703"/>
                  <a:pt x="597" y="703"/>
                </a:cubicBezTo>
                <a:cubicBezTo>
                  <a:pt x="597" y="703"/>
                  <a:pt x="597" y="703"/>
                  <a:pt x="597" y="703"/>
                </a:cubicBezTo>
                <a:cubicBezTo>
                  <a:pt x="597" y="703"/>
                  <a:pt x="597" y="703"/>
                  <a:pt x="597" y="703"/>
                </a:cubicBezTo>
                <a:cubicBezTo>
                  <a:pt x="597" y="703"/>
                  <a:pt x="597" y="703"/>
                  <a:pt x="597" y="703"/>
                </a:cubicBezTo>
                <a:cubicBezTo>
                  <a:pt x="598" y="702"/>
                  <a:pt x="598" y="702"/>
                  <a:pt x="598" y="702"/>
                </a:cubicBezTo>
                <a:cubicBezTo>
                  <a:pt x="598" y="702"/>
                  <a:pt x="598" y="702"/>
                  <a:pt x="598" y="702"/>
                </a:cubicBezTo>
                <a:cubicBezTo>
                  <a:pt x="599" y="702"/>
                  <a:pt x="599" y="702"/>
                  <a:pt x="599" y="702"/>
                </a:cubicBezTo>
                <a:cubicBezTo>
                  <a:pt x="599" y="702"/>
                  <a:pt x="599" y="702"/>
                  <a:pt x="599" y="702"/>
                </a:cubicBezTo>
                <a:cubicBezTo>
                  <a:pt x="599" y="701"/>
                  <a:pt x="599" y="701"/>
                  <a:pt x="599" y="701"/>
                </a:cubicBezTo>
                <a:cubicBezTo>
                  <a:pt x="599" y="701"/>
                  <a:pt x="599" y="701"/>
                  <a:pt x="599" y="701"/>
                </a:cubicBezTo>
                <a:cubicBezTo>
                  <a:pt x="600" y="701"/>
                  <a:pt x="600" y="701"/>
                  <a:pt x="600" y="701"/>
                </a:cubicBezTo>
                <a:cubicBezTo>
                  <a:pt x="600" y="701"/>
                  <a:pt x="600" y="701"/>
                  <a:pt x="600" y="701"/>
                </a:cubicBezTo>
                <a:cubicBezTo>
                  <a:pt x="601" y="701"/>
                  <a:pt x="601" y="701"/>
                  <a:pt x="601" y="701"/>
                </a:cubicBezTo>
                <a:cubicBezTo>
                  <a:pt x="601" y="701"/>
                  <a:pt x="601" y="701"/>
                  <a:pt x="601" y="701"/>
                </a:cubicBezTo>
                <a:cubicBezTo>
                  <a:pt x="601" y="700"/>
                  <a:pt x="601" y="700"/>
                  <a:pt x="601" y="700"/>
                </a:cubicBezTo>
                <a:cubicBezTo>
                  <a:pt x="601" y="700"/>
                  <a:pt x="601" y="700"/>
                  <a:pt x="601" y="700"/>
                </a:cubicBezTo>
                <a:cubicBezTo>
                  <a:pt x="602" y="699"/>
                  <a:pt x="602" y="699"/>
                  <a:pt x="602" y="699"/>
                </a:cubicBezTo>
                <a:cubicBezTo>
                  <a:pt x="602" y="699"/>
                  <a:pt x="602" y="699"/>
                  <a:pt x="602" y="699"/>
                </a:cubicBezTo>
                <a:cubicBezTo>
                  <a:pt x="602" y="699"/>
                  <a:pt x="602" y="699"/>
                  <a:pt x="602" y="699"/>
                </a:cubicBezTo>
                <a:cubicBezTo>
                  <a:pt x="602" y="699"/>
                  <a:pt x="602" y="699"/>
                  <a:pt x="602" y="699"/>
                </a:cubicBezTo>
                <a:cubicBezTo>
                  <a:pt x="603" y="698"/>
                  <a:pt x="603" y="698"/>
                  <a:pt x="603" y="698"/>
                </a:cubicBezTo>
                <a:cubicBezTo>
                  <a:pt x="603" y="698"/>
                  <a:pt x="603" y="698"/>
                  <a:pt x="603" y="698"/>
                </a:cubicBezTo>
                <a:cubicBezTo>
                  <a:pt x="603" y="697"/>
                  <a:pt x="603" y="697"/>
                  <a:pt x="603" y="697"/>
                </a:cubicBezTo>
                <a:cubicBezTo>
                  <a:pt x="603" y="697"/>
                  <a:pt x="603" y="697"/>
                  <a:pt x="603" y="697"/>
                </a:cubicBezTo>
                <a:cubicBezTo>
                  <a:pt x="604" y="697"/>
                  <a:pt x="604" y="697"/>
                  <a:pt x="604" y="697"/>
                </a:cubicBezTo>
                <a:cubicBezTo>
                  <a:pt x="604" y="697"/>
                  <a:pt x="604" y="697"/>
                  <a:pt x="604" y="697"/>
                </a:cubicBezTo>
                <a:cubicBezTo>
                  <a:pt x="604" y="696"/>
                  <a:pt x="604" y="696"/>
                  <a:pt x="604" y="696"/>
                </a:cubicBezTo>
                <a:cubicBezTo>
                  <a:pt x="604" y="696"/>
                  <a:pt x="604" y="696"/>
                  <a:pt x="604" y="696"/>
                </a:cubicBezTo>
                <a:cubicBezTo>
                  <a:pt x="605" y="696"/>
                  <a:pt x="605" y="696"/>
                  <a:pt x="605" y="696"/>
                </a:cubicBezTo>
                <a:cubicBezTo>
                  <a:pt x="605" y="696"/>
                  <a:pt x="605" y="696"/>
                  <a:pt x="605" y="696"/>
                </a:cubicBezTo>
                <a:cubicBezTo>
                  <a:pt x="606" y="695"/>
                  <a:pt x="606" y="695"/>
                  <a:pt x="606" y="695"/>
                </a:cubicBezTo>
                <a:cubicBezTo>
                  <a:pt x="606" y="695"/>
                  <a:pt x="606" y="695"/>
                  <a:pt x="606" y="695"/>
                </a:cubicBezTo>
                <a:cubicBezTo>
                  <a:pt x="607" y="695"/>
                  <a:pt x="607" y="695"/>
                  <a:pt x="607" y="695"/>
                </a:cubicBezTo>
                <a:cubicBezTo>
                  <a:pt x="607" y="695"/>
                  <a:pt x="607" y="695"/>
                  <a:pt x="607" y="695"/>
                </a:cubicBezTo>
                <a:cubicBezTo>
                  <a:pt x="607" y="695"/>
                  <a:pt x="607" y="695"/>
                  <a:pt x="607" y="695"/>
                </a:cubicBezTo>
                <a:cubicBezTo>
                  <a:pt x="607" y="695"/>
                  <a:pt x="607" y="695"/>
                  <a:pt x="607" y="695"/>
                </a:cubicBezTo>
                <a:cubicBezTo>
                  <a:pt x="607" y="694"/>
                  <a:pt x="607" y="694"/>
                  <a:pt x="607" y="694"/>
                </a:cubicBezTo>
                <a:cubicBezTo>
                  <a:pt x="607" y="694"/>
                  <a:pt x="607" y="694"/>
                  <a:pt x="607" y="694"/>
                </a:cubicBezTo>
                <a:cubicBezTo>
                  <a:pt x="607" y="694"/>
                  <a:pt x="607" y="694"/>
                  <a:pt x="607" y="694"/>
                </a:cubicBezTo>
                <a:cubicBezTo>
                  <a:pt x="607" y="694"/>
                  <a:pt x="607" y="694"/>
                  <a:pt x="607" y="694"/>
                </a:cubicBezTo>
                <a:cubicBezTo>
                  <a:pt x="607" y="693"/>
                  <a:pt x="607" y="693"/>
                  <a:pt x="607" y="693"/>
                </a:cubicBezTo>
                <a:cubicBezTo>
                  <a:pt x="607" y="693"/>
                  <a:pt x="607" y="693"/>
                  <a:pt x="607" y="693"/>
                </a:cubicBezTo>
                <a:cubicBezTo>
                  <a:pt x="606" y="693"/>
                  <a:pt x="606" y="693"/>
                  <a:pt x="606" y="693"/>
                </a:cubicBezTo>
                <a:cubicBezTo>
                  <a:pt x="606" y="693"/>
                  <a:pt x="606" y="693"/>
                  <a:pt x="606" y="693"/>
                </a:cubicBezTo>
                <a:cubicBezTo>
                  <a:pt x="606" y="692"/>
                  <a:pt x="606" y="692"/>
                  <a:pt x="606" y="692"/>
                </a:cubicBezTo>
                <a:cubicBezTo>
                  <a:pt x="606" y="692"/>
                  <a:pt x="606" y="692"/>
                  <a:pt x="606" y="692"/>
                </a:cubicBezTo>
                <a:cubicBezTo>
                  <a:pt x="606" y="692"/>
                  <a:pt x="606" y="692"/>
                  <a:pt x="606" y="692"/>
                </a:cubicBezTo>
                <a:cubicBezTo>
                  <a:pt x="606" y="692"/>
                  <a:pt x="606" y="692"/>
                  <a:pt x="606" y="692"/>
                </a:cubicBezTo>
                <a:cubicBezTo>
                  <a:pt x="607" y="691"/>
                  <a:pt x="607" y="691"/>
                  <a:pt x="607" y="691"/>
                </a:cubicBezTo>
                <a:cubicBezTo>
                  <a:pt x="607" y="691"/>
                  <a:pt x="607" y="691"/>
                  <a:pt x="607" y="691"/>
                </a:cubicBezTo>
                <a:cubicBezTo>
                  <a:pt x="611" y="685"/>
                  <a:pt x="611" y="685"/>
                  <a:pt x="611" y="685"/>
                </a:cubicBezTo>
                <a:cubicBezTo>
                  <a:pt x="611" y="685"/>
                  <a:pt x="611" y="685"/>
                  <a:pt x="611" y="685"/>
                </a:cubicBezTo>
                <a:cubicBezTo>
                  <a:pt x="611" y="685"/>
                  <a:pt x="611" y="685"/>
                  <a:pt x="611" y="685"/>
                </a:cubicBezTo>
                <a:cubicBezTo>
                  <a:pt x="611" y="685"/>
                  <a:pt x="611" y="685"/>
                  <a:pt x="611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3" y="685"/>
                  <a:pt x="613" y="685"/>
                  <a:pt x="613" y="685"/>
                </a:cubicBezTo>
                <a:cubicBezTo>
                  <a:pt x="613" y="685"/>
                  <a:pt x="613" y="685"/>
                  <a:pt x="613" y="685"/>
                </a:cubicBezTo>
                <a:cubicBezTo>
                  <a:pt x="613" y="685"/>
                  <a:pt x="613" y="685"/>
                  <a:pt x="613" y="685"/>
                </a:cubicBezTo>
                <a:cubicBezTo>
                  <a:pt x="613" y="685"/>
                  <a:pt x="613" y="685"/>
                  <a:pt x="613" y="685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5"/>
                  <a:pt x="619" y="675"/>
                  <a:pt x="619" y="675"/>
                </a:cubicBezTo>
                <a:cubicBezTo>
                  <a:pt x="619" y="675"/>
                  <a:pt x="619" y="675"/>
                  <a:pt x="619" y="675"/>
                </a:cubicBezTo>
                <a:cubicBezTo>
                  <a:pt x="619" y="675"/>
                  <a:pt x="619" y="675"/>
                  <a:pt x="619" y="675"/>
                </a:cubicBezTo>
                <a:cubicBezTo>
                  <a:pt x="619" y="675"/>
                  <a:pt x="619" y="675"/>
                  <a:pt x="619" y="675"/>
                </a:cubicBezTo>
                <a:cubicBezTo>
                  <a:pt x="598" y="684"/>
                  <a:pt x="598" y="684"/>
                  <a:pt x="598" y="684"/>
                </a:cubicBezTo>
                <a:cubicBezTo>
                  <a:pt x="598" y="684"/>
                  <a:pt x="598" y="684"/>
                  <a:pt x="598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6" y="684"/>
                  <a:pt x="596" y="684"/>
                  <a:pt x="596" y="684"/>
                </a:cubicBezTo>
                <a:cubicBezTo>
                  <a:pt x="596" y="684"/>
                  <a:pt x="596" y="684"/>
                  <a:pt x="596" y="684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7" y="681"/>
                  <a:pt x="597" y="681"/>
                  <a:pt x="597" y="681"/>
                </a:cubicBezTo>
                <a:cubicBezTo>
                  <a:pt x="597" y="681"/>
                  <a:pt x="597" y="681"/>
                  <a:pt x="597" y="681"/>
                </a:cubicBezTo>
                <a:cubicBezTo>
                  <a:pt x="620" y="670"/>
                  <a:pt x="620" y="670"/>
                  <a:pt x="620" y="670"/>
                </a:cubicBezTo>
                <a:cubicBezTo>
                  <a:pt x="620" y="670"/>
                  <a:pt x="620" y="670"/>
                  <a:pt x="620" y="670"/>
                </a:cubicBezTo>
                <a:cubicBezTo>
                  <a:pt x="621" y="668"/>
                  <a:pt x="621" y="668"/>
                  <a:pt x="621" y="668"/>
                </a:cubicBezTo>
                <a:cubicBezTo>
                  <a:pt x="621" y="668"/>
                  <a:pt x="621" y="668"/>
                  <a:pt x="621" y="668"/>
                </a:cubicBezTo>
                <a:cubicBezTo>
                  <a:pt x="622" y="665"/>
                  <a:pt x="622" y="665"/>
                  <a:pt x="622" y="665"/>
                </a:cubicBezTo>
                <a:cubicBezTo>
                  <a:pt x="622" y="665"/>
                  <a:pt x="622" y="665"/>
                  <a:pt x="622" y="665"/>
                </a:cubicBezTo>
                <a:cubicBezTo>
                  <a:pt x="624" y="663"/>
                  <a:pt x="624" y="663"/>
                  <a:pt x="624" y="663"/>
                </a:cubicBezTo>
                <a:cubicBezTo>
                  <a:pt x="624" y="663"/>
                  <a:pt x="624" y="663"/>
                  <a:pt x="624" y="663"/>
                </a:cubicBezTo>
                <a:cubicBezTo>
                  <a:pt x="626" y="660"/>
                  <a:pt x="626" y="660"/>
                  <a:pt x="626" y="660"/>
                </a:cubicBezTo>
                <a:cubicBezTo>
                  <a:pt x="626" y="660"/>
                  <a:pt x="626" y="660"/>
                  <a:pt x="626" y="660"/>
                </a:cubicBezTo>
                <a:cubicBezTo>
                  <a:pt x="627" y="658"/>
                  <a:pt x="627" y="658"/>
                  <a:pt x="627" y="658"/>
                </a:cubicBezTo>
                <a:cubicBezTo>
                  <a:pt x="627" y="658"/>
                  <a:pt x="627" y="658"/>
                  <a:pt x="627" y="658"/>
                </a:cubicBezTo>
                <a:cubicBezTo>
                  <a:pt x="628" y="655"/>
                  <a:pt x="628" y="655"/>
                  <a:pt x="628" y="655"/>
                </a:cubicBezTo>
                <a:cubicBezTo>
                  <a:pt x="628" y="655"/>
                  <a:pt x="628" y="655"/>
                  <a:pt x="628" y="655"/>
                </a:cubicBezTo>
                <a:cubicBezTo>
                  <a:pt x="630" y="653"/>
                  <a:pt x="630" y="653"/>
                  <a:pt x="630" y="653"/>
                </a:cubicBezTo>
                <a:cubicBezTo>
                  <a:pt x="630" y="653"/>
                  <a:pt x="630" y="653"/>
                  <a:pt x="630" y="653"/>
                </a:cubicBezTo>
                <a:cubicBezTo>
                  <a:pt x="631" y="650"/>
                  <a:pt x="631" y="650"/>
                  <a:pt x="631" y="650"/>
                </a:cubicBezTo>
                <a:cubicBezTo>
                  <a:pt x="631" y="650"/>
                  <a:pt x="631" y="650"/>
                  <a:pt x="631" y="650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2"/>
                  <a:pt x="633" y="642"/>
                  <a:pt x="633" y="642"/>
                </a:cubicBezTo>
                <a:cubicBezTo>
                  <a:pt x="633" y="642"/>
                  <a:pt x="633" y="642"/>
                  <a:pt x="633" y="642"/>
                </a:cubicBezTo>
                <a:cubicBezTo>
                  <a:pt x="632" y="642"/>
                  <a:pt x="632" y="642"/>
                  <a:pt x="632" y="642"/>
                </a:cubicBezTo>
                <a:cubicBezTo>
                  <a:pt x="632" y="642"/>
                  <a:pt x="632" y="642"/>
                  <a:pt x="632" y="642"/>
                </a:cubicBezTo>
                <a:cubicBezTo>
                  <a:pt x="631" y="642"/>
                  <a:pt x="631" y="642"/>
                  <a:pt x="631" y="642"/>
                </a:cubicBezTo>
                <a:cubicBezTo>
                  <a:pt x="631" y="642"/>
                  <a:pt x="631" y="642"/>
                  <a:pt x="631" y="642"/>
                </a:cubicBezTo>
                <a:cubicBezTo>
                  <a:pt x="629" y="643"/>
                  <a:pt x="629" y="643"/>
                  <a:pt x="629" y="643"/>
                </a:cubicBezTo>
                <a:cubicBezTo>
                  <a:pt x="629" y="643"/>
                  <a:pt x="629" y="643"/>
                  <a:pt x="629" y="643"/>
                </a:cubicBezTo>
                <a:cubicBezTo>
                  <a:pt x="628" y="643"/>
                  <a:pt x="628" y="643"/>
                  <a:pt x="628" y="643"/>
                </a:cubicBezTo>
                <a:cubicBezTo>
                  <a:pt x="628" y="643"/>
                  <a:pt x="628" y="643"/>
                  <a:pt x="628" y="643"/>
                </a:cubicBezTo>
                <a:cubicBezTo>
                  <a:pt x="627" y="644"/>
                  <a:pt x="627" y="644"/>
                  <a:pt x="627" y="644"/>
                </a:cubicBezTo>
                <a:cubicBezTo>
                  <a:pt x="627" y="644"/>
                  <a:pt x="627" y="644"/>
                  <a:pt x="627" y="644"/>
                </a:cubicBezTo>
                <a:cubicBezTo>
                  <a:pt x="626" y="645"/>
                  <a:pt x="626" y="645"/>
                  <a:pt x="626" y="645"/>
                </a:cubicBezTo>
                <a:cubicBezTo>
                  <a:pt x="626" y="645"/>
                  <a:pt x="626" y="645"/>
                  <a:pt x="626" y="645"/>
                </a:cubicBezTo>
                <a:cubicBezTo>
                  <a:pt x="625" y="645"/>
                  <a:pt x="625" y="645"/>
                  <a:pt x="625" y="645"/>
                </a:cubicBezTo>
                <a:cubicBezTo>
                  <a:pt x="625" y="645"/>
                  <a:pt x="625" y="645"/>
                  <a:pt x="625" y="645"/>
                </a:cubicBezTo>
                <a:cubicBezTo>
                  <a:pt x="624" y="646"/>
                  <a:pt x="624" y="646"/>
                  <a:pt x="624" y="646"/>
                </a:cubicBezTo>
                <a:cubicBezTo>
                  <a:pt x="624" y="646"/>
                  <a:pt x="624" y="646"/>
                  <a:pt x="624" y="646"/>
                </a:cubicBezTo>
                <a:cubicBezTo>
                  <a:pt x="620" y="649"/>
                  <a:pt x="620" y="649"/>
                  <a:pt x="620" y="649"/>
                </a:cubicBezTo>
                <a:cubicBezTo>
                  <a:pt x="620" y="649"/>
                  <a:pt x="620" y="649"/>
                  <a:pt x="620" y="649"/>
                </a:cubicBezTo>
                <a:cubicBezTo>
                  <a:pt x="620" y="650"/>
                  <a:pt x="620" y="650"/>
                  <a:pt x="620" y="650"/>
                </a:cubicBezTo>
                <a:cubicBezTo>
                  <a:pt x="620" y="650"/>
                  <a:pt x="620" y="650"/>
                  <a:pt x="620" y="650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1" y="651"/>
                  <a:pt x="621" y="651"/>
                  <a:pt x="621" y="651"/>
                </a:cubicBezTo>
                <a:cubicBezTo>
                  <a:pt x="621" y="651"/>
                  <a:pt x="621" y="651"/>
                  <a:pt x="621" y="651"/>
                </a:cubicBezTo>
                <a:cubicBezTo>
                  <a:pt x="621" y="652"/>
                  <a:pt x="621" y="652"/>
                  <a:pt x="621" y="652"/>
                </a:cubicBezTo>
                <a:cubicBezTo>
                  <a:pt x="621" y="652"/>
                  <a:pt x="621" y="652"/>
                  <a:pt x="621" y="652"/>
                </a:cubicBezTo>
                <a:cubicBezTo>
                  <a:pt x="622" y="654"/>
                  <a:pt x="622" y="654"/>
                  <a:pt x="622" y="654"/>
                </a:cubicBezTo>
                <a:cubicBezTo>
                  <a:pt x="622" y="654"/>
                  <a:pt x="622" y="654"/>
                  <a:pt x="622" y="654"/>
                </a:cubicBezTo>
                <a:cubicBezTo>
                  <a:pt x="622" y="655"/>
                  <a:pt x="622" y="655"/>
                  <a:pt x="622" y="655"/>
                </a:cubicBezTo>
                <a:cubicBezTo>
                  <a:pt x="622" y="655"/>
                  <a:pt x="622" y="655"/>
                  <a:pt x="622" y="655"/>
                </a:cubicBezTo>
                <a:cubicBezTo>
                  <a:pt x="622" y="656"/>
                  <a:pt x="622" y="656"/>
                  <a:pt x="622" y="656"/>
                </a:cubicBezTo>
                <a:cubicBezTo>
                  <a:pt x="622" y="656"/>
                  <a:pt x="622" y="656"/>
                  <a:pt x="622" y="656"/>
                </a:cubicBezTo>
                <a:cubicBezTo>
                  <a:pt x="622" y="657"/>
                  <a:pt x="622" y="657"/>
                  <a:pt x="622" y="657"/>
                </a:cubicBezTo>
                <a:cubicBezTo>
                  <a:pt x="622" y="657"/>
                  <a:pt x="622" y="657"/>
                  <a:pt x="622" y="657"/>
                </a:cubicBezTo>
                <a:cubicBezTo>
                  <a:pt x="622" y="658"/>
                  <a:pt x="622" y="658"/>
                  <a:pt x="622" y="658"/>
                </a:cubicBezTo>
                <a:cubicBezTo>
                  <a:pt x="622" y="658"/>
                  <a:pt x="622" y="658"/>
                  <a:pt x="622" y="658"/>
                </a:cubicBezTo>
                <a:cubicBezTo>
                  <a:pt x="621" y="659"/>
                  <a:pt x="621" y="659"/>
                  <a:pt x="621" y="659"/>
                </a:cubicBezTo>
                <a:cubicBezTo>
                  <a:pt x="621" y="659"/>
                  <a:pt x="621" y="659"/>
                  <a:pt x="621" y="659"/>
                </a:cubicBezTo>
                <a:cubicBezTo>
                  <a:pt x="621" y="660"/>
                  <a:pt x="621" y="660"/>
                  <a:pt x="621" y="660"/>
                </a:cubicBezTo>
                <a:cubicBezTo>
                  <a:pt x="621" y="660"/>
                  <a:pt x="621" y="660"/>
                  <a:pt x="621" y="660"/>
                </a:cubicBezTo>
                <a:cubicBezTo>
                  <a:pt x="613" y="668"/>
                  <a:pt x="613" y="668"/>
                  <a:pt x="613" y="668"/>
                </a:cubicBezTo>
                <a:cubicBezTo>
                  <a:pt x="613" y="668"/>
                  <a:pt x="613" y="668"/>
                  <a:pt x="613" y="668"/>
                </a:cubicBezTo>
                <a:cubicBezTo>
                  <a:pt x="613" y="669"/>
                  <a:pt x="613" y="669"/>
                  <a:pt x="613" y="669"/>
                </a:cubicBezTo>
                <a:cubicBezTo>
                  <a:pt x="613" y="669"/>
                  <a:pt x="613" y="669"/>
                  <a:pt x="613" y="669"/>
                </a:cubicBezTo>
                <a:cubicBezTo>
                  <a:pt x="612" y="668"/>
                  <a:pt x="612" y="668"/>
                  <a:pt x="612" y="668"/>
                </a:cubicBezTo>
                <a:cubicBezTo>
                  <a:pt x="612" y="668"/>
                  <a:pt x="612" y="668"/>
                  <a:pt x="612" y="668"/>
                </a:cubicBezTo>
                <a:cubicBezTo>
                  <a:pt x="615" y="662"/>
                  <a:pt x="615" y="662"/>
                  <a:pt x="615" y="662"/>
                </a:cubicBezTo>
                <a:cubicBezTo>
                  <a:pt x="615" y="662"/>
                  <a:pt x="615" y="662"/>
                  <a:pt x="615" y="662"/>
                </a:cubicBezTo>
                <a:cubicBezTo>
                  <a:pt x="614" y="662"/>
                  <a:pt x="614" y="662"/>
                  <a:pt x="614" y="662"/>
                </a:cubicBezTo>
                <a:cubicBezTo>
                  <a:pt x="614" y="662"/>
                  <a:pt x="614" y="662"/>
                  <a:pt x="614" y="662"/>
                </a:cubicBezTo>
                <a:cubicBezTo>
                  <a:pt x="614" y="662"/>
                  <a:pt x="614" y="662"/>
                  <a:pt x="614" y="662"/>
                </a:cubicBezTo>
                <a:cubicBezTo>
                  <a:pt x="614" y="662"/>
                  <a:pt x="614" y="662"/>
                  <a:pt x="614" y="662"/>
                </a:cubicBezTo>
                <a:cubicBezTo>
                  <a:pt x="613" y="662"/>
                  <a:pt x="613" y="662"/>
                  <a:pt x="613" y="662"/>
                </a:cubicBezTo>
                <a:cubicBezTo>
                  <a:pt x="613" y="662"/>
                  <a:pt x="613" y="662"/>
                  <a:pt x="613" y="662"/>
                </a:cubicBezTo>
                <a:cubicBezTo>
                  <a:pt x="613" y="662"/>
                  <a:pt x="613" y="662"/>
                  <a:pt x="613" y="662"/>
                </a:cubicBezTo>
                <a:cubicBezTo>
                  <a:pt x="613" y="662"/>
                  <a:pt x="613" y="662"/>
                  <a:pt x="613" y="662"/>
                </a:cubicBezTo>
                <a:cubicBezTo>
                  <a:pt x="612" y="662"/>
                  <a:pt x="612" y="662"/>
                  <a:pt x="612" y="662"/>
                </a:cubicBezTo>
                <a:cubicBezTo>
                  <a:pt x="612" y="662"/>
                  <a:pt x="612" y="662"/>
                  <a:pt x="612" y="662"/>
                </a:cubicBezTo>
                <a:cubicBezTo>
                  <a:pt x="612" y="662"/>
                  <a:pt x="612" y="662"/>
                  <a:pt x="612" y="662"/>
                </a:cubicBezTo>
                <a:cubicBezTo>
                  <a:pt x="612" y="662"/>
                  <a:pt x="612" y="662"/>
                  <a:pt x="612" y="662"/>
                </a:cubicBezTo>
                <a:cubicBezTo>
                  <a:pt x="611" y="662"/>
                  <a:pt x="611" y="662"/>
                  <a:pt x="611" y="662"/>
                </a:cubicBezTo>
                <a:cubicBezTo>
                  <a:pt x="611" y="662"/>
                  <a:pt x="611" y="662"/>
                  <a:pt x="611" y="662"/>
                </a:cubicBezTo>
                <a:cubicBezTo>
                  <a:pt x="611" y="662"/>
                  <a:pt x="611" y="662"/>
                  <a:pt x="611" y="662"/>
                </a:cubicBezTo>
                <a:cubicBezTo>
                  <a:pt x="611" y="662"/>
                  <a:pt x="611" y="662"/>
                  <a:pt x="611" y="662"/>
                </a:cubicBezTo>
                <a:cubicBezTo>
                  <a:pt x="605" y="670"/>
                  <a:pt x="605" y="670"/>
                  <a:pt x="605" y="670"/>
                </a:cubicBezTo>
                <a:cubicBezTo>
                  <a:pt x="605" y="670"/>
                  <a:pt x="605" y="670"/>
                  <a:pt x="605" y="670"/>
                </a:cubicBezTo>
                <a:cubicBezTo>
                  <a:pt x="604" y="670"/>
                  <a:pt x="604" y="670"/>
                  <a:pt x="604" y="670"/>
                </a:cubicBezTo>
                <a:cubicBezTo>
                  <a:pt x="604" y="670"/>
                  <a:pt x="604" y="670"/>
                  <a:pt x="604" y="670"/>
                </a:cubicBezTo>
                <a:cubicBezTo>
                  <a:pt x="603" y="670"/>
                  <a:pt x="603" y="670"/>
                  <a:pt x="603" y="670"/>
                </a:cubicBezTo>
                <a:cubicBezTo>
                  <a:pt x="603" y="670"/>
                  <a:pt x="603" y="670"/>
                  <a:pt x="603" y="670"/>
                </a:cubicBezTo>
                <a:cubicBezTo>
                  <a:pt x="603" y="669"/>
                  <a:pt x="603" y="669"/>
                  <a:pt x="603" y="669"/>
                </a:cubicBezTo>
                <a:cubicBezTo>
                  <a:pt x="603" y="669"/>
                  <a:pt x="603" y="669"/>
                  <a:pt x="603" y="669"/>
                </a:cubicBezTo>
                <a:cubicBezTo>
                  <a:pt x="603" y="668"/>
                  <a:pt x="603" y="668"/>
                  <a:pt x="603" y="668"/>
                </a:cubicBezTo>
                <a:cubicBezTo>
                  <a:pt x="603" y="668"/>
                  <a:pt x="603" y="668"/>
                  <a:pt x="603" y="668"/>
                </a:cubicBezTo>
                <a:cubicBezTo>
                  <a:pt x="604" y="668"/>
                  <a:pt x="604" y="668"/>
                  <a:pt x="604" y="668"/>
                </a:cubicBezTo>
                <a:cubicBezTo>
                  <a:pt x="604" y="668"/>
                  <a:pt x="604" y="668"/>
                  <a:pt x="604" y="668"/>
                </a:cubicBezTo>
                <a:cubicBezTo>
                  <a:pt x="604" y="667"/>
                  <a:pt x="604" y="667"/>
                  <a:pt x="604" y="667"/>
                </a:cubicBezTo>
                <a:cubicBezTo>
                  <a:pt x="604" y="667"/>
                  <a:pt x="604" y="667"/>
                  <a:pt x="604" y="667"/>
                </a:cubicBezTo>
                <a:cubicBezTo>
                  <a:pt x="604" y="667"/>
                  <a:pt x="604" y="667"/>
                  <a:pt x="604" y="667"/>
                </a:cubicBezTo>
                <a:cubicBezTo>
                  <a:pt x="604" y="667"/>
                  <a:pt x="604" y="667"/>
                  <a:pt x="604" y="667"/>
                </a:cubicBezTo>
                <a:cubicBezTo>
                  <a:pt x="605" y="666"/>
                  <a:pt x="605" y="666"/>
                  <a:pt x="605" y="666"/>
                </a:cubicBezTo>
                <a:cubicBezTo>
                  <a:pt x="605" y="666"/>
                  <a:pt x="605" y="666"/>
                  <a:pt x="605" y="666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7" y="663"/>
                  <a:pt x="607" y="663"/>
                  <a:pt x="607" y="663"/>
                </a:cubicBezTo>
                <a:cubicBezTo>
                  <a:pt x="607" y="663"/>
                  <a:pt x="607" y="663"/>
                  <a:pt x="607" y="663"/>
                </a:cubicBezTo>
                <a:cubicBezTo>
                  <a:pt x="607" y="663"/>
                  <a:pt x="607" y="663"/>
                  <a:pt x="607" y="663"/>
                </a:cubicBezTo>
                <a:cubicBezTo>
                  <a:pt x="607" y="663"/>
                  <a:pt x="607" y="663"/>
                  <a:pt x="607" y="663"/>
                </a:cubicBezTo>
                <a:cubicBezTo>
                  <a:pt x="607" y="662"/>
                  <a:pt x="607" y="662"/>
                  <a:pt x="607" y="662"/>
                </a:cubicBezTo>
                <a:cubicBezTo>
                  <a:pt x="607" y="662"/>
                  <a:pt x="607" y="662"/>
                  <a:pt x="607" y="662"/>
                </a:cubicBezTo>
                <a:cubicBezTo>
                  <a:pt x="607" y="662"/>
                  <a:pt x="607" y="662"/>
                  <a:pt x="607" y="662"/>
                </a:cubicBezTo>
                <a:cubicBezTo>
                  <a:pt x="607" y="662"/>
                  <a:pt x="607" y="662"/>
                  <a:pt x="607" y="662"/>
                </a:cubicBezTo>
                <a:cubicBezTo>
                  <a:pt x="607" y="661"/>
                  <a:pt x="607" y="661"/>
                  <a:pt x="607" y="661"/>
                </a:cubicBezTo>
                <a:cubicBezTo>
                  <a:pt x="607" y="661"/>
                  <a:pt x="607" y="661"/>
                  <a:pt x="607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0"/>
                  <a:pt x="606" y="660"/>
                  <a:pt x="606" y="660"/>
                </a:cubicBezTo>
                <a:cubicBezTo>
                  <a:pt x="606" y="660"/>
                  <a:pt x="606" y="660"/>
                  <a:pt x="606" y="660"/>
                </a:cubicBezTo>
                <a:cubicBezTo>
                  <a:pt x="604" y="661"/>
                  <a:pt x="604" y="661"/>
                  <a:pt x="604" y="661"/>
                </a:cubicBezTo>
                <a:cubicBezTo>
                  <a:pt x="604" y="661"/>
                  <a:pt x="604" y="661"/>
                  <a:pt x="604" y="661"/>
                </a:cubicBezTo>
                <a:cubicBezTo>
                  <a:pt x="602" y="662"/>
                  <a:pt x="602" y="662"/>
                  <a:pt x="602" y="662"/>
                </a:cubicBezTo>
                <a:cubicBezTo>
                  <a:pt x="602" y="662"/>
                  <a:pt x="602" y="662"/>
                  <a:pt x="602" y="662"/>
                </a:cubicBezTo>
                <a:cubicBezTo>
                  <a:pt x="601" y="663"/>
                  <a:pt x="601" y="663"/>
                  <a:pt x="601" y="663"/>
                </a:cubicBezTo>
                <a:cubicBezTo>
                  <a:pt x="601" y="663"/>
                  <a:pt x="601" y="663"/>
                  <a:pt x="601" y="663"/>
                </a:cubicBezTo>
                <a:cubicBezTo>
                  <a:pt x="600" y="663"/>
                  <a:pt x="600" y="663"/>
                  <a:pt x="600" y="663"/>
                </a:cubicBezTo>
                <a:cubicBezTo>
                  <a:pt x="600" y="663"/>
                  <a:pt x="600" y="663"/>
                  <a:pt x="600" y="663"/>
                </a:cubicBezTo>
                <a:cubicBezTo>
                  <a:pt x="598" y="665"/>
                  <a:pt x="598" y="665"/>
                  <a:pt x="598" y="665"/>
                </a:cubicBezTo>
                <a:cubicBezTo>
                  <a:pt x="598" y="665"/>
                  <a:pt x="598" y="665"/>
                  <a:pt x="598" y="665"/>
                </a:cubicBezTo>
                <a:cubicBezTo>
                  <a:pt x="597" y="666"/>
                  <a:pt x="597" y="666"/>
                  <a:pt x="597" y="666"/>
                </a:cubicBezTo>
                <a:cubicBezTo>
                  <a:pt x="597" y="666"/>
                  <a:pt x="597" y="666"/>
                  <a:pt x="597" y="666"/>
                </a:cubicBezTo>
                <a:cubicBezTo>
                  <a:pt x="595" y="667"/>
                  <a:pt x="595" y="667"/>
                  <a:pt x="595" y="667"/>
                </a:cubicBezTo>
                <a:cubicBezTo>
                  <a:pt x="595" y="667"/>
                  <a:pt x="595" y="667"/>
                  <a:pt x="595" y="667"/>
                </a:cubicBezTo>
                <a:cubicBezTo>
                  <a:pt x="595" y="668"/>
                  <a:pt x="595" y="668"/>
                  <a:pt x="595" y="668"/>
                </a:cubicBezTo>
                <a:cubicBezTo>
                  <a:pt x="595" y="668"/>
                  <a:pt x="595" y="668"/>
                  <a:pt x="595" y="668"/>
                </a:cubicBezTo>
                <a:cubicBezTo>
                  <a:pt x="594" y="669"/>
                  <a:pt x="594" y="669"/>
                  <a:pt x="594" y="669"/>
                </a:cubicBezTo>
                <a:cubicBezTo>
                  <a:pt x="594" y="669"/>
                  <a:pt x="594" y="669"/>
                  <a:pt x="594" y="669"/>
                </a:cubicBezTo>
                <a:cubicBezTo>
                  <a:pt x="594" y="669"/>
                  <a:pt x="594" y="669"/>
                  <a:pt x="594" y="669"/>
                </a:cubicBezTo>
                <a:cubicBezTo>
                  <a:pt x="594" y="669"/>
                  <a:pt x="594" y="669"/>
                  <a:pt x="594" y="669"/>
                </a:cubicBezTo>
                <a:cubicBezTo>
                  <a:pt x="594" y="670"/>
                  <a:pt x="594" y="670"/>
                  <a:pt x="594" y="670"/>
                </a:cubicBezTo>
                <a:cubicBezTo>
                  <a:pt x="594" y="670"/>
                  <a:pt x="594" y="670"/>
                  <a:pt x="594" y="670"/>
                </a:cubicBezTo>
                <a:cubicBezTo>
                  <a:pt x="594" y="670"/>
                  <a:pt x="594" y="670"/>
                  <a:pt x="594" y="670"/>
                </a:cubicBezTo>
                <a:cubicBezTo>
                  <a:pt x="594" y="670"/>
                  <a:pt x="594" y="670"/>
                  <a:pt x="594" y="670"/>
                </a:cubicBezTo>
                <a:cubicBezTo>
                  <a:pt x="594" y="671"/>
                  <a:pt x="594" y="671"/>
                  <a:pt x="594" y="671"/>
                </a:cubicBezTo>
                <a:cubicBezTo>
                  <a:pt x="594" y="671"/>
                  <a:pt x="594" y="671"/>
                  <a:pt x="594" y="671"/>
                </a:cubicBezTo>
                <a:cubicBezTo>
                  <a:pt x="594" y="671"/>
                  <a:pt x="594" y="671"/>
                  <a:pt x="594" y="671"/>
                </a:cubicBezTo>
                <a:cubicBezTo>
                  <a:pt x="594" y="671"/>
                  <a:pt x="594" y="671"/>
                  <a:pt x="594" y="671"/>
                </a:cubicBezTo>
                <a:cubicBezTo>
                  <a:pt x="594" y="672"/>
                  <a:pt x="594" y="672"/>
                  <a:pt x="594" y="672"/>
                </a:cubicBezTo>
                <a:cubicBezTo>
                  <a:pt x="594" y="672"/>
                  <a:pt x="594" y="672"/>
                  <a:pt x="594" y="672"/>
                </a:cubicBezTo>
                <a:cubicBezTo>
                  <a:pt x="594" y="672"/>
                  <a:pt x="594" y="672"/>
                  <a:pt x="594" y="672"/>
                </a:cubicBezTo>
                <a:cubicBezTo>
                  <a:pt x="594" y="672"/>
                  <a:pt x="594" y="672"/>
                  <a:pt x="594" y="672"/>
                </a:cubicBezTo>
                <a:cubicBezTo>
                  <a:pt x="593" y="672"/>
                  <a:pt x="593" y="672"/>
                  <a:pt x="593" y="672"/>
                </a:cubicBezTo>
                <a:cubicBezTo>
                  <a:pt x="593" y="672"/>
                  <a:pt x="593" y="672"/>
                  <a:pt x="593" y="672"/>
                </a:cubicBezTo>
                <a:cubicBezTo>
                  <a:pt x="593" y="672"/>
                  <a:pt x="593" y="672"/>
                  <a:pt x="593" y="672"/>
                </a:cubicBezTo>
                <a:cubicBezTo>
                  <a:pt x="593" y="672"/>
                  <a:pt x="593" y="672"/>
                  <a:pt x="593" y="672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1" y="673"/>
                  <a:pt x="591" y="673"/>
                  <a:pt x="591" y="673"/>
                </a:cubicBezTo>
                <a:cubicBezTo>
                  <a:pt x="591" y="673"/>
                  <a:pt x="591" y="673"/>
                  <a:pt x="591" y="673"/>
                </a:cubicBezTo>
                <a:cubicBezTo>
                  <a:pt x="591" y="673"/>
                  <a:pt x="591" y="673"/>
                  <a:pt x="591" y="673"/>
                </a:cubicBezTo>
                <a:cubicBezTo>
                  <a:pt x="591" y="673"/>
                  <a:pt x="591" y="673"/>
                  <a:pt x="591" y="673"/>
                </a:cubicBezTo>
                <a:cubicBezTo>
                  <a:pt x="590" y="673"/>
                  <a:pt x="590" y="673"/>
                  <a:pt x="590" y="673"/>
                </a:cubicBezTo>
                <a:cubicBezTo>
                  <a:pt x="590" y="673"/>
                  <a:pt x="590" y="673"/>
                  <a:pt x="590" y="673"/>
                </a:cubicBezTo>
                <a:cubicBezTo>
                  <a:pt x="590" y="671"/>
                  <a:pt x="590" y="671"/>
                  <a:pt x="590" y="671"/>
                </a:cubicBezTo>
                <a:cubicBezTo>
                  <a:pt x="590" y="671"/>
                  <a:pt x="590" y="671"/>
                  <a:pt x="590" y="671"/>
                </a:cubicBezTo>
                <a:cubicBezTo>
                  <a:pt x="589" y="669"/>
                  <a:pt x="589" y="669"/>
                  <a:pt x="589" y="669"/>
                </a:cubicBezTo>
                <a:cubicBezTo>
                  <a:pt x="589" y="669"/>
                  <a:pt x="589" y="669"/>
                  <a:pt x="589" y="669"/>
                </a:cubicBezTo>
                <a:cubicBezTo>
                  <a:pt x="588" y="668"/>
                  <a:pt x="588" y="668"/>
                  <a:pt x="588" y="668"/>
                </a:cubicBezTo>
                <a:cubicBezTo>
                  <a:pt x="588" y="668"/>
                  <a:pt x="588" y="668"/>
                  <a:pt x="588" y="668"/>
                </a:cubicBezTo>
                <a:cubicBezTo>
                  <a:pt x="587" y="666"/>
                  <a:pt x="587" y="666"/>
                  <a:pt x="587" y="666"/>
                </a:cubicBezTo>
                <a:cubicBezTo>
                  <a:pt x="587" y="666"/>
                  <a:pt x="587" y="666"/>
                  <a:pt x="587" y="666"/>
                </a:cubicBezTo>
                <a:cubicBezTo>
                  <a:pt x="586" y="664"/>
                  <a:pt x="586" y="664"/>
                  <a:pt x="586" y="664"/>
                </a:cubicBezTo>
                <a:cubicBezTo>
                  <a:pt x="586" y="664"/>
                  <a:pt x="586" y="664"/>
                  <a:pt x="586" y="664"/>
                </a:cubicBezTo>
                <a:cubicBezTo>
                  <a:pt x="585" y="662"/>
                  <a:pt x="585" y="662"/>
                  <a:pt x="585" y="662"/>
                </a:cubicBezTo>
                <a:cubicBezTo>
                  <a:pt x="585" y="662"/>
                  <a:pt x="585" y="662"/>
                  <a:pt x="585" y="662"/>
                </a:cubicBezTo>
                <a:cubicBezTo>
                  <a:pt x="584" y="661"/>
                  <a:pt x="584" y="661"/>
                  <a:pt x="584" y="661"/>
                </a:cubicBezTo>
                <a:cubicBezTo>
                  <a:pt x="584" y="661"/>
                  <a:pt x="584" y="661"/>
                  <a:pt x="584" y="661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4" y="659"/>
                  <a:pt x="584" y="659"/>
                  <a:pt x="584" y="659"/>
                </a:cubicBezTo>
                <a:cubicBezTo>
                  <a:pt x="584" y="659"/>
                  <a:pt x="584" y="659"/>
                  <a:pt x="584" y="659"/>
                </a:cubicBezTo>
                <a:cubicBezTo>
                  <a:pt x="584" y="658"/>
                  <a:pt x="584" y="658"/>
                  <a:pt x="584" y="658"/>
                </a:cubicBezTo>
                <a:cubicBezTo>
                  <a:pt x="584" y="658"/>
                  <a:pt x="584" y="658"/>
                  <a:pt x="584" y="658"/>
                </a:cubicBezTo>
                <a:cubicBezTo>
                  <a:pt x="584" y="658"/>
                  <a:pt x="584" y="658"/>
                  <a:pt x="584" y="658"/>
                </a:cubicBezTo>
                <a:cubicBezTo>
                  <a:pt x="584" y="658"/>
                  <a:pt x="584" y="658"/>
                  <a:pt x="584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6" y="658"/>
                  <a:pt x="586" y="658"/>
                  <a:pt x="586" y="658"/>
                </a:cubicBezTo>
                <a:cubicBezTo>
                  <a:pt x="586" y="658"/>
                  <a:pt x="586" y="658"/>
                  <a:pt x="586" y="658"/>
                </a:cubicBezTo>
                <a:cubicBezTo>
                  <a:pt x="586" y="658"/>
                  <a:pt x="586" y="658"/>
                  <a:pt x="586" y="658"/>
                </a:cubicBezTo>
                <a:cubicBezTo>
                  <a:pt x="586" y="658"/>
                  <a:pt x="586" y="658"/>
                  <a:pt x="586" y="658"/>
                </a:cubicBezTo>
                <a:cubicBezTo>
                  <a:pt x="587" y="658"/>
                  <a:pt x="587" y="658"/>
                  <a:pt x="587" y="658"/>
                </a:cubicBezTo>
                <a:cubicBezTo>
                  <a:pt x="587" y="658"/>
                  <a:pt x="587" y="658"/>
                  <a:pt x="587" y="658"/>
                </a:cubicBezTo>
                <a:cubicBezTo>
                  <a:pt x="588" y="658"/>
                  <a:pt x="588" y="658"/>
                  <a:pt x="588" y="658"/>
                </a:cubicBezTo>
                <a:cubicBezTo>
                  <a:pt x="588" y="658"/>
                  <a:pt x="588" y="658"/>
                  <a:pt x="588" y="658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6" y="664"/>
                  <a:pt x="596" y="664"/>
                  <a:pt x="596" y="664"/>
                </a:cubicBezTo>
                <a:cubicBezTo>
                  <a:pt x="596" y="664"/>
                  <a:pt x="596" y="664"/>
                  <a:pt x="596" y="664"/>
                </a:cubicBezTo>
                <a:cubicBezTo>
                  <a:pt x="596" y="664"/>
                  <a:pt x="596" y="664"/>
                  <a:pt x="596" y="664"/>
                </a:cubicBezTo>
                <a:cubicBezTo>
                  <a:pt x="596" y="664"/>
                  <a:pt x="596" y="664"/>
                  <a:pt x="596" y="664"/>
                </a:cubicBezTo>
                <a:cubicBezTo>
                  <a:pt x="594" y="656"/>
                  <a:pt x="594" y="656"/>
                  <a:pt x="594" y="656"/>
                </a:cubicBezTo>
                <a:cubicBezTo>
                  <a:pt x="594" y="656"/>
                  <a:pt x="594" y="656"/>
                  <a:pt x="594" y="656"/>
                </a:cubicBezTo>
                <a:cubicBezTo>
                  <a:pt x="588" y="647"/>
                  <a:pt x="588" y="647"/>
                  <a:pt x="588" y="647"/>
                </a:cubicBezTo>
                <a:cubicBezTo>
                  <a:pt x="588" y="647"/>
                  <a:pt x="588" y="647"/>
                  <a:pt x="588" y="647"/>
                </a:cubicBezTo>
                <a:cubicBezTo>
                  <a:pt x="588" y="647"/>
                  <a:pt x="588" y="647"/>
                  <a:pt x="588" y="647"/>
                </a:cubicBezTo>
                <a:cubicBezTo>
                  <a:pt x="588" y="647"/>
                  <a:pt x="588" y="647"/>
                  <a:pt x="588" y="647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7" y="645"/>
                  <a:pt x="587" y="645"/>
                  <a:pt x="587" y="645"/>
                </a:cubicBezTo>
                <a:cubicBezTo>
                  <a:pt x="587" y="645"/>
                  <a:pt x="587" y="645"/>
                  <a:pt x="587" y="645"/>
                </a:cubicBezTo>
                <a:cubicBezTo>
                  <a:pt x="586" y="644"/>
                  <a:pt x="586" y="644"/>
                  <a:pt x="586" y="644"/>
                </a:cubicBezTo>
                <a:cubicBezTo>
                  <a:pt x="586" y="644"/>
                  <a:pt x="586" y="644"/>
                  <a:pt x="586" y="644"/>
                </a:cubicBezTo>
                <a:cubicBezTo>
                  <a:pt x="585" y="643"/>
                  <a:pt x="585" y="643"/>
                  <a:pt x="585" y="643"/>
                </a:cubicBezTo>
                <a:cubicBezTo>
                  <a:pt x="585" y="643"/>
                  <a:pt x="585" y="643"/>
                  <a:pt x="585" y="643"/>
                </a:cubicBezTo>
                <a:cubicBezTo>
                  <a:pt x="585" y="643"/>
                  <a:pt x="585" y="643"/>
                  <a:pt x="585" y="643"/>
                </a:cubicBezTo>
                <a:cubicBezTo>
                  <a:pt x="585" y="643"/>
                  <a:pt x="585" y="643"/>
                  <a:pt x="585" y="643"/>
                </a:cubicBezTo>
                <a:cubicBezTo>
                  <a:pt x="585" y="642"/>
                  <a:pt x="585" y="642"/>
                  <a:pt x="585" y="642"/>
                </a:cubicBezTo>
                <a:cubicBezTo>
                  <a:pt x="585" y="642"/>
                  <a:pt x="585" y="642"/>
                  <a:pt x="585" y="642"/>
                </a:cubicBezTo>
                <a:cubicBezTo>
                  <a:pt x="585" y="641"/>
                  <a:pt x="585" y="641"/>
                  <a:pt x="585" y="641"/>
                </a:cubicBezTo>
                <a:cubicBezTo>
                  <a:pt x="585" y="641"/>
                  <a:pt x="585" y="641"/>
                  <a:pt x="585" y="641"/>
                </a:cubicBezTo>
                <a:cubicBezTo>
                  <a:pt x="585" y="640"/>
                  <a:pt x="585" y="640"/>
                  <a:pt x="585" y="640"/>
                </a:cubicBezTo>
                <a:cubicBezTo>
                  <a:pt x="585" y="640"/>
                  <a:pt x="585" y="640"/>
                  <a:pt x="585" y="640"/>
                </a:cubicBezTo>
                <a:cubicBezTo>
                  <a:pt x="585" y="639"/>
                  <a:pt x="585" y="639"/>
                  <a:pt x="585" y="639"/>
                </a:cubicBezTo>
                <a:cubicBezTo>
                  <a:pt x="585" y="639"/>
                  <a:pt x="585" y="639"/>
                  <a:pt x="585" y="639"/>
                </a:cubicBezTo>
                <a:cubicBezTo>
                  <a:pt x="587" y="639"/>
                  <a:pt x="587" y="639"/>
                  <a:pt x="587" y="639"/>
                </a:cubicBezTo>
                <a:cubicBezTo>
                  <a:pt x="587" y="639"/>
                  <a:pt x="587" y="639"/>
                  <a:pt x="587" y="639"/>
                </a:cubicBezTo>
                <a:cubicBezTo>
                  <a:pt x="588" y="640"/>
                  <a:pt x="588" y="640"/>
                  <a:pt x="588" y="640"/>
                </a:cubicBezTo>
                <a:cubicBezTo>
                  <a:pt x="588" y="640"/>
                  <a:pt x="588" y="640"/>
                  <a:pt x="588" y="640"/>
                </a:cubicBezTo>
                <a:cubicBezTo>
                  <a:pt x="588" y="640"/>
                  <a:pt x="588" y="640"/>
                  <a:pt x="588" y="640"/>
                </a:cubicBezTo>
                <a:cubicBezTo>
                  <a:pt x="588" y="640"/>
                  <a:pt x="588" y="640"/>
                  <a:pt x="588" y="640"/>
                </a:cubicBezTo>
                <a:cubicBezTo>
                  <a:pt x="589" y="640"/>
                  <a:pt x="589" y="640"/>
                  <a:pt x="589" y="640"/>
                </a:cubicBezTo>
                <a:cubicBezTo>
                  <a:pt x="589" y="640"/>
                  <a:pt x="589" y="640"/>
                  <a:pt x="589" y="640"/>
                </a:cubicBezTo>
                <a:cubicBezTo>
                  <a:pt x="590" y="641"/>
                  <a:pt x="590" y="641"/>
                  <a:pt x="590" y="641"/>
                </a:cubicBezTo>
                <a:cubicBezTo>
                  <a:pt x="590" y="641"/>
                  <a:pt x="590" y="641"/>
                  <a:pt x="590" y="641"/>
                </a:cubicBezTo>
                <a:cubicBezTo>
                  <a:pt x="590" y="641"/>
                  <a:pt x="590" y="641"/>
                  <a:pt x="590" y="641"/>
                </a:cubicBezTo>
                <a:cubicBezTo>
                  <a:pt x="590" y="641"/>
                  <a:pt x="590" y="641"/>
                  <a:pt x="590" y="641"/>
                </a:cubicBezTo>
                <a:cubicBezTo>
                  <a:pt x="591" y="642"/>
                  <a:pt x="591" y="642"/>
                  <a:pt x="591" y="642"/>
                </a:cubicBezTo>
                <a:cubicBezTo>
                  <a:pt x="591" y="642"/>
                  <a:pt x="591" y="642"/>
                  <a:pt x="591" y="642"/>
                </a:cubicBezTo>
                <a:cubicBezTo>
                  <a:pt x="592" y="642"/>
                  <a:pt x="592" y="642"/>
                  <a:pt x="592" y="642"/>
                </a:cubicBezTo>
                <a:cubicBezTo>
                  <a:pt x="592" y="642"/>
                  <a:pt x="592" y="642"/>
                  <a:pt x="592" y="642"/>
                </a:cubicBezTo>
                <a:cubicBezTo>
                  <a:pt x="592" y="643"/>
                  <a:pt x="592" y="643"/>
                  <a:pt x="592" y="643"/>
                </a:cubicBezTo>
                <a:cubicBezTo>
                  <a:pt x="592" y="643"/>
                  <a:pt x="592" y="643"/>
                  <a:pt x="592" y="643"/>
                </a:cubicBezTo>
                <a:cubicBezTo>
                  <a:pt x="592" y="643"/>
                  <a:pt x="592" y="643"/>
                  <a:pt x="592" y="643"/>
                </a:cubicBezTo>
                <a:cubicBezTo>
                  <a:pt x="592" y="643"/>
                  <a:pt x="592" y="643"/>
                  <a:pt x="592" y="643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5"/>
                  <a:pt x="593" y="645"/>
                  <a:pt x="593" y="645"/>
                </a:cubicBezTo>
                <a:cubicBezTo>
                  <a:pt x="593" y="645"/>
                  <a:pt x="593" y="645"/>
                  <a:pt x="593" y="645"/>
                </a:cubicBezTo>
                <a:cubicBezTo>
                  <a:pt x="593" y="645"/>
                  <a:pt x="593" y="645"/>
                  <a:pt x="593" y="645"/>
                </a:cubicBezTo>
                <a:cubicBezTo>
                  <a:pt x="593" y="645"/>
                  <a:pt x="593" y="645"/>
                  <a:pt x="593" y="645"/>
                </a:cubicBezTo>
                <a:cubicBezTo>
                  <a:pt x="594" y="646"/>
                  <a:pt x="594" y="646"/>
                  <a:pt x="594" y="646"/>
                </a:cubicBezTo>
                <a:cubicBezTo>
                  <a:pt x="594" y="646"/>
                  <a:pt x="594" y="646"/>
                  <a:pt x="594" y="646"/>
                </a:cubicBezTo>
                <a:cubicBezTo>
                  <a:pt x="594" y="646"/>
                  <a:pt x="594" y="646"/>
                  <a:pt x="594" y="646"/>
                </a:cubicBezTo>
                <a:cubicBezTo>
                  <a:pt x="594" y="646"/>
                  <a:pt x="594" y="646"/>
                  <a:pt x="594" y="646"/>
                </a:cubicBezTo>
                <a:cubicBezTo>
                  <a:pt x="594" y="647"/>
                  <a:pt x="594" y="647"/>
                  <a:pt x="594" y="647"/>
                </a:cubicBezTo>
                <a:cubicBezTo>
                  <a:pt x="594" y="647"/>
                  <a:pt x="594" y="647"/>
                  <a:pt x="594" y="647"/>
                </a:cubicBezTo>
                <a:cubicBezTo>
                  <a:pt x="594" y="648"/>
                  <a:pt x="594" y="648"/>
                  <a:pt x="594" y="648"/>
                </a:cubicBezTo>
                <a:cubicBezTo>
                  <a:pt x="594" y="648"/>
                  <a:pt x="594" y="648"/>
                  <a:pt x="594" y="648"/>
                </a:cubicBezTo>
                <a:cubicBezTo>
                  <a:pt x="594" y="649"/>
                  <a:pt x="594" y="649"/>
                  <a:pt x="594" y="649"/>
                </a:cubicBezTo>
                <a:cubicBezTo>
                  <a:pt x="594" y="649"/>
                  <a:pt x="594" y="649"/>
                  <a:pt x="594" y="649"/>
                </a:cubicBezTo>
                <a:cubicBezTo>
                  <a:pt x="595" y="650"/>
                  <a:pt x="595" y="650"/>
                  <a:pt x="595" y="650"/>
                </a:cubicBezTo>
                <a:cubicBezTo>
                  <a:pt x="595" y="650"/>
                  <a:pt x="595" y="650"/>
                  <a:pt x="595" y="650"/>
                </a:cubicBezTo>
                <a:cubicBezTo>
                  <a:pt x="595" y="650"/>
                  <a:pt x="595" y="650"/>
                  <a:pt x="595" y="650"/>
                </a:cubicBezTo>
                <a:cubicBezTo>
                  <a:pt x="595" y="650"/>
                  <a:pt x="595" y="650"/>
                  <a:pt x="595" y="650"/>
                </a:cubicBezTo>
                <a:cubicBezTo>
                  <a:pt x="596" y="651"/>
                  <a:pt x="596" y="651"/>
                  <a:pt x="596" y="651"/>
                </a:cubicBezTo>
                <a:cubicBezTo>
                  <a:pt x="596" y="651"/>
                  <a:pt x="596" y="651"/>
                  <a:pt x="596" y="651"/>
                </a:cubicBezTo>
                <a:cubicBezTo>
                  <a:pt x="597" y="652"/>
                  <a:pt x="597" y="652"/>
                  <a:pt x="597" y="652"/>
                </a:cubicBezTo>
                <a:cubicBezTo>
                  <a:pt x="597" y="652"/>
                  <a:pt x="597" y="652"/>
                  <a:pt x="597" y="652"/>
                </a:cubicBezTo>
                <a:cubicBezTo>
                  <a:pt x="597" y="653"/>
                  <a:pt x="597" y="653"/>
                  <a:pt x="597" y="653"/>
                </a:cubicBezTo>
                <a:cubicBezTo>
                  <a:pt x="597" y="653"/>
                  <a:pt x="597" y="653"/>
                  <a:pt x="597" y="653"/>
                </a:cubicBezTo>
                <a:cubicBezTo>
                  <a:pt x="597" y="653"/>
                  <a:pt x="597" y="653"/>
                  <a:pt x="597" y="653"/>
                </a:cubicBezTo>
                <a:cubicBezTo>
                  <a:pt x="597" y="653"/>
                  <a:pt x="597" y="653"/>
                  <a:pt x="597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600" y="652"/>
                  <a:pt x="600" y="652"/>
                  <a:pt x="600" y="652"/>
                </a:cubicBezTo>
                <a:cubicBezTo>
                  <a:pt x="600" y="652"/>
                  <a:pt x="600" y="652"/>
                  <a:pt x="600" y="652"/>
                </a:cubicBezTo>
                <a:cubicBezTo>
                  <a:pt x="600" y="652"/>
                  <a:pt x="600" y="652"/>
                  <a:pt x="600" y="652"/>
                </a:cubicBezTo>
                <a:cubicBezTo>
                  <a:pt x="600" y="652"/>
                  <a:pt x="600" y="652"/>
                  <a:pt x="600" y="652"/>
                </a:cubicBezTo>
                <a:cubicBezTo>
                  <a:pt x="601" y="651"/>
                  <a:pt x="601" y="651"/>
                  <a:pt x="601" y="651"/>
                </a:cubicBezTo>
                <a:cubicBezTo>
                  <a:pt x="601" y="651"/>
                  <a:pt x="601" y="651"/>
                  <a:pt x="601" y="651"/>
                </a:cubicBezTo>
                <a:cubicBezTo>
                  <a:pt x="601" y="651"/>
                  <a:pt x="601" y="651"/>
                  <a:pt x="601" y="651"/>
                </a:cubicBezTo>
                <a:cubicBezTo>
                  <a:pt x="601" y="651"/>
                  <a:pt x="601" y="651"/>
                  <a:pt x="601" y="651"/>
                </a:cubicBezTo>
                <a:cubicBezTo>
                  <a:pt x="601" y="650"/>
                  <a:pt x="601" y="650"/>
                  <a:pt x="601" y="650"/>
                </a:cubicBezTo>
                <a:cubicBezTo>
                  <a:pt x="601" y="650"/>
                  <a:pt x="601" y="650"/>
                  <a:pt x="601" y="650"/>
                </a:cubicBezTo>
                <a:cubicBezTo>
                  <a:pt x="601" y="650"/>
                  <a:pt x="601" y="650"/>
                  <a:pt x="601" y="650"/>
                </a:cubicBezTo>
                <a:cubicBezTo>
                  <a:pt x="601" y="650"/>
                  <a:pt x="601" y="650"/>
                  <a:pt x="601" y="650"/>
                </a:cubicBezTo>
                <a:cubicBezTo>
                  <a:pt x="601" y="649"/>
                  <a:pt x="601" y="649"/>
                  <a:pt x="601" y="649"/>
                </a:cubicBezTo>
                <a:cubicBezTo>
                  <a:pt x="601" y="649"/>
                  <a:pt x="601" y="649"/>
                  <a:pt x="601" y="649"/>
                </a:cubicBezTo>
                <a:cubicBezTo>
                  <a:pt x="600" y="649"/>
                  <a:pt x="600" y="649"/>
                  <a:pt x="600" y="649"/>
                </a:cubicBezTo>
                <a:cubicBezTo>
                  <a:pt x="600" y="649"/>
                  <a:pt x="600" y="649"/>
                  <a:pt x="600" y="649"/>
                </a:cubicBezTo>
                <a:cubicBezTo>
                  <a:pt x="600" y="649"/>
                  <a:pt x="600" y="649"/>
                  <a:pt x="600" y="649"/>
                </a:cubicBezTo>
                <a:cubicBezTo>
                  <a:pt x="600" y="649"/>
                  <a:pt x="600" y="649"/>
                  <a:pt x="600" y="649"/>
                </a:cubicBezTo>
                <a:cubicBezTo>
                  <a:pt x="599" y="650"/>
                  <a:pt x="599" y="650"/>
                  <a:pt x="599" y="650"/>
                </a:cubicBezTo>
                <a:cubicBezTo>
                  <a:pt x="599" y="650"/>
                  <a:pt x="599" y="650"/>
                  <a:pt x="599" y="650"/>
                </a:cubicBezTo>
                <a:cubicBezTo>
                  <a:pt x="599" y="650"/>
                  <a:pt x="599" y="650"/>
                  <a:pt x="599" y="650"/>
                </a:cubicBezTo>
                <a:cubicBezTo>
                  <a:pt x="599" y="650"/>
                  <a:pt x="599" y="650"/>
                  <a:pt x="599" y="650"/>
                </a:cubicBezTo>
                <a:cubicBezTo>
                  <a:pt x="598" y="650"/>
                  <a:pt x="598" y="650"/>
                  <a:pt x="598" y="650"/>
                </a:cubicBezTo>
                <a:cubicBezTo>
                  <a:pt x="598" y="650"/>
                  <a:pt x="598" y="650"/>
                  <a:pt x="598" y="650"/>
                </a:cubicBezTo>
                <a:cubicBezTo>
                  <a:pt x="598" y="650"/>
                  <a:pt x="598" y="650"/>
                  <a:pt x="598" y="650"/>
                </a:cubicBezTo>
                <a:cubicBezTo>
                  <a:pt x="598" y="650"/>
                  <a:pt x="598" y="650"/>
                  <a:pt x="598" y="650"/>
                </a:cubicBezTo>
                <a:cubicBezTo>
                  <a:pt x="597" y="650"/>
                  <a:pt x="597" y="650"/>
                  <a:pt x="597" y="650"/>
                </a:cubicBezTo>
                <a:cubicBezTo>
                  <a:pt x="597" y="650"/>
                  <a:pt x="597" y="650"/>
                  <a:pt x="597" y="650"/>
                </a:cubicBezTo>
                <a:cubicBezTo>
                  <a:pt x="597" y="649"/>
                  <a:pt x="597" y="649"/>
                  <a:pt x="597" y="649"/>
                </a:cubicBezTo>
                <a:cubicBezTo>
                  <a:pt x="597" y="649"/>
                  <a:pt x="597" y="649"/>
                  <a:pt x="597" y="649"/>
                </a:cubicBezTo>
                <a:cubicBezTo>
                  <a:pt x="597" y="649"/>
                  <a:pt x="597" y="649"/>
                  <a:pt x="597" y="649"/>
                </a:cubicBezTo>
                <a:cubicBezTo>
                  <a:pt x="597" y="649"/>
                  <a:pt x="597" y="649"/>
                  <a:pt x="597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8"/>
                  <a:pt x="596" y="648"/>
                  <a:pt x="596" y="648"/>
                </a:cubicBezTo>
                <a:cubicBezTo>
                  <a:pt x="596" y="648"/>
                  <a:pt x="596" y="648"/>
                  <a:pt x="596" y="648"/>
                </a:cubicBezTo>
                <a:cubicBezTo>
                  <a:pt x="596" y="648"/>
                  <a:pt x="596" y="648"/>
                  <a:pt x="596" y="648"/>
                </a:cubicBezTo>
                <a:cubicBezTo>
                  <a:pt x="596" y="648"/>
                  <a:pt x="596" y="648"/>
                  <a:pt x="596" y="648"/>
                </a:cubicBezTo>
                <a:cubicBezTo>
                  <a:pt x="596" y="647"/>
                  <a:pt x="596" y="647"/>
                  <a:pt x="596" y="647"/>
                </a:cubicBezTo>
                <a:cubicBezTo>
                  <a:pt x="596" y="647"/>
                  <a:pt x="596" y="647"/>
                  <a:pt x="596" y="647"/>
                </a:cubicBezTo>
                <a:cubicBezTo>
                  <a:pt x="597" y="647"/>
                  <a:pt x="597" y="647"/>
                  <a:pt x="597" y="647"/>
                </a:cubicBezTo>
                <a:cubicBezTo>
                  <a:pt x="597" y="647"/>
                  <a:pt x="597" y="647"/>
                  <a:pt x="597" y="647"/>
                </a:cubicBezTo>
                <a:cubicBezTo>
                  <a:pt x="597" y="647"/>
                  <a:pt x="597" y="647"/>
                  <a:pt x="597" y="647"/>
                </a:cubicBezTo>
                <a:cubicBezTo>
                  <a:pt x="597" y="647"/>
                  <a:pt x="597" y="647"/>
                  <a:pt x="597" y="647"/>
                </a:cubicBezTo>
                <a:cubicBezTo>
                  <a:pt x="598" y="646"/>
                  <a:pt x="598" y="646"/>
                  <a:pt x="598" y="646"/>
                </a:cubicBezTo>
                <a:cubicBezTo>
                  <a:pt x="598" y="646"/>
                  <a:pt x="598" y="646"/>
                  <a:pt x="598" y="646"/>
                </a:cubicBezTo>
                <a:cubicBezTo>
                  <a:pt x="599" y="646"/>
                  <a:pt x="599" y="646"/>
                  <a:pt x="599" y="646"/>
                </a:cubicBezTo>
                <a:cubicBezTo>
                  <a:pt x="599" y="646"/>
                  <a:pt x="599" y="646"/>
                  <a:pt x="599" y="646"/>
                </a:cubicBezTo>
                <a:cubicBezTo>
                  <a:pt x="600" y="646"/>
                  <a:pt x="600" y="646"/>
                  <a:pt x="600" y="646"/>
                </a:cubicBezTo>
                <a:cubicBezTo>
                  <a:pt x="600" y="646"/>
                  <a:pt x="600" y="646"/>
                  <a:pt x="600" y="646"/>
                </a:cubicBezTo>
                <a:cubicBezTo>
                  <a:pt x="601" y="646"/>
                  <a:pt x="601" y="646"/>
                  <a:pt x="601" y="646"/>
                </a:cubicBezTo>
                <a:cubicBezTo>
                  <a:pt x="601" y="646"/>
                  <a:pt x="601" y="646"/>
                  <a:pt x="601" y="646"/>
                </a:cubicBezTo>
                <a:cubicBezTo>
                  <a:pt x="603" y="645"/>
                  <a:pt x="603" y="645"/>
                  <a:pt x="603" y="645"/>
                </a:cubicBezTo>
                <a:cubicBezTo>
                  <a:pt x="603" y="645"/>
                  <a:pt x="603" y="645"/>
                  <a:pt x="603" y="645"/>
                </a:cubicBezTo>
                <a:cubicBezTo>
                  <a:pt x="604" y="645"/>
                  <a:pt x="604" y="645"/>
                  <a:pt x="604" y="645"/>
                </a:cubicBezTo>
                <a:cubicBezTo>
                  <a:pt x="604" y="645"/>
                  <a:pt x="604" y="645"/>
                  <a:pt x="604" y="645"/>
                </a:cubicBezTo>
                <a:cubicBezTo>
                  <a:pt x="605" y="645"/>
                  <a:pt x="605" y="645"/>
                  <a:pt x="605" y="645"/>
                </a:cubicBezTo>
                <a:cubicBezTo>
                  <a:pt x="605" y="645"/>
                  <a:pt x="605" y="645"/>
                  <a:pt x="605" y="645"/>
                </a:cubicBezTo>
                <a:cubicBezTo>
                  <a:pt x="605" y="645"/>
                  <a:pt x="605" y="645"/>
                  <a:pt x="605" y="645"/>
                </a:cubicBezTo>
                <a:cubicBezTo>
                  <a:pt x="605" y="645"/>
                  <a:pt x="605" y="645"/>
                  <a:pt x="605" y="645"/>
                </a:cubicBezTo>
                <a:cubicBezTo>
                  <a:pt x="605" y="644"/>
                  <a:pt x="605" y="644"/>
                  <a:pt x="605" y="644"/>
                </a:cubicBezTo>
                <a:cubicBezTo>
                  <a:pt x="605" y="644"/>
                  <a:pt x="605" y="644"/>
                  <a:pt x="605" y="644"/>
                </a:cubicBezTo>
                <a:cubicBezTo>
                  <a:pt x="605" y="644"/>
                  <a:pt x="605" y="644"/>
                  <a:pt x="605" y="644"/>
                </a:cubicBezTo>
                <a:cubicBezTo>
                  <a:pt x="605" y="644"/>
                  <a:pt x="605" y="644"/>
                  <a:pt x="605" y="644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6" y="642"/>
                  <a:pt x="606" y="642"/>
                  <a:pt x="606" y="642"/>
                </a:cubicBezTo>
                <a:cubicBezTo>
                  <a:pt x="606" y="642"/>
                  <a:pt x="606" y="642"/>
                  <a:pt x="606" y="642"/>
                </a:cubicBezTo>
                <a:cubicBezTo>
                  <a:pt x="613" y="629"/>
                  <a:pt x="613" y="629"/>
                  <a:pt x="613" y="629"/>
                </a:cubicBezTo>
                <a:cubicBezTo>
                  <a:pt x="613" y="629"/>
                  <a:pt x="613" y="629"/>
                  <a:pt x="613" y="629"/>
                </a:cubicBezTo>
                <a:cubicBezTo>
                  <a:pt x="614" y="627"/>
                  <a:pt x="614" y="627"/>
                  <a:pt x="614" y="627"/>
                </a:cubicBezTo>
                <a:cubicBezTo>
                  <a:pt x="614" y="627"/>
                  <a:pt x="614" y="627"/>
                  <a:pt x="614" y="627"/>
                </a:cubicBezTo>
                <a:cubicBezTo>
                  <a:pt x="614" y="626"/>
                  <a:pt x="614" y="626"/>
                  <a:pt x="614" y="626"/>
                </a:cubicBezTo>
                <a:cubicBezTo>
                  <a:pt x="614" y="626"/>
                  <a:pt x="614" y="626"/>
                  <a:pt x="614" y="626"/>
                </a:cubicBezTo>
                <a:cubicBezTo>
                  <a:pt x="614" y="625"/>
                  <a:pt x="614" y="625"/>
                  <a:pt x="614" y="625"/>
                </a:cubicBezTo>
                <a:cubicBezTo>
                  <a:pt x="614" y="625"/>
                  <a:pt x="614" y="625"/>
                  <a:pt x="614" y="625"/>
                </a:cubicBezTo>
                <a:cubicBezTo>
                  <a:pt x="614" y="623"/>
                  <a:pt x="614" y="623"/>
                  <a:pt x="614" y="623"/>
                </a:cubicBezTo>
                <a:cubicBezTo>
                  <a:pt x="614" y="623"/>
                  <a:pt x="614" y="623"/>
                  <a:pt x="614" y="623"/>
                </a:cubicBezTo>
                <a:cubicBezTo>
                  <a:pt x="614" y="622"/>
                  <a:pt x="614" y="622"/>
                  <a:pt x="614" y="622"/>
                </a:cubicBezTo>
                <a:cubicBezTo>
                  <a:pt x="614" y="622"/>
                  <a:pt x="614" y="622"/>
                  <a:pt x="614" y="622"/>
                </a:cubicBezTo>
                <a:cubicBezTo>
                  <a:pt x="614" y="621"/>
                  <a:pt x="614" y="621"/>
                  <a:pt x="614" y="621"/>
                </a:cubicBezTo>
                <a:cubicBezTo>
                  <a:pt x="614" y="621"/>
                  <a:pt x="614" y="621"/>
                  <a:pt x="614" y="621"/>
                </a:cubicBezTo>
                <a:cubicBezTo>
                  <a:pt x="614" y="619"/>
                  <a:pt x="614" y="619"/>
                  <a:pt x="614" y="619"/>
                </a:cubicBezTo>
                <a:cubicBezTo>
                  <a:pt x="614" y="619"/>
                  <a:pt x="614" y="619"/>
                  <a:pt x="614" y="619"/>
                </a:cubicBezTo>
                <a:cubicBezTo>
                  <a:pt x="613" y="618"/>
                  <a:pt x="613" y="618"/>
                  <a:pt x="613" y="618"/>
                </a:cubicBezTo>
                <a:cubicBezTo>
                  <a:pt x="613" y="618"/>
                  <a:pt x="613" y="618"/>
                  <a:pt x="613" y="618"/>
                </a:cubicBezTo>
                <a:cubicBezTo>
                  <a:pt x="614" y="616"/>
                  <a:pt x="614" y="616"/>
                  <a:pt x="614" y="616"/>
                </a:cubicBezTo>
                <a:cubicBezTo>
                  <a:pt x="614" y="616"/>
                  <a:pt x="614" y="616"/>
                  <a:pt x="614" y="616"/>
                </a:cubicBezTo>
                <a:cubicBezTo>
                  <a:pt x="614" y="616"/>
                  <a:pt x="614" y="616"/>
                  <a:pt x="614" y="616"/>
                </a:cubicBezTo>
                <a:cubicBezTo>
                  <a:pt x="614" y="616"/>
                  <a:pt x="614" y="616"/>
                  <a:pt x="614" y="616"/>
                </a:cubicBezTo>
                <a:cubicBezTo>
                  <a:pt x="615" y="616"/>
                  <a:pt x="615" y="616"/>
                  <a:pt x="615" y="616"/>
                </a:cubicBezTo>
                <a:cubicBezTo>
                  <a:pt x="615" y="616"/>
                  <a:pt x="615" y="616"/>
                  <a:pt x="615" y="616"/>
                </a:cubicBezTo>
                <a:cubicBezTo>
                  <a:pt x="615" y="616"/>
                  <a:pt x="615" y="616"/>
                  <a:pt x="615" y="616"/>
                </a:cubicBezTo>
                <a:cubicBezTo>
                  <a:pt x="615" y="616"/>
                  <a:pt x="615" y="616"/>
                  <a:pt x="615" y="616"/>
                </a:cubicBezTo>
                <a:cubicBezTo>
                  <a:pt x="616" y="616"/>
                  <a:pt x="616" y="616"/>
                  <a:pt x="616" y="616"/>
                </a:cubicBezTo>
                <a:cubicBezTo>
                  <a:pt x="616" y="616"/>
                  <a:pt x="616" y="616"/>
                  <a:pt x="616" y="616"/>
                </a:cubicBezTo>
                <a:cubicBezTo>
                  <a:pt x="617" y="616"/>
                  <a:pt x="617" y="616"/>
                  <a:pt x="617" y="616"/>
                </a:cubicBezTo>
                <a:cubicBezTo>
                  <a:pt x="617" y="616"/>
                  <a:pt x="617" y="616"/>
                  <a:pt x="617" y="616"/>
                </a:cubicBezTo>
                <a:cubicBezTo>
                  <a:pt x="617" y="616"/>
                  <a:pt x="617" y="616"/>
                  <a:pt x="617" y="616"/>
                </a:cubicBezTo>
                <a:cubicBezTo>
                  <a:pt x="617" y="616"/>
                  <a:pt x="617" y="616"/>
                  <a:pt x="617" y="616"/>
                </a:cubicBezTo>
                <a:cubicBezTo>
                  <a:pt x="618" y="617"/>
                  <a:pt x="618" y="617"/>
                  <a:pt x="618" y="617"/>
                </a:cubicBezTo>
                <a:cubicBezTo>
                  <a:pt x="618" y="617"/>
                  <a:pt x="618" y="617"/>
                  <a:pt x="618" y="617"/>
                </a:cubicBezTo>
                <a:cubicBezTo>
                  <a:pt x="619" y="617"/>
                  <a:pt x="619" y="617"/>
                  <a:pt x="619" y="617"/>
                </a:cubicBezTo>
                <a:cubicBezTo>
                  <a:pt x="619" y="617"/>
                  <a:pt x="619" y="617"/>
                  <a:pt x="619" y="617"/>
                </a:cubicBezTo>
                <a:cubicBezTo>
                  <a:pt x="620" y="618"/>
                  <a:pt x="620" y="618"/>
                  <a:pt x="620" y="618"/>
                </a:cubicBezTo>
                <a:cubicBezTo>
                  <a:pt x="620" y="618"/>
                  <a:pt x="620" y="618"/>
                  <a:pt x="620" y="618"/>
                </a:cubicBezTo>
                <a:cubicBezTo>
                  <a:pt x="620" y="619"/>
                  <a:pt x="620" y="619"/>
                  <a:pt x="620" y="619"/>
                </a:cubicBezTo>
                <a:cubicBezTo>
                  <a:pt x="620" y="619"/>
                  <a:pt x="620" y="619"/>
                  <a:pt x="620" y="619"/>
                </a:cubicBezTo>
                <a:cubicBezTo>
                  <a:pt x="621" y="620"/>
                  <a:pt x="621" y="620"/>
                  <a:pt x="621" y="620"/>
                </a:cubicBezTo>
                <a:cubicBezTo>
                  <a:pt x="621" y="620"/>
                  <a:pt x="621" y="620"/>
                  <a:pt x="621" y="620"/>
                </a:cubicBezTo>
                <a:cubicBezTo>
                  <a:pt x="622" y="621"/>
                  <a:pt x="622" y="621"/>
                  <a:pt x="622" y="621"/>
                </a:cubicBezTo>
                <a:cubicBezTo>
                  <a:pt x="622" y="621"/>
                  <a:pt x="622" y="621"/>
                  <a:pt x="622" y="621"/>
                </a:cubicBezTo>
                <a:cubicBezTo>
                  <a:pt x="622" y="622"/>
                  <a:pt x="622" y="622"/>
                  <a:pt x="622" y="622"/>
                </a:cubicBezTo>
                <a:cubicBezTo>
                  <a:pt x="622" y="622"/>
                  <a:pt x="622" y="622"/>
                  <a:pt x="622" y="622"/>
                </a:cubicBezTo>
                <a:cubicBezTo>
                  <a:pt x="623" y="623"/>
                  <a:pt x="623" y="623"/>
                  <a:pt x="623" y="623"/>
                </a:cubicBezTo>
                <a:cubicBezTo>
                  <a:pt x="623" y="623"/>
                  <a:pt x="623" y="623"/>
                  <a:pt x="623" y="623"/>
                </a:cubicBezTo>
                <a:cubicBezTo>
                  <a:pt x="623" y="625"/>
                  <a:pt x="623" y="625"/>
                  <a:pt x="623" y="625"/>
                </a:cubicBezTo>
                <a:cubicBezTo>
                  <a:pt x="623" y="625"/>
                  <a:pt x="623" y="625"/>
                  <a:pt x="623" y="625"/>
                </a:cubicBezTo>
                <a:cubicBezTo>
                  <a:pt x="622" y="626"/>
                  <a:pt x="622" y="626"/>
                  <a:pt x="622" y="626"/>
                </a:cubicBezTo>
                <a:cubicBezTo>
                  <a:pt x="622" y="626"/>
                  <a:pt x="622" y="626"/>
                  <a:pt x="622" y="626"/>
                </a:cubicBezTo>
                <a:cubicBezTo>
                  <a:pt x="622" y="626"/>
                  <a:pt x="622" y="626"/>
                  <a:pt x="622" y="626"/>
                </a:cubicBezTo>
                <a:cubicBezTo>
                  <a:pt x="622" y="626"/>
                  <a:pt x="622" y="626"/>
                  <a:pt x="622" y="626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1" y="628"/>
                  <a:pt x="621" y="628"/>
                  <a:pt x="621" y="628"/>
                </a:cubicBezTo>
                <a:cubicBezTo>
                  <a:pt x="620" y="629"/>
                  <a:pt x="620" y="629"/>
                  <a:pt x="620" y="629"/>
                </a:cubicBezTo>
                <a:cubicBezTo>
                  <a:pt x="620" y="629"/>
                  <a:pt x="620" y="629"/>
                  <a:pt x="620" y="629"/>
                </a:cubicBezTo>
                <a:cubicBezTo>
                  <a:pt x="619" y="630"/>
                  <a:pt x="619" y="630"/>
                  <a:pt x="619" y="630"/>
                </a:cubicBezTo>
                <a:cubicBezTo>
                  <a:pt x="619" y="630"/>
                  <a:pt x="619" y="630"/>
                  <a:pt x="619" y="630"/>
                </a:cubicBezTo>
                <a:cubicBezTo>
                  <a:pt x="618" y="631"/>
                  <a:pt x="618" y="631"/>
                  <a:pt x="618" y="631"/>
                </a:cubicBezTo>
                <a:cubicBezTo>
                  <a:pt x="618" y="631"/>
                  <a:pt x="618" y="631"/>
                  <a:pt x="618" y="631"/>
                </a:cubicBezTo>
                <a:cubicBezTo>
                  <a:pt x="617" y="633"/>
                  <a:pt x="617" y="633"/>
                  <a:pt x="617" y="633"/>
                </a:cubicBezTo>
                <a:cubicBezTo>
                  <a:pt x="617" y="633"/>
                  <a:pt x="617" y="633"/>
                  <a:pt x="617" y="633"/>
                </a:cubicBezTo>
                <a:cubicBezTo>
                  <a:pt x="616" y="634"/>
                  <a:pt x="616" y="634"/>
                  <a:pt x="616" y="634"/>
                </a:cubicBezTo>
                <a:cubicBezTo>
                  <a:pt x="616" y="634"/>
                  <a:pt x="616" y="634"/>
                  <a:pt x="616" y="634"/>
                </a:cubicBezTo>
                <a:cubicBezTo>
                  <a:pt x="615" y="636"/>
                  <a:pt x="615" y="636"/>
                  <a:pt x="615" y="636"/>
                </a:cubicBezTo>
                <a:cubicBezTo>
                  <a:pt x="615" y="636"/>
                  <a:pt x="615" y="636"/>
                  <a:pt x="615" y="636"/>
                </a:cubicBezTo>
                <a:cubicBezTo>
                  <a:pt x="614" y="637"/>
                  <a:pt x="614" y="637"/>
                  <a:pt x="614" y="637"/>
                </a:cubicBezTo>
                <a:cubicBezTo>
                  <a:pt x="614" y="637"/>
                  <a:pt x="614" y="637"/>
                  <a:pt x="614" y="637"/>
                </a:cubicBezTo>
                <a:cubicBezTo>
                  <a:pt x="613" y="638"/>
                  <a:pt x="613" y="638"/>
                  <a:pt x="613" y="638"/>
                </a:cubicBezTo>
                <a:cubicBezTo>
                  <a:pt x="613" y="638"/>
                  <a:pt x="613" y="638"/>
                  <a:pt x="613" y="638"/>
                </a:cubicBezTo>
                <a:cubicBezTo>
                  <a:pt x="609" y="644"/>
                  <a:pt x="609" y="644"/>
                  <a:pt x="609" y="644"/>
                </a:cubicBezTo>
                <a:cubicBezTo>
                  <a:pt x="609" y="644"/>
                  <a:pt x="609" y="644"/>
                  <a:pt x="609" y="644"/>
                </a:cubicBezTo>
                <a:cubicBezTo>
                  <a:pt x="609" y="645"/>
                  <a:pt x="609" y="645"/>
                  <a:pt x="609" y="645"/>
                </a:cubicBezTo>
                <a:cubicBezTo>
                  <a:pt x="609" y="645"/>
                  <a:pt x="609" y="645"/>
                  <a:pt x="609" y="645"/>
                </a:cubicBezTo>
                <a:cubicBezTo>
                  <a:pt x="610" y="645"/>
                  <a:pt x="610" y="645"/>
                  <a:pt x="610" y="645"/>
                </a:cubicBezTo>
                <a:cubicBezTo>
                  <a:pt x="610" y="645"/>
                  <a:pt x="610" y="645"/>
                  <a:pt x="610" y="645"/>
                </a:cubicBezTo>
                <a:cubicBezTo>
                  <a:pt x="611" y="646"/>
                  <a:pt x="611" y="646"/>
                  <a:pt x="611" y="646"/>
                </a:cubicBezTo>
                <a:cubicBezTo>
                  <a:pt x="611" y="646"/>
                  <a:pt x="611" y="646"/>
                  <a:pt x="611" y="646"/>
                </a:cubicBezTo>
                <a:cubicBezTo>
                  <a:pt x="612" y="647"/>
                  <a:pt x="612" y="647"/>
                  <a:pt x="612" y="647"/>
                </a:cubicBezTo>
                <a:cubicBezTo>
                  <a:pt x="612" y="647"/>
                  <a:pt x="612" y="647"/>
                  <a:pt x="612" y="647"/>
                </a:cubicBezTo>
                <a:cubicBezTo>
                  <a:pt x="614" y="647"/>
                  <a:pt x="614" y="647"/>
                  <a:pt x="614" y="647"/>
                </a:cubicBezTo>
                <a:cubicBezTo>
                  <a:pt x="614" y="647"/>
                  <a:pt x="614" y="647"/>
                  <a:pt x="614" y="647"/>
                </a:cubicBezTo>
                <a:cubicBezTo>
                  <a:pt x="615" y="648"/>
                  <a:pt x="615" y="648"/>
                  <a:pt x="615" y="648"/>
                </a:cubicBezTo>
                <a:cubicBezTo>
                  <a:pt x="615" y="648"/>
                  <a:pt x="615" y="648"/>
                  <a:pt x="615" y="648"/>
                </a:cubicBezTo>
                <a:cubicBezTo>
                  <a:pt x="616" y="648"/>
                  <a:pt x="616" y="648"/>
                  <a:pt x="616" y="648"/>
                </a:cubicBezTo>
                <a:cubicBezTo>
                  <a:pt x="616" y="648"/>
                  <a:pt x="616" y="648"/>
                  <a:pt x="616" y="648"/>
                </a:cubicBezTo>
                <a:cubicBezTo>
                  <a:pt x="618" y="647"/>
                  <a:pt x="618" y="647"/>
                  <a:pt x="618" y="647"/>
                </a:cubicBezTo>
                <a:cubicBezTo>
                  <a:pt x="618" y="647"/>
                  <a:pt x="618" y="647"/>
                  <a:pt x="618" y="647"/>
                </a:cubicBezTo>
                <a:cubicBezTo>
                  <a:pt x="619" y="646"/>
                  <a:pt x="619" y="646"/>
                  <a:pt x="619" y="646"/>
                </a:cubicBezTo>
                <a:cubicBezTo>
                  <a:pt x="619" y="646"/>
                  <a:pt x="619" y="646"/>
                  <a:pt x="619" y="646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6" y="641"/>
                  <a:pt x="626" y="641"/>
                  <a:pt x="626" y="641"/>
                </a:cubicBezTo>
                <a:cubicBezTo>
                  <a:pt x="626" y="641"/>
                  <a:pt x="626" y="641"/>
                  <a:pt x="626" y="641"/>
                </a:cubicBezTo>
                <a:cubicBezTo>
                  <a:pt x="626" y="641"/>
                  <a:pt x="626" y="641"/>
                  <a:pt x="626" y="641"/>
                </a:cubicBezTo>
                <a:cubicBezTo>
                  <a:pt x="626" y="641"/>
                  <a:pt x="626" y="641"/>
                  <a:pt x="626" y="641"/>
                </a:cubicBezTo>
                <a:cubicBezTo>
                  <a:pt x="626" y="640"/>
                  <a:pt x="626" y="640"/>
                  <a:pt x="626" y="640"/>
                </a:cubicBezTo>
                <a:cubicBezTo>
                  <a:pt x="626" y="640"/>
                  <a:pt x="626" y="640"/>
                  <a:pt x="626" y="640"/>
                </a:cubicBezTo>
                <a:cubicBezTo>
                  <a:pt x="626" y="640"/>
                  <a:pt x="626" y="640"/>
                  <a:pt x="626" y="640"/>
                </a:cubicBezTo>
                <a:cubicBezTo>
                  <a:pt x="626" y="640"/>
                  <a:pt x="626" y="640"/>
                  <a:pt x="626" y="640"/>
                </a:cubicBezTo>
                <a:cubicBezTo>
                  <a:pt x="627" y="639"/>
                  <a:pt x="627" y="639"/>
                  <a:pt x="627" y="639"/>
                </a:cubicBezTo>
                <a:cubicBezTo>
                  <a:pt x="627" y="639"/>
                  <a:pt x="627" y="639"/>
                  <a:pt x="627" y="639"/>
                </a:cubicBezTo>
                <a:cubicBezTo>
                  <a:pt x="635" y="634"/>
                  <a:pt x="635" y="634"/>
                  <a:pt x="635" y="634"/>
                </a:cubicBezTo>
                <a:cubicBezTo>
                  <a:pt x="635" y="634"/>
                  <a:pt x="635" y="634"/>
                  <a:pt x="635" y="634"/>
                </a:cubicBezTo>
                <a:cubicBezTo>
                  <a:pt x="636" y="634"/>
                  <a:pt x="636" y="634"/>
                  <a:pt x="636" y="634"/>
                </a:cubicBezTo>
                <a:cubicBezTo>
                  <a:pt x="636" y="634"/>
                  <a:pt x="636" y="634"/>
                  <a:pt x="636" y="634"/>
                </a:cubicBezTo>
                <a:cubicBezTo>
                  <a:pt x="637" y="634"/>
                  <a:pt x="637" y="634"/>
                  <a:pt x="637" y="634"/>
                </a:cubicBezTo>
                <a:cubicBezTo>
                  <a:pt x="637" y="634"/>
                  <a:pt x="637" y="634"/>
                  <a:pt x="637" y="634"/>
                </a:cubicBezTo>
                <a:cubicBezTo>
                  <a:pt x="638" y="634"/>
                  <a:pt x="638" y="634"/>
                  <a:pt x="638" y="634"/>
                </a:cubicBezTo>
                <a:cubicBezTo>
                  <a:pt x="638" y="634"/>
                  <a:pt x="638" y="634"/>
                  <a:pt x="638" y="634"/>
                </a:cubicBezTo>
                <a:cubicBezTo>
                  <a:pt x="639" y="635"/>
                  <a:pt x="639" y="635"/>
                  <a:pt x="639" y="635"/>
                </a:cubicBezTo>
                <a:cubicBezTo>
                  <a:pt x="639" y="635"/>
                  <a:pt x="639" y="635"/>
                  <a:pt x="639" y="635"/>
                </a:cubicBezTo>
                <a:cubicBezTo>
                  <a:pt x="639" y="635"/>
                  <a:pt x="639" y="635"/>
                  <a:pt x="639" y="635"/>
                </a:cubicBezTo>
                <a:cubicBezTo>
                  <a:pt x="639" y="635"/>
                  <a:pt x="639" y="635"/>
                  <a:pt x="639" y="635"/>
                </a:cubicBezTo>
                <a:cubicBezTo>
                  <a:pt x="640" y="636"/>
                  <a:pt x="640" y="636"/>
                  <a:pt x="640" y="636"/>
                </a:cubicBezTo>
                <a:cubicBezTo>
                  <a:pt x="640" y="636"/>
                  <a:pt x="640" y="636"/>
                  <a:pt x="640" y="636"/>
                </a:cubicBezTo>
                <a:cubicBezTo>
                  <a:pt x="641" y="636"/>
                  <a:pt x="641" y="636"/>
                  <a:pt x="641" y="636"/>
                </a:cubicBezTo>
                <a:cubicBezTo>
                  <a:pt x="641" y="636"/>
                  <a:pt x="641" y="636"/>
                  <a:pt x="641" y="636"/>
                </a:cubicBezTo>
                <a:cubicBezTo>
                  <a:pt x="643" y="636"/>
                  <a:pt x="643" y="636"/>
                  <a:pt x="643" y="636"/>
                </a:cubicBezTo>
                <a:cubicBezTo>
                  <a:pt x="643" y="636"/>
                  <a:pt x="643" y="636"/>
                  <a:pt x="643" y="636"/>
                </a:cubicBezTo>
                <a:cubicBezTo>
                  <a:pt x="643" y="638"/>
                  <a:pt x="643" y="638"/>
                  <a:pt x="643" y="638"/>
                </a:cubicBezTo>
                <a:cubicBezTo>
                  <a:pt x="643" y="638"/>
                  <a:pt x="643" y="638"/>
                  <a:pt x="643" y="638"/>
                </a:cubicBezTo>
                <a:cubicBezTo>
                  <a:pt x="643" y="639"/>
                  <a:pt x="643" y="639"/>
                  <a:pt x="643" y="639"/>
                </a:cubicBezTo>
                <a:cubicBezTo>
                  <a:pt x="643" y="639"/>
                  <a:pt x="643" y="639"/>
                  <a:pt x="643" y="639"/>
                </a:cubicBezTo>
                <a:cubicBezTo>
                  <a:pt x="642" y="640"/>
                  <a:pt x="642" y="640"/>
                  <a:pt x="642" y="640"/>
                </a:cubicBezTo>
                <a:cubicBezTo>
                  <a:pt x="642" y="640"/>
                  <a:pt x="642" y="640"/>
                  <a:pt x="642" y="640"/>
                </a:cubicBezTo>
                <a:cubicBezTo>
                  <a:pt x="642" y="641"/>
                  <a:pt x="642" y="641"/>
                  <a:pt x="642" y="641"/>
                </a:cubicBezTo>
                <a:cubicBezTo>
                  <a:pt x="642" y="641"/>
                  <a:pt x="642" y="641"/>
                  <a:pt x="642" y="641"/>
                </a:cubicBezTo>
                <a:cubicBezTo>
                  <a:pt x="642" y="643"/>
                  <a:pt x="642" y="643"/>
                  <a:pt x="642" y="643"/>
                </a:cubicBezTo>
                <a:cubicBezTo>
                  <a:pt x="642" y="643"/>
                  <a:pt x="642" y="643"/>
                  <a:pt x="642" y="643"/>
                </a:cubicBezTo>
                <a:cubicBezTo>
                  <a:pt x="642" y="644"/>
                  <a:pt x="642" y="644"/>
                  <a:pt x="642" y="644"/>
                </a:cubicBezTo>
                <a:cubicBezTo>
                  <a:pt x="642" y="644"/>
                  <a:pt x="642" y="644"/>
                  <a:pt x="642" y="644"/>
                </a:cubicBezTo>
                <a:cubicBezTo>
                  <a:pt x="641" y="645"/>
                  <a:pt x="641" y="645"/>
                  <a:pt x="641" y="645"/>
                </a:cubicBezTo>
                <a:cubicBezTo>
                  <a:pt x="641" y="645"/>
                  <a:pt x="641" y="645"/>
                  <a:pt x="641" y="645"/>
                </a:cubicBezTo>
                <a:cubicBezTo>
                  <a:pt x="640" y="646"/>
                  <a:pt x="640" y="646"/>
                  <a:pt x="640" y="646"/>
                </a:cubicBezTo>
                <a:cubicBezTo>
                  <a:pt x="640" y="646"/>
                  <a:pt x="640" y="646"/>
                  <a:pt x="640" y="646"/>
                </a:cubicBezTo>
                <a:cubicBezTo>
                  <a:pt x="639" y="646"/>
                  <a:pt x="639" y="646"/>
                  <a:pt x="639" y="646"/>
                </a:cubicBezTo>
                <a:cubicBezTo>
                  <a:pt x="639" y="646"/>
                  <a:pt x="639" y="646"/>
                  <a:pt x="639" y="646"/>
                </a:cubicBezTo>
                <a:cubicBezTo>
                  <a:pt x="639" y="647"/>
                  <a:pt x="639" y="647"/>
                  <a:pt x="639" y="647"/>
                </a:cubicBezTo>
                <a:cubicBezTo>
                  <a:pt x="639" y="647"/>
                  <a:pt x="639" y="647"/>
                  <a:pt x="639" y="647"/>
                </a:cubicBezTo>
                <a:cubicBezTo>
                  <a:pt x="638" y="647"/>
                  <a:pt x="638" y="647"/>
                  <a:pt x="638" y="647"/>
                </a:cubicBezTo>
                <a:cubicBezTo>
                  <a:pt x="638" y="647"/>
                  <a:pt x="638" y="647"/>
                  <a:pt x="638" y="647"/>
                </a:cubicBezTo>
                <a:cubicBezTo>
                  <a:pt x="638" y="648"/>
                  <a:pt x="638" y="648"/>
                  <a:pt x="638" y="648"/>
                </a:cubicBezTo>
                <a:cubicBezTo>
                  <a:pt x="638" y="648"/>
                  <a:pt x="638" y="648"/>
                  <a:pt x="638" y="648"/>
                </a:cubicBezTo>
                <a:cubicBezTo>
                  <a:pt x="638" y="649"/>
                  <a:pt x="638" y="649"/>
                  <a:pt x="638" y="649"/>
                </a:cubicBezTo>
                <a:cubicBezTo>
                  <a:pt x="638" y="649"/>
                  <a:pt x="638" y="649"/>
                  <a:pt x="638" y="649"/>
                </a:cubicBezTo>
                <a:cubicBezTo>
                  <a:pt x="637" y="649"/>
                  <a:pt x="637" y="649"/>
                  <a:pt x="637" y="649"/>
                </a:cubicBezTo>
                <a:cubicBezTo>
                  <a:pt x="637" y="649"/>
                  <a:pt x="637" y="649"/>
                  <a:pt x="637" y="649"/>
                </a:cubicBezTo>
                <a:cubicBezTo>
                  <a:pt x="636" y="649"/>
                  <a:pt x="636" y="649"/>
                  <a:pt x="636" y="649"/>
                </a:cubicBezTo>
                <a:cubicBezTo>
                  <a:pt x="636" y="649"/>
                  <a:pt x="636" y="649"/>
                  <a:pt x="636" y="649"/>
                </a:cubicBezTo>
                <a:cubicBezTo>
                  <a:pt x="636" y="649"/>
                  <a:pt x="636" y="649"/>
                  <a:pt x="636" y="649"/>
                </a:cubicBezTo>
                <a:cubicBezTo>
                  <a:pt x="636" y="649"/>
                  <a:pt x="636" y="649"/>
                  <a:pt x="636" y="649"/>
                </a:cubicBezTo>
                <a:cubicBezTo>
                  <a:pt x="627" y="662"/>
                  <a:pt x="627" y="662"/>
                  <a:pt x="627" y="662"/>
                </a:cubicBezTo>
                <a:cubicBezTo>
                  <a:pt x="627" y="662"/>
                  <a:pt x="627" y="662"/>
                  <a:pt x="627" y="662"/>
                </a:cubicBezTo>
                <a:cubicBezTo>
                  <a:pt x="623" y="668"/>
                  <a:pt x="623" y="668"/>
                  <a:pt x="623" y="668"/>
                </a:cubicBezTo>
                <a:cubicBezTo>
                  <a:pt x="623" y="668"/>
                  <a:pt x="623" y="668"/>
                  <a:pt x="623" y="668"/>
                </a:cubicBezTo>
                <a:cubicBezTo>
                  <a:pt x="624" y="669"/>
                  <a:pt x="624" y="669"/>
                  <a:pt x="624" y="669"/>
                </a:cubicBezTo>
                <a:cubicBezTo>
                  <a:pt x="624" y="669"/>
                  <a:pt x="624" y="669"/>
                  <a:pt x="624" y="669"/>
                </a:cubicBezTo>
                <a:cubicBezTo>
                  <a:pt x="624" y="669"/>
                  <a:pt x="624" y="669"/>
                  <a:pt x="624" y="669"/>
                </a:cubicBezTo>
                <a:cubicBezTo>
                  <a:pt x="624" y="669"/>
                  <a:pt x="624" y="669"/>
                  <a:pt x="624" y="669"/>
                </a:cubicBezTo>
                <a:cubicBezTo>
                  <a:pt x="625" y="669"/>
                  <a:pt x="625" y="669"/>
                  <a:pt x="625" y="669"/>
                </a:cubicBezTo>
                <a:cubicBezTo>
                  <a:pt x="625" y="669"/>
                  <a:pt x="625" y="669"/>
                  <a:pt x="625" y="669"/>
                </a:cubicBezTo>
                <a:cubicBezTo>
                  <a:pt x="625" y="668"/>
                  <a:pt x="625" y="668"/>
                  <a:pt x="625" y="668"/>
                </a:cubicBezTo>
                <a:cubicBezTo>
                  <a:pt x="625" y="668"/>
                  <a:pt x="625" y="668"/>
                  <a:pt x="625" y="668"/>
                </a:cubicBezTo>
                <a:cubicBezTo>
                  <a:pt x="626" y="668"/>
                  <a:pt x="626" y="668"/>
                  <a:pt x="626" y="668"/>
                </a:cubicBezTo>
                <a:cubicBezTo>
                  <a:pt x="626" y="668"/>
                  <a:pt x="626" y="668"/>
                  <a:pt x="626" y="668"/>
                </a:cubicBezTo>
                <a:cubicBezTo>
                  <a:pt x="626" y="668"/>
                  <a:pt x="626" y="668"/>
                  <a:pt x="626" y="668"/>
                </a:cubicBezTo>
                <a:cubicBezTo>
                  <a:pt x="626" y="668"/>
                  <a:pt x="626" y="668"/>
                  <a:pt x="626" y="668"/>
                </a:cubicBezTo>
                <a:cubicBezTo>
                  <a:pt x="627" y="668"/>
                  <a:pt x="627" y="668"/>
                  <a:pt x="627" y="668"/>
                </a:cubicBezTo>
                <a:cubicBezTo>
                  <a:pt x="627" y="668"/>
                  <a:pt x="627" y="668"/>
                  <a:pt x="627" y="668"/>
                </a:cubicBezTo>
                <a:cubicBezTo>
                  <a:pt x="628" y="668"/>
                  <a:pt x="628" y="668"/>
                  <a:pt x="628" y="668"/>
                </a:cubicBezTo>
                <a:cubicBezTo>
                  <a:pt x="628" y="668"/>
                  <a:pt x="628" y="668"/>
                  <a:pt x="628" y="668"/>
                </a:cubicBezTo>
                <a:cubicBezTo>
                  <a:pt x="628" y="668"/>
                  <a:pt x="628" y="668"/>
                  <a:pt x="628" y="668"/>
                </a:cubicBezTo>
                <a:cubicBezTo>
                  <a:pt x="628" y="668"/>
                  <a:pt x="628" y="668"/>
                  <a:pt x="628" y="668"/>
                </a:cubicBezTo>
                <a:cubicBezTo>
                  <a:pt x="629" y="669"/>
                  <a:pt x="629" y="669"/>
                  <a:pt x="629" y="669"/>
                </a:cubicBezTo>
                <a:cubicBezTo>
                  <a:pt x="629" y="669"/>
                  <a:pt x="629" y="669"/>
                  <a:pt x="629" y="669"/>
                </a:cubicBezTo>
                <a:cubicBezTo>
                  <a:pt x="629" y="669"/>
                  <a:pt x="629" y="669"/>
                  <a:pt x="629" y="669"/>
                </a:cubicBezTo>
                <a:cubicBezTo>
                  <a:pt x="629" y="669"/>
                  <a:pt x="629" y="669"/>
                  <a:pt x="629" y="669"/>
                </a:cubicBezTo>
                <a:cubicBezTo>
                  <a:pt x="629" y="670"/>
                  <a:pt x="629" y="670"/>
                  <a:pt x="629" y="670"/>
                </a:cubicBezTo>
                <a:cubicBezTo>
                  <a:pt x="629" y="670"/>
                  <a:pt x="629" y="670"/>
                  <a:pt x="629" y="670"/>
                </a:cubicBezTo>
                <a:cubicBezTo>
                  <a:pt x="630" y="671"/>
                  <a:pt x="630" y="671"/>
                  <a:pt x="630" y="671"/>
                </a:cubicBezTo>
                <a:cubicBezTo>
                  <a:pt x="630" y="671"/>
                  <a:pt x="630" y="671"/>
                  <a:pt x="630" y="671"/>
                </a:cubicBezTo>
                <a:cubicBezTo>
                  <a:pt x="630" y="672"/>
                  <a:pt x="630" y="672"/>
                  <a:pt x="630" y="672"/>
                </a:cubicBezTo>
                <a:cubicBezTo>
                  <a:pt x="630" y="672"/>
                  <a:pt x="630" y="672"/>
                  <a:pt x="630" y="672"/>
                </a:cubicBezTo>
                <a:cubicBezTo>
                  <a:pt x="630" y="672"/>
                  <a:pt x="630" y="672"/>
                  <a:pt x="630" y="672"/>
                </a:cubicBezTo>
                <a:cubicBezTo>
                  <a:pt x="630" y="672"/>
                  <a:pt x="630" y="672"/>
                  <a:pt x="630" y="672"/>
                </a:cubicBezTo>
                <a:cubicBezTo>
                  <a:pt x="630" y="673"/>
                  <a:pt x="630" y="673"/>
                  <a:pt x="630" y="673"/>
                </a:cubicBezTo>
                <a:cubicBezTo>
                  <a:pt x="630" y="673"/>
                  <a:pt x="630" y="673"/>
                  <a:pt x="630" y="673"/>
                </a:cubicBezTo>
                <a:cubicBezTo>
                  <a:pt x="630" y="674"/>
                  <a:pt x="630" y="674"/>
                  <a:pt x="630" y="674"/>
                </a:cubicBezTo>
                <a:cubicBezTo>
                  <a:pt x="630" y="674"/>
                  <a:pt x="630" y="674"/>
                  <a:pt x="630" y="674"/>
                </a:cubicBezTo>
                <a:cubicBezTo>
                  <a:pt x="623" y="679"/>
                  <a:pt x="623" y="679"/>
                  <a:pt x="623" y="679"/>
                </a:cubicBezTo>
                <a:cubicBezTo>
                  <a:pt x="623" y="679"/>
                  <a:pt x="623" y="679"/>
                  <a:pt x="623" y="679"/>
                </a:cubicBezTo>
                <a:cubicBezTo>
                  <a:pt x="610" y="690"/>
                  <a:pt x="610" y="690"/>
                  <a:pt x="610" y="690"/>
                </a:cubicBezTo>
                <a:cubicBezTo>
                  <a:pt x="610" y="690"/>
                  <a:pt x="610" y="690"/>
                  <a:pt x="610" y="690"/>
                </a:cubicBezTo>
                <a:cubicBezTo>
                  <a:pt x="611" y="691"/>
                  <a:pt x="611" y="691"/>
                  <a:pt x="611" y="691"/>
                </a:cubicBezTo>
                <a:cubicBezTo>
                  <a:pt x="611" y="691"/>
                  <a:pt x="611" y="691"/>
                  <a:pt x="611" y="691"/>
                </a:cubicBezTo>
                <a:cubicBezTo>
                  <a:pt x="617" y="688"/>
                  <a:pt x="617" y="688"/>
                  <a:pt x="617" y="688"/>
                </a:cubicBezTo>
                <a:cubicBezTo>
                  <a:pt x="617" y="688"/>
                  <a:pt x="617" y="688"/>
                  <a:pt x="617" y="688"/>
                </a:cubicBezTo>
                <a:cubicBezTo>
                  <a:pt x="618" y="688"/>
                  <a:pt x="618" y="688"/>
                  <a:pt x="618" y="688"/>
                </a:cubicBezTo>
                <a:cubicBezTo>
                  <a:pt x="618" y="688"/>
                  <a:pt x="618" y="688"/>
                  <a:pt x="618" y="688"/>
                </a:cubicBezTo>
                <a:cubicBezTo>
                  <a:pt x="618" y="688"/>
                  <a:pt x="618" y="688"/>
                  <a:pt x="618" y="688"/>
                </a:cubicBezTo>
                <a:cubicBezTo>
                  <a:pt x="618" y="688"/>
                  <a:pt x="618" y="688"/>
                  <a:pt x="618" y="688"/>
                </a:cubicBezTo>
                <a:cubicBezTo>
                  <a:pt x="619" y="688"/>
                  <a:pt x="619" y="688"/>
                  <a:pt x="619" y="688"/>
                </a:cubicBezTo>
                <a:cubicBezTo>
                  <a:pt x="619" y="688"/>
                  <a:pt x="619" y="688"/>
                  <a:pt x="619" y="688"/>
                </a:cubicBezTo>
                <a:cubicBezTo>
                  <a:pt x="620" y="687"/>
                  <a:pt x="620" y="687"/>
                  <a:pt x="620" y="687"/>
                </a:cubicBezTo>
                <a:cubicBezTo>
                  <a:pt x="620" y="687"/>
                  <a:pt x="620" y="687"/>
                  <a:pt x="620" y="687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622" y="688"/>
                  <a:pt x="622" y="688"/>
                  <a:pt x="622" y="688"/>
                </a:cubicBezTo>
                <a:cubicBezTo>
                  <a:pt x="622" y="688"/>
                  <a:pt x="622" y="688"/>
                  <a:pt x="622" y="688"/>
                </a:cubicBezTo>
                <a:cubicBezTo>
                  <a:pt x="623" y="688"/>
                  <a:pt x="623" y="688"/>
                  <a:pt x="623" y="688"/>
                </a:cubicBezTo>
                <a:cubicBezTo>
                  <a:pt x="623" y="688"/>
                  <a:pt x="623" y="688"/>
                  <a:pt x="623" y="688"/>
                </a:cubicBezTo>
                <a:cubicBezTo>
                  <a:pt x="623" y="688"/>
                  <a:pt x="623" y="688"/>
                  <a:pt x="623" y="688"/>
                </a:cubicBezTo>
                <a:cubicBezTo>
                  <a:pt x="623" y="688"/>
                  <a:pt x="623" y="688"/>
                  <a:pt x="623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9"/>
                  <a:pt x="624" y="689"/>
                  <a:pt x="624" y="689"/>
                </a:cubicBezTo>
                <a:cubicBezTo>
                  <a:pt x="624" y="689"/>
                  <a:pt x="624" y="689"/>
                  <a:pt x="624" y="689"/>
                </a:cubicBezTo>
                <a:cubicBezTo>
                  <a:pt x="625" y="689"/>
                  <a:pt x="625" y="689"/>
                  <a:pt x="625" y="689"/>
                </a:cubicBezTo>
                <a:cubicBezTo>
                  <a:pt x="625" y="689"/>
                  <a:pt x="625" y="689"/>
                  <a:pt x="625" y="689"/>
                </a:cubicBezTo>
                <a:cubicBezTo>
                  <a:pt x="625" y="689"/>
                  <a:pt x="625" y="689"/>
                  <a:pt x="625" y="689"/>
                </a:cubicBezTo>
                <a:cubicBezTo>
                  <a:pt x="625" y="689"/>
                  <a:pt x="625" y="689"/>
                  <a:pt x="625" y="689"/>
                </a:cubicBezTo>
                <a:cubicBezTo>
                  <a:pt x="626" y="689"/>
                  <a:pt x="626" y="689"/>
                  <a:pt x="626" y="689"/>
                </a:cubicBezTo>
                <a:cubicBezTo>
                  <a:pt x="626" y="689"/>
                  <a:pt x="626" y="689"/>
                  <a:pt x="626" y="689"/>
                </a:cubicBezTo>
                <a:cubicBezTo>
                  <a:pt x="626" y="690"/>
                  <a:pt x="626" y="690"/>
                  <a:pt x="626" y="690"/>
                </a:cubicBezTo>
                <a:cubicBezTo>
                  <a:pt x="626" y="690"/>
                  <a:pt x="626" y="690"/>
                  <a:pt x="626" y="690"/>
                </a:cubicBezTo>
                <a:cubicBezTo>
                  <a:pt x="626" y="690"/>
                  <a:pt x="626" y="690"/>
                  <a:pt x="626" y="690"/>
                </a:cubicBezTo>
                <a:cubicBezTo>
                  <a:pt x="626" y="690"/>
                  <a:pt x="626" y="690"/>
                  <a:pt x="626" y="690"/>
                </a:cubicBezTo>
                <a:cubicBezTo>
                  <a:pt x="626" y="691"/>
                  <a:pt x="626" y="691"/>
                  <a:pt x="626" y="691"/>
                </a:cubicBezTo>
                <a:cubicBezTo>
                  <a:pt x="626" y="691"/>
                  <a:pt x="626" y="691"/>
                  <a:pt x="626" y="691"/>
                </a:cubicBezTo>
                <a:cubicBezTo>
                  <a:pt x="626" y="692"/>
                  <a:pt x="626" y="692"/>
                  <a:pt x="626" y="692"/>
                </a:cubicBezTo>
                <a:cubicBezTo>
                  <a:pt x="626" y="692"/>
                  <a:pt x="626" y="692"/>
                  <a:pt x="626" y="692"/>
                </a:cubicBezTo>
                <a:cubicBezTo>
                  <a:pt x="625" y="692"/>
                  <a:pt x="625" y="692"/>
                  <a:pt x="625" y="692"/>
                </a:cubicBezTo>
                <a:cubicBezTo>
                  <a:pt x="625" y="692"/>
                  <a:pt x="625" y="692"/>
                  <a:pt x="625" y="692"/>
                </a:cubicBezTo>
                <a:cubicBezTo>
                  <a:pt x="625" y="693"/>
                  <a:pt x="625" y="693"/>
                  <a:pt x="625" y="693"/>
                </a:cubicBezTo>
                <a:cubicBezTo>
                  <a:pt x="625" y="693"/>
                  <a:pt x="625" y="693"/>
                  <a:pt x="625" y="693"/>
                </a:cubicBezTo>
                <a:cubicBezTo>
                  <a:pt x="625" y="694"/>
                  <a:pt x="625" y="694"/>
                  <a:pt x="625" y="694"/>
                </a:cubicBezTo>
                <a:cubicBezTo>
                  <a:pt x="625" y="694"/>
                  <a:pt x="625" y="694"/>
                  <a:pt x="625" y="694"/>
                </a:cubicBezTo>
                <a:cubicBezTo>
                  <a:pt x="624" y="694"/>
                  <a:pt x="624" y="694"/>
                  <a:pt x="624" y="694"/>
                </a:cubicBezTo>
                <a:cubicBezTo>
                  <a:pt x="624" y="694"/>
                  <a:pt x="624" y="694"/>
                  <a:pt x="624" y="694"/>
                </a:cubicBezTo>
                <a:cubicBezTo>
                  <a:pt x="623" y="695"/>
                  <a:pt x="623" y="695"/>
                  <a:pt x="623" y="695"/>
                </a:cubicBezTo>
                <a:cubicBezTo>
                  <a:pt x="623" y="695"/>
                  <a:pt x="623" y="695"/>
                  <a:pt x="623" y="695"/>
                </a:cubicBezTo>
                <a:cubicBezTo>
                  <a:pt x="622" y="695"/>
                  <a:pt x="622" y="695"/>
                  <a:pt x="622" y="695"/>
                </a:cubicBezTo>
                <a:cubicBezTo>
                  <a:pt x="622" y="695"/>
                  <a:pt x="622" y="695"/>
                  <a:pt x="622" y="695"/>
                </a:cubicBezTo>
                <a:cubicBezTo>
                  <a:pt x="621" y="696"/>
                  <a:pt x="621" y="696"/>
                  <a:pt x="621" y="696"/>
                </a:cubicBezTo>
                <a:cubicBezTo>
                  <a:pt x="621" y="696"/>
                  <a:pt x="621" y="696"/>
                  <a:pt x="621" y="696"/>
                </a:cubicBezTo>
                <a:cubicBezTo>
                  <a:pt x="621" y="697"/>
                  <a:pt x="621" y="697"/>
                  <a:pt x="621" y="697"/>
                </a:cubicBezTo>
                <a:cubicBezTo>
                  <a:pt x="621" y="697"/>
                  <a:pt x="621" y="697"/>
                  <a:pt x="621" y="697"/>
                </a:cubicBezTo>
                <a:cubicBezTo>
                  <a:pt x="620" y="698"/>
                  <a:pt x="620" y="698"/>
                  <a:pt x="620" y="698"/>
                </a:cubicBezTo>
                <a:cubicBezTo>
                  <a:pt x="620" y="698"/>
                  <a:pt x="620" y="698"/>
                  <a:pt x="620" y="698"/>
                </a:cubicBezTo>
                <a:cubicBezTo>
                  <a:pt x="619" y="699"/>
                  <a:pt x="619" y="699"/>
                  <a:pt x="619" y="699"/>
                </a:cubicBezTo>
                <a:cubicBezTo>
                  <a:pt x="619" y="699"/>
                  <a:pt x="619" y="699"/>
                  <a:pt x="619" y="699"/>
                </a:cubicBezTo>
                <a:cubicBezTo>
                  <a:pt x="618" y="700"/>
                  <a:pt x="618" y="700"/>
                  <a:pt x="618" y="700"/>
                </a:cubicBezTo>
                <a:cubicBezTo>
                  <a:pt x="618" y="700"/>
                  <a:pt x="618" y="700"/>
                  <a:pt x="618" y="700"/>
                </a:cubicBezTo>
                <a:cubicBezTo>
                  <a:pt x="616" y="700"/>
                  <a:pt x="616" y="700"/>
                  <a:pt x="616" y="700"/>
                </a:cubicBezTo>
                <a:cubicBezTo>
                  <a:pt x="616" y="700"/>
                  <a:pt x="616" y="700"/>
                  <a:pt x="616" y="700"/>
                </a:cubicBezTo>
                <a:cubicBezTo>
                  <a:pt x="616" y="699"/>
                  <a:pt x="616" y="699"/>
                  <a:pt x="616" y="699"/>
                </a:cubicBezTo>
                <a:cubicBezTo>
                  <a:pt x="616" y="699"/>
                  <a:pt x="616" y="699"/>
                  <a:pt x="616" y="699"/>
                </a:cubicBezTo>
                <a:cubicBezTo>
                  <a:pt x="616" y="698"/>
                  <a:pt x="616" y="698"/>
                  <a:pt x="616" y="698"/>
                </a:cubicBezTo>
                <a:cubicBezTo>
                  <a:pt x="616" y="698"/>
                  <a:pt x="616" y="698"/>
                  <a:pt x="616" y="698"/>
                </a:cubicBezTo>
                <a:cubicBezTo>
                  <a:pt x="617" y="697"/>
                  <a:pt x="617" y="697"/>
                  <a:pt x="617" y="697"/>
                </a:cubicBezTo>
                <a:cubicBezTo>
                  <a:pt x="617" y="697"/>
                  <a:pt x="617" y="697"/>
                  <a:pt x="617" y="697"/>
                </a:cubicBezTo>
                <a:cubicBezTo>
                  <a:pt x="618" y="696"/>
                  <a:pt x="618" y="696"/>
                  <a:pt x="618" y="696"/>
                </a:cubicBezTo>
                <a:cubicBezTo>
                  <a:pt x="618" y="696"/>
                  <a:pt x="618" y="696"/>
                  <a:pt x="618" y="696"/>
                </a:cubicBezTo>
                <a:cubicBezTo>
                  <a:pt x="618" y="695"/>
                  <a:pt x="618" y="695"/>
                  <a:pt x="618" y="695"/>
                </a:cubicBezTo>
                <a:cubicBezTo>
                  <a:pt x="618" y="695"/>
                  <a:pt x="618" y="695"/>
                  <a:pt x="618" y="695"/>
                </a:cubicBezTo>
                <a:cubicBezTo>
                  <a:pt x="619" y="695"/>
                  <a:pt x="619" y="695"/>
                  <a:pt x="619" y="695"/>
                </a:cubicBezTo>
                <a:cubicBezTo>
                  <a:pt x="619" y="695"/>
                  <a:pt x="619" y="695"/>
                  <a:pt x="619" y="695"/>
                </a:cubicBezTo>
                <a:cubicBezTo>
                  <a:pt x="619" y="694"/>
                  <a:pt x="619" y="694"/>
                  <a:pt x="619" y="694"/>
                </a:cubicBezTo>
                <a:cubicBezTo>
                  <a:pt x="619" y="694"/>
                  <a:pt x="619" y="694"/>
                  <a:pt x="619" y="694"/>
                </a:cubicBezTo>
                <a:cubicBezTo>
                  <a:pt x="620" y="692"/>
                  <a:pt x="620" y="692"/>
                  <a:pt x="620" y="692"/>
                </a:cubicBezTo>
                <a:cubicBezTo>
                  <a:pt x="620" y="692"/>
                  <a:pt x="620" y="692"/>
                  <a:pt x="620" y="692"/>
                </a:cubicBezTo>
                <a:cubicBezTo>
                  <a:pt x="619" y="692"/>
                  <a:pt x="619" y="692"/>
                  <a:pt x="619" y="692"/>
                </a:cubicBezTo>
                <a:cubicBezTo>
                  <a:pt x="619" y="692"/>
                  <a:pt x="619" y="692"/>
                  <a:pt x="619" y="692"/>
                </a:cubicBezTo>
                <a:cubicBezTo>
                  <a:pt x="619" y="692"/>
                  <a:pt x="619" y="692"/>
                  <a:pt x="619" y="692"/>
                </a:cubicBezTo>
                <a:cubicBezTo>
                  <a:pt x="619" y="692"/>
                  <a:pt x="619" y="692"/>
                  <a:pt x="619" y="692"/>
                </a:cubicBezTo>
                <a:cubicBezTo>
                  <a:pt x="618" y="692"/>
                  <a:pt x="618" y="692"/>
                  <a:pt x="618" y="692"/>
                </a:cubicBezTo>
                <a:cubicBezTo>
                  <a:pt x="618" y="692"/>
                  <a:pt x="618" y="692"/>
                  <a:pt x="618" y="692"/>
                </a:cubicBezTo>
                <a:cubicBezTo>
                  <a:pt x="618" y="692"/>
                  <a:pt x="618" y="692"/>
                  <a:pt x="618" y="692"/>
                </a:cubicBezTo>
                <a:cubicBezTo>
                  <a:pt x="618" y="692"/>
                  <a:pt x="618" y="692"/>
                  <a:pt x="618" y="692"/>
                </a:cubicBezTo>
                <a:cubicBezTo>
                  <a:pt x="617" y="692"/>
                  <a:pt x="617" y="692"/>
                  <a:pt x="617" y="692"/>
                </a:cubicBezTo>
                <a:cubicBezTo>
                  <a:pt x="617" y="692"/>
                  <a:pt x="617" y="692"/>
                  <a:pt x="617" y="692"/>
                </a:cubicBezTo>
                <a:cubicBezTo>
                  <a:pt x="617" y="692"/>
                  <a:pt x="617" y="692"/>
                  <a:pt x="617" y="692"/>
                </a:cubicBezTo>
                <a:cubicBezTo>
                  <a:pt x="617" y="692"/>
                  <a:pt x="617" y="692"/>
                  <a:pt x="617" y="692"/>
                </a:cubicBezTo>
                <a:cubicBezTo>
                  <a:pt x="616" y="692"/>
                  <a:pt x="616" y="692"/>
                  <a:pt x="616" y="692"/>
                </a:cubicBezTo>
                <a:cubicBezTo>
                  <a:pt x="616" y="692"/>
                  <a:pt x="616" y="692"/>
                  <a:pt x="616" y="692"/>
                </a:cubicBezTo>
                <a:cubicBezTo>
                  <a:pt x="616" y="692"/>
                  <a:pt x="616" y="692"/>
                  <a:pt x="616" y="692"/>
                </a:cubicBezTo>
                <a:cubicBezTo>
                  <a:pt x="616" y="692"/>
                  <a:pt x="616" y="692"/>
                  <a:pt x="616" y="692"/>
                </a:cubicBezTo>
                <a:cubicBezTo>
                  <a:pt x="612" y="697"/>
                  <a:pt x="612" y="697"/>
                  <a:pt x="612" y="697"/>
                </a:cubicBezTo>
                <a:cubicBezTo>
                  <a:pt x="612" y="697"/>
                  <a:pt x="612" y="697"/>
                  <a:pt x="612" y="697"/>
                </a:cubicBezTo>
                <a:cubicBezTo>
                  <a:pt x="612" y="701"/>
                  <a:pt x="612" y="701"/>
                  <a:pt x="612" y="701"/>
                </a:cubicBezTo>
                <a:cubicBezTo>
                  <a:pt x="612" y="701"/>
                  <a:pt x="612" y="701"/>
                  <a:pt x="612" y="701"/>
                </a:cubicBezTo>
                <a:cubicBezTo>
                  <a:pt x="613" y="705"/>
                  <a:pt x="613" y="705"/>
                  <a:pt x="613" y="705"/>
                </a:cubicBezTo>
                <a:cubicBezTo>
                  <a:pt x="613" y="705"/>
                  <a:pt x="613" y="705"/>
                  <a:pt x="613" y="705"/>
                </a:cubicBezTo>
                <a:cubicBezTo>
                  <a:pt x="613" y="709"/>
                  <a:pt x="613" y="709"/>
                  <a:pt x="613" y="709"/>
                </a:cubicBezTo>
                <a:cubicBezTo>
                  <a:pt x="613" y="709"/>
                  <a:pt x="613" y="709"/>
                  <a:pt x="613" y="709"/>
                </a:cubicBezTo>
                <a:cubicBezTo>
                  <a:pt x="613" y="712"/>
                  <a:pt x="613" y="712"/>
                  <a:pt x="613" y="712"/>
                </a:cubicBezTo>
                <a:cubicBezTo>
                  <a:pt x="613" y="712"/>
                  <a:pt x="613" y="712"/>
                  <a:pt x="613" y="712"/>
                </a:cubicBezTo>
                <a:cubicBezTo>
                  <a:pt x="613" y="716"/>
                  <a:pt x="613" y="716"/>
                  <a:pt x="613" y="716"/>
                </a:cubicBezTo>
                <a:cubicBezTo>
                  <a:pt x="613" y="716"/>
                  <a:pt x="613" y="716"/>
                  <a:pt x="613" y="716"/>
                </a:cubicBezTo>
                <a:cubicBezTo>
                  <a:pt x="612" y="720"/>
                  <a:pt x="612" y="720"/>
                  <a:pt x="612" y="720"/>
                </a:cubicBezTo>
                <a:cubicBezTo>
                  <a:pt x="612" y="720"/>
                  <a:pt x="612" y="720"/>
                  <a:pt x="612" y="720"/>
                </a:cubicBezTo>
                <a:cubicBezTo>
                  <a:pt x="612" y="724"/>
                  <a:pt x="612" y="724"/>
                  <a:pt x="612" y="724"/>
                </a:cubicBezTo>
                <a:cubicBezTo>
                  <a:pt x="612" y="724"/>
                  <a:pt x="612" y="724"/>
                  <a:pt x="612" y="724"/>
                </a:cubicBezTo>
                <a:cubicBezTo>
                  <a:pt x="612" y="728"/>
                  <a:pt x="612" y="728"/>
                  <a:pt x="612" y="728"/>
                </a:cubicBezTo>
                <a:cubicBezTo>
                  <a:pt x="612" y="728"/>
                  <a:pt x="612" y="728"/>
                  <a:pt x="612" y="728"/>
                </a:cubicBezTo>
                <a:cubicBezTo>
                  <a:pt x="612" y="728"/>
                  <a:pt x="612" y="728"/>
                  <a:pt x="612" y="728"/>
                </a:cubicBezTo>
                <a:cubicBezTo>
                  <a:pt x="612" y="728"/>
                  <a:pt x="612" y="728"/>
                  <a:pt x="612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0" y="728"/>
                  <a:pt x="610" y="728"/>
                  <a:pt x="610" y="728"/>
                </a:cubicBezTo>
                <a:cubicBezTo>
                  <a:pt x="610" y="728"/>
                  <a:pt x="610" y="728"/>
                  <a:pt x="610" y="728"/>
                </a:cubicBezTo>
                <a:cubicBezTo>
                  <a:pt x="610" y="728"/>
                  <a:pt x="610" y="728"/>
                  <a:pt x="610" y="728"/>
                </a:cubicBezTo>
                <a:cubicBezTo>
                  <a:pt x="610" y="728"/>
                  <a:pt x="610" y="728"/>
                  <a:pt x="610" y="728"/>
                </a:cubicBezTo>
                <a:cubicBezTo>
                  <a:pt x="610" y="729"/>
                  <a:pt x="610" y="729"/>
                  <a:pt x="610" y="729"/>
                </a:cubicBezTo>
                <a:cubicBezTo>
                  <a:pt x="610" y="729"/>
                  <a:pt x="610" y="729"/>
                  <a:pt x="610" y="729"/>
                </a:cubicBezTo>
                <a:cubicBezTo>
                  <a:pt x="609" y="729"/>
                  <a:pt x="609" y="729"/>
                  <a:pt x="609" y="729"/>
                </a:cubicBezTo>
                <a:close/>
                <a:moveTo>
                  <a:pt x="176" y="724"/>
                </a:moveTo>
                <a:cubicBezTo>
                  <a:pt x="175" y="724"/>
                  <a:pt x="175" y="724"/>
                  <a:pt x="175" y="724"/>
                </a:cubicBezTo>
                <a:cubicBezTo>
                  <a:pt x="175" y="724"/>
                  <a:pt x="175" y="724"/>
                  <a:pt x="175" y="724"/>
                </a:cubicBezTo>
                <a:cubicBezTo>
                  <a:pt x="175" y="724"/>
                  <a:pt x="175" y="724"/>
                  <a:pt x="175" y="724"/>
                </a:cubicBezTo>
                <a:cubicBezTo>
                  <a:pt x="175" y="724"/>
                  <a:pt x="175" y="724"/>
                  <a:pt x="175" y="724"/>
                </a:cubicBezTo>
                <a:cubicBezTo>
                  <a:pt x="175" y="724"/>
                  <a:pt x="175" y="724"/>
                  <a:pt x="175" y="724"/>
                </a:cubicBezTo>
                <a:cubicBezTo>
                  <a:pt x="175" y="724"/>
                  <a:pt x="175" y="724"/>
                  <a:pt x="175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3" y="724"/>
                  <a:pt x="173" y="724"/>
                  <a:pt x="173" y="724"/>
                </a:cubicBezTo>
                <a:cubicBezTo>
                  <a:pt x="173" y="724"/>
                  <a:pt x="173" y="724"/>
                  <a:pt x="173" y="724"/>
                </a:cubicBezTo>
                <a:cubicBezTo>
                  <a:pt x="173" y="723"/>
                  <a:pt x="173" y="723"/>
                  <a:pt x="173" y="723"/>
                </a:cubicBezTo>
                <a:cubicBezTo>
                  <a:pt x="173" y="723"/>
                  <a:pt x="173" y="723"/>
                  <a:pt x="173" y="723"/>
                </a:cubicBezTo>
                <a:cubicBezTo>
                  <a:pt x="173" y="723"/>
                  <a:pt x="173" y="723"/>
                  <a:pt x="173" y="723"/>
                </a:cubicBezTo>
                <a:cubicBezTo>
                  <a:pt x="173" y="723"/>
                  <a:pt x="173" y="723"/>
                  <a:pt x="173" y="723"/>
                </a:cubicBezTo>
                <a:cubicBezTo>
                  <a:pt x="172" y="722"/>
                  <a:pt x="172" y="722"/>
                  <a:pt x="172" y="722"/>
                </a:cubicBezTo>
                <a:cubicBezTo>
                  <a:pt x="172" y="722"/>
                  <a:pt x="172" y="722"/>
                  <a:pt x="172" y="722"/>
                </a:cubicBezTo>
                <a:cubicBezTo>
                  <a:pt x="172" y="722"/>
                  <a:pt x="172" y="722"/>
                  <a:pt x="172" y="722"/>
                </a:cubicBezTo>
                <a:cubicBezTo>
                  <a:pt x="172" y="722"/>
                  <a:pt x="172" y="722"/>
                  <a:pt x="172" y="722"/>
                </a:cubicBezTo>
                <a:cubicBezTo>
                  <a:pt x="172" y="721"/>
                  <a:pt x="172" y="721"/>
                  <a:pt x="172" y="721"/>
                </a:cubicBezTo>
                <a:cubicBezTo>
                  <a:pt x="172" y="721"/>
                  <a:pt x="172" y="721"/>
                  <a:pt x="172" y="721"/>
                </a:cubicBezTo>
                <a:cubicBezTo>
                  <a:pt x="171" y="720"/>
                  <a:pt x="171" y="720"/>
                  <a:pt x="171" y="720"/>
                </a:cubicBezTo>
                <a:cubicBezTo>
                  <a:pt x="171" y="720"/>
                  <a:pt x="171" y="720"/>
                  <a:pt x="171" y="720"/>
                </a:cubicBezTo>
                <a:cubicBezTo>
                  <a:pt x="171" y="719"/>
                  <a:pt x="171" y="719"/>
                  <a:pt x="171" y="719"/>
                </a:cubicBezTo>
                <a:cubicBezTo>
                  <a:pt x="171" y="719"/>
                  <a:pt x="171" y="719"/>
                  <a:pt x="171" y="719"/>
                </a:cubicBezTo>
                <a:cubicBezTo>
                  <a:pt x="171" y="719"/>
                  <a:pt x="171" y="719"/>
                  <a:pt x="171" y="719"/>
                </a:cubicBezTo>
                <a:cubicBezTo>
                  <a:pt x="171" y="719"/>
                  <a:pt x="171" y="719"/>
                  <a:pt x="171" y="719"/>
                </a:cubicBezTo>
                <a:cubicBezTo>
                  <a:pt x="172" y="718"/>
                  <a:pt x="172" y="718"/>
                  <a:pt x="172" y="718"/>
                </a:cubicBezTo>
                <a:cubicBezTo>
                  <a:pt x="172" y="718"/>
                  <a:pt x="172" y="718"/>
                  <a:pt x="172" y="718"/>
                </a:cubicBezTo>
                <a:cubicBezTo>
                  <a:pt x="175" y="714"/>
                  <a:pt x="175" y="714"/>
                  <a:pt x="175" y="714"/>
                </a:cubicBezTo>
                <a:cubicBezTo>
                  <a:pt x="175" y="714"/>
                  <a:pt x="175" y="714"/>
                  <a:pt x="175" y="714"/>
                </a:cubicBezTo>
                <a:cubicBezTo>
                  <a:pt x="177" y="710"/>
                  <a:pt x="177" y="710"/>
                  <a:pt x="177" y="710"/>
                </a:cubicBezTo>
                <a:cubicBezTo>
                  <a:pt x="177" y="710"/>
                  <a:pt x="177" y="710"/>
                  <a:pt x="177" y="710"/>
                </a:cubicBezTo>
                <a:cubicBezTo>
                  <a:pt x="180" y="706"/>
                  <a:pt x="180" y="706"/>
                  <a:pt x="180" y="706"/>
                </a:cubicBezTo>
                <a:cubicBezTo>
                  <a:pt x="180" y="706"/>
                  <a:pt x="180" y="706"/>
                  <a:pt x="180" y="706"/>
                </a:cubicBezTo>
                <a:cubicBezTo>
                  <a:pt x="183" y="701"/>
                  <a:pt x="183" y="701"/>
                  <a:pt x="183" y="701"/>
                </a:cubicBezTo>
                <a:cubicBezTo>
                  <a:pt x="183" y="701"/>
                  <a:pt x="183" y="701"/>
                  <a:pt x="183" y="701"/>
                </a:cubicBezTo>
                <a:cubicBezTo>
                  <a:pt x="185" y="697"/>
                  <a:pt x="185" y="697"/>
                  <a:pt x="185" y="697"/>
                </a:cubicBezTo>
                <a:cubicBezTo>
                  <a:pt x="185" y="697"/>
                  <a:pt x="185" y="697"/>
                  <a:pt x="185" y="697"/>
                </a:cubicBezTo>
                <a:cubicBezTo>
                  <a:pt x="188" y="693"/>
                  <a:pt x="188" y="693"/>
                  <a:pt x="188" y="693"/>
                </a:cubicBezTo>
                <a:cubicBezTo>
                  <a:pt x="188" y="693"/>
                  <a:pt x="188" y="693"/>
                  <a:pt x="188" y="693"/>
                </a:cubicBezTo>
                <a:cubicBezTo>
                  <a:pt x="191" y="688"/>
                  <a:pt x="191" y="688"/>
                  <a:pt x="191" y="688"/>
                </a:cubicBezTo>
                <a:cubicBezTo>
                  <a:pt x="191" y="688"/>
                  <a:pt x="191" y="688"/>
                  <a:pt x="191" y="688"/>
                </a:cubicBezTo>
                <a:cubicBezTo>
                  <a:pt x="193" y="684"/>
                  <a:pt x="193" y="684"/>
                  <a:pt x="193" y="684"/>
                </a:cubicBezTo>
                <a:cubicBezTo>
                  <a:pt x="193" y="684"/>
                  <a:pt x="193" y="684"/>
                  <a:pt x="193" y="684"/>
                </a:cubicBezTo>
                <a:cubicBezTo>
                  <a:pt x="193" y="684"/>
                  <a:pt x="194" y="684"/>
                  <a:pt x="194" y="684"/>
                </a:cubicBezTo>
                <a:cubicBezTo>
                  <a:pt x="194" y="684"/>
                  <a:pt x="194" y="684"/>
                  <a:pt x="194" y="684"/>
                </a:cubicBezTo>
                <a:cubicBezTo>
                  <a:pt x="194" y="684"/>
                  <a:pt x="194" y="684"/>
                  <a:pt x="194" y="684"/>
                </a:cubicBezTo>
                <a:cubicBezTo>
                  <a:pt x="194" y="684"/>
                  <a:pt x="194" y="684"/>
                  <a:pt x="194" y="684"/>
                </a:cubicBezTo>
                <a:cubicBezTo>
                  <a:pt x="194" y="683"/>
                  <a:pt x="194" y="683"/>
                  <a:pt x="195" y="683"/>
                </a:cubicBezTo>
                <a:cubicBezTo>
                  <a:pt x="195" y="683"/>
                  <a:pt x="195" y="683"/>
                  <a:pt x="195" y="683"/>
                </a:cubicBezTo>
                <a:cubicBezTo>
                  <a:pt x="195" y="683"/>
                  <a:pt x="195" y="682"/>
                  <a:pt x="196" y="682"/>
                </a:cubicBezTo>
                <a:cubicBezTo>
                  <a:pt x="196" y="682"/>
                  <a:pt x="196" y="682"/>
                  <a:pt x="196" y="682"/>
                </a:cubicBezTo>
                <a:cubicBezTo>
                  <a:pt x="196" y="682"/>
                  <a:pt x="196" y="682"/>
                  <a:pt x="196" y="681"/>
                </a:cubicBezTo>
                <a:cubicBezTo>
                  <a:pt x="196" y="681"/>
                  <a:pt x="196" y="681"/>
                  <a:pt x="196" y="681"/>
                </a:cubicBezTo>
                <a:cubicBezTo>
                  <a:pt x="196" y="681"/>
                  <a:pt x="196" y="681"/>
                  <a:pt x="197" y="681"/>
                </a:cubicBezTo>
                <a:cubicBezTo>
                  <a:pt x="197" y="681"/>
                  <a:pt x="197" y="681"/>
                  <a:pt x="197" y="681"/>
                </a:cubicBezTo>
                <a:cubicBezTo>
                  <a:pt x="198" y="679"/>
                  <a:pt x="199" y="677"/>
                  <a:pt x="199" y="676"/>
                </a:cubicBezTo>
                <a:cubicBezTo>
                  <a:pt x="199" y="676"/>
                  <a:pt x="199" y="676"/>
                  <a:pt x="199" y="676"/>
                </a:cubicBezTo>
                <a:cubicBezTo>
                  <a:pt x="199" y="676"/>
                  <a:pt x="199" y="676"/>
                  <a:pt x="199" y="676"/>
                </a:cubicBezTo>
                <a:cubicBezTo>
                  <a:pt x="199" y="676"/>
                  <a:pt x="199" y="676"/>
                  <a:pt x="199" y="676"/>
                </a:cubicBezTo>
                <a:cubicBezTo>
                  <a:pt x="199" y="676"/>
                  <a:pt x="199" y="676"/>
                  <a:pt x="199" y="676"/>
                </a:cubicBezTo>
                <a:cubicBezTo>
                  <a:pt x="199" y="676"/>
                  <a:pt x="199" y="676"/>
                  <a:pt x="199" y="676"/>
                </a:cubicBezTo>
                <a:cubicBezTo>
                  <a:pt x="199" y="675"/>
                  <a:pt x="199" y="675"/>
                  <a:pt x="199" y="675"/>
                </a:cubicBezTo>
                <a:cubicBezTo>
                  <a:pt x="199" y="675"/>
                  <a:pt x="199" y="675"/>
                  <a:pt x="199" y="675"/>
                </a:cubicBezTo>
                <a:cubicBezTo>
                  <a:pt x="199" y="675"/>
                  <a:pt x="199" y="675"/>
                  <a:pt x="199" y="675"/>
                </a:cubicBezTo>
                <a:cubicBezTo>
                  <a:pt x="199" y="675"/>
                  <a:pt x="199" y="675"/>
                  <a:pt x="199" y="675"/>
                </a:cubicBezTo>
                <a:cubicBezTo>
                  <a:pt x="198" y="675"/>
                  <a:pt x="198" y="675"/>
                  <a:pt x="198" y="675"/>
                </a:cubicBezTo>
                <a:cubicBezTo>
                  <a:pt x="198" y="675"/>
                  <a:pt x="198" y="675"/>
                  <a:pt x="198" y="675"/>
                </a:cubicBezTo>
                <a:cubicBezTo>
                  <a:pt x="198" y="675"/>
                  <a:pt x="198" y="675"/>
                  <a:pt x="198" y="675"/>
                </a:cubicBezTo>
                <a:cubicBezTo>
                  <a:pt x="198" y="675"/>
                  <a:pt x="198" y="675"/>
                  <a:pt x="198" y="675"/>
                </a:cubicBezTo>
                <a:cubicBezTo>
                  <a:pt x="198" y="674"/>
                  <a:pt x="198" y="674"/>
                  <a:pt x="198" y="674"/>
                </a:cubicBezTo>
                <a:cubicBezTo>
                  <a:pt x="198" y="674"/>
                  <a:pt x="198" y="674"/>
                  <a:pt x="198" y="674"/>
                </a:cubicBezTo>
                <a:cubicBezTo>
                  <a:pt x="198" y="674"/>
                  <a:pt x="198" y="674"/>
                  <a:pt x="198" y="674"/>
                </a:cubicBezTo>
                <a:cubicBezTo>
                  <a:pt x="198" y="674"/>
                  <a:pt x="198" y="674"/>
                  <a:pt x="198" y="674"/>
                </a:cubicBezTo>
                <a:cubicBezTo>
                  <a:pt x="200" y="672"/>
                  <a:pt x="200" y="672"/>
                  <a:pt x="200" y="672"/>
                </a:cubicBezTo>
                <a:cubicBezTo>
                  <a:pt x="200" y="672"/>
                  <a:pt x="200" y="672"/>
                  <a:pt x="200" y="672"/>
                </a:cubicBezTo>
                <a:cubicBezTo>
                  <a:pt x="202" y="671"/>
                  <a:pt x="202" y="671"/>
                  <a:pt x="202" y="671"/>
                </a:cubicBezTo>
                <a:cubicBezTo>
                  <a:pt x="202" y="671"/>
                  <a:pt x="202" y="671"/>
                  <a:pt x="202" y="671"/>
                </a:cubicBezTo>
                <a:cubicBezTo>
                  <a:pt x="204" y="669"/>
                  <a:pt x="204" y="669"/>
                  <a:pt x="204" y="669"/>
                </a:cubicBezTo>
                <a:cubicBezTo>
                  <a:pt x="204" y="669"/>
                  <a:pt x="204" y="669"/>
                  <a:pt x="204" y="669"/>
                </a:cubicBezTo>
                <a:cubicBezTo>
                  <a:pt x="206" y="667"/>
                  <a:pt x="206" y="667"/>
                  <a:pt x="206" y="667"/>
                </a:cubicBezTo>
                <a:cubicBezTo>
                  <a:pt x="206" y="667"/>
                  <a:pt x="206" y="667"/>
                  <a:pt x="206" y="667"/>
                </a:cubicBezTo>
                <a:cubicBezTo>
                  <a:pt x="207" y="665"/>
                  <a:pt x="207" y="665"/>
                  <a:pt x="207" y="665"/>
                </a:cubicBezTo>
                <a:cubicBezTo>
                  <a:pt x="207" y="665"/>
                  <a:pt x="207" y="665"/>
                  <a:pt x="207" y="665"/>
                </a:cubicBezTo>
                <a:cubicBezTo>
                  <a:pt x="209" y="662"/>
                  <a:pt x="209" y="662"/>
                  <a:pt x="209" y="662"/>
                </a:cubicBezTo>
                <a:cubicBezTo>
                  <a:pt x="209" y="662"/>
                  <a:pt x="209" y="662"/>
                  <a:pt x="209" y="662"/>
                </a:cubicBezTo>
                <a:cubicBezTo>
                  <a:pt x="210" y="660"/>
                  <a:pt x="210" y="660"/>
                  <a:pt x="210" y="660"/>
                </a:cubicBezTo>
                <a:cubicBezTo>
                  <a:pt x="210" y="660"/>
                  <a:pt x="210" y="660"/>
                  <a:pt x="210" y="660"/>
                </a:cubicBezTo>
                <a:cubicBezTo>
                  <a:pt x="212" y="658"/>
                  <a:pt x="212" y="658"/>
                  <a:pt x="212" y="658"/>
                </a:cubicBezTo>
                <a:cubicBezTo>
                  <a:pt x="212" y="658"/>
                  <a:pt x="212" y="658"/>
                  <a:pt x="212" y="658"/>
                </a:cubicBezTo>
                <a:cubicBezTo>
                  <a:pt x="226" y="640"/>
                  <a:pt x="226" y="640"/>
                  <a:pt x="226" y="640"/>
                </a:cubicBezTo>
                <a:cubicBezTo>
                  <a:pt x="226" y="640"/>
                  <a:pt x="226" y="640"/>
                  <a:pt x="226" y="640"/>
                </a:cubicBezTo>
                <a:cubicBezTo>
                  <a:pt x="226" y="640"/>
                  <a:pt x="226" y="640"/>
                  <a:pt x="226" y="640"/>
                </a:cubicBezTo>
                <a:cubicBezTo>
                  <a:pt x="226" y="640"/>
                  <a:pt x="226" y="640"/>
                  <a:pt x="226" y="640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8"/>
                  <a:pt x="226" y="638"/>
                  <a:pt x="226" y="638"/>
                </a:cubicBezTo>
                <a:cubicBezTo>
                  <a:pt x="226" y="638"/>
                  <a:pt x="226" y="638"/>
                  <a:pt x="226" y="638"/>
                </a:cubicBezTo>
                <a:cubicBezTo>
                  <a:pt x="226" y="638"/>
                  <a:pt x="226" y="638"/>
                  <a:pt x="226" y="638"/>
                </a:cubicBezTo>
                <a:cubicBezTo>
                  <a:pt x="226" y="638"/>
                  <a:pt x="226" y="638"/>
                  <a:pt x="226" y="638"/>
                </a:cubicBezTo>
                <a:cubicBezTo>
                  <a:pt x="224" y="639"/>
                  <a:pt x="224" y="639"/>
                  <a:pt x="224" y="639"/>
                </a:cubicBezTo>
                <a:cubicBezTo>
                  <a:pt x="224" y="639"/>
                  <a:pt x="224" y="639"/>
                  <a:pt x="224" y="639"/>
                </a:cubicBezTo>
                <a:cubicBezTo>
                  <a:pt x="222" y="640"/>
                  <a:pt x="222" y="640"/>
                  <a:pt x="222" y="640"/>
                </a:cubicBezTo>
                <a:cubicBezTo>
                  <a:pt x="222" y="640"/>
                  <a:pt x="222" y="640"/>
                  <a:pt x="222" y="640"/>
                </a:cubicBezTo>
                <a:cubicBezTo>
                  <a:pt x="220" y="641"/>
                  <a:pt x="220" y="641"/>
                  <a:pt x="220" y="641"/>
                </a:cubicBezTo>
                <a:cubicBezTo>
                  <a:pt x="220" y="641"/>
                  <a:pt x="220" y="641"/>
                  <a:pt x="220" y="641"/>
                </a:cubicBezTo>
                <a:cubicBezTo>
                  <a:pt x="218" y="642"/>
                  <a:pt x="218" y="642"/>
                  <a:pt x="218" y="642"/>
                </a:cubicBezTo>
                <a:cubicBezTo>
                  <a:pt x="218" y="642"/>
                  <a:pt x="218" y="642"/>
                  <a:pt x="218" y="642"/>
                </a:cubicBezTo>
                <a:cubicBezTo>
                  <a:pt x="216" y="643"/>
                  <a:pt x="216" y="643"/>
                  <a:pt x="216" y="643"/>
                </a:cubicBezTo>
                <a:cubicBezTo>
                  <a:pt x="216" y="643"/>
                  <a:pt x="216" y="643"/>
                  <a:pt x="216" y="643"/>
                </a:cubicBezTo>
                <a:cubicBezTo>
                  <a:pt x="214" y="645"/>
                  <a:pt x="214" y="645"/>
                  <a:pt x="214" y="645"/>
                </a:cubicBezTo>
                <a:cubicBezTo>
                  <a:pt x="214" y="645"/>
                  <a:pt x="214" y="645"/>
                  <a:pt x="214" y="645"/>
                </a:cubicBezTo>
                <a:cubicBezTo>
                  <a:pt x="212" y="646"/>
                  <a:pt x="212" y="646"/>
                  <a:pt x="212" y="646"/>
                </a:cubicBezTo>
                <a:cubicBezTo>
                  <a:pt x="212" y="646"/>
                  <a:pt x="212" y="646"/>
                  <a:pt x="212" y="646"/>
                </a:cubicBezTo>
                <a:cubicBezTo>
                  <a:pt x="210" y="647"/>
                  <a:pt x="210" y="647"/>
                  <a:pt x="210" y="647"/>
                </a:cubicBezTo>
                <a:cubicBezTo>
                  <a:pt x="210" y="647"/>
                  <a:pt x="210" y="647"/>
                  <a:pt x="210" y="647"/>
                </a:cubicBezTo>
                <a:cubicBezTo>
                  <a:pt x="209" y="647"/>
                  <a:pt x="209" y="647"/>
                  <a:pt x="209" y="647"/>
                </a:cubicBezTo>
                <a:cubicBezTo>
                  <a:pt x="209" y="647"/>
                  <a:pt x="209" y="647"/>
                  <a:pt x="209" y="647"/>
                </a:cubicBezTo>
                <a:cubicBezTo>
                  <a:pt x="209" y="647"/>
                  <a:pt x="209" y="647"/>
                  <a:pt x="209" y="647"/>
                </a:cubicBezTo>
                <a:cubicBezTo>
                  <a:pt x="209" y="647"/>
                  <a:pt x="209" y="647"/>
                  <a:pt x="209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6" y="647"/>
                  <a:pt x="206" y="647"/>
                  <a:pt x="206" y="647"/>
                </a:cubicBezTo>
                <a:cubicBezTo>
                  <a:pt x="206" y="647"/>
                  <a:pt x="206" y="647"/>
                  <a:pt x="206" y="647"/>
                </a:cubicBezTo>
                <a:cubicBezTo>
                  <a:pt x="206" y="647"/>
                  <a:pt x="206" y="647"/>
                  <a:pt x="206" y="647"/>
                </a:cubicBezTo>
                <a:cubicBezTo>
                  <a:pt x="206" y="647"/>
                  <a:pt x="206" y="647"/>
                  <a:pt x="206" y="647"/>
                </a:cubicBezTo>
                <a:cubicBezTo>
                  <a:pt x="205" y="647"/>
                  <a:pt x="205" y="647"/>
                  <a:pt x="205" y="647"/>
                </a:cubicBezTo>
                <a:cubicBezTo>
                  <a:pt x="205" y="647"/>
                  <a:pt x="205" y="647"/>
                  <a:pt x="205" y="647"/>
                </a:cubicBezTo>
                <a:cubicBezTo>
                  <a:pt x="205" y="646"/>
                  <a:pt x="205" y="646"/>
                  <a:pt x="205" y="646"/>
                </a:cubicBezTo>
                <a:cubicBezTo>
                  <a:pt x="205" y="646"/>
                  <a:pt x="205" y="646"/>
                  <a:pt x="205" y="646"/>
                </a:cubicBezTo>
                <a:cubicBezTo>
                  <a:pt x="204" y="646"/>
                  <a:pt x="204" y="646"/>
                  <a:pt x="204" y="646"/>
                </a:cubicBezTo>
                <a:cubicBezTo>
                  <a:pt x="204" y="646"/>
                  <a:pt x="204" y="646"/>
                  <a:pt x="204" y="646"/>
                </a:cubicBezTo>
                <a:cubicBezTo>
                  <a:pt x="203" y="646"/>
                  <a:pt x="203" y="646"/>
                  <a:pt x="203" y="646"/>
                </a:cubicBezTo>
                <a:cubicBezTo>
                  <a:pt x="203" y="646"/>
                  <a:pt x="203" y="646"/>
                  <a:pt x="203" y="646"/>
                </a:cubicBezTo>
                <a:cubicBezTo>
                  <a:pt x="203" y="646"/>
                  <a:pt x="203" y="646"/>
                  <a:pt x="203" y="646"/>
                </a:cubicBezTo>
                <a:cubicBezTo>
                  <a:pt x="203" y="646"/>
                  <a:pt x="203" y="646"/>
                  <a:pt x="203" y="646"/>
                </a:cubicBezTo>
                <a:cubicBezTo>
                  <a:pt x="203" y="645"/>
                  <a:pt x="203" y="645"/>
                  <a:pt x="203" y="645"/>
                </a:cubicBezTo>
                <a:cubicBezTo>
                  <a:pt x="203" y="645"/>
                  <a:pt x="203" y="645"/>
                  <a:pt x="203" y="645"/>
                </a:cubicBezTo>
                <a:cubicBezTo>
                  <a:pt x="202" y="645"/>
                  <a:pt x="202" y="645"/>
                  <a:pt x="202" y="645"/>
                </a:cubicBezTo>
                <a:cubicBezTo>
                  <a:pt x="202" y="645"/>
                  <a:pt x="202" y="645"/>
                  <a:pt x="202" y="645"/>
                </a:cubicBezTo>
                <a:cubicBezTo>
                  <a:pt x="202" y="645"/>
                  <a:pt x="202" y="645"/>
                  <a:pt x="202" y="645"/>
                </a:cubicBezTo>
                <a:cubicBezTo>
                  <a:pt x="202" y="645"/>
                  <a:pt x="202" y="645"/>
                  <a:pt x="202" y="645"/>
                </a:cubicBezTo>
                <a:cubicBezTo>
                  <a:pt x="201" y="645"/>
                  <a:pt x="201" y="645"/>
                  <a:pt x="201" y="645"/>
                </a:cubicBezTo>
                <a:cubicBezTo>
                  <a:pt x="201" y="645"/>
                  <a:pt x="201" y="645"/>
                  <a:pt x="201" y="645"/>
                </a:cubicBezTo>
                <a:cubicBezTo>
                  <a:pt x="201" y="645"/>
                  <a:pt x="201" y="645"/>
                  <a:pt x="201" y="645"/>
                </a:cubicBezTo>
                <a:cubicBezTo>
                  <a:pt x="201" y="645"/>
                  <a:pt x="201" y="645"/>
                  <a:pt x="201" y="645"/>
                </a:cubicBezTo>
                <a:cubicBezTo>
                  <a:pt x="200" y="645"/>
                  <a:pt x="200" y="645"/>
                  <a:pt x="200" y="645"/>
                </a:cubicBezTo>
                <a:cubicBezTo>
                  <a:pt x="200" y="645"/>
                  <a:pt x="200" y="645"/>
                  <a:pt x="200" y="645"/>
                </a:cubicBezTo>
                <a:cubicBezTo>
                  <a:pt x="200" y="645"/>
                  <a:pt x="200" y="645"/>
                  <a:pt x="200" y="645"/>
                </a:cubicBezTo>
                <a:cubicBezTo>
                  <a:pt x="200" y="645"/>
                  <a:pt x="200" y="645"/>
                  <a:pt x="200" y="645"/>
                </a:cubicBezTo>
                <a:cubicBezTo>
                  <a:pt x="199" y="645"/>
                  <a:pt x="199" y="645"/>
                  <a:pt x="199" y="645"/>
                </a:cubicBezTo>
                <a:cubicBezTo>
                  <a:pt x="199" y="645"/>
                  <a:pt x="199" y="645"/>
                  <a:pt x="199" y="645"/>
                </a:cubicBezTo>
                <a:cubicBezTo>
                  <a:pt x="199" y="644"/>
                  <a:pt x="199" y="644"/>
                  <a:pt x="199" y="644"/>
                </a:cubicBezTo>
                <a:cubicBezTo>
                  <a:pt x="199" y="644"/>
                  <a:pt x="199" y="644"/>
                  <a:pt x="199" y="644"/>
                </a:cubicBezTo>
                <a:cubicBezTo>
                  <a:pt x="199" y="642"/>
                  <a:pt x="199" y="642"/>
                  <a:pt x="199" y="642"/>
                </a:cubicBezTo>
                <a:cubicBezTo>
                  <a:pt x="199" y="642"/>
                  <a:pt x="199" y="642"/>
                  <a:pt x="199" y="642"/>
                </a:cubicBezTo>
                <a:cubicBezTo>
                  <a:pt x="209" y="639"/>
                  <a:pt x="209" y="639"/>
                  <a:pt x="209" y="639"/>
                </a:cubicBezTo>
                <a:cubicBezTo>
                  <a:pt x="209" y="639"/>
                  <a:pt x="209" y="639"/>
                  <a:pt x="209" y="639"/>
                </a:cubicBezTo>
                <a:cubicBezTo>
                  <a:pt x="212" y="639"/>
                  <a:pt x="212" y="639"/>
                  <a:pt x="212" y="639"/>
                </a:cubicBezTo>
                <a:cubicBezTo>
                  <a:pt x="212" y="639"/>
                  <a:pt x="212" y="639"/>
                  <a:pt x="212" y="639"/>
                </a:cubicBezTo>
                <a:cubicBezTo>
                  <a:pt x="215" y="639"/>
                  <a:pt x="215" y="639"/>
                  <a:pt x="215" y="639"/>
                </a:cubicBezTo>
                <a:cubicBezTo>
                  <a:pt x="215" y="639"/>
                  <a:pt x="215" y="639"/>
                  <a:pt x="215" y="639"/>
                </a:cubicBezTo>
                <a:cubicBezTo>
                  <a:pt x="217" y="638"/>
                  <a:pt x="217" y="638"/>
                  <a:pt x="217" y="638"/>
                </a:cubicBezTo>
                <a:cubicBezTo>
                  <a:pt x="217" y="638"/>
                  <a:pt x="217" y="638"/>
                  <a:pt x="217" y="638"/>
                </a:cubicBezTo>
                <a:cubicBezTo>
                  <a:pt x="220" y="637"/>
                  <a:pt x="220" y="637"/>
                  <a:pt x="220" y="637"/>
                </a:cubicBezTo>
                <a:cubicBezTo>
                  <a:pt x="220" y="637"/>
                  <a:pt x="220" y="637"/>
                  <a:pt x="220" y="637"/>
                </a:cubicBezTo>
                <a:cubicBezTo>
                  <a:pt x="223" y="636"/>
                  <a:pt x="223" y="636"/>
                  <a:pt x="223" y="636"/>
                </a:cubicBezTo>
                <a:cubicBezTo>
                  <a:pt x="223" y="636"/>
                  <a:pt x="223" y="636"/>
                  <a:pt x="223" y="636"/>
                </a:cubicBezTo>
                <a:cubicBezTo>
                  <a:pt x="225" y="635"/>
                  <a:pt x="225" y="635"/>
                  <a:pt x="225" y="635"/>
                </a:cubicBezTo>
                <a:cubicBezTo>
                  <a:pt x="225" y="635"/>
                  <a:pt x="225" y="635"/>
                  <a:pt x="225" y="635"/>
                </a:cubicBezTo>
                <a:cubicBezTo>
                  <a:pt x="228" y="634"/>
                  <a:pt x="228" y="634"/>
                  <a:pt x="228" y="634"/>
                </a:cubicBezTo>
                <a:cubicBezTo>
                  <a:pt x="228" y="634"/>
                  <a:pt x="228" y="634"/>
                  <a:pt x="228" y="634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3"/>
                  <a:pt x="233" y="633"/>
                  <a:pt x="233" y="633"/>
                </a:cubicBezTo>
                <a:cubicBezTo>
                  <a:pt x="233" y="633"/>
                  <a:pt x="233" y="633"/>
                  <a:pt x="233" y="633"/>
                </a:cubicBezTo>
                <a:cubicBezTo>
                  <a:pt x="233" y="633"/>
                  <a:pt x="233" y="633"/>
                  <a:pt x="233" y="633"/>
                </a:cubicBezTo>
                <a:cubicBezTo>
                  <a:pt x="233" y="633"/>
                  <a:pt x="233" y="633"/>
                  <a:pt x="233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4"/>
                  <a:pt x="234" y="634"/>
                  <a:pt x="234" y="634"/>
                </a:cubicBezTo>
                <a:cubicBezTo>
                  <a:pt x="234" y="634"/>
                  <a:pt x="234" y="634"/>
                  <a:pt x="234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7"/>
                  <a:pt x="235" y="637"/>
                  <a:pt x="235" y="637"/>
                </a:cubicBezTo>
                <a:cubicBezTo>
                  <a:pt x="235" y="637"/>
                  <a:pt x="235" y="637"/>
                  <a:pt x="235" y="637"/>
                </a:cubicBezTo>
                <a:cubicBezTo>
                  <a:pt x="235" y="637"/>
                  <a:pt x="235" y="637"/>
                  <a:pt x="235" y="637"/>
                </a:cubicBezTo>
                <a:cubicBezTo>
                  <a:pt x="235" y="637"/>
                  <a:pt x="235" y="637"/>
                  <a:pt x="235" y="637"/>
                </a:cubicBezTo>
                <a:cubicBezTo>
                  <a:pt x="236" y="637"/>
                  <a:pt x="236" y="637"/>
                  <a:pt x="236" y="637"/>
                </a:cubicBezTo>
                <a:cubicBezTo>
                  <a:pt x="236" y="637"/>
                  <a:pt x="236" y="637"/>
                  <a:pt x="236" y="637"/>
                </a:cubicBezTo>
                <a:cubicBezTo>
                  <a:pt x="236" y="637"/>
                  <a:pt x="236" y="637"/>
                  <a:pt x="236" y="637"/>
                </a:cubicBezTo>
                <a:cubicBezTo>
                  <a:pt x="236" y="637"/>
                  <a:pt x="236" y="637"/>
                  <a:pt x="236" y="637"/>
                </a:cubicBezTo>
                <a:cubicBezTo>
                  <a:pt x="236" y="638"/>
                  <a:pt x="236" y="638"/>
                  <a:pt x="236" y="638"/>
                </a:cubicBezTo>
                <a:cubicBezTo>
                  <a:pt x="236" y="638"/>
                  <a:pt x="236" y="638"/>
                  <a:pt x="236" y="638"/>
                </a:cubicBezTo>
                <a:cubicBezTo>
                  <a:pt x="235" y="638"/>
                  <a:pt x="235" y="638"/>
                  <a:pt x="235" y="638"/>
                </a:cubicBezTo>
                <a:cubicBezTo>
                  <a:pt x="235" y="638"/>
                  <a:pt x="235" y="638"/>
                  <a:pt x="235" y="638"/>
                </a:cubicBezTo>
                <a:cubicBezTo>
                  <a:pt x="235" y="639"/>
                  <a:pt x="235" y="639"/>
                  <a:pt x="235" y="639"/>
                </a:cubicBezTo>
                <a:cubicBezTo>
                  <a:pt x="235" y="639"/>
                  <a:pt x="235" y="639"/>
                  <a:pt x="235" y="639"/>
                </a:cubicBezTo>
                <a:cubicBezTo>
                  <a:pt x="235" y="639"/>
                  <a:pt x="235" y="639"/>
                  <a:pt x="235" y="639"/>
                </a:cubicBezTo>
                <a:cubicBezTo>
                  <a:pt x="235" y="639"/>
                  <a:pt x="235" y="639"/>
                  <a:pt x="235" y="639"/>
                </a:cubicBezTo>
                <a:cubicBezTo>
                  <a:pt x="234" y="639"/>
                  <a:pt x="234" y="639"/>
                  <a:pt x="234" y="639"/>
                </a:cubicBezTo>
                <a:cubicBezTo>
                  <a:pt x="234" y="639"/>
                  <a:pt x="234" y="639"/>
                  <a:pt x="234" y="639"/>
                </a:cubicBezTo>
                <a:cubicBezTo>
                  <a:pt x="234" y="639"/>
                  <a:pt x="234" y="639"/>
                  <a:pt x="234" y="639"/>
                </a:cubicBezTo>
                <a:cubicBezTo>
                  <a:pt x="234" y="639"/>
                  <a:pt x="234" y="639"/>
                  <a:pt x="234" y="639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29" y="642"/>
                  <a:pt x="229" y="642"/>
                  <a:pt x="229" y="642"/>
                </a:cubicBezTo>
                <a:cubicBezTo>
                  <a:pt x="229" y="642"/>
                  <a:pt x="229" y="642"/>
                  <a:pt x="229" y="642"/>
                </a:cubicBezTo>
                <a:cubicBezTo>
                  <a:pt x="226" y="645"/>
                  <a:pt x="226" y="645"/>
                  <a:pt x="226" y="645"/>
                </a:cubicBezTo>
                <a:cubicBezTo>
                  <a:pt x="226" y="645"/>
                  <a:pt x="226" y="645"/>
                  <a:pt x="226" y="645"/>
                </a:cubicBezTo>
                <a:cubicBezTo>
                  <a:pt x="223" y="648"/>
                  <a:pt x="223" y="648"/>
                  <a:pt x="223" y="648"/>
                </a:cubicBezTo>
                <a:cubicBezTo>
                  <a:pt x="223" y="648"/>
                  <a:pt x="223" y="648"/>
                  <a:pt x="223" y="648"/>
                </a:cubicBezTo>
                <a:cubicBezTo>
                  <a:pt x="220" y="652"/>
                  <a:pt x="220" y="652"/>
                  <a:pt x="220" y="652"/>
                </a:cubicBezTo>
                <a:cubicBezTo>
                  <a:pt x="220" y="652"/>
                  <a:pt x="220" y="652"/>
                  <a:pt x="220" y="652"/>
                </a:cubicBezTo>
                <a:cubicBezTo>
                  <a:pt x="217" y="656"/>
                  <a:pt x="217" y="656"/>
                  <a:pt x="217" y="656"/>
                </a:cubicBezTo>
                <a:cubicBezTo>
                  <a:pt x="217" y="656"/>
                  <a:pt x="217" y="656"/>
                  <a:pt x="217" y="656"/>
                </a:cubicBezTo>
                <a:cubicBezTo>
                  <a:pt x="215" y="659"/>
                  <a:pt x="215" y="659"/>
                  <a:pt x="215" y="659"/>
                </a:cubicBezTo>
                <a:cubicBezTo>
                  <a:pt x="215" y="659"/>
                  <a:pt x="215" y="659"/>
                  <a:pt x="215" y="659"/>
                </a:cubicBezTo>
                <a:cubicBezTo>
                  <a:pt x="212" y="663"/>
                  <a:pt x="212" y="663"/>
                  <a:pt x="212" y="663"/>
                </a:cubicBezTo>
                <a:cubicBezTo>
                  <a:pt x="212" y="663"/>
                  <a:pt x="212" y="663"/>
                  <a:pt x="212" y="663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1" y="667"/>
                  <a:pt x="211" y="667"/>
                  <a:pt x="211" y="667"/>
                </a:cubicBezTo>
                <a:cubicBezTo>
                  <a:pt x="211" y="667"/>
                  <a:pt x="211" y="667"/>
                  <a:pt x="211" y="667"/>
                </a:cubicBezTo>
                <a:cubicBezTo>
                  <a:pt x="222" y="661"/>
                  <a:pt x="222" y="661"/>
                  <a:pt x="222" y="661"/>
                </a:cubicBezTo>
                <a:cubicBezTo>
                  <a:pt x="222" y="661"/>
                  <a:pt x="222" y="661"/>
                  <a:pt x="222" y="661"/>
                </a:cubicBezTo>
                <a:cubicBezTo>
                  <a:pt x="222" y="659"/>
                  <a:pt x="222" y="659"/>
                  <a:pt x="222" y="659"/>
                </a:cubicBezTo>
                <a:cubicBezTo>
                  <a:pt x="222" y="659"/>
                  <a:pt x="222" y="659"/>
                  <a:pt x="222" y="659"/>
                </a:cubicBezTo>
                <a:cubicBezTo>
                  <a:pt x="222" y="653"/>
                  <a:pt x="222" y="653"/>
                  <a:pt x="222" y="653"/>
                </a:cubicBezTo>
                <a:cubicBezTo>
                  <a:pt x="222" y="653"/>
                  <a:pt x="222" y="653"/>
                  <a:pt x="222" y="653"/>
                </a:cubicBezTo>
                <a:cubicBezTo>
                  <a:pt x="223" y="652"/>
                  <a:pt x="223" y="652"/>
                  <a:pt x="223" y="652"/>
                </a:cubicBezTo>
                <a:cubicBezTo>
                  <a:pt x="223" y="652"/>
                  <a:pt x="223" y="652"/>
                  <a:pt x="223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5" y="652"/>
                  <a:pt x="225" y="652"/>
                  <a:pt x="225" y="652"/>
                </a:cubicBezTo>
                <a:cubicBezTo>
                  <a:pt x="225" y="652"/>
                  <a:pt x="225" y="652"/>
                  <a:pt x="225" y="652"/>
                </a:cubicBezTo>
                <a:cubicBezTo>
                  <a:pt x="225" y="653"/>
                  <a:pt x="225" y="653"/>
                  <a:pt x="225" y="653"/>
                </a:cubicBezTo>
                <a:cubicBezTo>
                  <a:pt x="225" y="653"/>
                  <a:pt x="225" y="653"/>
                  <a:pt x="225" y="653"/>
                </a:cubicBezTo>
                <a:cubicBezTo>
                  <a:pt x="225" y="653"/>
                  <a:pt x="225" y="653"/>
                  <a:pt x="225" y="653"/>
                </a:cubicBezTo>
                <a:cubicBezTo>
                  <a:pt x="225" y="653"/>
                  <a:pt x="225" y="653"/>
                  <a:pt x="225" y="653"/>
                </a:cubicBezTo>
                <a:cubicBezTo>
                  <a:pt x="226" y="653"/>
                  <a:pt x="226" y="653"/>
                  <a:pt x="226" y="653"/>
                </a:cubicBezTo>
                <a:cubicBezTo>
                  <a:pt x="226" y="653"/>
                  <a:pt x="226" y="653"/>
                  <a:pt x="226" y="653"/>
                </a:cubicBezTo>
                <a:cubicBezTo>
                  <a:pt x="226" y="653"/>
                  <a:pt x="226" y="653"/>
                  <a:pt x="226" y="653"/>
                </a:cubicBezTo>
                <a:cubicBezTo>
                  <a:pt x="226" y="653"/>
                  <a:pt x="226" y="653"/>
                  <a:pt x="226" y="653"/>
                </a:cubicBezTo>
                <a:cubicBezTo>
                  <a:pt x="226" y="654"/>
                  <a:pt x="226" y="654"/>
                  <a:pt x="226" y="654"/>
                </a:cubicBezTo>
                <a:cubicBezTo>
                  <a:pt x="226" y="654"/>
                  <a:pt x="226" y="654"/>
                  <a:pt x="226" y="654"/>
                </a:cubicBezTo>
                <a:cubicBezTo>
                  <a:pt x="226" y="654"/>
                  <a:pt x="226" y="654"/>
                  <a:pt x="226" y="654"/>
                </a:cubicBezTo>
                <a:cubicBezTo>
                  <a:pt x="226" y="654"/>
                  <a:pt x="226" y="654"/>
                  <a:pt x="226" y="654"/>
                </a:cubicBezTo>
                <a:cubicBezTo>
                  <a:pt x="226" y="655"/>
                  <a:pt x="226" y="655"/>
                  <a:pt x="226" y="655"/>
                </a:cubicBezTo>
                <a:cubicBezTo>
                  <a:pt x="226" y="655"/>
                  <a:pt x="226" y="655"/>
                  <a:pt x="226" y="655"/>
                </a:cubicBezTo>
                <a:cubicBezTo>
                  <a:pt x="226" y="655"/>
                  <a:pt x="226" y="655"/>
                  <a:pt x="226" y="655"/>
                </a:cubicBezTo>
                <a:cubicBezTo>
                  <a:pt x="226" y="655"/>
                  <a:pt x="226" y="655"/>
                  <a:pt x="226" y="655"/>
                </a:cubicBezTo>
                <a:cubicBezTo>
                  <a:pt x="226" y="656"/>
                  <a:pt x="226" y="656"/>
                  <a:pt x="226" y="656"/>
                </a:cubicBezTo>
                <a:cubicBezTo>
                  <a:pt x="226" y="656"/>
                  <a:pt x="226" y="656"/>
                  <a:pt x="226" y="656"/>
                </a:cubicBezTo>
                <a:cubicBezTo>
                  <a:pt x="225" y="656"/>
                  <a:pt x="225" y="656"/>
                  <a:pt x="225" y="656"/>
                </a:cubicBezTo>
                <a:cubicBezTo>
                  <a:pt x="225" y="656"/>
                  <a:pt x="225" y="656"/>
                  <a:pt x="225" y="656"/>
                </a:cubicBezTo>
                <a:cubicBezTo>
                  <a:pt x="225" y="657"/>
                  <a:pt x="225" y="657"/>
                  <a:pt x="225" y="657"/>
                </a:cubicBezTo>
                <a:cubicBezTo>
                  <a:pt x="225" y="657"/>
                  <a:pt x="225" y="657"/>
                  <a:pt x="225" y="657"/>
                </a:cubicBezTo>
                <a:cubicBezTo>
                  <a:pt x="226" y="657"/>
                  <a:pt x="226" y="657"/>
                  <a:pt x="226" y="657"/>
                </a:cubicBezTo>
                <a:cubicBezTo>
                  <a:pt x="226" y="657"/>
                  <a:pt x="226" y="657"/>
                  <a:pt x="226" y="657"/>
                </a:cubicBezTo>
                <a:cubicBezTo>
                  <a:pt x="227" y="657"/>
                  <a:pt x="227" y="657"/>
                  <a:pt x="227" y="657"/>
                </a:cubicBezTo>
                <a:cubicBezTo>
                  <a:pt x="227" y="657"/>
                  <a:pt x="227" y="657"/>
                  <a:pt x="227" y="657"/>
                </a:cubicBezTo>
                <a:cubicBezTo>
                  <a:pt x="229" y="657"/>
                  <a:pt x="229" y="657"/>
                  <a:pt x="229" y="657"/>
                </a:cubicBezTo>
                <a:cubicBezTo>
                  <a:pt x="229" y="657"/>
                  <a:pt x="229" y="657"/>
                  <a:pt x="229" y="657"/>
                </a:cubicBezTo>
                <a:cubicBezTo>
                  <a:pt x="230" y="656"/>
                  <a:pt x="230" y="656"/>
                  <a:pt x="230" y="656"/>
                </a:cubicBezTo>
                <a:cubicBezTo>
                  <a:pt x="230" y="656"/>
                  <a:pt x="230" y="656"/>
                  <a:pt x="230" y="656"/>
                </a:cubicBezTo>
                <a:cubicBezTo>
                  <a:pt x="232" y="655"/>
                  <a:pt x="232" y="655"/>
                  <a:pt x="232" y="655"/>
                </a:cubicBezTo>
                <a:cubicBezTo>
                  <a:pt x="232" y="655"/>
                  <a:pt x="232" y="655"/>
                  <a:pt x="232" y="655"/>
                </a:cubicBezTo>
                <a:cubicBezTo>
                  <a:pt x="233" y="655"/>
                  <a:pt x="233" y="655"/>
                  <a:pt x="233" y="655"/>
                </a:cubicBezTo>
                <a:cubicBezTo>
                  <a:pt x="233" y="655"/>
                  <a:pt x="233" y="655"/>
                  <a:pt x="233" y="655"/>
                </a:cubicBezTo>
                <a:cubicBezTo>
                  <a:pt x="235" y="654"/>
                  <a:pt x="235" y="654"/>
                  <a:pt x="235" y="654"/>
                </a:cubicBezTo>
                <a:cubicBezTo>
                  <a:pt x="235" y="654"/>
                  <a:pt x="235" y="654"/>
                  <a:pt x="235" y="654"/>
                </a:cubicBezTo>
                <a:cubicBezTo>
                  <a:pt x="236" y="653"/>
                  <a:pt x="236" y="653"/>
                  <a:pt x="236" y="653"/>
                </a:cubicBezTo>
                <a:cubicBezTo>
                  <a:pt x="236" y="653"/>
                  <a:pt x="236" y="653"/>
                  <a:pt x="236" y="653"/>
                </a:cubicBezTo>
                <a:cubicBezTo>
                  <a:pt x="238" y="652"/>
                  <a:pt x="238" y="652"/>
                  <a:pt x="238" y="652"/>
                </a:cubicBezTo>
                <a:cubicBezTo>
                  <a:pt x="238" y="652"/>
                  <a:pt x="238" y="652"/>
                  <a:pt x="238" y="652"/>
                </a:cubicBezTo>
                <a:cubicBezTo>
                  <a:pt x="240" y="644"/>
                  <a:pt x="240" y="644"/>
                  <a:pt x="240" y="644"/>
                </a:cubicBezTo>
                <a:cubicBezTo>
                  <a:pt x="240" y="644"/>
                  <a:pt x="240" y="644"/>
                  <a:pt x="240" y="644"/>
                </a:cubicBezTo>
                <a:cubicBezTo>
                  <a:pt x="241" y="644"/>
                  <a:pt x="241" y="644"/>
                  <a:pt x="241" y="644"/>
                </a:cubicBezTo>
                <a:cubicBezTo>
                  <a:pt x="241" y="644"/>
                  <a:pt x="241" y="644"/>
                  <a:pt x="241" y="644"/>
                </a:cubicBezTo>
                <a:cubicBezTo>
                  <a:pt x="242" y="645"/>
                  <a:pt x="242" y="645"/>
                  <a:pt x="242" y="645"/>
                </a:cubicBezTo>
                <a:cubicBezTo>
                  <a:pt x="242" y="645"/>
                  <a:pt x="242" y="645"/>
                  <a:pt x="242" y="645"/>
                </a:cubicBezTo>
                <a:cubicBezTo>
                  <a:pt x="243" y="645"/>
                  <a:pt x="243" y="645"/>
                  <a:pt x="243" y="645"/>
                </a:cubicBezTo>
                <a:cubicBezTo>
                  <a:pt x="243" y="645"/>
                  <a:pt x="243" y="645"/>
                  <a:pt x="243" y="645"/>
                </a:cubicBezTo>
                <a:cubicBezTo>
                  <a:pt x="244" y="645"/>
                  <a:pt x="244" y="645"/>
                  <a:pt x="244" y="645"/>
                </a:cubicBezTo>
                <a:cubicBezTo>
                  <a:pt x="244" y="645"/>
                  <a:pt x="244" y="645"/>
                  <a:pt x="244" y="645"/>
                </a:cubicBezTo>
                <a:cubicBezTo>
                  <a:pt x="244" y="646"/>
                  <a:pt x="244" y="646"/>
                  <a:pt x="244" y="646"/>
                </a:cubicBezTo>
                <a:cubicBezTo>
                  <a:pt x="244" y="646"/>
                  <a:pt x="244" y="646"/>
                  <a:pt x="244" y="646"/>
                </a:cubicBezTo>
                <a:cubicBezTo>
                  <a:pt x="245" y="647"/>
                  <a:pt x="245" y="647"/>
                  <a:pt x="245" y="647"/>
                </a:cubicBezTo>
                <a:cubicBezTo>
                  <a:pt x="245" y="647"/>
                  <a:pt x="245" y="647"/>
                  <a:pt x="245" y="647"/>
                </a:cubicBezTo>
                <a:cubicBezTo>
                  <a:pt x="246" y="648"/>
                  <a:pt x="246" y="648"/>
                  <a:pt x="246" y="648"/>
                </a:cubicBezTo>
                <a:cubicBezTo>
                  <a:pt x="246" y="648"/>
                  <a:pt x="246" y="648"/>
                  <a:pt x="246" y="648"/>
                </a:cubicBezTo>
                <a:cubicBezTo>
                  <a:pt x="247" y="648"/>
                  <a:pt x="247" y="648"/>
                  <a:pt x="247" y="648"/>
                </a:cubicBezTo>
                <a:cubicBezTo>
                  <a:pt x="247" y="648"/>
                  <a:pt x="247" y="648"/>
                  <a:pt x="247" y="648"/>
                </a:cubicBezTo>
                <a:cubicBezTo>
                  <a:pt x="246" y="649"/>
                  <a:pt x="246" y="649"/>
                  <a:pt x="246" y="649"/>
                </a:cubicBezTo>
                <a:cubicBezTo>
                  <a:pt x="246" y="649"/>
                  <a:pt x="246" y="649"/>
                  <a:pt x="246" y="649"/>
                </a:cubicBezTo>
                <a:cubicBezTo>
                  <a:pt x="246" y="649"/>
                  <a:pt x="246" y="649"/>
                  <a:pt x="246" y="649"/>
                </a:cubicBezTo>
                <a:cubicBezTo>
                  <a:pt x="246" y="649"/>
                  <a:pt x="246" y="649"/>
                  <a:pt x="246" y="649"/>
                </a:cubicBezTo>
                <a:cubicBezTo>
                  <a:pt x="245" y="649"/>
                  <a:pt x="245" y="649"/>
                  <a:pt x="245" y="649"/>
                </a:cubicBezTo>
                <a:cubicBezTo>
                  <a:pt x="245" y="649"/>
                  <a:pt x="245" y="649"/>
                  <a:pt x="245" y="649"/>
                </a:cubicBezTo>
                <a:cubicBezTo>
                  <a:pt x="245" y="650"/>
                  <a:pt x="245" y="650"/>
                  <a:pt x="245" y="650"/>
                </a:cubicBezTo>
                <a:cubicBezTo>
                  <a:pt x="245" y="650"/>
                  <a:pt x="245" y="650"/>
                  <a:pt x="245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3" y="650"/>
                  <a:pt x="243" y="650"/>
                  <a:pt x="243" y="650"/>
                </a:cubicBezTo>
                <a:cubicBezTo>
                  <a:pt x="243" y="650"/>
                  <a:pt x="243" y="650"/>
                  <a:pt x="243" y="650"/>
                </a:cubicBezTo>
                <a:cubicBezTo>
                  <a:pt x="238" y="657"/>
                  <a:pt x="238" y="657"/>
                  <a:pt x="238" y="657"/>
                </a:cubicBezTo>
                <a:cubicBezTo>
                  <a:pt x="238" y="657"/>
                  <a:pt x="238" y="657"/>
                  <a:pt x="238" y="657"/>
                </a:cubicBezTo>
                <a:cubicBezTo>
                  <a:pt x="235" y="664"/>
                  <a:pt x="235" y="664"/>
                  <a:pt x="235" y="664"/>
                </a:cubicBezTo>
                <a:cubicBezTo>
                  <a:pt x="235" y="664"/>
                  <a:pt x="235" y="664"/>
                  <a:pt x="235" y="664"/>
                </a:cubicBezTo>
                <a:cubicBezTo>
                  <a:pt x="240" y="663"/>
                  <a:pt x="240" y="663"/>
                  <a:pt x="240" y="663"/>
                </a:cubicBezTo>
                <a:cubicBezTo>
                  <a:pt x="240" y="663"/>
                  <a:pt x="240" y="663"/>
                  <a:pt x="240" y="663"/>
                </a:cubicBezTo>
                <a:cubicBezTo>
                  <a:pt x="250" y="659"/>
                  <a:pt x="250" y="659"/>
                  <a:pt x="250" y="659"/>
                </a:cubicBezTo>
                <a:cubicBezTo>
                  <a:pt x="250" y="659"/>
                  <a:pt x="250" y="659"/>
                  <a:pt x="250" y="659"/>
                </a:cubicBezTo>
                <a:cubicBezTo>
                  <a:pt x="250" y="659"/>
                  <a:pt x="250" y="659"/>
                  <a:pt x="250" y="659"/>
                </a:cubicBezTo>
                <a:cubicBezTo>
                  <a:pt x="250" y="659"/>
                  <a:pt x="250" y="659"/>
                  <a:pt x="250" y="659"/>
                </a:cubicBezTo>
                <a:cubicBezTo>
                  <a:pt x="251" y="659"/>
                  <a:pt x="251" y="659"/>
                  <a:pt x="251" y="659"/>
                </a:cubicBezTo>
                <a:cubicBezTo>
                  <a:pt x="251" y="659"/>
                  <a:pt x="251" y="659"/>
                  <a:pt x="251" y="659"/>
                </a:cubicBezTo>
                <a:cubicBezTo>
                  <a:pt x="251" y="659"/>
                  <a:pt x="251" y="659"/>
                  <a:pt x="251" y="659"/>
                </a:cubicBezTo>
                <a:cubicBezTo>
                  <a:pt x="251" y="659"/>
                  <a:pt x="251" y="659"/>
                  <a:pt x="251" y="659"/>
                </a:cubicBezTo>
                <a:cubicBezTo>
                  <a:pt x="252" y="660"/>
                  <a:pt x="252" y="660"/>
                  <a:pt x="252" y="660"/>
                </a:cubicBezTo>
                <a:cubicBezTo>
                  <a:pt x="252" y="660"/>
                  <a:pt x="252" y="660"/>
                  <a:pt x="252" y="660"/>
                </a:cubicBezTo>
                <a:cubicBezTo>
                  <a:pt x="252" y="660"/>
                  <a:pt x="252" y="660"/>
                  <a:pt x="252" y="660"/>
                </a:cubicBezTo>
                <a:cubicBezTo>
                  <a:pt x="252" y="660"/>
                  <a:pt x="252" y="660"/>
                  <a:pt x="252" y="660"/>
                </a:cubicBezTo>
                <a:cubicBezTo>
                  <a:pt x="252" y="661"/>
                  <a:pt x="252" y="661"/>
                  <a:pt x="252" y="661"/>
                </a:cubicBezTo>
                <a:cubicBezTo>
                  <a:pt x="252" y="661"/>
                  <a:pt x="252" y="661"/>
                  <a:pt x="252" y="661"/>
                </a:cubicBezTo>
                <a:cubicBezTo>
                  <a:pt x="253" y="661"/>
                  <a:pt x="253" y="661"/>
                  <a:pt x="253" y="661"/>
                </a:cubicBezTo>
                <a:cubicBezTo>
                  <a:pt x="253" y="661"/>
                  <a:pt x="253" y="661"/>
                  <a:pt x="253" y="661"/>
                </a:cubicBezTo>
                <a:cubicBezTo>
                  <a:pt x="253" y="661"/>
                  <a:pt x="253" y="661"/>
                  <a:pt x="253" y="661"/>
                </a:cubicBezTo>
                <a:cubicBezTo>
                  <a:pt x="253" y="661"/>
                  <a:pt x="253" y="661"/>
                  <a:pt x="253" y="661"/>
                </a:cubicBezTo>
                <a:cubicBezTo>
                  <a:pt x="241" y="667"/>
                  <a:pt x="241" y="667"/>
                  <a:pt x="241" y="667"/>
                </a:cubicBezTo>
                <a:cubicBezTo>
                  <a:pt x="241" y="667"/>
                  <a:pt x="241" y="667"/>
                  <a:pt x="241" y="667"/>
                </a:cubicBezTo>
                <a:cubicBezTo>
                  <a:pt x="241" y="667"/>
                  <a:pt x="241" y="667"/>
                  <a:pt x="241" y="667"/>
                </a:cubicBezTo>
                <a:cubicBezTo>
                  <a:pt x="241" y="667"/>
                  <a:pt x="241" y="667"/>
                  <a:pt x="241" y="667"/>
                </a:cubicBezTo>
                <a:cubicBezTo>
                  <a:pt x="240" y="667"/>
                  <a:pt x="240" y="667"/>
                  <a:pt x="240" y="667"/>
                </a:cubicBezTo>
                <a:cubicBezTo>
                  <a:pt x="240" y="667"/>
                  <a:pt x="240" y="667"/>
                  <a:pt x="240" y="667"/>
                </a:cubicBezTo>
                <a:cubicBezTo>
                  <a:pt x="239" y="667"/>
                  <a:pt x="239" y="667"/>
                  <a:pt x="239" y="667"/>
                </a:cubicBezTo>
                <a:cubicBezTo>
                  <a:pt x="239" y="667"/>
                  <a:pt x="239" y="667"/>
                  <a:pt x="239" y="667"/>
                </a:cubicBezTo>
                <a:cubicBezTo>
                  <a:pt x="239" y="667"/>
                  <a:pt x="239" y="667"/>
                  <a:pt x="239" y="667"/>
                </a:cubicBezTo>
                <a:cubicBezTo>
                  <a:pt x="239" y="667"/>
                  <a:pt x="239" y="667"/>
                  <a:pt x="239" y="667"/>
                </a:cubicBezTo>
                <a:cubicBezTo>
                  <a:pt x="238" y="668"/>
                  <a:pt x="238" y="668"/>
                  <a:pt x="238" y="668"/>
                </a:cubicBezTo>
                <a:cubicBezTo>
                  <a:pt x="238" y="668"/>
                  <a:pt x="238" y="668"/>
                  <a:pt x="238" y="668"/>
                </a:cubicBezTo>
                <a:cubicBezTo>
                  <a:pt x="237" y="668"/>
                  <a:pt x="237" y="668"/>
                  <a:pt x="237" y="668"/>
                </a:cubicBezTo>
                <a:cubicBezTo>
                  <a:pt x="237" y="668"/>
                  <a:pt x="237" y="668"/>
                  <a:pt x="237" y="668"/>
                </a:cubicBezTo>
                <a:cubicBezTo>
                  <a:pt x="237" y="668"/>
                  <a:pt x="237" y="668"/>
                  <a:pt x="237" y="668"/>
                </a:cubicBezTo>
                <a:cubicBezTo>
                  <a:pt x="237" y="668"/>
                  <a:pt x="237" y="668"/>
                  <a:pt x="237" y="668"/>
                </a:cubicBezTo>
                <a:cubicBezTo>
                  <a:pt x="236" y="668"/>
                  <a:pt x="236" y="668"/>
                  <a:pt x="236" y="668"/>
                </a:cubicBezTo>
                <a:cubicBezTo>
                  <a:pt x="236" y="668"/>
                  <a:pt x="236" y="668"/>
                  <a:pt x="236" y="668"/>
                </a:cubicBezTo>
                <a:cubicBezTo>
                  <a:pt x="231" y="670"/>
                  <a:pt x="231" y="670"/>
                  <a:pt x="231" y="670"/>
                </a:cubicBezTo>
                <a:cubicBezTo>
                  <a:pt x="231" y="670"/>
                  <a:pt x="231" y="670"/>
                  <a:pt x="231" y="670"/>
                </a:cubicBezTo>
                <a:cubicBezTo>
                  <a:pt x="230" y="671"/>
                  <a:pt x="230" y="671"/>
                  <a:pt x="230" y="671"/>
                </a:cubicBezTo>
                <a:cubicBezTo>
                  <a:pt x="230" y="671"/>
                  <a:pt x="230" y="671"/>
                  <a:pt x="230" y="671"/>
                </a:cubicBezTo>
                <a:cubicBezTo>
                  <a:pt x="231" y="672"/>
                  <a:pt x="231" y="672"/>
                  <a:pt x="231" y="672"/>
                </a:cubicBezTo>
                <a:cubicBezTo>
                  <a:pt x="231" y="672"/>
                  <a:pt x="231" y="672"/>
                  <a:pt x="231" y="672"/>
                </a:cubicBezTo>
                <a:cubicBezTo>
                  <a:pt x="231" y="673"/>
                  <a:pt x="231" y="673"/>
                  <a:pt x="231" y="673"/>
                </a:cubicBezTo>
                <a:cubicBezTo>
                  <a:pt x="231" y="673"/>
                  <a:pt x="231" y="673"/>
                  <a:pt x="231" y="673"/>
                </a:cubicBezTo>
                <a:cubicBezTo>
                  <a:pt x="232" y="674"/>
                  <a:pt x="232" y="674"/>
                  <a:pt x="232" y="674"/>
                </a:cubicBezTo>
                <a:cubicBezTo>
                  <a:pt x="232" y="674"/>
                  <a:pt x="232" y="674"/>
                  <a:pt x="232" y="674"/>
                </a:cubicBezTo>
                <a:cubicBezTo>
                  <a:pt x="232" y="674"/>
                  <a:pt x="232" y="674"/>
                  <a:pt x="232" y="674"/>
                </a:cubicBezTo>
                <a:cubicBezTo>
                  <a:pt x="232" y="674"/>
                  <a:pt x="232" y="674"/>
                  <a:pt x="232" y="674"/>
                </a:cubicBezTo>
                <a:cubicBezTo>
                  <a:pt x="232" y="675"/>
                  <a:pt x="232" y="675"/>
                  <a:pt x="232" y="675"/>
                </a:cubicBezTo>
                <a:cubicBezTo>
                  <a:pt x="232" y="675"/>
                  <a:pt x="232" y="675"/>
                  <a:pt x="232" y="675"/>
                </a:cubicBezTo>
                <a:cubicBezTo>
                  <a:pt x="232" y="676"/>
                  <a:pt x="232" y="676"/>
                  <a:pt x="232" y="676"/>
                </a:cubicBezTo>
                <a:cubicBezTo>
                  <a:pt x="232" y="676"/>
                  <a:pt x="232" y="676"/>
                  <a:pt x="232" y="676"/>
                </a:cubicBezTo>
                <a:cubicBezTo>
                  <a:pt x="232" y="677"/>
                  <a:pt x="232" y="677"/>
                  <a:pt x="232" y="677"/>
                </a:cubicBezTo>
                <a:cubicBezTo>
                  <a:pt x="232" y="677"/>
                  <a:pt x="232" y="677"/>
                  <a:pt x="232" y="677"/>
                </a:cubicBezTo>
                <a:cubicBezTo>
                  <a:pt x="233" y="678"/>
                  <a:pt x="233" y="678"/>
                  <a:pt x="233" y="678"/>
                </a:cubicBezTo>
                <a:cubicBezTo>
                  <a:pt x="233" y="678"/>
                  <a:pt x="233" y="678"/>
                  <a:pt x="233" y="678"/>
                </a:cubicBezTo>
                <a:cubicBezTo>
                  <a:pt x="245" y="675"/>
                  <a:pt x="245" y="675"/>
                  <a:pt x="245" y="675"/>
                </a:cubicBezTo>
                <a:cubicBezTo>
                  <a:pt x="245" y="675"/>
                  <a:pt x="245" y="675"/>
                  <a:pt x="245" y="675"/>
                </a:cubicBezTo>
                <a:cubicBezTo>
                  <a:pt x="246" y="676"/>
                  <a:pt x="246" y="676"/>
                  <a:pt x="246" y="676"/>
                </a:cubicBezTo>
                <a:cubicBezTo>
                  <a:pt x="246" y="676"/>
                  <a:pt x="246" y="676"/>
                  <a:pt x="246" y="676"/>
                </a:cubicBezTo>
                <a:cubicBezTo>
                  <a:pt x="246" y="677"/>
                  <a:pt x="246" y="677"/>
                  <a:pt x="246" y="677"/>
                </a:cubicBezTo>
                <a:cubicBezTo>
                  <a:pt x="246" y="677"/>
                  <a:pt x="246" y="677"/>
                  <a:pt x="246" y="677"/>
                </a:cubicBezTo>
                <a:cubicBezTo>
                  <a:pt x="247" y="677"/>
                  <a:pt x="247" y="677"/>
                  <a:pt x="247" y="677"/>
                </a:cubicBezTo>
                <a:cubicBezTo>
                  <a:pt x="247" y="677"/>
                  <a:pt x="247" y="677"/>
                  <a:pt x="247" y="677"/>
                </a:cubicBezTo>
                <a:cubicBezTo>
                  <a:pt x="247" y="678"/>
                  <a:pt x="247" y="678"/>
                  <a:pt x="247" y="678"/>
                </a:cubicBezTo>
                <a:cubicBezTo>
                  <a:pt x="247" y="678"/>
                  <a:pt x="247" y="678"/>
                  <a:pt x="247" y="678"/>
                </a:cubicBezTo>
                <a:cubicBezTo>
                  <a:pt x="247" y="679"/>
                  <a:pt x="247" y="679"/>
                  <a:pt x="247" y="679"/>
                </a:cubicBezTo>
                <a:cubicBezTo>
                  <a:pt x="247" y="679"/>
                  <a:pt x="247" y="679"/>
                  <a:pt x="247" y="679"/>
                </a:cubicBezTo>
                <a:cubicBezTo>
                  <a:pt x="247" y="679"/>
                  <a:pt x="247" y="679"/>
                  <a:pt x="247" y="679"/>
                </a:cubicBezTo>
                <a:cubicBezTo>
                  <a:pt x="247" y="679"/>
                  <a:pt x="247" y="679"/>
                  <a:pt x="247" y="679"/>
                </a:cubicBezTo>
                <a:cubicBezTo>
                  <a:pt x="247" y="680"/>
                  <a:pt x="247" y="680"/>
                  <a:pt x="247" y="680"/>
                </a:cubicBezTo>
                <a:cubicBezTo>
                  <a:pt x="247" y="680"/>
                  <a:pt x="247" y="680"/>
                  <a:pt x="247" y="680"/>
                </a:cubicBezTo>
                <a:cubicBezTo>
                  <a:pt x="247" y="681"/>
                  <a:pt x="247" y="681"/>
                  <a:pt x="247" y="681"/>
                </a:cubicBezTo>
                <a:cubicBezTo>
                  <a:pt x="247" y="681"/>
                  <a:pt x="247" y="681"/>
                  <a:pt x="247" y="681"/>
                </a:cubicBezTo>
                <a:cubicBezTo>
                  <a:pt x="246" y="681"/>
                  <a:pt x="246" y="681"/>
                  <a:pt x="246" y="681"/>
                </a:cubicBezTo>
                <a:cubicBezTo>
                  <a:pt x="246" y="681"/>
                  <a:pt x="246" y="681"/>
                  <a:pt x="246" y="681"/>
                </a:cubicBezTo>
                <a:cubicBezTo>
                  <a:pt x="245" y="682"/>
                  <a:pt x="245" y="682"/>
                  <a:pt x="245" y="682"/>
                </a:cubicBezTo>
                <a:cubicBezTo>
                  <a:pt x="245" y="682"/>
                  <a:pt x="245" y="682"/>
                  <a:pt x="245" y="682"/>
                </a:cubicBezTo>
                <a:cubicBezTo>
                  <a:pt x="244" y="683"/>
                  <a:pt x="244" y="683"/>
                  <a:pt x="244" y="683"/>
                </a:cubicBezTo>
                <a:cubicBezTo>
                  <a:pt x="244" y="683"/>
                  <a:pt x="244" y="683"/>
                  <a:pt x="244" y="683"/>
                </a:cubicBezTo>
                <a:cubicBezTo>
                  <a:pt x="244" y="684"/>
                  <a:pt x="244" y="684"/>
                  <a:pt x="244" y="684"/>
                </a:cubicBezTo>
                <a:cubicBezTo>
                  <a:pt x="244" y="684"/>
                  <a:pt x="244" y="684"/>
                  <a:pt x="244" y="684"/>
                </a:cubicBezTo>
                <a:cubicBezTo>
                  <a:pt x="243" y="685"/>
                  <a:pt x="243" y="685"/>
                  <a:pt x="243" y="685"/>
                </a:cubicBezTo>
                <a:cubicBezTo>
                  <a:pt x="243" y="685"/>
                  <a:pt x="243" y="685"/>
                  <a:pt x="243" y="685"/>
                </a:cubicBezTo>
                <a:cubicBezTo>
                  <a:pt x="242" y="686"/>
                  <a:pt x="242" y="686"/>
                  <a:pt x="242" y="686"/>
                </a:cubicBezTo>
                <a:cubicBezTo>
                  <a:pt x="242" y="686"/>
                  <a:pt x="242" y="686"/>
                  <a:pt x="242" y="686"/>
                </a:cubicBezTo>
                <a:cubicBezTo>
                  <a:pt x="242" y="688"/>
                  <a:pt x="242" y="688"/>
                  <a:pt x="242" y="688"/>
                </a:cubicBezTo>
                <a:cubicBezTo>
                  <a:pt x="242" y="688"/>
                  <a:pt x="242" y="688"/>
                  <a:pt x="242" y="688"/>
                </a:cubicBezTo>
                <a:cubicBezTo>
                  <a:pt x="241" y="688"/>
                  <a:pt x="241" y="688"/>
                  <a:pt x="241" y="688"/>
                </a:cubicBezTo>
                <a:cubicBezTo>
                  <a:pt x="241" y="688"/>
                  <a:pt x="241" y="688"/>
                  <a:pt x="241" y="688"/>
                </a:cubicBezTo>
                <a:cubicBezTo>
                  <a:pt x="232" y="699"/>
                  <a:pt x="232" y="699"/>
                  <a:pt x="232" y="699"/>
                </a:cubicBezTo>
                <a:cubicBezTo>
                  <a:pt x="232" y="699"/>
                  <a:pt x="232" y="699"/>
                  <a:pt x="232" y="69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33" y="681"/>
                  <a:pt x="233" y="681"/>
                  <a:pt x="233" y="681"/>
                </a:cubicBezTo>
                <a:cubicBezTo>
                  <a:pt x="233" y="681"/>
                  <a:pt x="233" y="681"/>
                  <a:pt x="233" y="681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5" y="683"/>
                  <a:pt x="235" y="683"/>
                  <a:pt x="235" y="683"/>
                </a:cubicBezTo>
                <a:cubicBezTo>
                  <a:pt x="235" y="683"/>
                  <a:pt x="235" y="683"/>
                  <a:pt x="235" y="683"/>
                </a:cubicBezTo>
                <a:cubicBezTo>
                  <a:pt x="235" y="683"/>
                  <a:pt x="235" y="683"/>
                  <a:pt x="235" y="683"/>
                </a:cubicBezTo>
                <a:cubicBezTo>
                  <a:pt x="235" y="683"/>
                  <a:pt x="235" y="683"/>
                  <a:pt x="235" y="683"/>
                </a:cubicBezTo>
                <a:cubicBezTo>
                  <a:pt x="236" y="684"/>
                  <a:pt x="236" y="684"/>
                  <a:pt x="236" y="684"/>
                </a:cubicBezTo>
                <a:cubicBezTo>
                  <a:pt x="236" y="684"/>
                  <a:pt x="236" y="684"/>
                  <a:pt x="236" y="684"/>
                </a:cubicBezTo>
                <a:cubicBezTo>
                  <a:pt x="235" y="685"/>
                  <a:pt x="235" y="685"/>
                  <a:pt x="235" y="685"/>
                </a:cubicBezTo>
                <a:cubicBezTo>
                  <a:pt x="235" y="685"/>
                  <a:pt x="235" y="685"/>
                  <a:pt x="235" y="685"/>
                </a:cubicBezTo>
                <a:cubicBezTo>
                  <a:pt x="233" y="686"/>
                  <a:pt x="233" y="686"/>
                  <a:pt x="233" y="686"/>
                </a:cubicBezTo>
                <a:cubicBezTo>
                  <a:pt x="233" y="686"/>
                  <a:pt x="233" y="686"/>
                  <a:pt x="233" y="686"/>
                </a:cubicBezTo>
                <a:cubicBezTo>
                  <a:pt x="232" y="687"/>
                  <a:pt x="232" y="687"/>
                  <a:pt x="232" y="687"/>
                </a:cubicBezTo>
                <a:cubicBezTo>
                  <a:pt x="232" y="687"/>
                  <a:pt x="232" y="687"/>
                  <a:pt x="232" y="687"/>
                </a:cubicBezTo>
                <a:cubicBezTo>
                  <a:pt x="230" y="688"/>
                  <a:pt x="230" y="688"/>
                  <a:pt x="230" y="688"/>
                </a:cubicBezTo>
                <a:cubicBezTo>
                  <a:pt x="230" y="688"/>
                  <a:pt x="230" y="688"/>
                  <a:pt x="230" y="688"/>
                </a:cubicBezTo>
                <a:cubicBezTo>
                  <a:pt x="229" y="689"/>
                  <a:pt x="229" y="689"/>
                  <a:pt x="229" y="689"/>
                </a:cubicBezTo>
                <a:cubicBezTo>
                  <a:pt x="229" y="689"/>
                  <a:pt x="229" y="689"/>
                  <a:pt x="229" y="689"/>
                </a:cubicBezTo>
                <a:cubicBezTo>
                  <a:pt x="228" y="690"/>
                  <a:pt x="228" y="690"/>
                  <a:pt x="228" y="690"/>
                </a:cubicBezTo>
                <a:cubicBezTo>
                  <a:pt x="228" y="690"/>
                  <a:pt x="228" y="690"/>
                  <a:pt x="228" y="690"/>
                </a:cubicBezTo>
                <a:cubicBezTo>
                  <a:pt x="227" y="692"/>
                  <a:pt x="227" y="692"/>
                  <a:pt x="227" y="692"/>
                </a:cubicBezTo>
                <a:cubicBezTo>
                  <a:pt x="227" y="692"/>
                  <a:pt x="227" y="692"/>
                  <a:pt x="227" y="692"/>
                </a:cubicBezTo>
                <a:cubicBezTo>
                  <a:pt x="228" y="694"/>
                  <a:pt x="228" y="694"/>
                  <a:pt x="228" y="694"/>
                </a:cubicBezTo>
                <a:cubicBezTo>
                  <a:pt x="228" y="694"/>
                  <a:pt x="228" y="694"/>
                  <a:pt x="228" y="694"/>
                </a:cubicBezTo>
                <a:cubicBezTo>
                  <a:pt x="228" y="694"/>
                  <a:pt x="228" y="694"/>
                  <a:pt x="228" y="694"/>
                </a:cubicBezTo>
                <a:cubicBezTo>
                  <a:pt x="228" y="694"/>
                  <a:pt x="228" y="694"/>
                  <a:pt x="228" y="694"/>
                </a:cubicBezTo>
                <a:cubicBezTo>
                  <a:pt x="228" y="695"/>
                  <a:pt x="228" y="695"/>
                  <a:pt x="228" y="695"/>
                </a:cubicBezTo>
                <a:cubicBezTo>
                  <a:pt x="228" y="695"/>
                  <a:pt x="228" y="695"/>
                  <a:pt x="228" y="695"/>
                </a:cubicBezTo>
                <a:cubicBezTo>
                  <a:pt x="228" y="695"/>
                  <a:pt x="228" y="695"/>
                  <a:pt x="228" y="695"/>
                </a:cubicBezTo>
                <a:cubicBezTo>
                  <a:pt x="228" y="695"/>
                  <a:pt x="228" y="695"/>
                  <a:pt x="228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30" y="695"/>
                  <a:pt x="230" y="695"/>
                  <a:pt x="230" y="695"/>
                </a:cubicBezTo>
                <a:cubicBezTo>
                  <a:pt x="230" y="695"/>
                  <a:pt x="230" y="695"/>
                  <a:pt x="230" y="695"/>
                </a:cubicBezTo>
                <a:cubicBezTo>
                  <a:pt x="230" y="695"/>
                  <a:pt x="230" y="695"/>
                  <a:pt x="230" y="695"/>
                </a:cubicBezTo>
                <a:cubicBezTo>
                  <a:pt x="230" y="695"/>
                  <a:pt x="230" y="695"/>
                  <a:pt x="230" y="695"/>
                </a:cubicBezTo>
                <a:cubicBezTo>
                  <a:pt x="220" y="703"/>
                  <a:pt x="220" y="703"/>
                  <a:pt x="220" y="703"/>
                </a:cubicBezTo>
                <a:cubicBezTo>
                  <a:pt x="220" y="703"/>
                  <a:pt x="220" y="703"/>
                  <a:pt x="220" y="703"/>
                </a:cubicBezTo>
                <a:cubicBezTo>
                  <a:pt x="215" y="706"/>
                  <a:pt x="215" y="706"/>
                  <a:pt x="215" y="706"/>
                </a:cubicBezTo>
                <a:cubicBezTo>
                  <a:pt x="214" y="707"/>
                  <a:pt x="214" y="707"/>
                  <a:pt x="214" y="707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3"/>
                  <a:pt x="208" y="713"/>
                  <a:pt x="208" y="713"/>
                </a:cubicBezTo>
                <a:cubicBezTo>
                  <a:pt x="208" y="713"/>
                  <a:pt x="208" y="713"/>
                  <a:pt x="208" y="713"/>
                </a:cubicBezTo>
                <a:cubicBezTo>
                  <a:pt x="208" y="713"/>
                  <a:pt x="208" y="713"/>
                  <a:pt x="208" y="713"/>
                </a:cubicBezTo>
                <a:cubicBezTo>
                  <a:pt x="208" y="713"/>
                  <a:pt x="208" y="713"/>
                  <a:pt x="208" y="713"/>
                </a:cubicBezTo>
                <a:cubicBezTo>
                  <a:pt x="209" y="713"/>
                  <a:pt x="209" y="713"/>
                  <a:pt x="209" y="713"/>
                </a:cubicBezTo>
                <a:cubicBezTo>
                  <a:pt x="209" y="713"/>
                  <a:pt x="209" y="713"/>
                  <a:pt x="209" y="713"/>
                </a:cubicBezTo>
                <a:cubicBezTo>
                  <a:pt x="210" y="713"/>
                  <a:pt x="210" y="713"/>
                  <a:pt x="210" y="713"/>
                </a:cubicBezTo>
                <a:cubicBezTo>
                  <a:pt x="210" y="713"/>
                  <a:pt x="210" y="713"/>
                  <a:pt x="210" y="713"/>
                </a:cubicBezTo>
                <a:cubicBezTo>
                  <a:pt x="210" y="713"/>
                  <a:pt x="210" y="713"/>
                  <a:pt x="210" y="713"/>
                </a:cubicBezTo>
                <a:cubicBezTo>
                  <a:pt x="210" y="713"/>
                  <a:pt x="210" y="713"/>
                  <a:pt x="210" y="713"/>
                </a:cubicBezTo>
                <a:cubicBezTo>
                  <a:pt x="211" y="712"/>
                  <a:pt x="211" y="712"/>
                  <a:pt x="211" y="712"/>
                </a:cubicBezTo>
                <a:cubicBezTo>
                  <a:pt x="211" y="712"/>
                  <a:pt x="211" y="712"/>
                  <a:pt x="211" y="712"/>
                </a:cubicBezTo>
                <a:cubicBezTo>
                  <a:pt x="212" y="712"/>
                  <a:pt x="212" y="712"/>
                  <a:pt x="212" y="712"/>
                </a:cubicBezTo>
                <a:cubicBezTo>
                  <a:pt x="212" y="712"/>
                  <a:pt x="212" y="712"/>
                  <a:pt x="212" y="712"/>
                </a:cubicBezTo>
                <a:cubicBezTo>
                  <a:pt x="213" y="712"/>
                  <a:pt x="213" y="712"/>
                  <a:pt x="213" y="712"/>
                </a:cubicBezTo>
                <a:cubicBezTo>
                  <a:pt x="213" y="712"/>
                  <a:pt x="213" y="712"/>
                  <a:pt x="213" y="712"/>
                </a:cubicBezTo>
                <a:cubicBezTo>
                  <a:pt x="214" y="711"/>
                  <a:pt x="214" y="711"/>
                  <a:pt x="214" y="711"/>
                </a:cubicBezTo>
                <a:cubicBezTo>
                  <a:pt x="214" y="711"/>
                  <a:pt x="214" y="711"/>
                  <a:pt x="214" y="711"/>
                </a:cubicBezTo>
                <a:cubicBezTo>
                  <a:pt x="214" y="710"/>
                  <a:pt x="214" y="710"/>
                  <a:pt x="214" y="710"/>
                </a:cubicBezTo>
                <a:cubicBezTo>
                  <a:pt x="214" y="710"/>
                  <a:pt x="214" y="710"/>
                  <a:pt x="214" y="710"/>
                </a:cubicBezTo>
                <a:cubicBezTo>
                  <a:pt x="221" y="707"/>
                  <a:pt x="221" y="707"/>
                  <a:pt x="221" y="707"/>
                </a:cubicBezTo>
                <a:cubicBezTo>
                  <a:pt x="221" y="707"/>
                  <a:pt x="221" y="707"/>
                  <a:pt x="221" y="707"/>
                </a:cubicBezTo>
                <a:cubicBezTo>
                  <a:pt x="219" y="709"/>
                  <a:pt x="219" y="709"/>
                  <a:pt x="219" y="709"/>
                </a:cubicBezTo>
                <a:cubicBezTo>
                  <a:pt x="219" y="709"/>
                  <a:pt x="219" y="709"/>
                  <a:pt x="219" y="709"/>
                </a:cubicBezTo>
                <a:cubicBezTo>
                  <a:pt x="217" y="710"/>
                  <a:pt x="217" y="710"/>
                  <a:pt x="217" y="710"/>
                </a:cubicBezTo>
                <a:cubicBezTo>
                  <a:pt x="217" y="710"/>
                  <a:pt x="217" y="710"/>
                  <a:pt x="217" y="710"/>
                </a:cubicBezTo>
                <a:cubicBezTo>
                  <a:pt x="215" y="712"/>
                  <a:pt x="215" y="712"/>
                  <a:pt x="215" y="712"/>
                </a:cubicBezTo>
                <a:cubicBezTo>
                  <a:pt x="215" y="712"/>
                  <a:pt x="215" y="712"/>
                  <a:pt x="215" y="712"/>
                </a:cubicBezTo>
                <a:cubicBezTo>
                  <a:pt x="214" y="713"/>
                  <a:pt x="214" y="713"/>
                  <a:pt x="214" y="713"/>
                </a:cubicBezTo>
                <a:cubicBezTo>
                  <a:pt x="214" y="713"/>
                  <a:pt x="214" y="713"/>
                  <a:pt x="214" y="713"/>
                </a:cubicBezTo>
                <a:cubicBezTo>
                  <a:pt x="212" y="715"/>
                  <a:pt x="212" y="715"/>
                  <a:pt x="212" y="715"/>
                </a:cubicBezTo>
                <a:cubicBezTo>
                  <a:pt x="212" y="715"/>
                  <a:pt x="212" y="715"/>
                  <a:pt x="212" y="715"/>
                </a:cubicBezTo>
                <a:cubicBezTo>
                  <a:pt x="210" y="716"/>
                  <a:pt x="210" y="716"/>
                  <a:pt x="210" y="716"/>
                </a:cubicBezTo>
                <a:cubicBezTo>
                  <a:pt x="210" y="716"/>
                  <a:pt x="210" y="716"/>
                  <a:pt x="210" y="716"/>
                </a:cubicBezTo>
                <a:cubicBezTo>
                  <a:pt x="208" y="717"/>
                  <a:pt x="208" y="717"/>
                  <a:pt x="208" y="717"/>
                </a:cubicBezTo>
                <a:cubicBezTo>
                  <a:pt x="208" y="717"/>
                  <a:pt x="208" y="717"/>
                  <a:pt x="208" y="717"/>
                </a:cubicBezTo>
                <a:cubicBezTo>
                  <a:pt x="206" y="719"/>
                  <a:pt x="206" y="719"/>
                  <a:pt x="206" y="719"/>
                </a:cubicBezTo>
                <a:cubicBezTo>
                  <a:pt x="206" y="719"/>
                  <a:pt x="206" y="719"/>
                  <a:pt x="206" y="719"/>
                </a:cubicBezTo>
                <a:cubicBezTo>
                  <a:pt x="206" y="719"/>
                  <a:pt x="206" y="719"/>
                  <a:pt x="206" y="719"/>
                </a:cubicBezTo>
                <a:cubicBezTo>
                  <a:pt x="206" y="719"/>
                  <a:pt x="206" y="719"/>
                  <a:pt x="206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4" y="719"/>
                  <a:pt x="204" y="719"/>
                  <a:pt x="204" y="719"/>
                </a:cubicBezTo>
                <a:cubicBezTo>
                  <a:pt x="204" y="719"/>
                  <a:pt x="204" y="719"/>
                  <a:pt x="204" y="719"/>
                </a:cubicBezTo>
                <a:cubicBezTo>
                  <a:pt x="204" y="719"/>
                  <a:pt x="204" y="719"/>
                  <a:pt x="204" y="719"/>
                </a:cubicBezTo>
                <a:cubicBezTo>
                  <a:pt x="204" y="719"/>
                  <a:pt x="204" y="719"/>
                  <a:pt x="204" y="719"/>
                </a:cubicBezTo>
                <a:cubicBezTo>
                  <a:pt x="203" y="719"/>
                  <a:pt x="203" y="719"/>
                  <a:pt x="203" y="719"/>
                </a:cubicBezTo>
                <a:cubicBezTo>
                  <a:pt x="203" y="719"/>
                  <a:pt x="203" y="719"/>
                  <a:pt x="203" y="719"/>
                </a:cubicBezTo>
                <a:cubicBezTo>
                  <a:pt x="203" y="718"/>
                  <a:pt x="203" y="718"/>
                  <a:pt x="203" y="718"/>
                </a:cubicBezTo>
                <a:cubicBezTo>
                  <a:pt x="203" y="718"/>
                  <a:pt x="203" y="718"/>
                  <a:pt x="203" y="718"/>
                </a:cubicBezTo>
                <a:cubicBezTo>
                  <a:pt x="203" y="718"/>
                  <a:pt x="203" y="718"/>
                  <a:pt x="203" y="718"/>
                </a:cubicBezTo>
                <a:cubicBezTo>
                  <a:pt x="203" y="718"/>
                  <a:pt x="203" y="718"/>
                  <a:pt x="203" y="718"/>
                </a:cubicBezTo>
                <a:cubicBezTo>
                  <a:pt x="203" y="717"/>
                  <a:pt x="203" y="717"/>
                  <a:pt x="203" y="717"/>
                </a:cubicBezTo>
                <a:cubicBezTo>
                  <a:pt x="203" y="717"/>
                  <a:pt x="203" y="717"/>
                  <a:pt x="203" y="717"/>
                </a:cubicBezTo>
                <a:cubicBezTo>
                  <a:pt x="202" y="717"/>
                  <a:pt x="202" y="717"/>
                  <a:pt x="202" y="717"/>
                </a:cubicBezTo>
                <a:cubicBezTo>
                  <a:pt x="202" y="717"/>
                  <a:pt x="202" y="717"/>
                  <a:pt x="202" y="717"/>
                </a:cubicBezTo>
                <a:cubicBezTo>
                  <a:pt x="202" y="716"/>
                  <a:pt x="202" y="716"/>
                  <a:pt x="202" y="716"/>
                </a:cubicBezTo>
                <a:cubicBezTo>
                  <a:pt x="202" y="716"/>
                  <a:pt x="202" y="716"/>
                  <a:pt x="202" y="716"/>
                </a:cubicBezTo>
                <a:cubicBezTo>
                  <a:pt x="201" y="715"/>
                  <a:pt x="201" y="715"/>
                  <a:pt x="201" y="715"/>
                </a:cubicBezTo>
                <a:cubicBezTo>
                  <a:pt x="201" y="715"/>
                  <a:pt x="201" y="715"/>
                  <a:pt x="201" y="715"/>
                </a:cubicBezTo>
                <a:cubicBezTo>
                  <a:pt x="201" y="715"/>
                  <a:pt x="201" y="715"/>
                  <a:pt x="201" y="715"/>
                </a:cubicBezTo>
                <a:cubicBezTo>
                  <a:pt x="201" y="715"/>
                  <a:pt x="201" y="715"/>
                  <a:pt x="201" y="715"/>
                </a:cubicBezTo>
                <a:cubicBezTo>
                  <a:pt x="201" y="714"/>
                  <a:pt x="201" y="714"/>
                  <a:pt x="201" y="714"/>
                </a:cubicBezTo>
                <a:cubicBezTo>
                  <a:pt x="201" y="714"/>
                  <a:pt x="201" y="714"/>
                  <a:pt x="201" y="714"/>
                </a:cubicBezTo>
                <a:cubicBezTo>
                  <a:pt x="202" y="713"/>
                  <a:pt x="202" y="713"/>
                  <a:pt x="202" y="713"/>
                </a:cubicBezTo>
                <a:cubicBezTo>
                  <a:pt x="202" y="713"/>
                  <a:pt x="202" y="713"/>
                  <a:pt x="202" y="713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6" y="705"/>
                  <a:pt x="216" y="705"/>
                  <a:pt x="216" y="705"/>
                </a:cubicBezTo>
                <a:cubicBezTo>
                  <a:pt x="216" y="705"/>
                  <a:pt x="216" y="705"/>
                  <a:pt x="216" y="705"/>
                </a:cubicBezTo>
                <a:cubicBezTo>
                  <a:pt x="216" y="705"/>
                  <a:pt x="216" y="705"/>
                  <a:pt x="216" y="705"/>
                </a:cubicBezTo>
                <a:cubicBezTo>
                  <a:pt x="216" y="705"/>
                  <a:pt x="216" y="705"/>
                  <a:pt x="216" y="705"/>
                </a:cubicBezTo>
                <a:cubicBezTo>
                  <a:pt x="216" y="704"/>
                  <a:pt x="216" y="704"/>
                  <a:pt x="216" y="704"/>
                </a:cubicBezTo>
                <a:cubicBezTo>
                  <a:pt x="216" y="704"/>
                  <a:pt x="216" y="704"/>
                  <a:pt x="216" y="704"/>
                </a:cubicBezTo>
                <a:cubicBezTo>
                  <a:pt x="216" y="704"/>
                  <a:pt x="216" y="704"/>
                  <a:pt x="216" y="704"/>
                </a:cubicBezTo>
                <a:cubicBezTo>
                  <a:pt x="216" y="704"/>
                  <a:pt x="216" y="704"/>
                  <a:pt x="216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2"/>
                  <a:pt x="217" y="702"/>
                  <a:pt x="217" y="702"/>
                </a:cubicBezTo>
                <a:cubicBezTo>
                  <a:pt x="217" y="702"/>
                  <a:pt x="217" y="702"/>
                  <a:pt x="217" y="702"/>
                </a:cubicBezTo>
                <a:cubicBezTo>
                  <a:pt x="217" y="702"/>
                  <a:pt x="217" y="702"/>
                  <a:pt x="217" y="702"/>
                </a:cubicBezTo>
                <a:cubicBezTo>
                  <a:pt x="217" y="702"/>
                  <a:pt x="217" y="702"/>
                  <a:pt x="217" y="702"/>
                </a:cubicBezTo>
                <a:cubicBezTo>
                  <a:pt x="216" y="702"/>
                  <a:pt x="216" y="702"/>
                  <a:pt x="216" y="702"/>
                </a:cubicBezTo>
                <a:cubicBezTo>
                  <a:pt x="216" y="702"/>
                  <a:pt x="216" y="702"/>
                  <a:pt x="216" y="702"/>
                </a:cubicBezTo>
                <a:cubicBezTo>
                  <a:pt x="215" y="701"/>
                  <a:pt x="215" y="701"/>
                  <a:pt x="215" y="701"/>
                </a:cubicBezTo>
                <a:cubicBezTo>
                  <a:pt x="215" y="701"/>
                  <a:pt x="215" y="701"/>
                  <a:pt x="215" y="701"/>
                </a:cubicBezTo>
                <a:cubicBezTo>
                  <a:pt x="215" y="701"/>
                  <a:pt x="215" y="701"/>
                  <a:pt x="215" y="701"/>
                </a:cubicBezTo>
                <a:cubicBezTo>
                  <a:pt x="215" y="701"/>
                  <a:pt x="215" y="701"/>
                  <a:pt x="215" y="701"/>
                </a:cubicBezTo>
                <a:cubicBezTo>
                  <a:pt x="214" y="700"/>
                  <a:pt x="214" y="700"/>
                  <a:pt x="214" y="700"/>
                </a:cubicBezTo>
                <a:cubicBezTo>
                  <a:pt x="214" y="700"/>
                  <a:pt x="214" y="700"/>
                  <a:pt x="214" y="700"/>
                </a:cubicBezTo>
                <a:cubicBezTo>
                  <a:pt x="214" y="700"/>
                  <a:pt x="214" y="700"/>
                  <a:pt x="214" y="700"/>
                </a:cubicBezTo>
                <a:cubicBezTo>
                  <a:pt x="214" y="700"/>
                  <a:pt x="214" y="700"/>
                  <a:pt x="214" y="700"/>
                </a:cubicBezTo>
                <a:cubicBezTo>
                  <a:pt x="214" y="699"/>
                  <a:pt x="214" y="699"/>
                  <a:pt x="214" y="699"/>
                </a:cubicBezTo>
                <a:cubicBezTo>
                  <a:pt x="214" y="699"/>
                  <a:pt x="214" y="699"/>
                  <a:pt x="214" y="699"/>
                </a:cubicBezTo>
                <a:cubicBezTo>
                  <a:pt x="214" y="699"/>
                  <a:pt x="214" y="698"/>
                  <a:pt x="214" y="698"/>
                </a:cubicBezTo>
                <a:cubicBezTo>
                  <a:pt x="214" y="698"/>
                  <a:pt x="214" y="698"/>
                  <a:pt x="214" y="698"/>
                </a:cubicBezTo>
                <a:cubicBezTo>
                  <a:pt x="213" y="698"/>
                  <a:pt x="213" y="698"/>
                  <a:pt x="213" y="697"/>
                </a:cubicBezTo>
                <a:cubicBezTo>
                  <a:pt x="213" y="697"/>
                  <a:pt x="213" y="697"/>
                  <a:pt x="213" y="697"/>
                </a:cubicBezTo>
                <a:cubicBezTo>
                  <a:pt x="213" y="696"/>
                  <a:pt x="213" y="696"/>
                  <a:pt x="213" y="695"/>
                </a:cubicBezTo>
                <a:cubicBezTo>
                  <a:pt x="213" y="695"/>
                  <a:pt x="213" y="695"/>
                  <a:pt x="213" y="695"/>
                </a:cubicBezTo>
                <a:cubicBezTo>
                  <a:pt x="213" y="693"/>
                  <a:pt x="213" y="691"/>
                  <a:pt x="213" y="689"/>
                </a:cubicBezTo>
                <a:cubicBezTo>
                  <a:pt x="213" y="689"/>
                  <a:pt x="213" y="689"/>
                  <a:pt x="213" y="689"/>
                </a:cubicBezTo>
                <a:cubicBezTo>
                  <a:pt x="213" y="688"/>
                  <a:pt x="213" y="688"/>
                  <a:pt x="214" y="687"/>
                </a:cubicBezTo>
                <a:cubicBezTo>
                  <a:pt x="214" y="687"/>
                  <a:pt x="214" y="687"/>
                  <a:pt x="214" y="687"/>
                </a:cubicBezTo>
                <a:cubicBezTo>
                  <a:pt x="214" y="686"/>
                  <a:pt x="214" y="685"/>
                  <a:pt x="215" y="684"/>
                </a:cubicBezTo>
                <a:cubicBezTo>
                  <a:pt x="215" y="684"/>
                  <a:pt x="215" y="684"/>
                  <a:pt x="215" y="684"/>
                </a:cubicBezTo>
                <a:cubicBezTo>
                  <a:pt x="215" y="684"/>
                  <a:pt x="216" y="683"/>
                  <a:pt x="216" y="682"/>
                </a:cubicBezTo>
                <a:cubicBezTo>
                  <a:pt x="216" y="682"/>
                  <a:pt x="216" y="682"/>
                  <a:pt x="216" y="682"/>
                </a:cubicBezTo>
                <a:cubicBezTo>
                  <a:pt x="217" y="681"/>
                  <a:pt x="217" y="680"/>
                  <a:pt x="218" y="679"/>
                </a:cubicBezTo>
                <a:cubicBezTo>
                  <a:pt x="218" y="679"/>
                  <a:pt x="218" y="679"/>
                  <a:pt x="218" y="679"/>
                </a:cubicBezTo>
                <a:cubicBezTo>
                  <a:pt x="219" y="677"/>
                  <a:pt x="219" y="677"/>
                  <a:pt x="219" y="677"/>
                </a:cubicBezTo>
                <a:cubicBezTo>
                  <a:pt x="219" y="677"/>
                  <a:pt x="219" y="677"/>
                  <a:pt x="219" y="677"/>
                </a:cubicBezTo>
                <a:cubicBezTo>
                  <a:pt x="216" y="679"/>
                  <a:pt x="213" y="681"/>
                  <a:pt x="210" y="683"/>
                </a:cubicBezTo>
                <a:cubicBezTo>
                  <a:pt x="210" y="683"/>
                  <a:pt x="210" y="683"/>
                  <a:pt x="210" y="683"/>
                </a:cubicBezTo>
                <a:cubicBezTo>
                  <a:pt x="209" y="684"/>
                  <a:pt x="208" y="684"/>
                  <a:pt x="207" y="683"/>
                </a:cubicBezTo>
                <a:cubicBezTo>
                  <a:pt x="207" y="683"/>
                  <a:pt x="207" y="683"/>
                  <a:pt x="207" y="683"/>
                </a:cubicBezTo>
                <a:cubicBezTo>
                  <a:pt x="207" y="683"/>
                  <a:pt x="207" y="683"/>
                  <a:pt x="207" y="683"/>
                </a:cubicBezTo>
                <a:cubicBezTo>
                  <a:pt x="207" y="683"/>
                  <a:pt x="207" y="683"/>
                  <a:pt x="207" y="683"/>
                </a:cubicBezTo>
                <a:cubicBezTo>
                  <a:pt x="206" y="683"/>
                  <a:pt x="206" y="683"/>
                  <a:pt x="206" y="683"/>
                </a:cubicBezTo>
                <a:cubicBezTo>
                  <a:pt x="206" y="683"/>
                  <a:pt x="206" y="683"/>
                  <a:pt x="206" y="683"/>
                </a:cubicBezTo>
                <a:cubicBezTo>
                  <a:pt x="206" y="683"/>
                  <a:pt x="206" y="682"/>
                  <a:pt x="205" y="682"/>
                </a:cubicBezTo>
                <a:cubicBezTo>
                  <a:pt x="205" y="682"/>
                  <a:pt x="205" y="682"/>
                  <a:pt x="205" y="682"/>
                </a:cubicBezTo>
                <a:cubicBezTo>
                  <a:pt x="205" y="682"/>
                  <a:pt x="205" y="682"/>
                  <a:pt x="205" y="682"/>
                </a:cubicBezTo>
                <a:cubicBezTo>
                  <a:pt x="205" y="682"/>
                  <a:pt x="205" y="682"/>
                  <a:pt x="205" y="682"/>
                </a:cubicBezTo>
                <a:cubicBezTo>
                  <a:pt x="204" y="681"/>
                  <a:pt x="204" y="681"/>
                  <a:pt x="204" y="681"/>
                </a:cubicBezTo>
                <a:cubicBezTo>
                  <a:pt x="204" y="681"/>
                  <a:pt x="204" y="681"/>
                  <a:pt x="204" y="681"/>
                </a:cubicBezTo>
                <a:cubicBezTo>
                  <a:pt x="203" y="680"/>
                  <a:pt x="203" y="680"/>
                  <a:pt x="203" y="680"/>
                </a:cubicBezTo>
                <a:cubicBezTo>
                  <a:pt x="203" y="680"/>
                  <a:pt x="203" y="680"/>
                  <a:pt x="203" y="680"/>
                </a:cubicBezTo>
                <a:cubicBezTo>
                  <a:pt x="203" y="680"/>
                  <a:pt x="203" y="680"/>
                  <a:pt x="203" y="680"/>
                </a:cubicBezTo>
                <a:cubicBezTo>
                  <a:pt x="203" y="680"/>
                  <a:pt x="203" y="680"/>
                  <a:pt x="203" y="680"/>
                </a:cubicBezTo>
                <a:cubicBezTo>
                  <a:pt x="202" y="680"/>
                  <a:pt x="202" y="680"/>
                  <a:pt x="202" y="680"/>
                </a:cubicBezTo>
                <a:cubicBezTo>
                  <a:pt x="202" y="680"/>
                  <a:pt x="202" y="680"/>
                  <a:pt x="202" y="680"/>
                </a:cubicBezTo>
                <a:cubicBezTo>
                  <a:pt x="202" y="680"/>
                  <a:pt x="202" y="680"/>
                  <a:pt x="202" y="679"/>
                </a:cubicBezTo>
                <a:cubicBezTo>
                  <a:pt x="202" y="679"/>
                  <a:pt x="202" y="679"/>
                  <a:pt x="202" y="679"/>
                </a:cubicBezTo>
                <a:cubicBezTo>
                  <a:pt x="202" y="680"/>
                  <a:pt x="201" y="680"/>
                  <a:pt x="201" y="680"/>
                </a:cubicBezTo>
                <a:cubicBezTo>
                  <a:pt x="201" y="680"/>
                  <a:pt x="201" y="680"/>
                  <a:pt x="201" y="680"/>
                </a:cubicBezTo>
                <a:cubicBezTo>
                  <a:pt x="201" y="680"/>
                  <a:pt x="201" y="680"/>
                  <a:pt x="201" y="680"/>
                </a:cubicBezTo>
                <a:cubicBezTo>
                  <a:pt x="201" y="680"/>
                  <a:pt x="201" y="680"/>
                  <a:pt x="201" y="680"/>
                </a:cubicBezTo>
                <a:cubicBezTo>
                  <a:pt x="201" y="680"/>
                  <a:pt x="200" y="680"/>
                  <a:pt x="200" y="680"/>
                </a:cubicBezTo>
                <a:cubicBezTo>
                  <a:pt x="200" y="680"/>
                  <a:pt x="200" y="680"/>
                  <a:pt x="200" y="680"/>
                </a:cubicBezTo>
                <a:cubicBezTo>
                  <a:pt x="200" y="680"/>
                  <a:pt x="200" y="681"/>
                  <a:pt x="200" y="681"/>
                </a:cubicBezTo>
                <a:cubicBezTo>
                  <a:pt x="200" y="681"/>
                  <a:pt x="200" y="681"/>
                  <a:pt x="200" y="681"/>
                </a:cubicBezTo>
                <a:cubicBezTo>
                  <a:pt x="200" y="681"/>
                  <a:pt x="200" y="681"/>
                  <a:pt x="200" y="681"/>
                </a:cubicBezTo>
                <a:cubicBezTo>
                  <a:pt x="200" y="681"/>
                  <a:pt x="200" y="681"/>
                  <a:pt x="200" y="681"/>
                </a:cubicBezTo>
                <a:cubicBezTo>
                  <a:pt x="200" y="682"/>
                  <a:pt x="200" y="682"/>
                  <a:pt x="200" y="682"/>
                </a:cubicBezTo>
                <a:cubicBezTo>
                  <a:pt x="200" y="682"/>
                  <a:pt x="200" y="682"/>
                  <a:pt x="200" y="682"/>
                </a:cubicBezTo>
                <a:cubicBezTo>
                  <a:pt x="200" y="682"/>
                  <a:pt x="199" y="682"/>
                  <a:pt x="199" y="682"/>
                </a:cubicBezTo>
                <a:cubicBezTo>
                  <a:pt x="199" y="682"/>
                  <a:pt x="199" y="682"/>
                  <a:pt x="199" y="682"/>
                </a:cubicBezTo>
                <a:cubicBezTo>
                  <a:pt x="199" y="682"/>
                  <a:pt x="199" y="682"/>
                  <a:pt x="199" y="682"/>
                </a:cubicBezTo>
                <a:cubicBezTo>
                  <a:pt x="199" y="682"/>
                  <a:pt x="199" y="682"/>
                  <a:pt x="199" y="682"/>
                </a:cubicBezTo>
                <a:cubicBezTo>
                  <a:pt x="193" y="692"/>
                  <a:pt x="193" y="692"/>
                  <a:pt x="193" y="692"/>
                </a:cubicBezTo>
                <a:cubicBezTo>
                  <a:pt x="193" y="692"/>
                  <a:pt x="193" y="692"/>
                  <a:pt x="193" y="692"/>
                </a:cubicBezTo>
                <a:cubicBezTo>
                  <a:pt x="186" y="705"/>
                  <a:pt x="186" y="705"/>
                  <a:pt x="186" y="705"/>
                </a:cubicBezTo>
                <a:cubicBezTo>
                  <a:pt x="186" y="705"/>
                  <a:pt x="186" y="705"/>
                  <a:pt x="186" y="705"/>
                </a:cubicBezTo>
                <a:cubicBezTo>
                  <a:pt x="176" y="724"/>
                  <a:pt x="176" y="724"/>
                  <a:pt x="176" y="724"/>
                </a:cubicBezTo>
                <a:close/>
                <a:moveTo>
                  <a:pt x="425" y="723"/>
                </a:moveTo>
                <a:cubicBezTo>
                  <a:pt x="424" y="722"/>
                  <a:pt x="424" y="722"/>
                  <a:pt x="424" y="722"/>
                </a:cubicBezTo>
                <a:cubicBezTo>
                  <a:pt x="424" y="722"/>
                  <a:pt x="424" y="722"/>
                  <a:pt x="424" y="722"/>
                </a:cubicBezTo>
                <a:cubicBezTo>
                  <a:pt x="424" y="722"/>
                  <a:pt x="424" y="722"/>
                  <a:pt x="424" y="722"/>
                </a:cubicBezTo>
                <a:cubicBezTo>
                  <a:pt x="424" y="722"/>
                  <a:pt x="424" y="722"/>
                  <a:pt x="424" y="722"/>
                </a:cubicBezTo>
                <a:cubicBezTo>
                  <a:pt x="423" y="721"/>
                  <a:pt x="423" y="721"/>
                  <a:pt x="423" y="721"/>
                </a:cubicBezTo>
                <a:cubicBezTo>
                  <a:pt x="423" y="721"/>
                  <a:pt x="423" y="721"/>
                  <a:pt x="423" y="721"/>
                </a:cubicBezTo>
                <a:cubicBezTo>
                  <a:pt x="423" y="720"/>
                  <a:pt x="423" y="720"/>
                  <a:pt x="423" y="720"/>
                </a:cubicBezTo>
                <a:cubicBezTo>
                  <a:pt x="423" y="720"/>
                  <a:pt x="423" y="720"/>
                  <a:pt x="423" y="720"/>
                </a:cubicBezTo>
                <a:cubicBezTo>
                  <a:pt x="423" y="720"/>
                  <a:pt x="423" y="720"/>
                  <a:pt x="423" y="720"/>
                </a:cubicBezTo>
                <a:cubicBezTo>
                  <a:pt x="423" y="720"/>
                  <a:pt x="423" y="720"/>
                  <a:pt x="423" y="720"/>
                </a:cubicBezTo>
                <a:cubicBezTo>
                  <a:pt x="423" y="719"/>
                  <a:pt x="423" y="719"/>
                  <a:pt x="423" y="719"/>
                </a:cubicBezTo>
                <a:cubicBezTo>
                  <a:pt x="423" y="719"/>
                  <a:pt x="423" y="719"/>
                  <a:pt x="423" y="719"/>
                </a:cubicBezTo>
                <a:cubicBezTo>
                  <a:pt x="423" y="718"/>
                  <a:pt x="423" y="718"/>
                  <a:pt x="423" y="718"/>
                </a:cubicBezTo>
                <a:cubicBezTo>
                  <a:pt x="423" y="718"/>
                  <a:pt x="423" y="718"/>
                  <a:pt x="423" y="718"/>
                </a:cubicBezTo>
                <a:cubicBezTo>
                  <a:pt x="424" y="717"/>
                  <a:pt x="424" y="717"/>
                  <a:pt x="424" y="717"/>
                </a:cubicBezTo>
                <a:cubicBezTo>
                  <a:pt x="424" y="717"/>
                  <a:pt x="424" y="717"/>
                  <a:pt x="424" y="717"/>
                </a:cubicBezTo>
                <a:cubicBezTo>
                  <a:pt x="425" y="716"/>
                  <a:pt x="425" y="716"/>
                  <a:pt x="425" y="716"/>
                </a:cubicBezTo>
                <a:cubicBezTo>
                  <a:pt x="425" y="716"/>
                  <a:pt x="425" y="716"/>
                  <a:pt x="425" y="716"/>
                </a:cubicBezTo>
                <a:cubicBezTo>
                  <a:pt x="427" y="715"/>
                  <a:pt x="427" y="715"/>
                  <a:pt x="427" y="715"/>
                </a:cubicBezTo>
                <a:cubicBezTo>
                  <a:pt x="427" y="715"/>
                  <a:pt x="427" y="715"/>
                  <a:pt x="427" y="715"/>
                </a:cubicBezTo>
                <a:cubicBezTo>
                  <a:pt x="428" y="714"/>
                  <a:pt x="428" y="714"/>
                  <a:pt x="428" y="714"/>
                </a:cubicBezTo>
                <a:cubicBezTo>
                  <a:pt x="428" y="714"/>
                  <a:pt x="428" y="714"/>
                  <a:pt x="428" y="714"/>
                </a:cubicBezTo>
                <a:cubicBezTo>
                  <a:pt x="430" y="713"/>
                  <a:pt x="430" y="713"/>
                  <a:pt x="430" y="713"/>
                </a:cubicBezTo>
                <a:cubicBezTo>
                  <a:pt x="430" y="713"/>
                  <a:pt x="430" y="713"/>
                  <a:pt x="430" y="713"/>
                </a:cubicBezTo>
                <a:cubicBezTo>
                  <a:pt x="431" y="712"/>
                  <a:pt x="431" y="712"/>
                  <a:pt x="431" y="712"/>
                </a:cubicBezTo>
                <a:cubicBezTo>
                  <a:pt x="431" y="712"/>
                  <a:pt x="431" y="712"/>
                  <a:pt x="431" y="712"/>
                </a:cubicBezTo>
                <a:cubicBezTo>
                  <a:pt x="433" y="711"/>
                  <a:pt x="433" y="711"/>
                  <a:pt x="433" y="711"/>
                </a:cubicBezTo>
                <a:cubicBezTo>
                  <a:pt x="433" y="711"/>
                  <a:pt x="433" y="711"/>
                  <a:pt x="433" y="711"/>
                </a:cubicBezTo>
                <a:cubicBezTo>
                  <a:pt x="434" y="710"/>
                  <a:pt x="434" y="710"/>
                  <a:pt x="434" y="710"/>
                </a:cubicBezTo>
                <a:cubicBezTo>
                  <a:pt x="434" y="710"/>
                  <a:pt x="434" y="710"/>
                  <a:pt x="434" y="710"/>
                </a:cubicBezTo>
                <a:cubicBezTo>
                  <a:pt x="436" y="709"/>
                  <a:pt x="436" y="709"/>
                  <a:pt x="436" y="709"/>
                </a:cubicBezTo>
                <a:cubicBezTo>
                  <a:pt x="436" y="709"/>
                  <a:pt x="436" y="709"/>
                  <a:pt x="436" y="709"/>
                </a:cubicBezTo>
                <a:cubicBezTo>
                  <a:pt x="442" y="704"/>
                  <a:pt x="442" y="704"/>
                  <a:pt x="442" y="704"/>
                </a:cubicBezTo>
                <a:cubicBezTo>
                  <a:pt x="442" y="704"/>
                  <a:pt x="442" y="704"/>
                  <a:pt x="442" y="704"/>
                </a:cubicBezTo>
                <a:cubicBezTo>
                  <a:pt x="443" y="703"/>
                  <a:pt x="443" y="703"/>
                  <a:pt x="443" y="703"/>
                </a:cubicBezTo>
                <a:cubicBezTo>
                  <a:pt x="443" y="703"/>
                  <a:pt x="443" y="703"/>
                  <a:pt x="443" y="703"/>
                </a:cubicBezTo>
                <a:cubicBezTo>
                  <a:pt x="444" y="703"/>
                  <a:pt x="444" y="703"/>
                  <a:pt x="444" y="703"/>
                </a:cubicBezTo>
                <a:cubicBezTo>
                  <a:pt x="444" y="703"/>
                  <a:pt x="444" y="703"/>
                  <a:pt x="444" y="703"/>
                </a:cubicBezTo>
                <a:cubicBezTo>
                  <a:pt x="444" y="702"/>
                  <a:pt x="444" y="702"/>
                  <a:pt x="444" y="702"/>
                </a:cubicBezTo>
                <a:cubicBezTo>
                  <a:pt x="444" y="702"/>
                  <a:pt x="444" y="702"/>
                  <a:pt x="444" y="702"/>
                </a:cubicBezTo>
                <a:cubicBezTo>
                  <a:pt x="445" y="700"/>
                  <a:pt x="445" y="700"/>
                  <a:pt x="445" y="700"/>
                </a:cubicBezTo>
                <a:cubicBezTo>
                  <a:pt x="445" y="700"/>
                  <a:pt x="445" y="700"/>
                  <a:pt x="445" y="700"/>
                </a:cubicBezTo>
                <a:cubicBezTo>
                  <a:pt x="446" y="699"/>
                  <a:pt x="446" y="699"/>
                  <a:pt x="446" y="699"/>
                </a:cubicBezTo>
                <a:cubicBezTo>
                  <a:pt x="446" y="699"/>
                  <a:pt x="446" y="699"/>
                  <a:pt x="446" y="699"/>
                </a:cubicBezTo>
                <a:cubicBezTo>
                  <a:pt x="446" y="698"/>
                  <a:pt x="446" y="698"/>
                  <a:pt x="446" y="698"/>
                </a:cubicBezTo>
                <a:cubicBezTo>
                  <a:pt x="446" y="698"/>
                  <a:pt x="446" y="698"/>
                  <a:pt x="446" y="698"/>
                </a:cubicBezTo>
                <a:cubicBezTo>
                  <a:pt x="446" y="697"/>
                  <a:pt x="446" y="697"/>
                  <a:pt x="446" y="697"/>
                </a:cubicBezTo>
                <a:cubicBezTo>
                  <a:pt x="446" y="697"/>
                  <a:pt x="446" y="697"/>
                  <a:pt x="446" y="697"/>
                </a:cubicBezTo>
                <a:cubicBezTo>
                  <a:pt x="446" y="696"/>
                  <a:pt x="446" y="696"/>
                  <a:pt x="446" y="696"/>
                </a:cubicBezTo>
                <a:cubicBezTo>
                  <a:pt x="446" y="696"/>
                  <a:pt x="446" y="696"/>
                  <a:pt x="446" y="696"/>
                </a:cubicBezTo>
                <a:cubicBezTo>
                  <a:pt x="444" y="695"/>
                  <a:pt x="444" y="695"/>
                  <a:pt x="444" y="695"/>
                </a:cubicBezTo>
                <a:cubicBezTo>
                  <a:pt x="444" y="695"/>
                  <a:pt x="444" y="695"/>
                  <a:pt x="444" y="695"/>
                </a:cubicBezTo>
                <a:cubicBezTo>
                  <a:pt x="444" y="696"/>
                  <a:pt x="444" y="696"/>
                  <a:pt x="444" y="696"/>
                </a:cubicBezTo>
                <a:cubicBezTo>
                  <a:pt x="444" y="696"/>
                  <a:pt x="444" y="696"/>
                  <a:pt x="444" y="696"/>
                </a:cubicBezTo>
                <a:cubicBezTo>
                  <a:pt x="444" y="697"/>
                  <a:pt x="444" y="697"/>
                  <a:pt x="444" y="697"/>
                </a:cubicBezTo>
                <a:cubicBezTo>
                  <a:pt x="444" y="697"/>
                  <a:pt x="444" y="697"/>
                  <a:pt x="444" y="697"/>
                </a:cubicBezTo>
                <a:cubicBezTo>
                  <a:pt x="443" y="697"/>
                  <a:pt x="443" y="697"/>
                  <a:pt x="443" y="697"/>
                </a:cubicBezTo>
                <a:cubicBezTo>
                  <a:pt x="443" y="697"/>
                  <a:pt x="443" y="697"/>
                  <a:pt x="443" y="697"/>
                </a:cubicBezTo>
                <a:cubicBezTo>
                  <a:pt x="443" y="698"/>
                  <a:pt x="443" y="698"/>
                  <a:pt x="443" y="698"/>
                </a:cubicBezTo>
                <a:cubicBezTo>
                  <a:pt x="443" y="698"/>
                  <a:pt x="443" y="698"/>
                  <a:pt x="443" y="698"/>
                </a:cubicBezTo>
                <a:cubicBezTo>
                  <a:pt x="442" y="698"/>
                  <a:pt x="442" y="698"/>
                  <a:pt x="442" y="698"/>
                </a:cubicBezTo>
                <a:cubicBezTo>
                  <a:pt x="442" y="698"/>
                  <a:pt x="442" y="698"/>
                  <a:pt x="442" y="698"/>
                </a:cubicBezTo>
                <a:cubicBezTo>
                  <a:pt x="442" y="698"/>
                  <a:pt x="442" y="698"/>
                  <a:pt x="442" y="698"/>
                </a:cubicBezTo>
                <a:cubicBezTo>
                  <a:pt x="442" y="698"/>
                  <a:pt x="442" y="698"/>
                  <a:pt x="442" y="698"/>
                </a:cubicBezTo>
                <a:cubicBezTo>
                  <a:pt x="441" y="699"/>
                  <a:pt x="441" y="699"/>
                  <a:pt x="441" y="699"/>
                </a:cubicBezTo>
                <a:cubicBezTo>
                  <a:pt x="441" y="699"/>
                  <a:pt x="441" y="699"/>
                  <a:pt x="441" y="699"/>
                </a:cubicBezTo>
                <a:cubicBezTo>
                  <a:pt x="440" y="699"/>
                  <a:pt x="440" y="699"/>
                  <a:pt x="440" y="699"/>
                </a:cubicBezTo>
                <a:cubicBezTo>
                  <a:pt x="440" y="699"/>
                  <a:pt x="440" y="699"/>
                  <a:pt x="440" y="699"/>
                </a:cubicBezTo>
                <a:cubicBezTo>
                  <a:pt x="440" y="699"/>
                  <a:pt x="440" y="699"/>
                  <a:pt x="440" y="699"/>
                </a:cubicBezTo>
                <a:cubicBezTo>
                  <a:pt x="440" y="699"/>
                  <a:pt x="440" y="699"/>
                  <a:pt x="440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8" y="699"/>
                  <a:pt x="438" y="699"/>
                  <a:pt x="438" y="699"/>
                </a:cubicBezTo>
                <a:cubicBezTo>
                  <a:pt x="438" y="699"/>
                  <a:pt x="438" y="699"/>
                  <a:pt x="438" y="699"/>
                </a:cubicBezTo>
                <a:cubicBezTo>
                  <a:pt x="438" y="699"/>
                  <a:pt x="438" y="699"/>
                  <a:pt x="438" y="699"/>
                </a:cubicBezTo>
                <a:cubicBezTo>
                  <a:pt x="438" y="699"/>
                  <a:pt x="438" y="699"/>
                  <a:pt x="438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7"/>
                  <a:pt x="436" y="697"/>
                  <a:pt x="436" y="697"/>
                </a:cubicBezTo>
                <a:cubicBezTo>
                  <a:pt x="436" y="697"/>
                  <a:pt x="436" y="697"/>
                  <a:pt x="436" y="697"/>
                </a:cubicBezTo>
                <a:cubicBezTo>
                  <a:pt x="436" y="697"/>
                  <a:pt x="436" y="697"/>
                  <a:pt x="436" y="697"/>
                </a:cubicBezTo>
                <a:cubicBezTo>
                  <a:pt x="436" y="697"/>
                  <a:pt x="436" y="697"/>
                  <a:pt x="436" y="697"/>
                </a:cubicBezTo>
                <a:cubicBezTo>
                  <a:pt x="436" y="696"/>
                  <a:pt x="436" y="696"/>
                  <a:pt x="436" y="696"/>
                </a:cubicBezTo>
                <a:cubicBezTo>
                  <a:pt x="436" y="696"/>
                  <a:pt x="436" y="696"/>
                  <a:pt x="436" y="696"/>
                </a:cubicBezTo>
                <a:cubicBezTo>
                  <a:pt x="443" y="692"/>
                  <a:pt x="443" y="692"/>
                  <a:pt x="443" y="692"/>
                </a:cubicBezTo>
                <a:cubicBezTo>
                  <a:pt x="443" y="692"/>
                  <a:pt x="443" y="692"/>
                  <a:pt x="443" y="692"/>
                </a:cubicBezTo>
                <a:cubicBezTo>
                  <a:pt x="442" y="692"/>
                  <a:pt x="442" y="692"/>
                  <a:pt x="442" y="692"/>
                </a:cubicBezTo>
                <a:cubicBezTo>
                  <a:pt x="442" y="692"/>
                  <a:pt x="442" y="692"/>
                  <a:pt x="442" y="692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3" y="689"/>
                  <a:pt x="443" y="689"/>
                  <a:pt x="443" y="689"/>
                </a:cubicBezTo>
                <a:cubicBezTo>
                  <a:pt x="443" y="689"/>
                  <a:pt x="443" y="689"/>
                  <a:pt x="443" y="689"/>
                </a:cubicBezTo>
                <a:cubicBezTo>
                  <a:pt x="443" y="689"/>
                  <a:pt x="443" y="689"/>
                  <a:pt x="443" y="689"/>
                </a:cubicBezTo>
                <a:cubicBezTo>
                  <a:pt x="443" y="689"/>
                  <a:pt x="443" y="689"/>
                  <a:pt x="443" y="689"/>
                </a:cubicBezTo>
                <a:cubicBezTo>
                  <a:pt x="443" y="688"/>
                  <a:pt x="443" y="688"/>
                  <a:pt x="443" y="688"/>
                </a:cubicBezTo>
                <a:cubicBezTo>
                  <a:pt x="443" y="688"/>
                  <a:pt x="443" y="688"/>
                  <a:pt x="443" y="688"/>
                </a:cubicBezTo>
                <a:cubicBezTo>
                  <a:pt x="443" y="688"/>
                  <a:pt x="443" y="688"/>
                  <a:pt x="443" y="688"/>
                </a:cubicBezTo>
                <a:cubicBezTo>
                  <a:pt x="443" y="688"/>
                  <a:pt x="443" y="688"/>
                  <a:pt x="443" y="688"/>
                </a:cubicBezTo>
                <a:cubicBezTo>
                  <a:pt x="444" y="687"/>
                  <a:pt x="444" y="687"/>
                  <a:pt x="444" y="687"/>
                </a:cubicBezTo>
                <a:cubicBezTo>
                  <a:pt x="444" y="687"/>
                  <a:pt x="444" y="687"/>
                  <a:pt x="444" y="687"/>
                </a:cubicBezTo>
                <a:cubicBezTo>
                  <a:pt x="444" y="687"/>
                  <a:pt x="444" y="687"/>
                  <a:pt x="444" y="687"/>
                </a:cubicBezTo>
                <a:cubicBezTo>
                  <a:pt x="444" y="687"/>
                  <a:pt x="444" y="687"/>
                  <a:pt x="444" y="687"/>
                </a:cubicBezTo>
                <a:cubicBezTo>
                  <a:pt x="444" y="686"/>
                  <a:pt x="444" y="686"/>
                  <a:pt x="444" y="686"/>
                </a:cubicBezTo>
                <a:cubicBezTo>
                  <a:pt x="444" y="686"/>
                  <a:pt x="444" y="686"/>
                  <a:pt x="444" y="686"/>
                </a:cubicBezTo>
                <a:cubicBezTo>
                  <a:pt x="444" y="686"/>
                  <a:pt x="444" y="686"/>
                  <a:pt x="444" y="686"/>
                </a:cubicBezTo>
                <a:cubicBezTo>
                  <a:pt x="444" y="686"/>
                  <a:pt x="444" y="686"/>
                  <a:pt x="444" y="686"/>
                </a:cubicBezTo>
                <a:cubicBezTo>
                  <a:pt x="444" y="685"/>
                  <a:pt x="444" y="685"/>
                  <a:pt x="444" y="685"/>
                </a:cubicBezTo>
                <a:cubicBezTo>
                  <a:pt x="444" y="685"/>
                  <a:pt x="444" y="685"/>
                  <a:pt x="444" y="685"/>
                </a:cubicBezTo>
                <a:cubicBezTo>
                  <a:pt x="443" y="685"/>
                  <a:pt x="443" y="685"/>
                  <a:pt x="443" y="685"/>
                </a:cubicBezTo>
                <a:cubicBezTo>
                  <a:pt x="443" y="685"/>
                  <a:pt x="443" y="685"/>
                  <a:pt x="443" y="685"/>
                </a:cubicBezTo>
                <a:cubicBezTo>
                  <a:pt x="443" y="685"/>
                  <a:pt x="443" y="685"/>
                  <a:pt x="443" y="685"/>
                </a:cubicBezTo>
                <a:cubicBezTo>
                  <a:pt x="443" y="685"/>
                  <a:pt x="443" y="685"/>
                  <a:pt x="443" y="685"/>
                </a:cubicBezTo>
                <a:cubicBezTo>
                  <a:pt x="442" y="685"/>
                  <a:pt x="442" y="685"/>
                  <a:pt x="442" y="685"/>
                </a:cubicBezTo>
                <a:cubicBezTo>
                  <a:pt x="442" y="685"/>
                  <a:pt x="442" y="685"/>
                  <a:pt x="442" y="685"/>
                </a:cubicBezTo>
                <a:cubicBezTo>
                  <a:pt x="442" y="685"/>
                  <a:pt x="442" y="685"/>
                  <a:pt x="442" y="685"/>
                </a:cubicBezTo>
                <a:cubicBezTo>
                  <a:pt x="442" y="685"/>
                  <a:pt x="442" y="685"/>
                  <a:pt x="442" y="685"/>
                </a:cubicBezTo>
                <a:cubicBezTo>
                  <a:pt x="441" y="685"/>
                  <a:pt x="441" y="685"/>
                  <a:pt x="441" y="685"/>
                </a:cubicBezTo>
                <a:cubicBezTo>
                  <a:pt x="441" y="685"/>
                  <a:pt x="441" y="685"/>
                  <a:pt x="441" y="685"/>
                </a:cubicBezTo>
                <a:cubicBezTo>
                  <a:pt x="441" y="685"/>
                  <a:pt x="441" y="685"/>
                  <a:pt x="441" y="685"/>
                </a:cubicBezTo>
                <a:cubicBezTo>
                  <a:pt x="441" y="685"/>
                  <a:pt x="441" y="685"/>
                  <a:pt x="441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39" y="685"/>
                  <a:pt x="439" y="685"/>
                  <a:pt x="439" y="685"/>
                </a:cubicBezTo>
                <a:cubicBezTo>
                  <a:pt x="439" y="685"/>
                  <a:pt x="439" y="685"/>
                  <a:pt x="439" y="685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9" y="685"/>
                  <a:pt x="439" y="685"/>
                  <a:pt x="439" y="685"/>
                </a:cubicBezTo>
                <a:cubicBezTo>
                  <a:pt x="439" y="685"/>
                  <a:pt x="439" y="685"/>
                  <a:pt x="439" y="685"/>
                </a:cubicBezTo>
                <a:cubicBezTo>
                  <a:pt x="440" y="684"/>
                  <a:pt x="440" y="684"/>
                  <a:pt x="440" y="684"/>
                </a:cubicBezTo>
                <a:cubicBezTo>
                  <a:pt x="440" y="684"/>
                  <a:pt x="440" y="684"/>
                  <a:pt x="440" y="684"/>
                </a:cubicBezTo>
                <a:cubicBezTo>
                  <a:pt x="441" y="683"/>
                  <a:pt x="441" y="683"/>
                  <a:pt x="441" y="683"/>
                </a:cubicBezTo>
                <a:cubicBezTo>
                  <a:pt x="441" y="683"/>
                  <a:pt x="441" y="683"/>
                  <a:pt x="441" y="683"/>
                </a:cubicBezTo>
                <a:cubicBezTo>
                  <a:pt x="443" y="682"/>
                  <a:pt x="443" y="682"/>
                  <a:pt x="443" y="682"/>
                </a:cubicBezTo>
                <a:cubicBezTo>
                  <a:pt x="443" y="682"/>
                  <a:pt x="443" y="682"/>
                  <a:pt x="443" y="682"/>
                </a:cubicBezTo>
                <a:cubicBezTo>
                  <a:pt x="445" y="681"/>
                  <a:pt x="445" y="681"/>
                  <a:pt x="445" y="681"/>
                </a:cubicBezTo>
                <a:cubicBezTo>
                  <a:pt x="445" y="681"/>
                  <a:pt x="445" y="681"/>
                  <a:pt x="445" y="681"/>
                </a:cubicBezTo>
                <a:cubicBezTo>
                  <a:pt x="446" y="680"/>
                  <a:pt x="446" y="680"/>
                  <a:pt x="446" y="680"/>
                </a:cubicBezTo>
                <a:cubicBezTo>
                  <a:pt x="446" y="680"/>
                  <a:pt x="446" y="680"/>
                  <a:pt x="446" y="680"/>
                </a:cubicBezTo>
                <a:cubicBezTo>
                  <a:pt x="448" y="679"/>
                  <a:pt x="448" y="679"/>
                  <a:pt x="448" y="679"/>
                </a:cubicBezTo>
                <a:cubicBezTo>
                  <a:pt x="448" y="679"/>
                  <a:pt x="448" y="679"/>
                  <a:pt x="448" y="679"/>
                </a:cubicBezTo>
                <a:cubicBezTo>
                  <a:pt x="449" y="678"/>
                  <a:pt x="449" y="678"/>
                  <a:pt x="449" y="678"/>
                </a:cubicBezTo>
                <a:cubicBezTo>
                  <a:pt x="449" y="678"/>
                  <a:pt x="449" y="678"/>
                  <a:pt x="449" y="678"/>
                </a:cubicBezTo>
                <a:cubicBezTo>
                  <a:pt x="450" y="677"/>
                  <a:pt x="450" y="677"/>
                  <a:pt x="450" y="677"/>
                </a:cubicBezTo>
                <a:cubicBezTo>
                  <a:pt x="450" y="677"/>
                  <a:pt x="450" y="677"/>
                  <a:pt x="450" y="677"/>
                </a:cubicBezTo>
                <a:cubicBezTo>
                  <a:pt x="451" y="676"/>
                  <a:pt x="451" y="676"/>
                  <a:pt x="451" y="676"/>
                </a:cubicBezTo>
                <a:cubicBezTo>
                  <a:pt x="451" y="676"/>
                  <a:pt x="451" y="676"/>
                  <a:pt x="451" y="676"/>
                </a:cubicBezTo>
                <a:cubicBezTo>
                  <a:pt x="452" y="676"/>
                  <a:pt x="452" y="676"/>
                  <a:pt x="452" y="676"/>
                </a:cubicBezTo>
                <a:cubicBezTo>
                  <a:pt x="452" y="676"/>
                  <a:pt x="452" y="676"/>
                  <a:pt x="452" y="676"/>
                </a:cubicBezTo>
                <a:cubicBezTo>
                  <a:pt x="454" y="675"/>
                  <a:pt x="454" y="675"/>
                  <a:pt x="454" y="675"/>
                </a:cubicBezTo>
                <a:cubicBezTo>
                  <a:pt x="454" y="675"/>
                  <a:pt x="454" y="675"/>
                  <a:pt x="454" y="675"/>
                </a:cubicBezTo>
                <a:cubicBezTo>
                  <a:pt x="454" y="674"/>
                  <a:pt x="454" y="674"/>
                  <a:pt x="454" y="674"/>
                </a:cubicBezTo>
                <a:cubicBezTo>
                  <a:pt x="454" y="674"/>
                  <a:pt x="454" y="674"/>
                  <a:pt x="454" y="674"/>
                </a:cubicBezTo>
                <a:cubicBezTo>
                  <a:pt x="455" y="672"/>
                  <a:pt x="455" y="672"/>
                  <a:pt x="455" y="672"/>
                </a:cubicBezTo>
                <a:cubicBezTo>
                  <a:pt x="455" y="672"/>
                  <a:pt x="455" y="672"/>
                  <a:pt x="455" y="672"/>
                </a:cubicBezTo>
                <a:cubicBezTo>
                  <a:pt x="455" y="671"/>
                  <a:pt x="455" y="671"/>
                  <a:pt x="455" y="671"/>
                </a:cubicBezTo>
                <a:cubicBezTo>
                  <a:pt x="455" y="671"/>
                  <a:pt x="455" y="671"/>
                  <a:pt x="455" y="671"/>
                </a:cubicBezTo>
                <a:cubicBezTo>
                  <a:pt x="456" y="670"/>
                  <a:pt x="456" y="670"/>
                  <a:pt x="456" y="670"/>
                </a:cubicBezTo>
                <a:cubicBezTo>
                  <a:pt x="456" y="670"/>
                  <a:pt x="456" y="670"/>
                  <a:pt x="456" y="670"/>
                </a:cubicBezTo>
                <a:cubicBezTo>
                  <a:pt x="456" y="670"/>
                  <a:pt x="456" y="670"/>
                  <a:pt x="456" y="670"/>
                </a:cubicBezTo>
                <a:cubicBezTo>
                  <a:pt x="456" y="670"/>
                  <a:pt x="456" y="670"/>
                  <a:pt x="456" y="670"/>
                </a:cubicBezTo>
                <a:cubicBezTo>
                  <a:pt x="455" y="669"/>
                  <a:pt x="455" y="669"/>
                  <a:pt x="455" y="669"/>
                </a:cubicBezTo>
                <a:cubicBezTo>
                  <a:pt x="455" y="669"/>
                  <a:pt x="455" y="669"/>
                  <a:pt x="455" y="669"/>
                </a:cubicBezTo>
                <a:cubicBezTo>
                  <a:pt x="455" y="669"/>
                  <a:pt x="454" y="668"/>
                  <a:pt x="454" y="668"/>
                </a:cubicBezTo>
                <a:cubicBezTo>
                  <a:pt x="454" y="668"/>
                  <a:pt x="454" y="668"/>
                  <a:pt x="454" y="668"/>
                </a:cubicBezTo>
                <a:cubicBezTo>
                  <a:pt x="454" y="667"/>
                  <a:pt x="454" y="667"/>
                  <a:pt x="454" y="667"/>
                </a:cubicBezTo>
                <a:cubicBezTo>
                  <a:pt x="454" y="667"/>
                  <a:pt x="454" y="667"/>
                  <a:pt x="454" y="667"/>
                </a:cubicBezTo>
                <a:cubicBezTo>
                  <a:pt x="453" y="667"/>
                  <a:pt x="453" y="667"/>
                  <a:pt x="453" y="667"/>
                </a:cubicBezTo>
                <a:cubicBezTo>
                  <a:pt x="453" y="667"/>
                  <a:pt x="453" y="667"/>
                  <a:pt x="453" y="667"/>
                </a:cubicBezTo>
                <a:cubicBezTo>
                  <a:pt x="451" y="669"/>
                  <a:pt x="451" y="669"/>
                  <a:pt x="451" y="669"/>
                </a:cubicBezTo>
                <a:cubicBezTo>
                  <a:pt x="451" y="669"/>
                  <a:pt x="451" y="669"/>
                  <a:pt x="451" y="669"/>
                </a:cubicBezTo>
                <a:cubicBezTo>
                  <a:pt x="450" y="670"/>
                  <a:pt x="450" y="670"/>
                  <a:pt x="450" y="670"/>
                </a:cubicBezTo>
                <a:cubicBezTo>
                  <a:pt x="450" y="670"/>
                  <a:pt x="450" y="670"/>
                  <a:pt x="450" y="670"/>
                </a:cubicBezTo>
                <a:cubicBezTo>
                  <a:pt x="448" y="672"/>
                  <a:pt x="448" y="672"/>
                  <a:pt x="448" y="672"/>
                </a:cubicBezTo>
                <a:cubicBezTo>
                  <a:pt x="448" y="672"/>
                  <a:pt x="448" y="672"/>
                  <a:pt x="448" y="672"/>
                </a:cubicBezTo>
                <a:cubicBezTo>
                  <a:pt x="447" y="673"/>
                  <a:pt x="447" y="673"/>
                  <a:pt x="447" y="673"/>
                </a:cubicBezTo>
                <a:cubicBezTo>
                  <a:pt x="447" y="673"/>
                  <a:pt x="447" y="673"/>
                  <a:pt x="447" y="673"/>
                </a:cubicBezTo>
                <a:cubicBezTo>
                  <a:pt x="445" y="674"/>
                  <a:pt x="445" y="674"/>
                  <a:pt x="445" y="674"/>
                </a:cubicBezTo>
                <a:cubicBezTo>
                  <a:pt x="445" y="674"/>
                  <a:pt x="445" y="674"/>
                  <a:pt x="445" y="674"/>
                </a:cubicBezTo>
                <a:cubicBezTo>
                  <a:pt x="444" y="675"/>
                  <a:pt x="444" y="675"/>
                  <a:pt x="444" y="675"/>
                </a:cubicBezTo>
                <a:cubicBezTo>
                  <a:pt x="444" y="675"/>
                  <a:pt x="444" y="675"/>
                  <a:pt x="444" y="675"/>
                </a:cubicBezTo>
                <a:cubicBezTo>
                  <a:pt x="442" y="676"/>
                  <a:pt x="442" y="676"/>
                  <a:pt x="442" y="676"/>
                </a:cubicBezTo>
                <a:cubicBezTo>
                  <a:pt x="442" y="676"/>
                  <a:pt x="442" y="676"/>
                  <a:pt x="442" y="676"/>
                </a:cubicBezTo>
                <a:cubicBezTo>
                  <a:pt x="440" y="675"/>
                  <a:pt x="440" y="675"/>
                  <a:pt x="440" y="675"/>
                </a:cubicBezTo>
                <a:cubicBezTo>
                  <a:pt x="440" y="675"/>
                  <a:pt x="440" y="675"/>
                  <a:pt x="440" y="675"/>
                </a:cubicBezTo>
                <a:cubicBezTo>
                  <a:pt x="440" y="674"/>
                  <a:pt x="440" y="674"/>
                  <a:pt x="440" y="674"/>
                </a:cubicBezTo>
                <a:cubicBezTo>
                  <a:pt x="440" y="674"/>
                  <a:pt x="440" y="674"/>
                  <a:pt x="440" y="674"/>
                </a:cubicBezTo>
                <a:cubicBezTo>
                  <a:pt x="440" y="674"/>
                  <a:pt x="440" y="674"/>
                  <a:pt x="440" y="674"/>
                </a:cubicBezTo>
                <a:cubicBezTo>
                  <a:pt x="440" y="674"/>
                  <a:pt x="440" y="674"/>
                  <a:pt x="440" y="674"/>
                </a:cubicBezTo>
                <a:cubicBezTo>
                  <a:pt x="440" y="673"/>
                  <a:pt x="440" y="673"/>
                  <a:pt x="440" y="673"/>
                </a:cubicBezTo>
                <a:cubicBezTo>
                  <a:pt x="440" y="673"/>
                  <a:pt x="440" y="673"/>
                  <a:pt x="440" y="673"/>
                </a:cubicBezTo>
                <a:cubicBezTo>
                  <a:pt x="441" y="672"/>
                  <a:pt x="441" y="672"/>
                  <a:pt x="441" y="672"/>
                </a:cubicBezTo>
                <a:cubicBezTo>
                  <a:pt x="441" y="672"/>
                  <a:pt x="441" y="672"/>
                  <a:pt x="441" y="672"/>
                </a:cubicBezTo>
                <a:cubicBezTo>
                  <a:pt x="441" y="671"/>
                  <a:pt x="441" y="671"/>
                  <a:pt x="441" y="671"/>
                </a:cubicBezTo>
                <a:cubicBezTo>
                  <a:pt x="441" y="671"/>
                  <a:pt x="441" y="671"/>
                  <a:pt x="441" y="671"/>
                </a:cubicBezTo>
                <a:cubicBezTo>
                  <a:pt x="441" y="670"/>
                  <a:pt x="441" y="670"/>
                  <a:pt x="441" y="670"/>
                </a:cubicBezTo>
                <a:cubicBezTo>
                  <a:pt x="441" y="670"/>
                  <a:pt x="441" y="670"/>
                  <a:pt x="441" y="670"/>
                </a:cubicBezTo>
                <a:cubicBezTo>
                  <a:pt x="441" y="669"/>
                  <a:pt x="441" y="669"/>
                  <a:pt x="441" y="669"/>
                </a:cubicBezTo>
                <a:cubicBezTo>
                  <a:pt x="441" y="669"/>
                  <a:pt x="441" y="669"/>
                  <a:pt x="441" y="669"/>
                </a:cubicBezTo>
                <a:cubicBezTo>
                  <a:pt x="441" y="668"/>
                  <a:pt x="441" y="668"/>
                  <a:pt x="441" y="668"/>
                </a:cubicBezTo>
                <a:cubicBezTo>
                  <a:pt x="441" y="668"/>
                  <a:pt x="441" y="668"/>
                  <a:pt x="441" y="668"/>
                </a:cubicBezTo>
                <a:cubicBezTo>
                  <a:pt x="435" y="671"/>
                  <a:pt x="435" y="671"/>
                  <a:pt x="435" y="671"/>
                </a:cubicBezTo>
                <a:cubicBezTo>
                  <a:pt x="435" y="671"/>
                  <a:pt x="435" y="671"/>
                  <a:pt x="435" y="671"/>
                </a:cubicBezTo>
                <a:cubicBezTo>
                  <a:pt x="428" y="676"/>
                  <a:pt x="428" y="676"/>
                  <a:pt x="428" y="676"/>
                </a:cubicBezTo>
                <a:cubicBezTo>
                  <a:pt x="428" y="676"/>
                  <a:pt x="428" y="676"/>
                  <a:pt x="428" y="676"/>
                </a:cubicBezTo>
                <a:cubicBezTo>
                  <a:pt x="426" y="676"/>
                  <a:pt x="426" y="676"/>
                  <a:pt x="426" y="676"/>
                </a:cubicBezTo>
                <a:cubicBezTo>
                  <a:pt x="426" y="676"/>
                  <a:pt x="426" y="676"/>
                  <a:pt x="426" y="676"/>
                </a:cubicBezTo>
                <a:cubicBezTo>
                  <a:pt x="425" y="676"/>
                  <a:pt x="425" y="676"/>
                  <a:pt x="425" y="676"/>
                </a:cubicBezTo>
                <a:cubicBezTo>
                  <a:pt x="425" y="676"/>
                  <a:pt x="425" y="676"/>
                  <a:pt x="425" y="676"/>
                </a:cubicBezTo>
                <a:cubicBezTo>
                  <a:pt x="424" y="676"/>
                  <a:pt x="424" y="676"/>
                  <a:pt x="424" y="676"/>
                </a:cubicBezTo>
                <a:cubicBezTo>
                  <a:pt x="424" y="676"/>
                  <a:pt x="424" y="676"/>
                  <a:pt x="424" y="676"/>
                </a:cubicBezTo>
                <a:cubicBezTo>
                  <a:pt x="422" y="676"/>
                  <a:pt x="422" y="676"/>
                  <a:pt x="422" y="676"/>
                </a:cubicBezTo>
                <a:cubicBezTo>
                  <a:pt x="422" y="676"/>
                  <a:pt x="422" y="676"/>
                  <a:pt x="422" y="676"/>
                </a:cubicBezTo>
                <a:cubicBezTo>
                  <a:pt x="421" y="675"/>
                  <a:pt x="421" y="675"/>
                  <a:pt x="421" y="675"/>
                </a:cubicBezTo>
                <a:cubicBezTo>
                  <a:pt x="421" y="675"/>
                  <a:pt x="421" y="675"/>
                  <a:pt x="421" y="675"/>
                </a:cubicBezTo>
                <a:cubicBezTo>
                  <a:pt x="420" y="674"/>
                  <a:pt x="420" y="674"/>
                  <a:pt x="420" y="674"/>
                </a:cubicBezTo>
                <a:cubicBezTo>
                  <a:pt x="420" y="674"/>
                  <a:pt x="420" y="674"/>
                  <a:pt x="420" y="674"/>
                </a:cubicBezTo>
                <a:cubicBezTo>
                  <a:pt x="418" y="674"/>
                  <a:pt x="418" y="674"/>
                  <a:pt x="418" y="674"/>
                </a:cubicBezTo>
                <a:cubicBezTo>
                  <a:pt x="418" y="674"/>
                  <a:pt x="418" y="674"/>
                  <a:pt x="418" y="674"/>
                </a:cubicBezTo>
                <a:cubicBezTo>
                  <a:pt x="417" y="673"/>
                  <a:pt x="417" y="673"/>
                  <a:pt x="417" y="673"/>
                </a:cubicBezTo>
                <a:cubicBezTo>
                  <a:pt x="417" y="673"/>
                  <a:pt x="417" y="673"/>
                  <a:pt x="417" y="673"/>
                </a:cubicBezTo>
                <a:cubicBezTo>
                  <a:pt x="417" y="673"/>
                  <a:pt x="417" y="673"/>
                  <a:pt x="417" y="673"/>
                </a:cubicBezTo>
                <a:cubicBezTo>
                  <a:pt x="417" y="673"/>
                  <a:pt x="417" y="673"/>
                  <a:pt x="417" y="673"/>
                </a:cubicBezTo>
                <a:cubicBezTo>
                  <a:pt x="417" y="672"/>
                  <a:pt x="417" y="672"/>
                  <a:pt x="417" y="672"/>
                </a:cubicBezTo>
                <a:cubicBezTo>
                  <a:pt x="417" y="672"/>
                  <a:pt x="417" y="672"/>
                  <a:pt x="417" y="672"/>
                </a:cubicBezTo>
                <a:cubicBezTo>
                  <a:pt x="416" y="672"/>
                  <a:pt x="416" y="672"/>
                  <a:pt x="416" y="672"/>
                </a:cubicBezTo>
                <a:cubicBezTo>
                  <a:pt x="416" y="672"/>
                  <a:pt x="416" y="672"/>
                  <a:pt x="416" y="672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0"/>
                  <a:pt x="416" y="670"/>
                  <a:pt x="416" y="670"/>
                </a:cubicBezTo>
                <a:cubicBezTo>
                  <a:pt x="416" y="670"/>
                  <a:pt x="416" y="670"/>
                  <a:pt x="416" y="670"/>
                </a:cubicBezTo>
                <a:cubicBezTo>
                  <a:pt x="416" y="670"/>
                  <a:pt x="416" y="670"/>
                  <a:pt x="416" y="670"/>
                </a:cubicBezTo>
                <a:cubicBezTo>
                  <a:pt x="416" y="670"/>
                  <a:pt x="416" y="670"/>
                  <a:pt x="416" y="670"/>
                </a:cubicBezTo>
                <a:cubicBezTo>
                  <a:pt x="417" y="670"/>
                  <a:pt x="417" y="670"/>
                  <a:pt x="417" y="670"/>
                </a:cubicBezTo>
                <a:cubicBezTo>
                  <a:pt x="417" y="670"/>
                  <a:pt x="417" y="670"/>
                  <a:pt x="417" y="670"/>
                </a:cubicBezTo>
                <a:cubicBezTo>
                  <a:pt x="418" y="670"/>
                  <a:pt x="418" y="670"/>
                  <a:pt x="418" y="670"/>
                </a:cubicBezTo>
                <a:cubicBezTo>
                  <a:pt x="418" y="670"/>
                  <a:pt x="418" y="670"/>
                  <a:pt x="418" y="670"/>
                </a:cubicBezTo>
                <a:cubicBezTo>
                  <a:pt x="419" y="670"/>
                  <a:pt x="419" y="670"/>
                  <a:pt x="419" y="670"/>
                </a:cubicBezTo>
                <a:cubicBezTo>
                  <a:pt x="419" y="670"/>
                  <a:pt x="419" y="670"/>
                  <a:pt x="419" y="670"/>
                </a:cubicBezTo>
                <a:cubicBezTo>
                  <a:pt x="420" y="670"/>
                  <a:pt x="420" y="670"/>
                  <a:pt x="420" y="670"/>
                </a:cubicBezTo>
                <a:cubicBezTo>
                  <a:pt x="420" y="670"/>
                  <a:pt x="420" y="670"/>
                  <a:pt x="420" y="670"/>
                </a:cubicBezTo>
                <a:cubicBezTo>
                  <a:pt x="421" y="670"/>
                  <a:pt x="421" y="670"/>
                  <a:pt x="421" y="670"/>
                </a:cubicBezTo>
                <a:cubicBezTo>
                  <a:pt x="421" y="670"/>
                  <a:pt x="421" y="670"/>
                  <a:pt x="421" y="670"/>
                </a:cubicBezTo>
                <a:cubicBezTo>
                  <a:pt x="422" y="670"/>
                  <a:pt x="422" y="670"/>
                  <a:pt x="422" y="670"/>
                </a:cubicBezTo>
                <a:cubicBezTo>
                  <a:pt x="422" y="670"/>
                  <a:pt x="422" y="670"/>
                  <a:pt x="422" y="670"/>
                </a:cubicBezTo>
                <a:cubicBezTo>
                  <a:pt x="423" y="670"/>
                  <a:pt x="423" y="670"/>
                  <a:pt x="423" y="670"/>
                </a:cubicBezTo>
                <a:cubicBezTo>
                  <a:pt x="423" y="670"/>
                  <a:pt x="423" y="670"/>
                  <a:pt x="423" y="670"/>
                </a:cubicBezTo>
                <a:cubicBezTo>
                  <a:pt x="425" y="669"/>
                  <a:pt x="425" y="669"/>
                  <a:pt x="425" y="669"/>
                </a:cubicBezTo>
                <a:cubicBezTo>
                  <a:pt x="425" y="669"/>
                  <a:pt x="425" y="669"/>
                  <a:pt x="425" y="669"/>
                </a:cubicBezTo>
                <a:cubicBezTo>
                  <a:pt x="426" y="669"/>
                  <a:pt x="426" y="669"/>
                  <a:pt x="426" y="669"/>
                </a:cubicBezTo>
                <a:cubicBezTo>
                  <a:pt x="426" y="669"/>
                  <a:pt x="426" y="669"/>
                  <a:pt x="426" y="669"/>
                </a:cubicBezTo>
                <a:cubicBezTo>
                  <a:pt x="428" y="669"/>
                  <a:pt x="428" y="669"/>
                  <a:pt x="428" y="669"/>
                </a:cubicBezTo>
                <a:cubicBezTo>
                  <a:pt x="428" y="669"/>
                  <a:pt x="428" y="669"/>
                  <a:pt x="428" y="669"/>
                </a:cubicBezTo>
                <a:cubicBezTo>
                  <a:pt x="429" y="669"/>
                  <a:pt x="429" y="669"/>
                  <a:pt x="429" y="669"/>
                </a:cubicBezTo>
                <a:cubicBezTo>
                  <a:pt x="429" y="669"/>
                  <a:pt x="429" y="669"/>
                  <a:pt x="429" y="669"/>
                </a:cubicBezTo>
                <a:cubicBezTo>
                  <a:pt x="431" y="669"/>
                  <a:pt x="431" y="669"/>
                  <a:pt x="431" y="669"/>
                </a:cubicBezTo>
                <a:cubicBezTo>
                  <a:pt x="431" y="669"/>
                  <a:pt x="431" y="669"/>
                  <a:pt x="431" y="669"/>
                </a:cubicBezTo>
                <a:cubicBezTo>
                  <a:pt x="432" y="669"/>
                  <a:pt x="432" y="669"/>
                  <a:pt x="432" y="669"/>
                </a:cubicBezTo>
                <a:cubicBezTo>
                  <a:pt x="432" y="669"/>
                  <a:pt x="432" y="669"/>
                  <a:pt x="432" y="669"/>
                </a:cubicBezTo>
                <a:cubicBezTo>
                  <a:pt x="434" y="668"/>
                  <a:pt x="434" y="668"/>
                  <a:pt x="434" y="668"/>
                </a:cubicBezTo>
                <a:cubicBezTo>
                  <a:pt x="434" y="668"/>
                  <a:pt x="434" y="668"/>
                  <a:pt x="434" y="668"/>
                </a:cubicBezTo>
                <a:cubicBezTo>
                  <a:pt x="435" y="668"/>
                  <a:pt x="435" y="668"/>
                  <a:pt x="435" y="668"/>
                </a:cubicBezTo>
                <a:cubicBezTo>
                  <a:pt x="435" y="668"/>
                  <a:pt x="435" y="668"/>
                  <a:pt x="435" y="668"/>
                </a:cubicBezTo>
                <a:cubicBezTo>
                  <a:pt x="437" y="667"/>
                  <a:pt x="437" y="667"/>
                  <a:pt x="437" y="667"/>
                </a:cubicBezTo>
                <a:cubicBezTo>
                  <a:pt x="437" y="667"/>
                  <a:pt x="437" y="667"/>
                  <a:pt x="437" y="667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7" y="659"/>
                  <a:pt x="447" y="659"/>
                  <a:pt x="447" y="659"/>
                </a:cubicBezTo>
                <a:cubicBezTo>
                  <a:pt x="447" y="659"/>
                  <a:pt x="447" y="659"/>
                  <a:pt x="447" y="659"/>
                </a:cubicBezTo>
                <a:cubicBezTo>
                  <a:pt x="447" y="659"/>
                  <a:pt x="447" y="659"/>
                  <a:pt x="447" y="659"/>
                </a:cubicBezTo>
                <a:cubicBezTo>
                  <a:pt x="447" y="659"/>
                  <a:pt x="447" y="659"/>
                  <a:pt x="447" y="659"/>
                </a:cubicBezTo>
                <a:cubicBezTo>
                  <a:pt x="446" y="659"/>
                  <a:pt x="446" y="659"/>
                  <a:pt x="446" y="659"/>
                </a:cubicBezTo>
                <a:cubicBezTo>
                  <a:pt x="446" y="659"/>
                  <a:pt x="446" y="659"/>
                  <a:pt x="446" y="659"/>
                </a:cubicBezTo>
                <a:cubicBezTo>
                  <a:pt x="445" y="658"/>
                  <a:pt x="445" y="658"/>
                  <a:pt x="445" y="658"/>
                </a:cubicBezTo>
                <a:cubicBezTo>
                  <a:pt x="445" y="658"/>
                  <a:pt x="445" y="658"/>
                  <a:pt x="445" y="658"/>
                </a:cubicBezTo>
                <a:cubicBezTo>
                  <a:pt x="445" y="658"/>
                  <a:pt x="445" y="658"/>
                  <a:pt x="445" y="658"/>
                </a:cubicBezTo>
                <a:cubicBezTo>
                  <a:pt x="445" y="658"/>
                  <a:pt x="445" y="658"/>
                  <a:pt x="445" y="658"/>
                </a:cubicBezTo>
                <a:cubicBezTo>
                  <a:pt x="445" y="657"/>
                  <a:pt x="445" y="657"/>
                  <a:pt x="445" y="657"/>
                </a:cubicBezTo>
                <a:cubicBezTo>
                  <a:pt x="445" y="657"/>
                  <a:pt x="445" y="657"/>
                  <a:pt x="445" y="657"/>
                </a:cubicBezTo>
                <a:cubicBezTo>
                  <a:pt x="445" y="656"/>
                  <a:pt x="445" y="656"/>
                  <a:pt x="445" y="656"/>
                </a:cubicBezTo>
                <a:cubicBezTo>
                  <a:pt x="445" y="656"/>
                  <a:pt x="445" y="656"/>
                  <a:pt x="445" y="656"/>
                </a:cubicBezTo>
                <a:cubicBezTo>
                  <a:pt x="445" y="656"/>
                  <a:pt x="445" y="656"/>
                  <a:pt x="445" y="656"/>
                </a:cubicBezTo>
                <a:cubicBezTo>
                  <a:pt x="445" y="656"/>
                  <a:pt x="445" y="656"/>
                  <a:pt x="445" y="656"/>
                </a:cubicBezTo>
                <a:cubicBezTo>
                  <a:pt x="445" y="655"/>
                  <a:pt x="445" y="655"/>
                  <a:pt x="445" y="655"/>
                </a:cubicBezTo>
                <a:cubicBezTo>
                  <a:pt x="445" y="655"/>
                  <a:pt x="445" y="655"/>
                  <a:pt x="445" y="655"/>
                </a:cubicBezTo>
                <a:cubicBezTo>
                  <a:pt x="445" y="654"/>
                  <a:pt x="445" y="654"/>
                  <a:pt x="445" y="654"/>
                </a:cubicBezTo>
                <a:cubicBezTo>
                  <a:pt x="445" y="654"/>
                  <a:pt x="445" y="654"/>
                  <a:pt x="445" y="654"/>
                </a:cubicBezTo>
                <a:cubicBezTo>
                  <a:pt x="445" y="653"/>
                  <a:pt x="445" y="653"/>
                  <a:pt x="445" y="653"/>
                </a:cubicBezTo>
                <a:cubicBezTo>
                  <a:pt x="445" y="653"/>
                  <a:pt x="445" y="653"/>
                  <a:pt x="445" y="653"/>
                </a:cubicBezTo>
                <a:cubicBezTo>
                  <a:pt x="444" y="653"/>
                  <a:pt x="444" y="653"/>
                  <a:pt x="444" y="653"/>
                </a:cubicBezTo>
                <a:cubicBezTo>
                  <a:pt x="444" y="653"/>
                  <a:pt x="444" y="653"/>
                  <a:pt x="444" y="653"/>
                </a:cubicBezTo>
                <a:cubicBezTo>
                  <a:pt x="443" y="654"/>
                  <a:pt x="443" y="654"/>
                  <a:pt x="443" y="654"/>
                </a:cubicBezTo>
                <a:cubicBezTo>
                  <a:pt x="443" y="654"/>
                  <a:pt x="443" y="654"/>
                  <a:pt x="443" y="654"/>
                </a:cubicBezTo>
                <a:cubicBezTo>
                  <a:pt x="442" y="655"/>
                  <a:pt x="442" y="655"/>
                  <a:pt x="442" y="655"/>
                </a:cubicBezTo>
                <a:cubicBezTo>
                  <a:pt x="442" y="655"/>
                  <a:pt x="442" y="655"/>
                  <a:pt x="442" y="655"/>
                </a:cubicBezTo>
                <a:cubicBezTo>
                  <a:pt x="441" y="656"/>
                  <a:pt x="441" y="656"/>
                  <a:pt x="441" y="656"/>
                </a:cubicBezTo>
                <a:cubicBezTo>
                  <a:pt x="441" y="656"/>
                  <a:pt x="441" y="656"/>
                  <a:pt x="441" y="656"/>
                </a:cubicBezTo>
                <a:cubicBezTo>
                  <a:pt x="440" y="656"/>
                  <a:pt x="440" y="656"/>
                  <a:pt x="440" y="656"/>
                </a:cubicBezTo>
                <a:cubicBezTo>
                  <a:pt x="440" y="656"/>
                  <a:pt x="440" y="656"/>
                  <a:pt x="440" y="656"/>
                </a:cubicBezTo>
                <a:cubicBezTo>
                  <a:pt x="439" y="656"/>
                  <a:pt x="439" y="656"/>
                  <a:pt x="439" y="656"/>
                </a:cubicBezTo>
                <a:cubicBezTo>
                  <a:pt x="439" y="656"/>
                  <a:pt x="439" y="656"/>
                  <a:pt x="439" y="656"/>
                </a:cubicBezTo>
                <a:cubicBezTo>
                  <a:pt x="438" y="656"/>
                  <a:pt x="438" y="656"/>
                  <a:pt x="438" y="656"/>
                </a:cubicBezTo>
                <a:cubicBezTo>
                  <a:pt x="438" y="656"/>
                  <a:pt x="438" y="656"/>
                  <a:pt x="438" y="656"/>
                </a:cubicBezTo>
                <a:cubicBezTo>
                  <a:pt x="437" y="656"/>
                  <a:pt x="437" y="656"/>
                  <a:pt x="437" y="656"/>
                </a:cubicBezTo>
                <a:cubicBezTo>
                  <a:pt x="437" y="656"/>
                  <a:pt x="437" y="656"/>
                  <a:pt x="437" y="656"/>
                </a:cubicBezTo>
                <a:cubicBezTo>
                  <a:pt x="436" y="656"/>
                  <a:pt x="436" y="656"/>
                  <a:pt x="436" y="656"/>
                </a:cubicBezTo>
                <a:cubicBezTo>
                  <a:pt x="436" y="656"/>
                  <a:pt x="436" y="656"/>
                  <a:pt x="436" y="656"/>
                </a:cubicBezTo>
                <a:cubicBezTo>
                  <a:pt x="436" y="655"/>
                  <a:pt x="436" y="655"/>
                  <a:pt x="436" y="655"/>
                </a:cubicBezTo>
                <a:cubicBezTo>
                  <a:pt x="436" y="655"/>
                  <a:pt x="436" y="655"/>
                  <a:pt x="436" y="655"/>
                </a:cubicBezTo>
                <a:cubicBezTo>
                  <a:pt x="436" y="654"/>
                  <a:pt x="436" y="654"/>
                  <a:pt x="436" y="654"/>
                </a:cubicBezTo>
                <a:cubicBezTo>
                  <a:pt x="436" y="654"/>
                  <a:pt x="436" y="654"/>
                  <a:pt x="436" y="654"/>
                </a:cubicBezTo>
                <a:cubicBezTo>
                  <a:pt x="435" y="654"/>
                  <a:pt x="435" y="654"/>
                  <a:pt x="435" y="654"/>
                </a:cubicBezTo>
                <a:cubicBezTo>
                  <a:pt x="435" y="654"/>
                  <a:pt x="435" y="654"/>
                  <a:pt x="435" y="654"/>
                </a:cubicBezTo>
                <a:cubicBezTo>
                  <a:pt x="435" y="652"/>
                  <a:pt x="435" y="652"/>
                  <a:pt x="435" y="652"/>
                </a:cubicBezTo>
                <a:cubicBezTo>
                  <a:pt x="435" y="652"/>
                  <a:pt x="435" y="652"/>
                  <a:pt x="435" y="652"/>
                </a:cubicBezTo>
                <a:cubicBezTo>
                  <a:pt x="434" y="652"/>
                  <a:pt x="434" y="652"/>
                  <a:pt x="434" y="652"/>
                </a:cubicBezTo>
                <a:cubicBezTo>
                  <a:pt x="434" y="652"/>
                  <a:pt x="434" y="652"/>
                  <a:pt x="434" y="652"/>
                </a:cubicBezTo>
                <a:cubicBezTo>
                  <a:pt x="434" y="651"/>
                  <a:pt x="434" y="651"/>
                  <a:pt x="434" y="651"/>
                </a:cubicBezTo>
                <a:cubicBezTo>
                  <a:pt x="434" y="651"/>
                  <a:pt x="434" y="651"/>
                  <a:pt x="434" y="651"/>
                </a:cubicBezTo>
                <a:cubicBezTo>
                  <a:pt x="435" y="650"/>
                  <a:pt x="435" y="650"/>
                  <a:pt x="435" y="650"/>
                </a:cubicBezTo>
                <a:cubicBezTo>
                  <a:pt x="435" y="650"/>
                  <a:pt x="435" y="650"/>
                  <a:pt x="435" y="650"/>
                </a:cubicBezTo>
                <a:cubicBezTo>
                  <a:pt x="436" y="649"/>
                  <a:pt x="436" y="649"/>
                  <a:pt x="436" y="649"/>
                </a:cubicBezTo>
                <a:cubicBezTo>
                  <a:pt x="436" y="649"/>
                  <a:pt x="436" y="649"/>
                  <a:pt x="436" y="649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7" y="651"/>
                  <a:pt x="437" y="651"/>
                  <a:pt x="437" y="651"/>
                </a:cubicBezTo>
                <a:cubicBezTo>
                  <a:pt x="437" y="651"/>
                  <a:pt x="437" y="651"/>
                  <a:pt x="437" y="651"/>
                </a:cubicBezTo>
                <a:cubicBezTo>
                  <a:pt x="437" y="651"/>
                  <a:pt x="437" y="651"/>
                  <a:pt x="437" y="651"/>
                </a:cubicBezTo>
                <a:cubicBezTo>
                  <a:pt x="437" y="651"/>
                  <a:pt x="437" y="651"/>
                  <a:pt x="437" y="651"/>
                </a:cubicBezTo>
                <a:cubicBezTo>
                  <a:pt x="438" y="651"/>
                  <a:pt x="438" y="651"/>
                  <a:pt x="438" y="651"/>
                </a:cubicBezTo>
                <a:cubicBezTo>
                  <a:pt x="438" y="651"/>
                  <a:pt x="438" y="651"/>
                  <a:pt x="438" y="651"/>
                </a:cubicBezTo>
                <a:cubicBezTo>
                  <a:pt x="438" y="651"/>
                  <a:pt x="438" y="651"/>
                  <a:pt x="438" y="651"/>
                </a:cubicBezTo>
                <a:cubicBezTo>
                  <a:pt x="438" y="651"/>
                  <a:pt x="438" y="651"/>
                  <a:pt x="438" y="651"/>
                </a:cubicBezTo>
                <a:cubicBezTo>
                  <a:pt x="439" y="651"/>
                  <a:pt x="439" y="651"/>
                  <a:pt x="439" y="651"/>
                </a:cubicBezTo>
                <a:cubicBezTo>
                  <a:pt x="439" y="651"/>
                  <a:pt x="439" y="651"/>
                  <a:pt x="439" y="651"/>
                </a:cubicBezTo>
                <a:cubicBezTo>
                  <a:pt x="440" y="651"/>
                  <a:pt x="440" y="651"/>
                  <a:pt x="440" y="651"/>
                </a:cubicBezTo>
                <a:cubicBezTo>
                  <a:pt x="440" y="651"/>
                  <a:pt x="440" y="651"/>
                  <a:pt x="440" y="651"/>
                </a:cubicBezTo>
                <a:cubicBezTo>
                  <a:pt x="441" y="650"/>
                  <a:pt x="441" y="650"/>
                  <a:pt x="441" y="650"/>
                </a:cubicBezTo>
                <a:cubicBezTo>
                  <a:pt x="441" y="650"/>
                  <a:pt x="441" y="650"/>
                  <a:pt x="441" y="650"/>
                </a:cubicBezTo>
                <a:cubicBezTo>
                  <a:pt x="441" y="650"/>
                  <a:pt x="441" y="650"/>
                  <a:pt x="441" y="650"/>
                </a:cubicBezTo>
                <a:cubicBezTo>
                  <a:pt x="441" y="650"/>
                  <a:pt x="441" y="650"/>
                  <a:pt x="441" y="650"/>
                </a:cubicBezTo>
                <a:cubicBezTo>
                  <a:pt x="442" y="650"/>
                  <a:pt x="442" y="650"/>
                  <a:pt x="442" y="650"/>
                </a:cubicBezTo>
                <a:cubicBezTo>
                  <a:pt x="442" y="650"/>
                  <a:pt x="442" y="650"/>
                  <a:pt x="442" y="650"/>
                </a:cubicBezTo>
                <a:cubicBezTo>
                  <a:pt x="443" y="650"/>
                  <a:pt x="443" y="650"/>
                  <a:pt x="443" y="650"/>
                </a:cubicBezTo>
                <a:cubicBezTo>
                  <a:pt x="443" y="650"/>
                  <a:pt x="443" y="650"/>
                  <a:pt x="443" y="650"/>
                </a:cubicBezTo>
                <a:cubicBezTo>
                  <a:pt x="444" y="649"/>
                  <a:pt x="444" y="649"/>
                  <a:pt x="444" y="649"/>
                </a:cubicBezTo>
                <a:cubicBezTo>
                  <a:pt x="444" y="649"/>
                  <a:pt x="444" y="649"/>
                  <a:pt x="444" y="649"/>
                </a:cubicBezTo>
                <a:cubicBezTo>
                  <a:pt x="444" y="649"/>
                  <a:pt x="444" y="649"/>
                  <a:pt x="444" y="649"/>
                </a:cubicBezTo>
                <a:cubicBezTo>
                  <a:pt x="444" y="649"/>
                  <a:pt x="444" y="649"/>
                  <a:pt x="444" y="649"/>
                </a:cubicBezTo>
                <a:cubicBezTo>
                  <a:pt x="445" y="647"/>
                  <a:pt x="445" y="647"/>
                  <a:pt x="445" y="647"/>
                </a:cubicBezTo>
                <a:cubicBezTo>
                  <a:pt x="445" y="647"/>
                  <a:pt x="445" y="647"/>
                  <a:pt x="445" y="647"/>
                </a:cubicBezTo>
                <a:cubicBezTo>
                  <a:pt x="445" y="640"/>
                  <a:pt x="445" y="640"/>
                  <a:pt x="445" y="640"/>
                </a:cubicBezTo>
                <a:cubicBezTo>
                  <a:pt x="445" y="639"/>
                  <a:pt x="445" y="639"/>
                  <a:pt x="445" y="639"/>
                </a:cubicBezTo>
                <a:cubicBezTo>
                  <a:pt x="445" y="633"/>
                  <a:pt x="445" y="633"/>
                  <a:pt x="445" y="633"/>
                </a:cubicBezTo>
                <a:cubicBezTo>
                  <a:pt x="445" y="633"/>
                  <a:pt x="445" y="633"/>
                  <a:pt x="445" y="633"/>
                </a:cubicBezTo>
                <a:cubicBezTo>
                  <a:pt x="445" y="634"/>
                  <a:pt x="445" y="634"/>
                  <a:pt x="445" y="634"/>
                </a:cubicBezTo>
                <a:cubicBezTo>
                  <a:pt x="445" y="634"/>
                  <a:pt x="445" y="634"/>
                  <a:pt x="445" y="634"/>
                </a:cubicBezTo>
                <a:cubicBezTo>
                  <a:pt x="446" y="634"/>
                  <a:pt x="446" y="634"/>
                  <a:pt x="446" y="634"/>
                </a:cubicBezTo>
                <a:cubicBezTo>
                  <a:pt x="446" y="634"/>
                  <a:pt x="446" y="634"/>
                  <a:pt x="446" y="634"/>
                </a:cubicBezTo>
                <a:cubicBezTo>
                  <a:pt x="447" y="635"/>
                  <a:pt x="447" y="635"/>
                  <a:pt x="447" y="635"/>
                </a:cubicBezTo>
                <a:cubicBezTo>
                  <a:pt x="447" y="635"/>
                  <a:pt x="447" y="635"/>
                  <a:pt x="447" y="635"/>
                </a:cubicBezTo>
                <a:cubicBezTo>
                  <a:pt x="447" y="635"/>
                  <a:pt x="447" y="635"/>
                  <a:pt x="447" y="635"/>
                </a:cubicBezTo>
                <a:cubicBezTo>
                  <a:pt x="447" y="635"/>
                  <a:pt x="447" y="635"/>
                  <a:pt x="447" y="635"/>
                </a:cubicBezTo>
                <a:cubicBezTo>
                  <a:pt x="448" y="636"/>
                  <a:pt x="448" y="636"/>
                  <a:pt x="448" y="636"/>
                </a:cubicBezTo>
                <a:cubicBezTo>
                  <a:pt x="448" y="636"/>
                  <a:pt x="448" y="636"/>
                  <a:pt x="448" y="636"/>
                </a:cubicBezTo>
                <a:cubicBezTo>
                  <a:pt x="449" y="636"/>
                  <a:pt x="449" y="636"/>
                  <a:pt x="449" y="636"/>
                </a:cubicBezTo>
                <a:cubicBezTo>
                  <a:pt x="449" y="636"/>
                  <a:pt x="449" y="636"/>
                  <a:pt x="449" y="636"/>
                </a:cubicBezTo>
                <a:cubicBezTo>
                  <a:pt x="449" y="637"/>
                  <a:pt x="449" y="637"/>
                  <a:pt x="449" y="637"/>
                </a:cubicBezTo>
                <a:cubicBezTo>
                  <a:pt x="449" y="637"/>
                  <a:pt x="449" y="637"/>
                  <a:pt x="449" y="637"/>
                </a:cubicBezTo>
                <a:cubicBezTo>
                  <a:pt x="450" y="637"/>
                  <a:pt x="450" y="637"/>
                  <a:pt x="450" y="637"/>
                </a:cubicBezTo>
                <a:cubicBezTo>
                  <a:pt x="450" y="637"/>
                  <a:pt x="450" y="637"/>
                  <a:pt x="450" y="637"/>
                </a:cubicBezTo>
                <a:cubicBezTo>
                  <a:pt x="451" y="639"/>
                  <a:pt x="451" y="639"/>
                  <a:pt x="451" y="639"/>
                </a:cubicBezTo>
                <a:cubicBezTo>
                  <a:pt x="451" y="639"/>
                  <a:pt x="451" y="639"/>
                  <a:pt x="451" y="639"/>
                </a:cubicBezTo>
                <a:cubicBezTo>
                  <a:pt x="451" y="640"/>
                  <a:pt x="451" y="640"/>
                  <a:pt x="451" y="640"/>
                </a:cubicBezTo>
                <a:cubicBezTo>
                  <a:pt x="451" y="640"/>
                  <a:pt x="451" y="640"/>
                  <a:pt x="451" y="640"/>
                </a:cubicBezTo>
                <a:cubicBezTo>
                  <a:pt x="451" y="642"/>
                  <a:pt x="451" y="642"/>
                  <a:pt x="451" y="642"/>
                </a:cubicBezTo>
                <a:cubicBezTo>
                  <a:pt x="451" y="642"/>
                  <a:pt x="451" y="642"/>
                  <a:pt x="451" y="642"/>
                </a:cubicBezTo>
                <a:cubicBezTo>
                  <a:pt x="450" y="644"/>
                  <a:pt x="450" y="644"/>
                  <a:pt x="450" y="644"/>
                </a:cubicBezTo>
                <a:cubicBezTo>
                  <a:pt x="450" y="644"/>
                  <a:pt x="450" y="644"/>
                  <a:pt x="450" y="644"/>
                </a:cubicBezTo>
                <a:cubicBezTo>
                  <a:pt x="450" y="646"/>
                  <a:pt x="450" y="646"/>
                  <a:pt x="450" y="646"/>
                </a:cubicBezTo>
                <a:cubicBezTo>
                  <a:pt x="450" y="646"/>
                  <a:pt x="450" y="646"/>
                  <a:pt x="450" y="646"/>
                </a:cubicBezTo>
                <a:cubicBezTo>
                  <a:pt x="450" y="648"/>
                  <a:pt x="450" y="648"/>
                  <a:pt x="450" y="648"/>
                </a:cubicBezTo>
                <a:cubicBezTo>
                  <a:pt x="450" y="648"/>
                  <a:pt x="450" y="648"/>
                  <a:pt x="450" y="648"/>
                </a:cubicBezTo>
                <a:cubicBezTo>
                  <a:pt x="450" y="649"/>
                  <a:pt x="450" y="649"/>
                  <a:pt x="450" y="649"/>
                </a:cubicBezTo>
                <a:cubicBezTo>
                  <a:pt x="450" y="649"/>
                  <a:pt x="450" y="649"/>
                  <a:pt x="450" y="649"/>
                </a:cubicBezTo>
                <a:cubicBezTo>
                  <a:pt x="451" y="650"/>
                  <a:pt x="451" y="650"/>
                  <a:pt x="451" y="650"/>
                </a:cubicBezTo>
                <a:cubicBezTo>
                  <a:pt x="451" y="650"/>
                  <a:pt x="451" y="650"/>
                  <a:pt x="451" y="650"/>
                </a:cubicBezTo>
                <a:cubicBezTo>
                  <a:pt x="452" y="650"/>
                  <a:pt x="452" y="650"/>
                  <a:pt x="452" y="650"/>
                </a:cubicBezTo>
                <a:cubicBezTo>
                  <a:pt x="452" y="650"/>
                  <a:pt x="452" y="650"/>
                  <a:pt x="452" y="650"/>
                </a:cubicBezTo>
                <a:cubicBezTo>
                  <a:pt x="453" y="650"/>
                  <a:pt x="453" y="650"/>
                  <a:pt x="453" y="650"/>
                </a:cubicBezTo>
                <a:cubicBezTo>
                  <a:pt x="453" y="650"/>
                  <a:pt x="453" y="650"/>
                  <a:pt x="453" y="650"/>
                </a:cubicBezTo>
                <a:cubicBezTo>
                  <a:pt x="453" y="649"/>
                  <a:pt x="453" y="649"/>
                  <a:pt x="453" y="649"/>
                </a:cubicBezTo>
                <a:cubicBezTo>
                  <a:pt x="453" y="649"/>
                  <a:pt x="453" y="649"/>
                  <a:pt x="453" y="649"/>
                </a:cubicBezTo>
                <a:cubicBezTo>
                  <a:pt x="453" y="648"/>
                  <a:pt x="453" y="648"/>
                  <a:pt x="453" y="648"/>
                </a:cubicBezTo>
                <a:cubicBezTo>
                  <a:pt x="453" y="648"/>
                  <a:pt x="453" y="648"/>
                  <a:pt x="453" y="648"/>
                </a:cubicBezTo>
                <a:cubicBezTo>
                  <a:pt x="454" y="647"/>
                  <a:pt x="454" y="647"/>
                  <a:pt x="454" y="647"/>
                </a:cubicBezTo>
                <a:cubicBezTo>
                  <a:pt x="454" y="647"/>
                  <a:pt x="454" y="647"/>
                  <a:pt x="454" y="647"/>
                </a:cubicBezTo>
                <a:cubicBezTo>
                  <a:pt x="453" y="646"/>
                  <a:pt x="453" y="646"/>
                  <a:pt x="453" y="646"/>
                </a:cubicBezTo>
                <a:cubicBezTo>
                  <a:pt x="453" y="646"/>
                  <a:pt x="453" y="646"/>
                  <a:pt x="453" y="646"/>
                </a:cubicBezTo>
                <a:cubicBezTo>
                  <a:pt x="453" y="645"/>
                  <a:pt x="453" y="645"/>
                  <a:pt x="453" y="645"/>
                </a:cubicBezTo>
                <a:cubicBezTo>
                  <a:pt x="453" y="645"/>
                  <a:pt x="453" y="645"/>
                  <a:pt x="453" y="645"/>
                </a:cubicBezTo>
                <a:cubicBezTo>
                  <a:pt x="453" y="644"/>
                  <a:pt x="453" y="644"/>
                  <a:pt x="453" y="644"/>
                </a:cubicBezTo>
                <a:cubicBezTo>
                  <a:pt x="453" y="644"/>
                  <a:pt x="453" y="644"/>
                  <a:pt x="453" y="644"/>
                </a:cubicBezTo>
                <a:cubicBezTo>
                  <a:pt x="453" y="643"/>
                  <a:pt x="453" y="643"/>
                  <a:pt x="453" y="643"/>
                </a:cubicBezTo>
                <a:cubicBezTo>
                  <a:pt x="453" y="643"/>
                  <a:pt x="453" y="643"/>
                  <a:pt x="453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5" y="643"/>
                  <a:pt x="455" y="643"/>
                  <a:pt x="455" y="643"/>
                </a:cubicBezTo>
                <a:cubicBezTo>
                  <a:pt x="455" y="643"/>
                  <a:pt x="455" y="643"/>
                  <a:pt x="455" y="643"/>
                </a:cubicBezTo>
                <a:cubicBezTo>
                  <a:pt x="455" y="644"/>
                  <a:pt x="455" y="644"/>
                  <a:pt x="455" y="644"/>
                </a:cubicBezTo>
                <a:cubicBezTo>
                  <a:pt x="455" y="644"/>
                  <a:pt x="455" y="644"/>
                  <a:pt x="455" y="644"/>
                </a:cubicBezTo>
                <a:cubicBezTo>
                  <a:pt x="455" y="644"/>
                  <a:pt x="455" y="644"/>
                  <a:pt x="455" y="644"/>
                </a:cubicBezTo>
                <a:cubicBezTo>
                  <a:pt x="455" y="644"/>
                  <a:pt x="455" y="644"/>
                  <a:pt x="455" y="644"/>
                </a:cubicBezTo>
                <a:cubicBezTo>
                  <a:pt x="456" y="644"/>
                  <a:pt x="456" y="644"/>
                  <a:pt x="456" y="644"/>
                </a:cubicBezTo>
                <a:cubicBezTo>
                  <a:pt x="456" y="644"/>
                  <a:pt x="456" y="644"/>
                  <a:pt x="456" y="644"/>
                </a:cubicBezTo>
                <a:cubicBezTo>
                  <a:pt x="456" y="644"/>
                  <a:pt x="456" y="644"/>
                  <a:pt x="456" y="644"/>
                </a:cubicBezTo>
                <a:cubicBezTo>
                  <a:pt x="456" y="644"/>
                  <a:pt x="456" y="644"/>
                  <a:pt x="456" y="644"/>
                </a:cubicBezTo>
                <a:cubicBezTo>
                  <a:pt x="458" y="644"/>
                  <a:pt x="458" y="644"/>
                  <a:pt x="458" y="644"/>
                </a:cubicBezTo>
                <a:cubicBezTo>
                  <a:pt x="458" y="644"/>
                  <a:pt x="458" y="644"/>
                  <a:pt x="458" y="644"/>
                </a:cubicBezTo>
                <a:cubicBezTo>
                  <a:pt x="460" y="640"/>
                  <a:pt x="460" y="640"/>
                  <a:pt x="460" y="640"/>
                </a:cubicBezTo>
                <a:cubicBezTo>
                  <a:pt x="460" y="640"/>
                  <a:pt x="460" y="640"/>
                  <a:pt x="460" y="640"/>
                </a:cubicBezTo>
                <a:cubicBezTo>
                  <a:pt x="455" y="652"/>
                  <a:pt x="455" y="652"/>
                  <a:pt x="455" y="652"/>
                </a:cubicBezTo>
                <a:cubicBezTo>
                  <a:pt x="455" y="652"/>
                  <a:pt x="455" y="652"/>
                  <a:pt x="455" y="652"/>
                </a:cubicBezTo>
                <a:cubicBezTo>
                  <a:pt x="455" y="652"/>
                  <a:pt x="455" y="652"/>
                  <a:pt x="455" y="652"/>
                </a:cubicBezTo>
                <a:cubicBezTo>
                  <a:pt x="455" y="652"/>
                  <a:pt x="455" y="652"/>
                  <a:pt x="455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3" y="652"/>
                  <a:pt x="453" y="652"/>
                  <a:pt x="453" y="652"/>
                </a:cubicBezTo>
                <a:cubicBezTo>
                  <a:pt x="453" y="652"/>
                  <a:pt x="453" y="652"/>
                  <a:pt x="453" y="652"/>
                </a:cubicBezTo>
                <a:cubicBezTo>
                  <a:pt x="453" y="652"/>
                  <a:pt x="453" y="652"/>
                  <a:pt x="453" y="652"/>
                </a:cubicBezTo>
                <a:cubicBezTo>
                  <a:pt x="453" y="652"/>
                  <a:pt x="453" y="652"/>
                  <a:pt x="453" y="652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51" y="653"/>
                  <a:pt x="451" y="653"/>
                  <a:pt x="451" y="653"/>
                </a:cubicBezTo>
                <a:cubicBezTo>
                  <a:pt x="451" y="653"/>
                  <a:pt x="451" y="653"/>
                  <a:pt x="451" y="653"/>
                </a:cubicBezTo>
                <a:cubicBezTo>
                  <a:pt x="451" y="654"/>
                  <a:pt x="451" y="654"/>
                  <a:pt x="451" y="654"/>
                </a:cubicBezTo>
                <a:cubicBezTo>
                  <a:pt x="451" y="654"/>
                  <a:pt x="451" y="654"/>
                  <a:pt x="451" y="654"/>
                </a:cubicBezTo>
                <a:cubicBezTo>
                  <a:pt x="450" y="655"/>
                  <a:pt x="450" y="655"/>
                  <a:pt x="450" y="655"/>
                </a:cubicBezTo>
                <a:cubicBezTo>
                  <a:pt x="450" y="655"/>
                  <a:pt x="450" y="655"/>
                  <a:pt x="450" y="655"/>
                </a:cubicBezTo>
                <a:cubicBezTo>
                  <a:pt x="450" y="656"/>
                  <a:pt x="450" y="656"/>
                  <a:pt x="450" y="656"/>
                </a:cubicBezTo>
                <a:cubicBezTo>
                  <a:pt x="450" y="656"/>
                  <a:pt x="450" y="656"/>
                  <a:pt x="450" y="656"/>
                </a:cubicBezTo>
                <a:cubicBezTo>
                  <a:pt x="450" y="658"/>
                  <a:pt x="450" y="658"/>
                  <a:pt x="450" y="658"/>
                </a:cubicBezTo>
                <a:cubicBezTo>
                  <a:pt x="450" y="658"/>
                  <a:pt x="450" y="658"/>
                  <a:pt x="450" y="658"/>
                </a:cubicBezTo>
                <a:cubicBezTo>
                  <a:pt x="450" y="659"/>
                  <a:pt x="450" y="659"/>
                  <a:pt x="450" y="659"/>
                </a:cubicBezTo>
                <a:cubicBezTo>
                  <a:pt x="450" y="659"/>
                  <a:pt x="450" y="659"/>
                  <a:pt x="450" y="659"/>
                </a:cubicBezTo>
                <a:cubicBezTo>
                  <a:pt x="450" y="660"/>
                  <a:pt x="450" y="660"/>
                  <a:pt x="450" y="660"/>
                </a:cubicBezTo>
                <a:cubicBezTo>
                  <a:pt x="450" y="660"/>
                  <a:pt x="450" y="660"/>
                  <a:pt x="450" y="660"/>
                </a:cubicBezTo>
                <a:cubicBezTo>
                  <a:pt x="451" y="660"/>
                  <a:pt x="451" y="660"/>
                  <a:pt x="451" y="660"/>
                </a:cubicBezTo>
                <a:cubicBezTo>
                  <a:pt x="451" y="660"/>
                  <a:pt x="451" y="660"/>
                  <a:pt x="451" y="660"/>
                </a:cubicBezTo>
                <a:cubicBezTo>
                  <a:pt x="460" y="656"/>
                  <a:pt x="460" y="656"/>
                  <a:pt x="460" y="656"/>
                </a:cubicBezTo>
                <a:cubicBezTo>
                  <a:pt x="460" y="656"/>
                  <a:pt x="460" y="656"/>
                  <a:pt x="460" y="656"/>
                </a:cubicBezTo>
                <a:cubicBezTo>
                  <a:pt x="464" y="632"/>
                  <a:pt x="464" y="632"/>
                  <a:pt x="464" y="632"/>
                </a:cubicBezTo>
                <a:cubicBezTo>
                  <a:pt x="464" y="632"/>
                  <a:pt x="464" y="632"/>
                  <a:pt x="464" y="632"/>
                </a:cubicBezTo>
                <a:cubicBezTo>
                  <a:pt x="464" y="631"/>
                  <a:pt x="464" y="631"/>
                  <a:pt x="464" y="631"/>
                </a:cubicBezTo>
                <a:cubicBezTo>
                  <a:pt x="464" y="631"/>
                  <a:pt x="464" y="631"/>
                  <a:pt x="464" y="631"/>
                </a:cubicBezTo>
                <a:cubicBezTo>
                  <a:pt x="463" y="630"/>
                  <a:pt x="463" y="630"/>
                  <a:pt x="463" y="630"/>
                </a:cubicBezTo>
                <a:cubicBezTo>
                  <a:pt x="463" y="630"/>
                  <a:pt x="463" y="630"/>
                  <a:pt x="463" y="630"/>
                </a:cubicBezTo>
                <a:cubicBezTo>
                  <a:pt x="463" y="630"/>
                  <a:pt x="463" y="630"/>
                  <a:pt x="463" y="630"/>
                </a:cubicBezTo>
                <a:cubicBezTo>
                  <a:pt x="463" y="630"/>
                  <a:pt x="463" y="630"/>
                  <a:pt x="463" y="630"/>
                </a:cubicBezTo>
                <a:cubicBezTo>
                  <a:pt x="463" y="629"/>
                  <a:pt x="463" y="629"/>
                  <a:pt x="463" y="629"/>
                </a:cubicBezTo>
                <a:cubicBezTo>
                  <a:pt x="463" y="629"/>
                  <a:pt x="463" y="629"/>
                  <a:pt x="463" y="629"/>
                </a:cubicBezTo>
                <a:cubicBezTo>
                  <a:pt x="463" y="628"/>
                  <a:pt x="463" y="628"/>
                  <a:pt x="463" y="628"/>
                </a:cubicBezTo>
                <a:cubicBezTo>
                  <a:pt x="463" y="628"/>
                  <a:pt x="463" y="628"/>
                  <a:pt x="463" y="628"/>
                </a:cubicBezTo>
                <a:cubicBezTo>
                  <a:pt x="463" y="627"/>
                  <a:pt x="463" y="627"/>
                  <a:pt x="463" y="627"/>
                </a:cubicBezTo>
                <a:cubicBezTo>
                  <a:pt x="463" y="627"/>
                  <a:pt x="463" y="627"/>
                  <a:pt x="463" y="627"/>
                </a:cubicBezTo>
                <a:cubicBezTo>
                  <a:pt x="463" y="626"/>
                  <a:pt x="463" y="626"/>
                  <a:pt x="463" y="626"/>
                </a:cubicBezTo>
                <a:cubicBezTo>
                  <a:pt x="463" y="626"/>
                  <a:pt x="463" y="626"/>
                  <a:pt x="463" y="626"/>
                </a:cubicBezTo>
                <a:cubicBezTo>
                  <a:pt x="464" y="625"/>
                  <a:pt x="464" y="625"/>
                  <a:pt x="464" y="625"/>
                </a:cubicBezTo>
                <a:cubicBezTo>
                  <a:pt x="464" y="625"/>
                  <a:pt x="464" y="625"/>
                  <a:pt x="464" y="625"/>
                </a:cubicBezTo>
                <a:cubicBezTo>
                  <a:pt x="464" y="626"/>
                  <a:pt x="464" y="626"/>
                  <a:pt x="464" y="626"/>
                </a:cubicBezTo>
                <a:cubicBezTo>
                  <a:pt x="464" y="626"/>
                  <a:pt x="464" y="626"/>
                  <a:pt x="464" y="626"/>
                </a:cubicBezTo>
                <a:cubicBezTo>
                  <a:pt x="465" y="625"/>
                  <a:pt x="465" y="625"/>
                  <a:pt x="465" y="625"/>
                </a:cubicBezTo>
                <a:cubicBezTo>
                  <a:pt x="465" y="625"/>
                  <a:pt x="465" y="625"/>
                  <a:pt x="465" y="625"/>
                </a:cubicBezTo>
                <a:cubicBezTo>
                  <a:pt x="465" y="625"/>
                  <a:pt x="465" y="625"/>
                  <a:pt x="465" y="625"/>
                </a:cubicBezTo>
                <a:cubicBezTo>
                  <a:pt x="465" y="625"/>
                  <a:pt x="465" y="625"/>
                  <a:pt x="465" y="625"/>
                </a:cubicBezTo>
                <a:cubicBezTo>
                  <a:pt x="466" y="625"/>
                  <a:pt x="466" y="625"/>
                  <a:pt x="466" y="625"/>
                </a:cubicBezTo>
                <a:cubicBezTo>
                  <a:pt x="466" y="625"/>
                  <a:pt x="466" y="625"/>
                  <a:pt x="466" y="625"/>
                </a:cubicBezTo>
                <a:cubicBezTo>
                  <a:pt x="467" y="625"/>
                  <a:pt x="467" y="625"/>
                  <a:pt x="467" y="625"/>
                </a:cubicBezTo>
                <a:cubicBezTo>
                  <a:pt x="467" y="625"/>
                  <a:pt x="467" y="625"/>
                  <a:pt x="467" y="625"/>
                </a:cubicBezTo>
                <a:cubicBezTo>
                  <a:pt x="467" y="625"/>
                  <a:pt x="467" y="625"/>
                  <a:pt x="467" y="625"/>
                </a:cubicBezTo>
                <a:cubicBezTo>
                  <a:pt x="467" y="625"/>
                  <a:pt x="467" y="625"/>
                  <a:pt x="467" y="625"/>
                </a:cubicBezTo>
                <a:cubicBezTo>
                  <a:pt x="468" y="625"/>
                  <a:pt x="468" y="625"/>
                  <a:pt x="468" y="625"/>
                </a:cubicBezTo>
                <a:cubicBezTo>
                  <a:pt x="468" y="625"/>
                  <a:pt x="468" y="625"/>
                  <a:pt x="468" y="625"/>
                </a:cubicBezTo>
                <a:cubicBezTo>
                  <a:pt x="469" y="625"/>
                  <a:pt x="469" y="625"/>
                  <a:pt x="469" y="625"/>
                </a:cubicBezTo>
                <a:cubicBezTo>
                  <a:pt x="469" y="625"/>
                  <a:pt x="469" y="625"/>
                  <a:pt x="469" y="625"/>
                </a:cubicBezTo>
                <a:cubicBezTo>
                  <a:pt x="469" y="629"/>
                  <a:pt x="469" y="629"/>
                  <a:pt x="469" y="629"/>
                </a:cubicBezTo>
                <a:cubicBezTo>
                  <a:pt x="469" y="629"/>
                  <a:pt x="469" y="629"/>
                  <a:pt x="469" y="629"/>
                </a:cubicBezTo>
                <a:cubicBezTo>
                  <a:pt x="468" y="632"/>
                  <a:pt x="468" y="632"/>
                  <a:pt x="468" y="632"/>
                </a:cubicBezTo>
                <a:cubicBezTo>
                  <a:pt x="468" y="632"/>
                  <a:pt x="468" y="632"/>
                  <a:pt x="468" y="632"/>
                </a:cubicBezTo>
                <a:cubicBezTo>
                  <a:pt x="467" y="636"/>
                  <a:pt x="467" y="636"/>
                  <a:pt x="467" y="636"/>
                </a:cubicBezTo>
                <a:cubicBezTo>
                  <a:pt x="467" y="636"/>
                  <a:pt x="467" y="636"/>
                  <a:pt x="467" y="636"/>
                </a:cubicBezTo>
                <a:cubicBezTo>
                  <a:pt x="467" y="639"/>
                  <a:pt x="467" y="639"/>
                  <a:pt x="467" y="639"/>
                </a:cubicBezTo>
                <a:cubicBezTo>
                  <a:pt x="467" y="639"/>
                  <a:pt x="467" y="639"/>
                  <a:pt x="467" y="639"/>
                </a:cubicBezTo>
                <a:cubicBezTo>
                  <a:pt x="465" y="643"/>
                  <a:pt x="465" y="643"/>
                  <a:pt x="465" y="643"/>
                </a:cubicBezTo>
                <a:cubicBezTo>
                  <a:pt x="465" y="643"/>
                  <a:pt x="465" y="643"/>
                  <a:pt x="465" y="643"/>
                </a:cubicBezTo>
                <a:cubicBezTo>
                  <a:pt x="465" y="647"/>
                  <a:pt x="465" y="647"/>
                  <a:pt x="465" y="647"/>
                </a:cubicBezTo>
                <a:cubicBezTo>
                  <a:pt x="465" y="647"/>
                  <a:pt x="465" y="647"/>
                  <a:pt x="465" y="647"/>
                </a:cubicBezTo>
                <a:cubicBezTo>
                  <a:pt x="464" y="650"/>
                  <a:pt x="464" y="650"/>
                  <a:pt x="464" y="650"/>
                </a:cubicBezTo>
                <a:cubicBezTo>
                  <a:pt x="464" y="650"/>
                  <a:pt x="464" y="650"/>
                  <a:pt x="464" y="650"/>
                </a:cubicBezTo>
                <a:cubicBezTo>
                  <a:pt x="464" y="654"/>
                  <a:pt x="464" y="654"/>
                  <a:pt x="464" y="654"/>
                </a:cubicBezTo>
                <a:cubicBezTo>
                  <a:pt x="464" y="654"/>
                  <a:pt x="464" y="654"/>
                  <a:pt x="464" y="654"/>
                </a:cubicBezTo>
                <a:cubicBezTo>
                  <a:pt x="464" y="654"/>
                  <a:pt x="464" y="654"/>
                  <a:pt x="464" y="654"/>
                </a:cubicBezTo>
                <a:cubicBezTo>
                  <a:pt x="464" y="654"/>
                  <a:pt x="464" y="654"/>
                  <a:pt x="464" y="654"/>
                </a:cubicBezTo>
                <a:cubicBezTo>
                  <a:pt x="474" y="652"/>
                  <a:pt x="474" y="652"/>
                  <a:pt x="474" y="652"/>
                </a:cubicBezTo>
                <a:cubicBezTo>
                  <a:pt x="474" y="652"/>
                  <a:pt x="474" y="652"/>
                  <a:pt x="474" y="652"/>
                </a:cubicBezTo>
                <a:cubicBezTo>
                  <a:pt x="477" y="658"/>
                  <a:pt x="477" y="658"/>
                  <a:pt x="477" y="658"/>
                </a:cubicBezTo>
                <a:cubicBezTo>
                  <a:pt x="477" y="658"/>
                  <a:pt x="477" y="658"/>
                  <a:pt x="477" y="658"/>
                </a:cubicBezTo>
                <a:cubicBezTo>
                  <a:pt x="475" y="657"/>
                  <a:pt x="475" y="657"/>
                  <a:pt x="475" y="657"/>
                </a:cubicBezTo>
                <a:cubicBezTo>
                  <a:pt x="475" y="657"/>
                  <a:pt x="475" y="657"/>
                  <a:pt x="475" y="657"/>
                </a:cubicBezTo>
                <a:cubicBezTo>
                  <a:pt x="473" y="657"/>
                  <a:pt x="473" y="657"/>
                  <a:pt x="473" y="657"/>
                </a:cubicBezTo>
                <a:cubicBezTo>
                  <a:pt x="473" y="657"/>
                  <a:pt x="473" y="657"/>
                  <a:pt x="473" y="657"/>
                </a:cubicBezTo>
                <a:cubicBezTo>
                  <a:pt x="471" y="656"/>
                  <a:pt x="471" y="656"/>
                  <a:pt x="471" y="656"/>
                </a:cubicBezTo>
                <a:cubicBezTo>
                  <a:pt x="471" y="656"/>
                  <a:pt x="471" y="656"/>
                  <a:pt x="471" y="656"/>
                </a:cubicBezTo>
                <a:cubicBezTo>
                  <a:pt x="469" y="656"/>
                  <a:pt x="469" y="656"/>
                  <a:pt x="469" y="656"/>
                </a:cubicBezTo>
                <a:cubicBezTo>
                  <a:pt x="469" y="656"/>
                  <a:pt x="469" y="656"/>
                  <a:pt x="469" y="656"/>
                </a:cubicBezTo>
                <a:cubicBezTo>
                  <a:pt x="467" y="656"/>
                  <a:pt x="467" y="656"/>
                  <a:pt x="467" y="656"/>
                </a:cubicBezTo>
                <a:cubicBezTo>
                  <a:pt x="467" y="656"/>
                  <a:pt x="467" y="656"/>
                  <a:pt x="467" y="656"/>
                </a:cubicBezTo>
                <a:cubicBezTo>
                  <a:pt x="465" y="657"/>
                  <a:pt x="465" y="657"/>
                  <a:pt x="465" y="657"/>
                </a:cubicBezTo>
                <a:cubicBezTo>
                  <a:pt x="465" y="657"/>
                  <a:pt x="465" y="657"/>
                  <a:pt x="465" y="657"/>
                </a:cubicBezTo>
                <a:cubicBezTo>
                  <a:pt x="462" y="657"/>
                  <a:pt x="462" y="657"/>
                  <a:pt x="462" y="657"/>
                </a:cubicBezTo>
                <a:cubicBezTo>
                  <a:pt x="462" y="657"/>
                  <a:pt x="462" y="657"/>
                  <a:pt x="462" y="657"/>
                </a:cubicBezTo>
                <a:cubicBezTo>
                  <a:pt x="461" y="658"/>
                  <a:pt x="461" y="658"/>
                  <a:pt x="461" y="658"/>
                </a:cubicBezTo>
                <a:cubicBezTo>
                  <a:pt x="461" y="658"/>
                  <a:pt x="461" y="658"/>
                  <a:pt x="461" y="658"/>
                </a:cubicBezTo>
                <a:cubicBezTo>
                  <a:pt x="446" y="666"/>
                  <a:pt x="446" y="666"/>
                  <a:pt x="446" y="666"/>
                </a:cubicBezTo>
                <a:cubicBezTo>
                  <a:pt x="446" y="666"/>
                  <a:pt x="446" y="666"/>
                  <a:pt x="446" y="666"/>
                </a:cubicBezTo>
                <a:cubicBezTo>
                  <a:pt x="445" y="667"/>
                  <a:pt x="445" y="667"/>
                  <a:pt x="445" y="667"/>
                </a:cubicBezTo>
                <a:cubicBezTo>
                  <a:pt x="445" y="667"/>
                  <a:pt x="445" y="667"/>
                  <a:pt x="445" y="667"/>
                </a:cubicBezTo>
                <a:cubicBezTo>
                  <a:pt x="445" y="667"/>
                  <a:pt x="445" y="667"/>
                  <a:pt x="445" y="667"/>
                </a:cubicBezTo>
                <a:cubicBezTo>
                  <a:pt x="445" y="667"/>
                  <a:pt x="445" y="667"/>
                  <a:pt x="445" y="667"/>
                </a:cubicBezTo>
                <a:cubicBezTo>
                  <a:pt x="445" y="668"/>
                  <a:pt x="445" y="668"/>
                  <a:pt x="445" y="668"/>
                </a:cubicBezTo>
                <a:cubicBezTo>
                  <a:pt x="445" y="668"/>
                  <a:pt x="445" y="668"/>
                  <a:pt x="445" y="668"/>
                </a:cubicBezTo>
                <a:cubicBezTo>
                  <a:pt x="445" y="668"/>
                  <a:pt x="445" y="668"/>
                  <a:pt x="445" y="668"/>
                </a:cubicBezTo>
                <a:cubicBezTo>
                  <a:pt x="445" y="668"/>
                  <a:pt x="445" y="668"/>
                  <a:pt x="445" y="668"/>
                </a:cubicBezTo>
                <a:cubicBezTo>
                  <a:pt x="445" y="669"/>
                  <a:pt x="445" y="669"/>
                  <a:pt x="445" y="669"/>
                </a:cubicBezTo>
                <a:cubicBezTo>
                  <a:pt x="445" y="669"/>
                  <a:pt x="445" y="669"/>
                  <a:pt x="445" y="669"/>
                </a:cubicBezTo>
                <a:cubicBezTo>
                  <a:pt x="445" y="669"/>
                  <a:pt x="445" y="669"/>
                  <a:pt x="445" y="669"/>
                </a:cubicBezTo>
                <a:cubicBezTo>
                  <a:pt x="445" y="669"/>
                  <a:pt x="445" y="669"/>
                  <a:pt x="445" y="669"/>
                </a:cubicBezTo>
                <a:cubicBezTo>
                  <a:pt x="445" y="670"/>
                  <a:pt x="445" y="670"/>
                  <a:pt x="445" y="670"/>
                </a:cubicBezTo>
                <a:cubicBezTo>
                  <a:pt x="445" y="670"/>
                  <a:pt x="445" y="670"/>
                  <a:pt x="445" y="670"/>
                </a:cubicBezTo>
                <a:cubicBezTo>
                  <a:pt x="446" y="670"/>
                  <a:pt x="446" y="670"/>
                  <a:pt x="446" y="670"/>
                </a:cubicBezTo>
                <a:cubicBezTo>
                  <a:pt x="446" y="670"/>
                  <a:pt x="446" y="670"/>
                  <a:pt x="446" y="670"/>
                </a:cubicBezTo>
                <a:cubicBezTo>
                  <a:pt x="447" y="670"/>
                  <a:pt x="447" y="670"/>
                  <a:pt x="447" y="670"/>
                </a:cubicBezTo>
                <a:cubicBezTo>
                  <a:pt x="447" y="670"/>
                  <a:pt x="447" y="670"/>
                  <a:pt x="447" y="670"/>
                </a:cubicBezTo>
                <a:cubicBezTo>
                  <a:pt x="456" y="664"/>
                  <a:pt x="456" y="664"/>
                  <a:pt x="456" y="664"/>
                </a:cubicBezTo>
                <a:cubicBezTo>
                  <a:pt x="456" y="664"/>
                  <a:pt x="456" y="664"/>
                  <a:pt x="456" y="664"/>
                </a:cubicBezTo>
                <a:cubicBezTo>
                  <a:pt x="456" y="664"/>
                  <a:pt x="456" y="664"/>
                  <a:pt x="456" y="664"/>
                </a:cubicBezTo>
                <a:cubicBezTo>
                  <a:pt x="456" y="664"/>
                  <a:pt x="456" y="664"/>
                  <a:pt x="456" y="664"/>
                </a:cubicBezTo>
                <a:cubicBezTo>
                  <a:pt x="457" y="664"/>
                  <a:pt x="457" y="664"/>
                  <a:pt x="457" y="664"/>
                </a:cubicBezTo>
                <a:cubicBezTo>
                  <a:pt x="457" y="664"/>
                  <a:pt x="457" y="664"/>
                  <a:pt x="457" y="664"/>
                </a:cubicBezTo>
                <a:cubicBezTo>
                  <a:pt x="458" y="664"/>
                  <a:pt x="458" y="664"/>
                  <a:pt x="458" y="664"/>
                </a:cubicBezTo>
                <a:cubicBezTo>
                  <a:pt x="458" y="664"/>
                  <a:pt x="458" y="664"/>
                  <a:pt x="458" y="664"/>
                </a:cubicBezTo>
                <a:cubicBezTo>
                  <a:pt x="459" y="664"/>
                  <a:pt x="459" y="664"/>
                  <a:pt x="459" y="664"/>
                </a:cubicBezTo>
                <a:cubicBezTo>
                  <a:pt x="459" y="664"/>
                  <a:pt x="459" y="664"/>
                  <a:pt x="459" y="664"/>
                </a:cubicBezTo>
                <a:cubicBezTo>
                  <a:pt x="460" y="664"/>
                  <a:pt x="460" y="664"/>
                  <a:pt x="460" y="664"/>
                </a:cubicBezTo>
                <a:cubicBezTo>
                  <a:pt x="460" y="664"/>
                  <a:pt x="460" y="664"/>
                  <a:pt x="460" y="664"/>
                </a:cubicBezTo>
                <a:cubicBezTo>
                  <a:pt x="461" y="664"/>
                  <a:pt x="461" y="664"/>
                  <a:pt x="461" y="664"/>
                </a:cubicBezTo>
                <a:cubicBezTo>
                  <a:pt x="461" y="664"/>
                  <a:pt x="461" y="664"/>
                  <a:pt x="461" y="664"/>
                </a:cubicBezTo>
                <a:cubicBezTo>
                  <a:pt x="462" y="665"/>
                  <a:pt x="462" y="665"/>
                  <a:pt x="462" y="665"/>
                </a:cubicBezTo>
                <a:cubicBezTo>
                  <a:pt x="462" y="665"/>
                  <a:pt x="462" y="665"/>
                  <a:pt x="462" y="665"/>
                </a:cubicBezTo>
                <a:cubicBezTo>
                  <a:pt x="463" y="665"/>
                  <a:pt x="463" y="665"/>
                  <a:pt x="463" y="665"/>
                </a:cubicBezTo>
                <a:cubicBezTo>
                  <a:pt x="463" y="665"/>
                  <a:pt x="463" y="665"/>
                  <a:pt x="463" y="665"/>
                </a:cubicBezTo>
                <a:cubicBezTo>
                  <a:pt x="460" y="670"/>
                  <a:pt x="458" y="671"/>
                  <a:pt x="458" y="671"/>
                </a:cubicBezTo>
                <a:cubicBezTo>
                  <a:pt x="458" y="671"/>
                  <a:pt x="458" y="671"/>
                  <a:pt x="458" y="671"/>
                </a:cubicBezTo>
                <a:cubicBezTo>
                  <a:pt x="458" y="672"/>
                  <a:pt x="458" y="672"/>
                  <a:pt x="458" y="672"/>
                </a:cubicBezTo>
                <a:cubicBezTo>
                  <a:pt x="458" y="672"/>
                  <a:pt x="458" y="672"/>
                  <a:pt x="458" y="672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8" y="676"/>
                  <a:pt x="458" y="676"/>
                  <a:pt x="458" y="676"/>
                </a:cubicBezTo>
                <a:cubicBezTo>
                  <a:pt x="458" y="676"/>
                  <a:pt x="458" y="676"/>
                  <a:pt x="458" y="676"/>
                </a:cubicBezTo>
                <a:cubicBezTo>
                  <a:pt x="458" y="676"/>
                  <a:pt x="458" y="676"/>
                  <a:pt x="458" y="676"/>
                </a:cubicBezTo>
                <a:cubicBezTo>
                  <a:pt x="458" y="676"/>
                  <a:pt x="458" y="676"/>
                  <a:pt x="458" y="676"/>
                </a:cubicBezTo>
                <a:cubicBezTo>
                  <a:pt x="458" y="677"/>
                  <a:pt x="458" y="677"/>
                  <a:pt x="458" y="677"/>
                </a:cubicBezTo>
                <a:cubicBezTo>
                  <a:pt x="458" y="677"/>
                  <a:pt x="458" y="677"/>
                  <a:pt x="458" y="677"/>
                </a:cubicBezTo>
                <a:cubicBezTo>
                  <a:pt x="458" y="678"/>
                  <a:pt x="458" y="678"/>
                  <a:pt x="458" y="678"/>
                </a:cubicBezTo>
                <a:cubicBezTo>
                  <a:pt x="458" y="678"/>
                  <a:pt x="458" y="678"/>
                  <a:pt x="458" y="678"/>
                </a:cubicBezTo>
                <a:cubicBezTo>
                  <a:pt x="458" y="679"/>
                  <a:pt x="458" y="679"/>
                  <a:pt x="458" y="679"/>
                </a:cubicBezTo>
                <a:cubicBezTo>
                  <a:pt x="458" y="679"/>
                  <a:pt x="458" y="679"/>
                  <a:pt x="458" y="679"/>
                </a:cubicBezTo>
                <a:cubicBezTo>
                  <a:pt x="457" y="679"/>
                  <a:pt x="457" y="679"/>
                  <a:pt x="457" y="679"/>
                </a:cubicBezTo>
                <a:cubicBezTo>
                  <a:pt x="457" y="679"/>
                  <a:pt x="457" y="679"/>
                  <a:pt x="457" y="679"/>
                </a:cubicBezTo>
                <a:cubicBezTo>
                  <a:pt x="457" y="679"/>
                  <a:pt x="457" y="679"/>
                  <a:pt x="457" y="679"/>
                </a:cubicBezTo>
                <a:cubicBezTo>
                  <a:pt x="457" y="679"/>
                  <a:pt x="457" y="679"/>
                  <a:pt x="457" y="679"/>
                </a:cubicBezTo>
                <a:cubicBezTo>
                  <a:pt x="456" y="679"/>
                  <a:pt x="456" y="679"/>
                  <a:pt x="456" y="679"/>
                </a:cubicBezTo>
                <a:cubicBezTo>
                  <a:pt x="456" y="679"/>
                  <a:pt x="456" y="679"/>
                  <a:pt x="456" y="679"/>
                </a:cubicBezTo>
                <a:cubicBezTo>
                  <a:pt x="456" y="680"/>
                  <a:pt x="456" y="680"/>
                  <a:pt x="456" y="680"/>
                </a:cubicBezTo>
                <a:cubicBezTo>
                  <a:pt x="456" y="680"/>
                  <a:pt x="456" y="680"/>
                  <a:pt x="456" y="680"/>
                </a:cubicBezTo>
                <a:cubicBezTo>
                  <a:pt x="455" y="680"/>
                  <a:pt x="455" y="680"/>
                  <a:pt x="455" y="680"/>
                </a:cubicBezTo>
                <a:cubicBezTo>
                  <a:pt x="455" y="680"/>
                  <a:pt x="455" y="680"/>
                  <a:pt x="455" y="680"/>
                </a:cubicBezTo>
                <a:cubicBezTo>
                  <a:pt x="455" y="681"/>
                  <a:pt x="455" y="681"/>
                  <a:pt x="455" y="681"/>
                </a:cubicBezTo>
                <a:cubicBezTo>
                  <a:pt x="455" y="681"/>
                  <a:pt x="455" y="681"/>
                  <a:pt x="455" y="681"/>
                </a:cubicBezTo>
                <a:cubicBezTo>
                  <a:pt x="454" y="681"/>
                  <a:pt x="454" y="681"/>
                  <a:pt x="454" y="681"/>
                </a:cubicBezTo>
                <a:cubicBezTo>
                  <a:pt x="454" y="681"/>
                  <a:pt x="454" y="681"/>
                  <a:pt x="454" y="681"/>
                </a:cubicBezTo>
                <a:cubicBezTo>
                  <a:pt x="454" y="681"/>
                  <a:pt x="454" y="681"/>
                  <a:pt x="454" y="681"/>
                </a:cubicBezTo>
                <a:cubicBezTo>
                  <a:pt x="454" y="681"/>
                  <a:pt x="454" y="681"/>
                  <a:pt x="454" y="681"/>
                </a:cubicBezTo>
                <a:cubicBezTo>
                  <a:pt x="454" y="682"/>
                  <a:pt x="454" y="682"/>
                  <a:pt x="454" y="682"/>
                </a:cubicBezTo>
                <a:cubicBezTo>
                  <a:pt x="454" y="682"/>
                  <a:pt x="454" y="682"/>
                  <a:pt x="454" y="682"/>
                </a:cubicBezTo>
                <a:cubicBezTo>
                  <a:pt x="454" y="682"/>
                  <a:pt x="454" y="682"/>
                  <a:pt x="454" y="682"/>
                </a:cubicBezTo>
                <a:cubicBezTo>
                  <a:pt x="454" y="682"/>
                  <a:pt x="454" y="682"/>
                  <a:pt x="454" y="682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6" y="683"/>
                  <a:pt x="456" y="683"/>
                  <a:pt x="456" y="683"/>
                </a:cubicBezTo>
                <a:cubicBezTo>
                  <a:pt x="456" y="683"/>
                  <a:pt x="456" y="683"/>
                  <a:pt x="456" y="683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6"/>
                  <a:pt x="457" y="686"/>
                  <a:pt x="457" y="686"/>
                </a:cubicBezTo>
                <a:cubicBezTo>
                  <a:pt x="457" y="686"/>
                  <a:pt x="457" y="686"/>
                  <a:pt x="457" y="686"/>
                </a:cubicBezTo>
                <a:cubicBezTo>
                  <a:pt x="457" y="686"/>
                  <a:pt x="457" y="686"/>
                  <a:pt x="457" y="686"/>
                </a:cubicBezTo>
                <a:cubicBezTo>
                  <a:pt x="457" y="686"/>
                  <a:pt x="457" y="686"/>
                  <a:pt x="457" y="686"/>
                </a:cubicBezTo>
                <a:cubicBezTo>
                  <a:pt x="455" y="686"/>
                  <a:pt x="455" y="686"/>
                  <a:pt x="455" y="686"/>
                </a:cubicBezTo>
                <a:cubicBezTo>
                  <a:pt x="455" y="686"/>
                  <a:pt x="455" y="686"/>
                  <a:pt x="455" y="686"/>
                </a:cubicBezTo>
                <a:cubicBezTo>
                  <a:pt x="455" y="687"/>
                  <a:pt x="455" y="687"/>
                  <a:pt x="455" y="687"/>
                </a:cubicBezTo>
                <a:cubicBezTo>
                  <a:pt x="455" y="687"/>
                  <a:pt x="455" y="687"/>
                  <a:pt x="455" y="687"/>
                </a:cubicBezTo>
                <a:cubicBezTo>
                  <a:pt x="455" y="687"/>
                  <a:pt x="455" y="687"/>
                  <a:pt x="455" y="687"/>
                </a:cubicBezTo>
                <a:cubicBezTo>
                  <a:pt x="455" y="687"/>
                  <a:pt x="455" y="687"/>
                  <a:pt x="455" y="687"/>
                </a:cubicBezTo>
                <a:cubicBezTo>
                  <a:pt x="455" y="688"/>
                  <a:pt x="455" y="688"/>
                  <a:pt x="455" y="688"/>
                </a:cubicBezTo>
                <a:cubicBezTo>
                  <a:pt x="455" y="688"/>
                  <a:pt x="455" y="688"/>
                  <a:pt x="455" y="688"/>
                </a:cubicBezTo>
                <a:cubicBezTo>
                  <a:pt x="456" y="688"/>
                  <a:pt x="456" y="688"/>
                  <a:pt x="456" y="688"/>
                </a:cubicBezTo>
                <a:cubicBezTo>
                  <a:pt x="456" y="688"/>
                  <a:pt x="456" y="688"/>
                  <a:pt x="456" y="688"/>
                </a:cubicBezTo>
                <a:cubicBezTo>
                  <a:pt x="456" y="689"/>
                  <a:pt x="456" y="689"/>
                  <a:pt x="456" y="689"/>
                </a:cubicBezTo>
                <a:cubicBezTo>
                  <a:pt x="456" y="689"/>
                  <a:pt x="456" y="689"/>
                  <a:pt x="456" y="689"/>
                </a:cubicBezTo>
                <a:cubicBezTo>
                  <a:pt x="456" y="689"/>
                  <a:pt x="456" y="689"/>
                  <a:pt x="456" y="689"/>
                </a:cubicBezTo>
                <a:cubicBezTo>
                  <a:pt x="456" y="689"/>
                  <a:pt x="456" y="689"/>
                  <a:pt x="456" y="689"/>
                </a:cubicBezTo>
                <a:cubicBezTo>
                  <a:pt x="456" y="690"/>
                  <a:pt x="456" y="690"/>
                  <a:pt x="456" y="690"/>
                </a:cubicBezTo>
                <a:cubicBezTo>
                  <a:pt x="456" y="690"/>
                  <a:pt x="456" y="690"/>
                  <a:pt x="456" y="690"/>
                </a:cubicBezTo>
                <a:cubicBezTo>
                  <a:pt x="456" y="690"/>
                  <a:pt x="456" y="690"/>
                  <a:pt x="456" y="690"/>
                </a:cubicBezTo>
                <a:cubicBezTo>
                  <a:pt x="456" y="690"/>
                  <a:pt x="456" y="690"/>
                  <a:pt x="456" y="690"/>
                </a:cubicBezTo>
                <a:cubicBezTo>
                  <a:pt x="455" y="690"/>
                  <a:pt x="455" y="690"/>
                  <a:pt x="455" y="690"/>
                </a:cubicBezTo>
                <a:cubicBezTo>
                  <a:pt x="455" y="690"/>
                  <a:pt x="455" y="690"/>
                  <a:pt x="455" y="690"/>
                </a:cubicBezTo>
                <a:cubicBezTo>
                  <a:pt x="455" y="691"/>
                  <a:pt x="455" y="691"/>
                  <a:pt x="455" y="691"/>
                </a:cubicBezTo>
                <a:cubicBezTo>
                  <a:pt x="455" y="691"/>
                  <a:pt x="455" y="691"/>
                  <a:pt x="455" y="691"/>
                </a:cubicBezTo>
                <a:cubicBezTo>
                  <a:pt x="454" y="691"/>
                  <a:pt x="454" y="691"/>
                  <a:pt x="454" y="691"/>
                </a:cubicBezTo>
                <a:cubicBezTo>
                  <a:pt x="454" y="691"/>
                  <a:pt x="454" y="691"/>
                  <a:pt x="454" y="691"/>
                </a:cubicBezTo>
                <a:cubicBezTo>
                  <a:pt x="454" y="691"/>
                  <a:pt x="454" y="691"/>
                  <a:pt x="454" y="691"/>
                </a:cubicBezTo>
                <a:cubicBezTo>
                  <a:pt x="454" y="691"/>
                  <a:pt x="454" y="691"/>
                  <a:pt x="454" y="691"/>
                </a:cubicBezTo>
                <a:cubicBezTo>
                  <a:pt x="453" y="691"/>
                  <a:pt x="453" y="691"/>
                  <a:pt x="453" y="691"/>
                </a:cubicBezTo>
                <a:cubicBezTo>
                  <a:pt x="453" y="691"/>
                  <a:pt x="453" y="691"/>
                  <a:pt x="453" y="691"/>
                </a:cubicBezTo>
                <a:cubicBezTo>
                  <a:pt x="453" y="691"/>
                  <a:pt x="453" y="691"/>
                  <a:pt x="453" y="691"/>
                </a:cubicBezTo>
                <a:cubicBezTo>
                  <a:pt x="453" y="691"/>
                  <a:pt x="453" y="691"/>
                  <a:pt x="453" y="691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51" y="712"/>
                  <a:pt x="451" y="712"/>
                  <a:pt x="451" y="712"/>
                </a:cubicBezTo>
                <a:cubicBezTo>
                  <a:pt x="451" y="712"/>
                  <a:pt x="451" y="712"/>
                  <a:pt x="451" y="712"/>
                </a:cubicBezTo>
                <a:cubicBezTo>
                  <a:pt x="449" y="712"/>
                  <a:pt x="449" y="712"/>
                  <a:pt x="449" y="712"/>
                </a:cubicBezTo>
                <a:cubicBezTo>
                  <a:pt x="449" y="712"/>
                  <a:pt x="449" y="712"/>
                  <a:pt x="449" y="712"/>
                </a:cubicBezTo>
                <a:cubicBezTo>
                  <a:pt x="449" y="711"/>
                  <a:pt x="449" y="711"/>
                  <a:pt x="449" y="711"/>
                </a:cubicBezTo>
                <a:cubicBezTo>
                  <a:pt x="449" y="711"/>
                  <a:pt x="449" y="711"/>
                  <a:pt x="449" y="711"/>
                </a:cubicBezTo>
                <a:cubicBezTo>
                  <a:pt x="448" y="710"/>
                  <a:pt x="448" y="710"/>
                  <a:pt x="448" y="710"/>
                </a:cubicBezTo>
                <a:cubicBezTo>
                  <a:pt x="448" y="710"/>
                  <a:pt x="448" y="710"/>
                  <a:pt x="448" y="710"/>
                </a:cubicBezTo>
                <a:cubicBezTo>
                  <a:pt x="447" y="710"/>
                  <a:pt x="447" y="710"/>
                  <a:pt x="447" y="710"/>
                </a:cubicBezTo>
                <a:cubicBezTo>
                  <a:pt x="447" y="710"/>
                  <a:pt x="447" y="710"/>
                  <a:pt x="447" y="710"/>
                </a:cubicBezTo>
                <a:cubicBezTo>
                  <a:pt x="446" y="709"/>
                  <a:pt x="446" y="709"/>
                  <a:pt x="446" y="709"/>
                </a:cubicBezTo>
                <a:cubicBezTo>
                  <a:pt x="446" y="709"/>
                  <a:pt x="446" y="709"/>
                  <a:pt x="446" y="709"/>
                </a:cubicBezTo>
                <a:cubicBezTo>
                  <a:pt x="444" y="709"/>
                  <a:pt x="444" y="709"/>
                  <a:pt x="444" y="709"/>
                </a:cubicBezTo>
                <a:cubicBezTo>
                  <a:pt x="444" y="709"/>
                  <a:pt x="444" y="709"/>
                  <a:pt x="444" y="709"/>
                </a:cubicBezTo>
                <a:cubicBezTo>
                  <a:pt x="443" y="709"/>
                  <a:pt x="443" y="709"/>
                  <a:pt x="443" y="709"/>
                </a:cubicBezTo>
                <a:cubicBezTo>
                  <a:pt x="443" y="709"/>
                  <a:pt x="443" y="709"/>
                  <a:pt x="443" y="709"/>
                </a:cubicBezTo>
                <a:cubicBezTo>
                  <a:pt x="442" y="708"/>
                  <a:pt x="442" y="708"/>
                  <a:pt x="442" y="708"/>
                </a:cubicBezTo>
                <a:cubicBezTo>
                  <a:pt x="442" y="708"/>
                  <a:pt x="442" y="708"/>
                  <a:pt x="442" y="708"/>
                </a:cubicBezTo>
                <a:cubicBezTo>
                  <a:pt x="441" y="708"/>
                  <a:pt x="441" y="708"/>
                  <a:pt x="441" y="708"/>
                </a:cubicBezTo>
                <a:cubicBezTo>
                  <a:pt x="441" y="708"/>
                  <a:pt x="441" y="708"/>
                  <a:pt x="441" y="708"/>
                </a:cubicBezTo>
                <a:cubicBezTo>
                  <a:pt x="439" y="708"/>
                  <a:pt x="439" y="708"/>
                  <a:pt x="439" y="708"/>
                </a:cubicBezTo>
                <a:cubicBezTo>
                  <a:pt x="439" y="708"/>
                  <a:pt x="439" y="708"/>
                  <a:pt x="439" y="708"/>
                </a:cubicBezTo>
                <a:cubicBezTo>
                  <a:pt x="434" y="712"/>
                  <a:pt x="434" y="712"/>
                  <a:pt x="434" y="712"/>
                </a:cubicBezTo>
                <a:cubicBezTo>
                  <a:pt x="434" y="712"/>
                  <a:pt x="434" y="712"/>
                  <a:pt x="434" y="712"/>
                </a:cubicBezTo>
                <a:cubicBezTo>
                  <a:pt x="432" y="713"/>
                  <a:pt x="432" y="713"/>
                  <a:pt x="432" y="713"/>
                </a:cubicBezTo>
                <a:cubicBezTo>
                  <a:pt x="432" y="713"/>
                  <a:pt x="432" y="713"/>
                  <a:pt x="432" y="713"/>
                </a:cubicBezTo>
                <a:cubicBezTo>
                  <a:pt x="431" y="715"/>
                  <a:pt x="431" y="715"/>
                  <a:pt x="431" y="715"/>
                </a:cubicBezTo>
                <a:cubicBezTo>
                  <a:pt x="431" y="715"/>
                  <a:pt x="431" y="715"/>
                  <a:pt x="431" y="715"/>
                </a:cubicBezTo>
                <a:cubicBezTo>
                  <a:pt x="430" y="716"/>
                  <a:pt x="430" y="716"/>
                  <a:pt x="430" y="716"/>
                </a:cubicBezTo>
                <a:cubicBezTo>
                  <a:pt x="430" y="716"/>
                  <a:pt x="430" y="716"/>
                  <a:pt x="430" y="716"/>
                </a:cubicBezTo>
                <a:cubicBezTo>
                  <a:pt x="430" y="718"/>
                  <a:pt x="430" y="718"/>
                  <a:pt x="430" y="718"/>
                </a:cubicBezTo>
                <a:cubicBezTo>
                  <a:pt x="430" y="718"/>
                  <a:pt x="430" y="718"/>
                  <a:pt x="430" y="718"/>
                </a:cubicBezTo>
                <a:cubicBezTo>
                  <a:pt x="429" y="719"/>
                  <a:pt x="429" y="719"/>
                  <a:pt x="429" y="719"/>
                </a:cubicBezTo>
                <a:cubicBezTo>
                  <a:pt x="429" y="719"/>
                  <a:pt x="429" y="719"/>
                  <a:pt x="429" y="719"/>
                </a:cubicBezTo>
                <a:cubicBezTo>
                  <a:pt x="428" y="721"/>
                  <a:pt x="428" y="721"/>
                  <a:pt x="428" y="721"/>
                </a:cubicBezTo>
                <a:cubicBezTo>
                  <a:pt x="428" y="721"/>
                  <a:pt x="428" y="721"/>
                  <a:pt x="428" y="721"/>
                </a:cubicBezTo>
                <a:cubicBezTo>
                  <a:pt x="427" y="722"/>
                  <a:pt x="427" y="722"/>
                  <a:pt x="427" y="722"/>
                </a:cubicBezTo>
                <a:cubicBezTo>
                  <a:pt x="427" y="722"/>
                  <a:pt x="427" y="722"/>
                  <a:pt x="427" y="722"/>
                </a:cubicBezTo>
                <a:cubicBezTo>
                  <a:pt x="426" y="723"/>
                  <a:pt x="426" y="723"/>
                  <a:pt x="426" y="723"/>
                </a:cubicBezTo>
                <a:lnTo>
                  <a:pt x="425" y="723"/>
                </a:lnTo>
                <a:close/>
                <a:moveTo>
                  <a:pt x="270" y="716"/>
                </a:moveTo>
                <a:cubicBezTo>
                  <a:pt x="269" y="716"/>
                  <a:pt x="269" y="716"/>
                  <a:pt x="269" y="716"/>
                </a:cubicBezTo>
                <a:cubicBezTo>
                  <a:pt x="269" y="716"/>
                  <a:pt x="269" y="716"/>
                  <a:pt x="269" y="716"/>
                </a:cubicBezTo>
                <a:cubicBezTo>
                  <a:pt x="269" y="716"/>
                  <a:pt x="269" y="716"/>
                  <a:pt x="269" y="716"/>
                </a:cubicBezTo>
                <a:cubicBezTo>
                  <a:pt x="269" y="716"/>
                  <a:pt x="269" y="716"/>
                  <a:pt x="269" y="716"/>
                </a:cubicBezTo>
                <a:cubicBezTo>
                  <a:pt x="269" y="716"/>
                  <a:pt x="269" y="716"/>
                  <a:pt x="269" y="716"/>
                </a:cubicBezTo>
                <a:cubicBezTo>
                  <a:pt x="269" y="716"/>
                  <a:pt x="269" y="716"/>
                  <a:pt x="269" y="716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7" y="715"/>
                  <a:pt x="267" y="715"/>
                  <a:pt x="267" y="715"/>
                </a:cubicBezTo>
                <a:cubicBezTo>
                  <a:pt x="267" y="715"/>
                  <a:pt x="267" y="715"/>
                  <a:pt x="267" y="715"/>
                </a:cubicBezTo>
                <a:cubicBezTo>
                  <a:pt x="267" y="714"/>
                  <a:pt x="267" y="714"/>
                  <a:pt x="267" y="714"/>
                </a:cubicBezTo>
                <a:cubicBezTo>
                  <a:pt x="267" y="714"/>
                  <a:pt x="267" y="714"/>
                  <a:pt x="267" y="714"/>
                </a:cubicBezTo>
                <a:cubicBezTo>
                  <a:pt x="267" y="714"/>
                  <a:pt x="267" y="714"/>
                  <a:pt x="267" y="714"/>
                </a:cubicBezTo>
                <a:cubicBezTo>
                  <a:pt x="267" y="714"/>
                  <a:pt x="267" y="714"/>
                  <a:pt x="267" y="714"/>
                </a:cubicBezTo>
                <a:cubicBezTo>
                  <a:pt x="266" y="714"/>
                  <a:pt x="266" y="714"/>
                  <a:pt x="266" y="714"/>
                </a:cubicBezTo>
                <a:cubicBezTo>
                  <a:pt x="266" y="714"/>
                  <a:pt x="266" y="714"/>
                  <a:pt x="266" y="714"/>
                </a:cubicBezTo>
                <a:cubicBezTo>
                  <a:pt x="266" y="714"/>
                  <a:pt x="266" y="714"/>
                  <a:pt x="266" y="714"/>
                </a:cubicBezTo>
                <a:cubicBezTo>
                  <a:pt x="266" y="714"/>
                  <a:pt x="266" y="714"/>
                  <a:pt x="266" y="714"/>
                </a:cubicBezTo>
                <a:cubicBezTo>
                  <a:pt x="266" y="713"/>
                  <a:pt x="266" y="713"/>
                  <a:pt x="266" y="713"/>
                </a:cubicBezTo>
                <a:cubicBezTo>
                  <a:pt x="266" y="713"/>
                  <a:pt x="266" y="713"/>
                  <a:pt x="266" y="713"/>
                </a:cubicBezTo>
                <a:cubicBezTo>
                  <a:pt x="266" y="713"/>
                  <a:pt x="266" y="713"/>
                  <a:pt x="266" y="713"/>
                </a:cubicBezTo>
                <a:cubicBezTo>
                  <a:pt x="266" y="713"/>
                  <a:pt x="266" y="713"/>
                  <a:pt x="266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1"/>
                  <a:pt x="264" y="711"/>
                  <a:pt x="264" y="711"/>
                </a:cubicBezTo>
                <a:cubicBezTo>
                  <a:pt x="264" y="711"/>
                  <a:pt x="264" y="711"/>
                  <a:pt x="264" y="711"/>
                </a:cubicBezTo>
                <a:cubicBezTo>
                  <a:pt x="265" y="710"/>
                  <a:pt x="265" y="710"/>
                  <a:pt x="265" y="710"/>
                </a:cubicBezTo>
                <a:cubicBezTo>
                  <a:pt x="265" y="710"/>
                  <a:pt x="265" y="710"/>
                  <a:pt x="265" y="710"/>
                </a:cubicBezTo>
                <a:cubicBezTo>
                  <a:pt x="266" y="710"/>
                  <a:pt x="266" y="710"/>
                  <a:pt x="266" y="710"/>
                </a:cubicBezTo>
                <a:cubicBezTo>
                  <a:pt x="266" y="710"/>
                  <a:pt x="266" y="710"/>
                  <a:pt x="266" y="710"/>
                </a:cubicBezTo>
                <a:cubicBezTo>
                  <a:pt x="267" y="710"/>
                  <a:pt x="267" y="710"/>
                  <a:pt x="267" y="710"/>
                </a:cubicBezTo>
                <a:cubicBezTo>
                  <a:pt x="267" y="710"/>
                  <a:pt x="267" y="710"/>
                  <a:pt x="267" y="710"/>
                </a:cubicBezTo>
                <a:cubicBezTo>
                  <a:pt x="268" y="710"/>
                  <a:pt x="268" y="710"/>
                  <a:pt x="268" y="710"/>
                </a:cubicBezTo>
                <a:cubicBezTo>
                  <a:pt x="268" y="710"/>
                  <a:pt x="268" y="710"/>
                  <a:pt x="268" y="710"/>
                </a:cubicBezTo>
                <a:cubicBezTo>
                  <a:pt x="269" y="710"/>
                  <a:pt x="269" y="710"/>
                  <a:pt x="269" y="710"/>
                </a:cubicBezTo>
                <a:cubicBezTo>
                  <a:pt x="269" y="710"/>
                  <a:pt x="269" y="710"/>
                  <a:pt x="269" y="710"/>
                </a:cubicBezTo>
                <a:cubicBezTo>
                  <a:pt x="271" y="710"/>
                  <a:pt x="271" y="710"/>
                  <a:pt x="271" y="710"/>
                </a:cubicBezTo>
                <a:cubicBezTo>
                  <a:pt x="271" y="710"/>
                  <a:pt x="271" y="710"/>
                  <a:pt x="271" y="710"/>
                </a:cubicBezTo>
                <a:cubicBezTo>
                  <a:pt x="272" y="709"/>
                  <a:pt x="272" y="709"/>
                  <a:pt x="272" y="709"/>
                </a:cubicBezTo>
                <a:cubicBezTo>
                  <a:pt x="272" y="709"/>
                  <a:pt x="272" y="709"/>
                  <a:pt x="272" y="709"/>
                </a:cubicBezTo>
                <a:cubicBezTo>
                  <a:pt x="273" y="709"/>
                  <a:pt x="273" y="709"/>
                  <a:pt x="273" y="709"/>
                </a:cubicBezTo>
                <a:cubicBezTo>
                  <a:pt x="273" y="709"/>
                  <a:pt x="273" y="709"/>
                  <a:pt x="273" y="709"/>
                </a:cubicBezTo>
                <a:cubicBezTo>
                  <a:pt x="274" y="708"/>
                  <a:pt x="274" y="708"/>
                  <a:pt x="274" y="708"/>
                </a:cubicBezTo>
                <a:cubicBezTo>
                  <a:pt x="274" y="708"/>
                  <a:pt x="274" y="708"/>
                  <a:pt x="274" y="708"/>
                </a:cubicBezTo>
                <a:cubicBezTo>
                  <a:pt x="275" y="708"/>
                  <a:pt x="275" y="708"/>
                  <a:pt x="275" y="708"/>
                </a:cubicBezTo>
                <a:cubicBezTo>
                  <a:pt x="275" y="708"/>
                  <a:pt x="275" y="708"/>
                  <a:pt x="275" y="708"/>
                </a:cubicBezTo>
                <a:cubicBezTo>
                  <a:pt x="277" y="707"/>
                  <a:pt x="277" y="707"/>
                  <a:pt x="277" y="707"/>
                </a:cubicBezTo>
                <a:cubicBezTo>
                  <a:pt x="277" y="707"/>
                  <a:pt x="277" y="707"/>
                  <a:pt x="277" y="707"/>
                </a:cubicBezTo>
                <a:cubicBezTo>
                  <a:pt x="278" y="706"/>
                  <a:pt x="278" y="706"/>
                  <a:pt x="278" y="706"/>
                </a:cubicBezTo>
                <a:cubicBezTo>
                  <a:pt x="278" y="706"/>
                  <a:pt x="278" y="706"/>
                  <a:pt x="278" y="706"/>
                </a:cubicBezTo>
                <a:cubicBezTo>
                  <a:pt x="279" y="705"/>
                  <a:pt x="279" y="705"/>
                  <a:pt x="279" y="705"/>
                </a:cubicBezTo>
                <a:cubicBezTo>
                  <a:pt x="279" y="705"/>
                  <a:pt x="279" y="705"/>
                  <a:pt x="279" y="705"/>
                </a:cubicBezTo>
                <a:cubicBezTo>
                  <a:pt x="280" y="704"/>
                  <a:pt x="280" y="704"/>
                  <a:pt x="280" y="704"/>
                </a:cubicBezTo>
                <a:cubicBezTo>
                  <a:pt x="280" y="704"/>
                  <a:pt x="280" y="704"/>
                  <a:pt x="280" y="704"/>
                </a:cubicBezTo>
                <a:cubicBezTo>
                  <a:pt x="281" y="703"/>
                  <a:pt x="281" y="703"/>
                  <a:pt x="281" y="703"/>
                </a:cubicBezTo>
                <a:cubicBezTo>
                  <a:pt x="281" y="703"/>
                  <a:pt x="281" y="703"/>
                  <a:pt x="281" y="703"/>
                </a:cubicBezTo>
                <a:cubicBezTo>
                  <a:pt x="282" y="701"/>
                  <a:pt x="282" y="701"/>
                  <a:pt x="282" y="701"/>
                </a:cubicBezTo>
                <a:cubicBezTo>
                  <a:pt x="282" y="701"/>
                  <a:pt x="282" y="701"/>
                  <a:pt x="282" y="701"/>
                </a:cubicBezTo>
                <a:cubicBezTo>
                  <a:pt x="283" y="700"/>
                  <a:pt x="283" y="700"/>
                  <a:pt x="283" y="700"/>
                </a:cubicBezTo>
                <a:cubicBezTo>
                  <a:pt x="283" y="700"/>
                  <a:pt x="283" y="700"/>
                  <a:pt x="283" y="700"/>
                </a:cubicBezTo>
                <a:cubicBezTo>
                  <a:pt x="284" y="701"/>
                  <a:pt x="284" y="701"/>
                  <a:pt x="284" y="701"/>
                </a:cubicBezTo>
                <a:cubicBezTo>
                  <a:pt x="284" y="701"/>
                  <a:pt x="284" y="701"/>
                  <a:pt x="284" y="701"/>
                </a:cubicBezTo>
                <a:cubicBezTo>
                  <a:pt x="283" y="703"/>
                  <a:pt x="283" y="703"/>
                  <a:pt x="283" y="703"/>
                </a:cubicBezTo>
                <a:cubicBezTo>
                  <a:pt x="283" y="703"/>
                  <a:pt x="283" y="703"/>
                  <a:pt x="283" y="703"/>
                </a:cubicBezTo>
                <a:cubicBezTo>
                  <a:pt x="282" y="704"/>
                  <a:pt x="282" y="704"/>
                  <a:pt x="282" y="704"/>
                </a:cubicBezTo>
                <a:cubicBezTo>
                  <a:pt x="282" y="704"/>
                  <a:pt x="282" y="704"/>
                  <a:pt x="282" y="704"/>
                </a:cubicBezTo>
                <a:cubicBezTo>
                  <a:pt x="280" y="706"/>
                  <a:pt x="280" y="706"/>
                  <a:pt x="280" y="706"/>
                </a:cubicBezTo>
                <a:cubicBezTo>
                  <a:pt x="280" y="706"/>
                  <a:pt x="280" y="706"/>
                  <a:pt x="280" y="706"/>
                </a:cubicBezTo>
                <a:cubicBezTo>
                  <a:pt x="279" y="707"/>
                  <a:pt x="279" y="707"/>
                  <a:pt x="279" y="707"/>
                </a:cubicBezTo>
                <a:cubicBezTo>
                  <a:pt x="279" y="707"/>
                  <a:pt x="279" y="707"/>
                  <a:pt x="279" y="707"/>
                </a:cubicBezTo>
                <a:cubicBezTo>
                  <a:pt x="277" y="709"/>
                  <a:pt x="277" y="709"/>
                  <a:pt x="277" y="709"/>
                </a:cubicBezTo>
                <a:cubicBezTo>
                  <a:pt x="277" y="709"/>
                  <a:pt x="277" y="709"/>
                  <a:pt x="277" y="709"/>
                </a:cubicBezTo>
                <a:cubicBezTo>
                  <a:pt x="276" y="711"/>
                  <a:pt x="276" y="711"/>
                  <a:pt x="276" y="711"/>
                </a:cubicBezTo>
                <a:cubicBezTo>
                  <a:pt x="276" y="711"/>
                  <a:pt x="276" y="711"/>
                  <a:pt x="276" y="711"/>
                </a:cubicBezTo>
                <a:cubicBezTo>
                  <a:pt x="274" y="713"/>
                  <a:pt x="274" y="713"/>
                  <a:pt x="274" y="713"/>
                </a:cubicBezTo>
                <a:cubicBezTo>
                  <a:pt x="274" y="713"/>
                  <a:pt x="274" y="713"/>
                  <a:pt x="274" y="713"/>
                </a:cubicBezTo>
                <a:cubicBezTo>
                  <a:pt x="274" y="715"/>
                  <a:pt x="274" y="715"/>
                  <a:pt x="274" y="715"/>
                </a:cubicBezTo>
                <a:cubicBezTo>
                  <a:pt x="274" y="715"/>
                  <a:pt x="274" y="715"/>
                  <a:pt x="274" y="715"/>
                </a:cubicBezTo>
                <a:cubicBezTo>
                  <a:pt x="273" y="715"/>
                  <a:pt x="273" y="715"/>
                  <a:pt x="273" y="715"/>
                </a:cubicBezTo>
                <a:cubicBezTo>
                  <a:pt x="273" y="715"/>
                  <a:pt x="273" y="715"/>
                  <a:pt x="273" y="715"/>
                </a:cubicBezTo>
                <a:cubicBezTo>
                  <a:pt x="273" y="715"/>
                  <a:pt x="273" y="715"/>
                  <a:pt x="273" y="715"/>
                </a:cubicBezTo>
                <a:cubicBezTo>
                  <a:pt x="273" y="715"/>
                  <a:pt x="273" y="715"/>
                  <a:pt x="273" y="715"/>
                </a:cubicBezTo>
                <a:cubicBezTo>
                  <a:pt x="272" y="715"/>
                  <a:pt x="272" y="715"/>
                  <a:pt x="272" y="715"/>
                </a:cubicBezTo>
                <a:cubicBezTo>
                  <a:pt x="272" y="715"/>
                  <a:pt x="272" y="715"/>
                  <a:pt x="272" y="715"/>
                </a:cubicBezTo>
                <a:cubicBezTo>
                  <a:pt x="272" y="715"/>
                  <a:pt x="272" y="715"/>
                  <a:pt x="272" y="715"/>
                </a:cubicBezTo>
                <a:cubicBezTo>
                  <a:pt x="272" y="715"/>
                  <a:pt x="272" y="715"/>
                  <a:pt x="272" y="715"/>
                </a:cubicBezTo>
                <a:cubicBezTo>
                  <a:pt x="271" y="715"/>
                  <a:pt x="271" y="715"/>
                  <a:pt x="271" y="715"/>
                </a:cubicBezTo>
                <a:cubicBezTo>
                  <a:pt x="271" y="715"/>
                  <a:pt x="271" y="715"/>
                  <a:pt x="271" y="715"/>
                </a:cubicBezTo>
                <a:cubicBezTo>
                  <a:pt x="271" y="716"/>
                  <a:pt x="271" y="716"/>
                  <a:pt x="271" y="716"/>
                </a:cubicBezTo>
                <a:cubicBezTo>
                  <a:pt x="271" y="716"/>
                  <a:pt x="271" y="716"/>
                  <a:pt x="271" y="716"/>
                </a:cubicBezTo>
                <a:cubicBezTo>
                  <a:pt x="270" y="716"/>
                  <a:pt x="270" y="716"/>
                  <a:pt x="270" y="716"/>
                </a:cubicBezTo>
                <a:cubicBezTo>
                  <a:pt x="270" y="716"/>
                  <a:pt x="270" y="716"/>
                  <a:pt x="270" y="716"/>
                </a:cubicBezTo>
                <a:cubicBezTo>
                  <a:pt x="270" y="716"/>
                  <a:pt x="270" y="716"/>
                  <a:pt x="270" y="716"/>
                </a:cubicBezTo>
                <a:close/>
                <a:moveTo>
                  <a:pt x="562" y="715"/>
                </a:moveTo>
                <a:cubicBezTo>
                  <a:pt x="562" y="715"/>
                  <a:pt x="562" y="715"/>
                  <a:pt x="562" y="715"/>
                </a:cubicBezTo>
                <a:cubicBezTo>
                  <a:pt x="562" y="715"/>
                  <a:pt x="562" y="715"/>
                  <a:pt x="562" y="715"/>
                </a:cubicBezTo>
                <a:cubicBezTo>
                  <a:pt x="561" y="714"/>
                  <a:pt x="561" y="714"/>
                  <a:pt x="561" y="714"/>
                </a:cubicBezTo>
                <a:cubicBezTo>
                  <a:pt x="561" y="714"/>
                  <a:pt x="561" y="714"/>
                  <a:pt x="561" y="714"/>
                </a:cubicBezTo>
                <a:cubicBezTo>
                  <a:pt x="560" y="714"/>
                  <a:pt x="560" y="714"/>
                  <a:pt x="560" y="714"/>
                </a:cubicBezTo>
                <a:cubicBezTo>
                  <a:pt x="560" y="714"/>
                  <a:pt x="560" y="714"/>
                  <a:pt x="560" y="714"/>
                </a:cubicBezTo>
                <a:cubicBezTo>
                  <a:pt x="560" y="714"/>
                  <a:pt x="560" y="714"/>
                  <a:pt x="560" y="714"/>
                </a:cubicBezTo>
                <a:cubicBezTo>
                  <a:pt x="560" y="714"/>
                  <a:pt x="560" y="714"/>
                  <a:pt x="560" y="714"/>
                </a:cubicBezTo>
                <a:cubicBezTo>
                  <a:pt x="559" y="713"/>
                  <a:pt x="559" y="713"/>
                  <a:pt x="559" y="713"/>
                </a:cubicBezTo>
                <a:cubicBezTo>
                  <a:pt x="559" y="713"/>
                  <a:pt x="559" y="713"/>
                  <a:pt x="559" y="713"/>
                </a:cubicBezTo>
                <a:cubicBezTo>
                  <a:pt x="559" y="713"/>
                  <a:pt x="559" y="713"/>
                  <a:pt x="559" y="713"/>
                </a:cubicBezTo>
                <a:cubicBezTo>
                  <a:pt x="559" y="713"/>
                  <a:pt x="559" y="713"/>
                  <a:pt x="559" y="713"/>
                </a:cubicBezTo>
                <a:cubicBezTo>
                  <a:pt x="558" y="713"/>
                  <a:pt x="558" y="713"/>
                  <a:pt x="558" y="713"/>
                </a:cubicBezTo>
                <a:cubicBezTo>
                  <a:pt x="558" y="713"/>
                  <a:pt x="558" y="713"/>
                  <a:pt x="558" y="713"/>
                </a:cubicBezTo>
                <a:cubicBezTo>
                  <a:pt x="557" y="713"/>
                  <a:pt x="557" y="713"/>
                  <a:pt x="557" y="713"/>
                </a:cubicBezTo>
                <a:cubicBezTo>
                  <a:pt x="557" y="713"/>
                  <a:pt x="557" y="713"/>
                  <a:pt x="557" y="713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9" y="698"/>
                  <a:pt x="559" y="698"/>
                  <a:pt x="559" y="698"/>
                </a:cubicBezTo>
                <a:cubicBezTo>
                  <a:pt x="559" y="698"/>
                  <a:pt x="559" y="698"/>
                  <a:pt x="559" y="698"/>
                </a:cubicBezTo>
                <a:cubicBezTo>
                  <a:pt x="559" y="700"/>
                  <a:pt x="559" y="700"/>
                  <a:pt x="559" y="700"/>
                </a:cubicBezTo>
                <a:cubicBezTo>
                  <a:pt x="559" y="700"/>
                  <a:pt x="559" y="700"/>
                  <a:pt x="559" y="700"/>
                </a:cubicBezTo>
                <a:cubicBezTo>
                  <a:pt x="561" y="702"/>
                  <a:pt x="561" y="702"/>
                  <a:pt x="561" y="702"/>
                </a:cubicBezTo>
                <a:cubicBezTo>
                  <a:pt x="561" y="702"/>
                  <a:pt x="561" y="702"/>
                  <a:pt x="561" y="702"/>
                </a:cubicBezTo>
                <a:cubicBezTo>
                  <a:pt x="562" y="704"/>
                  <a:pt x="562" y="704"/>
                  <a:pt x="562" y="704"/>
                </a:cubicBezTo>
                <a:cubicBezTo>
                  <a:pt x="562" y="704"/>
                  <a:pt x="562" y="704"/>
                  <a:pt x="562" y="704"/>
                </a:cubicBezTo>
                <a:cubicBezTo>
                  <a:pt x="563" y="706"/>
                  <a:pt x="563" y="706"/>
                  <a:pt x="563" y="706"/>
                </a:cubicBezTo>
                <a:cubicBezTo>
                  <a:pt x="563" y="706"/>
                  <a:pt x="563" y="706"/>
                  <a:pt x="563" y="706"/>
                </a:cubicBezTo>
                <a:cubicBezTo>
                  <a:pt x="564" y="708"/>
                  <a:pt x="564" y="708"/>
                  <a:pt x="564" y="708"/>
                </a:cubicBezTo>
                <a:cubicBezTo>
                  <a:pt x="564" y="708"/>
                  <a:pt x="564" y="708"/>
                  <a:pt x="564" y="708"/>
                </a:cubicBezTo>
                <a:cubicBezTo>
                  <a:pt x="565" y="710"/>
                  <a:pt x="565" y="710"/>
                  <a:pt x="565" y="710"/>
                </a:cubicBezTo>
                <a:cubicBezTo>
                  <a:pt x="565" y="710"/>
                  <a:pt x="565" y="710"/>
                  <a:pt x="565" y="710"/>
                </a:cubicBezTo>
                <a:cubicBezTo>
                  <a:pt x="565" y="712"/>
                  <a:pt x="565" y="712"/>
                  <a:pt x="565" y="712"/>
                </a:cubicBezTo>
                <a:cubicBezTo>
                  <a:pt x="565" y="712"/>
                  <a:pt x="565" y="712"/>
                  <a:pt x="565" y="712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3" y="714"/>
                  <a:pt x="563" y="714"/>
                  <a:pt x="563" y="714"/>
                </a:cubicBezTo>
                <a:cubicBezTo>
                  <a:pt x="563" y="714"/>
                  <a:pt x="563" y="714"/>
                  <a:pt x="563" y="714"/>
                </a:cubicBezTo>
                <a:cubicBezTo>
                  <a:pt x="563" y="715"/>
                  <a:pt x="563" y="715"/>
                  <a:pt x="563" y="715"/>
                </a:cubicBezTo>
                <a:cubicBezTo>
                  <a:pt x="563" y="715"/>
                  <a:pt x="563" y="715"/>
                  <a:pt x="563" y="715"/>
                </a:cubicBezTo>
                <a:cubicBezTo>
                  <a:pt x="563" y="715"/>
                  <a:pt x="563" y="715"/>
                  <a:pt x="563" y="715"/>
                </a:cubicBezTo>
                <a:cubicBezTo>
                  <a:pt x="563" y="715"/>
                  <a:pt x="563" y="715"/>
                  <a:pt x="563" y="715"/>
                </a:cubicBezTo>
                <a:cubicBezTo>
                  <a:pt x="562" y="715"/>
                  <a:pt x="562" y="715"/>
                  <a:pt x="562" y="715"/>
                </a:cubicBezTo>
                <a:close/>
                <a:moveTo>
                  <a:pt x="304" y="713"/>
                </a:moveTo>
                <a:cubicBezTo>
                  <a:pt x="302" y="712"/>
                  <a:pt x="302" y="712"/>
                  <a:pt x="302" y="712"/>
                </a:cubicBezTo>
                <a:cubicBezTo>
                  <a:pt x="302" y="712"/>
                  <a:pt x="302" y="712"/>
                  <a:pt x="302" y="712"/>
                </a:cubicBezTo>
                <a:cubicBezTo>
                  <a:pt x="301" y="711"/>
                  <a:pt x="301" y="711"/>
                  <a:pt x="301" y="711"/>
                </a:cubicBezTo>
                <a:cubicBezTo>
                  <a:pt x="301" y="711"/>
                  <a:pt x="301" y="711"/>
                  <a:pt x="301" y="711"/>
                </a:cubicBezTo>
                <a:cubicBezTo>
                  <a:pt x="300" y="710"/>
                  <a:pt x="300" y="710"/>
                  <a:pt x="300" y="710"/>
                </a:cubicBezTo>
                <a:cubicBezTo>
                  <a:pt x="300" y="710"/>
                  <a:pt x="300" y="710"/>
                  <a:pt x="300" y="710"/>
                </a:cubicBezTo>
                <a:cubicBezTo>
                  <a:pt x="298" y="708"/>
                  <a:pt x="298" y="708"/>
                  <a:pt x="298" y="708"/>
                </a:cubicBezTo>
                <a:cubicBezTo>
                  <a:pt x="298" y="708"/>
                  <a:pt x="298" y="708"/>
                  <a:pt x="298" y="708"/>
                </a:cubicBezTo>
                <a:cubicBezTo>
                  <a:pt x="296" y="708"/>
                  <a:pt x="296" y="708"/>
                  <a:pt x="296" y="708"/>
                </a:cubicBezTo>
                <a:cubicBezTo>
                  <a:pt x="296" y="708"/>
                  <a:pt x="296" y="708"/>
                  <a:pt x="296" y="708"/>
                </a:cubicBezTo>
                <a:cubicBezTo>
                  <a:pt x="294" y="707"/>
                  <a:pt x="294" y="707"/>
                  <a:pt x="294" y="707"/>
                </a:cubicBezTo>
                <a:cubicBezTo>
                  <a:pt x="294" y="707"/>
                  <a:pt x="294" y="707"/>
                  <a:pt x="294" y="707"/>
                </a:cubicBezTo>
                <a:cubicBezTo>
                  <a:pt x="292" y="706"/>
                  <a:pt x="292" y="706"/>
                  <a:pt x="292" y="706"/>
                </a:cubicBezTo>
                <a:cubicBezTo>
                  <a:pt x="292" y="706"/>
                  <a:pt x="292" y="706"/>
                  <a:pt x="292" y="706"/>
                </a:cubicBezTo>
                <a:cubicBezTo>
                  <a:pt x="291" y="706"/>
                  <a:pt x="291" y="706"/>
                  <a:pt x="291" y="706"/>
                </a:cubicBezTo>
                <a:cubicBezTo>
                  <a:pt x="291" y="706"/>
                  <a:pt x="291" y="706"/>
                  <a:pt x="291" y="706"/>
                </a:cubicBezTo>
                <a:cubicBezTo>
                  <a:pt x="291" y="705"/>
                  <a:pt x="291" y="705"/>
                  <a:pt x="291" y="705"/>
                </a:cubicBezTo>
                <a:cubicBezTo>
                  <a:pt x="291" y="705"/>
                  <a:pt x="291" y="705"/>
                  <a:pt x="291" y="705"/>
                </a:cubicBezTo>
                <a:cubicBezTo>
                  <a:pt x="292" y="705"/>
                  <a:pt x="292" y="705"/>
                  <a:pt x="292" y="705"/>
                </a:cubicBezTo>
                <a:cubicBezTo>
                  <a:pt x="292" y="705"/>
                  <a:pt x="292" y="705"/>
                  <a:pt x="292" y="705"/>
                </a:cubicBezTo>
                <a:cubicBezTo>
                  <a:pt x="293" y="705"/>
                  <a:pt x="293" y="705"/>
                  <a:pt x="293" y="705"/>
                </a:cubicBezTo>
                <a:cubicBezTo>
                  <a:pt x="293" y="705"/>
                  <a:pt x="293" y="705"/>
                  <a:pt x="293" y="705"/>
                </a:cubicBezTo>
                <a:cubicBezTo>
                  <a:pt x="293" y="705"/>
                  <a:pt x="293" y="705"/>
                  <a:pt x="293" y="705"/>
                </a:cubicBezTo>
                <a:cubicBezTo>
                  <a:pt x="293" y="705"/>
                  <a:pt x="293" y="705"/>
                  <a:pt x="293" y="705"/>
                </a:cubicBezTo>
                <a:cubicBezTo>
                  <a:pt x="295" y="705"/>
                  <a:pt x="295" y="705"/>
                  <a:pt x="295" y="705"/>
                </a:cubicBezTo>
                <a:cubicBezTo>
                  <a:pt x="295" y="705"/>
                  <a:pt x="295" y="705"/>
                  <a:pt x="295" y="705"/>
                </a:cubicBezTo>
                <a:cubicBezTo>
                  <a:pt x="296" y="705"/>
                  <a:pt x="296" y="705"/>
                  <a:pt x="296" y="705"/>
                </a:cubicBezTo>
                <a:cubicBezTo>
                  <a:pt x="296" y="705"/>
                  <a:pt x="296" y="705"/>
                  <a:pt x="296" y="705"/>
                </a:cubicBezTo>
                <a:cubicBezTo>
                  <a:pt x="297" y="705"/>
                  <a:pt x="297" y="705"/>
                  <a:pt x="297" y="705"/>
                </a:cubicBezTo>
                <a:cubicBezTo>
                  <a:pt x="297" y="705"/>
                  <a:pt x="297" y="705"/>
                  <a:pt x="297" y="705"/>
                </a:cubicBezTo>
                <a:cubicBezTo>
                  <a:pt x="298" y="705"/>
                  <a:pt x="298" y="705"/>
                  <a:pt x="298" y="705"/>
                </a:cubicBezTo>
                <a:cubicBezTo>
                  <a:pt x="298" y="705"/>
                  <a:pt x="298" y="705"/>
                  <a:pt x="298" y="705"/>
                </a:cubicBezTo>
                <a:cubicBezTo>
                  <a:pt x="299" y="705"/>
                  <a:pt x="299" y="705"/>
                  <a:pt x="299" y="705"/>
                </a:cubicBezTo>
                <a:cubicBezTo>
                  <a:pt x="299" y="705"/>
                  <a:pt x="299" y="705"/>
                  <a:pt x="299" y="705"/>
                </a:cubicBezTo>
                <a:cubicBezTo>
                  <a:pt x="300" y="704"/>
                  <a:pt x="300" y="704"/>
                  <a:pt x="300" y="704"/>
                </a:cubicBezTo>
                <a:cubicBezTo>
                  <a:pt x="300" y="704"/>
                  <a:pt x="300" y="704"/>
                  <a:pt x="300" y="70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299" y="684"/>
                  <a:pt x="299" y="684"/>
                  <a:pt x="299" y="684"/>
                </a:cubicBezTo>
                <a:cubicBezTo>
                  <a:pt x="299" y="684"/>
                  <a:pt x="299" y="684"/>
                  <a:pt x="299" y="684"/>
                </a:cubicBezTo>
                <a:cubicBezTo>
                  <a:pt x="299" y="684"/>
                  <a:pt x="299" y="684"/>
                  <a:pt x="299" y="684"/>
                </a:cubicBezTo>
                <a:cubicBezTo>
                  <a:pt x="299" y="684"/>
                  <a:pt x="299" y="684"/>
                  <a:pt x="299" y="684"/>
                </a:cubicBezTo>
                <a:cubicBezTo>
                  <a:pt x="298" y="684"/>
                  <a:pt x="298" y="684"/>
                  <a:pt x="298" y="684"/>
                </a:cubicBezTo>
                <a:cubicBezTo>
                  <a:pt x="298" y="684"/>
                  <a:pt x="298" y="684"/>
                  <a:pt x="298" y="684"/>
                </a:cubicBezTo>
                <a:cubicBezTo>
                  <a:pt x="298" y="683"/>
                  <a:pt x="298" y="683"/>
                  <a:pt x="298" y="683"/>
                </a:cubicBezTo>
                <a:cubicBezTo>
                  <a:pt x="298" y="683"/>
                  <a:pt x="298" y="683"/>
                  <a:pt x="298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2"/>
                  <a:pt x="297" y="682"/>
                  <a:pt x="297" y="682"/>
                </a:cubicBezTo>
                <a:cubicBezTo>
                  <a:pt x="297" y="682"/>
                  <a:pt x="297" y="682"/>
                  <a:pt x="297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1"/>
                  <a:pt x="296" y="681"/>
                  <a:pt x="296" y="681"/>
                </a:cubicBezTo>
                <a:cubicBezTo>
                  <a:pt x="296" y="681"/>
                  <a:pt x="296" y="681"/>
                  <a:pt x="296" y="681"/>
                </a:cubicBezTo>
                <a:cubicBezTo>
                  <a:pt x="296" y="681"/>
                  <a:pt x="296" y="681"/>
                  <a:pt x="296" y="681"/>
                </a:cubicBezTo>
                <a:cubicBezTo>
                  <a:pt x="296" y="681"/>
                  <a:pt x="296" y="681"/>
                  <a:pt x="296" y="681"/>
                </a:cubicBezTo>
                <a:cubicBezTo>
                  <a:pt x="297" y="681"/>
                  <a:pt x="297" y="681"/>
                  <a:pt x="297" y="681"/>
                </a:cubicBezTo>
                <a:cubicBezTo>
                  <a:pt x="297" y="681"/>
                  <a:pt x="297" y="681"/>
                  <a:pt x="297" y="681"/>
                </a:cubicBezTo>
                <a:cubicBezTo>
                  <a:pt x="297" y="681"/>
                  <a:pt x="297" y="681"/>
                  <a:pt x="297" y="681"/>
                </a:cubicBezTo>
                <a:cubicBezTo>
                  <a:pt x="297" y="681"/>
                  <a:pt x="297" y="681"/>
                  <a:pt x="297" y="681"/>
                </a:cubicBezTo>
                <a:cubicBezTo>
                  <a:pt x="298" y="680"/>
                  <a:pt x="298" y="680"/>
                  <a:pt x="298" y="680"/>
                </a:cubicBezTo>
                <a:cubicBezTo>
                  <a:pt x="298" y="680"/>
                  <a:pt x="298" y="680"/>
                  <a:pt x="298" y="680"/>
                </a:cubicBezTo>
                <a:cubicBezTo>
                  <a:pt x="299" y="680"/>
                  <a:pt x="299" y="680"/>
                  <a:pt x="299" y="680"/>
                </a:cubicBezTo>
                <a:cubicBezTo>
                  <a:pt x="299" y="680"/>
                  <a:pt x="299" y="680"/>
                  <a:pt x="299" y="680"/>
                </a:cubicBezTo>
                <a:cubicBezTo>
                  <a:pt x="299" y="680"/>
                  <a:pt x="299" y="680"/>
                  <a:pt x="299" y="680"/>
                </a:cubicBezTo>
                <a:cubicBezTo>
                  <a:pt x="299" y="680"/>
                  <a:pt x="299" y="680"/>
                  <a:pt x="299" y="680"/>
                </a:cubicBezTo>
                <a:cubicBezTo>
                  <a:pt x="300" y="679"/>
                  <a:pt x="300" y="679"/>
                  <a:pt x="300" y="679"/>
                </a:cubicBezTo>
                <a:cubicBezTo>
                  <a:pt x="300" y="679"/>
                  <a:pt x="300" y="679"/>
                  <a:pt x="300" y="679"/>
                </a:cubicBezTo>
                <a:cubicBezTo>
                  <a:pt x="301" y="679"/>
                  <a:pt x="301" y="679"/>
                  <a:pt x="301" y="679"/>
                </a:cubicBezTo>
                <a:cubicBezTo>
                  <a:pt x="301" y="679"/>
                  <a:pt x="301" y="679"/>
                  <a:pt x="301" y="679"/>
                </a:cubicBezTo>
                <a:cubicBezTo>
                  <a:pt x="302" y="669"/>
                  <a:pt x="302" y="669"/>
                  <a:pt x="302" y="669"/>
                </a:cubicBezTo>
                <a:cubicBezTo>
                  <a:pt x="302" y="669"/>
                  <a:pt x="302" y="669"/>
                  <a:pt x="302" y="669"/>
                </a:cubicBezTo>
                <a:cubicBezTo>
                  <a:pt x="300" y="669"/>
                  <a:pt x="300" y="669"/>
                  <a:pt x="300" y="669"/>
                </a:cubicBezTo>
                <a:cubicBezTo>
                  <a:pt x="300" y="669"/>
                  <a:pt x="300" y="669"/>
                  <a:pt x="300" y="669"/>
                </a:cubicBezTo>
                <a:cubicBezTo>
                  <a:pt x="300" y="669"/>
                  <a:pt x="300" y="669"/>
                  <a:pt x="300" y="669"/>
                </a:cubicBezTo>
                <a:cubicBezTo>
                  <a:pt x="300" y="669"/>
                  <a:pt x="300" y="669"/>
                  <a:pt x="300" y="669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7"/>
                  <a:pt x="300" y="667"/>
                  <a:pt x="300" y="667"/>
                </a:cubicBezTo>
                <a:cubicBezTo>
                  <a:pt x="300" y="667"/>
                  <a:pt x="300" y="667"/>
                  <a:pt x="300" y="667"/>
                </a:cubicBezTo>
                <a:cubicBezTo>
                  <a:pt x="300" y="667"/>
                  <a:pt x="300" y="667"/>
                  <a:pt x="300" y="667"/>
                </a:cubicBezTo>
                <a:cubicBezTo>
                  <a:pt x="300" y="667"/>
                  <a:pt x="300" y="667"/>
                  <a:pt x="300" y="667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2" y="665"/>
                  <a:pt x="302" y="665"/>
                  <a:pt x="302" y="665"/>
                </a:cubicBezTo>
                <a:cubicBezTo>
                  <a:pt x="302" y="665"/>
                  <a:pt x="302" y="665"/>
                  <a:pt x="302" y="665"/>
                </a:cubicBezTo>
                <a:cubicBezTo>
                  <a:pt x="302" y="665"/>
                  <a:pt x="302" y="665"/>
                  <a:pt x="302" y="665"/>
                </a:cubicBezTo>
                <a:cubicBezTo>
                  <a:pt x="302" y="665"/>
                  <a:pt x="302" y="665"/>
                  <a:pt x="302" y="665"/>
                </a:cubicBezTo>
                <a:cubicBezTo>
                  <a:pt x="302" y="664"/>
                  <a:pt x="302" y="664"/>
                  <a:pt x="302" y="664"/>
                </a:cubicBezTo>
                <a:cubicBezTo>
                  <a:pt x="302" y="664"/>
                  <a:pt x="302" y="664"/>
                  <a:pt x="302" y="664"/>
                </a:cubicBezTo>
                <a:cubicBezTo>
                  <a:pt x="302" y="664"/>
                  <a:pt x="302" y="664"/>
                  <a:pt x="302" y="664"/>
                </a:cubicBezTo>
                <a:cubicBezTo>
                  <a:pt x="302" y="664"/>
                  <a:pt x="302" y="664"/>
                  <a:pt x="302" y="664"/>
                </a:cubicBezTo>
                <a:cubicBezTo>
                  <a:pt x="302" y="663"/>
                  <a:pt x="302" y="663"/>
                  <a:pt x="302" y="663"/>
                </a:cubicBezTo>
                <a:cubicBezTo>
                  <a:pt x="302" y="663"/>
                  <a:pt x="302" y="663"/>
                  <a:pt x="302" y="663"/>
                </a:cubicBezTo>
                <a:cubicBezTo>
                  <a:pt x="302" y="663"/>
                  <a:pt x="302" y="663"/>
                  <a:pt x="302" y="663"/>
                </a:cubicBezTo>
                <a:cubicBezTo>
                  <a:pt x="302" y="663"/>
                  <a:pt x="302" y="663"/>
                  <a:pt x="302" y="663"/>
                </a:cubicBezTo>
                <a:cubicBezTo>
                  <a:pt x="302" y="662"/>
                  <a:pt x="302" y="662"/>
                  <a:pt x="302" y="662"/>
                </a:cubicBezTo>
                <a:cubicBezTo>
                  <a:pt x="302" y="662"/>
                  <a:pt x="302" y="662"/>
                  <a:pt x="302" y="662"/>
                </a:cubicBezTo>
                <a:cubicBezTo>
                  <a:pt x="302" y="661"/>
                  <a:pt x="302" y="661"/>
                  <a:pt x="302" y="661"/>
                </a:cubicBezTo>
                <a:cubicBezTo>
                  <a:pt x="302" y="661"/>
                  <a:pt x="302" y="661"/>
                  <a:pt x="302" y="661"/>
                </a:cubicBezTo>
                <a:cubicBezTo>
                  <a:pt x="302" y="661"/>
                  <a:pt x="302" y="661"/>
                  <a:pt x="302" y="661"/>
                </a:cubicBezTo>
                <a:cubicBezTo>
                  <a:pt x="302" y="661"/>
                  <a:pt x="302" y="661"/>
                  <a:pt x="302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298" y="663"/>
                  <a:pt x="298" y="663"/>
                  <a:pt x="298" y="663"/>
                </a:cubicBezTo>
                <a:cubicBezTo>
                  <a:pt x="298" y="663"/>
                  <a:pt x="298" y="663"/>
                  <a:pt x="298" y="663"/>
                </a:cubicBezTo>
                <a:cubicBezTo>
                  <a:pt x="296" y="664"/>
                  <a:pt x="296" y="664"/>
                  <a:pt x="296" y="664"/>
                </a:cubicBezTo>
                <a:cubicBezTo>
                  <a:pt x="296" y="664"/>
                  <a:pt x="296" y="664"/>
                  <a:pt x="296" y="664"/>
                </a:cubicBezTo>
                <a:cubicBezTo>
                  <a:pt x="294" y="667"/>
                  <a:pt x="294" y="667"/>
                  <a:pt x="294" y="667"/>
                </a:cubicBezTo>
                <a:cubicBezTo>
                  <a:pt x="294" y="667"/>
                  <a:pt x="294" y="667"/>
                  <a:pt x="294" y="667"/>
                </a:cubicBezTo>
                <a:cubicBezTo>
                  <a:pt x="293" y="668"/>
                  <a:pt x="293" y="668"/>
                  <a:pt x="293" y="668"/>
                </a:cubicBezTo>
                <a:cubicBezTo>
                  <a:pt x="293" y="668"/>
                  <a:pt x="293" y="668"/>
                  <a:pt x="293" y="668"/>
                </a:cubicBezTo>
                <a:cubicBezTo>
                  <a:pt x="292" y="671"/>
                  <a:pt x="292" y="671"/>
                  <a:pt x="292" y="671"/>
                </a:cubicBezTo>
                <a:cubicBezTo>
                  <a:pt x="292" y="671"/>
                  <a:pt x="292" y="671"/>
                  <a:pt x="292" y="671"/>
                </a:cubicBezTo>
                <a:cubicBezTo>
                  <a:pt x="291" y="673"/>
                  <a:pt x="291" y="673"/>
                  <a:pt x="291" y="673"/>
                </a:cubicBezTo>
                <a:cubicBezTo>
                  <a:pt x="291" y="673"/>
                  <a:pt x="291" y="673"/>
                  <a:pt x="291" y="673"/>
                </a:cubicBezTo>
                <a:cubicBezTo>
                  <a:pt x="289" y="675"/>
                  <a:pt x="289" y="675"/>
                  <a:pt x="289" y="675"/>
                </a:cubicBezTo>
                <a:cubicBezTo>
                  <a:pt x="289" y="675"/>
                  <a:pt x="289" y="675"/>
                  <a:pt x="289" y="675"/>
                </a:cubicBezTo>
                <a:cubicBezTo>
                  <a:pt x="287" y="677"/>
                  <a:pt x="287" y="677"/>
                  <a:pt x="287" y="677"/>
                </a:cubicBezTo>
                <a:cubicBezTo>
                  <a:pt x="287" y="677"/>
                  <a:pt x="287" y="677"/>
                  <a:pt x="287" y="677"/>
                </a:cubicBezTo>
                <a:cubicBezTo>
                  <a:pt x="287" y="677"/>
                  <a:pt x="287" y="677"/>
                  <a:pt x="287" y="677"/>
                </a:cubicBezTo>
                <a:cubicBezTo>
                  <a:pt x="287" y="677"/>
                  <a:pt x="287" y="677"/>
                  <a:pt x="287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6"/>
                  <a:pt x="285" y="676"/>
                  <a:pt x="285" y="676"/>
                </a:cubicBezTo>
                <a:cubicBezTo>
                  <a:pt x="285" y="676"/>
                  <a:pt x="285" y="676"/>
                  <a:pt x="285" y="676"/>
                </a:cubicBezTo>
                <a:cubicBezTo>
                  <a:pt x="284" y="675"/>
                  <a:pt x="284" y="675"/>
                  <a:pt x="284" y="675"/>
                </a:cubicBezTo>
                <a:cubicBezTo>
                  <a:pt x="284" y="675"/>
                  <a:pt x="284" y="675"/>
                  <a:pt x="284" y="675"/>
                </a:cubicBezTo>
                <a:cubicBezTo>
                  <a:pt x="284" y="674"/>
                  <a:pt x="284" y="674"/>
                  <a:pt x="284" y="674"/>
                </a:cubicBezTo>
                <a:cubicBezTo>
                  <a:pt x="284" y="674"/>
                  <a:pt x="284" y="674"/>
                  <a:pt x="284" y="674"/>
                </a:cubicBezTo>
                <a:cubicBezTo>
                  <a:pt x="284" y="673"/>
                  <a:pt x="284" y="673"/>
                  <a:pt x="284" y="673"/>
                </a:cubicBezTo>
                <a:cubicBezTo>
                  <a:pt x="284" y="673"/>
                  <a:pt x="284" y="673"/>
                  <a:pt x="284" y="673"/>
                </a:cubicBezTo>
                <a:cubicBezTo>
                  <a:pt x="285" y="672"/>
                  <a:pt x="285" y="672"/>
                  <a:pt x="285" y="672"/>
                </a:cubicBezTo>
                <a:cubicBezTo>
                  <a:pt x="285" y="672"/>
                  <a:pt x="285" y="672"/>
                  <a:pt x="285" y="672"/>
                </a:cubicBezTo>
                <a:cubicBezTo>
                  <a:pt x="286" y="671"/>
                  <a:pt x="286" y="671"/>
                  <a:pt x="286" y="671"/>
                </a:cubicBezTo>
                <a:cubicBezTo>
                  <a:pt x="286" y="671"/>
                  <a:pt x="286" y="671"/>
                  <a:pt x="286" y="671"/>
                </a:cubicBezTo>
                <a:cubicBezTo>
                  <a:pt x="287" y="670"/>
                  <a:pt x="287" y="670"/>
                  <a:pt x="287" y="670"/>
                </a:cubicBezTo>
                <a:cubicBezTo>
                  <a:pt x="287" y="670"/>
                  <a:pt x="287" y="670"/>
                  <a:pt x="287" y="670"/>
                </a:cubicBezTo>
                <a:cubicBezTo>
                  <a:pt x="287" y="668"/>
                  <a:pt x="287" y="668"/>
                  <a:pt x="287" y="668"/>
                </a:cubicBezTo>
                <a:cubicBezTo>
                  <a:pt x="287" y="668"/>
                  <a:pt x="287" y="668"/>
                  <a:pt x="287" y="668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6"/>
                  <a:pt x="289" y="666"/>
                  <a:pt x="289" y="666"/>
                </a:cubicBezTo>
                <a:cubicBezTo>
                  <a:pt x="289" y="666"/>
                  <a:pt x="289" y="666"/>
                  <a:pt x="289" y="666"/>
                </a:cubicBezTo>
                <a:cubicBezTo>
                  <a:pt x="289" y="666"/>
                  <a:pt x="289" y="666"/>
                  <a:pt x="289" y="666"/>
                </a:cubicBezTo>
                <a:cubicBezTo>
                  <a:pt x="289" y="666"/>
                  <a:pt x="289" y="666"/>
                  <a:pt x="289" y="666"/>
                </a:cubicBezTo>
                <a:cubicBezTo>
                  <a:pt x="289" y="665"/>
                  <a:pt x="289" y="665"/>
                  <a:pt x="289" y="665"/>
                </a:cubicBezTo>
                <a:cubicBezTo>
                  <a:pt x="289" y="665"/>
                  <a:pt x="289" y="665"/>
                  <a:pt x="289" y="665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4"/>
                  <a:pt x="290" y="664"/>
                  <a:pt x="290" y="664"/>
                </a:cubicBezTo>
                <a:cubicBezTo>
                  <a:pt x="290" y="664"/>
                  <a:pt x="290" y="664"/>
                  <a:pt x="290" y="664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6"/>
                  <a:pt x="290" y="666"/>
                  <a:pt x="290" y="666"/>
                </a:cubicBezTo>
                <a:cubicBezTo>
                  <a:pt x="290" y="666"/>
                  <a:pt x="290" y="666"/>
                  <a:pt x="290" y="666"/>
                </a:cubicBezTo>
                <a:cubicBezTo>
                  <a:pt x="290" y="666"/>
                  <a:pt x="290" y="666"/>
                  <a:pt x="290" y="666"/>
                </a:cubicBezTo>
                <a:cubicBezTo>
                  <a:pt x="290" y="666"/>
                  <a:pt x="290" y="666"/>
                  <a:pt x="290" y="666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8"/>
                  <a:pt x="289" y="668"/>
                  <a:pt x="289" y="668"/>
                </a:cubicBezTo>
                <a:cubicBezTo>
                  <a:pt x="289" y="668"/>
                  <a:pt x="289" y="668"/>
                  <a:pt x="289" y="668"/>
                </a:cubicBezTo>
                <a:cubicBezTo>
                  <a:pt x="290" y="668"/>
                  <a:pt x="290" y="668"/>
                  <a:pt x="290" y="668"/>
                </a:cubicBezTo>
                <a:cubicBezTo>
                  <a:pt x="290" y="668"/>
                  <a:pt x="290" y="668"/>
                  <a:pt x="290" y="668"/>
                </a:cubicBezTo>
                <a:cubicBezTo>
                  <a:pt x="290" y="668"/>
                  <a:pt x="290" y="668"/>
                  <a:pt x="290" y="668"/>
                </a:cubicBezTo>
                <a:cubicBezTo>
                  <a:pt x="290" y="668"/>
                  <a:pt x="290" y="668"/>
                  <a:pt x="290" y="668"/>
                </a:cubicBezTo>
                <a:cubicBezTo>
                  <a:pt x="291" y="668"/>
                  <a:pt x="291" y="668"/>
                  <a:pt x="291" y="668"/>
                </a:cubicBezTo>
                <a:cubicBezTo>
                  <a:pt x="291" y="668"/>
                  <a:pt x="291" y="668"/>
                  <a:pt x="291" y="668"/>
                </a:cubicBezTo>
                <a:cubicBezTo>
                  <a:pt x="292" y="667"/>
                  <a:pt x="292" y="667"/>
                  <a:pt x="292" y="667"/>
                </a:cubicBezTo>
                <a:cubicBezTo>
                  <a:pt x="292" y="667"/>
                  <a:pt x="292" y="667"/>
                  <a:pt x="292" y="667"/>
                </a:cubicBezTo>
                <a:cubicBezTo>
                  <a:pt x="293" y="666"/>
                  <a:pt x="293" y="666"/>
                  <a:pt x="293" y="666"/>
                </a:cubicBezTo>
                <a:cubicBezTo>
                  <a:pt x="293" y="666"/>
                  <a:pt x="293" y="666"/>
                  <a:pt x="293" y="666"/>
                </a:cubicBezTo>
                <a:cubicBezTo>
                  <a:pt x="294" y="665"/>
                  <a:pt x="294" y="665"/>
                  <a:pt x="294" y="665"/>
                </a:cubicBezTo>
                <a:cubicBezTo>
                  <a:pt x="294" y="665"/>
                  <a:pt x="294" y="665"/>
                  <a:pt x="294" y="665"/>
                </a:cubicBezTo>
                <a:cubicBezTo>
                  <a:pt x="295" y="664"/>
                  <a:pt x="295" y="664"/>
                  <a:pt x="295" y="664"/>
                </a:cubicBezTo>
                <a:cubicBezTo>
                  <a:pt x="295" y="664"/>
                  <a:pt x="295" y="664"/>
                  <a:pt x="295" y="664"/>
                </a:cubicBezTo>
                <a:cubicBezTo>
                  <a:pt x="295" y="663"/>
                  <a:pt x="295" y="663"/>
                  <a:pt x="295" y="663"/>
                </a:cubicBezTo>
                <a:cubicBezTo>
                  <a:pt x="295" y="663"/>
                  <a:pt x="295" y="663"/>
                  <a:pt x="295" y="663"/>
                </a:cubicBezTo>
                <a:cubicBezTo>
                  <a:pt x="296" y="663"/>
                  <a:pt x="296" y="663"/>
                  <a:pt x="296" y="663"/>
                </a:cubicBezTo>
                <a:cubicBezTo>
                  <a:pt x="296" y="663"/>
                  <a:pt x="296" y="663"/>
                  <a:pt x="296" y="663"/>
                </a:cubicBezTo>
                <a:cubicBezTo>
                  <a:pt x="300" y="659"/>
                  <a:pt x="300" y="659"/>
                  <a:pt x="300" y="659"/>
                </a:cubicBezTo>
                <a:cubicBezTo>
                  <a:pt x="300" y="659"/>
                  <a:pt x="300" y="659"/>
                  <a:pt x="300" y="659"/>
                </a:cubicBezTo>
                <a:cubicBezTo>
                  <a:pt x="301" y="659"/>
                  <a:pt x="301" y="659"/>
                  <a:pt x="301" y="659"/>
                </a:cubicBezTo>
                <a:cubicBezTo>
                  <a:pt x="301" y="659"/>
                  <a:pt x="301" y="659"/>
                  <a:pt x="301" y="659"/>
                </a:cubicBezTo>
                <a:cubicBezTo>
                  <a:pt x="301" y="658"/>
                  <a:pt x="301" y="658"/>
                  <a:pt x="301" y="658"/>
                </a:cubicBezTo>
                <a:cubicBezTo>
                  <a:pt x="301" y="658"/>
                  <a:pt x="301" y="658"/>
                  <a:pt x="301" y="658"/>
                </a:cubicBezTo>
                <a:cubicBezTo>
                  <a:pt x="302" y="658"/>
                  <a:pt x="302" y="658"/>
                  <a:pt x="302" y="658"/>
                </a:cubicBezTo>
                <a:cubicBezTo>
                  <a:pt x="302" y="658"/>
                  <a:pt x="302" y="658"/>
                  <a:pt x="302" y="658"/>
                </a:cubicBezTo>
                <a:cubicBezTo>
                  <a:pt x="302" y="658"/>
                  <a:pt x="302" y="658"/>
                  <a:pt x="302" y="658"/>
                </a:cubicBezTo>
                <a:cubicBezTo>
                  <a:pt x="302" y="658"/>
                  <a:pt x="302" y="658"/>
                  <a:pt x="302" y="658"/>
                </a:cubicBezTo>
                <a:cubicBezTo>
                  <a:pt x="302" y="657"/>
                  <a:pt x="302" y="657"/>
                  <a:pt x="302" y="657"/>
                </a:cubicBezTo>
                <a:cubicBezTo>
                  <a:pt x="302" y="657"/>
                  <a:pt x="302" y="657"/>
                  <a:pt x="302" y="657"/>
                </a:cubicBezTo>
                <a:cubicBezTo>
                  <a:pt x="302" y="656"/>
                  <a:pt x="302" y="656"/>
                  <a:pt x="302" y="656"/>
                </a:cubicBezTo>
                <a:cubicBezTo>
                  <a:pt x="302" y="656"/>
                  <a:pt x="302" y="656"/>
                  <a:pt x="302" y="656"/>
                </a:cubicBezTo>
                <a:cubicBezTo>
                  <a:pt x="302" y="656"/>
                  <a:pt x="302" y="656"/>
                  <a:pt x="302" y="656"/>
                </a:cubicBezTo>
                <a:cubicBezTo>
                  <a:pt x="302" y="656"/>
                  <a:pt x="302" y="656"/>
                  <a:pt x="302" y="656"/>
                </a:cubicBezTo>
                <a:cubicBezTo>
                  <a:pt x="302" y="655"/>
                  <a:pt x="302" y="655"/>
                  <a:pt x="302" y="655"/>
                </a:cubicBezTo>
                <a:cubicBezTo>
                  <a:pt x="302" y="655"/>
                  <a:pt x="302" y="655"/>
                  <a:pt x="302" y="655"/>
                </a:cubicBezTo>
                <a:cubicBezTo>
                  <a:pt x="302" y="654"/>
                  <a:pt x="302" y="654"/>
                  <a:pt x="302" y="654"/>
                </a:cubicBezTo>
                <a:cubicBezTo>
                  <a:pt x="302" y="654"/>
                  <a:pt x="302" y="654"/>
                  <a:pt x="302" y="654"/>
                </a:cubicBezTo>
                <a:cubicBezTo>
                  <a:pt x="296" y="656"/>
                  <a:pt x="296" y="656"/>
                  <a:pt x="296" y="656"/>
                </a:cubicBezTo>
                <a:cubicBezTo>
                  <a:pt x="296" y="656"/>
                  <a:pt x="296" y="656"/>
                  <a:pt x="296" y="656"/>
                </a:cubicBezTo>
                <a:cubicBezTo>
                  <a:pt x="302" y="652"/>
                  <a:pt x="302" y="652"/>
                  <a:pt x="302" y="652"/>
                </a:cubicBezTo>
                <a:cubicBezTo>
                  <a:pt x="302" y="652"/>
                  <a:pt x="302" y="652"/>
                  <a:pt x="302" y="652"/>
                </a:cubicBezTo>
                <a:cubicBezTo>
                  <a:pt x="302" y="651"/>
                  <a:pt x="302" y="651"/>
                  <a:pt x="302" y="651"/>
                </a:cubicBezTo>
                <a:cubicBezTo>
                  <a:pt x="302" y="651"/>
                  <a:pt x="302" y="651"/>
                  <a:pt x="302" y="651"/>
                </a:cubicBezTo>
                <a:cubicBezTo>
                  <a:pt x="302" y="651"/>
                  <a:pt x="302" y="651"/>
                  <a:pt x="302" y="651"/>
                </a:cubicBezTo>
                <a:cubicBezTo>
                  <a:pt x="302" y="651"/>
                  <a:pt x="302" y="651"/>
                  <a:pt x="302" y="651"/>
                </a:cubicBezTo>
                <a:cubicBezTo>
                  <a:pt x="302" y="650"/>
                  <a:pt x="302" y="650"/>
                  <a:pt x="302" y="650"/>
                </a:cubicBezTo>
                <a:cubicBezTo>
                  <a:pt x="302" y="650"/>
                  <a:pt x="302" y="650"/>
                  <a:pt x="302" y="650"/>
                </a:cubicBezTo>
                <a:cubicBezTo>
                  <a:pt x="303" y="650"/>
                  <a:pt x="303" y="650"/>
                  <a:pt x="303" y="650"/>
                </a:cubicBezTo>
                <a:cubicBezTo>
                  <a:pt x="303" y="650"/>
                  <a:pt x="303" y="650"/>
                  <a:pt x="303" y="650"/>
                </a:cubicBezTo>
                <a:cubicBezTo>
                  <a:pt x="303" y="649"/>
                  <a:pt x="303" y="649"/>
                  <a:pt x="303" y="649"/>
                </a:cubicBezTo>
                <a:cubicBezTo>
                  <a:pt x="303" y="649"/>
                  <a:pt x="303" y="649"/>
                  <a:pt x="303" y="649"/>
                </a:cubicBezTo>
                <a:cubicBezTo>
                  <a:pt x="303" y="649"/>
                  <a:pt x="303" y="649"/>
                  <a:pt x="303" y="649"/>
                </a:cubicBezTo>
                <a:cubicBezTo>
                  <a:pt x="303" y="649"/>
                  <a:pt x="303" y="649"/>
                  <a:pt x="303" y="649"/>
                </a:cubicBezTo>
                <a:cubicBezTo>
                  <a:pt x="303" y="648"/>
                  <a:pt x="303" y="648"/>
                  <a:pt x="303" y="648"/>
                </a:cubicBezTo>
                <a:cubicBezTo>
                  <a:pt x="303" y="648"/>
                  <a:pt x="303" y="648"/>
                  <a:pt x="303" y="648"/>
                </a:cubicBezTo>
                <a:cubicBezTo>
                  <a:pt x="303" y="647"/>
                  <a:pt x="303" y="647"/>
                  <a:pt x="303" y="647"/>
                </a:cubicBezTo>
                <a:cubicBezTo>
                  <a:pt x="303" y="647"/>
                  <a:pt x="303" y="647"/>
                  <a:pt x="303" y="647"/>
                </a:cubicBezTo>
                <a:cubicBezTo>
                  <a:pt x="302" y="647"/>
                  <a:pt x="302" y="647"/>
                  <a:pt x="302" y="647"/>
                </a:cubicBezTo>
                <a:cubicBezTo>
                  <a:pt x="302" y="647"/>
                  <a:pt x="302" y="647"/>
                  <a:pt x="302" y="647"/>
                </a:cubicBezTo>
                <a:cubicBezTo>
                  <a:pt x="296" y="651"/>
                  <a:pt x="296" y="651"/>
                  <a:pt x="296" y="651"/>
                </a:cubicBezTo>
                <a:cubicBezTo>
                  <a:pt x="296" y="651"/>
                  <a:pt x="296" y="651"/>
                  <a:pt x="296" y="651"/>
                </a:cubicBezTo>
                <a:cubicBezTo>
                  <a:pt x="295" y="652"/>
                  <a:pt x="295" y="652"/>
                  <a:pt x="295" y="652"/>
                </a:cubicBezTo>
                <a:cubicBezTo>
                  <a:pt x="295" y="652"/>
                  <a:pt x="295" y="652"/>
                  <a:pt x="295" y="652"/>
                </a:cubicBezTo>
                <a:cubicBezTo>
                  <a:pt x="294" y="653"/>
                  <a:pt x="294" y="653"/>
                  <a:pt x="294" y="653"/>
                </a:cubicBezTo>
                <a:cubicBezTo>
                  <a:pt x="294" y="653"/>
                  <a:pt x="294" y="653"/>
                  <a:pt x="294" y="653"/>
                </a:cubicBezTo>
                <a:cubicBezTo>
                  <a:pt x="293" y="654"/>
                  <a:pt x="293" y="654"/>
                  <a:pt x="293" y="654"/>
                </a:cubicBezTo>
                <a:cubicBezTo>
                  <a:pt x="293" y="654"/>
                  <a:pt x="293" y="654"/>
                  <a:pt x="293" y="654"/>
                </a:cubicBezTo>
                <a:cubicBezTo>
                  <a:pt x="292" y="655"/>
                  <a:pt x="292" y="655"/>
                  <a:pt x="292" y="655"/>
                </a:cubicBezTo>
                <a:cubicBezTo>
                  <a:pt x="292" y="655"/>
                  <a:pt x="292" y="655"/>
                  <a:pt x="292" y="655"/>
                </a:cubicBezTo>
                <a:cubicBezTo>
                  <a:pt x="290" y="656"/>
                  <a:pt x="290" y="656"/>
                  <a:pt x="290" y="656"/>
                </a:cubicBezTo>
                <a:cubicBezTo>
                  <a:pt x="290" y="656"/>
                  <a:pt x="290" y="656"/>
                  <a:pt x="290" y="656"/>
                </a:cubicBezTo>
                <a:cubicBezTo>
                  <a:pt x="289" y="656"/>
                  <a:pt x="289" y="656"/>
                  <a:pt x="289" y="656"/>
                </a:cubicBezTo>
                <a:cubicBezTo>
                  <a:pt x="289" y="656"/>
                  <a:pt x="289" y="656"/>
                  <a:pt x="289" y="656"/>
                </a:cubicBezTo>
                <a:cubicBezTo>
                  <a:pt x="287" y="656"/>
                  <a:pt x="287" y="656"/>
                  <a:pt x="287" y="656"/>
                </a:cubicBezTo>
                <a:cubicBezTo>
                  <a:pt x="287" y="656"/>
                  <a:pt x="287" y="656"/>
                  <a:pt x="287" y="656"/>
                </a:cubicBezTo>
                <a:cubicBezTo>
                  <a:pt x="286" y="656"/>
                  <a:pt x="286" y="656"/>
                  <a:pt x="286" y="656"/>
                </a:cubicBezTo>
                <a:cubicBezTo>
                  <a:pt x="286" y="656"/>
                  <a:pt x="286" y="656"/>
                  <a:pt x="286" y="656"/>
                </a:cubicBezTo>
                <a:cubicBezTo>
                  <a:pt x="285" y="656"/>
                  <a:pt x="285" y="656"/>
                  <a:pt x="285" y="656"/>
                </a:cubicBezTo>
                <a:cubicBezTo>
                  <a:pt x="285" y="656"/>
                  <a:pt x="285" y="656"/>
                  <a:pt x="285" y="656"/>
                </a:cubicBezTo>
                <a:cubicBezTo>
                  <a:pt x="284" y="656"/>
                  <a:pt x="284" y="656"/>
                  <a:pt x="284" y="656"/>
                </a:cubicBezTo>
                <a:cubicBezTo>
                  <a:pt x="284" y="656"/>
                  <a:pt x="284" y="656"/>
                  <a:pt x="284" y="656"/>
                </a:cubicBezTo>
                <a:cubicBezTo>
                  <a:pt x="283" y="656"/>
                  <a:pt x="283" y="656"/>
                  <a:pt x="283" y="656"/>
                </a:cubicBezTo>
                <a:cubicBezTo>
                  <a:pt x="283" y="656"/>
                  <a:pt x="283" y="656"/>
                  <a:pt x="283" y="656"/>
                </a:cubicBezTo>
                <a:cubicBezTo>
                  <a:pt x="282" y="656"/>
                  <a:pt x="282" y="656"/>
                  <a:pt x="282" y="656"/>
                </a:cubicBezTo>
                <a:cubicBezTo>
                  <a:pt x="282" y="656"/>
                  <a:pt x="282" y="656"/>
                  <a:pt x="282" y="656"/>
                </a:cubicBezTo>
                <a:cubicBezTo>
                  <a:pt x="281" y="655"/>
                  <a:pt x="281" y="655"/>
                  <a:pt x="281" y="655"/>
                </a:cubicBezTo>
                <a:cubicBezTo>
                  <a:pt x="281" y="655"/>
                  <a:pt x="281" y="655"/>
                  <a:pt x="281" y="655"/>
                </a:cubicBezTo>
                <a:cubicBezTo>
                  <a:pt x="281" y="655"/>
                  <a:pt x="281" y="655"/>
                  <a:pt x="281" y="655"/>
                </a:cubicBezTo>
                <a:cubicBezTo>
                  <a:pt x="281" y="655"/>
                  <a:pt x="281" y="655"/>
                  <a:pt x="281" y="655"/>
                </a:cubicBezTo>
                <a:cubicBezTo>
                  <a:pt x="280" y="654"/>
                  <a:pt x="280" y="654"/>
                  <a:pt x="280" y="654"/>
                </a:cubicBezTo>
                <a:cubicBezTo>
                  <a:pt x="280" y="654"/>
                  <a:pt x="280" y="654"/>
                  <a:pt x="280" y="654"/>
                </a:cubicBezTo>
                <a:cubicBezTo>
                  <a:pt x="280" y="654"/>
                  <a:pt x="280" y="654"/>
                  <a:pt x="280" y="654"/>
                </a:cubicBezTo>
                <a:cubicBezTo>
                  <a:pt x="280" y="654"/>
                  <a:pt x="280" y="654"/>
                  <a:pt x="280" y="654"/>
                </a:cubicBezTo>
                <a:cubicBezTo>
                  <a:pt x="288" y="650"/>
                  <a:pt x="288" y="650"/>
                  <a:pt x="288" y="650"/>
                </a:cubicBezTo>
                <a:cubicBezTo>
                  <a:pt x="288" y="650"/>
                  <a:pt x="288" y="650"/>
                  <a:pt x="288" y="650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2"/>
                  <a:pt x="302" y="642"/>
                  <a:pt x="302" y="642"/>
                </a:cubicBezTo>
                <a:cubicBezTo>
                  <a:pt x="302" y="642"/>
                  <a:pt x="302" y="642"/>
                  <a:pt x="302" y="642"/>
                </a:cubicBezTo>
                <a:cubicBezTo>
                  <a:pt x="303" y="639"/>
                  <a:pt x="303" y="639"/>
                  <a:pt x="303" y="639"/>
                </a:cubicBezTo>
                <a:cubicBezTo>
                  <a:pt x="303" y="639"/>
                  <a:pt x="303" y="639"/>
                  <a:pt x="303" y="639"/>
                </a:cubicBezTo>
                <a:cubicBezTo>
                  <a:pt x="303" y="636"/>
                  <a:pt x="303" y="636"/>
                  <a:pt x="303" y="636"/>
                </a:cubicBezTo>
                <a:cubicBezTo>
                  <a:pt x="303" y="636"/>
                  <a:pt x="303" y="636"/>
                  <a:pt x="303" y="636"/>
                </a:cubicBezTo>
                <a:cubicBezTo>
                  <a:pt x="303" y="632"/>
                  <a:pt x="303" y="632"/>
                  <a:pt x="303" y="632"/>
                </a:cubicBezTo>
                <a:cubicBezTo>
                  <a:pt x="303" y="632"/>
                  <a:pt x="303" y="632"/>
                  <a:pt x="303" y="632"/>
                </a:cubicBezTo>
                <a:cubicBezTo>
                  <a:pt x="302" y="630"/>
                  <a:pt x="302" y="630"/>
                  <a:pt x="302" y="630"/>
                </a:cubicBezTo>
                <a:cubicBezTo>
                  <a:pt x="302" y="630"/>
                  <a:pt x="302" y="630"/>
                  <a:pt x="302" y="630"/>
                </a:cubicBezTo>
                <a:cubicBezTo>
                  <a:pt x="302" y="627"/>
                  <a:pt x="302" y="627"/>
                  <a:pt x="302" y="627"/>
                </a:cubicBezTo>
                <a:cubicBezTo>
                  <a:pt x="302" y="627"/>
                  <a:pt x="302" y="627"/>
                  <a:pt x="302" y="627"/>
                </a:cubicBezTo>
                <a:cubicBezTo>
                  <a:pt x="302" y="624"/>
                  <a:pt x="302" y="624"/>
                  <a:pt x="302" y="624"/>
                </a:cubicBezTo>
                <a:cubicBezTo>
                  <a:pt x="302" y="624"/>
                  <a:pt x="302" y="624"/>
                  <a:pt x="302" y="624"/>
                </a:cubicBezTo>
                <a:cubicBezTo>
                  <a:pt x="302" y="621"/>
                  <a:pt x="302" y="621"/>
                  <a:pt x="302" y="621"/>
                </a:cubicBezTo>
                <a:cubicBezTo>
                  <a:pt x="303" y="621"/>
                  <a:pt x="303" y="621"/>
                  <a:pt x="303" y="621"/>
                </a:cubicBezTo>
                <a:cubicBezTo>
                  <a:pt x="309" y="625"/>
                  <a:pt x="309" y="625"/>
                  <a:pt x="309" y="625"/>
                </a:cubicBezTo>
                <a:cubicBezTo>
                  <a:pt x="309" y="625"/>
                  <a:pt x="309" y="625"/>
                  <a:pt x="309" y="625"/>
                </a:cubicBezTo>
                <a:cubicBezTo>
                  <a:pt x="309" y="627"/>
                  <a:pt x="309" y="627"/>
                  <a:pt x="309" y="627"/>
                </a:cubicBezTo>
                <a:cubicBezTo>
                  <a:pt x="309" y="627"/>
                  <a:pt x="309" y="627"/>
                  <a:pt x="309" y="627"/>
                </a:cubicBezTo>
                <a:cubicBezTo>
                  <a:pt x="309" y="628"/>
                  <a:pt x="309" y="628"/>
                  <a:pt x="309" y="628"/>
                </a:cubicBezTo>
                <a:cubicBezTo>
                  <a:pt x="309" y="628"/>
                  <a:pt x="309" y="628"/>
                  <a:pt x="309" y="628"/>
                </a:cubicBezTo>
                <a:cubicBezTo>
                  <a:pt x="309" y="630"/>
                  <a:pt x="309" y="630"/>
                  <a:pt x="309" y="630"/>
                </a:cubicBezTo>
                <a:cubicBezTo>
                  <a:pt x="309" y="630"/>
                  <a:pt x="309" y="630"/>
                  <a:pt x="309" y="630"/>
                </a:cubicBezTo>
                <a:cubicBezTo>
                  <a:pt x="309" y="631"/>
                  <a:pt x="309" y="631"/>
                  <a:pt x="309" y="631"/>
                </a:cubicBezTo>
                <a:cubicBezTo>
                  <a:pt x="309" y="631"/>
                  <a:pt x="309" y="631"/>
                  <a:pt x="309" y="631"/>
                </a:cubicBezTo>
                <a:cubicBezTo>
                  <a:pt x="309" y="633"/>
                  <a:pt x="309" y="633"/>
                  <a:pt x="309" y="633"/>
                </a:cubicBezTo>
                <a:cubicBezTo>
                  <a:pt x="309" y="633"/>
                  <a:pt x="309" y="633"/>
                  <a:pt x="309" y="633"/>
                </a:cubicBezTo>
                <a:cubicBezTo>
                  <a:pt x="308" y="634"/>
                  <a:pt x="308" y="634"/>
                  <a:pt x="308" y="634"/>
                </a:cubicBezTo>
                <a:cubicBezTo>
                  <a:pt x="308" y="634"/>
                  <a:pt x="308" y="634"/>
                  <a:pt x="308" y="634"/>
                </a:cubicBezTo>
                <a:cubicBezTo>
                  <a:pt x="308" y="635"/>
                  <a:pt x="308" y="635"/>
                  <a:pt x="308" y="635"/>
                </a:cubicBezTo>
                <a:cubicBezTo>
                  <a:pt x="308" y="635"/>
                  <a:pt x="308" y="635"/>
                  <a:pt x="308" y="635"/>
                </a:cubicBezTo>
                <a:cubicBezTo>
                  <a:pt x="308" y="636"/>
                  <a:pt x="308" y="636"/>
                  <a:pt x="308" y="636"/>
                </a:cubicBezTo>
                <a:cubicBezTo>
                  <a:pt x="308" y="636"/>
                  <a:pt x="308" y="636"/>
                  <a:pt x="308" y="636"/>
                </a:cubicBezTo>
                <a:cubicBezTo>
                  <a:pt x="307" y="637"/>
                  <a:pt x="307" y="637"/>
                  <a:pt x="307" y="637"/>
                </a:cubicBezTo>
                <a:cubicBezTo>
                  <a:pt x="307" y="637"/>
                  <a:pt x="307" y="637"/>
                  <a:pt x="307" y="637"/>
                </a:cubicBezTo>
                <a:cubicBezTo>
                  <a:pt x="307" y="638"/>
                  <a:pt x="307" y="638"/>
                  <a:pt x="307" y="638"/>
                </a:cubicBezTo>
                <a:cubicBezTo>
                  <a:pt x="307" y="638"/>
                  <a:pt x="307" y="638"/>
                  <a:pt x="307" y="638"/>
                </a:cubicBezTo>
                <a:cubicBezTo>
                  <a:pt x="307" y="638"/>
                  <a:pt x="307" y="638"/>
                  <a:pt x="307" y="638"/>
                </a:cubicBezTo>
                <a:cubicBezTo>
                  <a:pt x="307" y="638"/>
                  <a:pt x="307" y="638"/>
                  <a:pt x="307" y="638"/>
                </a:cubicBezTo>
                <a:cubicBezTo>
                  <a:pt x="307" y="639"/>
                  <a:pt x="307" y="639"/>
                  <a:pt x="307" y="639"/>
                </a:cubicBezTo>
                <a:cubicBezTo>
                  <a:pt x="307" y="639"/>
                  <a:pt x="307" y="639"/>
                  <a:pt x="307" y="639"/>
                </a:cubicBezTo>
                <a:cubicBezTo>
                  <a:pt x="307" y="639"/>
                  <a:pt x="307" y="639"/>
                  <a:pt x="307" y="639"/>
                </a:cubicBezTo>
                <a:cubicBezTo>
                  <a:pt x="307" y="639"/>
                  <a:pt x="307" y="639"/>
                  <a:pt x="307" y="639"/>
                </a:cubicBezTo>
                <a:cubicBezTo>
                  <a:pt x="307" y="640"/>
                  <a:pt x="307" y="640"/>
                  <a:pt x="307" y="640"/>
                </a:cubicBezTo>
                <a:cubicBezTo>
                  <a:pt x="307" y="640"/>
                  <a:pt x="307" y="640"/>
                  <a:pt x="307" y="640"/>
                </a:cubicBezTo>
                <a:cubicBezTo>
                  <a:pt x="307" y="641"/>
                  <a:pt x="307" y="641"/>
                  <a:pt x="307" y="641"/>
                </a:cubicBezTo>
                <a:cubicBezTo>
                  <a:pt x="307" y="641"/>
                  <a:pt x="307" y="641"/>
                  <a:pt x="307" y="641"/>
                </a:cubicBezTo>
                <a:cubicBezTo>
                  <a:pt x="307" y="641"/>
                  <a:pt x="307" y="641"/>
                  <a:pt x="307" y="641"/>
                </a:cubicBezTo>
                <a:cubicBezTo>
                  <a:pt x="307" y="641"/>
                  <a:pt x="307" y="641"/>
                  <a:pt x="307" y="641"/>
                </a:cubicBezTo>
                <a:cubicBezTo>
                  <a:pt x="308" y="642"/>
                  <a:pt x="308" y="642"/>
                  <a:pt x="308" y="642"/>
                </a:cubicBezTo>
                <a:cubicBezTo>
                  <a:pt x="308" y="642"/>
                  <a:pt x="308" y="642"/>
                  <a:pt x="308" y="642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20" y="639"/>
                  <a:pt x="320" y="639"/>
                  <a:pt x="320" y="639"/>
                </a:cubicBezTo>
                <a:cubicBezTo>
                  <a:pt x="320" y="639"/>
                  <a:pt x="320" y="639"/>
                  <a:pt x="320" y="639"/>
                </a:cubicBezTo>
                <a:cubicBezTo>
                  <a:pt x="320" y="639"/>
                  <a:pt x="320" y="639"/>
                  <a:pt x="320" y="639"/>
                </a:cubicBezTo>
                <a:cubicBezTo>
                  <a:pt x="320" y="639"/>
                  <a:pt x="320" y="639"/>
                  <a:pt x="320" y="639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319" y="641"/>
                  <a:pt x="319" y="641"/>
                  <a:pt x="319" y="641"/>
                </a:cubicBezTo>
                <a:cubicBezTo>
                  <a:pt x="319" y="641"/>
                  <a:pt x="319" y="641"/>
                  <a:pt x="319" y="641"/>
                </a:cubicBezTo>
                <a:cubicBezTo>
                  <a:pt x="319" y="641"/>
                  <a:pt x="319" y="641"/>
                  <a:pt x="319" y="641"/>
                </a:cubicBezTo>
                <a:cubicBezTo>
                  <a:pt x="319" y="641"/>
                  <a:pt x="319" y="641"/>
                  <a:pt x="319" y="641"/>
                </a:cubicBezTo>
                <a:cubicBezTo>
                  <a:pt x="318" y="641"/>
                  <a:pt x="318" y="641"/>
                  <a:pt x="318" y="641"/>
                </a:cubicBezTo>
                <a:cubicBezTo>
                  <a:pt x="318" y="641"/>
                  <a:pt x="318" y="641"/>
                  <a:pt x="318" y="641"/>
                </a:cubicBezTo>
                <a:cubicBezTo>
                  <a:pt x="318" y="641"/>
                  <a:pt x="318" y="641"/>
                  <a:pt x="318" y="641"/>
                </a:cubicBezTo>
                <a:cubicBezTo>
                  <a:pt x="318" y="641"/>
                  <a:pt x="318" y="641"/>
                  <a:pt x="318" y="641"/>
                </a:cubicBezTo>
                <a:cubicBezTo>
                  <a:pt x="317" y="641"/>
                  <a:pt x="317" y="641"/>
                  <a:pt x="317" y="641"/>
                </a:cubicBezTo>
                <a:cubicBezTo>
                  <a:pt x="317" y="641"/>
                  <a:pt x="317" y="641"/>
                  <a:pt x="317" y="641"/>
                </a:cubicBezTo>
                <a:cubicBezTo>
                  <a:pt x="317" y="641"/>
                  <a:pt x="317" y="641"/>
                  <a:pt x="317" y="641"/>
                </a:cubicBezTo>
                <a:cubicBezTo>
                  <a:pt x="317" y="641"/>
                  <a:pt x="317" y="641"/>
                  <a:pt x="317" y="641"/>
                </a:cubicBezTo>
                <a:cubicBezTo>
                  <a:pt x="316" y="641"/>
                  <a:pt x="316" y="641"/>
                  <a:pt x="316" y="641"/>
                </a:cubicBezTo>
                <a:cubicBezTo>
                  <a:pt x="316" y="641"/>
                  <a:pt x="316" y="641"/>
                  <a:pt x="316" y="641"/>
                </a:cubicBezTo>
                <a:cubicBezTo>
                  <a:pt x="316" y="641"/>
                  <a:pt x="316" y="641"/>
                  <a:pt x="316" y="641"/>
                </a:cubicBezTo>
                <a:cubicBezTo>
                  <a:pt x="316" y="641"/>
                  <a:pt x="316" y="641"/>
                  <a:pt x="316" y="641"/>
                </a:cubicBezTo>
                <a:cubicBezTo>
                  <a:pt x="307" y="649"/>
                  <a:pt x="307" y="649"/>
                  <a:pt x="307" y="649"/>
                </a:cubicBezTo>
                <a:cubicBezTo>
                  <a:pt x="307" y="649"/>
                  <a:pt x="307" y="649"/>
                  <a:pt x="307" y="649"/>
                </a:cubicBezTo>
                <a:cubicBezTo>
                  <a:pt x="306" y="650"/>
                  <a:pt x="306" y="650"/>
                  <a:pt x="306" y="650"/>
                </a:cubicBezTo>
                <a:cubicBezTo>
                  <a:pt x="306" y="650"/>
                  <a:pt x="306" y="650"/>
                  <a:pt x="306" y="650"/>
                </a:cubicBezTo>
                <a:cubicBezTo>
                  <a:pt x="306" y="650"/>
                  <a:pt x="306" y="650"/>
                  <a:pt x="306" y="650"/>
                </a:cubicBezTo>
                <a:cubicBezTo>
                  <a:pt x="306" y="650"/>
                  <a:pt x="306" y="650"/>
                  <a:pt x="306" y="650"/>
                </a:cubicBezTo>
                <a:cubicBezTo>
                  <a:pt x="306" y="651"/>
                  <a:pt x="306" y="651"/>
                  <a:pt x="306" y="651"/>
                </a:cubicBezTo>
                <a:cubicBezTo>
                  <a:pt x="306" y="651"/>
                  <a:pt x="306" y="651"/>
                  <a:pt x="306" y="651"/>
                </a:cubicBezTo>
                <a:cubicBezTo>
                  <a:pt x="306" y="651"/>
                  <a:pt x="306" y="651"/>
                  <a:pt x="306" y="651"/>
                </a:cubicBezTo>
                <a:cubicBezTo>
                  <a:pt x="306" y="651"/>
                  <a:pt x="306" y="651"/>
                  <a:pt x="306" y="651"/>
                </a:cubicBezTo>
                <a:cubicBezTo>
                  <a:pt x="306" y="652"/>
                  <a:pt x="306" y="652"/>
                  <a:pt x="306" y="652"/>
                </a:cubicBezTo>
                <a:cubicBezTo>
                  <a:pt x="306" y="652"/>
                  <a:pt x="306" y="652"/>
                  <a:pt x="306" y="652"/>
                </a:cubicBezTo>
                <a:cubicBezTo>
                  <a:pt x="306" y="652"/>
                  <a:pt x="306" y="652"/>
                  <a:pt x="306" y="652"/>
                </a:cubicBezTo>
                <a:cubicBezTo>
                  <a:pt x="306" y="652"/>
                  <a:pt x="306" y="652"/>
                  <a:pt x="306" y="652"/>
                </a:cubicBezTo>
                <a:cubicBezTo>
                  <a:pt x="306" y="653"/>
                  <a:pt x="306" y="653"/>
                  <a:pt x="306" y="653"/>
                </a:cubicBezTo>
                <a:cubicBezTo>
                  <a:pt x="306" y="653"/>
                  <a:pt x="306" y="653"/>
                  <a:pt x="306" y="653"/>
                </a:cubicBezTo>
                <a:cubicBezTo>
                  <a:pt x="307" y="653"/>
                  <a:pt x="307" y="653"/>
                  <a:pt x="307" y="653"/>
                </a:cubicBezTo>
                <a:cubicBezTo>
                  <a:pt x="307" y="653"/>
                  <a:pt x="307" y="653"/>
                  <a:pt x="307" y="653"/>
                </a:cubicBezTo>
                <a:cubicBezTo>
                  <a:pt x="308" y="653"/>
                  <a:pt x="308" y="653"/>
                  <a:pt x="308" y="653"/>
                </a:cubicBezTo>
                <a:cubicBezTo>
                  <a:pt x="308" y="653"/>
                  <a:pt x="308" y="653"/>
                  <a:pt x="308" y="653"/>
                </a:cubicBezTo>
                <a:cubicBezTo>
                  <a:pt x="310" y="652"/>
                  <a:pt x="310" y="652"/>
                  <a:pt x="310" y="652"/>
                </a:cubicBezTo>
                <a:cubicBezTo>
                  <a:pt x="310" y="652"/>
                  <a:pt x="310" y="652"/>
                  <a:pt x="310" y="652"/>
                </a:cubicBezTo>
                <a:cubicBezTo>
                  <a:pt x="311" y="650"/>
                  <a:pt x="311" y="650"/>
                  <a:pt x="311" y="650"/>
                </a:cubicBezTo>
                <a:cubicBezTo>
                  <a:pt x="311" y="650"/>
                  <a:pt x="311" y="650"/>
                  <a:pt x="311" y="650"/>
                </a:cubicBezTo>
                <a:cubicBezTo>
                  <a:pt x="312" y="649"/>
                  <a:pt x="312" y="649"/>
                  <a:pt x="312" y="649"/>
                </a:cubicBezTo>
                <a:cubicBezTo>
                  <a:pt x="312" y="649"/>
                  <a:pt x="312" y="649"/>
                  <a:pt x="312" y="649"/>
                </a:cubicBezTo>
                <a:cubicBezTo>
                  <a:pt x="314" y="649"/>
                  <a:pt x="314" y="649"/>
                  <a:pt x="314" y="649"/>
                </a:cubicBezTo>
                <a:cubicBezTo>
                  <a:pt x="314" y="649"/>
                  <a:pt x="314" y="649"/>
                  <a:pt x="314" y="649"/>
                </a:cubicBezTo>
                <a:cubicBezTo>
                  <a:pt x="315" y="648"/>
                  <a:pt x="315" y="648"/>
                  <a:pt x="315" y="648"/>
                </a:cubicBezTo>
                <a:cubicBezTo>
                  <a:pt x="315" y="648"/>
                  <a:pt x="315" y="648"/>
                  <a:pt x="315" y="648"/>
                </a:cubicBezTo>
                <a:cubicBezTo>
                  <a:pt x="317" y="648"/>
                  <a:pt x="317" y="648"/>
                  <a:pt x="317" y="648"/>
                </a:cubicBezTo>
                <a:cubicBezTo>
                  <a:pt x="317" y="648"/>
                  <a:pt x="317" y="648"/>
                  <a:pt x="317" y="648"/>
                </a:cubicBezTo>
                <a:cubicBezTo>
                  <a:pt x="319" y="648"/>
                  <a:pt x="319" y="648"/>
                  <a:pt x="319" y="648"/>
                </a:cubicBezTo>
                <a:cubicBezTo>
                  <a:pt x="319" y="648"/>
                  <a:pt x="319" y="648"/>
                  <a:pt x="319" y="648"/>
                </a:cubicBezTo>
                <a:cubicBezTo>
                  <a:pt x="320" y="648"/>
                  <a:pt x="320" y="648"/>
                  <a:pt x="320" y="648"/>
                </a:cubicBezTo>
                <a:cubicBezTo>
                  <a:pt x="320" y="648"/>
                  <a:pt x="320" y="648"/>
                  <a:pt x="320" y="648"/>
                </a:cubicBezTo>
                <a:cubicBezTo>
                  <a:pt x="320" y="649"/>
                  <a:pt x="320" y="649"/>
                  <a:pt x="320" y="649"/>
                </a:cubicBezTo>
                <a:cubicBezTo>
                  <a:pt x="320" y="649"/>
                  <a:pt x="320" y="649"/>
                  <a:pt x="320" y="649"/>
                </a:cubicBezTo>
                <a:cubicBezTo>
                  <a:pt x="321" y="649"/>
                  <a:pt x="321" y="649"/>
                  <a:pt x="321" y="649"/>
                </a:cubicBezTo>
                <a:cubicBezTo>
                  <a:pt x="321" y="649"/>
                  <a:pt x="321" y="649"/>
                  <a:pt x="321" y="649"/>
                </a:cubicBezTo>
                <a:cubicBezTo>
                  <a:pt x="321" y="650"/>
                  <a:pt x="321" y="650"/>
                  <a:pt x="321" y="650"/>
                </a:cubicBezTo>
                <a:cubicBezTo>
                  <a:pt x="321" y="650"/>
                  <a:pt x="321" y="650"/>
                  <a:pt x="321" y="650"/>
                </a:cubicBezTo>
                <a:cubicBezTo>
                  <a:pt x="321" y="651"/>
                  <a:pt x="321" y="651"/>
                  <a:pt x="321" y="651"/>
                </a:cubicBezTo>
                <a:cubicBezTo>
                  <a:pt x="321" y="651"/>
                  <a:pt x="321" y="651"/>
                  <a:pt x="321" y="651"/>
                </a:cubicBezTo>
                <a:cubicBezTo>
                  <a:pt x="321" y="651"/>
                  <a:pt x="321" y="651"/>
                  <a:pt x="321" y="651"/>
                </a:cubicBezTo>
                <a:cubicBezTo>
                  <a:pt x="321" y="651"/>
                  <a:pt x="321" y="651"/>
                  <a:pt x="321" y="651"/>
                </a:cubicBezTo>
                <a:cubicBezTo>
                  <a:pt x="321" y="652"/>
                  <a:pt x="321" y="652"/>
                  <a:pt x="321" y="652"/>
                </a:cubicBezTo>
                <a:cubicBezTo>
                  <a:pt x="321" y="652"/>
                  <a:pt x="321" y="652"/>
                  <a:pt x="321" y="652"/>
                </a:cubicBezTo>
                <a:cubicBezTo>
                  <a:pt x="322" y="653"/>
                  <a:pt x="322" y="653"/>
                  <a:pt x="322" y="653"/>
                </a:cubicBezTo>
                <a:cubicBezTo>
                  <a:pt x="322" y="653"/>
                  <a:pt x="322" y="653"/>
                  <a:pt x="322" y="653"/>
                </a:cubicBezTo>
                <a:cubicBezTo>
                  <a:pt x="315" y="659"/>
                  <a:pt x="315" y="659"/>
                  <a:pt x="315" y="659"/>
                </a:cubicBezTo>
                <a:cubicBezTo>
                  <a:pt x="315" y="659"/>
                  <a:pt x="315" y="659"/>
                  <a:pt x="315" y="659"/>
                </a:cubicBezTo>
                <a:cubicBezTo>
                  <a:pt x="309" y="664"/>
                  <a:pt x="309" y="664"/>
                  <a:pt x="309" y="664"/>
                </a:cubicBezTo>
                <a:cubicBezTo>
                  <a:pt x="309" y="664"/>
                  <a:pt x="309" y="664"/>
                  <a:pt x="309" y="664"/>
                </a:cubicBezTo>
                <a:cubicBezTo>
                  <a:pt x="304" y="669"/>
                  <a:pt x="304" y="669"/>
                  <a:pt x="304" y="669"/>
                </a:cubicBezTo>
                <a:cubicBezTo>
                  <a:pt x="304" y="669"/>
                  <a:pt x="304" y="669"/>
                  <a:pt x="304" y="669"/>
                </a:cubicBezTo>
                <a:cubicBezTo>
                  <a:pt x="303" y="676"/>
                  <a:pt x="303" y="676"/>
                  <a:pt x="303" y="676"/>
                </a:cubicBezTo>
                <a:cubicBezTo>
                  <a:pt x="303" y="676"/>
                  <a:pt x="303" y="676"/>
                  <a:pt x="303" y="676"/>
                </a:cubicBezTo>
                <a:cubicBezTo>
                  <a:pt x="304" y="676"/>
                  <a:pt x="304" y="676"/>
                  <a:pt x="304" y="676"/>
                </a:cubicBezTo>
                <a:cubicBezTo>
                  <a:pt x="304" y="676"/>
                  <a:pt x="304" y="676"/>
                  <a:pt x="304" y="676"/>
                </a:cubicBezTo>
                <a:cubicBezTo>
                  <a:pt x="305" y="676"/>
                  <a:pt x="305" y="676"/>
                  <a:pt x="305" y="676"/>
                </a:cubicBezTo>
                <a:cubicBezTo>
                  <a:pt x="305" y="676"/>
                  <a:pt x="305" y="676"/>
                  <a:pt x="305" y="676"/>
                </a:cubicBezTo>
                <a:cubicBezTo>
                  <a:pt x="305" y="676"/>
                  <a:pt x="305" y="676"/>
                  <a:pt x="305" y="676"/>
                </a:cubicBezTo>
                <a:cubicBezTo>
                  <a:pt x="305" y="676"/>
                  <a:pt x="305" y="676"/>
                  <a:pt x="305" y="676"/>
                </a:cubicBezTo>
                <a:cubicBezTo>
                  <a:pt x="306" y="676"/>
                  <a:pt x="306" y="676"/>
                  <a:pt x="306" y="676"/>
                </a:cubicBezTo>
                <a:cubicBezTo>
                  <a:pt x="306" y="676"/>
                  <a:pt x="306" y="676"/>
                  <a:pt x="306" y="676"/>
                </a:cubicBezTo>
                <a:cubicBezTo>
                  <a:pt x="306" y="675"/>
                  <a:pt x="306" y="675"/>
                  <a:pt x="306" y="675"/>
                </a:cubicBezTo>
                <a:cubicBezTo>
                  <a:pt x="306" y="675"/>
                  <a:pt x="306" y="675"/>
                  <a:pt x="306" y="675"/>
                </a:cubicBezTo>
                <a:cubicBezTo>
                  <a:pt x="307" y="674"/>
                  <a:pt x="307" y="674"/>
                  <a:pt x="307" y="674"/>
                </a:cubicBezTo>
                <a:cubicBezTo>
                  <a:pt x="307" y="674"/>
                  <a:pt x="307" y="674"/>
                  <a:pt x="307" y="674"/>
                </a:cubicBezTo>
                <a:cubicBezTo>
                  <a:pt x="307" y="674"/>
                  <a:pt x="307" y="674"/>
                  <a:pt x="307" y="674"/>
                </a:cubicBezTo>
                <a:cubicBezTo>
                  <a:pt x="307" y="674"/>
                  <a:pt x="307" y="674"/>
                  <a:pt x="307" y="674"/>
                </a:cubicBezTo>
                <a:cubicBezTo>
                  <a:pt x="308" y="673"/>
                  <a:pt x="308" y="673"/>
                  <a:pt x="308" y="673"/>
                </a:cubicBezTo>
                <a:cubicBezTo>
                  <a:pt x="308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1"/>
                  <a:pt x="308" y="671"/>
                  <a:pt x="308" y="671"/>
                </a:cubicBezTo>
                <a:cubicBezTo>
                  <a:pt x="308" y="671"/>
                  <a:pt x="308" y="671"/>
                  <a:pt x="308" y="671"/>
                </a:cubicBezTo>
                <a:cubicBezTo>
                  <a:pt x="308" y="671"/>
                  <a:pt x="308" y="671"/>
                  <a:pt x="308" y="671"/>
                </a:cubicBezTo>
                <a:cubicBezTo>
                  <a:pt x="308" y="671"/>
                  <a:pt x="308" y="671"/>
                  <a:pt x="308" y="671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9" y="670"/>
                  <a:pt x="309" y="670"/>
                  <a:pt x="309" y="670"/>
                </a:cubicBezTo>
                <a:cubicBezTo>
                  <a:pt x="309" y="670"/>
                  <a:pt x="309" y="670"/>
                  <a:pt x="309" y="670"/>
                </a:cubicBezTo>
                <a:cubicBezTo>
                  <a:pt x="309" y="671"/>
                  <a:pt x="309" y="671"/>
                  <a:pt x="309" y="671"/>
                </a:cubicBezTo>
                <a:cubicBezTo>
                  <a:pt x="309" y="671"/>
                  <a:pt x="309" y="671"/>
                  <a:pt x="309" y="671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09" y="673"/>
                  <a:pt x="309" y="673"/>
                  <a:pt x="309" y="673"/>
                </a:cubicBezTo>
                <a:cubicBezTo>
                  <a:pt x="309" y="673"/>
                  <a:pt x="309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6"/>
                  <a:pt x="309" y="676"/>
                  <a:pt x="309" y="676"/>
                </a:cubicBezTo>
                <a:cubicBezTo>
                  <a:pt x="309" y="676"/>
                  <a:pt x="309" y="676"/>
                  <a:pt x="309" y="676"/>
                </a:cubicBezTo>
                <a:cubicBezTo>
                  <a:pt x="308" y="676"/>
                  <a:pt x="308" y="676"/>
                  <a:pt x="308" y="676"/>
                </a:cubicBezTo>
                <a:cubicBezTo>
                  <a:pt x="308" y="676"/>
                  <a:pt x="308" y="676"/>
                  <a:pt x="308" y="676"/>
                </a:cubicBezTo>
                <a:cubicBezTo>
                  <a:pt x="308" y="677"/>
                  <a:pt x="308" y="677"/>
                  <a:pt x="308" y="677"/>
                </a:cubicBezTo>
                <a:cubicBezTo>
                  <a:pt x="308" y="677"/>
                  <a:pt x="308" y="677"/>
                  <a:pt x="308" y="677"/>
                </a:cubicBezTo>
                <a:cubicBezTo>
                  <a:pt x="304" y="681"/>
                  <a:pt x="304" y="681"/>
                  <a:pt x="304" y="681"/>
                </a:cubicBezTo>
                <a:cubicBezTo>
                  <a:pt x="304" y="681"/>
                  <a:pt x="304" y="681"/>
                  <a:pt x="304" y="681"/>
                </a:cubicBezTo>
                <a:cubicBezTo>
                  <a:pt x="304" y="685"/>
                  <a:pt x="304" y="685"/>
                  <a:pt x="304" y="685"/>
                </a:cubicBezTo>
                <a:cubicBezTo>
                  <a:pt x="304" y="685"/>
                  <a:pt x="304" y="685"/>
                  <a:pt x="304" y="685"/>
                </a:cubicBezTo>
                <a:cubicBezTo>
                  <a:pt x="304" y="688"/>
                  <a:pt x="304" y="688"/>
                  <a:pt x="304" y="688"/>
                </a:cubicBezTo>
                <a:cubicBezTo>
                  <a:pt x="304" y="688"/>
                  <a:pt x="304" y="688"/>
                  <a:pt x="304" y="688"/>
                </a:cubicBezTo>
                <a:cubicBezTo>
                  <a:pt x="304" y="692"/>
                  <a:pt x="304" y="692"/>
                  <a:pt x="304" y="692"/>
                </a:cubicBezTo>
                <a:cubicBezTo>
                  <a:pt x="304" y="692"/>
                  <a:pt x="304" y="692"/>
                  <a:pt x="304" y="692"/>
                </a:cubicBezTo>
                <a:cubicBezTo>
                  <a:pt x="305" y="696"/>
                  <a:pt x="305" y="696"/>
                  <a:pt x="305" y="696"/>
                </a:cubicBezTo>
                <a:cubicBezTo>
                  <a:pt x="305" y="696"/>
                  <a:pt x="305" y="696"/>
                  <a:pt x="305" y="696"/>
                </a:cubicBezTo>
                <a:cubicBezTo>
                  <a:pt x="305" y="701"/>
                  <a:pt x="305" y="701"/>
                  <a:pt x="305" y="701"/>
                </a:cubicBezTo>
                <a:cubicBezTo>
                  <a:pt x="305" y="701"/>
                  <a:pt x="305" y="701"/>
                  <a:pt x="305" y="701"/>
                </a:cubicBezTo>
                <a:cubicBezTo>
                  <a:pt x="306" y="704"/>
                  <a:pt x="306" y="704"/>
                  <a:pt x="306" y="704"/>
                </a:cubicBezTo>
                <a:cubicBezTo>
                  <a:pt x="306" y="704"/>
                  <a:pt x="306" y="704"/>
                  <a:pt x="306" y="704"/>
                </a:cubicBezTo>
                <a:cubicBezTo>
                  <a:pt x="306" y="708"/>
                  <a:pt x="306" y="708"/>
                  <a:pt x="306" y="708"/>
                </a:cubicBezTo>
                <a:cubicBezTo>
                  <a:pt x="306" y="708"/>
                  <a:pt x="306" y="708"/>
                  <a:pt x="306" y="708"/>
                </a:cubicBezTo>
                <a:cubicBezTo>
                  <a:pt x="306" y="712"/>
                  <a:pt x="306" y="712"/>
                  <a:pt x="306" y="712"/>
                </a:cubicBezTo>
                <a:cubicBezTo>
                  <a:pt x="306" y="712"/>
                  <a:pt x="306" y="712"/>
                  <a:pt x="306" y="712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4" y="713"/>
                  <a:pt x="304" y="713"/>
                  <a:pt x="304" y="713"/>
                </a:cubicBezTo>
                <a:cubicBezTo>
                  <a:pt x="304" y="713"/>
                  <a:pt x="304" y="713"/>
                  <a:pt x="304" y="713"/>
                </a:cubicBezTo>
                <a:cubicBezTo>
                  <a:pt x="304" y="713"/>
                  <a:pt x="304" y="713"/>
                  <a:pt x="304" y="713"/>
                </a:cubicBezTo>
                <a:close/>
                <a:moveTo>
                  <a:pt x="506" y="712"/>
                </a:moveTo>
                <a:cubicBezTo>
                  <a:pt x="506" y="710"/>
                  <a:pt x="506" y="710"/>
                  <a:pt x="506" y="710"/>
                </a:cubicBezTo>
                <a:cubicBezTo>
                  <a:pt x="506" y="710"/>
                  <a:pt x="506" y="710"/>
                  <a:pt x="506" y="710"/>
                </a:cubicBezTo>
                <a:cubicBezTo>
                  <a:pt x="507" y="710"/>
                  <a:pt x="507" y="710"/>
                  <a:pt x="507" y="710"/>
                </a:cubicBezTo>
                <a:cubicBezTo>
                  <a:pt x="507" y="710"/>
                  <a:pt x="507" y="710"/>
                  <a:pt x="507" y="710"/>
                </a:cubicBezTo>
                <a:cubicBezTo>
                  <a:pt x="509" y="709"/>
                  <a:pt x="509" y="709"/>
                  <a:pt x="509" y="709"/>
                </a:cubicBezTo>
                <a:cubicBezTo>
                  <a:pt x="509" y="709"/>
                  <a:pt x="509" y="709"/>
                  <a:pt x="509" y="709"/>
                </a:cubicBezTo>
                <a:cubicBezTo>
                  <a:pt x="511" y="708"/>
                  <a:pt x="511" y="708"/>
                  <a:pt x="511" y="708"/>
                </a:cubicBezTo>
                <a:cubicBezTo>
                  <a:pt x="511" y="708"/>
                  <a:pt x="511" y="708"/>
                  <a:pt x="511" y="708"/>
                </a:cubicBezTo>
                <a:cubicBezTo>
                  <a:pt x="512" y="708"/>
                  <a:pt x="512" y="708"/>
                  <a:pt x="512" y="708"/>
                </a:cubicBezTo>
                <a:cubicBezTo>
                  <a:pt x="512" y="708"/>
                  <a:pt x="512" y="708"/>
                  <a:pt x="512" y="708"/>
                </a:cubicBezTo>
                <a:cubicBezTo>
                  <a:pt x="514" y="707"/>
                  <a:pt x="514" y="707"/>
                  <a:pt x="514" y="707"/>
                </a:cubicBezTo>
                <a:cubicBezTo>
                  <a:pt x="514" y="707"/>
                  <a:pt x="514" y="707"/>
                  <a:pt x="514" y="707"/>
                </a:cubicBezTo>
                <a:cubicBezTo>
                  <a:pt x="516" y="706"/>
                  <a:pt x="516" y="706"/>
                  <a:pt x="516" y="706"/>
                </a:cubicBezTo>
                <a:cubicBezTo>
                  <a:pt x="516" y="706"/>
                  <a:pt x="516" y="706"/>
                  <a:pt x="516" y="706"/>
                </a:cubicBezTo>
                <a:cubicBezTo>
                  <a:pt x="517" y="705"/>
                  <a:pt x="517" y="705"/>
                  <a:pt x="517" y="705"/>
                </a:cubicBezTo>
                <a:cubicBezTo>
                  <a:pt x="517" y="705"/>
                  <a:pt x="517" y="705"/>
                  <a:pt x="517" y="705"/>
                </a:cubicBezTo>
                <a:cubicBezTo>
                  <a:pt x="520" y="703"/>
                  <a:pt x="520" y="703"/>
                  <a:pt x="520" y="703"/>
                </a:cubicBezTo>
                <a:cubicBezTo>
                  <a:pt x="520" y="703"/>
                  <a:pt x="520" y="703"/>
                  <a:pt x="520" y="703"/>
                </a:cubicBezTo>
                <a:cubicBezTo>
                  <a:pt x="522" y="701"/>
                  <a:pt x="522" y="701"/>
                  <a:pt x="522" y="701"/>
                </a:cubicBezTo>
                <a:cubicBezTo>
                  <a:pt x="522" y="701"/>
                  <a:pt x="522" y="701"/>
                  <a:pt x="522" y="701"/>
                </a:cubicBezTo>
                <a:cubicBezTo>
                  <a:pt x="525" y="699"/>
                  <a:pt x="525" y="699"/>
                  <a:pt x="525" y="699"/>
                </a:cubicBezTo>
                <a:cubicBezTo>
                  <a:pt x="525" y="699"/>
                  <a:pt x="525" y="699"/>
                  <a:pt x="525" y="699"/>
                </a:cubicBezTo>
                <a:cubicBezTo>
                  <a:pt x="527" y="696"/>
                  <a:pt x="527" y="696"/>
                  <a:pt x="527" y="696"/>
                </a:cubicBezTo>
                <a:cubicBezTo>
                  <a:pt x="527" y="696"/>
                  <a:pt x="527" y="696"/>
                  <a:pt x="527" y="696"/>
                </a:cubicBezTo>
                <a:cubicBezTo>
                  <a:pt x="528" y="693"/>
                  <a:pt x="528" y="693"/>
                  <a:pt x="528" y="693"/>
                </a:cubicBezTo>
                <a:cubicBezTo>
                  <a:pt x="528" y="693"/>
                  <a:pt x="528" y="693"/>
                  <a:pt x="528" y="693"/>
                </a:cubicBezTo>
                <a:cubicBezTo>
                  <a:pt x="530" y="690"/>
                  <a:pt x="530" y="690"/>
                  <a:pt x="530" y="690"/>
                </a:cubicBezTo>
                <a:cubicBezTo>
                  <a:pt x="530" y="690"/>
                  <a:pt x="530" y="690"/>
                  <a:pt x="530" y="690"/>
                </a:cubicBezTo>
                <a:cubicBezTo>
                  <a:pt x="531" y="687"/>
                  <a:pt x="531" y="687"/>
                  <a:pt x="531" y="687"/>
                </a:cubicBezTo>
                <a:cubicBezTo>
                  <a:pt x="531" y="687"/>
                  <a:pt x="531" y="687"/>
                  <a:pt x="531" y="687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1"/>
                  <a:pt x="532" y="681"/>
                  <a:pt x="532" y="681"/>
                </a:cubicBezTo>
                <a:cubicBezTo>
                  <a:pt x="532" y="681"/>
                  <a:pt x="532" y="681"/>
                  <a:pt x="532" y="681"/>
                </a:cubicBezTo>
                <a:cubicBezTo>
                  <a:pt x="529" y="682"/>
                  <a:pt x="529" y="682"/>
                  <a:pt x="529" y="682"/>
                </a:cubicBezTo>
                <a:cubicBezTo>
                  <a:pt x="529" y="682"/>
                  <a:pt x="529" y="682"/>
                  <a:pt x="529" y="682"/>
                </a:cubicBezTo>
                <a:cubicBezTo>
                  <a:pt x="526" y="682"/>
                  <a:pt x="526" y="682"/>
                  <a:pt x="526" y="682"/>
                </a:cubicBezTo>
                <a:cubicBezTo>
                  <a:pt x="526" y="682"/>
                  <a:pt x="526" y="682"/>
                  <a:pt x="526" y="682"/>
                </a:cubicBezTo>
                <a:cubicBezTo>
                  <a:pt x="523" y="684"/>
                  <a:pt x="523" y="684"/>
                  <a:pt x="523" y="684"/>
                </a:cubicBezTo>
                <a:cubicBezTo>
                  <a:pt x="523" y="684"/>
                  <a:pt x="523" y="684"/>
                  <a:pt x="523" y="684"/>
                </a:cubicBezTo>
                <a:cubicBezTo>
                  <a:pt x="520" y="685"/>
                  <a:pt x="520" y="685"/>
                  <a:pt x="520" y="685"/>
                </a:cubicBezTo>
                <a:cubicBezTo>
                  <a:pt x="520" y="685"/>
                  <a:pt x="520" y="685"/>
                  <a:pt x="520" y="685"/>
                </a:cubicBezTo>
                <a:cubicBezTo>
                  <a:pt x="517" y="686"/>
                  <a:pt x="517" y="686"/>
                  <a:pt x="517" y="686"/>
                </a:cubicBezTo>
                <a:cubicBezTo>
                  <a:pt x="517" y="686"/>
                  <a:pt x="517" y="686"/>
                  <a:pt x="517" y="686"/>
                </a:cubicBezTo>
                <a:cubicBezTo>
                  <a:pt x="514" y="688"/>
                  <a:pt x="514" y="688"/>
                  <a:pt x="514" y="688"/>
                </a:cubicBezTo>
                <a:cubicBezTo>
                  <a:pt x="514" y="688"/>
                  <a:pt x="514" y="688"/>
                  <a:pt x="514" y="688"/>
                </a:cubicBezTo>
                <a:cubicBezTo>
                  <a:pt x="511" y="689"/>
                  <a:pt x="511" y="689"/>
                  <a:pt x="511" y="689"/>
                </a:cubicBezTo>
                <a:cubicBezTo>
                  <a:pt x="511" y="689"/>
                  <a:pt x="511" y="689"/>
                  <a:pt x="511" y="689"/>
                </a:cubicBezTo>
                <a:cubicBezTo>
                  <a:pt x="508" y="690"/>
                  <a:pt x="508" y="690"/>
                  <a:pt x="508" y="690"/>
                </a:cubicBezTo>
                <a:cubicBezTo>
                  <a:pt x="508" y="690"/>
                  <a:pt x="508" y="690"/>
                  <a:pt x="508" y="690"/>
                </a:cubicBezTo>
                <a:cubicBezTo>
                  <a:pt x="501" y="694"/>
                  <a:pt x="501" y="694"/>
                  <a:pt x="501" y="694"/>
                </a:cubicBezTo>
                <a:cubicBezTo>
                  <a:pt x="501" y="694"/>
                  <a:pt x="501" y="694"/>
                  <a:pt x="501" y="694"/>
                </a:cubicBezTo>
                <a:cubicBezTo>
                  <a:pt x="500" y="694"/>
                  <a:pt x="500" y="694"/>
                  <a:pt x="500" y="694"/>
                </a:cubicBezTo>
                <a:cubicBezTo>
                  <a:pt x="500" y="694"/>
                  <a:pt x="500" y="694"/>
                  <a:pt x="500" y="694"/>
                </a:cubicBezTo>
                <a:cubicBezTo>
                  <a:pt x="499" y="695"/>
                  <a:pt x="499" y="695"/>
                  <a:pt x="499" y="695"/>
                </a:cubicBezTo>
                <a:cubicBezTo>
                  <a:pt x="499" y="695"/>
                  <a:pt x="499" y="695"/>
                  <a:pt x="499" y="695"/>
                </a:cubicBezTo>
                <a:cubicBezTo>
                  <a:pt x="498" y="695"/>
                  <a:pt x="498" y="695"/>
                  <a:pt x="498" y="695"/>
                </a:cubicBezTo>
                <a:cubicBezTo>
                  <a:pt x="498" y="695"/>
                  <a:pt x="498" y="695"/>
                  <a:pt x="498" y="695"/>
                </a:cubicBezTo>
                <a:cubicBezTo>
                  <a:pt x="498" y="695"/>
                  <a:pt x="498" y="695"/>
                  <a:pt x="498" y="695"/>
                </a:cubicBezTo>
                <a:cubicBezTo>
                  <a:pt x="498" y="695"/>
                  <a:pt x="498" y="695"/>
                  <a:pt x="498" y="695"/>
                </a:cubicBezTo>
                <a:cubicBezTo>
                  <a:pt x="497" y="696"/>
                  <a:pt x="497" y="696"/>
                  <a:pt x="497" y="696"/>
                </a:cubicBezTo>
                <a:cubicBezTo>
                  <a:pt x="497" y="696"/>
                  <a:pt x="497" y="696"/>
                  <a:pt x="497" y="696"/>
                </a:cubicBezTo>
                <a:cubicBezTo>
                  <a:pt x="496" y="696"/>
                  <a:pt x="496" y="696"/>
                  <a:pt x="496" y="696"/>
                </a:cubicBezTo>
                <a:cubicBezTo>
                  <a:pt x="496" y="696"/>
                  <a:pt x="496" y="696"/>
                  <a:pt x="496" y="696"/>
                </a:cubicBezTo>
                <a:cubicBezTo>
                  <a:pt x="495" y="696"/>
                  <a:pt x="495" y="696"/>
                  <a:pt x="495" y="696"/>
                </a:cubicBezTo>
                <a:cubicBezTo>
                  <a:pt x="495" y="696"/>
                  <a:pt x="495" y="696"/>
                  <a:pt x="495" y="696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87" y="690"/>
                  <a:pt x="487" y="690"/>
                  <a:pt x="487" y="690"/>
                </a:cubicBezTo>
                <a:cubicBezTo>
                  <a:pt x="487" y="690"/>
                  <a:pt x="487" y="690"/>
                  <a:pt x="487" y="690"/>
                </a:cubicBezTo>
                <a:cubicBezTo>
                  <a:pt x="490" y="690"/>
                  <a:pt x="490" y="690"/>
                  <a:pt x="490" y="690"/>
                </a:cubicBezTo>
                <a:cubicBezTo>
                  <a:pt x="490" y="690"/>
                  <a:pt x="490" y="690"/>
                  <a:pt x="490" y="690"/>
                </a:cubicBezTo>
                <a:cubicBezTo>
                  <a:pt x="493" y="689"/>
                  <a:pt x="493" y="689"/>
                  <a:pt x="493" y="689"/>
                </a:cubicBezTo>
                <a:cubicBezTo>
                  <a:pt x="493" y="689"/>
                  <a:pt x="493" y="689"/>
                  <a:pt x="493" y="689"/>
                </a:cubicBezTo>
                <a:cubicBezTo>
                  <a:pt x="496" y="688"/>
                  <a:pt x="496" y="688"/>
                  <a:pt x="496" y="688"/>
                </a:cubicBezTo>
                <a:cubicBezTo>
                  <a:pt x="496" y="688"/>
                  <a:pt x="496" y="688"/>
                  <a:pt x="496" y="688"/>
                </a:cubicBezTo>
                <a:cubicBezTo>
                  <a:pt x="499" y="686"/>
                  <a:pt x="499" y="686"/>
                  <a:pt x="499" y="686"/>
                </a:cubicBezTo>
                <a:cubicBezTo>
                  <a:pt x="499" y="686"/>
                  <a:pt x="499" y="686"/>
                  <a:pt x="499" y="686"/>
                </a:cubicBezTo>
                <a:cubicBezTo>
                  <a:pt x="502" y="685"/>
                  <a:pt x="502" y="685"/>
                  <a:pt x="502" y="685"/>
                </a:cubicBezTo>
                <a:cubicBezTo>
                  <a:pt x="502" y="685"/>
                  <a:pt x="502" y="685"/>
                  <a:pt x="502" y="685"/>
                </a:cubicBezTo>
                <a:cubicBezTo>
                  <a:pt x="506" y="684"/>
                  <a:pt x="506" y="684"/>
                  <a:pt x="506" y="684"/>
                </a:cubicBezTo>
                <a:cubicBezTo>
                  <a:pt x="506" y="684"/>
                  <a:pt x="506" y="684"/>
                  <a:pt x="506" y="684"/>
                </a:cubicBezTo>
                <a:cubicBezTo>
                  <a:pt x="509" y="683"/>
                  <a:pt x="509" y="683"/>
                  <a:pt x="509" y="683"/>
                </a:cubicBezTo>
                <a:cubicBezTo>
                  <a:pt x="509" y="683"/>
                  <a:pt x="509" y="683"/>
                  <a:pt x="509" y="683"/>
                </a:cubicBezTo>
                <a:cubicBezTo>
                  <a:pt x="512" y="683"/>
                  <a:pt x="512" y="683"/>
                  <a:pt x="512" y="683"/>
                </a:cubicBezTo>
                <a:cubicBezTo>
                  <a:pt x="512" y="683"/>
                  <a:pt x="512" y="683"/>
                  <a:pt x="512" y="683"/>
                </a:cubicBezTo>
                <a:cubicBezTo>
                  <a:pt x="522" y="679"/>
                  <a:pt x="522" y="679"/>
                  <a:pt x="522" y="679"/>
                </a:cubicBezTo>
                <a:cubicBezTo>
                  <a:pt x="522" y="679"/>
                  <a:pt x="522" y="679"/>
                  <a:pt x="522" y="679"/>
                </a:cubicBezTo>
                <a:cubicBezTo>
                  <a:pt x="533" y="677"/>
                  <a:pt x="533" y="677"/>
                  <a:pt x="533" y="677"/>
                </a:cubicBezTo>
                <a:cubicBezTo>
                  <a:pt x="533" y="677"/>
                  <a:pt x="533" y="677"/>
                  <a:pt x="533" y="677"/>
                </a:cubicBezTo>
                <a:cubicBezTo>
                  <a:pt x="534" y="674"/>
                  <a:pt x="534" y="674"/>
                  <a:pt x="534" y="674"/>
                </a:cubicBezTo>
                <a:cubicBezTo>
                  <a:pt x="534" y="674"/>
                  <a:pt x="534" y="674"/>
                  <a:pt x="534" y="674"/>
                </a:cubicBezTo>
                <a:cubicBezTo>
                  <a:pt x="536" y="671"/>
                  <a:pt x="536" y="671"/>
                  <a:pt x="536" y="671"/>
                </a:cubicBezTo>
                <a:cubicBezTo>
                  <a:pt x="536" y="671"/>
                  <a:pt x="536" y="671"/>
                  <a:pt x="536" y="671"/>
                </a:cubicBezTo>
                <a:cubicBezTo>
                  <a:pt x="536" y="668"/>
                  <a:pt x="536" y="668"/>
                  <a:pt x="536" y="668"/>
                </a:cubicBezTo>
                <a:cubicBezTo>
                  <a:pt x="536" y="668"/>
                  <a:pt x="536" y="668"/>
                  <a:pt x="536" y="668"/>
                </a:cubicBezTo>
                <a:cubicBezTo>
                  <a:pt x="536" y="664"/>
                  <a:pt x="536" y="664"/>
                  <a:pt x="536" y="664"/>
                </a:cubicBezTo>
                <a:cubicBezTo>
                  <a:pt x="536" y="664"/>
                  <a:pt x="536" y="664"/>
                  <a:pt x="536" y="664"/>
                </a:cubicBezTo>
                <a:cubicBezTo>
                  <a:pt x="536" y="661"/>
                  <a:pt x="536" y="661"/>
                  <a:pt x="536" y="661"/>
                </a:cubicBezTo>
                <a:cubicBezTo>
                  <a:pt x="536" y="661"/>
                  <a:pt x="536" y="661"/>
                  <a:pt x="536" y="661"/>
                </a:cubicBezTo>
                <a:cubicBezTo>
                  <a:pt x="536" y="657"/>
                  <a:pt x="536" y="657"/>
                  <a:pt x="536" y="657"/>
                </a:cubicBezTo>
                <a:cubicBezTo>
                  <a:pt x="536" y="657"/>
                  <a:pt x="536" y="657"/>
                  <a:pt x="536" y="657"/>
                </a:cubicBezTo>
                <a:cubicBezTo>
                  <a:pt x="536" y="654"/>
                  <a:pt x="536" y="654"/>
                  <a:pt x="536" y="654"/>
                </a:cubicBezTo>
                <a:cubicBezTo>
                  <a:pt x="536" y="654"/>
                  <a:pt x="536" y="654"/>
                  <a:pt x="536" y="654"/>
                </a:cubicBezTo>
                <a:cubicBezTo>
                  <a:pt x="536" y="650"/>
                  <a:pt x="536" y="650"/>
                  <a:pt x="535" y="647"/>
                </a:cubicBezTo>
                <a:cubicBezTo>
                  <a:pt x="535" y="647"/>
                  <a:pt x="535" y="647"/>
                  <a:pt x="535" y="647"/>
                </a:cubicBezTo>
                <a:cubicBezTo>
                  <a:pt x="535" y="645"/>
                  <a:pt x="534" y="644"/>
                  <a:pt x="534" y="643"/>
                </a:cubicBezTo>
                <a:cubicBezTo>
                  <a:pt x="534" y="643"/>
                  <a:pt x="534" y="643"/>
                  <a:pt x="534" y="643"/>
                </a:cubicBezTo>
                <a:cubicBezTo>
                  <a:pt x="534" y="641"/>
                  <a:pt x="534" y="641"/>
                  <a:pt x="534" y="641"/>
                </a:cubicBezTo>
                <a:cubicBezTo>
                  <a:pt x="534" y="641"/>
                  <a:pt x="534" y="641"/>
                  <a:pt x="534" y="641"/>
                </a:cubicBezTo>
                <a:cubicBezTo>
                  <a:pt x="533" y="639"/>
                  <a:pt x="533" y="639"/>
                  <a:pt x="533" y="639"/>
                </a:cubicBezTo>
                <a:cubicBezTo>
                  <a:pt x="533" y="639"/>
                  <a:pt x="533" y="639"/>
                  <a:pt x="533" y="639"/>
                </a:cubicBezTo>
                <a:cubicBezTo>
                  <a:pt x="532" y="637"/>
                  <a:pt x="532" y="637"/>
                  <a:pt x="532" y="637"/>
                </a:cubicBezTo>
                <a:cubicBezTo>
                  <a:pt x="532" y="637"/>
                  <a:pt x="532" y="637"/>
                  <a:pt x="532" y="637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2" y="635"/>
                  <a:pt x="532" y="635"/>
                  <a:pt x="532" y="635"/>
                </a:cubicBezTo>
                <a:cubicBezTo>
                  <a:pt x="532" y="635"/>
                  <a:pt x="532" y="635"/>
                  <a:pt x="532" y="635"/>
                </a:cubicBezTo>
                <a:cubicBezTo>
                  <a:pt x="533" y="635"/>
                  <a:pt x="533" y="635"/>
                  <a:pt x="533" y="635"/>
                </a:cubicBezTo>
                <a:cubicBezTo>
                  <a:pt x="533" y="635"/>
                  <a:pt x="533" y="635"/>
                  <a:pt x="533" y="635"/>
                </a:cubicBezTo>
                <a:cubicBezTo>
                  <a:pt x="533" y="635"/>
                  <a:pt x="533" y="635"/>
                  <a:pt x="533" y="635"/>
                </a:cubicBezTo>
                <a:cubicBezTo>
                  <a:pt x="533" y="635"/>
                  <a:pt x="533" y="635"/>
                  <a:pt x="533" y="635"/>
                </a:cubicBezTo>
                <a:cubicBezTo>
                  <a:pt x="534" y="635"/>
                  <a:pt x="534" y="635"/>
                  <a:pt x="534" y="635"/>
                </a:cubicBezTo>
                <a:cubicBezTo>
                  <a:pt x="534" y="635"/>
                  <a:pt x="534" y="635"/>
                  <a:pt x="534" y="635"/>
                </a:cubicBezTo>
                <a:cubicBezTo>
                  <a:pt x="534" y="635"/>
                  <a:pt x="534" y="635"/>
                  <a:pt x="534" y="635"/>
                </a:cubicBezTo>
                <a:cubicBezTo>
                  <a:pt x="534" y="635"/>
                  <a:pt x="534" y="635"/>
                  <a:pt x="534" y="635"/>
                </a:cubicBezTo>
                <a:cubicBezTo>
                  <a:pt x="536" y="637"/>
                  <a:pt x="536" y="637"/>
                  <a:pt x="536" y="637"/>
                </a:cubicBezTo>
                <a:cubicBezTo>
                  <a:pt x="536" y="637"/>
                  <a:pt x="536" y="637"/>
                  <a:pt x="536" y="637"/>
                </a:cubicBezTo>
                <a:cubicBezTo>
                  <a:pt x="538" y="638"/>
                  <a:pt x="538" y="638"/>
                  <a:pt x="538" y="638"/>
                </a:cubicBezTo>
                <a:cubicBezTo>
                  <a:pt x="538" y="638"/>
                  <a:pt x="538" y="638"/>
                  <a:pt x="538" y="638"/>
                </a:cubicBezTo>
                <a:cubicBezTo>
                  <a:pt x="540" y="640"/>
                  <a:pt x="540" y="640"/>
                  <a:pt x="540" y="640"/>
                </a:cubicBezTo>
                <a:cubicBezTo>
                  <a:pt x="540" y="640"/>
                  <a:pt x="540" y="640"/>
                  <a:pt x="540" y="640"/>
                </a:cubicBezTo>
                <a:cubicBezTo>
                  <a:pt x="541" y="641"/>
                  <a:pt x="541" y="641"/>
                  <a:pt x="541" y="641"/>
                </a:cubicBezTo>
                <a:cubicBezTo>
                  <a:pt x="541" y="641"/>
                  <a:pt x="541" y="641"/>
                  <a:pt x="541" y="641"/>
                </a:cubicBezTo>
                <a:cubicBezTo>
                  <a:pt x="542" y="642"/>
                  <a:pt x="542" y="642"/>
                  <a:pt x="543" y="643"/>
                </a:cubicBezTo>
                <a:cubicBezTo>
                  <a:pt x="543" y="643"/>
                  <a:pt x="543" y="643"/>
                  <a:pt x="543" y="643"/>
                </a:cubicBezTo>
                <a:cubicBezTo>
                  <a:pt x="544" y="645"/>
                  <a:pt x="544" y="645"/>
                  <a:pt x="544" y="647"/>
                </a:cubicBezTo>
                <a:cubicBezTo>
                  <a:pt x="544" y="647"/>
                  <a:pt x="544" y="647"/>
                  <a:pt x="544" y="647"/>
                </a:cubicBezTo>
                <a:cubicBezTo>
                  <a:pt x="544" y="648"/>
                  <a:pt x="544" y="648"/>
                  <a:pt x="544" y="649"/>
                </a:cubicBezTo>
                <a:cubicBezTo>
                  <a:pt x="544" y="649"/>
                  <a:pt x="544" y="649"/>
                  <a:pt x="544" y="649"/>
                </a:cubicBezTo>
                <a:cubicBezTo>
                  <a:pt x="539" y="675"/>
                  <a:pt x="539" y="675"/>
                  <a:pt x="539" y="675"/>
                </a:cubicBezTo>
                <a:cubicBezTo>
                  <a:pt x="540" y="675"/>
                  <a:pt x="540" y="675"/>
                  <a:pt x="540" y="675"/>
                </a:cubicBezTo>
                <a:cubicBezTo>
                  <a:pt x="543" y="674"/>
                  <a:pt x="543" y="674"/>
                  <a:pt x="543" y="674"/>
                </a:cubicBezTo>
                <a:cubicBezTo>
                  <a:pt x="543" y="674"/>
                  <a:pt x="543" y="674"/>
                  <a:pt x="543" y="674"/>
                </a:cubicBezTo>
                <a:cubicBezTo>
                  <a:pt x="545" y="674"/>
                  <a:pt x="545" y="674"/>
                  <a:pt x="545" y="674"/>
                </a:cubicBezTo>
                <a:cubicBezTo>
                  <a:pt x="545" y="674"/>
                  <a:pt x="545" y="674"/>
                  <a:pt x="545" y="674"/>
                </a:cubicBezTo>
                <a:cubicBezTo>
                  <a:pt x="548" y="672"/>
                  <a:pt x="548" y="672"/>
                  <a:pt x="548" y="672"/>
                </a:cubicBezTo>
                <a:cubicBezTo>
                  <a:pt x="548" y="672"/>
                  <a:pt x="548" y="672"/>
                  <a:pt x="548" y="672"/>
                </a:cubicBezTo>
                <a:cubicBezTo>
                  <a:pt x="551" y="671"/>
                  <a:pt x="551" y="671"/>
                  <a:pt x="551" y="671"/>
                </a:cubicBezTo>
                <a:cubicBezTo>
                  <a:pt x="551" y="671"/>
                  <a:pt x="551" y="671"/>
                  <a:pt x="551" y="671"/>
                </a:cubicBezTo>
                <a:cubicBezTo>
                  <a:pt x="553" y="670"/>
                  <a:pt x="553" y="670"/>
                  <a:pt x="553" y="670"/>
                </a:cubicBezTo>
                <a:cubicBezTo>
                  <a:pt x="553" y="670"/>
                  <a:pt x="553" y="670"/>
                  <a:pt x="553" y="670"/>
                </a:cubicBezTo>
                <a:cubicBezTo>
                  <a:pt x="555" y="668"/>
                  <a:pt x="555" y="668"/>
                  <a:pt x="555" y="668"/>
                </a:cubicBezTo>
                <a:cubicBezTo>
                  <a:pt x="555" y="668"/>
                  <a:pt x="555" y="668"/>
                  <a:pt x="555" y="668"/>
                </a:cubicBezTo>
                <a:cubicBezTo>
                  <a:pt x="557" y="666"/>
                  <a:pt x="557" y="666"/>
                  <a:pt x="557" y="666"/>
                </a:cubicBezTo>
                <a:cubicBezTo>
                  <a:pt x="557" y="666"/>
                  <a:pt x="557" y="666"/>
                  <a:pt x="557" y="666"/>
                </a:cubicBezTo>
                <a:cubicBezTo>
                  <a:pt x="559" y="664"/>
                  <a:pt x="559" y="664"/>
                  <a:pt x="559" y="664"/>
                </a:cubicBezTo>
                <a:cubicBezTo>
                  <a:pt x="559" y="664"/>
                  <a:pt x="559" y="664"/>
                  <a:pt x="559" y="664"/>
                </a:cubicBezTo>
                <a:cubicBezTo>
                  <a:pt x="560" y="665"/>
                  <a:pt x="560" y="665"/>
                  <a:pt x="560" y="665"/>
                </a:cubicBezTo>
                <a:cubicBezTo>
                  <a:pt x="560" y="665"/>
                  <a:pt x="560" y="665"/>
                  <a:pt x="560" y="665"/>
                </a:cubicBezTo>
                <a:cubicBezTo>
                  <a:pt x="561" y="665"/>
                  <a:pt x="561" y="665"/>
                  <a:pt x="561" y="665"/>
                </a:cubicBezTo>
                <a:cubicBezTo>
                  <a:pt x="561" y="665"/>
                  <a:pt x="561" y="665"/>
                  <a:pt x="561" y="665"/>
                </a:cubicBezTo>
                <a:cubicBezTo>
                  <a:pt x="561" y="665"/>
                  <a:pt x="561" y="665"/>
                  <a:pt x="561" y="665"/>
                </a:cubicBezTo>
                <a:cubicBezTo>
                  <a:pt x="561" y="665"/>
                  <a:pt x="561" y="665"/>
                  <a:pt x="561" y="665"/>
                </a:cubicBezTo>
                <a:cubicBezTo>
                  <a:pt x="562" y="665"/>
                  <a:pt x="562" y="665"/>
                  <a:pt x="562" y="665"/>
                </a:cubicBezTo>
                <a:cubicBezTo>
                  <a:pt x="562" y="665"/>
                  <a:pt x="562" y="665"/>
                  <a:pt x="562" y="665"/>
                </a:cubicBezTo>
                <a:cubicBezTo>
                  <a:pt x="563" y="666"/>
                  <a:pt x="563" y="666"/>
                  <a:pt x="563" y="666"/>
                </a:cubicBezTo>
                <a:cubicBezTo>
                  <a:pt x="563" y="666"/>
                  <a:pt x="563" y="666"/>
                  <a:pt x="563" y="666"/>
                </a:cubicBezTo>
                <a:cubicBezTo>
                  <a:pt x="564" y="666"/>
                  <a:pt x="564" y="666"/>
                  <a:pt x="564" y="666"/>
                </a:cubicBezTo>
                <a:cubicBezTo>
                  <a:pt x="564" y="666"/>
                  <a:pt x="564" y="666"/>
                  <a:pt x="564" y="666"/>
                </a:cubicBezTo>
                <a:cubicBezTo>
                  <a:pt x="564" y="667"/>
                  <a:pt x="564" y="667"/>
                  <a:pt x="564" y="667"/>
                </a:cubicBezTo>
                <a:cubicBezTo>
                  <a:pt x="564" y="667"/>
                  <a:pt x="564" y="667"/>
                  <a:pt x="564" y="667"/>
                </a:cubicBezTo>
                <a:cubicBezTo>
                  <a:pt x="565" y="667"/>
                  <a:pt x="565" y="667"/>
                  <a:pt x="565" y="667"/>
                </a:cubicBezTo>
                <a:cubicBezTo>
                  <a:pt x="565" y="667"/>
                  <a:pt x="565" y="667"/>
                  <a:pt x="565" y="667"/>
                </a:cubicBezTo>
                <a:cubicBezTo>
                  <a:pt x="547" y="676"/>
                  <a:pt x="547" y="676"/>
                  <a:pt x="547" y="676"/>
                </a:cubicBezTo>
                <a:cubicBezTo>
                  <a:pt x="547" y="676"/>
                  <a:pt x="547" y="676"/>
                  <a:pt x="547" y="676"/>
                </a:cubicBezTo>
                <a:cubicBezTo>
                  <a:pt x="546" y="676"/>
                  <a:pt x="546" y="676"/>
                  <a:pt x="546" y="676"/>
                </a:cubicBezTo>
                <a:cubicBezTo>
                  <a:pt x="546" y="676"/>
                  <a:pt x="546" y="676"/>
                  <a:pt x="546" y="676"/>
                </a:cubicBezTo>
                <a:cubicBezTo>
                  <a:pt x="545" y="676"/>
                  <a:pt x="545" y="676"/>
                  <a:pt x="545" y="676"/>
                </a:cubicBezTo>
                <a:cubicBezTo>
                  <a:pt x="545" y="676"/>
                  <a:pt x="545" y="676"/>
                  <a:pt x="545" y="676"/>
                </a:cubicBezTo>
                <a:cubicBezTo>
                  <a:pt x="545" y="676"/>
                  <a:pt x="545" y="676"/>
                  <a:pt x="545" y="676"/>
                </a:cubicBezTo>
                <a:cubicBezTo>
                  <a:pt x="545" y="676"/>
                  <a:pt x="545" y="676"/>
                  <a:pt x="545" y="676"/>
                </a:cubicBezTo>
                <a:cubicBezTo>
                  <a:pt x="544" y="676"/>
                  <a:pt x="544" y="676"/>
                  <a:pt x="544" y="676"/>
                </a:cubicBezTo>
                <a:cubicBezTo>
                  <a:pt x="544" y="676"/>
                  <a:pt x="544" y="676"/>
                  <a:pt x="544" y="676"/>
                </a:cubicBezTo>
                <a:cubicBezTo>
                  <a:pt x="544" y="677"/>
                  <a:pt x="544" y="677"/>
                  <a:pt x="544" y="677"/>
                </a:cubicBezTo>
                <a:cubicBezTo>
                  <a:pt x="544" y="677"/>
                  <a:pt x="544" y="677"/>
                  <a:pt x="544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2" y="678"/>
                  <a:pt x="542" y="678"/>
                  <a:pt x="542" y="678"/>
                </a:cubicBezTo>
                <a:cubicBezTo>
                  <a:pt x="542" y="678"/>
                  <a:pt x="542" y="678"/>
                  <a:pt x="542" y="678"/>
                </a:cubicBezTo>
                <a:cubicBezTo>
                  <a:pt x="542" y="678"/>
                  <a:pt x="542" y="678"/>
                  <a:pt x="542" y="678"/>
                </a:cubicBezTo>
                <a:cubicBezTo>
                  <a:pt x="542" y="678"/>
                  <a:pt x="542" y="678"/>
                  <a:pt x="542" y="678"/>
                </a:cubicBezTo>
                <a:cubicBezTo>
                  <a:pt x="541" y="678"/>
                  <a:pt x="541" y="678"/>
                  <a:pt x="541" y="678"/>
                </a:cubicBezTo>
                <a:cubicBezTo>
                  <a:pt x="541" y="678"/>
                  <a:pt x="541" y="678"/>
                  <a:pt x="541" y="678"/>
                </a:cubicBezTo>
                <a:cubicBezTo>
                  <a:pt x="540" y="678"/>
                  <a:pt x="540" y="678"/>
                  <a:pt x="540" y="678"/>
                </a:cubicBezTo>
                <a:cubicBezTo>
                  <a:pt x="540" y="678"/>
                  <a:pt x="540" y="678"/>
                  <a:pt x="540" y="678"/>
                </a:cubicBezTo>
                <a:cubicBezTo>
                  <a:pt x="540" y="679"/>
                  <a:pt x="540" y="679"/>
                  <a:pt x="540" y="679"/>
                </a:cubicBezTo>
                <a:cubicBezTo>
                  <a:pt x="540" y="679"/>
                  <a:pt x="540" y="679"/>
                  <a:pt x="540" y="679"/>
                </a:cubicBezTo>
                <a:cubicBezTo>
                  <a:pt x="539" y="679"/>
                  <a:pt x="539" y="679"/>
                  <a:pt x="539" y="679"/>
                </a:cubicBezTo>
                <a:cubicBezTo>
                  <a:pt x="539" y="679"/>
                  <a:pt x="539" y="679"/>
                  <a:pt x="539" y="679"/>
                </a:cubicBezTo>
                <a:cubicBezTo>
                  <a:pt x="539" y="679"/>
                  <a:pt x="539" y="679"/>
                  <a:pt x="539" y="679"/>
                </a:cubicBezTo>
                <a:cubicBezTo>
                  <a:pt x="539" y="679"/>
                  <a:pt x="539" y="679"/>
                  <a:pt x="539" y="679"/>
                </a:cubicBezTo>
                <a:cubicBezTo>
                  <a:pt x="538" y="679"/>
                  <a:pt x="538" y="679"/>
                  <a:pt x="538" y="679"/>
                </a:cubicBezTo>
                <a:cubicBezTo>
                  <a:pt x="538" y="679"/>
                  <a:pt x="538" y="679"/>
                  <a:pt x="538" y="679"/>
                </a:cubicBezTo>
                <a:cubicBezTo>
                  <a:pt x="535" y="690"/>
                  <a:pt x="535" y="690"/>
                  <a:pt x="535" y="690"/>
                </a:cubicBezTo>
                <a:cubicBezTo>
                  <a:pt x="535" y="690"/>
                  <a:pt x="535" y="690"/>
                  <a:pt x="535" y="690"/>
                </a:cubicBezTo>
                <a:cubicBezTo>
                  <a:pt x="531" y="698"/>
                  <a:pt x="531" y="698"/>
                  <a:pt x="531" y="698"/>
                </a:cubicBezTo>
                <a:cubicBezTo>
                  <a:pt x="531" y="698"/>
                  <a:pt x="531" y="698"/>
                  <a:pt x="531" y="698"/>
                </a:cubicBezTo>
                <a:cubicBezTo>
                  <a:pt x="530" y="699"/>
                  <a:pt x="530" y="699"/>
                  <a:pt x="530" y="699"/>
                </a:cubicBezTo>
                <a:cubicBezTo>
                  <a:pt x="530" y="699"/>
                  <a:pt x="530" y="699"/>
                  <a:pt x="530" y="699"/>
                </a:cubicBezTo>
                <a:cubicBezTo>
                  <a:pt x="529" y="700"/>
                  <a:pt x="529" y="700"/>
                  <a:pt x="529" y="700"/>
                </a:cubicBezTo>
                <a:cubicBezTo>
                  <a:pt x="529" y="700"/>
                  <a:pt x="529" y="700"/>
                  <a:pt x="529" y="700"/>
                </a:cubicBezTo>
                <a:cubicBezTo>
                  <a:pt x="528" y="701"/>
                  <a:pt x="528" y="701"/>
                  <a:pt x="528" y="701"/>
                </a:cubicBezTo>
                <a:cubicBezTo>
                  <a:pt x="528" y="701"/>
                  <a:pt x="528" y="701"/>
                  <a:pt x="528" y="701"/>
                </a:cubicBezTo>
                <a:cubicBezTo>
                  <a:pt x="527" y="702"/>
                  <a:pt x="527" y="702"/>
                  <a:pt x="527" y="702"/>
                </a:cubicBezTo>
                <a:cubicBezTo>
                  <a:pt x="527" y="702"/>
                  <a:pt x="527" y="702"/>
                  <a:pt x="527" y="702"/>
                </a:cubicBezTo>
                <a:cubicBezTo>
                  <a:pt x="526" y="703"/>
                  <a:pt x="526" y="703"/>
                  <a:pt x="526" y="703"/>
                </a:cubicBezTo>
                <a:cubicBezTo>
                  <a:pt x="526" y="703"/>
                  <a:pt x="526" y="703"/>
                  <a:pt x="526" y="703"/>
                </a:cubicBezTo>
                <a:cubicBezTo>
                  <a:pt x="525" y="704"/>
                  <a:pt x="525" y="704"/>
                  <a:pt x="525" y="704"/>
                </a:cubicBezTo>
                <a:cubicBezTo>
                  <a:pt x="525" y="704"/>
                  <a:pt x="525" y="704"/>
                  <a:pt x="525" y="704"/>
                </a:cubicBezTo>
                <a:cubicBezTo>
                  <a:pt x="523" y="705"/>
                  <a:pt x="523" y="705"/>
                  <a:pt x="523" y="705"/>
                </a:cubicBezTo>
                <a:cubicBezTo>
                  <a:pt x="523" y="705"/>
                  <a:pt x="523" y="705"/>
                  <a:pt x="523" y="705"/>
                </a:cubicBezTo>
                <a:cubicBezTo>
                  <a:pt x="521" y="705"/>
                  <a:pt x="521" y="705"/>
                  <a:pt x="521" y="705"/>
                </a:cubicBezTo>
                <a:cubicBezTo>
                  <a:pt x="521" y="705"/>
                  <a:pt x="521" y="705"/>
                  <a:pt x="521" y="705"/>
                </a:cubicBezTo>
                <a:cubicBezTo>
                  <a:pt x="515" y="708"/>
                  <a:pt x="515" y="708"/>
                  <a:pt x="515" y="708"/>
                </a:cubicBezTo>
                <a:cubicBezTo>
                  <a:pt x="515" y="708"/>
                  <a:pt x="515" y="708"/>
                  <a:pt x="515" y="708"/>
                </a:cubicBezTo>
                <a:cubicBezTo>
                  <a:pt x="515" y="709"/>
                  <a:pt x="515" y="709"/>
                  <a:pt x="515" y="709"/>
                </a:cubicBezTo>
                <a:cubicBezTo>
                  <a:pt x="515" y="709"/>
                  <a:pt x="515" y="709"/>
                  <a:pt x="515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3" y="709"/>
                  <a:pt x="513" y="709"/>
                  <a:pt x="513" y="709"/>
                </a:cubicBezTo>
                <a:cubicBezTo>
                  <a:pt x="513" y="709"/>
                  <a:pt x="513" y="709"/>
                  <a:pt x="513" y="709"/>
                </a:cubicBezTo>
                <a:cubicBezTo>
                  <a:pt x="513" y="710"/>
                  <a:pt x="513" y="710"/>
                  <a:pt x="513" y="710"/>
                </a:cubicBezTo>
                <a:cubicBezTo>
                  <a:pt x="513" y="710"/>
                  <a:pt x="513" y="710"/>
                  <a:pt x="513" y="710"/>
                </a:cubicBezTo>
                <a:cubicBezTo>
                  <a:pt x="512" y="710"/>
                  <a:pt x="512" y="710"/>
                  <a:pt x="512" y="710"/>
                </a:cubicBezTo>
                <a:cubicBezTo>
                  <a:pt x="512" y="710"/>
                  <a:pt x="512" y="710"/>
                  <a:pt x="512" y="710"/>
                </a:cubicBezTo>
                <a:cubicBezTo>
                  <a:pt x="512" y="710"/>
                  <a:pt x="512" y="710"/>
                  <a:pt x="512" y="710"/>
                </a:cubicBezTo>
                <a:cubicBezTo>
                  <a:pt x="512" y="710"/>
                  <a:pt x="512" y="710"/>
                  <a:pt x="512" y="710"/>
                </a:cubicBezTo>
                <a:cubicBezTo>
                  <a:pt x="507" y="712"/>
                  <a:pt x="507" y="712"/>
                  <a:pt x="507" y="712"/>
                </a:cubicBezTo>
                <a:lnTo>
                  <a:pt x="506" y="712"/>
                </a:lnTo>
                <a:close/>
                <a:moveTo>
                  <a:pt x="242" y="710"/>
                </a:move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0" y="710"/>
                  <a:pt x="240" y="710"/>
                  <a:pt x="240" y="710"/>
                </a:cubicBezTo>
                <a:cubicBezTo>
                  <a:pt x="240" y="710"/>
                  <a:pt x="240" y="710"/>
                  <a:pt x="240" y="710"/>
                </a:cubicBezTo>
                <a:cubicBezTo>
                  <a:pt x="240" y="710"/>
                  <a:pt x="240" y="710"/>
                  <a:pt x="240" y="710"/>
                </a:cubicBezTo>
                <a:cubicBezTo>
                  <a:pt x="240" y="710"/>
                  <a:pt x="240" y="710"/>
                  <a:pt x="240" y="710"/>
                </a:cubicBezTo>
                <a:cubicBezTo>
                  <a:pt x="240" y="709"/>
                  <a:pt x="240" y="709"/>
                  <a:pt x="240" y="709"/>
                </a:cubicBezTo>
                <a:cubicBezTo>
                  <a:pt x="240" y="709"/>
                  <a:pt x="240" y="709"/>
                  <a:pt x="240" y="709"/>
                </a:cubicBezTo>
                <a:cubicBezTo>
                  <a:pt x="240" y="709"/>
                  <a:pt x="240" y="709"/>
                  <a:pt x="240" y="709"/>
                </a:cubicBezTo>
                <a:cubicBezTo>
                  <a:pt x="240" y="709"/>
                  <a:pt x="240" y="709"/>
                  <a:pt x="240" y="709"/>
                </a:cubicBezTo>
                <a:cubicBezTo>
                  <a:pt x="240" y="708"/>
                  <a:pt x="240" y="708"/>
                  <a:pt x="240" y="708"/>
                </a:cubicBezTo>
                <a:cubicBezTo>
                  <a:pt x="240" y="708"/>
                  <a:pt x="240" y="708"/>
                  <a:pt x="240" y="708"/>
                </a:cubicBezTo>
                <a:cubicBezTo>
                  <a:pt x="240" y="706"/>
                  <a:pt x="240" y="706"/>
                  <a:pt x="240" y="706"/>
                </a:cubicBezTo>
                <a:cubicBezTo>
                  <a:pt x="240" y="706"/>
                  <a:pt x="240" y="706"/>
                  <a:pt x="240" y="706"/>
                </a:cubicBezTo>
                <a:cubicBezTo>
                  <a:pt x="239" y="705"/>
                  <a:pt x="239" y="705"/>
                  <a:pt x="239" y="705"/>
                </a:cubicBezTo>
                <a:cubicBezTo>
                  <a:pt x="239" y="705"/>
                  <a:pt x="239" y="705"/>
                  <a:pt x="239" y="705"/>
                </a:cubicBezTo>
                <a:cubicBezTo>
                  <a:pt x="239" y="704"/>
                  <a:pt x="239" y="704"/>
                  <a:pt x="239" y="704"/>
                </a:cubicBezTo>
                <a:cubicBezTo>
                  <a:pt x="239" y="704"/>
                  <a:pt x="239" y="704"/>
                  <a:pt x="239" y="704"/>
                </a:cubicBezTo>
                <a:cubicBezTo>
                  <a:pt x="238" y="703"/>
                  <a:pt x="238" y="703"/>
                  <a:pt x="238" y="703"/>
                </a:cubicBezTo>
                <a:cubicBezTo>
                  <a:pt x="238" y="703"/>
                  <a:pt x="238" y="703"/>
                  <a:pt x="238" y="703"/>
                </a:cubicBezTo>
                <a:cubicBezTo>
                  <a:pt x="237" y="702"/>
                  <a:pt x="237" y="702"/>
                  <a:pt x="237" y="702"/>
                </a:cubicBezTo>
                <a:cubicBezTo>
                  <a:pt x="237" y="702"/>
                  <a:pt x="237" y="702"/>
                  <a:pt x="237" y="702"/>
                </a:cubicBezTo>
                <a:cubicBezTo>
                  <a:pt x="236" y="701"/>
                  <a:pt x="236" y="701"/>
                  <a:pt x="236" y="701"/>
                </a:cubicBezTo>
                <a:cubicBezTo>
                  <a:pt x="236" y="701"/>
                  <a:pt x="236" y="701"/>
                  <a:pt x="236" y="701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699"/>
                  <a:pt x="235" y="699"/>
                  <a:pt x="235" y="699"/>
                </a:cubicBezTo>
                <a:cubicBezTo>
                  <a:pt x="235" y="699"/>
                  <a:pt x="235" y="699"/>
                  <a:pt x="235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7" y="699"/>
                  <a:pt x="237" y="699"/>
                  <a:pt x="237" y="699"/>
                </a:cubicBezTo>
                <a:cubicBezTo>
                  <a:pt x="237" y="699"/>
                  <a:pt x="237" y="699"/>
                  <a:pt x="237" y="699"/>
                </a:cubicBezTo>
                <a:cubicBezTo>
                  <a:pt x="238" y="699"/>
                  <a:pt x="238" y="699"/>
                  <a:pt x="238" y="699"/>
                </a:cubicBezTo>
                <a:cubicBezTo>
                  <a:pt x="238" y="699"/>
                  <a:pt x="238" y="699"/>
                  <a:pt x="238" y="699"/>
                </a:cubicBezTo>
                <a:cubicBezTo>
                  <a:pt x="239" y="700"/>
                  <a:pt x="239" y="700"/>
                  <a:pt x="239" y="700"/>
                </a:cubicBezTo>
                <a:cubicBezTo>
                  <a:pt x="239" y="700"/>
                  <a:pt x="239" y="700"/>
                  <a:pt x="239" y="700"/>
                </a:cubicBezTo>
                <a:cubicBezTo>
                  <a:pt x="241" y="701"/>
                  <a:pt x="241" y="701"/>
                  <a:pt x="241" y="701"/>
                </a:cubicBezTo>
                <a:cubicBezTo>
                  <a:pt x="241" y="701"/>
                  <a:pt x="241" y="701"/>
                  <a:pt x="241" y="701"/>
                </a:cubicBezTo>
                <a:cubicBezTo>
                  <a:pt x="242" y="702"/>
                  <a:pt x="242" y="702"/>
                  <a:pt x="242" y="702"/>
                </a:cubicBezTo>
                <a:cubicBezTo>
                  <a:pt x="242" y="702"/>
                  <a:pt x="242" y="702"/>
                  <a:pt x="242" y="702"/>
                </a:cubicBezTo>
                <a:cubicBezTo>
                  <a:pt x="244" y="703"/>
                  <a:pt x="244" y="703"/>
                  <a:pt x="244" y="703"/>
                </a:cubicBezTo>
                <a:cubicBezTo>
                  <a:pt x="244" y="703"/>
                  <a:pt x="244" y="703"/>
                  <a:pt x="244" y="703"/>
                </a:cubicBezTo>
                <a:cubicBezTo>
                  <a:pt x="245" y="704"/>
                  <a:pt x="245" y="704"/>
                  <a:pt x="245" y="704"/>
                </a:cubicBezTo>
                <a:cubicBezTo>
                  <a:pt x="245" y="704"/>
                  <a:pt x="245" y="704"/>
                  <a:pt x="245" y="704"/>
                </a:cubicBezTo>
                <a:cubicBezTo>
                  <a:pt x="246" y="705"/>
                  <a:pt x="246" y="705"/>
                  <a:pt x="246" y="705"/>
                </a:cubicBezTo>
                <a:cubicBezTo>
                  <a:pt x="246" y="705"/>
                  <a:pt x="246" y="705"/>
                  <a:pt x="246" y="705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6" y="709"/>
                  <a:pt x="246" y="709"/>
                  <a:pt x="246" y="709"/>
                </a:cubicBezTo>
                <a:cubicBezTo>
                  <a:pt x="246" y="709"/>
                  <a:pt x="246" y="709"/>
                  <a:pt x="246" y="709"/>
                </a:cubicBezTo>
                <a:cubicBezTo>
                  <a:pt x="246" y="709"/>
                  <a:pt x="246" y="709"/>
                  <a:pt x="246" y="709"/>
                </a:cubicBezTo>
                <a:cubicBezTo>
                  <a:pt x="246" y="709"/>
                  <a:pt x="246" y="709"/>
                  <a:pt x="246" y="709"/>
                </a:cubicBezTo>
                <a:cubicBezTo>
                  <a:pt x="245" y="709"/>
                  <a:pt x="245" y="709"/>
                  <a:pt x="245" y="709"/>
                </a:cubicBezTo>
                <a:cubicBezTo>
                  <a:pt x="245" y="709"/>
                  <a:pt x="245" y="709"/>
                  <a:pt x="245" y="709"/>
                </a:cubicBezTo>
                <a:cubicBezTo>
                  <a:pt x="245" y="710"/>
                  <a:pt x="245" y="710"/>
                  <a:pt x="245" y="710"/>
                </a:cubicBezTo>
                <a:cubicBezTo>
                  <a:pt x="245" y="710"/>
                  <a:pt x="245" y="710"/>
                  <a:pt x="245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2" y="710"/>
                  <a:pt x="242" y="710"/>
                  <a:pt x="242" y="710"/>
                </a:cubicBezTo>
                <a:close/>
                <a:moveTo>
                  <a:pt x="468" y="708"/>
                </a:moveTo>
                <a:cubicBezTo>
                  <a:pt x="467" y="707"/>
                  <a:pt x="467" y="707"/>
                  <a:pt x="467" y="707"/>
                </a:cubicBezTo>
                <a:cubicBezTo>
                  <a:pt x="467" y="707"/>
                  <a:pt x="467" y="707"/>
                  <a:pt x="467" y="707"/>
                </a:cubicBezTo>
                <a:cubicBezTo>
                  <a:pt x="466" y="706"/>
                  <a:pt x="466" y="706"/>
                  <a:pt x="466" y="706"/>
                </a:cubicBezTo>
                <a:cubicBezTo>
                  <a:pt x="466" y="706"/>
                  <a:pt x="466" y="706"/>
                  <a:pt x="466" y="706"/>
                </a:cubicBezTo>
                <a:cubicBezTo>
                  <a:pt x="465" y="705"/>
                  <a:pt x="465" y="705"/>
                  <a:pt x="465" y="705"/>
                </a:cubicBezTo>
                <a:cubicBezTo>
                  <a:pt x="465" y="705"/>
                  <a:pt x="465" y="705"/>
                  <a:pt x="465" y="705"/>
                </a:cubicBezTo>
                <a:cubicBezTo>
                  <a:pt x="464" y="704"/>
                  <a:pt x="464" y="704"/>
                  <a:pt x="464" y="704"/>
                </a:cubicBezTo>
                <a:cubicBezTo>
                  <a:pt x="464" y="704"/>
                  <a:pt x="464" y="704"/>
                  <a:pt x="464" y="704"/>
                </a:cubicBezTo>
                <a:cubicBezTo>
                  <a:pt x="463" y="703"/>
                  <a:pt x="463" y="703"/>
                  <a:pt x="463" y="703"/>
                </a:cubicBezTo>
                <a:cubicBezTo>
                  <a:pt x="463" y="703"/>
                  <a:pt x="463" y="703"/>
                  <a:pt x="463" y="703"/>
                </a:cubicBezTo>
                <a:cubicBezTo>
                  <a:pt x="461" y="702"/>
                  <a:pt x="461" y="702"/>
                  <a:pt x="461" y="702"/>
                </a:cubicBezTo>
                <a:cubicBezTo>
                  <a:pt x="461" y="702"/>
                  <a:pt x="461" y="702"/>
                  <a:pt x="461" y="702"/>
                </a:cubicBezTo>
                <a:cubicBezTo>
                  <a:pt x="460" y="701"/>
                  <a:pt x="460" y="701"/>
                  <a:pt x="460" y="701"/>
                </a:cubicBezTo>
                <a:cubicBezTo>
                  <a:pt x="460" y="701"/>
                  <a:pt x="460" y="701"/>
                  <a:pt x="460" y="701"/>
                </a:cubicBezTo>
                <a:cubicBezTo>
                  <a:pt x="459" y="701"/>
                  <a:pt x="459" y="701"/>
                  <a:pt x="459" y="701"/>
                </a:cubicBezTo>
                <a:cubicBezTo>
                  <a:pt x="459" y="701"/>
                  <a:pt x="459" y="701"/>
                  <a:pt x="459" y="701"/>
                </a:cubicBezTo>
                <a:cubicBezTo>
                  <a:pt x="459" y="699"/>
                  <a:pt x="459" y="699"/>
                  <a:pt x="459" y="699"/>
                </a:cubicBezTo>
                <a:cubicBezTo>
                  <a:pt x="459" y="699"/>
                  <a:pt x="459" y="699"/>
                  <a:pt x="459" y="699"/>
                </a:cubicBezTo>
                <a:cubicBezTo>
                  <a:pt x="459" y="699"/>
                  <a:pt x="459" y="699"/>
                  <a:pt x="459" y="699"/>
                </a:cubicBezTo>
                <a:cubicBezTo>
                  <a:pt x="459" y="699"/>
                  <a:pt x="459" y="699"/>
                  <a:pt x="459" y="699"/>
                </a:cubicBezTo>
                <a:cubicBezTo>
                  <a:pt x="461" y="699"/>
                  <a:pt x="461" y="699"/>
                  <a:pt x="461" y="699"/>
                </a:cubicBezTo>
                <a:cubicBezTo>
                  <a:pt x="461" y="699"/>
                  <a:pt x="461" y="699"/>
                  <a:pt x="461" y="699"/>
                </a:cubicBezTo>
                <a:cubicBezTo>
                  <a:pt x="461" y="699"/>
                  <a:pt x="461" y="699"/>
                  <a:pt x="461" y="699"/>
                </a:cubicBezTo>
                <a:cubicBezTo>
                  <a:pt x="461" y="699"/>
                  <a:pt x="461" y="699"/>
                  <a:pt x="461" y="699"/>
                </a:cubicBezTo>
                <a:cubicBezTo>
                  <a:pt x="463" y="699"/>
                  <a:pt x="463" y="699"/>
                  <a:pt x="463" y="699"/>
                </a:cubicBezTo>
                <a:cubicBezTo>
                  <a:pt x="463" y="699"/>
                  <a:pt x="463" y="699"/>
                  <a:pt x="463" y="699"/>
                </a:cubicBezTo>
                <a:cubicBezTo>
                  <a:pt x="464" y="699"/>
                  <a:pt x="464" y="699"/>
                  <a:pt x="464" y="699"/>
                </a:cubicBezTo>
                <a:cubicBezTo>
                  <a:pt x="464" y="699"/>
                  <a:pt x="464" y="699"/>
                  <a:pt x="464" y="699"/>
                </a:cubicBezTo>
                <a:cubicBezTo>
                  <a:pt x="465" y="699"/>
                  <a:pt x="465" y="699"/>
                  <a:pt x="465" y="699"/>
                </a:cubicBezTo>
                <a:cubicBezTo>
                  <a:pt x="465" y="699"/>
                  <a:pt x="465" y="699"/>
                  <a:pt x="465" y="699"/>
                </a:cubicBezTo>
                <a:cubicBezTo>
                  <a:pt x="466" y="699"/>
                  <a:pt x="466" y="699"/>
                  <a:pt x="466" y="699"/>
                </a:cubicBezTo>
                <a:cubicBezTo>
                  <a:pt x="466" y="699"/>
                  <a:pt x="466" y="699"/>
                  <a:pt x="466" y="699"/>
                </a:cubicBezTo>
                <a:cubicBezTo>
                  <a:pt x="467" y="699"/>
                  <a:pt x="467" y="699"/>
                  <a:pt x="467" y="699"/>
                </a:cubicBezTo>
                <a:cubicBezTo>
                  <a:pt x="467" y="699"/>
                  <a:pt x="467" y="699"/>
                  <a:pt x="467" y="699"/>
                </a:cubicBezTo>
                <a:cubicBezTo>
                  <a:pt x="468" y="700"/>
                  <a:pt x="468" y="700"/>
                  <a:pt x="468" y="700"/>
                </a:cubicBezTo>
                <a:cubicBezTo>
                  <a:pt x="468" y="700"/>
                  <a:pt x="468" y="700"/>
                  <a:pt x="468" y="700"/>
                </a:cubicBezTo>
                <a:cubicBezTo>
                  <a:pt x="468" y="700"/>
                  <a:pt x="468" y="700"/>
                  <a:pt x="468" y="700"/>
                </a:cubicBezTo>
                <a:cubicBezTo>
                  <a:pt x="468" y="700"/>
                  <a:pt x="468" y="700"/>
                  <a:pt x="468" y="700"/>
                </a:cubicBezTo>
                <a:cubicBezTo>
                  <a:pt x="469" y="700"/>
                  <a:pt x="469" y="700"/>
                  <a:pt x="469" y="700"/>
                </a:cubicBezTo>
                <a:cubicBezTo>
                  <a:pt x="469" y="700"/>
                  <a:pt x="469" y="700"/>
                  <a:pt x="469" y="700"/>
                </a:cubicBezTo>
                <a:cubicBezTo>
                  <a:pt x="469" y="701"/>
                  <a:pt x="469" y="701"/>
                  <a:pt x="469" y="701"/>
                </a:cubicBezTo>
                <a:cubicBezTo>
                  <a:pt x="469" y="701"/>
                  <a:pt x="469" y="701"/>
                  <a:pt x="469" y="701"/>
                </a:cubicBezTo>
                <a:cubicBezTo>
                  <a:pt x="469" y="701"/>
                  <a:pt x="469" y="701"/>
                  <a:pt x="469" y="701"/>
                </a:cubicBezTo>
                <a:cubicBezTo>
                  <a:pt x="469" y="701"/>
                  <a:pt x="469" y="701"/>
                  <a:pt x="469" y="701"/>
                </a:cubicBezTo>
                <a:cubicBezTo>
                  <a:pt x="470" y="702"/>
                  <a:pt x="470" y="702"/>
                  <a:pt x="470" y="702"/>
                </a:cubicBezTo>
                <a:cubicBezTo>
                  <a:pt x="470" y="702"/>
                  <a:pt x="470" y="702"/>
                  <a:pt x="470" y="702"/>
                </a:cubicBezTo>
                <a:cubicBezTo>
                  <a:pt x="470" y="702"/>
                  <a:pt x="470" y="702"/>
                  <a:pt x="470" y="702"/>
                </a:cubicBezTo>
                <a:cubicBezTo>
                  <a:pt x="470" y="702"/>
                  <a:pt x="470" y="702"/>
                  <a:pt x="470" y="702"/>
                </a:cubicBezTo>
                <a:cubicBezTo>
                  <a:pt x="471" y="703"/>
                  <a:pt x="471" y="703"/>
                  <a:pt x="471" y="703"/>
                </a:cubicBezTo>
                <a:cubicBezTo>
                  <a:pt x="471" y="703"/>
                  <a:pt x="471" y="703"/>
                  <a:pt x="471" y="703"/>
                </a:cubicBezTo>
                <a:cubicBezTo>
                  <a:pt x="471" y="703"/>
                  <a:pt x="471" y="703"/>
                  <a:pt x="471" y="703"/>
                </a:cubicBezTo>
                <a:cubicBezTo>
                  <a:pt x="471" y="703"/>
                  <a:pt x="471" y="703"/>
                  <a:pt x="471" y="703"/>
                </a:cubicBezTo>
                <a:cubicBezTo>
                  <a:pt x="471" y="704"/>
                  <a:pt x="471" y="704"/>
                  <a:pt x="471" y="704"/>
                </a:cubicBezTo>
                <a:cubicBezTo>
                  <a:pt x="471" y="704"/>
                  <a:pt x="471" y="704"/>
                  <a:pt x="471" y="704"/>
                </a:cubicBezTo>
                <a:cubicBezTo>
                  <a:pt x="471" y="705"/>
                  <a:pt x="471" y="705"/>
                  <a:pt x="471" y="705"/>
                </a:cubicBezTo>
                <a:cubicBezTo>
                  <a:pt x="471" y="705"/>
                  <a:pt x="471" y="705"/>
                  <a:pt x="471" y="705"/>
                </a:cubicBezTo>
                <a:cubicBezTo>
                  <a:pt x="471" y="705"/>
                  <a:pt x="471" y="705"/>
                  <a:pt x="471" y="705"/>
                </a:cubicBezTo>
                <a:cubicBezTo>
                  <a:pt x="471" y="705"/>
                  <a:pt x="471" y="705"/>
                  <a:pt x="471" y="705"/>
                </a:cubicBezTo>
                <a:cubicBezTo>
                  <a:pt x="470" y="706"/>
                  <a:pt x="470" y="706"/>
                  <a:pt x="470" y="706"/>
                </a:cubicBezTo>
                <a:cubicBezTo>
                  <a:pt x="470" y="706"/>
                  <a:pt x="470" y="706"/>
                  <a:pt x="470" y="706"/>
                </a:cubicBezTo>
                <a:cubicBezTo>
                  <a:pt x="470" y="706"/>
                  <a:pt x="470" y="706"/>
                  <a:pt x="470" y="706"/>
                </a:cubicBezTo>
                <a:cubicBezTo>
                  <a:pt x="470" y="706"/>
                  <a:pt x="470" y="706"/>
                  <a:pt x="470" y="706"/>
                </a:cubicBezTo>
                <a:cubicBezTo>
                  <a:pt x="470" y="707"/>
                  <a:pt x="470" y="707"/>
                  <a:pt x="470" y="707"/>
                </a:cubicBezTo>
                <a:cubicBezTo>
                  <a:pt x="470" y="707"/>
                  <a:pt x="470" y="707"/>
                  <a:pt x="470" y="707"/>
                </a:cubicBezTo>
                <a:cubicBezTo>
                  <a:pt x="469" y="707"/>
                  <a:pt x="469" y="707"/>
                  <a:pt x="469" y="707"/>
                </a:cubicBezTo>
                <a:cubicBezTo>
                  <a:pt x="469" y="707"/>
                  <a:pt x="469" y="707"/>
                  <a:pt x="469" y="707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lose/>
                <a:moveTo>
                  <a:pt x="445" y="707"/>
                </a:move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3" y="707"/>
                  <a:pt x="443" y="707"/>
                  <a:pt x="443" y="707"/>
                </a:cubicBezTo>
                <a:cubicBezTo>
                  <a:pt x="443" y="707"/>
                  <a:pt x="443" y="707"/>
                  <a:pt x="443" y="707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5"/>
                  <a:pt x="443" y="705"/>
                  <a:pt x="443" y="705"/>
                </a:cubicBezTo>
                <a:cubicBezTo>
                  <a:pt x="443" y="705"/>
                  <a:pt x="443" y="705"/>
                  <a:pt x="443" y="705"/>
                </a:cubicBezTo>
                <a:cubicBezTo>
                  <a:pt x="443" y="705"/>
                  <a:pt x="443" y="705"/>
                  <a:pt x="443" y="705"/>
                </a:cubicBezTo>
                <a:cubicBezTo>
                  <a:pt x="443" y="705"/>
                  <a:pt x="443" y="705"/>
                  <a:pt x="443" y="705"/>
                </a:cubicBezTo>
                <a:cubicBezTo>
                  <a:pt x="444" y="704"/>
                  <a:pt x="444" y="704"/>
                  <a:pt x="444" y="704"/>
                </a:cubicBezTo>
                <a:cubicBezTo>
                  <a:pt x="444" y="704"/>
                  <a:pt x="444" y="704"/>
                  <a:pt x="444" y="704"/>
                </a:cubicBezTo>
                <a:cubicBezTo>
                  <a:pt x="444" y="704"/>
                  <a:pt x="444" y="704"/>
                  <a:pt x="444" y="704"/>
                </a:cubicBezTo>
                <a:cubicBezTo>
                  <a:pt x="444" y="704"/>
                  <a:pt x="444" y="704"/>
                  <a:pt x="444" y="704"/>
                </a:cubicBezTo>
                <a:cubicBezTo>
                  <a:pt x="445" y="704"/>
                  <a:pt x="445" y="704"/>
                  <a:pt x="445" y="704"/>
                </a:cubicBezTo>
                <a:cubicBezTo>
                  <a:pt x="445" y="704"/>
                  <a:pt x="445" y="704"/>
                  <a:pt x="445" y="704"/>
                </a:cubicBezTo>
                <a:cubicBezTo>
                  <a:pt x="445" y="703"/>
                  <a:pt x="445" y="703"/>
                  <a:pt x="445" y="703"/>
                </a:cubicBezTo>
                <a:cubicBezTo>
                  <a:pt x="445" y="703"/>
                  <a:pt x="445" y="703"/>
                  <a:pt x="445" y="703"/>
                </a:cubicBezTo>
                <a:cubicBezTo>
                  <a:pt x="446" y="702"/>
                  <a:pt x="446" y="702"/>
                  <a:pt x="446" y="702"/>
                </a:cubicBezTo>
                <a:cubicBezTo>
                  <a:pt x="446" y="702"/>
                  <a:pt x="446" y="702"/>
                  <a:pt x="446" y="702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4"/>
                  <a:pt x="447" y="704"/>
                  <a:pt x="447" y="704"/>
                </a:cubicBezTo>
                <a:cubicBezTo>
                  <a:pt x="447" y="704"/>
                  <a:pt x="447" y="704"/>
                  <a:pt x="447" y="704"/>
                </a:cubicBezTo>
                <a:cubicBezTo>
                  <a:pt x="447" y="704"/>
                  <a:pt x="447" y="704"/>
                  <a:pt x="447" y="704"/>
                </a:cubicBezTo>
                <a:cubicBezTo>
                  <a:pt x="447" y="704"/>
                  <a:pt x="447" y="704"/>
                  <a:pt x="447" y="704"/>
                </a:cubicBezTo>
                <a:cubicBezTo>
                  <a:pt x="447" y="705"/>
                  <a:pt x="447" y="705"/>
                  <a:pt x="447" y="705"/>
                </a:cubicBezTo>
                <a:cubicBezTo>
                  <a:pt x="447" y="705"/>
                  <a:pt x="447" y="705"/>
                  <a:pt x="447" y="705"/>
                </a:cubicBezTo>
                <a:cubicBezTo>
                  <a:pt x="447" y="705"/>
                  <a:pt x="447" y="705"/>
                  <a:pt x="447" y="705"/>
                </a:cubicBezTo>
                <a:cubicBezTo>
                  <a:pt x="447" y="705"/>
                  <a:pt x="447" y="705"/>
                  <a:pt x="447" y="705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5" y="707"/>
                  <a:pt x="445" y="707"/>
                  <a:pt x="445" y="707"/>
                </a:cubicBezTo>
                <a:cubicBezTo>
                  <a:pt x="445" y="707"/>
                  <a:pt x="445" y="707"/>
                  <a:pt x="445" y="707"/>
                </a:cubicBezTo>
                <a:cubicBezTo>
                  <a:pt x="445" y="707"/>
                  <a:pt x="445" y="707"/>
                  <a:pt x="445" y="707"/>
                </a:cubicBezTo>
                <a:cubicBezTo>
                  <a:pt x="445" y="707"/>
                  <a:pt x="445" y="707"/>
                  <a:pt x="445" y="707"/>
                </a:cubicBezTo>
                <a:cubicBezTo>
                  <a:pt x="445" y="707"/>
                  <a:pt x="445" y="707"/>
                  <a:pt x="445" y="707"/>
                </a:cubicBezTo>
                <a:close/>
                <a:moveTo>
                  <a:pt x="352" y="706"/>
                </a:move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8"/>
                  <a:pt x="340" y="698"/>
                  <a:pt x="340" y="698"/>
                </a:cubicBezTo>
                <a:cubicBezTo>
                  <a:pt x="340" y="698"/>
                  <a:pt x="340" y="698"/>
                  <a:pt x="340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2" y="697"/>
                  <a:pt x="342" y="697"/>
                  <a:pt x="342" y="697"/>
                </a:cubicBezTo>
                <a:cubicBezTo>
                  <a:pt x="342" y="697"/>
                  <a:pt x="342" y="697"/>
                  <a:pt x="342" y="697"/>
                </a:cubicBezTo>
                <a:cubicBezTo>
                  <a:pt x="343" y="697"/>
                  <a:pt x="343" y="697"/>
                  <a:pt x="343" y="697"/>
                </a:cubicBezTo>
                <a:cubicBezTo>
                  <a:pt x="343" y="697"/>
                  <a:pt x="343" y="697"/>
                  <a:pt x="343" y="697"/>
                </a:cubicBezTo>
                <a:cubicBezTo>
                  <a:pt x="343" y="697"/>
                  <a:pt x="343" y="697"/>
                  <a:pt x="343" y="697"/>
                </a:cubicBezTo>
                <a:cubicBezTo>
                  <a:pt x="343" y="697"/>
                  <a:pt x="343" y="697"/>
                  <a:pt x="343" y="697"/>
                </a:cubicBezTo>
                <a:cubicBezTo>
                  <a:pt x="344" y="697"/>
                  <a:pt x="344" y="697"/>
                  <a:pt x="344" y="697"/>
                </a:cubicBezTo>
                <a:cubicBezTo>
                  <a:pt x="344" y="697"/>
                  <a:pt x="344" y="697"/>
                  <a:pt x="344" y="697"/>
                </a:cubicBezTo>
                <a:cubicBezTo>
                  <a:pt x="344" y="697"/>
                  <a:pt x="344" y="697"/>
                  <a:pt x="344" y="697"/>
                </a:cubicBezTo>
                <a:cubicBezTo>
                  <a:pt x="344" y="697"/>
                  <a:pt x="344" y="697"/>
                  <a:pt x="344" y="697"/>
                </a:cubicBezTo>
                <a:cubicBezTo>
                  <a:pt x="345" y="697"/>
                  <a:pt x="345" y="697"/>
                  <a:pt x="345" y="697"/>
                </a:cubicBezTo>
                <a:cubicBezTo>
                  <a:pt x="345" y="697"/>
                  <a:pt x="345" y="697"/>
                  <a:pt x="345" y="697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6" y="698"/>
                  <a:pt x="346" y="698"/>
                  <a:pt x="346" y="698"/>
                </a:cubicBezTo>
                <a:cubicBezTo>
                  <a:pt x="346" y="698"/>
                  <a:pt x="346" y="698"/>
                  <a:pt x="346" y="698"/>
                </a:cubicBezTo>
                <a:cubicBezTo>
                  <a:pt x="346" y="698"/>
                  <a:pt x="346" y="698"/>
                  <a:pt x="346" y="698"/>
                </a:cubicBezTo>
                <a:cubicBezTo>
                  <a:pt x="346" y="698"/>
                  <a:pt x="346" y="698"/>
                  <a:pt x="346" y="698"/>
                </a:cubicBezTo>
                <a:cubicBezTo>
                  <a:pt x="346" y="697"/>
                  <a:pt x="346" y="697"/>
                  <a:pt x="346" y="697"/>
                </a:cubicBezTo>
                <a:cubicBezTo>
                  <a:pt x="346" y="697"/>
                  <a:pt x="346" y="697"/>
                  <a:pt x="346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52" y="697"/>
                  <a:pt x="352" y="697"/>
                  <a:pt x="352" y="697"/>
                </a:cubicBezTo>
                <a:cubicBezTo>
                  <a:pt x="352" y="697"/>
                  <a:pt x="352" y="697"/>
                  <a:pt x="352" y="697"/>
                </a:cubicBezTo>
                <a:cubicBezTo>
                  <a:pt x="355" y="697"/>
                  <a:pt x="355" y="697"/>
                  <a:pt x="355" y="697"/>
                </a:cubicBezTo>
                <a:cubicBezTo>
                  <a:pt x="355" y="697"/>
                  <a:pt x="355" y="697"/>
                  <a:pt x="355" y="697"/>
                </a:cubicBezTo>
                <a:cubicBezTo>
                  <a:pt x="358" y="696"/>
                  <a:pt x="358" y="696"/>
                  <a:pt x="358" y="696"/>
                </a:cubicBezTo>
                <a:cubicBezTo>
                  <a:pt x="358" y="696"/>
                  <a:pt x="358" y="696"/>
                  <a:pt x="358" y="696"/>
                </a:cubicBezTo>
                <a:cubicBezTo>
                  <a:pt x="361" y="695"/>
                  <a:pt x="361" y="695"/>
                  <a:pt x="361" y="695"/>
                </a:cubicBezTo>
                <a:cubicBezTo>
                  <a:pt x="361" y="695"/>
                  <a:pt x="361" y="695"/>
                  <a:pt x="361" y="695"/>
                </a:cubicBezTo>
                <a:cubicBezTo>
                  <a:pt x="364" y="694"/>
                  <a:pt x="364" y="694"/>
                  <a:pt x="364" y="694"/>
                </a:cubicBezTo>
                <a:cubicBezTo>
                  <a:pt x="364" y="694"/>
                  <a:pt x="364" y="694"/>
                  <a:pt x="364" y="694"/>
                </a:cubicBezTo>
                <a:cubicBezTo>
                  <a:pt x="367" y="693"/>
                  <a:pt x="367" y="693"/>
                  <a:pt x="367" y="693"/>
                </a:cubicBezTo>
                <a:cubicBezTo>
                  <a:pt x="367" y="693"/>
                  <a:pt x="367" y="693"/>
                  <a:pt x="367" y="693"/>
                </a:cubicBezTo>
                <a:cubicBezTo>
                  <a:pt x="370" y="691"/>
                  <a:pt x="370" y="691"/>
                  <a:pt x="370" y="691"/>
                </a:cubicBezTo>
                <a:cubicBezTo>
                  <a:pt x="370" y="691"/>
                  <a:pt x="370" y="691"/>
                  <a:pt x="370" y="691"/>
                </a:cubicBezTo>
                <a:cubicBezTo>
                  <a:pt x="372" y="688"/>
                  <a:pt x="372" y="688"/>
                  <a:pt x="372" y="688"/>
                </a:cubicBezTo>
                <a:cubicBezTo>
                  <a:pt x="372" y="688"/>
                  <a:pt x="372" y="688"/>
                  <a:pt x="372" y="688"/>
                </a:cubicBezTo>
                <a:cubicBezTo>
                  <a:pt x="380" y="679"/>
                  <a:pt x="380" y="679"/>
                  <a:pt x="380" y="679"/>
                </a:cubicBezTo>
                <a:cubicBezTo>
                  <a:pt x="380" y="679"/>
                  <a:pt x="380" y="679"/>
                  <a:pt x="380" y="679"/>
                </a:cubicBezTo>
                <a:cubicBezTo>
                  <a:pt x="380" y="679"/>
                  <a:pt x="380" y="679"/>
                  <a:pt x="380" y="679"/>
                </a:cubicBezTo>
                <a:cubicBezTo>
                  <a:pt x="380" y="679"/>
                  <a:pt x="380" y="679"/>
                  <a:pt x="380" y="679"/>
                </a:cubicBezTo>
                <a:cubicBezTo>
                  <a:pt x="381" y="679"/>
                  <a:pt x="381" y="679"/>
                  <a:pt x="381" y="679"/>
                </a:cubicBezTo>
                <a:cubicBezTo>
                  <a:pt x="381" y="679"/>
                  <a:pt x="381" y="679"/>
                  <a:pt x="381" y="679"/>
                </a:cubicBezTo>
                <a:cubicBezTo>
                  <a:pt x="381" y="678"/>
                  <a:pt x="381" y="678"/>
                  <a:pt x="381" y="678"/>
                </a:cubicBezTo>
                <a:cubicBezTo>
                  <a:pt x="381" y="678"/>
                  <a:pt x="381" y="678"/>
                  <a:pt x="381" y="678"/>
                </a:cubicBezTo>
                <a:cubicBezTo>
                  <a:pt x="382" y="677"/>
                  <a:pt x="382" y="677"/>
                  <a:pt x="382" y="677"/>
                </a:cubicBezTo>
                <a:cubicBezTo>
                  <a:pt x="382" y="677"/>
                  <a:pt x="382" y="677"/>
                  <a:pt x="382" y="677"/>
                </a:cubicBezTo>
                <a:cubicBezTo>
                  <a:pt x="382" y="677"/>
                  <a:pt x="382" y="677"/>
                  <a:pt x="382" y="677"/>
                </a:cubicBezTo>
                <a:cubicBezTo>
                  <a:pt x="382" y="677"/>
                  <a:pt x="382" y="677"/>
                  <a:pt x="382" y="677"/>
                </a:cubicBezTo>
                <a:cubicBezTo>
                  <a:pt x="383" y="677"/>
                  <a:pt x="383" y="677"/>
                  <a:pt x="383" y="677"/>
                </a:cubicBezTo>
                <a:cubicBezTo>
                  <a:pt x="383" y="677"/>
                  <a:pt x="383" y="677"/>
                  <a:pt x="383" y="677"/>
                </a:cubicBezTo>
                <a:cubicBezTo>
                  <a:pt x="383" y="676"/>
                  <a:pt x="383" y="676"/>
                  <a:pt x="383" y="676"/>
                </a:cubicBezTo>
                <a:cubicBezTo>
                  <a:pt x="383" y="676"/>
                  <a:pt x="383" y="676"/>
                  <a:pt x="383" y="676"/>
                </a:cubicBezTo>
                <a:cubicBezTo>
                  <a:pt x="384" y="676"/>
                  <a:pt x="384" y="676"/>
                  <a:pt x="384" y="676"/>
                </a:cubicBezTo>
                <a:cubicBezTo>
                  <a:pt x="384" y="676"/>
                  <a:pt x="384" y="676"/>
                  <a:pt x="384" y="676"/>
                </a:cubicBezTo>
                <a:cubicBezTo>
                  <a:pt x="385" y="674"/>
                  <a:pt x="385" y="674"/>
                  <a:pt x="385" y="674"/>
                </a:cubicBezTo>
                <a:cubicBezTo>
                  <a:pt x="385" y="674"/>
                  <a:pt x="385" y="674"/>
                  <a:pt x="385" y="674"/>
                </a:cubicBezTo>
                <a:cubicBezTo>
                  <a:pt x="387" y="673"/>
                  <a:pt x="387" y="673"/>
                  <a:pt x="387" y="673"/>
                </a:cubicBezTo>
                <a:cubicBezTo>
                  <a:pt x="387" y="673"/>
                  <a:pt x="387" y="673"/>
                  <a:pt x="387" y="673"/>
                </a:cubicBezTo>
                <a:cubicBezTo>
                  <a:pt x="388" y="671"/>
                  <a:pt x="388" y="671"/>
                  <a:pt x="388" y="671"/>
                </a:cubicBezTo>
                <a:cubicBezTo>
                  <a:pt x="388" y="671"/>
                  <a:pt x="388" y="671"/>
                  <a:pt x="388" y="671"/>
                </a:cubicBezTo>
                <a:cubicBezTo>
                  <a:pt x="390" y="670"/>
                  <a:pt x="390" y="670"/>
                  <a:pt x="390" y="670"/>
                </a:cubicBezTo>
                <a:cubicBezTo>
                  <a:pt x="390" y="670"/>
                  <a:pt x="390" y="670"/>
                  <a:pt x="390" y="670"/>
                </a:cubicBezTo>
                <a:cubicBezTo>
                  <a:pt x="391" y="668"/>
                  <a:pt x="391" y="668"/>
                  <a:pt x="391" y="668"/>
                </a:cubicBezTo>
                <a:cubicBezTo>
                  <a:pt x="391" y="668"/>
                  <a:pt x="391" y="668"/>
                  <a:pt x="391" y="668"/>
                </a:cubicBezTo>
                <a:cubicBezTo>
                  <a:pt x="392" y="667"/>
                  <a:pt x="392" y="667"/>
                  <a:pt x="392" y="667"/>
                </a:cubicBezTo>
                <a:cubicBezTo>
                  <a:pt x="392" y="667"/>
                  <a:pt x="392" y="667"/>
                  <a:pt x="392" y="667"/>
                </a:cubicBezTo>
                <a:cubicBezTo>
                  <a:pt x="393" y="665"/>
                  <a:pt x="393" y="665"/>
                  <a:pt x="393" y="665"/>
                </a:cubicBezTo>
                <a:cubicBezTo>
                  <a:pt x="393" y="665"/>
                  <a:pt x="393" y="665"/>
                  <a:pt x="393" y="665"/>
                </a:cubicBezTo>
                <a:cubicBezTo>
                  <a:pt x="394" y="663"/>
                  <a:pt x="394" y="663"/>
                  <a:pt x="394" y="663"/>
                </a:cubicBezTo>
                <a:cubicBezTo>
                  <a:pt x="394" y="663"/>
                  <a:pt x="394" y="663"/>
                  <a:pt x="394" y="663"/>
                </a:cubicBezTo>
                <a:cubicBezTo>
                  <a:pt x="394" y="663"/>
                  <a:pt x="394" y="663"/>
                  <a:pt x="394" y="663"/>
                </a:cubicBezTo>
                <a:cubicBezTo>
                  <a:pt x="394" y="663"/>
                  <a:pt x="394" y="663"/>
                  <a:pt x="394" y="663"/>
                </a:cubicBezTo>
                <a:cubicBezTo>
                  <a:pt x="393" y="662"/>
                  <a:pt x="393" y="662"/>
                  <a:pt x="393" y="662"/>
                </a:cubicBezTo>
                <a:cubicBezTo>
                  <a:pt x="393" y="662"/>
                  <a:pt x="393" y="662"/>
                  <a:pt x="393" y="662"/>
                </a:cubicBezTo>
                <a:cubicBezTo>
                  <a:pt x="392" y="662"/>
                  <a:pt x="392" y="662"/>
                  <a:pt x="392" y="662"/>
                </a:cubicBezTo>
                <a:cubicBezTo>
                  <a:pt x="392" y="662"/>
                  <a:pt x="392" y="662"/>
                  <a:pt x="392" y="662"/>
                </a:cubicBezTo>
                <a:cubicBezTo>
                  <a:pt x="392" y="662"/>
                  <a:pt x="392" y="662"/>
                  <a:pt x="392" y="662"/>
                </a:cubicBezTo>
                <a:cubicBezTo>
                  <a:pt x="392" y="662"/>
                  <a:pt x="392" y="662"/>
                  <a:pt x="392" y="662"/>
                </a:cubicBezTo>
                <a:cubicBezTo>
                  <a:pt x="391" y="662"/>
                  <a:pt x="391" y="662"/>
                  <a:pt x="391" y="662"/>
                </a:cubicBezTo>
                <a:cubicBezTo>
                  <a:pt x="391" y="662"/>
                  <a:pt x="391" y="662"/>
                  <a:pt x="391" y="662"/>
                </a:cubicBezTo>
                <a:cubicBezTo>
                  <a:pt x="390" y="662"/>
                  <a:pt x="390" y="662"/>
                  <a:pt x="390" y="662"/>
                </a:cubicBezTo>
                <a:cubicBezTo>
                  <a:pt x="390" y="662"/>
                  <a:pt x="390" y="662"/>
                  <a:pt x="390" y="662"/>
                </a:cubicBezTo>
                <a:cubicBezTo>
                  <a:pt x="389" y="662"/>
                  <a:pt x="389" y="662"/>
                  <a:pt x="389" y="662"/>
                </a:cubicBezTo>
                <a:cubicBezTo>
                  <a:pt x="389" y="662"/>
                  <a:pt x="389" y="662"/>
                  <a:pt x="389" y="662"/>
                </a:cubicBezTo>
                <a:cubicBezTo>
                  <a:pt x="389" y="662"/>
                  <a:pt x="389" y="662"/>
                  <a:pt x="389" y="662"/>
                </a:cubicBezTo>
                <a:cubicBezTo>
                  <a:pt x="389" y="662"/>
                  <a:pt x="389" y="662"/>
                  <a:pt x="389" y="662"/>
                </a:cubicBezTo>
                <a:cubicBezTo>
                  <a:pt x="386" y="663"/>
                  <a:pt x="386" y="663"/>
                  <a:pt x="386" y="663"/>
                </a:cubicBezTo>
                <a:cubicBezTo>
                  <a:pt x="386" y="663"/>
                  <a:pt x="386" y="663"/>
                  <a:pt x="386" y="663"/>
                </a:cubicBezTo>
                <a:cubicBezTo>
                  <a:pt x="384" y="663"/>
                  <a:pt x="384" y="663"/>
                  <a:pt x="384" y="663"/>
                </a:cubicBezTo>
                <a:cubicBezTo>
                  <a:pt x="384" y="663"/>
                  <a:pt x="384" y="663"/>
                  <a:pt x="384" y="663"/>
                </a:cubicBezTo>
                <a:cubicBezTo>
                  <a:pt x="382" y="664"/>
                  <a:pt x="382" y="664"/>
                  <a:pt x="382" y="664"/>
                </a:cubicBezTo>
                <a:cubicBezTo>
                  <a:pt x="382" y="664"/>
                  <a:pt x="382" y="664"/>
                  <a:pt x="382" y="664"/>
                </a:cubicBezTo>
                <a:cubicBezTo>
                  <a:pt x="380" y="664"/>
                  <a:pt x="380" y="664"/>
                  <a:pt x="380" y="664"/>
                </a:cubicBezTo>
                <a:cubicBezTo>
                  <a:pt x="380" y="664"/>
                  <a:pt x="380" y="664"/>
                  <a:pt x="380" y="664"/>
                </a:cubicBezTo>
                <a:cubicBezTo>
                  <a:pt x="378" y="664"/>
                  <a:pt x="378" y="664"/>
                  <a:pt x="378" y="664"/>
                </a:cubicBezTo>
                <a:cubicBezTo>
                  <a:pt x="378" y="664"/>
                  <a:pt x="378" y="664"/>
                  <a:pt x="378" y="664"/>
                </a:cubicBezTo>
                <a:cubicBezTo>
                  <a:pt x="376" y="665"/>
                  <a:pt x="376" y="665"/>
                  <a:pt x="376" y="665"/>
                </a:cubicBezTo>
                <a:cubicBezTo>
                  <a:pt x="376" y="665"/>
                  <a:pt x="376" y="665"/>
                  <a:pt x="376" y="665"/>
                </a:cubicBezTo>
                <a:cubicBezTo>
                  <a:pt x="374" y="665"/>
                  <a:pt x="374" y="665"/>
                  <a:pt x="374" y="665"/>
                </a:cubicBezTo>
                <a:cubicBezTo>
                  <a:pt x="374" y="665"/>
                  <a:pt x="374" y="665"/>
                  <a:pt x="374" y="665"/>
                </a:cubicBezTo>
                <a:cubicBezTo>
                  <a:pt x="372" y="665"/>
                  <a:pt x="372" y="665"/>
                  <a:pt x="372" y="665"/>
                </a:cubicBezTo>
                <a:cubicBezTo>
                  <a:pt x="372" y="665"/>
                  <a:pt x="372" y="665"/>
                  <a:pt x="372" y="665"/>
                </a:cubicBezTo>
                <a:cubicBezTo>
                  <a:pt x="372" y="665"/>
                  <a:pt x="372" y="665"/>
                  <a:pt x="372" y="665"/>
                </a:cubicBezTo>
                <a:cubicBezTo>
                  <a:pt x="372" y="665"/>
                  <a:pt x="372" y="665"/>
                  <a:pt x="372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0" y="665"/>
                  <a:pt x="370" y="665"/>
                  <a:pt x="370" y="665"/>
                </a:cubicBezTo>
                <a:cubicBezTo>
                  <a:pt x="370" y="665"/>
                  <a:pt x="370" y="665"/>
                  <a:pt x="370" y="665"/>
                </a:cubicBezTo>
                <a:cubicBezTo>
                  <a:pt x="370" y="665"/>
                  <a:pt x="370" y="665"/>
                  <a:pt x="370" y="665"/>
                </a:cubicBezTo>
                <a:cubicBezTo>
                  <a:pt x="370" y="665"/>
                  <a:pt x="370" y="665"/>
                  <a:pt x="370" y="665"/>
                </a:cubicBezTo>
                <a:cubicBezTo>
                  <a:pt x="369" y="665"/>
                  <a:pt x="369" y="665"/>
                  <a:pt x="369" y="665"/>
                </a:cubicBezTo>
                <a:cubicBezTo>
                  <a:pt x="369" y="665"/>
                  <a:pt x="369" y="665"/>
                  <a:pt x="369" y="665"/>
                </a:cubicBezTo>
                <a:cubicBezTo>
                  <a:pt x="369" y="664"/>
                  <a:pt x="369" y="664"/>
                  <a:pt x="369" y="664"/>
                </a:cubicBezTo>
                <a:cubicBezTo>
                  <a:pt x="369" y="664"/>
                  <a:pt x="369" y="664"/>
                  <a:pt x="369" y="664"/>
                </a:cubicBezTo>
                <a:cubicBezTo>
                  <a:pt x="368" y="664"/>
                  <a:pt x="368" y="664"/>
                  <a:pt x="368" y="664"/>
                </a:cubicBezTo>
                <a:cubicBezTo>
                  <a:pt x="368" y="664"/>
                  <a:pt x="368" y="664"/>
                  <a:pt x="368" y="664"/>
                </a:cubicBezTo>
                <a:cubicBezTo>
                  <a:pt x="368" y="663"/>
                  <a:pt x="368" y="663"/>
                  <a:pt x="368" y="663"/>
                </a:cubicBezTo>
                <a:cubicBezTo>
                  <a:pt x="368" y="663"/>
                  <a:pt x="368" y="663"/>
                  <a:pt x="368" y="663"/>
                </a:cubicBezTo>
                <a:cubicBezTo>
                  <a:pt x="367" y="663"/>
                  <a:pt x="367" y="663"/>
                  <a:pt x="367" y="663"/>
                </a:cubicBezTo>
                <a:cubicBezTo>
                  <a:pt x="367" y="663"/>
                  <a:pt x="367" y="663"/>
                  <a:pt x="367" y="663"/>
                </a:cubicBezTo>
                <a:cubicBezTo>
                  <a:pt x="367" y="662"/>
                  <a:pt x="367" y="662"/>
                  <a:pt x="367" y="662"/>
                </a:cubicBezTo>
                <a:cubicBezTo>
                  <a:pt x="367" y="662"/>
                  <a:pt x="367" y="662"/>
                  <a:pt x="367" y="662"/>
                </a:cubicBezTo>
                <a:cubicBezTo>
                  <a:pt x="366" y="662"/>
                  <a:pt x="366" y="662"/>
                  <a:pt x="366" y="662"/>
                </a:cubicBezTo>
                <a:cubicBezTo>
                  <a:pt x="366" y="662"/>
                  <a:pt x="366" y="662"/>
                  <a:pt x="366" y="662"/>
                </a:cubicBezTo>
                <a:cubicBezTo>
                  <a:pt x="366" y="661"/>
                  <a:pt x="366" y="661"/>
                  <a:pt x="366" y="661"/>
                </a:cubicBezTo>
                <a:cubicBezTo>
                  <a:pt x="366" y="661"/>
                  <a:pt x="366" y="661"/>
                  <a:pt x="366" y="661"/>
                </a:cubicBezTo>
                <a:cubicBezTo>
                  <a:pt x="365" y="660"/>
                  <a:pt x="365" y="660"/>
                  <a:pt x="365" y="660"/>
                </a:cubicBezTo>
                <a:cubicBezTo>
                  <a:pt x="365" y="660"/>
                  <a:pt x="365" y="660"/>
                  <a:pt x="365" y="660"/>
                </a:cubicBezTo>
                <a:cubicBezTo>
                  <a:pt x="365" y="659"/>
                  <a:pt x="365" y="659"/>
                  <a:pt x="365" y="659"/>
                </a:cubicBezTo>
                <a:cubicBezTo>
                  <a:pt x="365" y="659"/>
                  <a:pt x="365" y="659"/>
                  <a:pt x="365" y="659"/>
                </a:cubicBezTo>
                <a:cubicBezTo>
                  <a:pt x="365" y="659"/>
                  <a:pt x="365" y="659"/>
                  <a:pt x="365" y="659"/>
                </a:cubicBezTo>
                <a:cubicBezTo>
                  <a:pt x="365" y="659"/>
                  <a:pt x="365" y="659"/>
                  <a:pt x="365" y="659"/>
                </a:cubicBezTo>
                <a:cubicBezTo>
                  <a:pt x="366" y="659"/>
                  <a:pt x="366" y="659"/>
                  <a:pt x="366" y="659"/>
                </a:cubicBezTo>
                <a:cubicBezTo>
                  <a:pt x="366" y="659"/>
                  <a:pt x="366" y="659"/>
                  <a:pt x="366" y="659"/>
                </a:cubicBezTo>
                <a:cubicBezTo>
                  <a:pt x="366" y="659"/>
                  <a:pt x="366" y="659"/>
                  <a:pt x="366" y="659"/>
                </a:cubicBezTo>
                <a:cubicBezTo>
                  <a:pt x="366" y="659"/>
                  <a:pt x="366" y="659"/>
                  <a:pt x="366" y="659"/>
                </a:cubicBezTo>
                <a:cubicBezTo>
                  <a:pt x="366" y="658"/>
                  <a:pt x="366" y="658"/>
                  <a:pt x="366" y="658"/>
                </a:cubicBezTo>
                <a:cubicBezTo>
                  <a:pt x="366" y="658"/>
                  <a:pt x="366" y="658"/>
                  <a:pt x="366" y="658"/>
                </a:cubicBezTo>
                <a:cubicBezTo>
                  <a:pt x="366" y="658"/>
                  <a:pt x="366" y="658"/>
                  <a:pt x="366" y="658"/>
                </a:cubicBezTo>
                <a:cubicBezTo>
                  <a:pt x="366" y="658"/>
                  <a:pt x="366" y="658"/>
                  <a:pt x="366" y="658"/>
                </a:cubicBezTo>
                <a:cubicBezTo>
                  <a:pt x="367" y="658"/>
                  <a:pt x="367" y="658"/>
                  <a:pt x="367" y="658"/>
                </a:cubicBezTo>
                <a:cubicBezTo>
                  <a:pt x="367" y="658"/>
                  <a:pt x="367" y="658"/>
                  <a:pt x="367" y="658"/>
                </a:cubicBezTo>
                <a:cubicBezTo>
                  <a:pt x="367" y="658"/>
                  <a:pt x="367" y="658"/>
                  <a:pt x="367" y="658"/>
                </a:cubicBezTo>
                <a:cubicBezTo>
                  <a:pt x="367" y="658"/>
                  <a:pt x="367" y="658"/>
                  <a:pt x="367" y="658"/>
                </a:cubicBezTo>
                <a:cubicBezTo>
                  <a:pt x="367" y="657"/>
                  <a:pt x="367" y="657"/>
                  <a:pt x="367" y="657"/>
                </a:cubicBezTo>
                <a:cubicBezTo>
                  <a:pt x="367" y="657"/>
                  <a:pt x="367" y="657"/>
                  <a:pt x="367" y="657"/>
                </a:cubicBezTo>
                <a:cubicBezTo>
                  <a:pt x="368" y="658"/>
                  <a:pt x="368" y="658"/>
                  <a:pt x="368" y="658"/>
                </a:cubicBezTo>
                <a:cubicBezTo>
                  <a:pt x="368" y="658"/>
                  <a:pt x="368" y="658"/>
                  <a:pt x="368" y="658"/>
                </a:cubicBezTo>
                <a:cubicBezTo>
                  <a:pt x="369" y="658"/>
                  <a:pt x="369" y="658"/>
                  <a:pt x="369" y="658"/>
                </a:cubicBezTo>
                <a:cubicBezTo>
                  <a:pt x="369" y="658"/>
                  <a:pt x="369" y="658"/>
                  <a:pt x="369" y="658"/>
                </a:cubicBezTo>
                <a:cubicBezTo>
                  <a:pt x="370" y="658"/>
                  <a:pt x="370" y="658"/>
                  <a:pt x="370" y="658"/>
                </a:cubicBezTo>
                <a:cubicBezTo>
                  <a:pt x="370" y="658"/>
                  <a:pt x="370" y="658"/>
                  <a:pt x="370" y="658"/>
                </a:cubicBezTo>
                <a:cubicBezTo>
                  <a:pt x="370" y="658"/>
                  <a:pt x="370" y="658"/>
                  <a:pt x="370" y="658"/>
                </a:cubicBezTo>
                <a:cubicBezTo>
                  <a:pt x="370" y="658"/>
                  <a:pt x="370" y="658"/>
                  <a:pt x="370" y="658"/>
                </a:cubicBezTo>
                <a:cubicBezTo>
                  <a:pt x="371" y="658"/>
                  <a:pt x="371" y="658"/>
                  <a:pt x="371" y="658"/>
                </a:cubicBezTo>
                <a:cubicBezTo>
                  <a:pt x="371" y="658"/>
                  <a:pt x="371" y="658"/>
                  <a:pt x="371" y="658"/>
                </a:cubicBezTo>
                <a:cubicBezTo>
                  <a:pt x="372" y="658"/>
                  <a:pt x="372" y="658"/>
                  <a:pt x="372" y="658"/>
                </a:cubicBezTo>
                <a:cubicBezTo>
                  <a:pt x="372" y="658"/>
                  <a:pt x="372" y="658"/>
                  <a:pt x="372" y="658"/>
                </a:cubicBezTo>
                <a:cubicBezTo>
                  <a:pt x="373" y="659"/>
                  <a:pt x="373" y="659"/>
                  <a:pt x="373" y="659"/>
                </a:cubicBezTo>
                <a:cubicBezTo>
                  <a:pt x="373" y="659"/>
                  <a:pt x="373" y="659"/>
                  <a:pt x="373" y="659"/>
                </a:cubicBezTo>
                <a:cubicBezTo>
                  <a:pt x="374" y="659"/>
                  <a:pt x="374" y="659"/>
                  <a:pt x="374" y="659"/>
                </a:cubicBezTo>
                <a:cubicBezTo>
                  <a:pt x="374" y="659"/>
                  <a:pt x="374" y="659"/>
                  <a:pt x="374" y="659"/>
                </a:cubicBezTo>
                <a:cubicBezTo>
                  <a:pt x="390" y="658"/>
                  <a:pt x="390" y="658"/>
                  <a:pt x="390" y="658"/>
                </a:cubicBezTo>
                <a:cubicBezTo>
                  <a:pt x="390" y="658"/>
                  <a:pt x="390" y="658"/>
                  <a:pt x="390" y="658"/>
                </a:cubicBezTo>
                <a:cubicBezTo>
                  <a:pt x="398" y="658"/>
                  <a:pt x="398" y="658"/>
                  <a:pt x="398" y="658"/>
                </a:cubicBezTo>
                <a:cubicBezTo>
                  <a:pt x="398" y="658"/>
                  <a:pt x="398" y="658"/>
                  <a:pt x="398" y="658"/>
                </a:cubicBezTo>
                <a:cubicBezTo>
                  <a:pt x="399" y="658"/>
                  <a:pt x="399" y="658"/>
                  <a:pt x="399" y="658"/>
                </a:cubicBezTo>
                <a:cubicBezTo>
                  <a:pt x="399" y="658"/>
                  <a:pt x="399" y="658"/>
                  <a:pt x="399" y="658"/>
                </a:cubicBezTo>
                <a:cubicBezTo>
                  <a:pt x="399" y="659"/>
                  <a:pt x="399" y="659"/>
                  <a:pt x="399" y="659"/>
                </a:cubicBezTo>
                <a:cubicBezTo>
                  <a:pt x="399" y="659"/>
                  <a:pt x="399" y="659"/>
                  <a:pt x="399" y="659"/>
                </a:cubicBezTo>
                <a:cubicBezTo>
                  <a:pt x="400" y="660"/>
                  <a:pt x="400" y="660"/>
                  <a:pt x="400" y="660"/>
                </a:cubicBezTo>
                <a:cubicBezTo>
                  <a:pt x="400" y="660"/>
                  <a:pt x="400" y="660"/>
                  <a:pt x="400" y="660"/>
                </a:cubicBezTo>
                <a:cubicBezTo>
                  <a:pt x="401" y="661"/>
                  <a:pt x="401" y="661"/>
                  <a:pt x="401" y="661"/>
                </a:cubicBezTo>
                <a:cubicBezTo>
                  <a:pt x="401" y="661"/>
                  <a:pt x="401" y="661"/>
                  <a:pt x="401" y="661"/>
                </a:cubicBezTo>
                <a:cubicBezTo>
                  <a:pt x="401" y="662"/>
                  <a:pt x="401" y="662"/>
                  <a:pt x="401" y="662"/>
                </a:cubicBezTo>
                <a:cubicBezTo>
                  <a:pt x="401" y="662"/>
                  <a:pt x="401" y="662"/>
                  <a:pt x="401" y="662"/>
                </a:cubicBezTo>
                <a:cubicBezTo>
                  <a:pt x="401" y="663"/>
                  <a:pt x="401" y="663"/>
                  <a:pt x="401" y="663"/>
                </a:cubicBezTo>
                <a:cubicBezTo>
                  <a:pt x="401" y="663"/>
                  <a:pt x="401" y="663"/>
                  <a:pt x="401" y="663"/>
                </a:cubicBezTo>
                <a:cubicBezTo>
                  <a:pt x="401" y="664"/>
                  <a:pt x="401" y="664"/>
                  <a:pt x="401" y="664"/>
                </a:cubicBezTo>
                <a:cubicBezTo>
                  <a:pt x="401" y="664"/>
                  <a:pt x="401" y="664"/>
                  <a:pt x="401" y="664"/>
                </a:cubicBezTo>
                <a:cubicBezTo>
                  <a:pt x="401" y="665"/>
                  <a:pt x="401" y="665"/>
                  <a:pt x="401" y="665"/>
                </a:cubicBezTo>
                <a:cubicBezTo>
                  <a:pt x="401" y="665"/>
                  <a:pt x="401" y="665"/>
                  <a:pt x="401" y="665"/>
                </a:cubicBezTo>
                <a:cubicBezTo>
                  <a:pt x="400" y="666"/>
                  <a:pt x="400" y="666"/>
                  <a:pt x="400" y="666"/>
                </a:cubicBezTo>
                <a:cubicBezTo>
                  <a:pt x="400" y="666"/>
                  <a:pt x="400" y="666"/>
                  <a:pt x="400" y="666"/>
                </a:cubicBezTo>
                <a:cubicBezTo>
                  <a:pt x="400" y="666"/>
                  <a:pt x="400" y="666"/>
                  <a:pt x="400" y="666"/>
                </a:cubicBezTo>
                <a:cubicBezTo>
                  <a:pt x="400" y="666"/>
                  <a:pt x="400" y="666"/>
                  <a:pt x="400" y="666"/>
                </a:cubicBezTo>
                <a:cubicBezTo>
                  <a:pt x="400" y="667"/>
                  <a:pt x="400" y="667"/>
                  <a:pt x="400" y="667"/>
                </a:cubicBezTo>
                <a:cubicBezTo>
                  <a:pt x="400" y="667"/>
                  <a:pt x="400" y="667"/>
                  <a:pt x="400" y="667"/>
                </a:cubicBezTo>
                <a:cubicBezTo>
                  <a:pt x="399" y="667"/>
                  <a:pt x="399" y="667"/>
                  <a:pt x="399" y="667"/>
                </a:cubicBezTo>
                <a:cubicBezTo>
                  <a:pt x="399" y="667"/>
                  <a:pt x="399" y="667"/>
                  <a:pt x="399" y="667"/>
                </a:cubicBezTo>
                <a:cubicBezTo>
                  <a:pt x="399" y="668"/>
                  <a:pt x="399" y="668"/>
                  <a:pt x="399" y="668"/>
                </a:cubicBezTo>
                <a:cubicBezTo>
                  <a:pt x="399" y="668"/>
                  <a:pt x="399" y="668"/>
                  <a:pt x="399" y="668"/>
                </a:cubicBezTo>
                <a:cubicBezTo>
                  <a:pt x="398" y="668"/>
                  <a:pt x="398" y="668"/>
                  <a:pt x="398" y="668"/>
                </a:cubicBezTo>
                <a:cubicBezTo>
                  <a:pt x="398" y="668"/>
                  <a:pt x="398" y="668"/>
                  <a:pt x="398" y="668"/>
                </a:cubicBezTo>
                <a:cubicBezTo>
                  <a:pt x="398" y="668"/>
                  <a:pt x="398" y="668"/>
                  <a:pt x="398" y="668"/>
                </a:cubicBezTo>
                <a:cubicBezTo>
                  <a:pt x="398" y="668"/>
                  <a:pt x="398" y="668"/>
                  <a:pt x="398" y="668"/>
                </a:cubicBezTo>
                <a:cubicBezTo>
                  <a:pt x="398" y="669"/>
                  <a:pt x="398" y="669"/>
                  <a:pt x="398" y="669"/>
                </a:cubicBezTo>
                <a:cubicBezTo>
                  <a:pt x="398" y="669"/>
                  <a:pt x="398" y="669"/>
                  <a:pt x="398" y="669"/>
                </a:cubicBezTo>
                <a:cubicBezTo>
                  <a:pt x="396" y="670"/>
                  <a:pt x="396" y="670"/>
                  <a:pt x="396" y="670"/>
                </a:cubicBezTo>
                <a:cubicBezTo>
                  <a:pt x="396" y="670"/>
                  <a:pt x="396" y="670"/>
                  <a:pt x="396" y="670"/>
                </a:cubicBezTo>
                <a:cubicBezTo>
                  <a:pt x="395" y="672"/>
                  <a:pt x="395" y="672"/>
                  <a:pt x="395" y="672"/>
                </a:cubicBezTo>
                <a:cubicBezTo>
                  <a:pt x="395" y="672"/>
                  <a:pt x="395" y="672"/>
                  <a:pt x="395" y="672"/>
                </a:cubicBezTo>
                <a:cubicBezTo>
                  <a:pt x="393" y="673"/>
                  <a:pt x="393" y="673"/>
                  <a:pt x="393" y="673"/>
                </a:cubicBezTo>
                <a:cubicBezTo>
                  <a:pt x="393" y="673"/>
                  <a:pt x="393" y="673"/>
                  <a:pt x="393" y="673"/>
                </a:cubicBezTo>
                <a:cubicBezTo>
                  <a:pt x="392" y="675"/>
                  <a:pt x="392" y="675"/>
                  <a:pt x="392" y="675"/>
                </a:cubicBezTo>
                <a:cubicBezTo>
                  <a:pt x="392" y="675"/>
                  <a:pt x="392" y="675"/>
                  <a:pt x="392" y="675"/>
                </a:cubicBezTo>
                <a:cubicBezTo>
                  <a:pt x="391" y="676"/>
                  <a:pt x="391" y="676"/>
                  <a:pt x="391" y="676"/>
                </a:cubicBezTo>
                <a:cubicBezTo>
                  <a:pt x="391" y="676"/>
                  <a:pt x="391" y="676"/>
                  <a:pt x="391" y="676"/>
                </a:cubicBezTo>
                <a:cubicBezTo>
                  <a:pt x="390" y="677"/>
                  <a:pt x="390" y="677"/>
                  <a:pt x="390" y="677"/>
                </a:cubicBezTo>
                <a:cubicBezTo>
                  <a:pt x="390" y="677"/>
                  <a:pt x="390" y="677"/>
                  <a:pt x="390" y="677"/>
                </a:cubicBezTo>
                <a:cubicBezTo>
                  <a:pt x="388" y="679"/>
                  <a:pt x="388" y="679"/>
                  <a:pt x="388" y="679"/>
                </a:cubicBezTo>
                <a:cubicBezTo>
                  <a:pt x="388" y="679"/>
                  <a:pt x="388" y="679"/>
                  <a:pt x="388" y="679"/>
                </a:cubicBezTo>
                <a:cubicBezTo>
                  <a:pt x="387" y="679"/>
                  <a:pt x="387" y="679"/>
                  <a:pt x="387" y="679"/>
                </a:cubicBezTo>
                <a:cubicBezTo>
                  <a:pt x="387" y="679"/>
                  <a:pt x="387" y="679"/>
                  <a:pt x="387" y="679"/>
                </a:cubicBezTo>
                <a:cubicBezTo>
                  <a:pt x="381" y="688"/>
                  <a:pt x="381" y="688"/>
                  <a:pt x="381" y="688"/>
                </a:cubicBezTo>
                <a:cubicBezTo>
                  <a:pt x="381" y="688"/>
                  <a:pt x="381" y="688"/>
                  <a:pt x="381" y="688"/>
                </a:cubicBezTo>
                <a:cubicBezTo>
                  <a:pt x="382" y="690"/>
                  <a:pt x="382" y="690"/>
                  <a:pt x="382" y="690"/>
                </a:cubicBezTo>
                <a:cubicBezTo>
                  <a:pt x="382" y="690"/>
                  <a:pt x="382" y="690"/>
                  <a:pt x="382" y="690"/>
                </a:cubicBezTo>
                <a:cubicBezTo>
                  <a:pt x="383" y="690"/>
                  <a:pt x="383" y="690"/>
                  <a:pt x="383" y="690"/>
                </a:cubicBezTo>
                <a:cubicBezTo>
                  <a:pt x="383" y="690"/>
                  <a:pt x="383" y="690"/>
                  <a:pt x="383" y="690"/>
                </a:cubicBezTo>
                <a:cubicBezTo>
                  <a:pt x="385" y="690"/>
                  <a:pt x="385" y="690"/>
                  <a:pt x="385" y="690"/>
                </a:cubicBezTo>
                <a:cubicBezTo>
                  <a:pt x="385" y="690"/>
                  <a:pt x="385" y="690"/>
                  <a:pt x="385" y="690"/>
                </a:cubicBezTo>
                <a:cubicBezTo>
                  <a:pt x="386" y="690"/>
                  <a:pt x="386" y="690"/>
                  <a:pt x="386" y="690"/>
                </a:cubicBezTo>
                <a:cubicBezTo>
                  <a:pt x="386" y="690"/>
                  <a:pt x="386" y="690"/>
                  <a:pt x="386" y="690"/>
                </a:cubicBezTo>
                <a:cubicBezTo>
                  <a:pt x="388" y="689"/>
                  <a:pt x="388" y="689"/>
                  <a:pt x="388" y="689"/>
                </a:cubicBezTo>
                <a:cubicBezTo>
                  <a:pt x="388" y="689"/>
                  <a:pt x="388" y="689"/>
                  <a:pt x="388" y="689"/>
                </a:cubicBezTo>
                <a:cubicBezTo>
                  <a:pt x="390" y="688"/>
                  <a:pt x="390" y="688"/>
                  <a:pt x="390" y="688"/>
                </a:cubicBezTo>
                <a:cubicBezTo>
                  <a:pt x="390" y="688"/>
                  <a:pt x="390" y="688"/>
                  <a:pt x="390" y="688"/>
                </a:cubicBezTo>
                <a:cubicBezTo>
                  <a:pt x="391" y="688"/>
                  <a:pt x="391" y="688"/>
                  <a:pt x="391" y="688"/>
                </a:cubicBezTo>
                <a:cubicBezTo>
                  <a:pt x="391" y="688"/>
                  <a:pt x="391" y="688"/>
                  <a:pt x="391" y="688"/>
                </a:cubicBezTo>
                <a:cubicBezTo>
                  <a:pt x="392" y="687"/>
                  <a:pt x="392" y="687"/>
                  <a:pt x="392" y="687"/>
                </a:cubicBezTo>
                <a:cubicBezTo>
                  <a:pt x="392" y="687"/>
                  <a:pt x="392" y="687"/>
                  <a:pt x="392" y="687"/>
                </a:cubicBezTo>
                <a:cubicBezTo>
                  <a:pt x="394" y="686"/>
                  <a:pt x="394" y="686"/>
                  <a:pt x="394" y="686"/>
                </a:cubicBezTo>
                <a:cubicBezTo>
                  <a:pt x="394" y="686"/>
                  <a:pt x="394" y="686"/>
                  <a:pt x="394" y="686"/>
                </a:cubicBezTo>
                <a:cubicBezTo>
                  <a:pt x="394" y="687"/>
                  <a:pt x="394" y="687"/>
                  <a:pt x="394" y="687"/>
                </a:cubicBezTo>
                <a:cubicBezTo>
                  <a:pt x="394" y="687"/>
                  <a:pt x="394" y="687"/>
                  <a:pt x="394" y="687"/>
                </a:cubicBezTo>
                <a:cubicBezTo>
                  <a:pt x="395" y="687"/>
                  <a:pt x="395" y="687"/>
                  <a:pt x="395" y="687"/>
                </a:cubicBezTo>
                <a:cubicBezTo>
                  <a:pt x="395" y="687"/>
                  <a:pt x="395" y="687"/>
                  <a:pt x="395" y="687"/>
                </a:cubicBezTo>
                <a:cubicBezTo>
                  <a:pt x="395" y="688"/>
                  <a:pt x="395" y="688"/>
                  <a:pt x="395" y="688"/>
                </a:cubicBezTo>
                <a:cubicBezTo>
                  <a:pt x="395" y="688"/>
                  <a:pt x="395" y="688"/>
                  <a:pt x="395" y="688"/>
                </a:cubicBezTo>
                <a:cubicBezTo>
                  <a:pt x="395" y="688"/>
                  <a:pt x="395" y="688"/>
                  <a:pt x="395" y="688"/>
                </a:cubicBezTo>
                <a:cubicBezTo>
                  <a:pt x="395" y="688"/>
                  <a:pt x="395" y="688"/>
                  <a:pt x="395" y="688"/>
                </a:cubicBezTo>
                <a:cubicBezTo>
                  <a:pt x="395" y="689"/>
                  <a:pt x="395" y="689"/>
                  <a:pt x="395" y="689"/>
                </a:cubicBezTo>
                <a:cubicBezTo>
                  <a:pt x="395" y="689"/>
                  <a:pt x="395" y="689"/>
                  <a:pt x="395" y="689"/>
                </a:cubicBezTo>
                <a:cubicBezTo>
                  <a:pt x="395" y="689"/>
                  <a:pt x="395" y="689"/>
                  <a:pt x="395" y="689"/>
                </a:cubicBezTo>
                <a:cubicBezTo>
                  <a:pt x="395" y="689"/>
                  <a:pt x="395" y="689"/>
                  <a:pt x="395" y="689"/>
                </a:cubicBezTo>
                <a:cubicBezTo>
                  <a:pt x="395" y="690"/>
                  <a:pt x="395" y="690"/>
                  <a:pt x="395" y="690"/>
                </a:cubicBezTo>
                <a:cubicBezTo>
                  <a:pt x="395" y="690"/>
                  <a:pt x="395" y="690"/>
                  <a:pt x="395" y="690"/>
                </a:cubicBezTo>
                <a:cubicBezTo>
                  <a:pt x="395" y="690"/>
                  <a:pt x="395" y="690"/>
                  <a:pt x="395" y="690"/>
                </a:cubicBezTo>
                <a:cubicBezTo>
                  <a:pt x="395" y="690"/>
                  <a:pt x="395" y="690"/>
                  <a:pt x="395" y="690"/>
                </a:cubicBezTo>
                <a:cubicBezTo>
                  <a:pt x="395" y="691"/>
                  <a:pt x="395" y="691"/>
                  <a:pt x="395" y="691"/>
                </a:cubicBezTo>
                <a:cubicBezTo>
                  <a:pt x="395" y="691"/>
                  <a:pt x="395" y="691"/>
                  <a:pt x="395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3" y="691"/>
                  <a:pt x="393" y="691"/>
                  <a:pt x="393" y="691"/>
                </a:cubicBezTo>
                <a:cubicBezTo>
                  <a:pt x="393" y="691"/>
                  <a:pt x="393" y="691"/>
                  <a:pt x="393" y="691"/>
                </a:cubicBezTo>
                <a:cubicBezTo>
                  <a:pt x="393" y="691"/>
                  <a:pt x="393" y="691"/>
                  <a:pt x="393" y="691"/>
                </a:cubicBezTo>
                <a:cubicBezTo>
                  <a:pt x="393" y="691"/>
                  <a:pt x="393" y="691"/>
                  <a:pt x="393" y="691"/>
                </a:cubicBezTo>
                <a:cubicBezTo>
                  <a:pt x="392" y="691"/>
                  <a:pt x="392" y="691"/>
                  <a:pt x="392" y="691"/>
                </a:cubicBezTo>
                <a:cubicBezTo>
                  <a:pt x="392" y="691"/>
                  <a:pt x="392" y="691"/>
                  <a:pt x="392" y="691"/>
                </a:cubicBezTo>
                <a:cubicBezTo>
                  <a:pt x="392" y="692"/>
                  <a:pt x="392" y="692"/>
                  <a:pt x="392" y="692"/>
                </a:cubicBezTo>
                <a:cubicBezTo>
                  <a:pt x="392" y="692"/>
                  <a:pt x="392" y="692"/>
                  <a:pt x="392" y="692"/>
                </a:cubicBezTo>
                <a:cubicBezTo>
                  <a:pt x="376" y="696"/>
                  <a:pt x="376" y="696"/>
                  <a:pt x="376" y="696"/>
                </a:cubicBezTo>
                <a:cubicBezTo>
                  <a:pt x="376" y="696"/>
                  <a:pt x="376" y="696"/>
                  <a:pt x="376" y="696"/>
                </a:cubicBezTo>
                <a:cubicBezTo>
                  <a:pt x="376" y="697"/>
                  <a:pt x="376" y="697"/>
                  <a:pt x="376" y="697"/>
                </a:cubicBezTo>
                <a:cubicBezTo>
                  <a:pt x="376" y="697"/>
                  <a:pt x="376" y="697"/>
                  <a:pt x="376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4" y="698"/>
                  <a:pt x="374" y="698"/>
                  <a:pt x="374" y="698"/>
                </a:cubicBezTo>
                <a:cubicBezTo>
                  <a:pt x="374" y="698"/>
                  <a:pt x="374" y="698"/>
                  <a:pt x="374" y="698"/>
                </a:cubicBezTo>
                <a:cubicBezTo>
                  <a:pt x="374" y="698"/>
                  <a:pt x="374" y="698"/>
                  <a:pt x="374" y="698"/>
                </a:cubicBezTo>
                <a:cubicBezTo>
                  <a:pt x="374" y="698"/>
                  <a:pt x="374" y="698"/>
                  <a:pt x="374" y="698"/>
                </a:cubicBezTo>
                <a:cubicBezTo>
                  <a:pt x="373" y="698"/>
                  <a:pt x="373" y="698"/>
                  <a:pt x="373" y="698"/>
                </a:cubicBezTo>
                <a:cubicBezTo>
                  <a:pt x="373" y="698"/>
                  <a:pt x="373" y="698"/>
                  <a:pt x="373" y="698"/>
                </a:cubicBezTo>
                <a:cubicBezTo>
                  <a:pt x="373" y="698"/>
                  <a:pt x="373" y="698"/>
                  <a:pt x="373" y="698"/>
                </a:cubicBezTo>
                <a:cubicBezTo>
                  <a:pt x="373" y="698"/>
                  <a:pt x="373" y="698"/>
                  <a:pt x="373" y="698"/>
                </a:cubicBezTo>
                <a:cubicBezTo>
                  <a:pt x="372" y="698"/>
                  <a:pt x="372" y="698"/>
                  <a:pt x="372" y="698"/>
                </a:cubicBezTo>
                <a:cubicBezTo>
                  <a:pt x="372" y="698"/>
                  <a:pt x="372" y="698"/>
                  <a:pt x="372" y="698"/>
                </a:cubicBezTo>
                <a:cubicBezTo>
                  <a:pt x="372" y="698"/>
                  <a:pt x="372" y="698"/>
                  <a:pt x="372" y="698"/>
                </a:cubicBezTo>
                <a:cubicBezTo>
                  <a:pt x="372" y="698"/>
                  <a:pt x="372" y="698"/>
                  <a:pt x="372" y="698"/>
                </a:cubicBezTo>
                <a:cubicBezTo>
                  <a:pt x="371" y="699"/>
                  <a:pt x="371" y="699"/>
                  <a:pt x="370" y="699"/>
                </a:cubicBezTo>
                <a:cubicBezTo>
                  <a:pt x="370" y="699"/>
                  <a:pt x="370" y="699"/>
                  <a:pt x="370" y="699"/>
                </a:cubicBezTo>
                <a:cubicBezTo>
                  <a:pt x="370" y="699"/>
                  <a:pt x="369" y="699"/>
                  <a:pt x="369" y="699"/>
                </a:cubicBezTo>
                <a:cubicBezTo>
                  <a:pt x="369" y="699"/>
                  <a:pt x="369" y="700"/>
                  <a:pt x="369" y="700"/>
                </a:cubicBezTo>
                <a:cubicBezTo>
                  <a:pt x="369" y="700"/>
                  <a:pt x="368" y="700"/>
                  <a:pt x="368" y="700"/>
                </a:cubicBezTo>
                <a:cubicBezTo>
                  <a:pt x="368" y="700"/>
                  <a:pt x="368" y="700"/>
                  <a:pt x="368" y="700"/>
                </a:cubicBezTo>
                <a:cubicBezTo>
                  <a:pt x="368" y="700"/>
                  <a:pt x="368" y="700"/>
                  <a:pt x="368" y="700"/>
                </a:cubicBezTo>
                <a:cubicBezTo>
                  <a:pt x="368" y="700"/>
                  <a:pt x="368" y="700"/>
                  <a:pt x="368" y="700"/>
                </a:cubicBezTo>
                <a:cubicBezTo>
                  <a:pt x="367" y="701"/>
                  <a:pt x="367" y="701"/>
                  <a:pt x="366" y="701"/>
                </a:cubicBezTo>
                <a:cubicBezTo>
                  <a:pt x="366" y="701"/>
                  <a:pt x="366" y="701"/>
                  <a:pt x="366" y="701"/>
                </a:cubicBezTo>
                <a:cubicBezTo>
                  <a:pt x="366" y="701"/>
                  <a:pt x="365" y="701"/>
                  <a:pt x="365" y="701"/>
                </a:cubicBezTo>
                <a:cubicBezTo>
                  <a:pt x="365" y="701"/>
                  <a:pt x="365" y="701"/>
                  <a:pt x="365" y="701"/>
                </a:cubicBezTo>
                <a:cubicBezTo>
                  <a:pt x="365" y="701"/>
                  <a:pt x="365" y="701"/>
                  <a:pt x="365" y="701"/>
                </a:cubicBezTo>
                <a:cubicBezTo>
                  <a:pt x="365" y="701"/>
                  <a:pt x="365" y="701"/>
                  <a:pt x="365" y="701"/>
                </a:cubicBezTo>
                <a:cubicBezTo>
                  <a:pt x="365" y="701"/>
                  <a:pt x="364" y="701"/>
                  <a:pt x="364" y="701"/>
                </a:cubicBezTo>
                <a:cubicBezTo>
                  <a:pt x="364" y="701"/>
                  <a:pt x="364" y="701"/>
                  <a:pt x="364" y="701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4" y="702"/>
                  <a:pt x="364" y="702"/>
                  <a:pt x="364" y="702"/>
                </a:cubicBezTo>
                <a:cubicBezTo>
                  <a:pt x="364" y="702"/>
                  <a:pt x="363" y="702"/>
                  <a:pt x="363" y="702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3" y="702"/>
                  <a:pt x="362" y="702"/>
                  <a:pt x="361" y="702"/>
                </a:cubicBezTo>
                <a:cubicBezTo>
                  <a:pt x="361" y="702"/>
                  <a:pt x="361" y="702"/>
                  <a:pt x="361" y="702"/>
                </a:cubicBezTo>
                <a:cubicBezTo>
                  <a:pt x="361" y="702"/>
                  <a:pt x="361" y="702"/>
                  <a:pt x="361" y="702"/>
                </a:cubicBezTo>
                <a:cubicBezTo>
                  <a:pt x="361" y="702"/>
                  <a:pt x="361" y="702"/>
                  <a:pt x="361" y="702"/>
                </a:cubicBezTo>
                <a:cubicBezTo>
                  <a:pt x="360" y="702"/>
                  <a:pt x="360" y="702"/>
                  <a:pt x="360" y="702"/>
                </a:cubicBezTo>
                <a:cubicBezTo>
                  <a:pt x="360" y="702"/>
                  <a:pt x="360" y="702"/>
                  <a:pt x="360" y="702"/>
                </a:cubicBezTo>
                <a:cubicBezTo>
                  <a:pt x="360" y="703"/>
                  <a:pt x="360" y="703"/>
                  <a:pt x="360" y="703"/>
                </a:cubicBezTo>
                <a:cubicBezTo>
                  <a:pt x="360" y="703"/>
                  <a:pt x="360" y="703"/>
                  <a:pt x="360" y="703"/>
                </a:cubicBezTo>
                <a:cubicBezTo>
                  <a:pt x="359" y="704"/>
                  <a:pt x="359" y="704"/>
                  <a:pt x="359" y="704"/>
                </a:cubicBezTo>
                <a:cubicBezTo>
                  <a:pt x="359" y="704"/>
                  <a:pt x="359" y="704"/>
                  <a:pt x="359" y="704"/>
                </a:cubicBezTo>
                <a:cubicBezTo>
                  <a:pt x="358" y="704"/>
                  <a:pt x="358" y="704"/>
                  <a:pt x="358" y="704"/>
                </a:cubicBezTo>
                <a:cubicBezTo>
                  <a:pt x="358" y="704"/>
                  <a:pt x="358" y="704"/>
                  <a:pt x="358" y="704"/>
                </a:cubicBezTo>
                <a:cubicBezTo>
                  <a:pt x="357" y="705"/>
                  <a:pt x="357" y="705"/>
                  <a:pt x="357" y="705"/>
                </a:cubicBezTo>
                <a:cubicBezTo>
                  <a:pt x="357" y="705"/>
                  <a:pt x="357" y="705"/>
                  <a:pt x="357" y="705"/>
                </a:cubicBezTo>
                <a:cubicBezTo>
                  <a:pt x="356" y="705"/>
                  <a:pt x="356" y="705"/>
                  <a:pt x="356" y="705"/>
                </a:cubicBezTo>
                <a:cubicBezTo>
                  <a:pt x="356" y="705"/>
                  <a:pt x="356" y="705"/>
                  <a:pt x="356" y="705"/>
                </a:cubicBezTo>
                <a:cubicBezTo>
                  <a:pt x="355" y="706"/>
                  <a:pt x="355" y="706"/>
                  <a:pt x="355" y="706"/>
                </a:cubicBezTo>
                <a:cubicBezTo>
                  <a:pt x="355" y="706"/>
                  <a:pt x="355" y="706"/>
                  <a:pt x="355" y="706"/>
                </a:cubicBezTo>
                <a:cubicBezTo>
                  <a:pt x="353" y="706"/>
                  <a:pt x="353" y="706"/>
                  <a:pt x="353" y="706"/>
                </a:cubicBezTo>
                <a:cubicBezTo>
                  <a:pt x="353" y="706"/>
                  <a:pt x="353" y="706"/>
                  <a:pt x="353" y="706"/>
                </a:cubicBezTo>
                <a:cubicBezTo>
                  <a:pt x="352" y="706"/>
                  <a:pt x="352" y="706"/>
                  <a:pt x="352" y="706"/>
                </a:cubicBezTo>
                <a:close/>
                <a:moveTo>
                  <a:pt x="218" y="701"/>
                </a:moveTo>
                <a:cubicBezTo>
                  <a:pt x="217" y="699"/>
                  <a:pt x="217" y="699"/>
                  <a:pt x="217" y="699"/>
                </a:cubicBezTo>
                <a:cubicBezTo>
                  <a:pt x="217" y="699"/>
                  <a:pt x="217" y="699"/>
                  <a:pt x="217" y="699"/>
                </a:cubicBezTo>
                <a:cubicBezTo>
                  <a:pt x="217" y="699"/>
                  <a:pt x="216" y="698"/>
                  <a:pt x="216" y="697"/>
                </a:cubicBezTo>
                <a:cubicBezTo>
                  <a:pt x="216" y="697"/>
                  <a:pt x="216" y="697"/>
                  <a:pt x="216" y="697"/>
                </a:cubicBezTo>
                <a:cubicBezTo>
                  <a:pt x="216" y="697"/>
                  <a:pt x="216" y="696"/>
                  <a:pt x="215" y="696"/>
                </a:cubicBezTo>
                <a:cubicBezTo>
                  <a:pt x="215" y="696"/>
                  <a:pt x="215" y="696"/>
                  <a:pt x="215" y="696"/>
                </a:cubicBezTo>
                <a:cubicBezTo>
                  <a:pt x="215" y="695"/>
                  <a:pt x="215" y="695"/>
                  <a:pt x="215" y="694"/>
                </a:cubicBezTo>
                <a:cubicBezTo>
                  <a:pt x="215" y="694"/>
                  <a:pt x="215" y="694"/>
                  <a:pt x="215" y="694"/>
                </a:cubicBezTo>
                <a:cubicBezTo>
                  <a:pt x="215" y="694"/>
                  <a:pt x="215" y="693"/>
                  <a:pt x="215" y="692"/>
                </a:cubicBezTo>
                <a:cubicBezTo>
                  <a:pt x="215" y="692"/>
                  <a:pt x="215" y="692"/>
                  <a:pt x="215" y="692"/>
                </a:cubicBezTo>
                <a:cubicBezTo>
                  <a:pt x="215" y="692"/>
                  <a:pt x="215" y="691"/>
                  <a:pt x="215" y="691"/>
                </a:cubicBezTo>
                <a:cubicBezTo>
                  <a:pt x="215" y="691"/>
                  <a:pt x="215" y="691"/>
                  <a:pt x="215" y="691"/>
                </a:cubicBezTo>
                <a:cubicBezTo>
                  <a:pt x="216" y="690"/>
                  <a:pt x="216" y="689"/>
                  <a:pt x="216" y="689"/>
                </a:cubicBezTo>
                <a:cubicBezTo>
                  <a:pt x="216" y="689"/>
                  <a:pt x="216" y="689"/>
                  <a:pt x="216" y="689"/>
                </a:cubicBezTo>
                <a:cubicBezTo>
                  <a:pt x="216" y="688"/>
                  <a:pt x="216" y="688"/>
                  <a:pt x="216" y="687"/>
                </a:cubicBezTo>
                <a:cubicBezTo>
                  <a:pt x="216" y="687"/>
                  <a:pt x="216" y="687"/>
                  <a:pt x="216" y="687"/>
                </a:cubicBezTo>
                <a:cubicBezTo>
                  <a:pt x="216" y="687"/>
                  <a:pt x="217" y="686"/>
                  <a:pt x="217" y="686"/>
                </a:cubicBezTo>
                <a:cubicBezTo>
                  <a:pt x="217" y="686"/>
                  <a:pt x="217" y="686"/>
                  <a:pt x="217" y="686"/>
                </a:cubicBezTo>
                <a:cubicBezTo>
                  <a:pt x="217" y="686"/>
                  <a:pt x="217" y="685"/>
                  <a:pt x="218" y="685"/>
                </a:cubicBezTo>
                <a:cubicBezTo>
                  <a:pt x="218" y="685"/>
                  <a:pt x="218" y="685"/>
                  <a:pt x="218" y="685"/>
                </a:cubicBezTo>
                <a:cubicBezTo>
                  <a:pt x="218" y="685"/>
                  <a:pt x="218" y="685"/>
                  <a:pt x="218" y="685"/>
                </a:cubicBezTo>
                <a:cubicBezTo>
                  <a:pt x="218" y="685"/>
                  <a:pt x="218" y="685"/>
                  <a:pt x="218" y="685"/>
                </a:cubicBezTo>
                <a:cubicBezTo>
                  <a:pt x="219" y="683"/>
                  <a:pt x="219" y="683"/>
                  <a:pt x="219" y="683"/>
                </a:cubicBezTo>
                <a:cubicBezTo>
                  <a:pt x="219" y="683"/>
                  <a:pt x="219" y="683"/>
                  <a:pt x="219" y="683"/>
                </a:cubicBezTo>
                <a:cubicBezTo>
                  <a:pt x="220" y="683"/>
                  <a:pt x="220" y="683"/>
                  <a:pt x="220" y="683"/>
                </a:cubicBezTo>
                <a:cubicBezTo>
                  <a:pt x="220" y="683"/>
                  <a:pt x="220" y="683"/>
                  <a:pt x="220" y="683"/>
                </a:cubicBezTo>
                <a:cubicBezTo>
                  <a:pt x="221" y="682"/>
                  <a:pt x="221" y="682"/>
                  <a:pt x="221" y="682"/>
                </a:cubicBezTo>
                <a:cubicBezTo>
                  <a:pt x="221" y="682"/>
                  <a:pt x="221" y="682"/>
                  <a:pt x="221" y="682"/>
                </a:cubicBezTo>
                <a:cubicBezTo>
                  <a:pt x="221" y="681"/>
                  <a:pt x="221" y="681"/>
                  <a:pt x="221" y="681"/>
                </a:cubicBezTo>
                <a:cubicBezTo>
                  <a:pt x="221" y="681"/>
                  <a:pt x="221" y="681"/>
                  <a:pt x="221" y="681"/>
                </a:cubicBezTo>
                <a:cubicBezTo>
                  <a:pt x="221" y="679"/>
                  <a:pt x="221" y="679"/>
                  <a:pt x="221" y="679"/>
                </a:cubicBezTo>
                <a:cubicBezTo>
                  <a:pt x="221" y="679"/>
                  <a:pt x="221" y="679"/>
                  <a:pt x="221" y="679"/>
                </a:cubicBezTo>
                <a:cubicBezTo>
                  <a:pt x="226" y="674"/>
                  <a:pt x="226" y="674"/>
                  <a:pt x="226" y="674"/>
                </a:cubicBezTo>
                <a:cubicBezTo>
                  <a:pt x="226" y="674"/>
                  <a:pt x="226" y="674"/>
                  <a:pt x="226" y="674"/>
                </a:cubicBezTo>
                <a:cubicBezTo>
                  <a:pt x="228" y="674"/>
                  <a:pt x="228" y="674"/>
                  <a:pt x="228" y="674"/>
                </a:cubicBezTo>
                <a:cubicBezTo>
                  <a:pt x="228" y="674"/>
                  <a:pt x="228" y="674"/>
                  <a:pt x="228" y="674"/>
                </a:cubicBezTo>
                <a:cubicBezTo>
                  <a:pt x="228" y="674"/>
                  <a:pt x="228" y="674"/>
                  <a:pt x="228" y="674"/>
                </a:cubicBezTo>
                <a:cubicBezTo>
                  <a:pt x="228" y="674"/>
                  <a:pt x="228" y="674"/>
                  <a:pt x="228" y="674"/>
                </a:cubicBezTo>
                <a:cubicBezTo>
                  <a:pt x="228" y="675"/>
                  <a:pt x="228" y="675"/>
                  <a:pt x="228" y="675"/>
                </a:cubicBezTo>
                <a:cubicBezTo>
                  <a:pt x="228" y="675"/>
                  <a:pt x="228" y="675"/>
                  <a:pt x="228" y="675"/>
                </a:cubicBezTo>
                <a:cubicBezTo>
                  <a:pt x="229" y="676"/>
                  <a:pt x="229" y="676"/>
                  <a:pt x="229" y="676"/>
                </a:cubicBezTo>
                <a:cubicBezTo>
                  <a:pt x="229" y="676"/>
                  <a:pt x="229" y="676"/>
                  <a:pt x="229" y="676"/>
                </a:cubicBezTo>
                <a:cubicBezTo>
                  <a:pt x="229" y="676"/>
                  <a:pt x="229" y="676"/>
                  <a:pt x="229" y="676"/>
                </a:cubicBezTo>
                <a:cubicBezTo>
                  <a:pt x="229" y="676"/>
                  <a:pt x="229" y="676"/>
                  <a:pt x="229" y="676"/>
                </a:cubicBezTo>
                <a:cubicBezTo>
                  <a:pt x="229" y="677"/>
                  <a:pt x="229" y="677"/>
                  <a:pt x="229" y="677"/>
                </a:cubicBezTo>
                <a:cubicBezTo>
                  <a:pt x="229" y="677"/>
                  <a:pt x="229" y="677"/>
                  <a:pt x="229" y="677"/>
                </a:cubicBezTo>
                <a:cubicBezTo>
                  <a:pt x="229" y="678"/>
                  <a:pt x="229" y="678"/>
                  <a:pt x="229" y="678"/>
                </a:cubicBezTo>
                <a:cubicBezTo>
                  <a:pt x="229" y="678"/>
                  <a:pt x="229" y="678"/>
                  <a:pt x="229" y="678"/>
                </a:cubicBezTo>
                <a:cubicBezTo>
                  <a:pt x="229" y="679"/>
                  <a:pt x="229" y="679"/>
                  <a:pt x="229" y="679"/>
                </a:cubicBezTo>
                <a:cubicBezTo>
                  <a:pt x="229" y="679"/>
                  <a:pt x="229" y="679"/>
                  <a:pt x="229" y="679"/>
                </a:cubicBezTo>
                <a:cubicBezTo>
                  <a:pt x="230" y="679"/>
                  <a:pt x="230" y="679"/>
                  <a:pt x="230" y="679"/>
                </a:cubicBezTo>
                <a:cubicBezTo>
                  <a:pt x="230" y="679"/>
                  <a:pt x="230" y="679"/>
                  <a:pt x="230" y="679"/>
                </a:cubicBezTo>
                <a:cubicBezTo>
                  <a:pt x="229" y="681"/>
                  <a:pt x="229" y="681"/>
                  <a:pt x="229" y="681"/>
                </a:cubicBezTo>
                <a:cubicBezTo>
                  <a:pt x="229" y="681"/>
                  <a:pt x="229" y="681"/>
                  <a:pt x="229" y="681"/>
                </a:cubicBezTo>
                <a:cubicBezTo>
                  <a:pt x="228" y="681"/>
                  <a:pt x="228" y="681"/>
                  <a:pt x="228" y="681"/>
                </a:cubicBezTo>
                <a:cubicBezTo>
                  <a:pt x="228" y="681"/>
                  <a:pt x="228" y="681"/>
                  <a:pt x="228" y="681"/>
                </a:cubicBezTo>
                <a:cubicBezTo>
                  <a:pt x="226" y="682"/>
                  <a:pt x="226" y="682"/>
                  <a:pt x="226" y="682"/>
                </a:cubicBezTo>
                <a:cubicBezTo>
                  <a:pt x="226" y="682"/>
                  <a:pt x="226" y="682"/>
                  <a:pt x="226" y="682"/>
                </a:cubicBezTo>
                <a:cubicBezTo>
                  <a:pt x="225" y="683"/>
                  <a:pt x="225" y="683"/>
                  <a:pt x="225" y="683"/>
                </a:cubicBezTo>
                <a:cubicBezTo>
                  <a:pt x="225" y="683"/>
                  <a:pt x="225" y="683"/>
                  <a:pt x="225" y="683"/>
                </a:cubicBezTo>
                <a:cubicBezTo>
                  <a:pt x="224" y="683"/>
                  <a:pt x="224" y="683"/>
                  <a:pt x="224" y="683"/>
                </a:cubicBezTo>
                <a:cubicBezTo>
                  <a:pt x="224" y="683"/>
                  <a:pt x="224" y="683"/>
                  <a:pt x="224" y="683"/>
                </a:cubicBezTo>
                <a:cubicBezTo>
                  <a:pt x="223" y="684"/>
                  <a:pt x="223" y="684"/>
                  <a:pt x="223" y="684"/>
                </a:cubicBezTo>
                <a:cubicBezTo>
                  <a:pt x="223" y="684"/>
                  <a:pt x="223" y="684"/>
                  <a:pt x="223" y="684"/>
                </a:cubicBezTo>
                <a:cubicBezTo>
                  <a:pt x="221" y="684"/>
                  <a:pt x="221" y="684"/>
                  <a:pt x="221" y="684"/>
                </a:cubicBezTo>
                <a:cubicBezTo>
                  <a:pt x="221" y="684"/>
                  <a:pt x="221" y="684"/>
                  <a:pt x="221" y="684"/>
                </a:cubicBezTo>
                <a:cubicBezTo>
                  <a:pt x="220" y="685"/>
                  <a:pt x="220" y="685"/>
                  <a:pt x="220" y="685"/>
                </a:cubicBezTo>
                <a:cubicBezTo>
                  <a:pt x="220" y="685"/>
                  <a:pt x="220" y="685"/>
                  <a:pt x="220" y="685"/>
                </a:cubicBezTo>
                <a:cubicBezTo>
                  <a:pt x="220" y="685"/>
                  <a:pt x="219" y="685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7"/>
                  <a:pt x="219" y="687"/>
                  <a:pt x="219" y="687"/>
                </a:cubicBezTo>
                <a:cubicBezTo>
                  <a:pt x="219" y="687"/>
                  <a:pt x="219" y="687"/>
                  <a:pt x="219" y="687"/>
                </a:cubicBezTo>
                <a:cubicBezTo>
                  <a:pt x="219" y="687"/>
                  <a:pt x="219" y="687"/>
                  <a:pt x="219" y="687"/>
                </a:cubicBezTo>
                <a:cubicBezTo>
                  <a:pt x="219" y="687"/>
                  <a:pt x="219" y="687"/>
                  <a:pt x="219" y="687"/>
                </a:cubicBezTo>
                <a:cubicBezTo>
                  <a:pt x="219" y="687"/>
                  <a:pt x="220" y="687"/>
                  <a:pt x="220" y="687"/>
                </a:cubicBezTo>
                <a:cubicBezTo>
                  <a:pt x="220" y="687"/>
                  <a:pt x="220" y="687"/>
                  <a:pt x="220" y="687"/>
                </a:cubicBezTo>
                <a:cubicBezTo>
                  <a:pt x="220" y="687"/>
                  <a:pt x="220" y="687"/>
                  <a:pt x="220" y="687"/>
                </a:cubicBezTo>
                <a:cubicBezTo>
                  <a:pt x="220" y="687"/>
                  <a:pt x="220" y="687"/>
                  <a:pt x="220" y="687"/>
                </a:cubicBezTo>
                <a:cubicBezTo>
                  <a:pt x="226" y="685"/>
                  <a:pt x="226" y="685"/>
                  <a:pt x="226" y="685"/>
                </a:cubicBezTo>
                <a:cubicBezTo>
                  <a:pt x="226" y="685"/>
                  <a:pt x="226" y="685"/>
                  <a:pt x="226" y="685"/>
                </a:cubicBezTo>
                <a:cubicBezTo>
                  <a:pt x="226" y="686"/>
                  <a:pt x="226" y="686"/>
                  <a:pt x="226" y="686"/>
                </a:cubicBezTo>
                <a:cubicBezTo>
                  <a:pt x="226" y="686"/>
                  <a:pt x="226" y="686"/>
                  <a:pt x="226" y="686"/>
                </a:cubicBezTo>
                <a:cubicBezTo>
                  <a:pt x="226" y="686"/>
                  <a:pt x="226" y="686"/>
                  <a:pt x="226" y="686"/>
                </a:cubicBezTo>
                <a:cubicBezTo>
                  <a:pt x="226" y="686"/>
                  <a:pt x="226" y="686"/>
                  <a:pt x="226" y="686"/>
                </a:cubicBezTo>
                <a:cubicBezTo>
                  <a:pt x="225" y="686"/>
                  <a:pt x="225" y="686"/>
                  <a:pt x="225" y="686"/>
                </a:cubicBezTo>
                <a:cubicBezTo>
                  <a:pt x="225" y="686"/>
                  <a:pt x="225" y="686"/>
                  <a:pt x="225" y="686"/>
                </a:cubicBezTo>
                <a:cubicBezTo>
                  <a:pt x="225" y="687"/>
                  <a:pt x="225" y="687"/>
                  <a:pt x="225" y="687"/>
                </a:cubicBezTo>
                <a:cubicBezTo>
                  <a:pt x="225" y="687"/>
                  <a:pt x="225" y="687"/>
                  <a:pt x="225" y="687"/>
                </a:cubicBezTo>
                <a:cubicBezTo>
                  <a:pt x="225" y="687"/>
                  <a:pt x="225" y="687"/>
                  <a:pt x="225" y="687"/>
                </a:cubicBezTo>
                <a:cubicBezTo>
                  <a:pt x="225" y="687"/>
                  <a:pt x="225" y="687"/>
                  <a:pt x="225" y="687"/>
                </a:cubicBezTo>
                <a:cubicBezTo>
                  <a:pt x="225" y="688"/>
                  <a:pt x="225" y="688"/>
                  <a:pt x="225" y="688"/>
                </a:cubicBezTo>
                <a:cubicBezTo>
                  <a:pt x="225" y="688"/>
                  <a:pt x="225" y="688"/>
                  <a:pt x="225" y="688"/>
                </a:cubicBezTo>
                <a:cubicBezTo>
                  <a:pt x="225" y="688"/>
                  <a:pt x="225" y="688"/>
                  <a:pt x="224" y="688"/>
                </a:cubicBezTo>
                <a:cubicBezTo>
                  <a:pt x="224" y="688"/>
                  <a:pt x="224" y="688"/>
                  <a:pt x="224" y="688"/>
                </a:cubicBezTo>
                <a:cubicBezTo>
                  <a:pt x="224" y="688"/>
                  <a:pt x="224" y="689"/>
                  <a:pt x="224" y="689"/>
                </a:cubicBezTo>
                <a:cubicBezTo>
                  <a:pt x="224" y="689"/>
                  <a:pt x="224" y="689"/>
                  <a:pt x="224" y="689"/>
                </a:cubicBezTo>
                <a:cubicBezTo>
                  <a:pt x="224" y="689"/>
                  <a:pt x="224" y="689"/>
                  <a:pt x="224" y="689"/>
                </a:cubicBezTo>
                <a:cubicBezTo>
                  <a:pt x="224" y="689"/>
                  <a:pt x="224" y="689"/>
                  <a:pt x="224" y="689"/>
                </a:cubicBezTo>
                <a:cubicBezTo>
                  <a:pt x="224" y="689"/>
                  <a:pt x="224" y="689"/>
                  <a:pt x="224" y="689"/>
                </a:cubicBezTo>
                <a:cubicBezTo>
                  <a:pt x="224" y="689"/>
                  <a:pt x="224" y="689"/>
                  <a:pt x="224" y="689"/>
                </a:cubicBezTo>
                <a:cubicBezTo>
                  <a:pt x="223" y="689"/>
                  <a:pt x="223" y="689"/>
                  <a:pt x="223" y="690"/>
                </a:cubicBezTo>
                <a:cubicBezTo>
                  <a:pt x="223" y="690"/>
                  <a:pt x="223" y="690"/>
                  <a:pt x="223" y="690"/>
                </a:cubicBezTo>
                <a:cubicBezTo>
                  <a:pt x="223" y="690"/>
                  <a:pt x="223" y="690"/>
                  <a:pt x="223" y="690"/>
                </a:cubicBezTo>
                <a:cubicBezTo>
                  <a:pt x="223" y="690"/>
                  <a:pt x="223" y="690"/>
                  <a:pt x="223" y="690"/>
                </a:cubicBezTo>
                <a:cubicBezTo>
                  <a:pt x="222" y="690"/>
                  <a:pt x="222" y="690"/>
                  <a:pt x="222" y="690"/>
                </a:cubicBezTo>
                <a:cubicBezTo>
                  <a:pt x="222" y="690"/>
                  <a:pt x="222" y="690"/>
                  <a:pt x="222" y="690"/>
                </a:cubicBezTo>
                <a:cubicBezTo>
                  <a:pt x="222" y="690"/>
                  <a:pt x="222" y="690"/>
                  <a:pt x="222" y="690"/>
                </a:cubicBezTo>
                <a:cubicBezTo>
                  <a:pt x="222" y="690"/>
                  <a:pt x="222" y="690"/>
                  <a:pt x="222" y="690"/>
                </a:cubicBezTo>
                <a:cubicBezTo>
                  <a:pt x="221" y="690"/>
                  <a:pt x="221" y="690"/>
                  <a:pt x="221" y="690"/>
                </a:cubicBezTo>
                <a:cubicBezTo>
                  <a:pt x="221" y="690"/>
                  <a:pt x="221" y="690"/>
                  <a:pt x="221" y="690"/>
                </a:cubicBezTo>
                <a:cubicBezTo>
                  <a:pt x="221" y="690"/>
                  <a:pt x="221" y="690"/>
                  <a:pt x="221" y="690"/>
                </a:cubicBezTo>
                <a:cubicBezTo>
                  <a:pt x="221" y="690"/>
                  <a:pt x="221" y="690"/>
                  <a:pt x="221" y="690"/>
                </a:cubicBezTo>
                <a:cubicBezTo>
                  <a:pt x="221" y="691"/>
                  <a:pt x="221" y="691"/>
                  <a:pt x="221" y="691"/>
                </a:cubicBezTo>
                <a:cubicBezTo>
                  <a:pt x="221" y="691"/>
                  <a:pt x="221" y="691"/>
                  <a:pt x="221" y="691"/>
                </a:cubicBezTo>
                <a:cubicBezTo>
                  <a:pt x="221" y="691"/>
                  <a:pt x="221" y="691"/>
                  <a:pt x="221" y="691"/>
                </a:cubicBezTo>
                <a:cubicBezTo>
                  <a:pt x="221" y="691"/>
                  <a:pt x="221" y="691"/>
                  <a:pt x="221" y="691"/>
                </a:cubicBezTo>
                <a:cubicBezTo>
                  <a:pt x="221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2"/>
                  <a:pt x="220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692"/>
                  <a:pt x="220" y="692"/>
                  <a:pt x="220" y="693"/>
                </a:cubicBezTo>
                <a:cubicBezTo>
                  <a:pt x="220" y="693"/>
                  <a:pt x="220" y="693"/>
                  <a:pt x="220" y="693"/>
                </a:cubicBezTo>
                <a:cubicBezTo>
                  <a:pt x="220" y="693"/>
                  <a:pt x="220" y="693"/>
                  <a:pt x="220" y="693"/>
                </a:cubicBezTo>
                <a:cubicBezTo>
                  <a:pt x="220" y="693"/>
                  <a:pt x="220" y="693"/>
                  <a:pt x="220" y="693"/>
                </a:cubicBezTo>
                <a:cubicBezTo>
                  <a:pt x="221" y="693"/>
                  <a:pt x="221" y="693"/>
                  <a:pt x="221" y="693"/>
                </a:cubicBezTo>
                <a:cubicBezTo>
                  <a:pt x="221" y="693"/>
                  <a:pt x="221" y="693"/>
                  <a:pt x="221" y="693"/>
                </a:cubicBezTo>
                <a:cubicBezTo>
                  <a:pt x="221" y="693"/>
                  <a:pt x="221" y="693"/>
                  <a:pt x="221" y="693"/>
                </a:cubicBezTo>
                <a:cubicBezTo>
                  <a:pt x="221" y="693"/>
                  <a:pt x="221" y="693"/>
                  <a:pt x="221" y="693"/>
                </a:cubicBezTo>
                <a:cubicBezTo>
                  <a:pt x="222" y="693"/>
                  <a:pt x="222" y="692"/>
                  <a:pt x="222" y="692"/>
                </a:cubicBezTo>
                <a:cubicBezTo>
                  <a:pt x="222" y="692"/>
                  <a:pt x="222" y="692"/>
                  <a:pt x="222" y="692"/>
                </a:cubicBezTo>
                <a:cubicBezTo>
                  <a:pt x="222" y="692"/>
                  <a:pt x="222" y="692"/>
                  <a:pt x="223" y="692"/>
                </a:cubicBezTo>
                <a:cubicBezTo>
                  <a:pt x="223" y="692"/>
                  <a:pt x="223" y="692"/>
                  <a:pt x="223" y="692"/>
                </a:cubicBezTo>
                <a:cubicBezTo>
                  <a:pt x="223" y="692"/>
                  <a:pt x="223" y="692"/>
                  <a:pt x="223" y="692"/>
                </a:cubicBezTo>
                <a:cubicBezTo>
                  <a:pt x="223" y="692"/>
                  <a:pt x="223" y="692"/>
                  <a:pt x="223" y="692"/>
                </a:cubicBezTo>
                <a:cubicBezTo>
                  <a:pt x="223" y="692"/>
                  <a:pt x="224" y="692"/>
                  <a:pt x="224" y="692"/>
                </a:cubicBezTo>
                <a:cubicBezTo>
                  <a:pt x="224" y="692"/>
                  <a:pt x="224" y="692"/>
                  <a:pt x="224" y="692"/>
                </a:cubicBezTo>
                <a:cubicBezTo>
                  <a:pt x="224" y="692"/>
                  <a:pt x="224" y="692"/>
                  <a:pt x="224" y="692"/>
                </a:cubicBezTo>
                <a:cubicBezTo>
                  <a:pt x="224" y="692"/>
                  <a:pt x="224" y="692"/>
                  <a:pt x="224" y="692"/>
                </a:cubicBezTo>
                <a:cubicBezTo>
                  <a:pt x="224" y="692"/>
                  <a:pt x="224" y="692"/>
                  <a:pt x="224" y="693"/>
                </a:cubicBezTo>
                <a:cubicBezTo>
                  <a:pt x="224" y="693"/>
                  <a:pt x="224" y="693"/>
                  <a:pt x="224" y="693"/>
                </a:cubicBezTo>
                <a:cubicBezTo>
                  <a:pt x="225" y="693"/>
                  <a:pt x="225" y="693"/>
                  <a:pt x="225" y="693"/>
                </a:cubicBezTo>
                <a:cubicBezTo>
                  <a:pt x="225" y="693"/>
                  <a:pt x="225" y="693"/>
                  <a:pt x="225" y="693"/>
                </a:cubicBezTo>
                <a:cubicBezTo>
                  <a:pt x="225" y="694"/>
                  <a:pt x="225" y="694"/>
                  <a:pt x="224" y="694"/>
                </a:cubicBezTo>
                <a:cubicBezTo>
                  <a:pt x="224" y="694"/>
                  <a:pt x="224" y="694"/>
                  <a:pt x="224" y="694"/>
                </a:cubicBezTo>
                <a:cubicBezTo>
                  <a:pt x="224" y="694"/>
                  <a:pt x="224" y="694"/>
                  <a:pt x="224" y="695"/>
                </a:cubicBezTo>
                <a:cubicBezTo>
                  <a:pt x="224" y="695"/>
                  <a:pt x="224" y="695"/>
                  <a:pt x="224" y="695"/>
                </a:cubicBezTo>
                <a:cubicBezTo>
                  <a:pt x="224" y="695"/>
                  <a:pt x="224" y="695"/>
                  <a:pt x="224" y="695"/>
                </a:cubicBezTo>
                <a:cubicBezTo>
                  <a:pt x="224" y="695"/>
                  <a:pt x="224" y="695"/>
                  <a:pt x="224" y="695"/>
                </a:cubicBezTo>
                <a:cubicBezTo>
                  <a:pt x="224" y="695"/>
                  <a:pt x="224" y="696"/>
                  <a:pt x="224" y="696"/>
                </a:cubicBezTo>
                <a:cubicBezTo>
                  <a:pt x="224" y="696"/>
                  <a:pt x="224" y="696"/>
                  <a:pt x="224" y="696"/>
                </a:cubicBezTo>
                <a:cubicBezTo>
                  <a:pt x="224" y="696"/>
                  <a:pt x="224" y="696"/>
                  <a:pt x="224" y="697"/>
                </a:cubicBezTo>
                <a:cubicBezTo>
                  <a:pt x="224" y="697"/>
                  <a:pt x="224" y="697"/>
                  <a:pt x="224" y="697"/>
                </a:cubicBezTo>
                <a:cubicBezTo>
                  <a:pt x="224" y="697"/>
                  <a:pt x="224" y="697"/>
                  <a:pt x="224" y="697"/>
                </a:cubicBezTo>
                <a:cubicBezTo>
                  <a:pt x="224" y="697"/>
                  <a:pt x="224" y="697"/>
                  <a:pt x="224" y="697"/>
                </a:cubicBezTo>
                <a:cubicBezTo>
                  <a:pt x="224" y="697"/>
                  <a:pt x="224" y="698"/>
                  <a:pt x="223" y="698"/>
                </a:cubicBezTo>
                <a:cubicBezTo>
                  <a:pt x="223" y="698"/>
                  <a:pt x="223" y="698"/>
                  <a:pt x="223" y="698"/>
                </a:cubicBezTo>
                <a:cubicBezTo>
                  <a:pt x="223" y="699"/>
                  <a:pt x="223" y="699"/>
                  <a:pt x="223" y="699"/>
                </a:cubicBezTo>
                <a:cubicBezTo>
                  <a:pt x="223" y="699"/>
                  <a:pt x="223" y="699"/>
                  <a:pt x="223" y="699"/>
                </a:cubicBezTo>
                <a:cubicBezTo>
                  <a:pt x="222" y="699"/>
                  <a:pt x="222" y="699"/>
                  <a:pt x="222" y="699"/>
                </a:cubicBezTo>
                <a:cubicBezTo>
                  <a:pt x="222" y="699"/>
                  <a:pt x="222" y="699"/>
                  <a:pt x="222" y="699"/>
                </a:cubicBezTo>
                <a:cubicBezTo>
                  <a:pt x="221" y="700"/>
                  <a:pt x="221" y="700"/>
                  <a:pt x="221" y="700"/>
                </a:cubicBezTo>
                <a:cubicBezTo>
                  <a:pt x="221" y="700"/>
                  <a:pt x="221" y="700"/>
                  <a:pt x="221" y="700"/>
                </a:cubicBezTo>
                <a:cubicBezTo>
                  <a:pt x="220" y="700"/>
                  <a:pt x="220" y="700"/>
                  <a:pt x="220" y="700"/>
                </a:cubicBezTo>
                <a:cubicBezTo>
                  <a:pt x="220" y="700"/>
                  <a:pt x="220" y="700"/>
                  <a:pt x="220" y="700"/>
                </a:cubicBezTo>
                <a:cubicBezTo>
                  <a:pt x="220" y="701"/>
                  <a:pt x="220" y="701"/>
                  <a:pt x="220" y="701"/>
                </a:cubicBezTo>
                <a:cubicBezTo>
                  <a:pt x="220" y="701"/>
                  <a:pt x="220" y="701"/>
                  <a:pt x="220" y="701"/>
                </a:cubicBezTo>
                <a:cubicBezTo>
                  <a:pt x="219" y="701"/>
                  <a:pt x="219" y="701"/>
                  <a:pt x="219" y="701"/>
                </a:cubicBezTo>
                <a:cubicBezTo>
                  <a:pt x="219" y="701"/>
                  <a:pt x="219" y="701"/>
                  <a:pt x="219" y="701"/>
                </a:cubicBezTo>
                <a:cubicBezTo>
                  <a:pt x="218" y="701"/>
                  <a:pt x="218" y="701"/>
                  <a:pt x="218" y="701"/>
                </a:cubicBezTo>
                <a:close/>
                <a:moveTo>
                  <a:pt x="318" y="698"/>
                </a:moveTo>
                <a:cubicBezTo>
                  <a:pt x="318" y="698"/>
                  <a:pt x="318" y="698"/>
                  <a:pt x="318" y="698"/>
                </a:cubicBezTo>
                <a:cubicBezTo>
                  <a:pt x="318" y="698"/>
                  <a:pt x="318" y="698"/>
                  <a:pt x="318" y="698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7" y="697"/>
                  <a:pt x="317" y="697"/>
                  <a:pt x="317" y="697"/>
                </a:cubicBezTo>
                <a:cubicBezTo>
                  <a:pt x="317" y="697"/>
                  <a:pt x="317" y="697"/>
                  <a:pt x="317" y="697"/>
                </a:cubicBezTo>
                <a:cubicBezTo>
                  <a:pt x="317" y="696"/>
                  <a:pt x="317" y="696"/>
                  <a:pt x="317" y="696"/>
                </a:cubicBezTo>
                <a:cubicBezTo>
                  <a:pt x="317" y="696"/>
                  <a:pt x="317" y="696"/>
                  <a:pt x="317" y="696"/>
                </a:cubicBezTo>
                <a:cubicBezTo>
                  <a:pt x="317" y="695"/>
                  <a:pt x="317" y="695"/>
                  <a:pt x="317" y="695"/>
                </a:cubicBezTo>
                <a:cubicBezTo>
                  <a:pt x="317" y="695"/>
                  <a:pt x="317" y="695"/>
                  <a:pt x="317" y="695"/>
                </a:cubicBezTo>
                <a:cubicBezTo>
                  <a:pt x="318" y="694"/>
                  <a:pt x="318" y="694"/>
                  <a:pt x="318" y="694"/>
                </a:cubicBezTo>
                <a:cubicBezTo>
                  <a:pt x="318" y="694"/>
                  <a:pt x="318" y="694"/>
                  <a:pt x="318" y="694"/>
                </a:cubicBezTo>
                <a:cubicBezTo>
                  <a:pt x="317" y="694"/>
                  <a:pt x="317" y="694"/>
                  <a:pt x="317" y="694"/>
                </a:cubicBezTo>
                <a:cubicBezTo>
                  <a:pt x="317" y="694"/>
                  <a:pt x="317" y="694"/>
                  <a:pt x="317" y="694"/>
                </a:cubicBezTo>
                <a:cubicBezTo>
                  <a:pt x="317" y="693"/>
                  <a:pt x="317" y="693"/>
                  <a:pt x="317" y="693"/>
                </a:cubicBezTo>
                <a:cubicBezTo>
                  <a:pt x="317" y="693"/>
                  <a:pt x="317" y="693"/>
                  <a:pt x="317" y="693"/>
                </a:cubicBezTo>
                <a:cubicBezTo>
                  <a:pt x="316" y="692"/>
                  <a:pt x="316" y="692"/>
                  <a:pt x="316" y="692"/>
                </a:cubicBezTo>
                <a:cubicBezTo>
                  <a:pt x="316" y="692"/>
                  <a:pt x="316" y="692"/>
                  <a:pt x="316" y="692"/>
                </a:cubicBezTo>
                <a:cubicBezTo>
                  <a:pt x="316" y="691"/>
                  <a:pt x="316" y="691"/>
                  <a:pt x="316" y="691"/>
                </a:cubicBezTo>
                <a:cubicBezTo>
                  <a:pt x="316" y="691"/>
                  <a:pt x="316" y="691"/>
                  <a:pt x="316" y="691"/>
                </a:cubicBezTo>
                <a:cubicBezTo>
                  <a:pt x="315" y="690"/>
                  <a:pt x="315" y="690"/>
                  <a:pt x="315" y="690"/>
                </a:cubicBezTo>
                <a:cubicBezTo>
                  <a:pt x="315" y="690"/>
                  <a:pt x="315" y="690"/>
                  <a:pt x="315" y="690"/>
                </a:cubicBezTo>
                <a:cubicBezTo>
                  <a:pt x="315" y="689"/>
                  <a:pt x="315" y="689"/>
                  <a:pt x="315" y="689"/>
                </a:cubicBezTo>
                <a:cubicBezTo>
                  <a:pt x="315" y="689"/>
                  <a:pt x="315" y="689"/>
                  <a:pt x="315" y="689"/>
                </a:cubicBezTo>
                <a:cubicBezTo>
                  <a:pt x="314" y="689"/>
                  <a:pt x="314" y="689"/>
                  <a:pt x="314" y="689"/>
                </a:cubicBezTo>
                <a:cubicBezTo>
                  <a:pt x="314" y="689"/>
                  <a:pt x="314" y="689"/>
                  <a:pt x="314" y="689"/>
                </a:cubicBezTo>
                <a:cubicBezTo>
                  <a:pt x="314" y="689"/>
                  <a:pt x="314" y="689"/>
                  <a:pt x="314" y="689"/>
                </a:cubicBezTo>
                <a:cubicBezTo>
                  <a:pt x="314" y="689"/>
                  <a:pt x="314" y="689"/>
                  <a:pt x="314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4" y="688"/>
                  <a:pt x="314" y="688"/>
                  <a:pt x="314" y="688"/>
                </a:cubicBezTo>
                <a:cubicBezTo>
                  <a:pt x="314" y="688"/>
                  <a:pt x="314" y="688"/>
                  <a:pt x="314" y="688"/>
                </a:cubicBezTo>
                <a:cubicBezTo>
                  <a:pt x="315" y="688"/>
                  <a:pt x="315" y="688"/>
                  <a:pt x="315" y="688"/>
                </a:cubicBezTo>
                <a:cubicBezTo>
                  <a:pt x="315" y="688"/>
                  <a:pt x="315" y="688"/>
                  <a:pt x="315" y="688"/>
                </a:cubicBezTo>
                <a:cubicBezTo>
                  <a:pt x="317" y="689"/>
                  <a:pt x="317" y="689"/>
                  <a:pt x="317" y="689"/>
                </a:cubicBezTo>
                <a:cubicBezTo>
                  <a:pt x="317" y="689"/>
                  <a:pt x="317" y="689"/>
                  <a:pt x="317" y="689"/>
                </a:cubicBezTo>
                <a:cubicBezTo>
                  <a:pt x="319" y="689"/>
                  <a:pt x="319" y="689"/>
                  <a:pt x="319" y="689"/>
                </a:cubicBezTo>
                <a:cubicBezTo>
                  <a:pt x="319" y="689"/>
                  <a:pt x="319" y="689"/>
                  <a:pt x="319" y="689"/>
                </a:cubicBezTo>
                <a:cubicBezTo>
                  <a:pt x="320" y="690"/>
                  <a:pt x="320" y="690"/>
                  <a:pt x="320" y="690"/>
                </a:cubicBezTo>
                <a:cubicBezTo>
                  <a:pt x="320" y="690"/>
                  <a:pt x="320" y="690"/>
                  <a:pt x="320" y="690"/>
                </a:cubicBezTo>
                <a:cubicBezTo>
                  <a:pt x="322" y="691"/>
                  <a:pt x="322" y="691"/>
                  <a:pt x="322" y="691"/>
                </a:cubicBezTo>
                <a:cubicBezTo>
                  <a:pt x="322" y="691"/>
                  <a:pt x="322" y="691"/>
                  <a:pt x="322" y="691"/>
                </a:cubicBezTo>
                <a:cubicBezTo>
                  <a:pt x="323" y="692"/>
                  <a:pt x="323" y="692"/>
                  <a:pt x="323" y="692"/>
                </a:cubicBezTo>
                <a:cubicBezTo>
                  <a:pt x="323" y="692"/>
                  <a:pt x="323" y="692"/>
                  <a:pt x="323" y="692"/>
                </a:cubicBezTo>
                <a:cubicBezTo>
                  <a:pt x="324" y="693"/>
                  <a:pt x="324" y="693"/>
                  <a:pt x="324" y="693"/>
                </a:cubicBezTo>
                <a:cubicBezTo>
                  <a:pt x="324" y="693"/>
                  <a:pt x="324" y="693"/>
                  <a:pt x="324" y="693"/>
                </a:cubicBezTo>
                <a:cubicBezTo>
                  <a:pt x="324" y="695"/>
                  <a:pt x="324" y="695"/>
                  <a:pt x="324" y="695"/>
                </a:cubicBezTo>
                <a:cubicBezTo>
                  <a:pt x="324" y="695"/>
                  <a:pt x="324" y="695"/>
                  <a:pt x="324" y="695"/>
                </a:cubicBezTo>
                <a:cubicBezTo>
                  <a:pt x="324" y="695"/>
                  <a:pt x="324" y="695"/>
                  <a:pt x="324" y="695"/>
                </a:cubicBezTo>
                <a:cubicBezTo>
                  <a:pt x="324" y="695"/>
                  <a:pt x="324" y="695"/>
                  <a:pt x="324" y="695"/>
                </a:cubicBezTo>
                <a:cubicBezTo>
                  <a:pt x="323" y="695"/>
                  <a:pt x="323" y="695"/>
                  <a:pt x="323" y="695"/>
                </a:cubicBezTo>
                <a:cubicBezTo>
                  <a:pt x="323" y="695"/>
                  <a:pt x="323" y="695"/>
                  <a:pt x="323" y="695"/>
                </a:cubicBezTo>
                <a:cubicBezTo>
                  <a:pt x="322" y="696"/>
                  <a:pt x="322" y="696"/>
                  <a:pt x="322" y="696"/>
                </a:cubicBezTo>
                <a:cubicBezTo>
                  <a:pt x="322" y="696"/>
                  <a:pt x="322" y="696"/>
                  <a:pt x="322" y="696"/>
                </a:cubicBezTo>
                <a:cubicBezTo>
                  <a:pt x="322" y="696"/>
                  <a:pt x="322" y="696"/>
                  <a:pt x="322" y="696"/>
                </a:cubicBezTo>
                <a:cubicBezTo>
                  <a:pt x="322" y="696"/>
                  <a:pt x="322" y="696"/>
                  <a:pt x="322" y="696"/>
                </a:cubicBezTo>
                <a:cubicBezTo>
                  <a:pt x="321" y="696"/>
                  <a:pt x="321" y="696"/>
                  <a:pt x="321" y="696"/>
                </a:cubicBezTo>
                <a:cubicBezTo>
                  <a:pt x="321" y="696"/>
                  <a:pt x="321" y="696"/>
                  <a:pt x="321" y="696"/>
                </a:cubicBezTo>
                <a:cubicBezTo>
                  <a:pt x="321" y="696"/>
                  <a:pt x="321" y="696"/>
                  <a:pt x="321" y="696"/>
                </a:cubicBezTo>
                <a:cubicBezTo>
                  <a:pt x="321" y="696"/>
                  <a:pt x="321" y="696"/>
                  <a:pt x="321" y="696"/>
                </a:cubicBezTo>
                <a:cubicBezTo>
                  <a:pt x="320" y="697"/>
                  <a:pt x="320" y="697"/>
                  <a:pt x="320" y="697"/>
                </a:cubicBezTo>
                <a:cubicBezTo>
                  <a:pt x="320" y="697"/>
                  <a:pt x="320" y="697"/>
                  <a:pt x="320" y="697"/>
                </a:cubicBezTo>
                <a:cubicBezTo>
                  <a:pt x="319" y="697"/>
                  <a:pt x="319" y="697"/>
                  <a:pt x="319" y="697"/>
                </a:cubicBezTo>
                <a:cubicBezTo>
                  <a:pt x="319" y="697"/>
                  <a:pt x="319" y="697"/>
                  <a:pt x="319" y="697"/>
                </a:cubicBezTo>
                <a:cubicBezTo>
                  <a:pt x="319" y="698"/>
                  <a:pt x="319" y="698"/>
                  <a:pt x="319" y="698"/>
                </a:cubicBezTo>
                <a:lnTo>
                  <a:pt x="318" y="698"/>
                </a:lnTo>
                <a:close/>
                <a:moveTo>
                  <a:pt x="203" y="679"/>
                </a:moveTo>
                <a:cubicBezTo>
                  <a:pt x="203" y="679"/>
                  <a:pt x="202" y="679"/>
                  <a:pt x="202" y="678"/>
                </a:cubicBezTo>
                <a:cubicBezTo>
                  <a:pt x="202" y="678"/>
                  <a:pt x="202" y="678"/>
                  <a:pt x="202" y="678"/>
                </a:cubicBezTo>
                <a:cubicBezTo>
                  <a:pt x="202" y="678"/>
                  <a:pt x="202" y="678"/>
                  <a:pt x="202" y="677"/>
                </a:cubicBezTo>
                <a:cubicBezTo>
                  <a:pt x="202" y="677"/>
                  <a:pt x="202" y="677"/>
                  <a:pt x="202" y="677"/>
                </a:cubicBezTo>
                <a:cubicBezTo>
                  <a:pt x="202" y="677"/>
                  <a:pt x="203" y="676"/>
                  <a:pt x="203" y="676"/>
                </a:cubicBezTo>
                <a:cubicBezTo>
                  <a:pt x="203" y="676"/>
                  <a:pt x="203" y="676"/>
                  <a:pt x="203" y="676"/>
                </a:cubicBezTo>
                <a:cubicBezTo>
                  <a:pt x="204" y="675"/>
                  <a:pt x="204" y="675"/>
                  <a:pt x="204" y="675"/>
                </a:cubicBezTo>
                <a:cubicBezTo>
                  <a:pt x="204" y="675"/>
                  <a:pt x="204" y="675"/>
                  <a:pt x="204" y="675"/>
                </a:cubicBezTo>
                <a:cubicBezTo>
                  <a:pt x="205" y="674"/>
                  <a:pt x="205" y="674"/>
                  <a:pt x="205" y="674"/>
                </a:cubicBezTo>
                <a:cubicBezTo>
                  <a:pt x="205" y="674"/>
                  <a:pt x="205" y="674"/>
                  <a:pt x="205" y="674"/>
                </a:cubicBezTo>
                <a:cubicBezTo>
                  <a:pt x="206" y="674"/>
                  <a:pt x="206" y="674"/>
                  <a:pt x="206" y="674"/>
                </a:cubicBezTo>
                <a:cubicBezTo>
                  <a:pt x="206" y="674"/>
                  <a:pt x="206" y="674"/>
                  <a:pt x="206" y="674"/>
                </a:cubicBezTo>
                <a:cubicBezTo>
                  <a:pt x="207" y="673"/>
                  <a:pt x="207" y="673"/>
                  <a:pt x="207" y="673"/>
                </a:cubicBezTo>
                <a:cubicBezTo>
                  <a:pt x="207" y="673"/>
                  <a:pt x="207" y="673"/>
                  <a:pt x="207" y="673"/>
                </a:cubicBezTo>
                <a:cubicBezTo>
                  <a:pt x="209" y="672"/>
                  <a:pt x="209" y="672"/>
                  <a:pt x="209" y="672"/>
                </a:cubicBezTo>
                <a:cubicBezTo>
                  <a:pt x="209" y="672"/>
                  <a:pt x="209" y="672"/>
                  <a:pt x="209" y="672"/>
                </a:cubicBezTo>
                <a:cubicBezTo>
                  <a:pt x="210" y="671"/>
                  <a:pt x="210" y="671"/>
                  <a:pt x="210" y="671"/>
                </a:cubicBezTo>
                <a:cubicBezTo>
                  <a:pt x="210" y="671"/>
                  <a:pt x="210" y="671"/>
                  <a:pt x="210" y="671"/>
                </a:cubicBezTo>
                <a:cubicBezTo>
                  <a:pt x="220" y="665"/>
                  <a:pt x="220" y="665"/>
                  <a:pt x="220" y="665"/>
                </a:cubicBezTo>
                <a:cubicBezTo>
                  <a:pt x="220" y="665"/>
                  <a:pt x="220" y="665"/>
                  <a:pt x="220" y="665"/>
                </a:cubicBezTo>
                <a:cubicBezTo>
                  <a:pt x="221" y="665"/>
                  <a:pt x="221" y="665"/>
                  <a:pt x="221" y="665"/>
                </a:cubicBezTo>
                <a:cubicBezTo>
                  <a:pt x="221" y="665"/>
                  <a:pt x="221" y="665"/>
                  <a:pt x="221" y="665"/>
                </a:cubicBezTo>
                <a:cubicBezTo>
                  <a:pt x="221" y="665"/>
                  <a:pt x="221" y="665"/>
                  <a:pt x="221" y="665"/>
                </a:cubicBezTo>
                <a:cubicBezTo>
                  <a:pt x="221" y="665"/>
                  <a:pt x="221" y="665"/>
                  <a:pt x="221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3" y="665"/>
                  <a:pt x="223" y="665"/>
                  <a:pt x="223" y="665"/>
                </a:cubicBezTo>
                <a:cubicBezTo>
                  <a:pt x="223" y="665"/>
                  <a:pt x="223" y="665"/>
                  <a:pt x="223" y="665"/>
                </a:cubicBezTo>
                <a:cubicBezTo>
                  <a:pt x="223" y="666"/>
                  <a:pt x="223" y="666"/>
                  <a:pt x="223" y="666"/>
                </a:cubicBezTo>
                <a:cubicBezTo>
                  <a:pt x="223" y="666"/>
                  <a:pt x="223" y="666"/>
                  <a:pt x="223" y="666"/>
                </a:cubicBezTo>
                <a:cubicBezTo>
                  <a:pt x="223" y="666"/>
                  <a:pt x="223" y="666"/>
                  <a:pt x="223" y="666"/>
                </a:cubicBezTo>
                <a:cubicBezTo>
                  <a:pt x="223" y="666"/>
                  <a:pt x="223" y="666"/>
                  <a:pt x="223" y="666"/>
                </a:cubicBezTo>
                <a:cubicBezTo>
                  <a:pt x="224" y="666"/>
                  <a:pt x="224" y="666"/>
                  <a:pt x="224" y="666"/>
                </a:cubicBezTo>
                <a:cubicBezTo>
                  <a:pt x="224" y="666"/>
                  <a:pt x="224" y="666"/>
                  <a:pt x="224" y="666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225" y="665"/>
                  <a:pt x="225" y="665"/>
                  <a:pt x="225" y="665"/>
                </a:cubicBezTo>
                <a:cubicBezTo>
                  <a:pt x="225" y="665"/>
                  <a:pt x="225" y="665"/>
                  <a:pt x="225" y="665"/>
                </a:cubicBezTo>
                <a:cubicBezTo>
                  <a:pt x="225" y="665"/>
                  <a:pt x="225" y="665"/>
                  <a:pt x="225" y="665"/>
                </a:cubicBezTo>
                <a:cubicBezTo>
                  <a:pt x="225" y="665"/>
                  <a:pt x="225" y="665"/>
                  <a:pt x="225" y="665"/>
                </a:cubicBezTo>
                <a:cubicBezTo>
                  <a:pt x="225" y="664"/>
                  <a:pt x="225" y="664"/>
                  <a:pt x="225" y="664"/>
                </a:cubicBezTo>
                <a:cubicBezTo>
                  <a:pt x="225" y="664"/>
                  <a:pt x="225" y="664"/>
                  <a:pt x="225" y="664"/>
                </a:cubicBezTo>
                <a:cubicBezTo>
                  <a:pt x="225" y="664"/>
                  <a:pt x="225" y="664"/>
                  <a:pt x="225" y="664"/>
                </a:cubicBezTo>
                <a:cubicBezTo>
                  <a:pt x="225" y="664"/>
                  <a:pt x="225" y="664"/>
                  <a:pt x="225" y="664"/>
                </a:cubicBezTo>
                <a:cubicBezTo>
                  <a:pt x="225" y="663"/>
                  <a:pt x="225" y="663"/>
                  <a:pt x="225" y="663"/>
                </a:cubicBezTo>
                <a:cubicBezTo>
                  <a:pt x="225" y="663"/>
                  <a:pt x="225" y="663"/>
                  <a:pt x="225" y="663"/>
                </a:cubicBezTo>
                <a:cubicBezTo>
                  <a:pt x="225" y="663"/>
                  <a:pt x="225" y="663"/>
                  <a:pt x="225" y="663"/>
                </a:cubicBezTo>
                <a:cubicBezTo>
                  <a:pt x="225" y="663"/>
                  <a:pt x="225" y="663"/>
                  <a:pt x="225" y="663"/>
                </a:cubicBezTo>
                <a:cubicBezTo>
                  <a:pt x="225" y="662"/>
                  <a:pt x="225" y="662"/>
                  <a:pt x="225" y="662"/>
                </a:cubicBezTo>
                <a:cubicBezTo>
                  <a:pt x="225" y="662"/>
                  <a:pt x="225" y="662"/>
                  <a:pt x="225" y="662"/>
                </a:cubicBezTo>
                <a:cubicBezTo>
                  <a:pt x="235" y="658"/>
                  <a:pt x="235" y="658"/>
                  <a:pt x="235" y="658"/>
                </a:cubicBezTo>
                <a:cubicBezTo>
                  <a:pt x="235" y="658"/>
                  <a:pt x="235" y="658"/>
                  <a:pt x="235" y="658"/>
                </a:cubicBezTo>
                <a:cubicBezTo>
                  <a:pt x="235" y="658"/>
                  <a:pt x="235" y="658"/>
                  <a:pt x="235" y="658"/>
                </a:cubicBezTo>
                <a:cubicBezTo>
                  <a:pt x="235" y="658"/>
                  <a:pt x="235" y="658"/>
                  <a:pt x="235" y="658"/>
                </a:cubicBezTo>
                <a:cubicBezTo>
                  <a:pt x="234" y="661"/>
                  <a:pt x="234" y="661"/>
                  <a:pt x="234" y="661"/>
                </a:cubicBezTo>
                <a:cubicBezTo>
                  <a:pt x="234" y="661"/>
                  <a:pt x="234" y="661"/>
                  <a:pt x="234" y="661"/>
                </a:cubicBezTo>
                <a:cubicBezTo>
                  <a:pt x="232" y="664"/>
                  <a:pt x="232" y="664"/>
                  <a:pt x="232" y="664"/>
                </a:cubicBezTo>
                <a:cubicBezTo>
                  <a:pt x="232" y="664"/>
                  <a:pt x="232" y="664"/>
                  <a:pt x="232" y="664"/>
                </a:cubicBezTo>
                <a:cubicBezTo>
                  <a:pt x="229" y="667"/>
                  <a:pt x="229" y="667"/>
                  <a:pt x="229" y="667"/>
                </a:cubicBezTo>
                <a:cubicBezTo>
                  <a:pt x="229" y="667"/>
                  <a:pt x="229" y="667"/>
                  <a:pt x="229" y="667"/>
                </a:cubicBezTo>
                <a:cubicBezTo>
                  <a:pt x="226" y="669"/>
                  <a:pt x="226" y="669"/>
                  <a:pt x="226" y="669"/>
                </a:cubicBezTo>
                <a:cubicBezTo>
                  <a:pt x="226" y="669"/>
                  <a:pt x="226" y="669"/>
                  <a:pt x="226" y="669"/>
                </a:cubicBezTo>
                <a:cubicBezTo>
                  <a:pt x="223" y="671"/>
                  <a:pt x="223" y="671"/>
                  <a:pt x="223" y="671"/>
                </a:cubicBezTo>
                <a:cubicBezTo>
                  <a:pt x="223" y="671"/>
                  <a:pt x="223" y="671"/>
                  <a:pt x="223" y="671"/>
                </a:cubicBezTo>
                <a:cubicBezTo>
                  <a:pt x="220" y="673"/>
                  <a:pt x="220" y="673"/>
                  <a:pt x="220" y="673"/>
                </a:cubicBezTo>
                <a:cubicBezTo>
                  <a:pt x="220" y="673"/>
                  <a:pt x="220" y="673"/>
                  <a:pt x="220" y="673"/>
                </a:cubicBezTo>
                <a:cubicBezTo>
                  <a:pt x="217" y="675"/>
                  <a:pt x="217" y="675"/>
                  <a:pt x="217" y="675"/>
                </a:cubicBezTo>
                <a:cubicBezTo>
                  <a:pt x="217" y="675"/>
                  <a:pt x="217" y="675"/>
                  <a:pt x="217" y="675"/>
                </a:cubicBezTo>
                <a:cubicBezTo>
                  <a:pt x="216" y="675"/>
                  <a:pt x="215" y="676"/>
                  <a:pt x="214" y="676"/>
                </a:cubicBezTo>
                <a:cubicBezTo>
                  <a:pt x="214" y="676"/>
                  <a:pt x="214" y="676"/>
                  <a:pt x="214" y="676"/>
                </a:cubicBezTo>
                <a:cubicBezTo>
                  <a:pt x="203" y="679"/>
                  <a:pt x="203" y="679"/>
                  <a:pt x="203" y="679"/>
                </a:cubicBezTo>
                <a:close/>
                <a:moveTo>
                  <a:pt x="305" y="665"/>
                </a:moveTo>
                <a:cubicBezTo>
                  <a:pt x="306" y="655"/>
                  <a:pt x="306" y="655"/>
                  <a:pt x="306" y="655"/>
                </a:cubicBezTo>
                <a:cubicBezTo>
                  <a:pt x="306" y="655"/>
                  <a:pt x="306" y="655"/>
                  <a:pt x="306" y="655"/>
                </a:cubicBezTo>
                <a:cubicBezTo>
                  <a:pt x="317" y="649"/>
                  <a:pt x="317" y="649"/>
                  <a:pt x="317" y="649"/>
                </a:cubicBezTo>
                <a:cubicBezTo>
                  <a:pt x="317" y="649"/>
                  <a:pt x="317" y="649"/>
                  <a:pt x="317" y="649"/>
                </a:cubicBezTo>
                <a:cubicBezTo>
                  <a:pt x="318" y="649"/>
                  <a:pt x="318" y="649"/>
                  <a:pt x="318" y="649"/>
                </a:cubicBezTo>
                <a:cubicBezTo>
                  <a:pt x="318" y="649"/>
                  <a:pt x="318" y="649"/>
                  <a:pt x="318" y="649"/>
                </a:cubicBezTo>
                <a:cubicBezTo>
                  <a:pt x="318" y="651"/>
                  <a:pt x="318" y="651"/>
                  <a:pt x="318" y="651"/>
                </a:cubicBezTo>
                <a:cubicBezTo>
                  <a:pt x="318" y="651"/>
                  <a:pt x="318" y="651"/>
                  <a:pt x="318" y="651"/>
                </a:cubicBezTo>
                <a:cubicBezTo>
                  <a:pt x="317" y="653"/>
                  <a:pt x="317" y="653"/>
                  <a:pt x="317" y="653"/>
                </a:cubicBezTo>
                <a:cubicBezTo>
                  <a:pt x="317" y="653"/>
                  <a:pt x="317" y="653"/>
                  <a:pt x="317" y="653"/>
                </a:cubicBezTo>
                <a:cubicBezTo>
                  <a:pt x="316" y="654"/>
                  <a:pt x="316" y="654"/>
                  <a:pt x="316" y="654"/>
                </a:cubicBezTo>
                <a:cubicBezTo>
                  <a:pt x="316" y="654"/>
                  <a:pt x="316" y="654"/>
                  <a:pt x="316" y="654"/>
                </a:cubicBezTo>
                <a:cubicBezTo>
                  <a:pt x="315" y="656"/>
                  <a:pt x="315" y="656"/>
                  <a:pt x="315" y="656"/>
                </a:cubicBezTo>
                <a:cubicBezTo>
                  <a:pt x="315" y="656"/>
                  <a:pt x="315" y="656"/>
                  <a:pt x="315" y="656"/>
                </a:cubicBezTo>
                <a:cubicBezTo>
                  <a:pt x="313" y="657"/>
                  <a:pt x="313" y="657"/>
                  <a:pt x="313" y="657"/>
                </a:cubicBezTo>
                <a:cubicBezTo>
                  <a:pt x="313" y="657"/>
                  <a:pt x="313" y="657"/>
                  <a:pt x="313" y="657"/>
                </a:cubicBezTo>
                <a:cubicBezTo>
                  <a:pt x="312" y="659"/>
                  <a:pt x="312" y="659"/>
                  <a:pt x="312" y="659"/>
                </a:cubicBezTo>
                <a:cubicBezTo>
                  <a:pt x="312" y="659"/>
                  <a:pt x="312" y="659"/>
                  <a:pt x="312" y="659"/>
                </a:cubicBezTo>
                <a:cubicBezTo>
                  <a:pt x="311" y="660"/>
                  <a:pt x="311" y="660"/>
                  <a:pt x="311" y="660"/>
                </a:cubicBezTo>
                <a:cubicBezTo>
                  <a:pt x="311" y="660"/>
                  <a:pt x="311" y="660"/>
                  <a:pt x="311" y="660"/>
                </a:cubicBezTo>
                <a:cubicBezTo>
                  <a:pt x="310" y="661"/>
                  <a:pt x="310" y="661"/>
                  <a:pt x="310" y="661"/>
                </a:cubicBezTo>
                <a:cubicBezTo>
                  <a:pt x="310" y="661"/>
                  <a:pt x="310" y="661"/>
                  <a:pt x="310" y="661"/>
                </a:cubicBezTo>
                <a:cubicBezTo>
                  <a:pt x="309" y="662"/>
                  <a:pt x="309" y="662"/>
                  <a:pt x="309" y="662"/>
                </a:cubicBezTo>
                <a:cubicBezTo>
                  <a:pt x="309" y="662"/>
                  <a:pt x="309" y="662"/>
                  <a:pt x="309" y="662"/>
                </a:cubicBezTo>
                <a:cubicBezTo>
                  <a:pt x="309" y="663"/>
                  <a:pt x="309" y="663"/>
                  <a:pt x="309" y="663"/>
                </a:cubicBezTo>
                <a:cubicBezTo>
                  <a:pt x="309" y="663"/>
                  <a:pt x="309" y="663"/>
                  <a:pt x="309" y="663"/>
                </a:cubicBezTo>
                <a:cubicBezTo>
                  <a:pt x="308" y="663"/>
                  <a:pt x="308" y="663"/>
                  <a:pt x="308" y="663"/>
                </a:cubicBezTo>
                <a:cubicBezTo>
                  <a:pt x="308" y="663"/>
                  <a:pt x="308" y="663"/>
                  <a:pt x="308" y="663"/>
                </a:cubicBezTo>
                <a:cubicBezTo>
                  <a:pt x="308" y="663"/>
                  <a:pt x="308" y="663"/>
                  <a:pt x="308" y="663"/>
                </a:cubicBezTo>
                <a:cubicBezTo>
                  <a:pt x="308" y="663"/>
                  <a:pt x="308" y="663"/>
                  <a:pt x="308" y="663"/>
                </a:cubicBezTo>
                <a:cubicBezTo>
                  <a:pt x="307" y="664"/>
                  <a:pt x="307" y="664"/>
                  <a:pt x="307" y="664"/>
                </a:cubicBezTo>
                <a:cubicBezTo>
                  <a:pt x="307" y="664"/>
                  <a:pt x="307" y="664"/>
                  <a:pt x="307" y="664"/>
                </a:cubicBezTo>
                <a:cubicBezTo>
                  <a:pt x="306" y="665"/>
                  <a:pt x="306" y="665"/>
                  <a:pt x="306" y="665"/>
                </a:cubicBezTo>
                <a:cubicBezTo>
                  <a:pt x="306" y="665"/>
                  <a:pt x="306" y="665"/>
                  <a:pt x="306" y="665"/>
                </a:cubicBezTo>
                <a:cubicBezTo>
                  <a:pt x="306" y="665"/>
                  <a:pt x="306" y="665"/>
                  <a:pt x="306" y="665"/>
                </a:cubicBezTo>
                <a:cubicBezTo>
                  <a:pt x="306" y="665"/>
                  <a:pt x="306" y="665"/>
                  <a:pt x="306" y="665"/>
                </a:cubicBezTo>
                <a:cubicBezTo>
                  <a:pt x="305" y="665"/>
                  <a:pt x="305" y="665"/>
                  <a:pt x="305" y="665"/>
                </a:cubicBezTo>
                <a:close/>
                <a:moveTo>
                  <a:pt x="598" y="662"/>
                </a:moveTo>
                <a:cubicBezTo>
                  <a:pt x="598" y="661"/>
                  <a:pt x="598" y="661"/>
                  <a:pt x="598" y="661"/>
                </a:cubicBezTo>
                <a:cubicBezTo>
                  <a:pt x="598" y="661"/>
                  <a:pt x="598" y="661"/>
                  <a:pt x="598" y="661"/>
                </a:cubicBezTo>
                <a:cubicBezTo>
                  <a:pt x="598" y="661"/>
                  <a:pt x="598" y="661"/>
                  <a:pt x="598" y="661"/>
                </a:cubicBezTo>
                <a:cubicBezTo>
                  <a:pt x="598" y="661"/>
                  <a:pt x="598" y="661"/>
                  <a:pt x="598" y="661"/>
                </a:cubicBezTo>
                <a:cubicBezTo>
                  <a:pt x="598" y="660"/>
                  <a:pt x="598" y="660"/>
                  <a:pt x="598" y="660"/>
                </a:cubicBezTo>
                <a:cubicBezTo>
                  <a:pt x="598" y="660"/>
                  <a:pt x="598" y="660"/>
                  <a:pt x="598" y="660"/>
                </a:cubicBezTo>
                <a:cubicBezTo>
                  <a:pt x="598" y="659"/>
                  <a:pt x="598" y="659"/>
                  <a:pt x="598" y="659"/>
                </a:cubicBezTo>
                <a:cubicBezTo>
                  <a:pt x="598" y="659"/>
                  <a:pt x="598" y="659"/>
                  <a:pt x="598" y="659"/>
                </a:cubicBezTo>
                <a:cubicBezTo>
                  <a:pt x="598" y="659"/>
                  <a:pt x="598" y="659"/>
                  <a:pt x="598" y="659"/>
                </a:cubicBezTo>
                <a:cubicBezTo>
                  <a:pt x="598" y="659"/>
                  <a:pt x="598" y="659"/>
                  <a:pt x="598" y="659"/>
                </a:cubicBezTo>
                <a:cubicBezTo>
                  <a:pt x="598" y="658"/>
                  <a:pt x="598" y="658"/>
                  <a:pt x="598" y="658"/>
                </a:cubicBezTo>
                <a:cubicBezTo>
                  <a:pt x="598" y="658"/>
                  <a:pt x="598" y="658"/>
                  <a:pt x="598" y="658"/>
                </a:cubicBezTo>
                <a:cubicBezTo>
                  <a:pt x="598" y="658"/>
                  <a:pt x="598" y="658"/>
                  <a:pt x="598" y="658"/>
                </a:cubicBezTo>
                <a:cubicBezTo>
                  <a:pt x="598" y="658"/>
                  <a:pt x="598" y="658"/>
                  <a:pt x="598" y="658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6"/>
                  <a:pt x="598" y="656"/>
                  <a:pt x="598" y="656"/>
                </a:cubicBezTo>
                <a:cubicBezTo>
                  <a:pt x="598" y="656"/>
                  <a:pt x="598" y="656"/>
                  <a:pt x="598" y="656"/>
                </a:cubicBezTo>
                <a:cubicBezTo>
                  <a:pt x="598" y="656"/>
                  <a:pt x="598" y="656"/>
                  <a:pt x="598" y="656"/>
                </a:cubicBezTo>
                <a:cubicBezTo>
                  <a:pt x="598" y="656"/>
                  <a:pt x="598" y="656"/>
                  <a:pt x="598" y="656"/>
                </a:cubicBezTo>
                <a:cubicBezTo>
                  <a:pt x="599" y="656"/>
                  <a:pt x="599" y="656"/>
                  <a:pt x="599" y="656"/>
                </a:cubicBezTo>
                <a:cubicBezTo>
                  <a:pt x="599" y="656"/>
                  <a:pt x="599" y="656"/>
                  <a:pt x="599" y="656"/>
                </a:cubicBezTo>
                <a:cubicBezTo>
                  <a:pt x="599" y="656"/>
                  <a:pt x="599" y="656"/>
                  <a:pt x="599" y="656"/>
                </a:cubicBezTo>
                <a:cubicBezTo>
                  <a:pt x="599" y="656"/>
                  <a:pt x="599" y="656"/>
                  <a:pt x="599" y="656"/>
                </a:cubicBezTo>
                <a:cubicBezTo>
                  <a:pt x="600" y="656"/>
                  <a:pt x="600" y="656"/>
                  <a:pt x="600" y="656"/>
                </a:cubicBezTo>
                <a:cubicBezTo>
                  <a:pt x="600" y="656"/>
                  <a:pt x="600" y="656"/>
                  <a:pt x="600" y="656"/>
                </a:cubicBezTo>
                <a:cubicBezTo>
                  <a:pt x="600" y="657"/>
                  <a:pt x="600" y="657"/>
                  <a:pt x="600" y="657"/>
                </a:cubicBezTo>
                <a:cubicBezTo>
                  <a:pt x="600" y="657"/>
                  <a:pt x="600" y="657"/>
                  <a:pt x="600" y="657"/>
                </a:cubicBezTo>
                <a:cubicBezTo>
                  <a:pt x="600" y="657"/>
                  <a:pt x="600" y="657"/>
                  <a:pt x="600" y="657"/>
                </a:cubicBezTo>
                <a:cubicBezTo>
                  <a:pt x="600" y="657"/>
                  <a:pt x="600" y="657"/>
                  <a:pt x="600" y="657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1" y="658"/>
                  <a:pt x="601" y="658"/>
                  <a:pt x="601" y="658"/>
                </a:cubicBezTo>
                <a:cubicBezTo>
                  <a:pt x="601" y="658"/>
                  <a:pt x="601" y="658"/>
                  <a:pt x="601" y="658"/>
                </a:cubicBezTo>
                <a:cubicBezTo>
                  <a:pt x="601" y="659"/>
                  <a:pt x="601" y="659"/>
                  <a:pt x="601" y="659"/>
                </a:cubicBezTo>
                <a:cubicBezTo>
                  <a:pt x="601" y="659"/>
                  <a:pt x="601" y="659"/>
                  <a:pt x="601" y="659"/>
                </a:cubicBezTo>
                <a:cubicBezTo>
                  <a:pt x="602" y="659"/>
                  <a:pt x="602" y="659"/>
                  <a:pt x="602" y="659"/>
                </a:cubicBezTo>
                <a:cubicBezTo>
                  <a:pt x="602" y="659"/>
                  <a:pt x="602" y="659"/>
                  <a:pt x="602" y="659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1"/>
                  <a:pt x="601" y="661"/>
                  <a:pt x="601" y="661"/>
                </a:cubicBezTo>
                <a:cubicBezTo>
                  <a:pt x="601" y="661"/>
                  <a:pt x="601" y="661"/>
                  <a:pt x="601" y="661"/>
                </a:cubicBezTo>
                <a:cubicBezTo>
                  <a:pt x="600" y="661"/>
                  <a:pt x="600" y="661"/>
                  <a:pt x="600" y="661"/>
                </a:cubicBezTo>
                <a:cubicBezTo>
                  <a:pt x="600" y="661"/>
                  <a:pt x="600" y="661"/>
                  <a:pt x="600" y="661"/>
                </a:cubicBezTo>
                <a:cubicBezTo>
                  <a:pt x="600" y="661"/>
                  <a:pt x="600" y="661"/>
                  <a:pt x="600" y="661"/>
                </a:cubicBezTo>
                <a:cubicBezTo>
                  <a:pt x="600" y="661"/>
                  <a:pt x="600" y="661"/>
                  <a:pt x="600" y="661"/>
                </a:cubicBezTo>
                <a:cubicBezTo>
                  <a:pt x="599" y="661"/>
                  <a:pt x="599" y="661"/>
                  <a:pt x="599" y="661"/>
                </a:cubicBezTo>
                <a:cubicBezTo>
                  <a:pt x="599" y="661"/>
                  <a:pt x="599" y="661"/>
                  <a:pt x="599" y="661"/>
                </a:cubicBezTo>
                <a:cubicBezTo>
                  <a:pt x="599" y="662"/>
                  <a:pt x="599" y="662"/>
                  <a:pt x="599" y="662"/>
                </a:cubicBezTo>
                <a:lnTo>
                  <a:pt x="598" y="662"/>
                </a:lnTo>
                <a:close/>
                <a:moveTo>
                  <a:pt x="615" y="662"/>
                </a:moveTo>
                <a:cubicBezTo>
                  <a:pt x="614" y="662"/>
                  <a:pt x="614" y="662"/>
                  <a:pt x="614" y="662"/>
                </a:cubicBezTo>
                <a:cubicBezTo>
                  <a:pt x="614" y="662"/>
                  <a:pt x="614" y="662"/>
                  <a:pt x="614" y="662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3" y="661"/>
                  <a:pt x="613" y="661"/>
                  <a:pt x="613" y="661"/>
                </a:cubicBezTo>
                <a:cubicBezTo>
                  <a:pt x="613" y="661"/>
                  <a:pt x="613" y="661"/>
                  <a:pt x="613" y="661"/>
                </a:cubicBezTo>
                <a:cubicBezTo>
                  <a:pt x="613" y="660"/>
                  <a:pt x="613" y="660"/>
                  <a:pt x="613" y="660"/>
                </a:cubicBezTo>
                <a:cubicBezTo>
                  <a:pt x="613" y="660"/>
                  <a:pt x="613" y="660"/>
                  <a:pt x="613" y="660"/>
                </a:cubicBezTo>
                <a:cubicBezTo>
                  <a:pt x="613" y="660"/>
                  <a:pt x="613" y="660"/>
                  <a:pt x="613" y="660"/>
                </a:cubicBezTo>
                <a:cubicBezTo>
                  <a:pt x="613" y="660"/>
                  <a:pt x="613" y="660"/>
                  <a:pt x="613" y="660"/>
                </a:cubicBezTo>
                <a:cubicBezTo>
                  <a:pt x="613" y="659"/>
                  <a:pt x="613" y="659"/>
                  <a:pt x="613" y="659"/>
                </a:cubicBezTo>
                <a:cubicBezTo>
                  <a:pt x="613" y="659"/>
                  <a:pt x="613" y="659"/>
                  <a:pt x="613" y="659"/>
                </a:cubicBezTo>
                <a:cubicBezTo>
                  <a:pt x="613" y="658"/>
                  <a:pt x="613" y="658"/>
                  <a:pt x="613" y="658"/>
                </a:cubicBezTo>
                <a:cubicBezTo>
                  <a:pt x="613" y="658"/>
                  <a:pt x="613" y="658"/>
                  <a:pt x="613" y="658"/>
                </a:cubicBezTo>
                <a:cubicBezTo>
                  <a:pt x="613" y="658"/>
                  <a:pt x="613" y="658"/>
                  <a:pt x="613" y="658"/>
                </a:cubicBezTo>
                <a:cubicBezTo>
                  <a:pt x="613" y="658"/>
                  <a:pt x="613" y="658"/>
                  <a:pt x="613" y="658"/>
                </a:cubicBezTo>
                <a:cubicBezTo>
                  <a:pt x="613" y="657"/>
                  <a:pt x="613" y="657"/>
                  <a:pt x="613" y="657"/>
                </a:cubicBezTo>
                <a:cubicBezTo>
                  <a:pt x="613" y="657"/>
                  <a:pt x="613" y="657"/>
                  <a:pt x="613" y="657"/>
                </a:cubicBezTo>
                <a:cubicBezTo>
                  <a:pt x="614" y="656"/>
                  <a:pt x="614" y="656"/>
                  <a:pt x="614" y="656"/>
                </a:cubicBezTo>
                <a:cubicBezTo>
                  <a:pt x="614" y="656"/>
                  <a:pt x="614" y="656"/>
                  <a:pt x="614" y="656"/>
                </a:cubicBezTo>
                <a:cubicBezTo>
                  <a:pt x="613" y="656"/>
                  <a:pt x="613" y="656"/>
                  <a:pt x="613" y="656"/>
                </a:cubicBezTo>
                <a:cubicBezTo>
                  <a:pt x="613" y="656"/>
                  <a:pt x="613" y="656"/>
                  <a:pt x="613" y="656"/>
                </a:cubicBezTo>
                <a:cubicBezTo>
                  <a:pt x="613" y="655"/>
                  <a:pt x="613" y="655"/>
                  <a:pt x="613" y="655"/>
                </a:cubicBezTo>
                <a:cubicBezTo>
                  <a:pt x="613" y="655"/>
                  <a:pt x="613" y="655"/>
                  <a:pt x="613" y="655"/>
                </a:cubicBezTo>
                <a:cubicBezTo>
                  <a:pt x="613" y="654"/>
                  <a:pt x="613" y="654"/>
                  <a:pt x="613" y="654"/>
                </a:cubicBezTo>
                <a:cubicBezTo>
                  <a:pt x="613" y="654"/>
                  <a:pt x="613" y="654"/>
                  <a:pt x="613" y="654"/>
                </a:cubicBezTo>
                <a:cubicBezTo>
                  <a:pt x="614" y="654"/>
                  <a:pt x="614" y="654"/>
                  <a:pt x="614" y="654"/>
                </a:cubicBezTo>
                <a:cubicBezTo>
                  <a:pt x="614" y="654"/>
                  <a:pt x="614" y="654"/>
                  <a:pt x="614" y="654"/>
                </a:cubicBezTo>
                <a:cubicBezTo>
                  <a:pt x="615" y="653"/>
                  <a:pt x="615" y="653"/>
                  <a:pt x="615" y="653"/>
                </a:cubicBezTo>
                <a:cubicBezTo>
                  <a:pt x="615" y="653"/>
                  <a:pt x="615" y="653"/>
                  <a:pt x="615" y="653"/>
                </a:cubicBezTo>
                <a:cubicBezTo>
                  <a:pt x="617" y="654"/>
                  <a:pt x="617" y="654"/>
                  <a:pt x="617" y="654"/>
                </a:cubicBezTo>
                <a:cubicBezTo>
                  <a:pt x="617" y="654"/>
                  <a:pt x="617" y="654"/>
                  <a:pt x="617" y="654"/>
                </a:cubicBezTo>
                <a:cubicBezTo>
                  <a:pt x="617" y="655"/>
                  <a:pt x="617" y="655"/>
                  <a:pt x="617" y="655"/>
                </a:cubicBezTo>
                <a:cubicBezTo>
                  <a:pt x="617" y="655"/>
                  <a:pt x="617" y="655"/>
                  <a:pt x="617" y="655"/>
                </a:cubicBezTo>
                <a:cubicBezTo>
                  <a:pt x="617" y="656"/>
                  <a:pt x="617" y="656"/>
                  <a:pt x="617" y="656"/>
                </a:cubicBezTo>
                <a:cubicBezTo>
                  <a:pt x="617" y="656"/>
                  <a:pt x="617" y="656"/>
                  <a:pt x="617" y="656"/>
                </a:cubicBezTo>
                <a:cubicBezTo>
                  <a:pt x="617" y="657"/>
                  <a:pt x="617" y="657"/>
                  <a:pt x="617" y="657"/>
                </a:cubicBezTo>
                <a:cubicBezTo>
                  <a:pt x="617" y="657"/>
                  <a:pt x="617" y="657"/>
                  <a:pt x="617" y="657"/>
                </a:cubicBezTo>
                <a:cubicBezTo>
                  <a:pt x="617" y="658"/>
                  <a:pt x="617" y="658"/>
                  <a:pt x="617" y="658"/>
                </a:cubicBezTo>
                <a:cubicBezTo>
                  <a:pt x="617" y="658"/>
                  <a:pt x="617" y="658"/>
                  <a:pt x="617" y="658"/>
                </a:cubicBezTo>
                <a:cubicBezTo>
                  <a:pt x="617" y="659"/>
                  <a:pt x="617" y="659"/>
                  <a:pt x="617" y="659"/>
                </a:cubicBezTo>
                <a:cubicBezTo>
                  <a:pt x="617" y="659"/>
                  <a:pt x="617" y="659"/>
                  <a:pt x="617" y="659"/>
                </a:cubicBezTo>
                <a:cubicBezTo>
                  <a:pt x="617" y="660"/>
                  <a:pt x="617" y="660"/>
                  <a:pt x="617" y="660"/>
                </a:cubicBezTo>
                <a:cubicBezTo>
                  <a:pt x="617" y="660"/>
                  <a:pt x="617" y="660"/>
                  <a:pt x="617" y="660"/>
                </a:cubicBezTo>
                <a:cubicBezTo>
                  <a:pt x="616" y="661"/>
                  <a:pt x="616" y="661"/>
                  <a:pt x="616" y="661"/>
                </a:cubicBezTo>
                <a:cubicBezTo>
                  <a:pt x="616" y="661"/>
                  <a:pt x="616" y="661"/>
                  <a:pt x="616" y="661"/>
                </a:cubicBezTo>
                <a:cubicBezTo>
                  <a:pt x="616" y="662"/>
                  <a:pt x="616" y="662"/>
                  <a:pt x="616" y="662"/>
                </a:cubicBezTo>
                <a:lnTo>
                  <a:pt x="615" y="662"/>
                </a:lnTo>
                <a:close/>
                <a:moveTo>
                  <a:pt x="607" y="656"/>
                </a:moveTo>
                <a:cubicBezTo>
                  <a:pt x="606" y="656"/>
                  <a:pt x="606" y="656"/>
                  <a:pt x="606" y="656"/>
                </a:cubicBezTo>
                <a:cubicBezTo>
                  <a:pt x="606" y="656"/>
                  <a:pt x="606" y="656"/>
                  <a:pt x="606" y="656"/>
                </a:cubicBezTo>
                <a:cubicBezTo>
                  <a:pt x="605" y="655"/>
                  <a:pt x="605" y="655"/>
                  <a:pt x="605" y="655"/>
                </a:cubicBezTo>
                <a:cubicBezTo>
                  <a:pt x="605" y="655"/>
                  <a:pt x="605" y="655"/>
                  <a:pt x="605" y="655"/>
                </a:cubicBezTo>
                <a:cubicBezTo>
                  <a:pt x="605" y="655"/>
                  <a:pt x="605" y="655"/>
                  <a:pt x="605" y="655"/>
                </a:cubicBezTo>
                <a:cubicBezTo>
                  <a:pt x="605" y="655"/>
                  <a:pt x="605" y="655"/>
                  <a:pt x="605" y="655"/>
                </a:cubicBezTo>
                <a:cubicBezTo>
                  <a:pt x="604" y="655"/>
                  <a:pt x="604" y="655"/>
                  <a:pt x="604" y="655"/>
                </a:cubicBezTo>
                <a:cubicBezTo>
                  <a:pt x="604" y="655"/>
                  <a:pt x="604" y="655"/>
                  <a:pt x="604" y="655"/>
                </a:cubicBezTo>
                <a:cubicBezTo>
                  <a:pt x="604" y="655"/>
                  <a:pt x="604" y="655"/>
                  <a:pt x="604" y="655"/>
                </a:cubicBezTo>
                <a:cubicBezTo>
                  <a:pt x="604" y="655"/>
                  <a:pt x="604" y="655"/>
                  <a:pt x="604" y="655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4" y="652"/>
                  <a:pt x="604" y="652"/>
                  <a:pt x="604" y="652"/>
                </a:cubicBezTo>
                <a:cubicBezTo>
                  <a:pt x="604" y="652"/>
                  <a:pt x="604" y="652"/>
                  <a:pt x="604" y="652"/>
                </a:cubicBezTo>
                <a:cubicBezTo>
                  <a:pt x="604" y="651"/>
                  <a:pt x="604" y="651"/>
                  <a:pt x="604" y="651"/>
                </a:cubicBezTo>
                <a:cubicBezTo>
                  <a:pt x="604" y="651"/>
                  <a:pt x="604" y="651"/>
                  <a:pt x="604" y="651"/>
                </a:cubicBezTo>
                <a:cubicBezTo>
                  <a:pt x="604" y="651"/>
                  <a:pt x="604" y="651"/>
                  <a:pt x="604" y="651"/>
                </a:cubicBezTo>
                <a:cubicBezTo>
                  <a:pt x="604" y="651"/>
                  <a:pt x="604" y="651"/>
                  <a:pt x="604" y="651"/>
                </a:cubicBezTo>
                <a:cubicBezTo>
                  <a:pt x="605" y="651"/>
                  <a:pt x="605" y="651"/>
                  <a:pt x="605" y="651"/>
                </a:cubicBezTo>
                <a:cubicBezTo>
                  <a:pt x="605" y="651"/>
                  <a:pt x="605" y="651"/>
                  <a:pt x="605" y="651"/>
                </a:cubicBezTo>
                <a:cubicBezTo>
                  <a:pt x="605" y="650"/>
                  <a:pt x="605" y="650"/>
                  <a:pt x="605" y="650"/>
                </a:cubicBezTo>
                <a:cubicBezTo>
                  <a:pt x="605" y="650"/>
                  <a:pt x="605" y="650"/>
                  <a:pt x="605" y="650"/>
                </a:cubicBezTo>
                <a:cubicBezTo>
                  <a:pt x="605" y="650"/>
                  <a:pt x="605" y="650"/>
                  <a:pt x="605" y="650"/>
                </a:cubicBezTo>
                <a:cubicBezTo>
                  <a:pt x="605" y="650"/>
                  <a:pt x="605" y="650"/>
                  <a:pt x="605" y="650"/>
                </a:cubicBezTo>
                <a:cubicBezTo>
                  <a:pt x="606" y="650"/>
                  <a:pt x="606" y="650"/>
                  <a:pt x="606" y="650"/>
                </a:cubicBezTo>
                <a:cubicBezTo>
                  <a:pt x="606" y="650"/>
                  <a:pt x="606" y="650"/>
                  <a:pt x="606" y="650"/>
                </a:cubicBezTo>
                <a:cubicBezTo>
                  <a:pt x="607" y="650"/>
                  <a:pt x="607" y="650"/>
                  <a:pt x="607" y="650"/>
                </a:cubicBezTo>
                <a:cubicBezTo>
                  <a:pt x="607" y="650"/>
                  <a:pt x="607" y="650"/>
                  <a:pt x="607" y="650"/>
                </a:cubicBezTo>
                <a:cubicBezTo>
                  <a:pt x="608" y="651"/>
                  <a:pt x="608" y="651"/>
                  <a:pt x="608" y="651"/>
                </a:cubicBezTo>
                <a:cubicBezTo>
                  <a:pt x="608" y="651"/>
                  <a:pt x="608" y="651"/>
                  <a:pt x="608" y="651"/>
                </a:cubicBezTo>
                <a:cubicBezTo>
                  <a:pt x="609" y="651"/>
                  <a:pt x="609" y="651"/>
                  <a:pt x="609" y="651"/>
                </a:cubicBezTo>
                <a:cubicBezTo>
                  <a:pt x="609" y="651"/>
                  <a:pt x="609" y="651"/>
                  <a:pt x="609" y="651"/>
                </a:cubicBezTo>
                <a:cubicBezTo>
                  <a:pt x="609" y="652"/>
                  <a:pt x="609" y="652"/>
                  <a:pt x="609" y="652"/>
                </a:cubicBezTo>
                <a:cubicBezTo>
                  <a:pt x="609" y="652"/>
                  <a:pt x="609" y="652"/>
                  <a:pt x="609" y="652"/>
                </a:cubicBezTo>
                <a:cubicBezTo>
                  <a:pt x="610" y="653"/>
                  <a:pt x="610" y="653"/>
                  <a:pt x="610" y="653"/>
                </a:cubicBezTo>
                <a:cubicBezTo>
                  <a:pt x="610" y="653"/>
                  <a:pt x="610" y="653"/>
                  <a:pt x="610" y="653"/>
                </a:cubicBezTo>
                <a:cubicBezTo>
                  <a:pt x="610" y="654"/>
                  <a:pt x="610" y="654"/>
                  <a:pt x="610" y="654"/>
                </a:cubicBezTo>
                <a:cubicBezTo>
                  <a:pt x="610" y="654"/>
                  <a:pt x="610" y="654"/>
                  <a:pt x="610" y="654"/>
                </a:cubicBezTo>
                <a:cubicBezTo>
                  <a:pt x="610" y="654"/>
                  <a:pt x="610" y="654"/>
                  <a:pt x="610" y="654"/>
                </a:cubicBezTo>
                <a:cubicBezTo>
                  <a:pt x="610" y="654"/>
                  <a:pt x="610" y="654"/>
                  <a:pt x="610" y="654"/>
                </a:cubicBezTo>
                <a:cubicBezTo>
                  <a:pt x="609" y="654"/>
                  <a:pt x="609" y="654"/>
                  <a:pt x="609" y="654"/>
                </a:cubicBezTo>
                <a:cubicBezTo>
                  <a:pt x="609" y="654"/>
                  <a:pt x="609" y="654"/>
                  <a:pt x="609" y="654"/>
                </a:cubicBezTo>
                <a:cubicBezTo>
                  <a:pt x="609" y="655"/>
                  <a:pt x="609" y="655"/>
                  <a:pt x="609" y="655"/>
                </a:cubicBezTo>
                <a:cubicBezTo>
                  <a:pt x="609" y="655"/>
                  <a:pt x="609" y="655"/>
                  <a:pt x="609" y="655"/>
                </a:cubicBezTo>
                <a:cubicBezTo>
                  <a:pt x="609" y="655"/>
                  <a:pt x="609" y="655"/>
                  <a:pt x="609" y="655"/>
                </a:cubicBezTo>
                <a:cubicBezTo>
                  <a:pt x="609" y="655"/>
                  <a:pt x="609" y="655"/>
                  <a:pt x="609" y="655"/>
                </a:cubicBezTo>
                <a:cubicBezTo>
                  <a:pt x="608" y="655"/>
                  <a:pt x="608" y="655"/>
                  <a:pt x="608" y="655"/>
                </a:cubicBezTo>
                <a:cubicBezTo>
                  <a:pt x="608" y="655"/>
                  <a:pt x="608" y="655"/>
                  <a:pt x="608" y="655"/>
                </a:cubicBezTo>
                <a:cubicBezTo>
                  <a:pt x="608" y="655"/>
                  <a:pt x="608" y="655"/>
                  <a:pt x="608" y="655"/>
                </a:cubicBezTo>
                <a:cubicBezTo>
                  <a:pt x="608" y="655"/>
                  <a:pt x="608" y="655"/>
                  <a:pt x="608" y="655"/>
                </a:cubicBezTo>
                <a:cubicBezTo>
                  <a:pt x="608" y="656"/>
                  <a:pt x="608" y="656"/>
                  <a:pt x="608" y="656"/>
                </a:cubicBezTo>
                <a:cubicBezTo>
                  <a:pt x="608" y="656"/>
                  <a:pt x="608" y="656"/>
                  <a:pt x="608" y="656"/>
                </a:cubicBezTo>
                <a:cubicBezTo>
                  <a:pt x="607" y="656"/>
                  <a:pt x="607" y="656"/>
                  <a:pt x="607" y="656"/>
                </a:cubicBezTo>
                <a:cubicBezTo>
                  <a:pt x="607" y="656"/>
                  <a:pt x="607" y="656"/>
                  <a:pt x="607" y="656"/>
                </a:cubicBezTo>
                <a:cubicBezTo>
                  <a:pt x="607" y="656"/>
                  <a:pt x="607" y="656"/>
                  <a:pt x="607" y="656"/>
                </a:cubicBezTo>
                <a:close/>
                <a:moveTo>
                  <a:pt x="307" y="647"/>
                </a:moveTo>
                <a:cubicBezTo>
                  <a:pt x="307" y="647"/>
                  <a:pt x="307" y="647"/>
                  <a:pt x="307" y="647"/>
                </a:cubicBezTo>
                <a:cubicBezTo>
                  <a:pt x="307" y="647"/>
                  <a:pt x="307" y="647"/>
                  <a:pt x="307" y="647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4"/>
                  <a:pt x="307" y="644"/>
                  <a:pt x="307" y="644"/>
                </a:cubicBezTo>
                <a:cubicBezTo>
                  <a:pt x="307" y="644"/>
                  <a:pt x="307" y="644"/>
                  <a:pt x="307" y="644"/>
                </a:cubicBezTo>
                <a:cubicBezTo>
                  <a:pt x="312" y="642"/>
                  <a:pt x="312" y="642"/>
                  <a:pt x="312" y="642"/>
                </a:cubicBezTo>
                <a:cubicBezTo>
                  <a:pt x="312" y="642"/>
                  <a:pt x="312" y="642"/>
                  <a:pt x="312" y="642"/>
                </a:cubicBezTo>
                <a:cubicBezTo>
                  <a:pt x="312" y="643"/>
                  <a:pt x="312" y="643"/>
                  <a:pt x="312" y="643"/>
                </a:cubicBezTo>
                <a:cubicBezTo>
                  <a:pt x="312" y="643"/>
                  <a:pt x="312" y="643"/>
                  <a:pt x="312" y="643"/>
                </a:cubicBezTo>
                <a:cubicBezTo>
                  <a:pt x="311" y="644"/>
                  <a:pt x="311" y="644"/>
                  <a:pt x="311" y="644"/>
                </a:cubicBezTo>
                <a:cubicBezTo>
                  <a:pt x="311" y="644"/>
                  <a:pt x="311" y="644"/>
                  <a:pt x="311" y="644"/>
                </a:cubicBezTo>
                <a:cubicBezTo>
                  <a:pt x="310" y="644"/>
                  <a:pt x="310" y="644"/>
                  <a:pt x="310" y="644"/>
                </a:cubicBezTo>
                <a:cubicBezTo>
                  <a:pt x="310" y="644"/>
                  <a:pt x="310" y="644"/>
                  <a:pt x="310" y="644"/>
                </a:cubicBezTo>
                <a:cubicBezTo>
                  <a:pt x="310" y="645"/>
                  <a:pt x="310" y="645"/>
                  <a:pt x="310" y="645"/>
                </a:cubicBezTo>
                <a:cubicBezTo>
                  <a:pt x="310" y="645"/>
                  <a:pt x="310" y="645"/>
                  <a:pt x="310" y="645"/>
                </a:cubicBezTo>
                <a:cubicBezTo>
                  <a:pt x="309" y="646"/>
                  <a:pt x="309" y="646"/>
                  <a:pt x="309" y="646"/>
                </a:cubicBezTo>
                <a:cubicBezTo>
                  <a:pt x="309" y="646"/>
                  <a:pt x="309" y="646"/>
                  <a:pt x="309" y="646"/>
                </a:cubicBezTo>
                <a:cubicBezTo>
                  <a:pt x="308" y="646"/>
                  <a:pt x="308" y="646"/>
                  <a:pt x="308" y="646"/>
                </a:cubicBezTo>
                <a:cubicBezTo>
                  <a:pt x="308" y="646"/>
                  <a:pt x="308" y="646"/>
                  <a:pt x="308" y="646"/>
                </a:cubicBezTo>
                <a:cubicBezTo>
                  <a:pt x="308" y="647"/>
                  <a:pt x="308" y="647"/>
                  <a:pt x="308" y="647"/>
                </a:cubicBezTo>
                <a:cubicBezTo>
                  <a:pt x="308" y="647"/>
                  <a:pt x="308" y="647"/>
                  <a:pt x="308" y="647"/>
                </a:cubicBezTo>
                <a:cubicBezTo>
                  <a:pt x="307" y="647"/>
                  <a:pt x="307" y="647"/>
                  <a:pt x="307" y="647"/>
                </a:cubicBezTo>
                <a:close/>
                <a:moveTo>
                  <a:pt x="601" y="645"/>
                </a:moveTo>
                <a:cubicBezTo>
                  <a:pt x="601" y="645"/>
                  <a:pt x="601" y="645"/>
                  <a:pt x="601" y="645"/>
                </a:cubicBezTo>
                <a:close/>
                <a:moveTo>
                  <a:pt x="217" y="632"/>
                </a:moveTo>
                <a:cubicBezTo>
                  <a:pt x="217" y="632"/>
                  <a:pt x="217" y="632"/>
                  <a:pt x="217" y="632"/>
                </a:cubicBezTo>
                <a:cubicBezTo>
                  <a:pt x="217" y="632"/>
                  <a:pt x="217" y="632"/>
                  <a:pt x="217" y="632"/>
                </a:cubicBezTo>
                <a:cubicBezTo>
                  <a:pt x="217" y="631"/>
                  <a:pt x="217" y="631"/>
                  <a:pt x="217" y="631"/>
                </a:cubicBezTo>
                <a:cubicBezTo>
                  <a:pt x="217" y="631"/>
                  <a:pt x="217" y="631"/>
                  <a:pt x="217" y="631"/>
                </a:cubicBezTo>
                <a:cubicBezTo>
                  <a:pt x="217" y="631"/>
                  <a:pt x="217" y="631"/>
                  <a:pt x="217" y="631"/>
                </a:cubicBezTo>
                <a:cubicBezTo>
                  <a:pt x="217" y="631"/>
                  <a:pt x="217" y="631"/>
                  <a:pt x="217" y="631"/>
                </a:cubicBezTo>
                <a:cubicBezTo>
                  <a:pt x="217" y="630"/>
                  <a:pt x="217" y="630"/>
                  <a:pt x="217" y="630"/>
                </a:cubicBezTo>
                <a:cubicBezTo>
                  <a:pt x="217" y="630"/>
                  <a:pt x="217" y="630"/>
                  <a:pt x="217" y="630"/>
                </a:cubicBezTo>
                <a:cubicBezTo>
                  <a:pt x="218" y="630"/>
                  <a:pt x="218" y="630"/>
                  <a:pt x="218" y="630"/>
                </a:cubicBezTo>
                <a:cubicBezTo>
                  <a:pt x="218" y="630"/>
                  <a:pt x="218" y="630"/>
                  <a:pt x="218" y="630"/>
                </a:cubicBezTo>
                <a:cubicBezTo>
                  <a:pt x="218" y="629"/>
                  <a:pt x="218" y="629"/>
                  <a:pt x="218" y="629"/>
                </a:cubicBezTo>
                <a:cubicBezTo>
                  <a:pt x="218" y="629"/>
                  <a:pt x="218" y="629"/>
                  <a:pt x="218" y="629"/>
                </a:cubicBezTo>
                <a:cubicBezTo>
                  <a:pt x="218" y="629"/>
                  <a:pt x="218" y="629"/>
                  <a:pt x="218" y="629"/>
                </a:cubicBezTo>
                <a:cubicBezTo>
                  <a:pt x="218" y="629"/>
                  <a:pt x="218" y="629"/>
                  <a:pt x="218" y="629"/>
                </a:cubicBezTo>
                <a:cubicBezTo>
                  <a:pt x="218" y="628"/>
                  <a:pt x="218" y="628"/>
                  <a:pt x="218" y="628"/>
                </a:cubicBezTo>
                <a:cubicBezTo>
                  <a:pt x="218" y="628"/>
                  <a:pt x="218" y="628"/>
                  <a:pt x="218" y="628"/>
                </a:cubicBezTo>
                <a:cubicBezTo>
                  <a:pt x="217" y="628"/>
                  <a:pt x="217" y="628"/>
                  <a:pt x="217" y="628"/>
                </a:cubicBezTo>
                <a:cubicBezTo>
                  <a:pt x="217" y="628"/>
                  <a:pt x="217" y="628"/>
                  <a:pt x="217" y="628"/>
                </a:cubicBezTo>
                <a:cubicBezTo>
                  <a:pt x="217" y="628"/>
                  <a:pt x="217" y="628"/>
                  <a:pt x="217" y="628"/>
                </a:cubicBezTo>
                <a:cubicBezTo>
                  <a:pt x="217" y="628"/>
                  <a:pt x="217" y="628"/>
                  <a:pt x="217" y="628"/>
                </a:cubicBezTo>
                <a:cubicBezTo>
                  <a:pt x="217" y="627"/>
                  <a:pt x="217" y="627"/>
                  <a:pt x="217" y="627"/>
                </a:cubicBezTo>
                <a:cubicBezTo>
                  <a:pt x="217" y="627"/>
                  <a:pt x="217" y="627"/>
                  <a:pt x="217" y="627"/>
                </a:cubicBezTo>
                <a:cubicBezTo>
                  <a:pt x="217" y="627"/>
                  <a:pt x="217" y="627"/>
                  <a:pt x="217" y="627"/>
                </a:cubicBezTo>
                <a:cubicBezTo>
                  <a:pt x="217" y="627"/>
                  <a:pt x="217" y="627"/>
                  <a:pt x="217" y="627"/>
                </a:cubicBezTo>
                <a:cubicBezTo>
                  <a:pt x="216" y="627"/>
                  <a:pt x="216" y="627"/>
                  <a:pt x="216" y="627"/>
                </a:cubicBezTo>
                <a:cubicBezTo>
                  <a:pt x="216" y="627"/>
                  <a:pt x="216" y="627"/>
                  <a:pt x="216" y="627"/>
                </a:cubicBezTo>
                <a:cubicBezTo>
                  <a:pt x="216" y="626"/>
                  <a:pt x="216" y="626"/>
                  <a:pt x="216" y="626"/>
                </a:cubicBezTo>
                <a:cubicBezTo>
                  <a:pt x="216" y="626"/>
                  <a:pt x="216" y="626"/>
                  <a:pt x="216" y="626"/>
                </a:cubicBezTo>
                <a:cubicBezTo>
                  <a:pt x="216" y="626"/>
                  <a:pt x="216" y="626"/>
                  <a:pt x="216" y="626"/>
                </a:cubicBezTo>
                <a:cubicBezTo>
                  <a:pt x="216" y="626"/>
                  <a:pt x="216" y="626"/>
                  <a:pt x="216" y="626"/>
                </a:cubicBezTo>
                <a:cubicBezTo>
                  <a:pt x="216" y="625"/>
                  <a:pt x="216" y="625"/>
                  <a:pt x="216" y="625"/>
                </a:cubicBezTo>
                <a:cubicBezTo>
                  <a:pt x="216" y="625"/>
                  <a:pt x="216" y="625"/>
                  <a:pt x="216" y="625"/>
                </a:cubicBezTo>
                <a:cubicBezTo>
                  <a:pt x="211" y="621"/>
                  <a:pt x="211" y="621"/>
                  <a:pt x="211" y="621"/>
                </a:cubicBezTo>
                <a:cubicBezTo>
                  <a:pt x="211" y="621"/>
                  <a:pt x="211" y="621"/>
                  <a:pt x="211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13" y="619"/>
                  <a:pt x="213" y="619"/>
                  <a:pt x="213" y="619"/>
                </a:cubicBezTo>
                <a:cubicBezTo>
                  <a:pt x="213" y="619"/>
                  <a:pt x="213" y="619"/>
                  <a:pt x="213" y="619"/>
                </a:cubicBezTo>
                <a:cubicBezTo>
                  <a:pt x="215" y="620"/>
                  <a:pt x="215" y="620"/>
                  <a:pt x="215" y="620"/>
                </a:cubicBezTo>
                <a:cubicBezTo>
                  <a:pt x="215" y="620"/>
                  <a:pt x="215" y="620"/>
                  <a:pt x="215" y="620"/>
                </a:cubicBezTo>
                <a:cubicBezTo>
                  <a:pt x="217" y="620"/>
                  <a:pt x="217" y="620"/>
                  <a:pt x="217" y="620"/>
                </a:cubicBezTo>
                <a:cubicBezTo>
                  <a:pt x="217" y="620"/>
                  <a:pt x="217" y="620"/>
                  <a:pt x="217" y="620"/>
                </a:cubicBezTo>
                <a:cubicBezTo>
                  <a:pt x="220" y="621"/>
                  <a:pt x="220" y="621"/>
                  <a:pt x="220" y="621"/>
                </a:cubicBezTo>
                <a:cubicBezTo>
                  <a:pt x="220" y="621"/>
                  <a:pt x="220" y="621"/>
                  <a:pt x="220" y="621"/>
                </a:cubicBezTo>
                <a:cubicBezTo>
                  <a:pt x="222" y="622"/>
                  <a:pt x="222" y="622"/>
                  <a:pt x="222" y="622"/>
                </a:cubicBezTo>
                <a:cubicBezTo>
                  <a:pt x="222" y="622"/>
                  <a:pt x="222" y="622"/>
                  <a:pt x="222" y="622"/>
                </a:cubicBezTo>
                <a:cubicBezTo>
                  <a:pt x="224" y="623"/>
                  <a:pt x="224" y="623"/>
                  <a:pt x="224" y="623"/>
                </a:cubicBezTo>
                <a:cubicBezTo>
                  <a:pt x="224" y="623"/>
                  <a:pt x="224" y="623"/>
                  <a:pt x="224" y="623"/>
                </a:cubicBezTo>
                <a:cubicBezTo>
                  <a:pt x="226" y="624"/>
                  <a:pt x="226" y="624"/>
                  <a:pt x="226" y="624"/>
                </a:cubicBezTo>
                <a:cubicBezTo>
                  <a:pt x="226" y="624"/>
                  <a:pt x="226" y="624"/>
                  <a:pt x="226" y="624"/>
                </a:cubicBezTo>
                <a:cubicBezTo>
                  <a:pt x="228" y="626"/>
                  <a:pt x="228" y="626"/>
                  <a:pt x="228" y="626"/>
                </a:cubicBezTo>
                <a:cubicBezTo>
                  <a:pt x="228" y="626"/>
                  <a:pt x="228" y="626"/>
                  <a:pt x="228" y="626"/>
                </a:cubicBezTo>
                <a:cubicBezTo>
                  <a:pt x="228" y="626"/>
                  <a:pt x="228" y="626"/>
                  <a:pt x="228" y="626"/>
                </a:cubicBezTo>
                <a:cubicBezTo>
                  <a:pt x="228" y="626"/>
                  <a:pt x="228" y="626"/>
                  <a:pt x="228" y="626"/>
                </a:cubicBezTo>
                <a:cubicBezTo>
                  <a:pt x="229" y="627"/>
                  <a:pt x="229" y="627"/>
                  <a:pt x="229" y="627"/>
                </a:cubicBezTo>
                <a:cubicBezTo>
                  <a:pt x="229" y="627"/>
                  <a:pt x="229" y="627"/>
                  <a:pt x="229" y="627"/>
                </a:cubicBezTo>
                <a:cubicBezTo>
                  <a:pt x="229" y="627"/>
                  <a:pt x="229" y="627"/>
                  <a:pt x="229" y="627"/>
                </a:cubicBezTo>
                <a:cubicBezTo>
                  <a:pt x="229" y="627"/>
                  <a:pt x="229" y="627"/>
                  <a:pt x="229" y="627"/>
                </a:cubicBezTo>
                <a:cubicBezTo>
                  <a:pt x="229" y="628"/>
                  <a:pt x="229" y="628"/>
                  <a:pt x="229" y="628"/>
                </a:cubicBezTo>
                <a:cubicBezTo>
                  <a:pt x="229" y="628"/>
                  <a:pt x="229" y="628"/>
                  <a:pt x="229" y="628"/>
                </a:cubicBezTo>
                <a:cubicBezTo>
                  <a:pt x="230" y="628"/>
                  <a:pt x="230" y="628"/>
                  <a:pt x="230" y="628"/>
                </a:cubicBezTo>
                <a:cubicBezTo>
                  <a:pt x="230" y="628"/>
                  <a:pt x="230" y="628"/>
                  <a:pt x="230" y="628"/>
                </a:cubicBezTo>
                <a:cubicBezTo>
                  <a:pt x="230" y="629"/>
                  <a:pt x="230" y="629"/>
                  <a:pt x="230" y="629"/>
                </a:cubicBezTo>
                <a:cubicBezTo>
                  <a:pt x="230" y="629"/>
                  <a:pt x="230" y="629"/>
                  <a:pt x="230" y="629"/>
                </a:cubicBezTo>
                <a:cubicBezTo>
                  <a:pt x="230" y="629"/>
                  <a:pt x="230" y="629"/>
                  <a:pt x="230" y="629"/>
                </a:cubicBezTo>
                <a:cubicBezTo>
                  <a:pt x="230" y="629"/>
                  <a:pt x="230" y="629"/>
                  <a:pt x="230" y="629"/>
                </a:cubicBezTo>
                <a:cubicBezTo>
                  <a:pt x="230" y="630"/>
                  <a:pt x="230" y="630"/>
                  <a:pt x="230" y="630"/>
                </a:cubicBezTo>
                <a:cubicBezTo>
                  <a:pt x="230" y="630"/>
                  <a:pt x="230" y="630"/>
                  <a:pt x="230" y="630"/>
                </a:cubicBezTo>
                <a:cubicBezTo>
                  <a:pt x="229" y="631"/>
                  <a:pt x="229" y="631"/>
                  <a:pt x="229" y="631"/>
                </a:cubicBezTo>
                <a:cubicBezTo>
                  <a:pt x="229" y="631"/>
                  <a:pt x="229" y="631"/>
                  <a:pt x="229" y="631"/>
                </a:cubicBezTo>
                <a:cubicBezTo>
                  <a:pt x="227" y="632"/>
                  <a:pt x="227" y="632"/>
                  <a:pt x="227" y="632"/>
                </a:cubicBezTo>
                <a:cubicBezTo>
                  <a:pt x="227" y="632"/>
                  <a:pt x="227" y="632"/>
                  <a:pt x="227" y="632"/>
                </a:cubicBezTo>
                <a:cubicBezTo>
                  <a:pt x="226" y="632"/>
                  <a:pt x="226" y="632"/>
                  <a:pt x="226" y="632"/>
                </a:cubicBezTo>
                <a:cubicBezTo>
                  <a:pt x="226" y="632"/>
                  <a:pt x="226" y="632"/>
                  <a:pt x="226" y="632"/>
                </a:cubicBezTo>
                <a:cubicBezTo>
                  <a:pt x="224" y="632"/>
                  <a:pt x="224" y="632"/>
                  <a:pt x="224" y="632"/>
                </a:cubicBezTo>
                <a:cubicBezTo>
                  <a:pt x="224" y="632"/>
                  <a:pt x="224" y="632"/>
                  <a:pt x="224" y="632"/>
                </a:cubicBezTo>
                <a:cubicBezTo>
                  <a:pt x="222" y="632"/>
                  <a:pt x="222" y="632"/>
                  <a:pt x="222" y="632"/>
                </a:cubicBezTo>
                <a:cubicBezTo>
                  <a:pt x="222" y="632"/>
                  <a:pt x="222" y="632"/>
                  <a:pt x="222" y="632"/>
                </a:cubicBezTo>
                <a:cubicBezTo>
                  <a:pt x="220" y="632"/>
                  <a:pt x="220" y="632"/>
                  <a:pt x="220" y="632"/>
                </a:cubicBezTo>
                <a:cubicBezTo>
                  <a:pt x="220" y="632"/>
                  <a:pt x="220" y="632"/>
                  <a:pt x="220" y="632"/>
                </a:cubicBezTo>
                <a:cubicBezTo>
                  <a:pt x="218" y="632"/>
                  <a:pt x="218" y="632"/>
                  <a:pt x="218" y="632"/>
                </a:cubicBezTo>
                <a:cubicBezTo>
                  <a:pt x="218" y="632"/>
                  <a:pt x="218" y="632"/>
                  <a:pt x="218" y="632"/>
                </a:cubicBezTo>
                <a:cubicBezTo>
                  <a:pt x="217" y="632"/>
                  <a:pt x="217" y="632"/>
                  <a:pt x="217" y="632"/>
                </a:cubicBezTo>
                <a:close/>
                <a:moveTo>
                  <a:pt x="179" y="574"/>
                </a:moveTo>
                <a:cubicBezTo>
                  <a:pt x="174" y="578"/>
                  <a:pt x="174" y="578"/>
                  <a:pt x="174" y="578"/>
                </a:cubicBezTo>
                <a:cubicBezTo>
                  <a:pt x="164" y="563"/>
                  <a:pt x="164" y="563"/>
                  <a:pt x="164" y="563"/>
                </a:cubicBezTo>
                <a:cubicBezTo>
                  <a:pt x="181" y="551"/>
                  <a:pt x="181" y="551"/>
                  <a:pt x="181" y="551"/>
                </a:cubicBezTo>
                <a:cubicBezTo>
                  <a:pt x="190" y="565"/>
                  <a:pt x="190" y="565"/>
                  <a:pt x="190" y="565"/>
                </a:cubicBezTo>
                <a:cubicBezTo>
                  <a:pt x="192" y="567"/>
                  <a:pt x="193" y="569"/>
                  <a:pt x="193" y="571"/>
                </a:cubicBezTo>
                <a:cubicBezTo>
                  <a:pt x="194" y="572"/>
                  <a:pt x="194" y="574"/>
                  <a:pt x="194" y="576"/>
                </a:cubicBezTo>
                <a:cubicBezTo>
                  <a:pt x="194" y="578"/>
                  <a:pt x="193" y="580"/>
                  <a:pt x="192" y="582"/>
                </a:cubicBezTo>
                <a:cubicBezTo>
                  <a:pt x="190" y="585"/>
                  <a:pt x="188" y="586"/>
                  <a:pt x="185" y="588"/>
                </a:cubicBezTo>
                <a:cubicBezTo>
                  <a:pt x="180" y="592"/>
                  <a:pt x="176" y="593"/>
                  <a:pt x="172" y="593"/>
                </a:cubicBezTo>
                <a:cubicBezTo>
                  <a:pt x="168" y="592"/>
                  <a:pt x="164" y="589"/>
                  <a:pt x="161" y="585"/>
                </a:cubicBezTo>
                <a:cubicBezTo>
                  <a:pt x="152" y="571"/>
                  <a:pt x="152" y="571"/>
                  <a:pt x="152" y="571"/>
                </a:cubicBezTo>
                <a:cubicBezTo>
                  <a:pt x="157" y="568"/>
                  <a:pt x="157" y="568"/>
                  <a:pt x="157" y="568"/>
                </a:cubicBezTo>
                <a:cubicBezTo>
                  <a:pt x="166" y="581"/>
                  <a:pt x="166" y="581"/>
                  <a:pt x="166" y="581"/>
                </a:cubicBezTo>
                <a:cubicBezTo>
                  <a:pt x="168" y="584"/>
                  <a:pt x="170" y="585"/>
                  <a:pt x="172" y="585"/>
                </a:cubicBezTo>
                <a:cubicBezTo>
                  <a:pt x="174" y="585"/>
                  <a:pt x="177" y="584"/>
                  <a:pt x="181" y="582"/>
                </a:cubicBezTo>
                <a:cubicBezTo>
                  <a:pt x="184" y="579"/>
                  <a:pt x="186" y="577"/>
                  <a:pt x="186" y="575"/>
                </a:cubicBezTo>
                <a:cubicBezTo>
                  <a:pt x="187" y="573"/>
                  <a:pt x="187" y="571"/>
                  <a:pt x="185" y="568"/>
                </a:cubicBezTo>
                <a:cubicBezTo>
                  <a:pt x="180" y="561"/>
                  <a:pt x="180" y="561"/>
                  <a:pt x="180" y="561"/>
                </a:cubicBezTo>
                <a:cubicBezTo>
                  <a:pt x="173" y="566"/>
                  <a:pt x="173" y="566"/>
                  <a:pt x="173" y="566"/>
                </a:cubicBezTo>
                <a:cubicBezTo>
                  <a:pt x="179" y="574"/>
                  <a:pt x="179" y="574"/>
                  <a:pt x="179" y="574"/>
                </a:cubicBezTo>
                <a:close/>
                <a:moveTo>
                  <a:pt x="143" y="556"/>
                </a:moveTo>
                <a:cubicBezTo>
                  <a:pt x="162" y="546"/>
                  <a:pt x="162" y="546"/>
                  <a:pt x="162" y="546"/>
                </a:cubicBezTo>
                <a:cubicBezTo>
                  <a:pt x="165" y="545"/>
                  <a:pt x="166" y="543"/>
                  <a:pt x="167" y="541"/>
                </a:cubicBezTo>
                <a:cubicBezTo>
                  <a:pt x="168" y="540"/>
                  <a:pt x="167" y="537"/>
                  <a:pt x="166" y="535"/>
                </a:cubicBezTo>
                <a:cubicBezTo>
                  <a:pt x="165" y="532"/>
                  <a:pt x="163" y="531"/>
                  <a:pt x="162" y="530"/>
                </a:cubicBezTo>
                <a:cubicBezTo>
                  <a:pt x="160" y="530"/>
                  <a:pt x="158" y="530"/>
                  <a:pt x="155" y="532"/>
                </a:cubicBezTo>
                <a:cubicBezTo>
                  <a:pt x="136" y="541"/>
                  <a:pt x="136" y="541"/>
                  <a:pt x="136" y="541"/>
                </a:cubicBezTo>
                <a:cubicBezTo>
                  <a:pt x="132" y="535"/>
                  <a:pt x="132" y="535"/>
                  <a:pt x="132" y="535"/>
                </a:cubicBezTo>
                <a:cubicBezTo>
                  <a:pt x="151" y="525"/>
                  <a:pt x="151" y="525"/>
                  <a:pt x="151" y="525"/>
                </a:cubicBezTo>
                <a:cubicBezTo>
                  <a:pt x="154" y="524"/>
                  <a:pt x="155" y="523"/>
                  <a:pt x="157" y="523"/>
                </a:cubicBezTo>
                <a:cubicBezTo>
                  <a:pt x="158" y="522"/>
                  <a:pt x="160" y="522"/>
                  <a:pt x="161" y="522"/>
                </a:cubicBezTo>
                <a:cubicBezTo>
                  <a:pt x="163" y="523"/>
                  <a:pt x="165" y="524"/>
                  <a:pt x="166" y="526"/>
                </a:cubicBezTo>
                <a:cubicBezTo>
                  <a:pt x="168" y="527"/>
                  <a:pt x="170" y="529"/>
                  <a:pt x="171" y="532"/>
                </a:cubicBezTo>
                <a:cubicBezTo>
                  <a:pt x="173" y="535"/>
                  <a:pt x="173" y="538"/>
                  <a:pt x="174" y="540"/>
                </a:cubicBezTo>
                <a:cubicBezTo>
                  <a:pt x="174" y="542"/>
                  <a:pt x="174" y="544"/>
                  <a:pt x="173" y="546"/>
                </a:cubicBezTo>
                <a:cubicBezTo>
                  <a:pt x="172" y="547"/>
                  <a:pt x="172" y="548"/>
                  <a:pt x="170" y="549"/>
                </a:cubicBezTo>
                <a:cubicBezTo>
                  <a:pt x="169" y="550"/>
                  <a:pt x="168" y="551"/>
                  <a:pt x="165" y="553"/>
                </a:cubicBezTo>
                <a:cubicBezTo>
                  <a:pt x="146" y="562"/>
                  <a:pt x="146" y="562"/>
                  <a:pt x="146" y="562"/>
                </a:cubicBezTo>
                <a:cubicBezTo>
                  <a:pt x="143" y="556"/>
                  <a:pt x="143" y="556"/>
                  <a:pt x="143" y="556"/>
                </a:cubicBezTo>
                <a:close/>
                <a:moveTo>
                  <a:pt x="130" y="509"/>
                </a:moveTo>
                <a:cubicBezTo>
                  <a:pt x="141" y="499"/>
                  <a:pt x="141" y="499"/>
                  <a:pt x="141" y="499"/>
                </a:cubicBezTo>
                <a:cubicBezTo>
                  <a:pt x="145" y="509"/>
                  <a:pt x="145" y="509"/>
                  <a:pt x="145" y="509"/>
                </a:cubicBezTo>
                <a:cubicBezTo>
                  <a:pt x="130" y="509"/>
                  <a:pt x="130" y="509"/>
                  <a:pt x="130" y="509"/>
                </a:cubicBezTo>
                <a:close/>
                <a:moveTo>
                  <a:pt x="125" y="514"/>
                </a:moveTo>
                <a:cubicBezTo>
                  <a:pt x="122" y="507"/>
                  <a:pt x="122" y="507"/>
                  <a:pt x="122" y="507"/>
                </a:cubicBezTo>
                <a:cubicBezTo>
                  <a:pt x="151" y="481"/>
                  <a:pt x="151" y="481"/>
                  <a:pt x="151" y="481"/>
                </a:cubicBezTo>
                <a:cubicBezTo>
                  <a:pt x="153" y="489"/>
                  <a:pt x="153" y="489"/>
                  <a:pt x="153" y="489"/>
                </a:cubicBezTo>
                <a:cubicBezTo>
                  <a:pt x="147" y="495"/>
                  <a:pt x="147" y="495"/>
                  <a:pt x="147" y="495"/>
                </a:cubicBezTo>
                <a:cubicBezTo>
                  <a:pt x="152" y="509"/>
                  <a:pt x="152" y="509"/>
                  <a:pt x="152" y="509"/>
                </a:cubicBezTo>
                <a:cubicBezTo>
                  <a:pt x="160" y="510"/>
                  <a:pt x="160" y="510"/>
                  <a:pt x="160" y="510"/>
                </a:cubicBezTo>
                <a:cubicBezTo>
                  <a:pt x="163" y="517"/>
                  <a:pt x="163" y="517"/>
                  <a:pt x="163" y="517"/>
                </a:cubicBezTo>
                <a:cubicBezTo>
                  <a:pt x="125" y="514"/>
                  <a:pt x="125" y="514"/>
                  <a:pt x="125" y="514"/>
                </a:cubicBezTo>
                <a:close/>
                <a:moveTo>
                  <a:pt x="115" y="485"/>
                </a:moveTo>
                <a:cubicBezTo>
                  <a:pt x="113" y="475"/>
                  <a:pt x="113" y="475"/>
                  <a:pt x="113" y="475"/>
                </a:cubicBezTo>
                <a:cubicBezTo>
                  <a:pt x="135" y="456"/>
                  <a:pt x="135" y="456"/>
                  <a:pt x="135" y="456"/>
                </a:cubicBezTo>
                <a:cubicBezTo>
                  <a:pt x="111" y="461"/>
                  <a:pt x="111" y="461"/>
                  <a:pt x="111" y="461"/>
                </a:cubicBezTo>
                <a:cubicBezTo>
                  <a:pt x="109" y="454"/>
                  <a:pt x="109" y="454"/>
                  <a:pt x="109" y="454"/>
                </a:cubicBezTo>
                <a:cubicBezTo>
                  <a:pt x="144" y="447"/>
                  <a:pt x="144" y="447"/>
                  <a:pt x="144" y="447"/>
                </a:cubicBezTo>
                <a:cubicBezTo>
                  <a:pt x="145" y="456"/>
                  <a:pt x="145" y="456"/>
                  <a:pt x="145" y="456"/>
                </a:cubicBezTo>
                <a:cubicBezTo>
                  <a:pt x="122" y="476"/>
                  <a:pt x="122" y="476"/>
                  <a:pt x="122" y="476"/>
                </a:cubicBezTo>
                <a:cubicBezTo>
                  <a:pt x="148" y="471"/>
                  <a:pt x="148" y="471"/>
                  <a:pt x="148" y="471"/>
                </a:cubicBezTo>
                <a:cubicBezTo>
                  <a:pt x="149" y="478"/>
                  <a:pt x="149" y="478"/>
                  <a:pt x="149" y="478"/>
                </a:cubicBezTo>
                <a:cubicBezTo>
                  <a:pt x="115" y="485"/>
                  <a:pt x="115" y="485"/>
                  <a:pt x="115" y="485"/>
                </a:cubicBezTo>
                <a:close/>
                <a:moveTo>
                  <a:pt x="128" y="427"/>
                </a:moveTo>
                <a:cubicBezTo>
                  <a:pt x="121" y="427"/>
                  <a:pt x="121" y="427"/>
                  <a:pt x="121" y="427"/>
                </a:cubicBezTo>
                <a:cubicBezTo>
                  <a:pt x="121" y="410"/>
                  <a:pt x="121" y="410"/>
                  <a:pt x="121" y="410"/>
                </a:cubicBezTo>
                <a:cubicBezTo>
                  <a:pt x="142" y="409"/>
                  <a:pt x="142" y="409"/>
                  <a:pt x="142" y="409"/>
                </a:cubicBezTo>
                <a:cubicBezTo>
                  <a:pt x="142" y="425"/>
                  <a:pt x="142" y="425"/>
                  <a:pt x="142" y="425"/>
                </a:cubicBezTo>
                <a:cubicBezTo>
                  <a:pt x="142" y="428"/>
                  <a:pt x="142" y="431"/>
                  <a:pt x="142" y="432"/>
                </a:cubicBezTo>
                <a:cubicBezTo>
                  <a:pt x="141" y="434"/>
                  <a:pt x="140" y="435"/>
                  <a:pt x="139" y="437"/>
                </a:cubicBezTo>
                <a:cubicBezTo>
                  <a:pt x="138" y="439"/>
                  <a:pt x="136" y="440"/>
                  <a:pt x="134" y="441"/>
                </a:cubicBezTo>
                <a:cubicBezTo>
                  <a:pt x="132" y="442"/>
                  <a:pt x="129" y="442"/>
                  <a:pt x="126" y="443"/>
                </a:cubicBezTo>
                <a:cubicBezTo>
                  <a:pt x="119" y="443"/>
                  <a:pt x="115" y="441"/>
                  <a:pt x="112" y="439"/>
                </a:cubicBezTo>
                <a:cubicBezTo>
                  <a:pt x="109" y="436"/>
                  <a:pt x="107" y="432"/>
                  <a:pt x="107" y="426"/>
                </a:cubicBezTo>
                <a:cubicBezTo>
                  <a:pt x="107" y="410"/>
                  <a:pt x="107" y="410"/>
                  <a:pt x="107" y="410"/>
                </a:cubicBezTo>
                <a:cubicBezTo>
                  <a:pt x="113" y="410"/>
                  <a:pt x="113" y="410"/>
                  <a:pt x="113" y="410"/>
                </a:cubicBezTo>
                <a:cubicBezTo>
                  <a:pt x="113" y="426"/>
                  <a:pt x="113" y="426"/>
                  <a:pt x="113" y="426"/>
                </a:cubicBezTo>
                <a:cubicBezTo>
                  <a:pt x="113" y="429"/>
                  <a:pt x="114" y="431"/>
                  <a:pt x="116" y="432"/>
                </a:cubicBezTo>
                <a:cubicBezTo>
                  <a:pt x="118" y="434"/>
                  <a:pt x="121" y="434"/>
                  <a:pt x="125" y="434"/>
                </a:cubicBezTo>
                <a:cubicBezTo>
                  <a:pt x="129" y="434"/>
                  <a:pt x="132" y="433"/>
                  <a:pt x="133" y="432"/>
                </a:cubicBezTo>
                <a:cubicBezTo>
                  <a:pt x="135" y="431"/>
                  <a:pt x="136" y="428"/>
                  <a:pt x="136" y="425"/>
                </a:cubicBezTo>
                <a:cubicBezTo>
                  <a:pt x="136" y="417"/>
                  <a:pt x="136" y="417"/>
                  <a:pt x="136" y="417"/>
                </a:cubicBezTo>
                <a:cubicBezTo>
                  <a:pt x="127" y="417"/>
                  <a:pt x="127" y="417"/>
                  <a:pt x="127" y="417"/>
                </a:cubicBezTo>
                <a:cubicBezTo>
                  <a:pt x="128" y="427"/>
                  <a:pt x="128" y="427"/>
                  <a:pt x="128" y="427"/>
                </a:cubicBezTo>
                <a:close/>
                <a:moveTo>
                  <a:pt x="115" y="385"/>
                </a:moveTo>
                <a:cubicBezTo>
                  <a:pt x="115" y="385"/>
                  <a:pt x="115" y="385"/>
                  <a:pt x="115" y="385"/>
                </a:cubicBezTo>
                <a:cubicBezTo>
                  <a:pt x="115" y="382"/>
                  <a:pt x="116" y="379"/>
                  <a:pt x="117" y="378"/>
                </a:cubicBezTo>
                <a:cubicBezTo>
                  <a:pt x="119" y="377"/>
                  <a:pt x="122" y="377"/>
                  <a:pt x="127" y="377"/>
                </a:cubicBezTo>
                <a:cubicBezTo>
                  <a:pt x="131" y="377"/>
                  <a:pt x="134" y="378"/>
                  <a:pt x="135" y="379"/>
                </a:cubicBezTo>
                <a:cubicBezTo>
                  <a:pt x="137" y="381"/>
                  <a:pt x="138" y="383"/>
                  <a:pt x="137" y="386"/>
                </a:cubicBezTo>
                <a:cubicBezTo>
                  <a:pt x="137" y="395"/>
                  <a:pt x="137" y="395"/>
                  <a:pt x="137" y="395"/>
                </a:cubicBezTo>
                <a:cubicBezTo>
                  <a:pt x="114" y="394"/>
                  <a:pt x="114" y="394"/>
                  <a:pt x="114" y="394"/>
                </a:cubicBezTo>
                <a:cubicBezTo>
                  <a:pt x="115" y="385"/>
                  <a:pt x="115" y="385"/>
                  <a:pt x="115" y="385"/>
                </a:cubicBezTo>
                <a:close/>
                <a:moveTo>
                  <a:pt x="107" y="401"/>
                </a:moveTo>
                <a:cubicBezTo>
                  <a:pt x="108" y="384"/>
                  <a:pt x="108" y="384"/>
                  <a:pt x="108" y="384"/>
                </a:cubicBezTo>
                <a:cubicBezTo>
                  <a:pt x="109" y="378"/>
                  <a:pt x="111" y="374"/>
                  <a:pt x="114" y="372"/>
                </a:cubicBezTo>
                <a:cubicBezTo>
                  <a:pt x="117" y="369"/>
                  <a:pt x="122" y="368"/>
                  <a:pt x="128" y="369"/>
                </a:cubicBezTo>
                <a:cubicBezTo>
                  <a:pt x="131" y="369"/>
                  <a:pt x="134" y="370"/>
                  <a:pt x="136" y="371"/>
                </a:cubicBezTo>
                <a:cubicBezTo>
                  <a:pt x="138" y="372"/>
                  <a:pt x="140" y="373"/>
                  <a:pt x="141" y="375"/>
                </a:cubicBezTo>
                <a:cubicBezTo>
                  <a:pt x="142" y="377"/>
                  <a:pt x="143" y="378"/>
                  <a:pt x="143" y="380"/>
                </a:cubicBezTo>
                <a:cubicBezTo>
                  <a:pt x="144" y="381"/>
                  <a:pt x="144" y="384"/>
                  <a:pt x="144" y="387"/>
                </a:cubicBezTo>
                <a:cubicBezTo>
                  <a:pt x="142" y="403"/>
                  <a:pt x="142" y="403"/>
                  <a:pt x="142" y="403"/>
                </a:cubicBezTo>
                <a:cubicBezTo>
                  <a:pt x="107" y="401"/>
                  <a:pt x="107" y="401"/>
                  <a:pt x="107" y="401"/>
                </a:cubicBezTo>
                <a:close/>
                <a:moveTo>
                  <a:pt x="128" y="362"/>
                </a:moveTo>
                <a:cubicBezTo>
                  <a:pt x="123" y="361"/>
                  <a:pt x="118" y="359"/>
                  <a:pt x="116" y="355"/>
                </a:cubicBezTo>
                <a:cubicBezTo>
                  <a:pt x="114" y="351"/>
                  <a:pt x="114" y="347"/>
                  <a:pt x="115" y="341"/>
                </a:cubicBezTo>
                <a:cubicBezTo>
                  <a:pt x="116" y="335"/>
                  <a:pt x="119" y="331"/>
                  <a:pt x="122" y="329"/>
                </a:cubicBezTo>
                <a:cubicBezTo>
                  <a:pt x="126" y="327"/>
                  <a:pt x="131" y="326"/>
                  <a:pt x="137" y="328"/>
                </a:cubicBezTo>
                <a:cubicBezTo>
                  <a:pt x="143" y="329"/>
                  <a:pt x="147" y="332"/>
                  <a:pt x="149" y="335"/>
                </a:cubicBezTo>
                <a:cubicBezTo>
                  <a:pt x="152" y="339"/>
                  <a:pt x="152" y="343"/>
                  <a:pt x="151" y="349"/>
                </a:cubicBezTo>
                <a:cubicBezTo>
                  <a:pt x="149" y="355"/>
                  <a:pt x="147" y="359"/>
                  <a:pt x="143" y="361"/>
                </a:cubicBezTo>
                <a:cubicBezTo>
                  <a:pt x="140" y="364"/>
                  <a:pt x="135" y="364"/>
                  <a:pt x="128" y="362"/>
                </a:cubicBezTo>
                <a:close/>
                <a:moveTo>
                  <a:pt x="121" y="342"/>
                </a:moveTo>
                <a:cubicBezTo>
                  <a:pt x="122" y="339"/>
                  <a:pt x="123" y="337"/>
                  <a:pt x="125" y="336"/>
                </a:cubicBezTo>
                <a:cubicBezTo>
                  <a:pt x="128" y="335"/>
                  <a:pt x="131" y="335"/>
                  <a:pt x="135" y="336"/>
                </a:cubicBezTo>
                <a:cubicBezTo>
                  <a:pt x="139" y="337"/>
                  <a:pt x="142" y="338"/>
                  <a:pt x="143" y="340"/>
                </a:cubicBezTo>
                <a:cubicBezTo>
                  <a:pt x="145" y="342"/>
                  <a:pt x="145" y="345"/>
                  <a:pt x="145" y="348"/>
                </a:cubicBezTo>
                <a:cubicBezTo>
                  <a:pt x="144" y="351"/>
                  <a:pt x="142" y="353"/>
                  <a:pt x="140" y="354"/>
                </a:cubicBezTo>
                <a:cubicBezTo>
                  <a:pt x="138" y="355"/>
                  <a:pt x="135" y="355"/>
                  <a:pt x="130" y="354"/>
                </a:cubicBezTo>
                <a:cubicBezTo>
                  <a:pt x="126" y="353"/>
                  <a:pt x="124" y="352"/>
                  <a:pt x="122" y="350"/>
                </a:cubicBezTo>
                <a:cubicBezTo>
                  <a:pt x="121" y="348"/>
                  <a:pt x="120" y="345"/>
                  <a:pt x="121" y="342"/>
                </a:cubicBezTo>
                <a:close/>
                <a:moveTo>
                  <a:pt x="124" y="314"/>
                </a:moveTo>
                <a:cubicBezTo>
                  <a:pt x="127" y="305"/>
                  <a:pt x="127" y="305"/>
                  <a:pt x="127" y="305"/>
                </a:cubicBezTo>
                <a:cubicBezTo>
                  <a:pt x="156" y="301"/>
                  <a:pt x="156" y="301"/>
                  <a:pt x="156" y="301"/>
                </a:cubicBezTo>
                <a:cubicBezTo>
                  <a:pt x="133" y="292"/>
                  <a:pt x="133" y="292"/>
                  <a:pt x="133" y="292"/>
                </a:cubicBezTo>
                <a:cubicBezTo>
                  <a:pt x="135" y="284"/>
                  <a:pt x="135" y="284"/>
                  <a:pt x="135" y="284"/>
                </a:cubicBezTo>
                <a:cubicBezTo>
                  <a:pt x="168" y="298"/>
                  <a:pt x="168" y="298"/>
                  <a:pt x="168" y="298"/>
                </a:cubicBezTo>
                <a:cubicBezTo>
                  <a:pt x="165" y="306"/>
                  <a:pt x="165" y="306"/>
                  <a:pt x="165" y="306"/>
                </a:cubicBezTo>
                <a:cubicBezTo>
                  <a:pt x="135" y="310"/>
                  <a:pt x="135" y="310"/>
                  <a:pt x="135" y="310"/>
                </a:cubicBezTo>
                <a:cubicBezTo>
                  <a:pt x="159" y="320"/>
                  <a:pt x="159" y="320"/>
                  <a:pt x="159" y="320"/>
                </a:cubicBezTo>
                <a:cubicBezTo>
                  <a:pt x="156" y="327"/>
                  <a:pt x="156" y="327"/>
                  <a:pt x="156" y="327"/>
                </a:cubicBezTo>
                <a:cubicBezTo>
                  <a:pt x="124" y="314"/>
                  <a:pt x="124" y="314"/>
                  <a:pt x="124" y="314"/>
                </a:cubicBezTo>
                <a:close/>
                <a:moveTo>
                  <a:pt x="166" y="273"/>
                </a:moveTo>
                <a:cubicBezTo>
                  <a:pt x="160" y="269"/>
                  <a:pt x="160" y="269"/>
                  <a:pt x="160" y="269"/>
                </a:cubicBezTo>
                <a:cubicBezTo>
                  <a:pt x="169" y="254"/>
                  <a:pt x="169" y="254"/>
                  <a:pt x="169" y="254"/>
                </a:cubicBezTo>
                <a:cubicBezTo>
                  <a:pt x="187" y="265"/>
                  <a:pt x="187" y="265"/>
                  <a:pt x="187" y="265"/>
                </a:cubicBezTo>
                <a:cubicBezTo>
                  <a:pt x="179" y="279"/>
                  <a:pt x="179" y="279"/>
                  <a:pt x="179" y="279"/>
                </a:cubicBezTo>
                <a:cubicBezTo>
                  <a:pt x="178" y="281"/>
                  <a:pt x="176" y="283"/>
                  <a:pt x="175" y="284"/>
                </a:cubicBezTo>
                <a:cubicBezTo>
                  <a:pt x="174" y="286"/>
                  <a:pt x="172" y="286"/>
                  <a:pt x="171" y="287"/>
                </a:cubicBezTo>
                <a:cubicBezTo>
                  <a:pt x="168" y="288"/>
                  <a:pt x="166" y="288"/>
                  <a:pt x="164" y="288"/>
                </a:cubicBezTo>
                <a:cubicBezTo>
                  <a:pt x="161" y="287"/>
                  <a:pt x="159" y="286"/>
                  <a:pt x="156" y="284"/>
                </a:cubicBezTo>
                <a:cubicBezTo>
                  <a:pt x="151" y="281"/>
                  <a:pt x="147" y="278"/>
                  <a:pt x="146" y="274"/>
                </a:cubicBezTo>
                <a:cubicBezTo>
                  <a:pt x="145" y="270"/>
                  <a:pt x="146" y="265"/>
                  <a:pt x="149" y="260"/>
                </a:cubicBezTo>
                <a:cubicBezTo>
                  <a:pt x="157" y="247"/>
                  <a:pt x="157" y="247"/>
                  <a:pt x="157" y="247"/>
                </a:cubicBezTo>
                <a:cubicBezTo>
                  <a:pt x="162" y="250"/>
                  <a:pt x="162" y="250"/>
                  <a:pt x="162" y="250"/>
                </a:cubicBezTo>
                <a:cubicBezTo>
                  <a:pt x="154" y="264"/>
                  <a:pt x="154" y="264"/>
                  <a:pt x="154" y="264"/>
                </a:cubicBezTo>
                <a:cubicBezTo>
                  <a:pt x="153" y="266"/>
                  <a:pt x="152" y="268"/>
                  <a:pt x="153" y="271"/>
                </a:cubicBezTo>
                <a:cubicBezTo>
                  <a:pt x="154" y="273"/>
                  <a:pt x="156" y="275"/>
                  <a:pt x="160" y="277"/>
                </a:cubicBezTo>
                <a:cubicBezTo>
                  <a:pt x="163" y="279"/>
                  <a:pt x="166" y="280"/>
                  <a:pt x="168" y="280"/>
                </a:cubicBezTo>
                <a:cubicBezTo>
                  <a:pt x="170" y="279"/>
                  <a:pt x="172" y="278"/>
                  <a:pt x="174" y="276"/>
                </a:cubicBezTo>
                <a:cubicBezTo>
                  <a:pt x="178" y="268"/>
                  <a:pt x="178" y="268"/>
                  <a:pt x="178" y="268"/>
                </a:cubicBezTo>
                <a:cubicBezTo>
                  <a:pt x="171" y="264"/>
                  <a:pt x="171" y="264"/>
                  <a:pt x="171" y="264"/>
                </a:cubicBezTo>
                <a:cubicBezTo>
                  <a:pt x="166" y="273"/>
                  <a:pt x="166" y="273"/>
                  <a:pt x="166" y="273"/>
                </a:cubicBezTo>
                <a:close/>
                <a:moveTo>
                  <a:pt x="197" y="199"/>
                </a:moveTo>
                <a:cubicBezTo>
                  <a:pt x="211" y="215"/>
                  <a:pt x="211" y="215"/>
                  <a:pt x="211" y="215"/>
                </a:cubicBezTo>
                <a:cubicBezTo>
                  <a:pt x="213" y="217"/>
                  <a:pt x="215" y="218"/>
                  <a:pt x="217" y="219"/>
                </a:cubicBezTo>
                <a:cubicBezTo>
                  <a:pt x="219" y="219"/>
                  <a:pt x="221" y="218"/>
                  <a:pt x="223" y="216"/>
                </a:cubicBezTo>
                <a:cubicBezTo>
                  <a:pt x="225" y="214"/>
                  <a:pt x="226" y="212"/>
                  <a:pt x="226" y="210"/>
                </a:cubicBezTo>
                <a:cubicBezTo>
                  <a:pt x="226" y="208"/>
                  <a:pt x="225" y="206"/>
                  <a:pt x="223" y="204"/>
                </a:cubicBezTo>
                <a:cubicBezTo>
                  <a:pt x="208" y="188"/>
                  <a:pt x="208" y="188"/>
                  <a:pt x="208" y="188"/>
                </a:cubicBezTo>
                <a:cubicBezTo>
                  <a:pt x="214" y="183"/>
                  <a:pt x="214" y="183"/>
                  <a:pt x="214" y="183"/>
                </a:cubicBezTo>
                <a:cubicBezTo>
                  <a:pt x="228" y="199"/>
                  <a:pt x="228" y="199"/>
                  <a:pt x="228" y="199"/>
                </a:cubicBezTo>
                <a:cubicBezTo>
                  <a:pt x="230" y="201"/>
                  <a:pt x="231" y="202"/>
                  <a:pt x="232" y="203"/>
                </a:cubicBezTo>
                <a:cubicBezTo>
                  <a:pt x="233" y="205"/>
                  <a:pt x="233" y="206"/>
                  <a:pt x="233" y="207"/>
                </a:cubicBezTo>
                <a:cubicBezTo>
                  <a:pt x="233" y="209"/>
                  <a:pt x="233" y="212"/>
                  <a:pt x="232" y="214"/>
                </a:cubicBezTo>
                <a:cubicBezTo>
                  <a:pt x="231" y="216"/>
                  <a:pt x="229" y="218"/>
                  <a:pt x="227" y="220"/>
                </a:cubicBezTo>
                <a:cubicBezTo>
                  <a:pt x="224" y="222"/>
                  <a:pt x="222" y="224"/>
                  <a:pt x="220" y="225"/>
                </a:cubicBezTo>
                <a:cubicBezTo>
                  <a:pt x="218" y="226"/>
                  <a:pt x="216" y="226"/>
                  <a:pt x="214" y="226"/>
                </a:cubicBezTo>
                <a:cubicBezTo>
                  <a:pt x="213" y="225"/>
                  <a:pt x="212" y="225"/>
                  <a:pt x="210" y="224"/>
                </a:cubicBezTo>
                <a:cubicBezTo>
                  <a:pt x="209" y="223"/>
                  <a:pt x="208" y="222"/>
                  <a:pt x="206" y="220"/>
                </a:cubicBezTo>
                <a:cubicBezTo>
                  <a:pt x="191" y="204"/>
                  <a:pt x="191" y="204"/>
                  <a:pt x="191" y="204"/>
                </a:cubicBezTo>
                <a:cubicBezTo>
                  <a:pt x="197" y="199"/>
                  <a:pt x="197" y="199"/>
                  <a:pt x="197" y="199"/>
                </a:cubicBezTo>
                <a:close/>
                <a:moveTo>
                  <a:pt x="222" y="175"/>
                </a:moveTo>
                <a:cubicBezTo>
                  <a:pt x="230" y="170"/>
                  <a:pt x="230" y="170"/>
                  <a:pt x="230" y="170"/>
                </a:cubicBezTo>
                <a:cubicBezTo>
                  <a:pt x="256" y="183"/>
                  <a:pt x="256" y="183"/>
                  <a:pt x="256" y="183"/>
                </a:cubicBezTo>
                <a:cubicBezTo>
                  <a:pt x="242" y="162"/>
                  <a:pt x="242" y="162"/>
                  <a:pt x="242" y="162"/>
                </a:cubicBezTo>
                <a:cubicBezTo>
                  <a:pt x="248" y="157"/>
                  <a:pt x="248" y="157"/>
                  <a:pt x="248" y="157"/>
                </a:cubicBezTo>
                <a:cubicBezTo>
                  <a:pt x="268" y="187"/>
                  <a:pt x="268" y="187"/>
                  <a:pt x="268" y="187"/>
                </a:cubicBezTo>
                <a:cubicBezTo>
                  <a:pt x="261" y="192"/>
                  <a:pt x="261" y="192"/>
                  <a:pt x="261" y="192"/>
                </a:cubicBezTo>
                <a:cubicBezTo>
                  <a:pt x="233" y="178"/>
                  <a:pt x="233" y="178"/>
                  <a:pt x="233" y="178"/>
                </a:cubicBezTo>
                <a:cubicBezTo>
                  <a:pt x="249" y="200"/>
                  <a:pt x="249" y="200"/>
                  <a:pt x="249" y="200"/>
                </a:cubicBezTo>
                <a:cubicBezTo>
                  <a:pt x="243" y="205"/>
                  <a:pt x="243" y="205"/>
                  <a:pt x="243" y="205"/>
                </a:cubicBezTo>
                <a:cubicBezTo>
                  <a:pt x="222" y="175"/>
                  <a:pt x="222" y="175"/>
                  <a:pt x="222" y="175"/>
                </a:cubicBezTo>
                <a:close/>
                <a:moveTo>
                  <a:pt x="282" y="180"/>
                </a:moveTo>
                <a:cubicBezTo>
                  <a:pt x="275" y="184"/>
                  <a:pt x="275" y="184"/>
                  <a:pt x="275" y="184"/>
                </a:cubicBezTo>
                <a:cubicBezTo>
                  <a:pt x="257" y="153"/>
                  <a:pt x="257" y="153"/>
                  <a:pt x="257" y="153"/>
                </a:cubicBezTo>
                <a:cubicBezTo>
                  <a:pt x="264" y="149"/>
                  <a:pt x="264" y="149"/>
                  <a:pt x="264" y="149"/>
                </a:cubicBezTo>
                <a:cubicBezTo>
                  <a:pt x="282" y="180"/>
                  <a:pt x="282" y="180"/>
                  <a:pt x="282" y="180"/>
                </a:cubicBezTo>
                <a:close/>
                <a:moveTo>
                  <a:pt x="297" y="172"/>
                </a:moveTo>
                <a:cubicBezTo>
                  <a:pt x="268" y="146"/>
                  <a:pt x="268" y="146"/>
                  <a:pt x="268" y="146"/>
                </a:cubicBezTo>
                <a:cubicBezTo>
                  <a:pt x="276" y="142"/>
                  <a:pt x="276" y="142"/>
                  <a:pt x="276" y="142"/>
                </a:cubicBezTo>
                <a:cubicBezTo>
                  <a:pt x="297" y="162"/>
                  <a:pt x="297" y="162"/>
                  <a:pt x="297" y="162"/>
                </a:cubicBezTo>
                <a:cubicBezTo>
                  <a:pt x="295" y="133"/>
                  <a:pt x="295" y="133"/>
                  <a:pt x="295" y="133"/>
                </a:cubicBezTo>
                <a:cubicBezTo>
                  <a:pt x="302" y="130"/>
                  <a:pt x="302" y="130"/>
                  <a:pt x="302" y="130"/>
                </a:cubicBezTo>
                <a:cubicBezTo>
                  <a:pt x="304" y="169"/>
                  <a:pt x="304" y="169"/>
                  <a:pt x="304" y="169"/>
                </a:cubicBezTo>
                <a:cubicBezTo>
                  <a:pt x="297" y="172"/>
                  <a:pt x="297" y="172"/>
                  <a:pt x="297" y="172"/>
                </a:cubicBezTo>
                <a:close/>
                <a:moveTo>
                  <a:pt x="325" y="130"/>
                </a:moveTo>
                <a:cubicBezTo>
                  <a:pt x="323" y="131"/>
                  <a:pt x="321" y="132"/>
                  <a:pt x="320" y="134"/>
                </a:cubicBezTo>
                <a:cubicBezTo>
                  <a:pt x="319" y="136"/>
                  <a:pt x="319" y="138"/>
                  <a:pt x="320" y="141"/>
                </a:cubicBezTo>
                <a:cubicBezTo>
                  <a:pt x="339" y="135"/>
                  <a:pt x="339" y="135"/>
                  <a:pt x="339" y="135"/>
                </a:cubicBezTo>
                <a:cubicBezTo>
                  <a:pt x="341" y="141"/>
                  <a:pt x="341" y="141"/>
                  <a:pt x="341" y="141"/>
                </a:cubicBezTo>
                <a:cubicBezTo>
                  <a:pt x="321" y="147"/>
                  <a:pt x="321" y="147"/>
                  <a:pt x="321" y="147"/>
                </a:cubicBezTo>
                <a:cubicBezTo>
                  <a:pt x="322" y="150"/>
                  <a:pt x="323" y="152"/>
                  <a:pt x="325" y="153"/>
                </a:cubicBezTo>
                <a:cubicBezTo>
                  <a:pt x="327" y="154"/>
                  <a:pt x="329" y="154"/>
                  <a:pt x="332" y="153"/>
                </a:cubicBezTo>
                <a:cubicBezTo>
                  <a:pt x="344" y="149"/>
                  <a:pt x="344" y="149"/>
                  <a:pt x="344" y="149"/>
                </a:cubicBezTo>
                <a:cubicBezTo>
                  <a:pt x="345" y="155"/>
                  <a:pt x="345" y="155"/>
                  <a:pt x="345" y="155"/>
                </a:cubicBezTo>
                <a:cubicBezTo>
                  <a:pt x="333" y="159"/>
                  <a:pt x="333" y="159"/>
                  <a:pt x="333" y="159"/>
                </a:cubicBezTo>
                <a:cubicBezTo>
                  <a:pt x="331" y="160"/>
                  <a:pt x="328" y="160"/>
                  <a:pt x="327" y="160"/>
                </a:cubicBezTo>
                <a:cubicBezTo>
                  <a:pt x="325" y="160"/>
                  <a:pt x="323" y="160"/>
                  <a:pt x="322" y="159"/>
                </a:cubicBezTo>
                <a:cubicBezTo>
                  <a:pt x="320" y="158"/>
                  <a:pt x="318" y="157"/>
                  <a:pt x="316" y="155"/>
                </a:cubicBezTo>
                <a:cubicBezTo>
                  <a:pt x="315" y="153"/>
                  <a:pt x="314" y="150"/>
                  <a:pt x="313" y="147"/>
                </a:cubicBezTo>
                <a:cubicBezTo>
                  <a:pt x="311" y="141"/>
                  <a:pt x="311" y="136"/>
                  <a:pt x="313" y="132"/>
                </a:cubicBezTo>
                <a:cubicBezTo>
                  <a:pt x="315" y="129"/>
                  <a:pt x="318" y="126"/>
                  <a:pt x="324" y="124"/>
                </a:cubicBezTo>
                <a:cubicBezTo>
                  <a:pt x="335" y="121"/>
                  <a:pt x="335" y="121"/>
                  <a:pt x="335" y="121"/>
                </a:cubicBezTo>
                <a:cubicBezTo>
                  <a:pt x="337" y="127"/>
                  <a:pt x="337" y="127"/>
                  <a:pt x="337" y="127"/>
                </a:cubicBezTo>
                <a:cubicBezTo>
                  <a:pt x="325" y="130"/>
                  <a:pt x="325" y="130"/>
                  <a:pt x="325" y="130"/>
                </a:cubicBezTo>
                <a:close/>
                <a:moveTo>
                  <a:pt x="364" y="122"/>
                </a:moveTo>
                <a:cubicBezTo>
                  <a:pt x="364" y="122"/>
                  <a:pt x="364" y="122"/>
                  <a:pt x="364" y="122"/>
                </a:cubicBezTo>
                <a:cubicBezTo>
                  <a:pt x="367" y="122"/>
                  <a:pt x="368" y="122"/>
                  <a:pt x="369" y="123"/>
                </a:cubicBezTo>
                <a:cubicBezTo>
                  <a:pt x="370" y="123"/>
                  <a:pt x="371" y="124"/>
                  <a:pt x="371" y="126"/>
                </a:cubicBezTo>
                <a:cubicBezTo>
                  <a:pt x="371" y="128"/>
                  <a:pt x="371" y="129"/>
                  <a:pt x="370" y="130"/>
                </a:cubicBezTo>
                <a:cubicBezTo>
                  <a:pt x="369" y="130"/>
                  <a:pt x="368" y="131"/>
                  <a:pt x="365" y="131"/>
                </a:cubicBezTo>
                <a:cubicBezTo>
                  <a:pt x="356" y="133"/>
                  <a:pt x="356" y="133"/>
                  <a:pt x="356" y="133"/>
                </a:cubicBezTo>
                <a:cubicBezTo>
                  <a:pt x="355" y="124"/>
                  <a:pt x="355" y="124"/>
                  <a:pt x="355" y="124"/>
                </a:cubicBezTo>
                <a:cubicBezTo>
                  <a:pt x="364" y="122"/>
                  <a:pt x="364" y="122"/>
                  <a:pt x="364" y="122"/>
                </a:cubicBezTo>
                <a:close/>
                <a:moveTo>
                  <a:pt x="347" y="118"/>
                </a:moveTo>
                <a:cubicBezTo>
                  <a:pt x="365" y="116"/>
                  <a:pt x="365" y="116"/>
                  <a:pt x="365" y="116"/>
                </a:cubicBezTo>
                <a:cubicBezTo>
                  <a:pt x="369" y="115"/>
                  <a:pt x="372" y="116"/>
                  <a:pt x="375" y="117"/>
                </a:cubicBezTo>
                <a:cubicBezTo>
                  <a:pt x="377" y="119"/>
                  <a:pt x="378" y="121"/>
                  <a:pt x="379" y="125"/>
                </a:cubicBezTo>
                <a:cubicBezTo>
                  <a:pt x="379" y="128"/>
                  <a:pt x="379" y="130"/>
                  <a:pt x="378" y="132"/>
                </a:cubicBezTo>
                <a:cubicBezTo>
                  <a:pt x="377" y="134"/>
                  <a:pt x="375" y="135"/>
                  <a:pt x="373" y="136"/>
                </a:cubicBezTo>
                <a:cubicBezTo>
                  <a:pt x="384" y="149"/>
                  <a:pt x="384" y="149"/>
                  <a:pt x="384" y="149"/>
                </a:cubicBezTo>
                <a:cubicBezTo>
                  <a:pt x="376" y="151"/>
                  <a:pt x="376" y="151"/>
                  <a:pt x="376" y="151"/>
                </a:cubicBezTo>
                <a:cubicBezTo>
                  <a:pt x="366" y="138"/>
                  <a:pt x="366" y="138"/>
                  <a:pt x="366" y="138"/>
                </a:cubicBezTo>
                <a:cubicBezTo>
                  <a:pt x="357" y="139"/>
                  <a:pt x="357" y="139"/>
                  <a:pt x="357" y="139"/>
                </a:cubicBezTo>
                <a:cubicBezTo>
                  <a:pt x="359" y="153"/>
                  <a:pt x="359" y="153"/>
                  <a:pt x="359" y="153"/>
                </a:cubicBezTo>
                <a:cubicBezTo>
                  <a:pt x="352" y="154"/>
                  <a:pt x="352" y="154"/>
                  <a:pt x="352" y="154"/>
                </a:cubicBezTo>
                <a:cubicBezTo>
                  <a:pt x="347" y="118"/>
                  <a:pt x="347" y="118"/>
                  <a:pt x="347" y="118"/>
                </a:cubicBezTo>
                <a:close/>
                <a:moveTo>
                  <a:pt x="419" y="121"/>
                </a:moveTo>
                <a:cubicBezTo>
                  <a:pt x="401" y="121"/>
                  <a:pt x="401" y="121"/>
                  <a:pt x="401" y="121"/>
                </a:cubicBezTo>
                <a:cubicBezTo>
                  <a:pt x="399" y="121"/>
                  <a:pt x="397" y="121"/>
                  <a:pt x="396" y="122"/>
                </a:cubicBezTo>
                <a:cubicBezTo>
                  <a:pt x="395" y="123"/>
                  <a:pt x="395" y="124"/>
                  <a:pt x="395" y="125"/>
                </a:cubicBezTo>
                <a:cubicBezTo>
                  <a:pt x="395" y="127"/>
                  <a:pt x="395" y="128"/>
                  <a:pt x="396" y="128"/>
                </a:cubicBezTo>
                <a:cubicBezTo>
                  <a:pt x="397" y="129"/>
                  <a:pt x="398" y="129"/>
                  <a:pt x="399" y="129"/>
                </a:cubicBezTo>
                <a:cubicBezTo>
                  <a:pt x="409" y="129"/>
                  <a:pt x="409" y="129"/>
                  <a:pt x="409" y="129"/>
                </a:cubicBezTo>
                <a:cubicBezTo>
                  <a:pt x="413" y="130"/>
                  <a:pt x="416" y="130"/>
                  <a:pt x="418" y="132"/>
                </a:cubicBezTo>
                <a:cubicBezTo>
                  <a:pt x="420" y="134"/>
                  <a:pt x="420" y="136"/>
                  <a:pt x="420" y="140"/>
                </a:cubicBezTo>
                <a:cubicBezTo>
                  <a:pt x="420" y="144"/>
                  <a:pt x="419" y="146"/>
                  <a:pt x="417" y="148"/>
                </a:cubicBezTo>
                <a:cubicBezTo>
                  <a:pt x="415" y="150"/>
                  <a:pt x="412" y="150"/>
                  <a:pt x="408" y="150"/>
                </a:cubicBezTo>
                <a:cubicBezTo>
                  <a:pt x="388" y="150"/>
                  <a:pt x="388" y="150"/>
                  <a:pt x="388" y="150"/>
                </a:cubicBezTo>
                <a:cubicBezTo>
                  <a:pt x="388" y="144"/>
                  <a:pt x="388" y="144"/>
                  <a:pt x="388" y="144"/>
                </a:cubicBezTo>
                <a:cubicBezTo>
                  <a:pt x="407" y="144"/>
                  <a:pt x="407" y="144"/>
                  <a:pt x="407" y="144"/>
                </a:cubicBezTo>
                <a:cubicBezTo>
                  <a:pt x="409" y="144"/>
                  <a:pt x="410" y="144"/>
                  <a:pt x="411" y="143"/>
                </a:cubicBezTo>
                <a:cubicBezTo>
                  <a:pt x="412" y="142"/>
                  <a:pt x="413" y="141"/>
                  <a:pt x="413" y="140"/>
                </a:cubicBezTo>
                <a:cubicBezTo>
                  <a:pt x="413" y="139"/>
                  <a:pt x="412" y="137"/>
                  <a:pt x="411" y="137"/>
                </a:cubicBezTo>
                <a:cubicBezTo>
                  <a:pt x="411" y="136"/>
                  <a:pt x="409" y="136"/>
                  <a:pt x="407" y="136"/>
                </a:cubicBezTo>
                <a:cubicBezTo>
                  <a:pt x="399" y="136"/>
                  <a:pt x="399" y="136"/>
                  <a:pt x="399" y="136"/>
                </a:cubicBezTo>
                <a:cubicBezTo>
                  <a:pt x="395" y="136"/>
                  <a:pt x="392" y="135"/>
                  <a:pt x="390" y="133"/>
                </a:cubicBezTo>
                <a:cubicBezTo>
                  <a:pt x="388" y="131"/>
                  <a:pt x="387" y="129"/>
                  <a:pt x="387" y="125"/>
                </a:cubicBezTo>
                <a:cubicBezTo>
                  <a:pt x="387" y="121"/>
                  <a:pt x="388" y="119"/>
                  <a:pt x="390" y="117"/>
                </a:cubicBezTo>
                <a:cubicBezTo>
                  <a:pt x="392" y="115"/>
                  <a:pt x="395" y="114"/>
                  <a:pt x="400" y="114"/>
                </a:cubicBezTo>
                <a:cubicBezTo>
                  <a:pt x="419" y="115"/>
                  <a:pt x="419" y="115"/>
                  <a:pt x="419" y="115"/>
                </a:cubicBezTo>
                <a:cubicBezTo>
                  <a:pt x="419" y="121"/>
                  <a:pt x="419" y="121"/>
                  <a:pt x="419" y="121"/>
                </a:cubicBezTo>
                <a:close/>
                <a:moveTo>
                  <a:pt x="433" y="152"/>
                </a:moveTo>
                <a:cubicBezTo>
                  <a:pt x="426" y="151"/>
                  <a:pt x="426" y="151"/>
                  <a:pt x="426" y="151"/>
                </a:cubicBezTo>
                <a:cubicBezTo>
                  <a:pt x="431" y="115"/>
                  <a:pt x="431" y="115"/>
                  <a:pt x="431" y="115"/>
                </a:cubicBezTo>
                <a:cubicBezTo>
                  <a:pt x="438" y="117"/>
                  <a:pt x="438" y="117"/>
                  <a:pt x="438" y="117"/>
                </a:cubicBezTo>
                <a:cubicBezTo>
                  <a:pt x="433" y="152"/>
                  <a:pt x="433" y="152"/>
                  <a:pt x="433" y="152"/>
                </a:cubicBezTo>
                <a:close/>
                <a:moveTo>
                  <a:pt x="453" y="126"/>
                </a:moveTo>
                <a:cubicBezTo>
                  <a:pt x="442" y="124"/>
                  <a:pt x="442" y="124"/>
                  <a:pt x="442" y="124"/>
                </a:cubicBezTo>
                <a:cubicBezTo>
                  <a:pt x="443" y="118"/>
                  <a:pt x="443" y="118"/>
                  <a:pt x="443" y="118"/>
                </a:cubicBezTo>
                <a:cubicBezTo>
                  <a:pt x="473" y="123"/>
                  <a:pt x="473" y="123"/>
                  <a:pt x="473" y="123"/>
                </a:cubicBezTo>
                <a:cubicBezTo>
                  <a:pt x="472" y="129"/>
                  <a:pt x="472" y="129"/>
                  <a:pt x="472" y="129"/>
                </a:cubicBezTo>
                <a:cubicBezTo>
                  <a:pt x="461" y="127"/>
                  <a:pt x="461" y="127"/>
                  <a:pt x="461" y="127"/>
                </a:cubicBezTo>
                <a:cubicBezTo>
                  <a:pt x="456" y="156"/>
                  <a:pt x="456" y="156"/>
                  <a:pt x="456" y="156"/>
                </a:cubicBezTo>
                <a:cubicBezTo>
                  <a:pt x="448" y="155"/>
                  <a:pt x="448" y="155"/>
                  <a:pt x="448" y="155"/>
                </a:cubicBezTo>
                <a:cubicBezTo>
                  <a:pt x="453" y="126"/>
                  <a:pt x="453" y="126"/>
                  <a:pt x="453" y="126"/>
                </a:cubicBezTo>
                <a:close/>
                <a:moveTo>
                  <a:pt x="477" y="124"/>
                </a:moveTo>
                <a:cubicBezTo>
                  <a:pt x="485" y="127"/>
                  <a:pt x="485" y="127"/>
                  <a:pt x="485" y="127"/>
                </a:cubicBezTo>
                <a:cubicBezTo>
                  <a:pt x="488" y="142"/>
                  <a:pt x="488" y="142"/>
                  <a:pt x="488" y="142"/>
                </a:cubicBezTo>
                <a:cubicBezTo>
                  <a:pt x="501" y="132"/>
                  <a:pt x="501" y="132"/>
                  <a:pt x="501" y="132"/>
                </a:cubicBezTo>
                <a:cubicBezTo>
                  <a:pt x="509" y="135"/>
                  <a:pt x="509" y="135"/>
                  <a:pt x="509" y="135"/>
                </a:cubicBezTo>
                <a:cubicBezTo>
                  <a:pt x="490" y="150"/>
                  <a:pt x="490" y="150"/>
                  <a:pt x="490" y="150"/>
                </a:cubicBezTo>
                <a:cubicBezTo>
                  <a:pt x="485" y="165"/>
                  <a:pt x="485" y="165"/>
                  <a:pt x="485" y="165"/>
                </a:cubicBezTo>
                <a:cubicBezTo>
                  <a:pt x="478" y="162"/>
                  <a:pt x="478" y="162"/>
                  <a:pt x="478" y="162"/>
                </a:cubicBezTo>
                <a:cubicBezTo>
                  <a:pt x="483" y="147"/>
                  <a:pt x="483" y="147"/>
                  <a:pt x="483" y="147"/>
                </a:cubicBezTo>
                <a:cubicBezTo>
                  <a:pt x="477" y="124"/>
                  <a:pt x="477" y="124"/>
                  <a:pt x="477" y="124"/>
                </a:cubicBezTo>
                <a:close/>
                <a:moveTo>
                  <a:pt x="541" y="171"/>
                </a:moveTo>
                <a:cubicBezTo>
                  <a:pt x="545" y="166"/>
                  <a:pt x="548" y="163"/>
                  <a:pt x="552" y="162"/>
                </a:cubicBezTo>
                <a:cubicBezTo>
                  <a:pt x="557" y="161"/>
                  <a:pt x="561" y="162"/>
                  <a:pt x="566" y="166"/>
                </a:cubicBezTo>
                <a:cubicBezTo>
                  <a:pt x="571" y="169"/>
                  <a:pt x="574" y="173"/>
                  <a:pt x="574" y="177"/>
                </a:cubicBezTo>
                <a:cubicBezTo>
                  <a:pt x="575" y="181"/>
                  <a:pt x="574" y="186"/>
                  <a:pt x="570" y="191"/>
                </a:cubicBezTo>
                <a:cubicBezTo>
                  <a:pt x="567" y="196"/>
                  <a:pt x="563" y="200"/>
                  <a:pt x="559" y="200"/>
                </a:cubicBezTo>
                <a:cubicBezTo>
                  <a:pt x="555" y="201"/>
                  <a:pt x="550" y="200"/>
                  <a:pt x="545" y="197"/>
                </a:cubicBezTo>
                <a:cubicBezTo>
                  <a:pt x="540" y="193"/>
                  <a:pt x="538" y="190"/>
                  <a:pt x="537" y="185"/>
                </a:cubicBezTo>
                <a:cubicBezTo>
                  <a:pt x="536" y="181"/>
                  <a:pt x="538" y="176"/>
                  <a:pt x="541" y="171"/>
                </a:cubicBezTo>
                <a:close/>
                <a:moveTo>
                  <a:pt x="563" y="171"/>
                </a:moveTo>
                <a:cubicBezTo>
                  <a:pt x="565" y="173"/>
                  <a:pt x="567" y="175"/>
                  <a:pt x="567" y="178"/>
                </a:cubicBezTo>
                <a:cubicBezTo>
                  <a:pt x="567" y="180"/>
                  <a:pt x="566" y="183"/>
                  <a:pt x="564" y="187"/>
                </a:cubicBezTo>
                <a:cubicBezTo>
                  <a:pt x="561" y="190"/>
                  <a:pt x="559" y="192"/>
                  <a:pt x="556" y="193"/>
                </a:cubicBezTo>
                <a:cubicBezTo>
                  <a:pt x="554" y="194"/>
                  <a:pt x="551" y="193"/>
                  <a:pt x="549" y="192"/>
                </a:cubicBezTo>
                <a:cubicBezTo>
                  <a:pt x="546" y="190"/>
                  <a:pt x="545" y="188"/>
                  <a:pt x="545" y="185"/>
                </a:cubicBezTo>
                <a:cubicBezTo>
                  <a:pt x="544" y="182"/>
                  <a:pt x="546" y="179"/>
                  <a:pt x="548" y="176"/>
                </a:cubicBezTo>
                <a:cubicBezTo>
                  <a:pt x="550" y="172"/>
                  <a:pt x="553" y="170"/>
                  <a:pt x="555" y="169"/>
                </a:cubicBezTo>
                <a:cubicBezTo>
                  <a:pt x="557" y="169"/>
                  <a:pt x="560" y="169"/>
                  <a:pt x="563" y="171"/>
                </a:cubicBezTo>
                <a:close/>
                <a:moveTo>
                  <a:pt x="574" y="198"/>
                </a:moveTo>
                <a:cubicBezTo>
                  <a:pt x="577" y="194"/>
                  <a:pt x="580" y="192"/>
                  <a:pt x="581" y="191"/>
                </a:cubicBezTo>
                <a:cubicBezTo>
                  <a:pt x="583" y="189"/>
                  <a:pt x="585" y="189"/>
                  <a:pt x="587" y="188"/>
                </a:cubicBezTo>
                <a:cubicBezTo>
                  <a:pt x="589" y="188"/>
                  <a:pt x="591" y="189"/>
                  <a:pt x="593" y="190"/>
                </a:cubicBezTo>
                <a:cubicBezTo>
                  <a:pt x="595" y="191"/>
                  <a:pt x="597" y="192"/>
                  <a:pt x="600" y="195"/>
                </a:cubicBezTo>
                <a:cubicBezTo>
                  <a:pt x="608" y="202"/>
                  <a:pt x="608" y="202"/>
                  <a:pt x="608" y="202"/>
                </a:cubicBezTo>
                <a:cubicBezTo>
                  <a:pt x="604" y="207"/>
                  <a:pt x="604" y="207"/>
                  <a:pt x="604" y="207"/>
                </a:cubicBezTo>
                <a:cubicBezTo>
                  <a:pt x="595" y="199"/>
                  <a:pt x="595" y="199"/>
                  <a:pt x="595" y="199"/>
                </a:cubicBezTo>
                <a:cubicBezTo>
                  <a:pt x="593" y="197"/>
                  <a:pt x="591" y="196"/>
                  <a:pt x="589" y="196"/>
                </a:cubicBezTo>
                <a:cubicBezTo>
                  <a:pt x="587" y="196"/>
                  <a:pt x="585" y="197"/>
                  <a:pt x="583" y="199"/>
                </a:cubicBezTo>
                <a:cubicBezTo>
                  <a:pt x="599" y="213"/>
                  <a:pt x="599" y="213"/>
                  <a:pt x="599" y="213"/>
                </a:cubicBezTo>
                <a:cubicBezTo>
                  <a:pt x="595" y="218"/>
                  <a:pt x="595" y="218"/>
                  <a:pt x="595" y="218"/>
                </a:cubicBezTo>
                <a:cubicBezTo>
                  <a:pt x="579" y="204"/>
                  <a:pt x="579" y="204"/>
                  <a:pt x="579" y="204"/>
                </a:cubicBezTo>
                <a:cubicBezTo>
                  <a:pt x="569" y="215"/>
                  <a:pt x="569" y="215"/>
                  <a:pt x="569" y="215"/>
                </a:cubicBezTo>
                <a:cubicBezTo>
                  <a:pt x="564" y="210"/>
                  <a:pt x="564" y="210"/>
                  <a:pt x="564" y="210"/>
                </a:cubicBezTo>
                <a:cubicBezTo>
                  <a:pt x="574" y="198"/>
                  <a:pt x="574" y="198"/>
                  <a:pt x="574" y="198"/>
                </a:cubicBezTo>
                <a:close/>
                <a:moveTo>
                  <a:pt x="641" y="254"/>
                </a:moveTo>
                <a:cubicBezTo>
                  <a:pt x="635" y="244"/>
                  <a:pt x="635" y="244"/>
                  <a:pt x="635" y="244"/>
                </a:cubicBezTo>
                <a:cubicBezTo>
                  <a:pt x="640" y="241"/>
                  <a:pt x="640" y="241"/>
                  <a:pt x="640" y="241"/>
                </a:cubicBezTo>
                <a:cubicBezTo>
                  <a:pt x="656" y="267"/>
                  <a:pt x="656" y="267"/>
                  <a:pt x="656" y="267"/>
                </a:cubicBezTo>
                <a:cubicBezTo>
                  <a:pt x="651" y="270"/>
                  <a:pt x="651" y="270"/>
                  <a:pt x="651" y="270"/>
                </a:cubicBezTo>
                <a:cubicBezTo>
                  <a:pt x="645" y="260"/>
                  <a:pt x="645" y="260"/>
                  <a:pt x="645" y="260"/>
                </a:cubicBezTo>
                <a:cubicBezTo>
                  <a:pt x="620" y="276"/>
                  <a:pt x="620" y="276"/>
                  <a:pt x="620" y="276"/>
                </a:cubicBezTo>
                <a:cubicBezTo>
                  <a:pt x="616" y="269"/>
                  <a:pt x="616" y="269"/>
                  <a:pt x="616" y="269"/>
                </a:cubicBezTo>
                <a:cubicBezTo>
                  <a:pt x="641" y="254"/>
                  <a:pt x="641" y="254"/>
                  <a:pt x="641" y="254"/>
                </a:cubicBezTo>
                <a:close/>
                <a:moveTo>
                  <a:pt x="662" y="290"/>
                </a:moveTo>
                <a:cubicBezTo>
                  <a:pt x="660" y="287"/>
                  <a:pt x="659" y="286"/>
                  <a:pt x="657" y="285"/>
                </a:cubicBezTo>
                <a:cubicBezTo>
                  <a:pt x="655" y="284"/>
                  <a:pt x="653" y="285"/>
                  <a:pt x="651" y="286"/>
                </a:cubicBezTo>
                <a:cubicBezTo>
                  <a:pt x="659" y="305"/>
                  <a:pt x="659" y="305"/>
                  <a:pt x="659" y="305"/>
                </a:cubicBezTo>
                <a:cubicBezTo>
                  <a:pt x="654" y="307"/>
                  <a:pt x="654" y="307"/>
                  <a:pt x="654" y="307"/>
                </a:cubicBezTo>
                <a:cubicBezTo>
                  <a:pt x="645" y="288"/>
                  <a:pt x="645" y="288"/>
                  <a:pt x="645" y="288"/>
                </a:cubicBezTo>
                <a:cubicBezTo>
                  <a:pt x="642" y="290"/>
                  <a:pt x="641" y="291"/>
                  <a:pt x="640" y="293"/>
                </a:cubicBezTo>
                <a:cubicBezTo>
                  <a:pt x="639" y="295"/>
                  <a:pt x="639" y="297"/>
                  <a:pt x="641" y="300"/>
                </a:cubicBezTo>
                <a:cubicBezTo>
                  <a:pt x="646" y="311"/>
                  <a:pt x="646" y="311"/>
                  <a:pt x="646" y="311"/>
                </a:cubicBezTo>
                <a:cubicBezTo>
                  <a:pt x="640" y="313"/>
                  <a:pt x="640" y="313"/>
                  <a:pt x="640" y="313"/>
                </a:cubicBezTo>
                <a:cubicBezTo>
                  <a:pt x="635" y="302"/>
                  <a:pt x="635" y="302"/>
                  <a:pt x="635" y="302"/>
                </a:cubicBezTo>
                <a:cubicBezTo>
                  <a:pt x="634" y="299"/>
                  <a:pt x="633" y="297"/>
                  <a:pt x="633" y="296"/>
                </a:cubicBezTo>
                <a:cubicBezTo>
                  <a:pt x="633" y="294"/>
                  <a:pt x="633" y="292"/>
                  <a:pt x="633" y="291"/>
                </a:cubicBezTo>
                <a:cubicBezTo>
                  <a:pt x="634" y="288"/>
                  <a:pt x="635" y="286"/>
                  <a:pt x="637" y="284"/>
                </a:cubicBezTo>
                <a:cubicBezTo>
                  <a:pt x="638" y="283"/>
                  <a:pt x="641" y="281"/>
                  <a:pt x="644" y="280"/>
                </a:cubicBezTo>
                <a:cubicBezTo>
                  <a:pt x="649" y="277"/>
                  <a:pt x="654" y="276"/>
                  <a:pt x="658" y="277"/>
                </a:cubicBezTo>
                <a:cubicBezTo>
                  <a:pt x="662" y="279"/>
                  <a:pt x="665" y="282"/>
                  <a:pt x="667" y="287"/>
                </a:cubicBezTo>
                <a:cubicBezTo>
                  <a:pt x="672" y="298"/>
                  <a:pt x="672" y="298"/>
                  <a:pt x="672" y="298"/>
                </a:cubicBezTo>
                <a:cubicBezTo>
                  <a:pt x="667" y="301"/>
                  <a:pt x="667" y="301"/>
                  <a:pt x="667" y="301"/>
                </a:cubicBezTo>
                <a:cubicBezTo>
                  <a:pt x="662" y="290"/>
                  <a:pt x="662" y="290"/>
                  <a:pt x="662" y="290"/>
                </a:cubicBezTo>
                <a:close/>
                <a:moveTo>
                  <a:pt x="675" y="325"/>
                </a:moveTo>
                <a:cubicBezTo>
                  <a:pt x="674" y="322"/>
                  <a:pt x="672" y="320"/>
                  <a:pt x="670" y="319"/>
                </a:cubicBezTo>
                <a:cubicBezTo>
                  <a:pt x="668" y="319"/>
                  <a:pt x="665" y="319"/>
                  <a:pt x="660" y="320"/>
                </a:cubicBezTo>
                <a:cubicBezTo>
                  <a:pt x="657" y="322"/>
                  <a:pt x="654" y="323"/>
                  <a:pt x="653" y="325"/>
                </a:cubicBezTo>
                <a:cubicBezTo>
                  <a:pt x="652" y="327"/>
                  <a:pt x="652" y="329"/>
                  <a:pt x="653" y="332"/>
                </a:cubicBezTo>
                <a:cubicBezTo>
                  <a:pt x="657" y="344"/>
                  <a:pt x="657" y="344"/>
                  <a:pt x="657" y="344"/>
                </a:cubicBezTo>
                <a:cubicBezTo>
                  <a:pt x="651" y="346"/>
                  <a:pt x="651" y="346"/>
                  <a:pt x="651" y="346"/>
                </a:cubicBezTo>
                <a:cubicBezTo>
                  <a:pt x="647" y="334"/>
                  <a:pt x="647" y="334"/>
                  <a:pt x="647" y="334"/>
                </a:cubicBezTo>
                <a:cubicBezTo>
                  <a:pt x="646" y="331"/>
                  <a:pt x="646" y="329"/>
                  <a:pt x="646" y="327"/>
                </a:cubicBezTo>
                <a:cubicBezTo>
                  <a:pt x="646" y="326"/>
                  <a:pt x="646" y="324"/>
                  <a:pt x="647" y="322"/>
                </a:cubicBezTo>
                <a:cubicBezTo>
                  <a:pt x="647" y="320"/>
                  <a:pt x="649" y="318"/>
                  <a:pt x="651" y="316"/>
                </a:cubicBezTo>
                <a:cubicBezTo>
                  <a:pt x="653" y="315"/>
                  <a:pt x="655" y="314"/>
                  <a:pt x="658" y="313"/>
                </a:cubicBezTo>
                <a:cubicBezTo>
                  <a:pt x="664" y="311"/>
                  <a:pt x="669" y="310"/>
                  <a:pt x="673" y="312"/>
                </a:cubicBezTo>
                <a:cubicBezTo>
                  <a:pt x="676" y="314"/>
                  <a:pt x="679" y="317"/>
                  <a:pt x="681" y="323"/>
                </a:cubicBezTo>
                <a:cubicBezTo>
                  <a:pt x="684" y="335"/>
                  <a:pt x="684" y="335"/>
                  <a:pt x="684" y="335"/>
                </a:cubicBezTo>
                <a:cubicBezTo>
                  <a:pt x="679" y="337"/>
                  <a:pt x="679" y="337"/>
                  <a:pt x="679" y="337"/>
                </a:cubicBezTo>
                <a:cubicBezTo>
                  <a:pt x="675" y="325"/>
                  <a:pt x="675" y="325"/>
                  <a:pt x="675" y="325"/>
                </a:cubicBezTo>
                <a:close/>
                <a:moveTo>
                  <a:pt x="689" y="352"/>
                </a:moveTo>
                <a:cubicBezTo>
                  <a:pt x="675" y="354"/>
                  <a:pt x="675" y="354"/>
                  <a:pt x="675" y="354"/>
                </a:cubicBezTo>
                <a:cubicBezTo>
                  <a:pt x="677" y="368"/>
                  <a:pt x="677" y="368"/>
                  <a:pt x="677" y="368"/>
                </a:cubicBezTo>
                <a:cubicBezTo>
                  <a:pt x="691" y="365"/>
                  <a:pt x="691" y="365"/>
                  <a:pt x="691" y="365"/>
                </a:cubicBezTo>
                <a:cubicBezTo>
                  <a:pt x="692" y="373"/>
                  <a:pt x="692" y="373"/>
                  <a:pt x="692" y="373"/>
                </a:cubicBezTo>
                <a:cubicBezTo>
                  <a:pt x="658" y="379"/>
                  <a:pt x="658" y="379"/>
                  <a:pt x="658" y="379"/>
                </a:cubicBezTo>
                <a:cubicBezTo>
                  <a:pt x="656" y="372"/>
                  <a:pt x="656" y="372"/>
                  <a:pt x="656" y="372"/>
                </a:cubicBezTo>
                <a:cubicBezTo>
                  <a:pt x="671" y="369"/>
                  <a:pt x="671" y="369"/>
                  <a:pt x="671" y="369"/>
                </a:cubicBezTo>
                <a:cubicBezTo>
                  <a:pt x="669" y="355"/>
                  <a:pt x="669" y="355"/>
                  <a:pt x="669" y="355"/>
                </a:cubicBezTo>
                <a:cubicBezTo>
                  <a:pt x="654" y="358"/>
                  <a:pt x="654" y="358"/>
                  <a:pt x="654" y="358"/>
                </a:cubicBezTo>
                <a:cubicBezTo>
                  <a:pt x="653" y="351"/>
                  <a:pt x="653" y="351"/>
                  <a:pt x="653" y="351"/>
                </a:cubicBezTo>
                <a:cubicBezTo>
                  <a:pt x="687" y="344"/>
                  <a:pt x="687" y="344"/>
                  <a:pt x="687" y="344"/>
                </a:cubicBezTo>
                <a:cubicBezTo>
                  <a:pt x="689" y="352"/>
                  <a:pt x="689" y="352"/>
                  <a:pt x="689" y="352"/>
                </a:cubicBezTo>
                <a:close/>
                <a:moveTo>
                  <a:pt x="695" y="386"/>
                </a:moveTo>
                <a:cubicBezTo>
                  <a:pt x="695" y="396"/>
                  <a:pt x="695" y="396"/>
                  <a:pt x="695" y="396"/>
                </a:cubicBezTo>
                <a:cubicBezTo>
                  <a:pt x="670" y="411"/>
                  <a:pt x="670" y="411"/>
                  <a:pt x="670" y="411"/>
                </a:cubicBezTo>
                <a:cubicBezTo>
                  <a:pt x="695" y="410"/>
                  <a:pt x="695" y="410"/>
                  <a:pt x="695" y="410"/>
                </a:cubicBezTo>
                <a:cubicBezTo>
                  <a:pt x="695" y="418"/>
                  <a:pt x="695" y="418"/>
                  <a:pt x="695" y="418"/>
                </a:cubicBezTo>
                <a:cubicBezTo>
                  <a:pt x="660" y="419"/>
                  <a:pt x="660" y="419"/>
                  <a:pt x="660" y="419"/>
                </a:cubicBezTo>
                <a:cubicBezTo>
                  <a:pt x="660" y="410"/>
                  <a:pt x="660" y="410"/>
                  <a:pt x="660" y="410"/>
                </a:cubicBezTo>
                <a:cubicBezTo>
                  <a:pt x="686" y="394"/>
                  <a:pt x="686" y="394"/>
                  <a:pt x="686" y="394"/>
                </a:cubicBezTo>
                <a:cubicBezTo>
                  <a:pt x="660" y="395"/>
                  <a:pt x="660" y="395"/>
                  <a:pt x="660" y="395"/>
                </a:cubicBezTo>
                <a:cubicBezTo>
                  <a:pt x="659" y="387"/>
                  <a:pt x="659" y="387"/>
                  <a:pt x="659" y="387"/>
                </a:cubicBezTo>
                <a:cubicBezTo>
                  <a:pt x="695" y="386"/>
                  <a:pt x="695" y="386"/>
                  <a:pt x="695" y="386"/>
                </a:cubicBezTo>
                <a:close/>
                <a:moveTo>
                  <a:pt x="677" y="425"/>
                </a:moveTo>
                <a:cubicBezTo>
                  <a:pt x="683" y="426"/>
                  <a:pt x="688" y="428"/>
                  <a:pt x="690" y="431"/>
                </a:cubicBezTo>
                <a:cubicBezTo>
                  <a:pt x="693" y="434"/>
                  <a:pt x="694" y="439"/>
                  <a:pt x="693" y="445"/>
                </a:cubicBezTo>
                <a:cubicBezTo>
                  <a:pt x="692" y="451"/>
                  <a:pt x="690" y="455"/>
                  <a:pt x="687" y="458"/>
                </a:cubicBezTo>
                <a:cubicBezTo>
                  <a:pt x="684" y="460"/>
                  <a:pt x="679" y="461"/>
                  <a:pt x="673" y="460"/>
                </a:cubicBezTo>
                <a:cubicBezTo>
                  <a:pt x="667" y="459"/>
                  <a:pt x="662" y="457"/>
                  <a:pt x="660" y="454"/>
                </a:cubicBezTo>
                <a:cubicBezTo>
                  <a:pt x="657" y="451"/>
                  <a:pt x="656" y="446"/>
                  <a:pt x="657" y="440"/>
                </a:cubicBezTo>
                <a:cubicBezTo>
                  <a:pt x="657" y="434"/>
                  <a:pt x="659" y="430"/>
                  <a:pt x="663" y="427"/>
                </a:cubicBezTo>
                <a:cubicBezTo>
                  <a:pt x="666" y="425"/>
                  <a:pt x="671" y="424"/>
                  <a:pt x="677" y="425"/>
                </a:cubicBezTo>
                <a:close/>
                <a:moveTo>
                  <a:pt x="687" y="444"/>
                </a:moveTo>
                <a:cubicBezTo>
                  <a:pt x="687" y="447"/>
                  <a:pt x="685" y="450"/>
                  <a:pt x="683" y="451"/>
                </a:cubicBezTo>
                <a:cubicBezTo>
                  <a:pt x="681" y="452"/>
                  <a:pt x="678" y="453"/>
                  <a:pt x="674" y="452"/>
                </a:cubicBezTo>
                <a:cubicBezTo>
                  <a:pt x="670" y="452"/>
                  <a:pt x="667" y="450"/>
                  <a:pt x="665" y="449"/>
                </a:cubicBezTo>
                <a:cubicBezTo>
                  <a:pt x="663" y="447"/>
                  <a:pt x="662" y="444"/>
                  <a:pt x="663" y="441"/>
                </a:cubicBezTo>
                <a:cubicBezTo>
                  <a:pt x="663" y="438"/>
                  <a:pt x="664" y="435"/>
                  <a:pt x="667" y="434"/>
                </a:cubicBezTo>
                <a:cubicBezTo>
                  <a:pt x="669" y="433"/>
                  <a:pt x="672" y="432"/>
                  <a:pt x="676" y="433"/>
                </a:cubicBezTo>
                <a:cubicBezTo>
                  <a:pt x="680" y="433"/>
                  <a:pt x="683" y="435"/>
                  <a:pt x="685" y="436"/>
                </a:cubicBezTo>
                <a:cubicBezTo>
                  <a:pt x="687" y="438"/>
                  <a:pt x="687" y="441"/>
                  <a:pt x="687" y="444"/>
                </a:cubicBezTo>
                <a:close/>
                <a:moveTo>
                  <a:pt x="651" y="478"/>
                </a:moveTo>
                <a:cubicBezTo>
                  <a:pt x="652" y="474"/>
                  <a:pt x="653" y="472"/>
                  <a:pt x="654" y="471"/>
                </a:cubicBezTo>
                <a:cubicBezTo>
                  <a:pt x="655" y="469"/>
                  <a:pt x="656" y="468"/>
                  <a:pt x="658" y="467"/>
                </a:cubicBezTo>
                <a:cubicBezTo>
                  <a:pt x="659" y="466"/>
                  <a:pt x="661" y="466"/>
                  <a:pt x="662" y="465"/>
                </a:cubicBezTo>
                <a:cubicBezTo>
                  <a:pt x="664" y="465"/>
                  <a:pt x="666" y="466"/>
                  <a:pt x="669" y="466"/>
                </a:cubicBezTo>
                <a:cubicBezTo>
                  <a:pt x="689" y="471"/>
                  <a:pt x="689" y="471"/>
                  <a:pt x="689" y="471"/>
                </a:cubicBezTo>
                <a:cubicBezTo>
                  <a:pt x="687" y="478"/>
                  <a:pt x="687" y="478"/>
                  <a:pt x="687" y="478"/>
                </a:cubicBezTo>
                <a:cubicBezTo>
                  <a:pt x="667" y="474"/>
                  <a:pt x="667" y="474"/>
                  <a:pt x="667" y="474"/>
                </a:cubicBezTo>
                <a:cubicBezTo>
                  <a:pt x="665" y="473"/>
                  <a:pt x="664" y="473"/>
                  <a:pt x="663" y="473"/>
                </a:cubicBezTo>
                <a:cubicBezTo>
                  <a:pt x="662" y="473"/>
                  <a:pt x="661" y="473"/>
                  <a:pt x="661" y="473"/>
                </a:cubicBezTo>
                <a:cubicBezTo>
                  <a:pt x="660" y="474"/>
                  <a:pt x="659" y="475"/>
                  <a:pt x="658" y="475"/>
                </a:cubicBezTo>
                <a:cubicBezTo>
                  <a:pt x="658" y="476"/>
                  <a:pt x="657" y="478"/>
                  <a:pt x="657" y="480"/>
                </a:cubicBezTo>
                <a:cubicBezTo>
                  <a:pt x="655" y="488"/>
                  <a:pt x="655" y="488"/>
                  <a:pt x="655" y="488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651" y="478"/>
                  <a:pt x="651" y="478"/>
                  <a:pt x="651" y="478"/>
                </a:cubicBezTo>
                <a:close/>
                <a:moveTo>
                  <a:pt x="667" y="494"/>
                </a:moveTo>
                <a:cubicBezTo>
                  <a:pt x="672" y="496"/>
                  <a:pt x="676" y="499"/>
                  <a:pt x="678" y="503"/>
                </a:cubicBezTo>
                <a:cubicBezTo>
                  <a:pt x="679" y="507"/>
                  <a:pt x="679" y="512"/>
                  <a:pt x="677" y="517"/>
                </a:cubicBezTo>
                <a:cubicBezTo>
                  <a:pt x="675" y="523"/>
                  <a:pt x="671" y="526"/>
                  <a:pt x="668" y="528"/>
                </a:cubicBezTo>
                <a:cubicBezTo>
                  <a:pt x="664" y="529"/>
                  <a:pt x="659" y="529"/>
                  <a:pt x="653" y="527"/>
                </a:cubicBezTo>
                <a:cubicBezTo>
                  <a:pt x="647" y="524"/>
                  <a:pt x="644" y="521"/>
                  <a:pt x="642" y="517"/>
                </a:cubicBezTo>
                <a:cubicBezTo>
                  <a:pt x="640" y="513"/>
                  <a:pt x="641" y="509"/>
                  <a:pt x="643" y="503"/>
                </a:cubicBezTo>
                <a:cubicBezTo>
                  <a:pt x="645" y="497"/>
                  <a:pt x="648" y="494"/>
                  <a:pt x="652" y="492"/>
                </a:cubicBezTo>
                <a:cubicBezTo>
                  <a:pt x="656" y="491"/>
                  <a:pt x="661" y="491"/>
                  <a:pt x="667" y="494"/>
                </a:cubicBezTo>
                <a:close/>
                <a:moveTo>
                  <a:pt x="671" y="515"/>
                </a:moveTo>
                <a:cubicBezTo>
                  <a:pt x="670" y="518"/>
                  <a:pt x="668" y="520"/>
                  <a:pt x="666" y="520"/>
                </a:cubicBezTo>
                <a:cubicBezTo>
                  <a:pt x="663" y="521"/>
                  <a:pt x="660" y="521"/>
                  <a:pt x="656" y="519"/>
                </a:cubicBezTo>
                <a:cubicBezTo>
                  <a:pt x="652" y="517"/>
                  <a:pt x="650" y="516"/>
                  <a:pt x="649" y="513"/>
                </a:cubicBezTo>
                <a:cubicBezTo>
                  <a:pt x="647" y="511"/>
                  <a:pt x="647" y="508"/>
                  <a:pt x="648" y="505"/>
                </a:cubicBezTo>
                <a:cubicBezTo>
                  <a:pt x="650" y="502"/>
                  <a:pt x="651" y="500"/>
                  <a:pt x="654" y="500"/>
                </a:cubicBezTo>
                <a:cubicBezTo>
                  <a:pt x="656" y="499"/>
                  <a:pt x="660" y="500"/>
                  <a:pt x="664" y="501"/>
                </a:cubicBezTo>
                <a:cubicBezTo>
                  <a:pt x="667" y="503"/>
                  <a:pt x="670" y="505"/>
                  <a:pt x="671" y="507"/>
                </a:cubicBezTo>
                <a:cubicBezTo>
                  <a:pt x="672" y="509"/>
                  <a:pt x="672" y="512"/>
                  <a:pt x="671" y="515"/>
                </a:cubicBezTo>
                <a:close/>
                <a:moveTo>
                  <a:pt x="641" y="544"/>
                </a:moveTo>
                <a:cubicBezTo>
                  <a:pt x="646" y="547"/>
                  <a:pt x="646" y="547"/>
                  <a:pt x="646" y="547"/>
                </a:cubicBezTo>
                <a:cubicBezTo>
                  <a:pt x="637" y="562"/>
                  <a:pt x="637" y="562"/>
                  <a:pt x="637" y="562"/>
                </a:cubicBezTo>
                <a:cubicBezTo>
                  <a:pt x="619" y="552"/>
                  <a:pt x="619" y="552"/>
                  <a:pt x="619" y="552"/>
                </a:cubicBezTo>
                <a:cubicBezTo>
                  <a:pt x="628" y="538"/>
                  <a:pt x="628" y="538"/>
                  <a:pt x="628" y="538"/>
                </a:cubicBezTo>
                <a:cubicBezTo>
                  <a:pt x="629" y="535"/>
                  <a:pt x="631" y="533"/>
                  <a:pt x="632" y="532"/>
                </a:cubicBezTo>
                <a:cubicBezTo>
                  <a:pt x="633" y="531"/>
                  <a:pt x="634" y="530"/>
                  <a:pt x="636" y="530"/>
                </a:cubicBezTo>
                <a:cubicBezTo>
                  <a:pt x="638" y="529"/>
                  <a:pt x="641" y="529"/>
                  <a:pt x="643" y="529"/>
                </a:cubicBezTo>
                <a:cubicBezTo>
                  <a:pt x="645" y="529"/>
                  <a:pt x="648" y="530"/>
                  <a:pt x="651" y="532"/>
                </a:cubicBezTo>
                <a:cubicBezTo>
                  <a:pt x="656" y="535"/>
                  <a:pt x="659" y="539"/>
                  <a:pt x="661" y="543"/>
                </a:cubicBezTo>
                <a:cubicBezTo>
                  <a:pt x="662" y="547"/>
                  <a:pt x="661" y="551"/>
                  <a:pt x="658" y="556"/>
                </a:cubicBezTo>
                <a:cubicBezTo>
                  <a:pt x="650" y="570"/>
                  <a:pt x="650" y="570"/>
                  <a:pt x="650" y="570"/>
                </a:cubicBezTo>
                <a:cubicBezTo>
                  <a:pt x="644" y="567"/>
                  <a:pt x="644" y="567"/>
                  <a:pt x="644" y="567"/>
                </a:cubicBezTo>
                <a:cubicBezTo>
                  <a:pt x="653" y="553"/>
                  <a:pt x="653" y="553"/>
                  <a:pt x="653" y="553"/>
                </a:cubicBezTo>
                <a:cubicBezTo>
                  <a:pt x="654" y="550"/>
                  <a:pt x="654" y="548"/>
                  <a:pt x="654" y="546"/>
                </a:cubicBezTo>
                <a:cubicBezTo>
                  <a:pt x="653" y="544"/>
                  <a:pt x="650" y="542"/>
                  <a:pt x="647" y="539"/>
                </a:cubicBezTo>
                <a:cubicBezTo>
                  <a:pt x="644" y="537"/>
                  <a:pt x="641" y="537"/>
                  <a:pt x="639" y="537"/>
                </a:cubicBezTo>
                <a:cubicBezTo>
                  <a:pt x="636" y="537"/>
                  <a:pt x="635" y="538"/>
                  <a:pt x="633" y="541"/>
                </a:cubicBezTo>
                <a:cubicBezTo>
                  <a:pt x="629" y="548"/>
                  <a:pt x="629" y="548"/>
                  <a:pt x="629" y="548"/>
                </a:cubicBezTo>
                <a:cubicBezTo>
                  <a:pt x="636" y="553"/>
                  <a:pt x="636" y="553"/>
                  <a:pt x="636" y="553"/>
                </a:cubicBezTo>
                <a:cubicBezTo>
                  <a:pt x="641" y="544"/>
                  <a:pt x="641" y="544"/>
                  <a:pt x="641" y="544"/>
                </a:cubicBezTo>
                <a:close/>
                <a:moveTo>
                  <a:pt x="648" y="574"/>
                </a:moveTo>
                <a:cubicBezTo>
                  <a:pt x="643" y="581"/>
                  <a:pt x="643" y="581"/>
                  <a:pt x="643" y="581"/>
                </a:cubicBezTo>
                <a:cubicBezTo>
                  <a:pt x="627" y="580"/>
                  <a:pt x="627" y="580"/>
                  <a:pt x="627" y="580"/>
                </a:cubicBezTo>
                <a:cubicBezTo>
                  <a:pt x="632" y="595"/>
                  <a:pt x="632" y="595"/>
                  <a:pt x="632" y="595"/>
                </a:cubicBezTo>
                <a:cubicBezTo>
                  <a:pt x="627" y="602"/>
                  <a:pt x="627" y="602"/>
                  <a:pt x="627" y="602"/>
                </a:cubicBezTo>
                <a:cubicBezTo>
                  <a:pt x="619" y="579"/>
                  <a:pt x="619" y="579"/>
                  <a:pt x="619" y="579"/>
                </a:cubicBezTo>
                <a:cubicBezTo>
                  <a:pt x="607" y="570"/>
                  <a:pt x="607" y="570"/>
                  <a:pt x="607" y="570"/>
                </a:cubicBezTo>
                <a:cubicBezTo>
                  <a:pt x="611" y="564"/>
                  <a:pt x="611" y="564"/>
                  <a:pt x="611" y="564"/>
                </a:cubicBezTo>
                <a:cubicBezTo>
                  <a:pt x="624" y="573"/>
                  <a:pt x="624" y="573"/>
                  <a:pt x="624" y="573"/>
                </a:cubicBezTo>
                <a:cubicBezTo>
                  <a:pt x="648" y="574"/>
                  <a:pt x="648" y="574"/>
                  <a:pt x="648" y="574"/>
                </a:cubicBezTo>
                <a:close/>
                <a:moveTo>
                  <a:pt x="264" y="535"/>
                </a:moveTo>
                <a:cubicBezTo>
                  <a:pt x="392" y="535"/>
                  <a:pt x="392" y="535"/>
                  <a:pt x="392" y="535"/>
                </a:cubicBezTo>
                <a:cubicBezTo>
                  <a:pt x="401" y="536"/>
                  <a:pt x="400" y="566"/>
                  <a:pt x="392" y="565"/>
                </a:cubicBezTo>
                <a:cubicBezTo>
                  <a:pt x="264" y="565"/>
                  <a:pt x="264" y="565"/>
                  <a:pt x="264" y="565"/>
                </a:cubicBezTo>
                <a:cubicBezTo>
                  <a:pt x="275" y="565"/>
                  <a:pt x="276" y="536"/>
                  <a:pt x="264" y="535"/>
                </a:cubicBezTo>
                <a:close/>
                <a:moveTo>
                  <a:pt x="550" y="535"/>
                </a:moveTo>
                <a:cubicBezTo>
                  <a:pt x="538" y="536"/>
                  <a:pt x="539" y="565"/>
                  <a:pt x="550" y="565"/>
                </a:cubicBezTo>
                <a:cubicBezTo>
                  <a:pt x="421" y="565"/>
                  <a:pt x="421" y="565"/>
                  <a:pt x="421" y="565"/>
                </a:cubicBezTo>
                <a:cubicBezTo>
                  <a:pt x="413" y="566"/>
                  <a:pt x="412" y="536"/>
                  <a:pt x="421" y="535"/>
                </a:cubicBezTo>
                <a:cubicBezTo>
                  <a:pt x="550" y="535"/>
                  <a:pt x="550" y="535"/>
                  <a:pt x="550" y="535"/>
                </a:cubicBezTo>
                <a:close/>
                <a:moveTo>
                  <a:pt x="495" y="212"/>
                </a:moveTo>
                <a:cubicBezTo>
                  <a:pt x="495" y="260"/>
                  <a:pt x="495" y="260"/>
                  <a:pt x="495" y="260"/>
                </a:cubicBezTo>
                <a:cubicBezTo>
                  <a:pt x="481" y="257"/>
                  <a:pt x="469" y="266"/>
                  <a:pt x="462" y="280"/>
                </a:cubicBezTo>
                <a:cubicBezTo>
                  <a:pt x="462" y="449"/>
                  <a:pt x="462" y="449"/>
                  <a:pt x="462" y="449"/>
                </a:cubicBezTo>
                <a:cubicBezTo>
                  <a:pt x="493" y="439"/>
                  <a:pt x="510" y="421"/>
                  <a:pt x="516" y="396"/>
                </a:cubicBezTo>
                <a:cubicBezTo>
                  <a:pt x="519" y="389"/>
                  <a:pt x="519" y="377"/>
                  <a:pt x="514" y="358"/>
                </a:cubicBezTo>
                <a:cubicBezTo>
                  <a:pt x="501" y="332"/>
                  <a:pt x="486" y="324"/>
                  <a:pt x="477" y="327"/>
                </a:cubicBezTo>
                <a:cubicBezTo>
                  <a:pt x="477" y="278"/>
                  <a:pt x="477" y="278"/>
                  <a:pt x="477" y="278"/>
                </a:cubicBezTo>
                <a:cubicBezTo>
                  <a:pt x="516" y="281"/>
                  <a:pt x="552" y="305"/>
                  <a:pt x="562" y="357"/>
                </a:cubicBezTo>
                <a:cubicBezTo>
                  <a:pt x="570" y="390"/>
                  <a:pt x="562" y="422"/>
                  <a:pt x="545" y="449"/>
                </a:cubicBezTo>
                <a:cubicBezTo>
                  <a:pt x="523" y="472"/>
                  <a:pt x="499" y="491"/>
                  <a:pt x="462" y="497"/>
                </a:cubicBezTo>
                <a:cubicBezTo>
                  <a:pt x="462" y="514"/>
                  <a:pt x="462" y="514"/>
                  <a:pt x="462" y="514"/>
                </a:cubicBezTo>
                <a:cubicBezTo>
                  <a:pt x="413" y="514"/>
                  <a:pt x="413" y="514"/>
                  <a:pt x="413" y="514"/>
                </a:cubicBezTo>
                <a:cubicBezTo>
                  <a:pt x="413" y="274"/>
                  <a:pt x="413" y="274"/>
                  <a:pt x="413" y="274"/>
                </a:cubicBezTo>
                <a:cubicBezTo>
                  <a:pt x="425" y="233"/>
                  <a:pt x="453" y="213"/>
                  <a:pt x="495" y="212"/>
                </a:cubicBezTo>
                <a:close/>
                <a:moveTo>
                  <a:pt x="316" y="212"/>
                </a:moveTo>
                <a:cubicBezTo>
                  <a:pt x="358" y="213"/>
                  <a:pt x="386" y="233"/>
                  <a:pt x="398" y="274"/>
                </a:cubicBezTo>
                <a:cubicBezTo>
                  <a:pt x="398" y="514"/>
                  <a:pt x="398" y="514"/>
                  <a:pt x="398" y="514"/>
                </a:cubicBezTo>
                <a:cubicBezTo>
                  <a:pt x="349" y="514"/>
                  <a:pt x="349" y="514"/>
                  <a:pt x="349" y="514"/>
                </a:cubicBezTo>
                <a:cubicBezTo>
                  <a:pt x="349" y="497"/>
                  <a:pt x="349" y="497"/>
                  <a:pt x="349" y="497"/>
                </a:cubicBezTo>
                <a:cubicBezTo>
                  <a:pt x="312" y="491"/>
                  <a:pt x="288" y="472"/>
                  <a:pt x="267" y="449"/>
                </a:cubicBezTo>
                <a:cubicBezTo>
                  <a:pt x="249" y="422"/>
                  <a:pt x="241" y="390"/>
                  <a:pt x="249" y="357"/>
                </a:cubicBezTo>
                <a:cubicBezTo>
                  <a:pt x="259" y="305"/>
                  <a:pt x="295" y="281"/>
                  <a:pt x="334" y="278"/>
                </a:cubicBezTo>
                <a:cubicBezTo>
                  <a:pt x="334" y="327"/>
                  <a:pt x="334" y="327"/>
                  <a:pt x="334" y="327"/>
                </a:cubicBezTo>
                <a:cubicBezTo>
                  <a:pt x="325" y="324"/>
                  <a:pt x="310" y="332"/>
                  <a:pt x="297" y="358"/>
                </a:cubicBezTo>
                <a:cubicBezTo>
                  <a:pt x="292" y="377"/>
                  <a:pt x="292" y="389"/>
                  <a:pt x="295" y="396"/>
                </a:cubicBezTo>
                <a:cubicBezTo>
                  <a:pt x="302" y="421"/>
                  <a:pt x="318" y="439"/>
                  <a:pt x="349" y="449"/>
                </a:cubicBezTo>
                <a:cubicBezTo>
                  <a:pt x="349" y="280"/>
                  <a:pt x="349" y="280"/>
                  <a:pt x="349" y="280"/>
                </a:cubicBezTo>
                <a:cubicBezTo>
                  <a:pt x="343" y="266"/>
                  <a:pt x="330" y="257"/>
                  <a:pt x="316" y="260"/>
                </a:cubicBezTo>
                <a:cubicBezTo>
                  <a:pt x="316" y="212"/>
                  <a:pt x="316" y="212"/>
                  <a:pt x="316" y="212"/>
                </a:cubicBezTo>
                <a:close/>
                <a:moveTo>
                  <a:pt x="249" y="587"/>
                </a:moveTo>
                <a:cubicBezTo>
                  <a:pt x="567" y="587"/>
                  <a:pt x="567" y="587"/>
                  <a:pt x="567" y="587"/>
                </a:cubicBezTo>
                <a:cubicBezTo>
                  <a:pt x="567" y="615"/>
                  <a:pt x="567" y="615"/>
                  <a:pt x="567" y="615"/>
                </a:cubicBezTo>
                <a:cubicBezTo>
                  <a:pt x="249" y="615"/>
                  <a:pt x="249" y="615"/>
                  <a:pt x="249" y="615"/>
                </a:cubicBezTo>
                <a:lnTo>
                  <a:pt x="249" y="587"/>
                </a:lnTo>
                <a:close/>
              </a:path>
            </a:pathLst>
          </a:custGeom>
          <a:solidFill>
            <a:srgbClr val="B600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36" name="亮红"/>
          <p:cNvSpPr/>
          <p:nvPr userDrawn="1"/>
        </p:nvSpPr>
        <p:spPr>
          <a:xfrm rot="19199061">
            <a:off x="1084034" y="1781495"/>
            <a:ext cx="3311958" cy="3311958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33000">
                  <a:schemeClr val="bg1">
                    <a:alpha val="13000"/>
                  </a:schemeClr>
                </a:gs>
                <a:gs pos="67000">
                  <a:schemeClr val="bg1"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5027083" y="2464256"/>
            <a:ext cx="6374027" cy="150018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单击此处编辑论文题目题目过长则分行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27083" y="4188936"/>
            <a:ext cx="3067050" cy="42049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指导老师：</a:t>
            </a:r>
            <a:r>
              <a:rPr lang="en-US" altLang="zh-CN" dirty="0"/>
              <a:t>xxx </a:t>
            </a:r>
            <a:r>
              <a:rPr lang="zh-CN" altLang="en-US" dirty="0"/>
              <a:t>丨答辩学生：</a:t>
            </a:r>
            <a:r>
              <a:rPr lang="en-US" altLang="zh-CN" dirty="0"/>
              <a:t>xxx</a:t>
            </a:r>
            <a:endParaRPr lang="en-US" altLang="zh-CN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452A-293A-8049-A863-ACF6CD6DADD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63BE-09C0-5D41-904B-FBBE953FEE2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conveyor dir="l"/>
      </p:transition>
    </mc:Choice>
    <mc:Fallback>
      <p:transition spd="slow" advClick="0" advTm="0">
        <p:fade/>
      </p:transition>
    </mc:Fallback>
  </mc:AlternateContent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50863" y="549275"/>
            <a:ext cx="11090275" cy="5759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12725" y="5890093"/>
            <a:ext cx="676276" cy="666075"/>
            <a:chOff x="212725" y="5890093"/>
            <a:chExt cx="676276" cy="666075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212725" y="6072346"/>
              <a:ext cx="67627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 userDrawn="1"/>
          </p:nvCxnSpPr>
          <p:spPr>
            <a:xfrm flipH="1" flipV="1">
              <a:off x="750888" y="5890093"/>
              <a:ext cx="0" cy="666075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 userDrawn="1"/>
        </p:nvGrpSpPr>
        <p:grpSpPr>
          <a:xfrm flipH="1">
            <a:off x="11287805" y="5890093"/>
            <a:ext cx="676276" cy="666075"/>
            <a:chOff x="11287805" y="5890093"/>
            <a:chExt cx="676276" cy="666075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11287805" y="6072346"/>
              <a:ext cx="67627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 flipV="1">
              <a:off x="11825968" y="5890093"/>
              <a:ext cx="0" cy="666075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 userDrawn="1"/>
        </p:nvSpPr>
        <p:spPr>
          <a:xfrm>
            <a:off x="7450667" y="541846"/>
            <a:ext cx="5785944" cy="5759448"/>
          </a:xfrm>
          <a:prstGeom prst="rect">
            <a:avLst/>
          </a:prstGeom>
          <a:blipFill dpi="0" rotWithShape="1">
            <a:blip r:embed="rId2" cstate="email">
              <a:alphaModFix amt="3000"/>
            </a:blip>
            <a:srcRect/>
            <a:stretch>
              <a:fillRect l="1610" t="460" r="1610" b="46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976629" y="1085850"/>
            <a:ext cx="1551305" cy="967620"/>
            <a:chOff x="326181" y="2990850"/>
            <a:chExt cx="1913196" cy="1193348"/>
          </a:xfrm>
        </p:grpSpPr>
        <p:sp>
          <p:nvSpPr>
            <p:cNvPr id="13" name="文本框 12"/>
            <p:cNvSpPr txBox="1"/>
            <p:nvPr userDrawn="1"/>
          </p:nvSpPr>
          <p:spPr>
            <a:xfrm>
              <a:off x="326181" y="3072385"/>
              <a:ext cx="1913196" cy="79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spc="600" dirty="0">
                  <a:solidFill>
                    <a:srgbClr val="C00000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目录</a:t>
              </a:r>
              <a:endParaRPr lang="zh-CN" altLang="en-US" sz="3600" spc="600" dirty="0">
                <a:solidFill>
                  <a:srgbClr val="C00000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347056" y="3765038"/>
              <a:ext cx="1805392" cy="417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spc="100" baseline="0" dirty="0">
                  <a:solidFill>
                    <a:srgbClr val="C00000"/>
                  </a:solidFill>
                  <a:latin typeface="Alibaba Sans Medium" panose="020B0603020203040204" pitchFamily="34" charset="0"/>
                  <a:cs typeface="Alibaba Sans Medium" panose="020B0603020203040204" pitchFamily="34" charset="0"/>
                </a:rPr>
                <a:t>CONTENTS</a:t>
              </a:r>
              <a:endParaRPr lang="zh-CN" altLang="en-US" sz="1600" spc="100" baseline="0" dirty="0">
                <a:solidFill>
                  <a:srgbClr val="C00000"/>
                </a:solidFill>
                <a:latin typeface="Alibaba Sans Medium" panose="020B0603020203040204" pitchFamily="34" charset="0"/>
                <a:cs typeface="Alibaba Sans Medium" panose="020B0603020203040204" pitchFamily="34" charset="0"/>
              </a:endParaRPr>
            </a:p>
          </p:txBody>
        </p:sp>
        <p:cxnSp>
          <p:nvCxnSpPr>
            <p:cNvPr id="15" name="直接连接符 14"/>
            <p:cNvCxnSpPr/>
            <p:nvPr userDrawn="1"/>
          </p:nvCxnSpPr>
          <p:spPr>
            <a:xfrm>
              <a:off x="466918" y="2990850"/>
              <a:ext cx="1553997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/>
          </p:nvCxnSpPr>
          <p:spPr>
            <a:xfrm>
              <a:off x="466918" y="4184198"/>
              <a:ext cx="1553997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44006"/>
            <a:ext cx="9144000" cy="813556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3EA9-123D-489F-8313-43A8A4AC4565}" type="slidenum">
              <a:rPr lang="zh-CN" altLang="en-US" smtClean="0"/>
            </a:fld>
            <a:endParaRPr lang="zh-CN" altLang="en-US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5251126" y="1034822"/>
            <a:ext cx="1689749" cy="1509184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概述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0397974" y="1667463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711051" y="1448866"/>
            <a:ext cx="138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研究背景与研究意义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0660469" y="2633115"/>
            <a:ext cx="138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项目创新点及特色</a:t>
            </a:r>
            <a:endParaRPr lang="zh-CN" altLang="en-US" dirty="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614187" y="3751327"/>
            <a:ext cx="162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项目研究内容</a:t>
            </a:r>
            <a:endParaRPr lang="zh-CN" altLang="en-US" sz="18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 userDrawn="1"/>
        </p:nvSpPr>
        <p:spPr>
          <a:xfrm>
            <a:off x="10924370" y="102005"/>
            <a:ext cx="941750" cy="941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20" y="136016"/>
            <a:ext cx="915250" cy="883621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10734013" y="4903838"/>
            <a:ext cx="138666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ym typeface="+mn-ea"/>
              </a:rPr>
              <a:t>政策建议及成果</a:t>
            </a:r>
            <a:endParaRPr lang="zh-CN" altLang="en-US" sz="1800" kern="12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slow" advClick="0" advTm="3000">
    <p:fade/>
  </p:transition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方法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0420625" y="2887704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0924370" y="102005"/>
            <a:ext cx="941750" cy="941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20" y="136016"/>
            <a:ext cx="915250" cy="883621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10711051" y="1448866"/>
            <a:ext cx="138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kern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研究背景与研究意义</a:t>
            </a:r>
            <a:endParaRPr lang="zh-CN" altLang="en-US" sz="1800" kern="12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660469" y="2633115"/>
            <a:ext cx="138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>
                <a:solidFill>
                  <a:schemeClr val="bg1"/>
                </a:solidFill>
              </a:rPr>
              <a:t>项目创新点及特色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10614187" y="3751327"/>
            <a:ext cx="162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项目研究内容</a:t>
            </a:r>
            <a:endParaRPr lang="zh-CN" altLang="en-US" sz="18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0734013" y="4903838"/>
            <a:ext cx="138666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ym typeface="+mn-ea"/>
              </a:rPr>
              <a:t>政策建议及成果</a:t>
            </a:r>
            <a:endParaRPr lang="zh-CN" altLang="en-US" sz="1800" kern="12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slow" advClick="0" advTm="3000">
    <p:fade/>
  </p:transition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过程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0401238" y="3904446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0924370" y="102005"/>
            <a:ext cx="941750" cy="941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20" y="136016"/>
            <a:ext cx="915250" cy="883621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10711051" y="1448866"/>
            <a:ext cx="138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kern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研究背景与研究意义</a:t>
            </a:r>
            <a:endParaRPr lang="zh-CN" altLang="en-US" sz="1800" kern="12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660469" y="2633115"/>
            <a:ext cx="138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项目创新点及特色</a:t>
            </a:r>
            <a:endParaRPr lang="zh-CN" altLang="en-US" dirty="0"/>
          </a:p>
        </p:txBody>
      </p:sp>
      <p:sp>
        <p:nvSpPr>
          <p:cNvPr id="20" name="文本框 19"/>
          <p:cNvSpPr txBox="1"/>
          <p:nvPr userDrawn="1"/>
        </p:nvSpPr>
        <p:spPr>
          <a:xfrm>
            <a:off x="10614187" y="3751327"/>
            <a:ext cx="162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项目研究内容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0734013" y="4903838"/>
            <a:ext cx="138666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ym typeface="+mn-ea"/>
              </a:rPr>
              <a:t>政策建议及成果</a:t>
            </a:r>
            <a:endParaRPr lang="zh-CN" altLang="en-US" sz="1800" kern="12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slow" advClick="0" advTm="3000">
    <p:fade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6" t="24127" r="39601" b="4444"/>
          <a:stretch>
            <a:fillRect/>
          </a:stretch>
        </p:blipFill>
        <p:spPr>
          <a:xfrm>
            <a:off x="0" y="0"/>
            <a:ext cx="4511040" cy="6858000"/>
          </a:xfrm>
          <a:custGeom>
            <a:avLst/>
            <a:gdLst>
              <a:gd name="connsiteX0" fmla="*/ 0 w 4511040"/>
              <a:gd name="connsiteY0" fmla="*/ 0 h 6858000"/>
              <a:gd name="connsiteX1" fmla="*/ 4511040 w 4511040"/>
              <a:gd name="connsiteY1" fmla="*/ 0 h 6858000"/>
              <a:gd name="connsiteX2" fmla="*/ 4511040 w 4511040"/>
              <a:gd name="connsiteY2" fmla="*/ 6858000 h 6858000"/>
              <a:gd name="connsiteX3" fmla="*/ 0 w 45110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040" h="6858000">
                <a:moveTo>
                  <a:pt x="0" y="0"/>
                </a:moveTo>
                <a:lnTo>
                  <a:pt x="4511040" y="0"/>
                </a:lnTo>
                <a:lnTo>
                  <a:pt x="45110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/>
        </p:nvSpPr>
        <p:spPr>
          <a:xfrm>
            <a:off x="20320" y="0"/>
            <a:ext cx="4490720" cy="6858000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20320" y="0"/>
            <a:ext cx="4531360" cy="6858000"/>
          </a:xfrm>
          <a:prstGeom prst="rect">
            <a:avLst/>
          </a:prstGeom>
          <a:solidFill>
            <a:schemeClr val="accent5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 descr="e7d195523061f1c0cef09ac28eaae964ec9988a5cce77c8b8C1E4685C6E6B40CD7615480512384A61EE159C6FE0045D14B61E85D0A95589D558B81FFC809322ACC20DC2254D928200A3EA0841B8B1814640B618B2185680CEAB94E3931E0B5D7711EF63F967A4C297FC727FDC926E3DD993D4DBDA5D64870F48545BEBEBB5F1E1B53A97FCE30A0A5CBB9687EF1FA3D5A"/>
          <p:cNvSpPr/>
          <p:nvPr userDrawn="1"/>
        </p:nvSpPr>
        <p:spPr>
          <a:xfrm>
            <a:off x="1117600" y="1069975"/>
            <a:ext cx="11436350" cy="4718050"/>
          </a:xfrm>
          <a:prstGeom prst="rect">
            <a:avLst/>
          </a:prstGeom>
          <a:noFill/>
          <a:ln w="25400">
            <a:solidFill>
              <a:srgbClr val="97BA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成果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0401237" y="4982901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0924370" y="102005"/>
            <a:ext cx="941750" cy="941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20" y="136016"/>
            <a:ext cx="915250" cy="883621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10711051" y="1448866"/>
            <a:ext cx="138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kern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研究背景与研究意义</a:t>
            </a:r>
            <a:endParaRPr lang="zh-CN" altLang="en-US" sz="1800" kern="12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660469" y="2633115"/>
            <a:ext cx="138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项目创新点及特色</a:t>
            </a:r>
            <a:endParaRPr lang="zh-CN" altLang="en-US" dirty="0"/>
          </a:p>
        </p:txBody>
      </p:sp>
      <p:sp>
        <p:nvSpPr>
          <p:cNvPr id="20" name="文本框 19"/>
          <p:cNvSpPr txBox="1"/>
          <p:nvPr userDrawn="1"/>
        </p:nvSpPr>
        <p:spPr>
          <a:xfrm>
            <a:off x="10614187" y="3751327"/>
            <a:ext cx="162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项目研究内容</a:t>
            </a:r>
            <a:endParaRPr lang="zh-CN" altLang="en-US" sz="18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34013" y="4903838"/>
            <a:ext cx="138666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ym typeface="+mn-ea"/>
              </a:rPr>
              <a:t>政策建议及成果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 advClick="0" advTm="3000">
    <p:fade/>
  </p:transition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结论建议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0400553" y="4353678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711051" y="1070015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研究概述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711051" y="1858061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研究方法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0711051" y="2646107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研究过程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711051" y="3434153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研究成果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711051" y="4222199"/>
            <a:ext cx="138666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项目成果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10924370" y="102005"/>
            <a:ext cx="941750" cy="941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20" y="136016"/>
            <a:ext cx="915250" cy="883621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ldLvl="0" animBg="1"/>
      <p:bldP spid="8" grpId="0" bldLvl="0" animBg="1"/>
      <p:bldP spid="10" grpId="0" bldLvl="0" animBg="1"/>
      <p:bldP spid="11" grpId="0"/>
      <p:bldP spid="12" grpId="0"/>
      <p:bldP spid="13" grpId="0"/>
      <p:bldP spid="14" grpId="0"/>
      <p:bldP spid="15" grpId="0"/>
    </p:bld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内容版式_右下角通用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3EA9-123D-489F-8313-43A8A4AC4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使用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 advTm="3000"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ṩḻïḓé"/>
          <p:cNvSpPr/>
          <p:nvPr userDrawn="1"/>
        </p:nvSpPr>
        <p:spPr bwMode="auto">
          <a:xfrm>
            <a:off x="9476838" y="2108990"/>
            <a:ext cx="3383474" cy="3443965"/>
          </a:xfrm>
          <a:custGeom>
            <a:avLst/>
            <a:gdLst>
              <a:gd name="T0" fmla="*/ 606 w 808"/>
              <a:gd name="T1" fmla="*/ 701 h 821"/>
              <a:gd name="T2" fmla="*/ 597 w 808"/>
              <a:gd name="T3" fmla="*/ 703 h 821"/>
              <a:gd name="T4" fmla="*/ 597 w 808"/>
              <a:gd name="T5" fmla="*/ 684 h 821"/>
              <a:gd name="T6" fmla="*/ 620 w 808"/>
              <a:gd name="T7" fmla="*/ 651 h 821"/>
              <a:gd name="T8" fmla="*/ 606 w 808"/>
              <a:gd name="T9" fmla="*/ 661 h 821"/>
              <a:gd name="T10" fmla="*/ 584 w 808"/>
              <a:gd name="T11" fmla="*/ 659 h 821"/>
              <a:gd name="T12" fmla="*/ 591 w 808"/>
              <a:gd name="T13" fmla="*/ 642 h 821"/>
              <a:gd name="T14" fmla="*/ 597 w 808"/>
              <a:gd name="T15" fmla="*/ 649 h 821"/>
              <a:gd name="T16" fmla="*/ 620 w 808"/>
              <a:gd name="T17" fmla="*/ 619 h 821"/>
              <a:gd name="T18" fmla="*/ 636 w 808"/>
              <a:gd name="T19" fmla="*/ 634 h 821"/>
              <a:gd name="T20" fmla="*/ 623 w 808"/>
              <a:gd name="T21" fmla="*/ 679 h 821"/>
              <a:gd name="T22" fmla="*/ 620 w 808"/>
              <a:gd name="T23" fmla="*/ 692 h 821"/>
              <a:gd name="T24" fmla="*/ 177 w 808"/>
              <a:gd name="T25" fmla="*/ 710 h 821"/>
              <a:gd name="T26" fmla="*/ 216 w 808"/>
              <a:gd name="T27" fmla="*/ 643 h 821"/>
              <a:gd name="T28" fmla="*/ 233 w 808"/>
              <a:gd name="T29" fmla="*/ 632 h 821"/>
              <a:gd name="T30" fmla="*/ 209 w 808"/>
              <a:gd name="T31" fmla="*/ 667 h 821"/>
              <a:gd name="T32" fmla="*/ 245 w 808"/>
              <a:gd name="T33" fmla="*/ 647 h 821"/>
              <a:gd name="T34" fmla="*/ 246 w 808"/>
              <a:gd name="T35" fmla="*/ 676 h 821"/>
              <a:gd name="T36" fmla="*/ 228 w 808"/>
              <a:gd name="T37" fmla="*/ 694 h 821"/>
              <a:gd name="T38" fmla="*/ 203 w 808"/>
              <a:gd name="T39" fmla="*/ 719 h 821"/>
              <a:gd name="T40" fmla="*/ 207 w 808"/>
              <a:gd name="T41" fmla="*/ 683 h 821"/>
              <a:gd name="T42" fmla="*/ 446 w 808"/>
              <a:gd name="T43" fmla="*/ 698 h 821"/>
              <a:gd name="T44" fmla="*/ 444 w 808"/>
              <a:gd name="T45" fmla="*/ 686 h 821"/>
              <a:gd name="T46" fmla="*/ 445 w 808"/>
              <a:gd name="T47" fmla="*/ 674 h 821"/>
              <a:gd name="T48" fmla="*/ 434 w 808"/>
              <a:gd name="T49" fmla="*/ 668 h 821"/>
              <a:gd name="T50" fmla="*/ 438 w 808"/>
              <a:gd name="T51" fmla="*/ 651 h 821"/>
              <a:gd name="T52" fmla="*/ 456 w 808"/>
              <a:gd name="T53" fmla="*/ 644 h 821"/>
              <a:gd name="T54" fmla="*/ 465 w 808"/>
              <a:gd name="T55" fmla="*/ 643 h 821"/>
              <a:gd name="T56" fmla="*/ 457 w 808"/>
              <a:gd name="T57" fmla="*/ 675 h 821"/>
              <a:gd name="T58" fmla="*/ 455 w 808"/>
              <a:gd name="T59" fmla="*/ 690 h 821"/>
              <a:gd name="T60" fmla="*/ 265 w 808"/>
              <a:gd name="T61" fmla="*/ 713 h 821"/>
              <a:gd name="T62" fmla="*/ 562 w 808"/>
              <a:gd name="T63" fmla="*/ 715 h 821"/>
              <a:gd name="T64" fmla="*/ 292 w 808"/>
              <a:gd name="T65" fmla="*/ 705 h 821"/>
              <a:gd name="T66" fmla="*/ 300 w 808"/>
              <a:gd name="T67" fmla="*/ 666 h 821"/>
              <a:gd name="T68" fmla="*/ 285 w 808"/>
              <a:gd name="T69" fmla="*/ 672 h 821"/>
              <a:gd name="T70" fmla="*/ 302 w 808"/>
              <a:gd name="T71" fmla="*/ 650 h 821"/>
              <a:gd name="T72" fmla="*/ 307 w 808"/>
              <a:gd name="T73" fmla="*/ 637 h 821"/>
              <a:gd name="T74" fmla="*/ 319 w 808"/>
              <a:gd name="T75" fmla="*/ 648 h 821"/>
              <a:gd name="T76" fmla="*/ 305 w 808"/>
              <a:gd name="T77" fmla="*/ 696 h 821"/>
              <a:gd name="T78" fmla="*/ 511 w 808"/>
              <a:gd name="T79" fmla="*/ 689 h 821"/>
              <a:gd name="T80" fmla="*/ 538 w 808"/>
              <a:gd name="T81" fmla="*/ 638 h 821"/>
              <a:gd name="T82" fmla="*/ 529 w 808"/>
              <a:gd name="T83" fmla="*/ 700 h 821"/>
              <a:gd name="T84" fmla="*/ 241 w 808"/>
              <a:gd name="T85" fmla="*/ 701 h 821"/>
              <a:gd name="T86" fmla="*/ 469 w 808"/>
              <a:gd name="T87" fmla="*/ 701 h 821"/>
              <a:gd name="T88" fmla="*/ 447 w 808"/>
              <a:gd name="T89" fmla="*/ 705 h 821"/>
              <a:gd name="T90" fmla="*/ 349 w 808"/>
              <a:gd name="T91" fmla="*/ 697 h 821"/>
              <a:gd name="T92" fmla="*/ 371 w 808"/>
              <a:gd name="T93" fmla="*/ 665 h 821"/>
              <a:gd name="T94" fmla="*/ 400 w 808"/>
              <a:gd name="T95" fmla="*/ 667 h 821"/>
              <a:gd name="T96" fmla="*/ 375 w 808"/>
              <a:gd name="T97" fmla="*/ 697 h 821"/>
              <a:gd name="T98" fmla="*/ 220 w 808"/>
              <a:gd name="T99" fmla="*/ 683 h 821"/>
              <a:gd name="T100" fmla="*/ 223 w 808"/>
              <a:gd name="T101" fmla="*/ 690 h 821"/>
              <a:gd name="T102" fmla="*/ 318 w 808"/>
              <a:gd name="T103" fmla="*/ 697 h 821"/>
              <a:gd name="T104" fmla="*/ 206 w 808"/>
              <a:gd name="T105" fmla="*/ 674 h 821"/>
              <a:gd name="T106" fmla="*/ 311 w 808"/>
              <a:gd name="T107" fmla="*/ 660 h 821"/>
              <a:gd name="T108" fmla="*/ 614 w 808"/>
              <a:gd name="T109" fmla="*/ 661 h 821"/>
              <a:gd name="T110" fmla="*/ 607 w 808"/>
              <a:gd name="T111" fmla="*/ 650 h 821"/>
              <a:gd name="T112" fmla="*/ 217 w 808"/>
              <a:gd name="T113" fmla="*/ 627 h 821"/>
              <a:gd name="T114" fmla="*/ 161 w 808"/>
              <a:gd name="T115" fmla="*/ 585 h 821"/>
              <a:gd name="T116" fmla="*/ 114 w 808"/>
              <a:gd name="T117" fmla="*/ 372 h 821"/>
              <a:gd name="T118" fmla="*/ 243 w 808"/>
              <a:gd name="T119" fmla="*/ 205 h 821"/>
              <a:gd name="T120" fmla="*/ 433 w 808"/>
              <a:gd name="T121" fmla="*/ 152 h 821"/>
              <a:gd name="T122" fmla="*/ 653 w 808"/>
              <a:gd name="T123" fmla="*/ 325 h 821"/>
              <a:gd name="T124" fmla="*/ 664 w 808"/>
              <a:gd name="T125" fmla="*/ 501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08" h="821">
                <a:moveTo>
                  <a:pt x="404" y="821"/>
                </a:moveTo>
                <a:cubicBezTo>
                  <a:pt x="626" y="821"/>
                  <a:pt x="808" y="637"/>
                  <a:pt x="808" y="411"/>
                </a:cubicBezTo>
                <a:cubicBezTo>
                  <a:pt x="808" y="185"/>
                  <a:pt x="626" y="0"/>
                  <a:pt x="404" y="0"/>
                </a:cubicBezTo>
                <a:cubicBezTo>
                  <a:pt x="181" y="0"/>
                  <a:pt x="0" y="185"/>
                  <a:pt x="0" y="411"/>
                </a:cubicBezTo>
                <a:cubicBezTo>
                  <a:pt x="0" y="637"/>
                  <a:pt x="181" y="821"/>
                  <a:pt x="404" y="821"/>
                </a:cubicBezTo>
                <a:close/>
                <a:moveTo>
                  <a:pt x="404" y="3"/>
                </a:moveTo>
                <a:cubicBezTo>
                  <a:pt x="474" y="48"/>
                  <a:pt x="616" y="90"/>
                  <a:pt x="583" y="158"/>
                </a:cubicBezTo>
                <a:cubicBezTo>
                  <a:pt x="638" y="106"/>
                  <a:pt x="721" y="230"/>
                  <a:pt x="785" y="285"/>
                </a:cubicBezTo>
                <a:cubicBezTo>
                  <a:pt x="765" y="362"/>
                  <a:pt x="769" y="520"/>
                  <a:pt x="693" y="507"/>
                </a:cubicBezTo>
                <a:cubicBezTo>
                  <a:pt x="761" y="544"/>
                  <a:pt x="669" y="666"/>
                  <a:pt x="644" y="734"/>
                </a:cubicBezTo>
                <a:cubicBezTo>
                  <a:pt x="567" y="740"/>
                  <a:pt x="412" y="799"/>
                  <a:pt x="405" y="723"/>
                </a:cubicBezTo>
                <a:cubicBezTo>
                  <a:pt x="392" y="797"/>
                  <a:pt x="241" y="737"/>
                  <a:pt x="161" y="732"/>
                </a:cubicBezTo>
                <a:cubicBezTo>
                  <a:pt x="134" y="658"/>
                  <a:pt x="46" y="545"/>
                  <a:pt x="113" y="509"/>
                </a:cubicBezTo>
                <a:cubicBezTo>
                  <a:pt x="35" y="520"/>
                  <a:pt x="47" y="364"/>
                  <a:pt x="23" y="284"/>
                </a:cubicBezTo>
                <a:cubicBezTo>
                  <a:pt x="90" y="245"/>
                  <a:pt x="172" y="105"/>
                  <a:pt x="229" y="159"/>
                </a:cubicBezTo>
                <a:cubicBezTo>
                  <a:pt x="197" y="85"/>
                  <a:pt x="340" y="46"/>
                  <a:pt x="404" y="3"/>
                </a:cubicBezTo>
                <a:close/>
                <a:moveTo>
                  <a:pt x="609" y="729"/>
                </a:moveTo>
                <a:cubicBezTo>
                  <a:pt x="601" y="725"/>
                  <a:pt x="601" y="725"/>
                  <a:pt x="601" y="725"/>
                </a:cubicBezTo>
                <a:cubicBezTo>
                  <a:pt x="601" y="725"/>
                  <a:pt x="601" y="725"/>
                  <a:pt x="601" y="725"/>
                </a:cubicBezTo>
                <a:cubicBezTo>
                  <a:pt x="601" y="725"/>
                  <a:pt x="601" y="725"/>
                  <a:pt x="601" y="725"/>
                </a:cubicBezTo>
                <a:cubicBezTo>
                  <a:pt x="601" y="725"/>
                  <a:pt x="601" y="725"/>
                  <a:pt x="601" y="725"/>
                </a:cubicBezTo>
                <a:cubicBezTo>
                  <a:pt x="600" y="725"/>
                  <a:pt x="600" y="725"/>
                  <a:pt x="600" y="725"/>
                </a:cubicBezTo>
                <a:cubicBezTo>
                  <a:pt x="600" y="725"/>
                  <a:pt x="600" y="725"/>
                  <a:pt x="600" y="725"/>
                </a:cubicBezTo>
                <a:cubicBezTo>
                  <a:pt x="599" y="725"/>
                  <a:pt x="599" y="725"/>
                  <a:pt x="599" y="725"/>
                </a:cubicBezTo>
                <a:cubicBezTo>
                  <a:pt x="599" y="725"/>
                  <a:pt x="599" y="725"/>
                  <a:pt x="599" y="725"/>
                </a:cubicBezTo>
                <a:cubicBezTo>
                  <a:pt x="599" y="725"/>
                  <a:pt x="599" y="725"/>
                  <a:pt x="599" y="725"/>
                </a:cubicBezTo>
                <a:cubicBezTo>
                  <a:pt x="599" y="725"/>
                  <a:pt x="599" y="725"/>
                  <a:pt x="599" y="725"/>
                </a:cubicBezTo>
                <a:cubicBezTo>
                  <a:pt x="598" y="725"/>
                  <a:pt x="598" y="725"/>
                  <a:pt x="598" y="725"/>
                </a:cubicBezTo>
                <a:cubicBezTo>
                  <a:pt x="598" y="725"/>
                  <a:pt x="598" y="725"/>
                  <a:pt x="598" y="725"/>
                </a:cubicBezTo>
                <a:cubicBezTo>
                  <a:pt x="598" y="725"/>
                  <a:pt x="598" y="725"/>
                  <a:pt x="598" y="725"/>
                </a:cubicBezTo>
                <a:cubicBezTo>
                  <a:pt x="598" y="725"/>
                  <a:pt x="598" y="725"/>
                  <a:pt x="598" y="725"/>
                </a:cubicBezTo>
                <a:cubicBezTo>
                  <a:pt x="597" y="725"/>
                  <a:pt x="597" y="725"/>
                  <a:pt x="597" y="725"/>
                </a:cubicBezTo>
                <a:cubicBezTo>
                  <a:pt x="597" y="725"/>
                  <a:pt x="597" y="725"/>
                  <a:pt x="597" y="725"/>
                </a:cubicBezTo>
                <a:cubicBezTo>
                  <a:pt x="596" y="725"/>
                  <a:pt x="596" y="725"/>
                  <a:pt x="596" y="725"/>
                </a:cubicBezTo>
                <a:cubicBezTo>
                  <a:pt x="596" y="725"/>
                  <a:pt x="596" y="725"/>
                  <a:pt x="596" y="725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2"/>
                  <a:pt x="595" y="722"/>
                  <a:pt x="595" y="722"/>
                </a:cubicBezTo>
                <a:cubicBezTo>
                  <a:pt x="595" y="722"/>
                  <a:pt x="595" y="722"/>
                  <a:pt x="595" y="722"/>
                </a:cubicBezTo>
                <a:cubicBezTo>
                  <a:pt x="596" y="722"/>
                  <a:pt x="596" y="722"/>
                  <a:pt x="596" y="722"/>
                </a:cubicBezTo>
                <a:cubicBezTo>
                  <a:pt x="596" y="722"/>
                  <a:pt x="596" y="722"/>
                  <a:pt x="596" y="722"/>
                </a:cubicBezTo>
                <a:cubicBezTo>
                  <a:pt x="598" y="722"/>
                  <a:pt x="598" y="722"/>
                  <a:pt x="598" y="722"/>
                </a:cubicBezTo>
                <a:cubicBezTo>
                  <a:pt x="598" y="722"/>
                  <a:pt x="598" y="722"/>
                  <a:pt x="598" y="722"/>
                </a:cubicBezTo>
                <a:cubicBezTo>
                  <a:pt x="600" y="722"/>
                  <a:pt x="600" y="722"/>
                  <a:pt x="600" y="722"/>
                </a:cubicBezTo>
                <a:cubicBezTo>
                  <a:pt x="600" y="722"/>
                  <a:pt x="600" y="722"/>
                  <a:pt x="600" y="722"/>
                </a:cubicBezTo>
                <a:cubicBezTo>
                  <a:pt x="602" y="722"/>
                  <a:pt x="602" y="722"/>
                  <a:pt x="602" y="722"/>
                </a:cubicBezTo>
                <a:cubicBezTo>
                  <a:pt x="602" y="722"/>
                  <a:pt x="602" y="722"/>
                  <a:pt x="602" y="722"/>
                </a:cubicBezTo>
                <a:cubicBezTo>
                  <a:pt x="603" y="722"/>
                  <a:pt x="603" y="722"/>
                  <a:pt x="603" y="722"/>
                </a:cubicBezTo>
                <a:cubicBezTo>
                  <a:pt x="603" y="722"/>
                  <a:pt x="603" y="722"/>
                  <a:pt x="603" y="722"/>
                </a:cubicBezTo>
                <a:cubicBezTo>
                  <a:pt x="605" y="722"/>
                  <a:pt x="605" y="722"/>
                  <a:pt x="605" y="722"/>
                </a:cubicBezTo>
                <a:cubicBezTo>
                  <a:pt x="605" y="722"/>
                  <a:pt x="605" y="722"/>
                  <a:pt x="605" y="722"/>
                </a:cubicBezTo>
                <a:cubicBezTo>
                  <a:pt x="606" y="721"/>
                  <a:pt x="606" y="721"/>
                  <a:pt x="606" y="721"/>
                </a:cubicBezTo>
                <a:cubicBezTo>
                  <a:pt x="606" y="721"/>
                  <a:pt x="606" y="721"/>
                  <a:pt x="606" y="721"/>
                </a:cubicBezTo>
                <a:cubicBezTo>
                  <a:pt x="608" y="719"/>
                  <a:pt x="608" y="719"/>
                  <a:pt x="608" y="719"/>
                </a:cubicBezTo>
                <a:cubicBezTo>
                  <a:pt x="608" y="719"/>
                  <a:pt x="608" y="719"/>
                  <a:pt x="608" y="719"/>
                </a:cubicBezTo>
                <a:cubicBezTo>
                  <a:pt x="608" y="717"/>
                  <a:pt x="608" y="717"/>
                  <a:pt x="608" y="717"/>
                </a:cubicBezTo>
                <a:cubicBezTo>
                  <a:pt x="608" y="717"/>
                  <a:pt x="608" y="717"/>
                  <a:pt x="608" y="717"/>
                </a:cubicBezTo>
                <a:cubicBezTo>
                  <a:pt x="608" y="715"/>
                  <a:pt x="608" y="715"/>
                  <a:pt x="608" y="715"/>
                </a:cubicBezTo>
                <a:cubicBezTo>
                  <a:pt x="608" y="715"/>
                  <a:pt x="608" y="715"/>
                  <a:pt x="608" y="715"/>
                </a:cubicBezTo>
                <a:cubicBezTo>
                  <a:pt x="608" y="712"/>
                  <a:pt x="608" y="712"/>
                  <a:pt x="608" y="712"/>
                </a:cubicBezTo>
                <a:cubicBezTo>
                  <a:pt x="608" y="712"/>
                  <a:pt x="608" y="712"/>
                  <a:pt x="608" y="712"/>
                </a:cubicBezTo>
                <a:cubicBezTo>
                  <a:pt x="608" y="710"/>
                  <a:pt x="608" y="710"/>
                  <a:pt x="608" y="710"/>
                </a:cubicBezTo>
                <a:cubicBezTo>
                  <a:pt x="608" y="710"/>
                  <a:pt x="608" y="710"/>
                  <a:pt x="608" y="710"/>
                </a:cubicBezTo>
                <a:cubicBezTo>
                  <a:pt x="608" y="707"/>
                  <a:pt x="608" y="707"/>
                  <a:pt x="608" y="707"/>
                </a:cubicBezTo>
                <a:cubicBezTo>
                  <a:pt x="608" y="707"/>
                  <a:pt x="608" y="707"/>
                  <a:pt x="608" y="707"/>
                </a:cubicBezTo>
                <a:cubicBezTo>
                  <a:pt x="608" y="705"/>
                  <a:pt x="608" y="705"/>
                  <a:pt x="608" y="705"/>
                </a:cubicBezTo>
                <a:cubicBezTo>
                  <a:pt x="608" y="705"/>
                  <a:pt x="608" y="705"/>
                  <a:pt x="608" y="705"/>
                </a:cubicBezTo>
                <a:cubicBezTo>
                  <a:pt x="608" y="702"/>
                  <a:pt x="608" y="702"/>
                  <a:pt x="608" y="702"/>
                </a:cubicBezTo>
                <a:cubicBezTo>
                  <a:pt x="608" y="702"/>
                  <a:pt x="608" y="702"/>
                  <a:pt x="608" y="702"/>
                </a:cubicBezTo>
                <a:cubicBezTo>
                  <a:pt x="608" y="700"/>
                  <a:pt x="608" y="700"/>
                  <a:pt x="608" y="700"/>
                </a:cubicBezTo>
                <a:cubicBezTo>
                  <a:pt x="608" y="700"/>
                  <a:pt x="608" y="700"/>
                  <a:pt x="608" y="700"/>
                </a:cubicBezTo>
                <a:cubicBezTo>
                  <a:pt x="606" y="701"/>
                  <a:pt x="606" y="701"/>
                  <a:pt x="606" y="701"/>
                </a:cubicBezTo>
                <a:cubicBezTo>
                  <a:pt x="606" y="701"/>
                  <a:pt x="606" y="701"/>
                  <a:pt x="606" y="701"/>
                </a:cubicBezTo>
                <a:cubicBezTo>
                  <a:pt x="604" y="702"/>
                  <a:pt x="604" y="702"/>
                  <a:pt x="604" y="702"/>
                </a:cubicBezTo>
                <a:cubicBezTo>
                  <a:pt x="604" y="702"/>
                  <a:pt x="604" y="702"/>
                  <a:pt x="604" y="702"/>
                </a:cubicBezTo>
                <a:cubicBezTo>
                  <a:pt x="603" y="703"/>
                  <a:pt x="603" y="703"/>
                  <a:pt x="603" y="703"/>
                </a:cubicBezTo>
                <a:cubicBezTo>
                  <a:pt x="603" y="703"/>
                  <a:pt x="603" y="703"/>
                  <a:pt x="603" y="703"/>
                </a:cubicBezTo>
                <a:cubicBezTo>
                  <a:pt x="601" y="704"/>
                  <a:pt x="601" y="704"/>
                  <a:pt x="601" y="704"/>
                </a:cubicBezTo>
                <a:cubicBezTo>
                  <a:pt x="601" y="704"/>
                  <a:pt x="601" y="704"/>
                  <a:pt x="601" y="704"/>
                </a:cubicBezTo>
                <a:cubicBezTo>
                  <a:pt x="599" y="705"/>
                  <a:pt x="599" y="705"/>
                  <a:pt x="599" y="705"/>
                </a:cubicBezTo>
                <a:cubicBezTo>
                  <a:pt x="599" y="705"/>
                  <a:pt x="599" y="705"/>
                  <a:pt x="599" y="705"/>
                </a:cubicBezTo>
                <a:cubicBezTo>
                  <a:pt x="598" y="706"/>
                  <a:pt x="598" y="706"/>
                  <a:pt x="598" y="706"/>
                </a:cubicBezTo>
                <a:cubicBezTo>
                  <a:pt x="598" y="706"/>
                  <a:pt x="598" y="706"/>
                  <a:pt x="598" y="706"/>
                </a:cubicBezTo>
                <a:cubicBezTo>
                  <a:pt x="596" y="708"/>
                  <a:pt x="596" y="708"/>
                  <a:pt x="596" y="708"/>
                </a:cubicBezTo>
                <a:cubicBezTo>
                  <a:pt x="596" y="708"/>
                  <a:pt x="596" y="708"/>
                  <a:pt x="596" y="708"/>
                </a:cubicBezTo>
                <a:cubicBezTo>
                  <a:pt x="594" y="708"/>
                  <a:pt x="594" y="708"/>
                  <a:pt x="594" y="708"/>
                </a:cubicBezTo>
                <a:cubicBezTo>
                  <a:pt x="594" y="708"/>
                  <a:pt x="594" y="708"/>
                  <a:pt x="594" y="708"/>
                </a:cubicBezTo>
                <a:cubicBezTo>
                  <a:pt x="593" y="709"/>
                  <a:pt x="593" y="709"/>
                  <a:pt x="593" y="709"/>
                </a:cubicBezTo>
                <a:cubicBezTo>
                  <a:pt x="593" y="709"/>
                  <a:pt x="593" y="709"/>
                  <a:pt x="593" y="709"/>
                </a:cubicBezTo>
                <a:cubicBezTo>
                  <a:pt x="592" y="710"/>
                  <a:pt x="592" y="710"/>
                  <a:pt x="592" y="710"/>
                </a:cubicBezTo>
                <a:cubicBezTo>
                  <a:pt x="592" y="710"/>
                  <a:pt x="592" y="710"/>
                  <a:pt x="592" y="710"/>
                </a:cubicBezTo>
                <a:cubicBezTo>
                  <a:pt x="590" y="710"/>
                  <a:pt x="590" y="710"/>
                  <a:pt x="590" y="710"/>
                </a:cubicBezTo>
                <a:cubicBezTo>
                  <a:pt x="590" y="710"/>
                  <a:pt x="590" y="710"/>
                  <a:pt x="590" y="710"/>
                </a:cubicBezTo>
                <a:cubicBezTo>
                  <a:pt x="589" y="711"/>
                  <a:pt x="589" y="711"/>
                  <a:pt x="589" y="711"/>
                </a:cubicBezTo>
                <a:cubicBezTo>
                  <a:pt x="589" y="711"/>
                  <a:pt x="589" y="711"/>
                  <a:pt x="589" y="711"/>
                </a:cubicBezTo>
                <a:cubicBezTo>
                  <a:pt x="588" y="712"/>
                  <a:pt x="588" y="712"/>
                  <a:pt x="588" y="712"/>
                </a:cubicBezTo>
                <a:cubicBezTo>
                  <a:pt x="588" y="712"/>
                  <a:pt x="588" y="712"/>
                  <a:pt x="588" y="712"/>
                </a:cubicBezTo>
                <a:cubicBezTo>
                  <a:pt x="587" y="712"/>
                  <a:pt x="587" y="712"/>
                  <a:pt x="587" y="712"/>
                </a:cubicBezTo>
                <a:cubicBezTo>
                  <a:pt x="587" y="712"/>
                  <a:pt x="587" y="712"/>
                  <a:pt x="587" y="712"/>
                </a:cubicBezTo>
                <a:cubicBezTo>
                  <a:pt x="585" y="712"/>
                  <a:pt x="585" y="712"/>
                  <a:pt x="585" y="712"/>
                </a:cubicBezTo>
                <a:cubicBezTo>
                  <a:pt x="585" y="712"/>
                  <a:pt x="585" y="712"/>
                  <a:pt x="585" y="712"/>
                </a:cubicBezTo>
                <a:cubicBezTo>
                  <a:pt x="584" y="711"/>
                  <a:pt x="584" y="711"/>
                  <a:pt x="584" y="711"/>
                </a:cubicBezTo>
                <a:cubicBezTo>
                  <a:pt x="584" y="711"/>
                  <a:pt x="584" y="711"/>
                  <a:pt x="584" y="711"/>
                </a:cubicBezTo>
                <a:cubicBezTo>
                  <a:pt x="584" y="712"/>
                  <a:pt x="584" y="712"/>
                  <a:pt x="584" y="712"/>
                </a:cubicBezTo>
                <a:cubicBezTo>
                  <a:pt x="584" y="712"/>
                  <a:pt x="584" y="712"/>
                  <a:pt x="584" y="712"/>
                </a:cubicBezTo>
                <a:cubicBezTo>
                  <a:pt x="583" y="712"/>
                  <a:pt x="583" y="712"/>
                  <a:pt x="583" y="712"/>
                </a:cubicBezTo>
                <a:cubicBezTo>
                  <a:pt x="583" y="712"/>
                  <a:pt x="583" y="712"/>
                  <a:pt x="583" y="712"/>
                </a:cubicBezTo>
                <a:cubicBezTo>
                  <a:pt x="582" y="712"/>
                  <a:pt x="582" y="712"/>
                  <a:pt x="582" y="712"/>
                </a:cubicBezTo>
                <a:cubicBezTo>
                  <a:pt x="582" y="712"/>
                  <a:pt x="582" y="712"/>
                  <a:pt x="582" y="712"/>
                </a:cubicBezTo>
                <a:cubicBezTo>
                  <a:pt x="582" y="711"/>
                  <a:pt x="582" y="711"/>
                  <a:pt x="582" y="711"/>
                </a:cubicBezTo>
                <a:cubicBezTo>
                  <a:pt x="582" y="711"/>
                  <a:pt x="582" y="711"/>
                  <a:pt x="582" y="711"/>
                </a:cubicBezTo>
                <a:cubicBezTo>
                  <a:pt x="581" y="711"/>
                  <a:pt x="581" y="711"/>
                  <a:pt x="581" y="711"/>
                </a:cubicBezTo>
                <a:cubicBezTo>
                  <a:pt x="581" y="711"/>
                  <a:pt x="581" y="711"/>
                  <a:pt x="581" y="711"/>
                </a:cubicBezTo>
                <a:cubicBezTo>
                  <a:pt x="581" y="711"/>
                  <a:pt x="581" y="711"/>
                  <a:pt x="581" y="711"/>
                </a:cubicBezTo>
                <a:cubicBezTo>
                  <a:pt x="581" y="711"/>
                  <a:pt x="581" y="711"/>
                  <a:pt x="581" y="711"/>
                </a:cubicBezTo>
                <a:cubicBezTo>
                  <a:pt x="580" y="711"/>
                  <a:pt x="580" y="711"/>
                  <a:pt x="580" y="711"/>
                </a:cubicBezTo>
                <a:cubicBezTo>
                  <a:pt x="580" y="711"/>
                  <a:pt x="580" y="711"/>
                  <a:pt x="580" y="711"/>
                </a:cubicBezTo>
                <a:cubicBezTo>
                  <a:pt x="580" y="710"/>
                  <a:pt x="580" y="710"/>
                  <a:pt x="580" y="710"/>
                </a:cubicBezTo>
                <a:cubicBezTo>
                  <a:pt x="580" y="710"/>
                  <a:pt x="580" y="710"/>
                  <a:pt x="580" y="710"/>
                </a:cubicBezTo>
                <a:cubicBezTo>
                  <a:pt x="579" y="709"/>
                  <a:pt x="579" y="709"/>
                  <a:pt x="579" y="709"/>
                </a:cubicBezTo>
                <a:cubicBezTo>
                  <a:pt x="579" y="709"/>
                  <a:pt x="579" y="709"/>
                  <a:pt x="579" y="709"/>
                </a:cubicBezTo>
                <a:cubicBezTo>
                  <a:pt x="580" y="709"/>
                  <a:pt x="580" y="709"/>
                  <a:pt x="580" y="709"/>
                </a:cubicBezTo>
                <a:cubicBezTo>
                  <a:pt x="580" y="709"/>
                  <a:pt x="580" y="709"/>
                  <a:pt x="580" y="709"/>
                </a:cubicBezTo>
                <a:cubicBezTo>
                  <a:pt x="592" y="704"/>
                  <a:pt x="592" y="704"/>
                  <a:pt x="592" y="704"/>
                </a:cubicBezTo>
                <a:cubicBezTo>
                  <a:pt x="592" y="704"/>
                  <a:pt x="592" y="704"/>
                  <a:pt x="592" y="704"/>
                </a:cubicBezTo>
                <a:cubicBezTo>
                  <a:pt x="592" y="705"/>
                  <a:pt x="592" y="705"/>
                  <a:pt x="592" y="705"/>
                </a:cubicBezTo>
                <a:cubicBezTo>
                  <a:pt x="592" y="705"/>
                  <a:pt x="592" y="705"/>
                  <a:pt x="592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6" y="703"/>
                  <a:pt x="596" y="703"/>
                  <a:pt x="596" y="703"/>
                </a:cubicBezTo>
                <a:cubicBezTo>
                  <a:pt x="596" y="703"/>
                  <a:pt x="596" y="703"/>
                  <a:pt x="596" y="703"/>
                </a:cubicBezTo>
                <a:cubicBezTo>
                  <a:pt x="596" y="703"/>
                  <a:pt x="596" y="703"/>
                  <a:pt x="596" y="703"/>
                </a:cubicBezTo>
                <a:cubicBezTo>
                  <a:pt x="596" y="703"/>
                  <a:pt x="596" y="703"/>
                  <a:pt x="596" y="703"/>
                </a:cubicBezTo>
                <a:cubicBezTo>
                  <a:pt x="597" y="703"/>
                  <a:pt x="597" y="703"/>
                  <a:pt x="597" y="703"/>
                </a:cubicBezTo>
                <a:cubicBezTo>
                  <a:pt x="597" y="703"/>
                  <a:pt x="597" y="703"/>
                  <a:pt x="597" y="703"/>
                </a:cubicBezTo>
                <a:cubicBezTo>
                  <a:pt x="597" y="703"/>
                  <a:pt x="597" y="703"/>
                  <a:pt x="597" y="703"/>
                </a:cubicBezTo>
                <a:cubicBezTo>
                  <a:pt x="597" y="703"/>
                  <a:pt x="597" y="703"/>
                  <a:pt x="597" y="703"/>
                </a:cubicBezTo>
                <a:cubicBezTo>
                  <a:pt x="598" y="702"/>
                  <a:pt x="598" y="702"/>
                  <a:pt x="598" y="702"/>
                </a:cubicBezTo>
                <a:cubicBezTo>
                  <a:pt x="598" y="702"/>
                  <a:pt x="598" y="702"/>
                  <a:pt x="598" y="702"/>
                </a:cubicBezTo>
                <a:cubicBezTo>
                  <a:pt x="599" y="702"/>
                  <a:pt x="599" y="702"/>
                  <a:pt x="599" y="702"/>
                </a:cubicBezTo>
                <a:cubicBezTo>
                  <a:pt x="599" y="702"/>
                  <a:pt x="599" y="702"/>
                  <a:pt x="599" y="702"/>
                </a:cubicBezTo>
                <a:cubicBezTo>
                  <a:pt x="599" y="701"/>
                  <a:pt x="599" y="701"/>
                  <a:pt x="599" y="701"/>
                </a:cubicBezTo>
                <a:cubicBezTo>
                  <a:pt x="599" y="701"/>
                  <a:pt x="599" y="701"/>
                  <a:pt x="599" y="701"/>
                </a:cubicBezTo>
                <a:cubicBezTo>
                  <a:pt x="600" y="701"/>
                  <a:pt x="600" y="701"/>
                  <a:pt x="600" y="701"/>
                </a:cubicBezTo>
                <a:cubicBezTo>
                  <a:pt x="600" y="701"/>
                  <a:pt x="600" y="701"/>
                  <a:pt x="600" y="701"/>
                </a:cubicBezTo>
                <a:cubicBezTo>
                  <a:pt x="601" y="701"/>
                  <a:pt x="601" y="701"/>
                  <a:pt x="601" y="701"/>
                </a:cubicBezTo>
                <a:cubicBezTo>
                  <a:pt x="601" y="701"/>
                  <a:pt x="601" y="701"/>
                  <a:pt x="601" y="701"/>
                </a:cubicBezTo>
                <a:cubicBezTo>
                  <a:pt x="601" y="700"/>
                  <a:pt x="601" y="700"/>
                  <a:pt x="601" y="700"/>
                </a:cubicBezTo>
                <a:cubicBezTo>
                  <a:pt x="601" y="700"/>
                  <a:pt x="601" y="700"/>
                  <a:pt x="601" y="700"/>
                </a:cubicBezTo>
                <a:cubicBezTo>
                  <a:pt x="602" y="699"/>
                  <a:pt x="602" y="699"/>
                  <a:pt x="602" y="699"/>
                </a:cubicBezTo>
                <a:cubicBezTo>
                  <a:pt x="602" y="699"/>
                  <a:pt x="602" y="699"/>
                  <a:pt x="602" y="699"/>
                </a:cubicBezTo>
                <a:cubicBezTo>
                  <a:pt x="602" y="699"/>
                  <a:pt x="602" y="699"/>
                  <a:pt x="602" y="699"/>
                </a:cubicBezTo>
                <a:cubicBezTo>
                  <a:pt x="602" y="699"/>
                  <a:pt x="602" y="699"/>
                  <a:pt x="602" y="699"/>
                </a:cubicBezTo>
                <a:cubicBezTo>
                  <a:pt x="603" y="698"/>
                  <a:pt x="603" y="698"/>
                  <a:pt x="603" y="698"/>
                </a:cubicBezTo>
                <a:cubicBezTo>
                  <a:pt x="603" y="698"/>
                  <a:pt x="603" y="698"/>
                  <a:pt x="603" y="698"/>
                </a:cubicBezTo>
                <a:cubicBezTo>
                  <a:pt x="603" y="697"/>
                  <a:pt x="603" y="697"/>
                  <a:pt x="603" y="697"/>
                </a:cubicBezTo>
                <a:cubicBezTo>
                  <a:pt x="603" y="697"/>
                  <a:pt x="603" y="697"/>
                  <a:pt x="603" y="697"/>
                </a:cubicBezTo>
                <a:cubicBezTo>
                  <a:pt x="604" y="697"/>
                  <a:pt x="604" y="697"/>
                  <a:pt x="604" y="697"/>
                </a:cubicBezTo>
                <a:cubicBezTo>
                  <a:pt x="604" y="697"/>
                  <a:pt x="604" y="697"/>
                  <a:pt x="604" y="697"/>
                </a:cubicBezTo>
                <a:cubicBezTo>
                  <a:pt x="604" y="696"/>
                  <a:pt x="604" y="696"/>
                  <a:pt x="604" y="696"/>
                </a:cubicBezTo>
                <a:cubicBezTo>
                  <a:pt x="604" y="696"/>
                  <a:pt x="604" y="696"/>
                  <a:pt x="604" y="696"/>
                </a:cubicBezTo>
                <a:cubicBezTo>
                  <a:pt x="605" y="696"/>
                  <a:pt x="605" y="696"/>
                  <a:pt x="605" y="696"/>
                </a:cubicBezTo>
                <a:cubicBezTo>
                  <a:pt x="605" y="696"/>
                  <a:pt x="605" y="696"/>
                  <a:pt x="605" y="696"/>
                </a:cubicBezTo>
                <a:cubicBezTo>
                  <a:pt x="606" y="695"/>
                  <a:pt x="606" y="695"/>
                  <a:pt x="606" y="695"/>
                </a:cubicBezTo>
                <a:cubicBezTo>
                  <a:pt x="606" y="695"/>
                  <a:pt x="606" y="695"/>
                  <a:pt x="606" y="695"/>
                </a:cubicBezTo>
                <a:cubicBezTo>
                  <a:pt x="607" y="695"/>
                  <a:pt x="607" y="695"/>
                  <a:pt x="607" y="695"/>
                </a:cubicBezTo>
                <a:cubicBezTo>
                  <a:pt x="607" y="695"/>
                  <a:pt x="607" y="695"/>
                  <a:pt x="607" y="695"/>
                </a:cubicBezTo>
                <a:cubicBezTo>
                  <a:pt x="607" y="695"/>
                  <a:pt x="607" y="695"/>
                  <a:pt x="607" y="695"/>
                </a:cubicBezTo>
                <a:cubicBezTo>
                  <a:pt x="607" y="695"/>
                  <a:pt x="607" y="695"/>
                  <a:pt x="607" y="695"/>
                </a:cubicBezTo>
                <a:cubicBezTo>
                  <a:pt x="607" y="694"/>
                  <a:pt x="607" y="694"/>
                  <a:pt x="607" y="694"/>
                </a:cubicBezTo>
                <a:cubicBezTo>
                  <a:pt x="607" y="694"/>
                  <a:pt x="607" y="694"/>
                  <a:pt x="607" y="694"/>
                </a:cubicBezTo>
                <a:cubicBezTo>
                  <a:pt x="607" y="694"/>
                  <a:pt x="607" y="694"/>
                  <a:pt x="607" y="694"/>
                </a:cubicBezTo>
                <a:cubicBezTo>
                  <a:pt x="607" y="694"/>
                  <a:pt x="607" y="694"/>
                  <a:pt x="607" y="694"/>
                </a:cubicBezTo>
                <a:cubicBezTo>
                  <a:pt x="607" y="693"/>
                  <a:pt x="607" y="693"/>
                  <a:pt x="607" y="693"/>
                </a:cubicBezTo>
                <a:cubicBezTo>
                  <a:pt x="607" y="693"/>
                  <a:pt x="607" y="693"/>
                  <a:pt x="607" y="693"/>
                </a:cubicBezTo>
                <a:cubicBezTo>
                  <a:pt x="606" y="693"/>
                  <a:pt x="606" y="693"/>
                  <a:pt x="606" y="693"/>
                </a:cubicBezTo>
                <a:cubicBezTo>
                  <a:pt x="606" y="693"/>
                  <a:pt x="606" y="693"/>
                  <a:pt x="606" y="693"/>
                </a:cubicBezTo>
                <a:cubicBezTo>
                  <a:pt x="606" y="692"/>
                  <a:pt x="606" y="692"/>
                  <a:pt x="606" y="692"/>
                </a:cubicBezTo>
                <a:cubicBezTo>
                  <a:pt x="606" y="692"/>
                  <a:pt x="606" y="692"/>
                  <a:pt x="606" y="692"/>
                </a:cubicBezTo>
                <a:cubicBezTo>
                  <a:pt x="606" y="692"/>
                  <a:pt x="606" y="692"/>
                  <a:pt x="606" y="692"/>
                </a:cubicBezTo>
                <a:cubicBezTo>
                  <a:pt x="606" y="692"/>
                  <a:pt x="606" y="692"/>
                  <a:pt x="606" y="692"/>
                </a:cubicBezTo>
                <a:cubicBezTo>
                  <a:pt x="607" y="691"/>
                  <a:pt x="607" y="691"/>
                  <a:pt x="607" y="691"/>
                </a:cubicBezTo>
                <a:cubicBezTo>
                  <a:pt x="607" y="691"/>
                  <a:pt x="607" y="691"/>
                  <a:pt x="607" y="691"/>
                </a:cubicBezTo>
                <a:cubicBezTo>
                  <a:pt x="611" y="685"/>
                  <a:pt x="611" y="685"/>
                  <a:pt x="611" y="685"/>
                </a:cubicBezTo>
                <a:cubicBezTo>
                  <a:pt x="611" y="685"/>
                  <a:pt x="611" y="685"/>
                  <a:pt x="611" y="685"/>
                </a:cubicBezTo>
                <a:cubicBezTo>
                  <a:pt x="611" y="685"/>
                  <a:pt x="611" y="685"/>
                  <a:pt x="611" y="685"/>
                </a:cubicBezTo>
                <a:cubicBezTo>
                  <a:pt x="611" y="685"/>
                  <a:pt x="611" y="685"/>
                  <a:pt x="611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3" y="685"/>
                  <a:pt x="613" y="685"/>
                  <a:pt x="613" y="685"/>
                </a:cubicBezTo>
                <a:cubicBezTo>
                  <a:pt x="613" y="685"/>
                  <a:pt x="613" y="685"/>
                  <a:pt x="613" y="685"/>
                </a:cubicBezTo>
                <a:cubicBezTo>
                  <a:pt x="613" y="685"/>
                  <a:pt x="613" y="685"/>
                  <a:pt x="613" y="685"/>
                </a:cubicBezTo>
                <a:cubicBezTo>
                  <a:pt x="613" y="685"/>
                  <a:pt x="613" y="685"/>
                  <a:pt x="613" y="685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5"/>
                  <a:pt x="619" y="675"/>
                  <a:pt x="619" y="675"/>
                </a:cubicBezTo>
                <a:cubicBezTo>
                  <a:pt x="619" y="675"/>
                  <a:pt x="619" y="675"/>
                  <a:pt x="619" y="675"/>
                </a:cubicBezTo>
                <a:cubicBezTo>
                  <a:pt x="619" y="675"/>
                  <a:pt x="619" y="675"/>
                  <a:pt x="619" y="675"/>
                </a:cubicBezTo>
                <a:cubicBezTo>
                  <a:pt x="619" y="675"/>
                  <a:pt x="619" y="675"/>
                  <a:pt x="619" y="675"/>
                </a:cubicBezTo>
                <a:cubicBezTo>
                  <a:pt x="598" y="684"/>
                  <a:pt x="598" y="684"/>
                  <a:pt x="598" y="684"/>
                </a:cubicBezTo>
                <a:cubicBezTo>
                  <a:pt x="598" y="684"/>
                  <a:pt x="598" y="684"/>
                  <a:pt x="598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6" y="684"/>
                  <a:pt x="596" y="684"/>
                  <a:pt x="596" y="684"/>
                </a:cubicBezTo>
                <a:cubicBezTo>
                  <a:pt x="596" y="684"/>
                  <a:pt x="596" y="684"/>
                  <a:pt x="596" y="684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7" y="681"/>
                  <a:pt x="597" y="681"/>
                  <a:pt x="597" y="681"/>
                </a:cubicBezTo>
                <a:cubicBezTo>
                  <a:pt x="597" y="681"/>
                  <a:pt x="597" y="681"/>
                  <a:pt x="597" y="681"/>
                </a:cubicBezTo>
                <a:cubicBezTo>
                  <a:pt x="620" y="670"/>
                  <a:pt x="620" y="670"/>
                  <a:pt x="620" y="670"/>
                </a:cubicBezTo>
                <a:cubicBezTo>
                  <a:pt x="620" y="670"/>
                  <a:pt x="620" y="670"/>
                  <a:pt x="620" y="670"/>
                </a:cubicBezTo>
                <a:cubicBezTo>
                  <a:pt x="621" y="668"/>
                  <a:pt x="621" y="668"/>
                  <a:pt x="621" y="668"/>
                </a:cubicBezTo>
                <a:cubicBezTo>
                  <a:pt x="621" y="668"/>
                  <a:pt x="621" y="668"/>
                  <a:pt x="621" y="668"/>
                </a:cubicBezTo>
                <a:cubicBezTo>
                  <a:pt x="622" y="665"/>
                  <a:pt x="622" y="665"/>
                  <a:pt x="622" y="665"/>
                </a:cubicBezTo>
                <a:cubicBezTo>
                  <a:pt x="622" y="665"/>
                  <a:pt x="622" y="665"/>
                  <a:pt x="622" y="665"/>
                </a:cubicBezTo>
                <a:cubicBezTo>
                  <a:pt x="624" y="663"/>
                  <a:pt x="624" y="663"/>
                  <a:pt x="624" y="663"/>
                </a:cubicBezTo>
                <a:cubicBezTo>
                  <a:pt x="624" y="663"/>
                  <a:pt x="624" y="663"/>
                  <a:pt x="624" y="663"/>
                </a:cubicBezTo>
                <a:cubicBezTo>
                  <a:pt x="626" y="660"/>
                  <a:pt x="626" y="660"/>
                  <a:pt x="626" y="660"/>
                </a:cubicBezTo>
                <a:cubicBezTo>
                  <a:pt x="626" y="660"/>
                  <a:pt x="626" y="660"/>
                  <a:pt x="626" y="660"/>
                </a:cubicBezTo>
                <a:cubicBezTo>
                  <a:pt x="627" y="658"/>
                  <a:pt x="627" y="658"/>
                  <a:pt x="627" y="658"/>
                </a:cubicBezTo>
                <a:cubicBezTo>
                  <a:pt x="627" y="658"/>
                  <a:pt x="627" y="658"/>
                  <a:pt x="627" y="658"/>
                </a:cubicBezTo>
                <a:cubicBezTo>
                  <a:pt x="628" y="655"/>
                  <a:pt x="628" y="655"/>
                  <a:pt x="628" y="655"/>
                </a:cubicBezTo>
                <a:cubicBezTo>
                  <a:pt x="628" y="655"/>
                  <a:pt x="628" y="655"/>
                  <a:pt x="628" y="655"/>
                </a:cubicBezTo>
                <a:cubicBezTo>
                  <a:pt x="630" y="653"/>
                  <a:pt x="630" y="653"/>
                  <a:pt x="630" y="653"/>
                </a:cubicBezTo>
                <a:cubicBezTo>
                  <a:pt x="630" y="653"/>
                  <a:pt x="630" y="653"/>
                  <a:pt x="630" y="653"/>
                </a:cubicBezTo>
                <a:cubicBezTo>
                  <a:pt x="631" y="650"/>
                  <a:pt x="631" y="650"/>
                  <a:pt x="631" y="650"/>
                </a:cubicBezTo>
                <a:cubicBezTo>
                  <a:pt x="631" y="650"/>
                  <a:pt x="631" y="650"/>
                  <a:pt x="631" y="650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2"/>
                  <a:pt x="633" y="642"/>
                  <a:pt x="633" y="642"/>
                </a:cubicBezTo>
                <a:cubicBezTo>
                  <a:pt x="633" y="642"/>
                  <a:pt x="633" y="642"/>
                  <a:pt x="633" y="642"/>
                </a:cubicBezTo>
                <a:cubicBezTo>
                  <a:pt x="632" y="642"/>
                  <a:pt x="632" y="642"/>
                  <a:pt x="632" y="642"/>
                </a:cubicBezTo>
                <a:cubicBezTo>
                  <a:pt x="632" y="642"/>
                  <a:pt x="632" y="642"/>
                  <a:pt x="632" y="642"/>
                </a:cubicBezTo>
                <a:cubicBezTo>
                  <a:pt x="631" y="642"/>
                  <a:pt x="631" y="642"/>
                  <a:pt x="631" y="642"/>
                </a:cubicBezTo>
                <a:cubicBezTo>
                  <a:pt x="631" y="642"/>
                  <a:pt x="631" y="642"/>
                  <a:pt x="631" y="642"/>
                </a:cubicBezTo>
                <a:cubicBezTo>
                  <a:pt x="629" y="643"/>
                  <a:pt x="629" y="643"/>
                  <a:pt x="629" y="643"/>
                </a:cubicBezTo>
                <a:cubicBezTo>
                  <a:pt x="629" y="643"/>
                  <a:pt x="629" y="643"/>
                  <a:pt x="629" y="643"/>
                </a:cubicBezTo>
                <a:cubicBezTo>
                  <a:pt x="628" y="643"/>
                  <a:pt x="628" y="643"/>
                  <a:pt x="628" y="643"/>
                </a:cubicBezTo>
                <a:cubicBezTo>
                  <a:pt x="628" y="643"/>
                  <a:pt x="628" y="643"/>
                  <a:pt x="628" y="643"/>
                </a:cubicBezTo>
                <a:cubicBezTo>
                  <a:pt x="627" y="644"/>
                  <a:pt x="627" y="644"/>
                  <a:pt x="627" y="644"/>
                </a:cubicBezTo>
                <a:cubicBezTo>
                  <a:pt x="627" y="644"/>
                  <a:pt x="627" y="644"/>
                  <a:pt x="627" y="644"/>
                </a:cubicBezTo>
                <a:cubicBezTo>
                  <a:pt x="626" y="645"/>
                  <a:pt x="626" y="645"/>
                  <a:pt x="626" y="645"/>
                </a:cubicBezTo>
                <a:cubicBezTo>
                  <a:pt x="626" y="645"/>
                  <a:pt x="626" y="645"/>
                  <a:pt x="626" y="645"/>
                </a:cubicBezTo>
                <a:cubicBezTo>
                  <a:pt x="625" y="645"/>
                  <a:pt x="625" y="645"/>
                  <a:pt x="625" y="645"/>
                </a:cubicBezTo>
                <a:cubicBezTo>
                  <a:pt x="625" y="645"/>
                  <a:pt x="625" y="645"/>
                  <a:pt x="625" y="645"/>
                </a:cubicBezTo>
                <a:cubicBezTo>
                  <a:pt x="624" y="646"/>
                  <a:pt x="624" y="646"/>
                  <a:pt x="624" y="646"/>
                </a:cubicBezTo>
                <a:cubicBezTo>
                  <a:pt x="624" y="646"/>
                  <a:pt x="624" y="646"/>
                  <a:pt x="624" y="646"/>
                </a:cubicBezTo>
                <a:cubicBezTo>
                  <a:pt x="620" y="649"/>
                  <a:pt x="620" y="649"/>
                  <a:pt x="620" y="649"/>
                </a:cubicBezTo>
                <a:cubicBezTo>
                  <a:pt x="620" y="649"/>
                  <a:pt x="620" y="649"/>
                  <a:pt x="620" y="649"/>
                </a:cubicBezTo>
                <a:cubicBezTo>
                  <a:pt x="620" y="650"/>
                  <a:pt x="620" y="650"/>
                  <a:pt x="620" y="650"/>
                </a:cubicBezTo>
                <a:cubicBezTo>
                  <a:pt x="620" y="650"/>
                  <a:pt x="620" y="650"/>
                  <a:pt x="620" y="650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1" y="651"/>
                  <a:pt x="621" y="651"/>
                  <a:pt x="621" y="651"/>
                </a:cubicBezTo>
                <a:cubicBezTo>
                  <a:pt x="621" y="651"/>
                  <a:pt x="621" y="651"/>
                  <a:pt x="621" y="651"/>
                </a:cubicBezTo>
                <a:cubicBezTo>
                  <a:pt x="621" y="652"/>
                  <a:pt x="621" y="652"/>
                  <a:pt x="621" y="652"/>
                </a:cubicBezTo>
                <a:cubicBezTo>
                  <a:pt x="621" y="652"/>
                  <a:pt x="621" y="652"/>
                  <a:pt x="621" y="652"/>
                </a:cubicBezTo>
                <a:cubicBezTo>
                  <a:pt x="622" y="654"/>
                  <a:pt x="622" y="654"/>
                  <a:pt x="622" y="654"/>
                </a:cubicBezTo>
                <a:cubicBezTo>
                  <a:pt x="622" y="654"/>
                  <a:pt x="622" y="654"/>
                  <a:pt x="622" y="654"/>
                </a:cubicBezTo>
                <a:cubicBezTo>
                  <a:pt x="622" y="655"/>
                  <a:pt x="622" y="655"/>
                  <a:pt x="622" y="655"/>
                </a:cubicBezTo>
                <a:cubicBezTo>
                  <a:pt x="622" y="655"/>
                  <a:pt x="622" y="655"/>
                  <a:pt x="622" y="655"/>
                </a:cubicBezTo>
                <a:cubicBezTo>
                  <a:pt x="622" y="656"/>
                  <a:pt x="622" y="656"/>
                  <a:pt x="622" y="656"/>
                </a:cubicBezTo>
                <a:cubicBezTo>
                  <a:pt x="622" y="656"/>
                  <a:pt x="622" y="656"/>
                  <a:pt x="622" y="656"/>
                </a:cubicBezTo>
                <a:cubicBezTo>
                  <a:pt x="622" y="657"/>
                  <a:pt x="622" y="657"/>
                  <a:pt x="622" y="657"/>
                </a:cubicBezTo>
                <a:cubicBezTo>
                  <a:pt x="622" y="657"/>
                  <a:pt x="622" y="657"/>
                  <a:pt x="622" y="657"/>
                </a:cubicBezTo>
                <a:cubicBezTo>
                  <a:pt x="622" y="658"/>
                  <a:pt x="622" y="658"/>
                  <a:pt x="622" y="658"/>
                </a:cubicBezTo>
                <a:cubicBezTo>
                  <a:pt x="622" y="658"/>
                  <a:pt x="622" y="658"/>
                  <a:pt x="622" y="658"/>
                </a:cubicBezTo>
                <a:cubicBezTo>
                  <a:pt x="621" y="659"/>
                  <a:pt x="621" y="659"/>
                  <a:pt x="621" y="659"/>
                </a:cubicBezTo>
                <a:cubicBezTo>
                  <a:pt x="621" y="659"/>
                  <a:pt x="621" y="659"/>
                  <a:pt x="621" y="659"/>
                </a:cubicBezTo>
                <a:cubicBezTo>
                  <a:pt x="621" y="660"/>
                  <a:pt x="621" y="660"/>
                  <a:pt x="621" y="660"/>
                </a:cubicBezTo>
                <a:cubicBezTo>
                  <a:pt x="621" y="660"/>
                  <a:pt x="621" y="660"/>
                  <a:pt x="621" y="660"/>
                </a:cubicBezTo>
                <a:cubicBezTo>
                  <a:pt x="613" y="668"/>
                  <a:pt x="613" y="668"/>
                  <a:pt x="613" y="668"/>
                </a:cubicBezTo>
                <a:cubicBezTo>
                  <a:pt x="613" y="668"/>
                  <a:pt x="613" y="668"/>
                  <a:pt x="613" y="668"/>
                </a:cubicBezTo>
                <a:cubicBezTo>
                  <a:pt x="613" y="669"/>
                  <a:pt x="613" y="669"/>
                  <a:pt x="613" y="669"/>
                </a:cubicBezTo>
                <a:cubicBezTo>
                  <a:pt x="613" y="669"/>
                  <a:pt x="613" y="669"/>
                  <a:pt x="613" y="669"/>
                </a:cubicBezTo>
                <a:cubicBezTo>
                  <a:pt x="612" y="668"/>
                  <a:pt x="612" y="668"/>
                  <a:pt x="612" y="668"/>
                </a:cubicBezTo>
                <a:cubicBezTo>
                  <a:pt x="612" y="668"/>
                  <a:pt x="612" y="668"/>
                  <a:pt x="612" y="668"/>
                </a:cubicBezTo>
                <a:cubicBezTo>
                  <a:pt x="615" y="662"/>
                  <a:pt x="615" y="662"/>
                  <a:pt x="615" y="662"/>
                </a:cubicBezTo>
                <a:cubicBezTo>
                  <a:pt x="615" y="662"/>
                  <a:pt x="615" y="662"/>
                  <a:pt x="615" y="662"/>
                </a:cubicBezTo>
                <a:cubicBezTo>
                  <a:pt x="614" y="662"/>
                  <a:pt x="614" y="662"/>
                  <a:pt x="614" y="662"/>
                </a:cubicBezTo>
                <a:cubicBezTo>
                  <a:pt x="614" y="662"/>
                  <a:pt x="614" y="662"/>
                  <a:pt x="614" y="662"/>
                </a:cubicBezTo>
                <a:cubicBezTo>
                  <a:pt x="614" y="662"/>
                  <a:pt x="614" y="662"/>
                  <a:pt x="614" y="662"/>
                </a:cubicBezTo>
                <a:cubicBezTo>
                  <a:pt x="614" y="662"/>
                  <a:pt x="614" y="662"/>
                  <a:pt x="614" y="662"/>
                </a:cubicBezTo>
                <a:cubicBezTo>
                  <a:pt x="613" y="662"/>
                  <a:pt x="613" y="662"/>
                  <a:pt x="613" y="662"/>
                </a:cubicBezTo>
                <a:cubicBezTo>
                  <a:pt x="613" y="662"/>
                  <a:pt x="613" y="662"/>
                  <a:pt x="613" y="662"/>
                </a:cubicBezTo>
                <a:cubicBezTo>
                  <a:pt x="613" y="662"/>
                  <a:pt x="613" y="662"/>
                  <a:pt x="613" y="662"/>
                </a:cubicBezTo>
                <a:cubicBezTo>
                  <a:pt x="613" y="662"/>
                  <a:pt x="613" y="662"/>
                  <a:pt x="613" y="662"/>
                </a:cubicBezTo>
                <a:cubicBezTo>
                  <a:pt x="612" y="662"/>
                  <a:pt x="612" y="662"/>
                  <a:pt x="612" y="662"/>
                </a:cubicBezTo>
                <a:cubicBezTo>
                  <a:pt x="612" y="662"/>
                  <a:pt x="612" y="662"/>
                  <a:pt x="612" y="662"/>
                </a:cubicBezTo>
                <a:cubicBezTo>
                  <a:pt x="612" y="662"/>
                  <a:pt x="612" y="662"/>
                  <a:pt x="612" y="662"/>
                </a:cubicBezTo>
                <a:cubicBezTo>
                  <a:pt x="612" y="662"/>
                  <a:pt x="612" y="662"/>
                  <a:pt x="612" y="662"/>
                </a:cubicBezTo>
                <a:cubicBezTo>
                  <a:pt x="611" y="662"/>
                  <a:pt x="611" y="662"/>
                  <a:pt x="611" y="662"/>
                </a:cubicBezTo>
                <a:cubicBezTo>
                  <a:pt x="611" y="662"/>
                  <a:pt x="611" y="662"/>
                  <a:pt x="611" y="662"/>
                </a:cubicBezTo>
                <a:cubicBezTo>
                  <a:pt x="611" y="662"/>
                  <a:pt x="611" y="662"/>
                  <a:pt x="611" y="662"/>
                </a:cubicBezTo>
                <a:cubicBezTo>
                  <a:pt x="611" y="662"/>
                  <a:pt x="611" y="662"/>
                  <a:pt x="611" y="662"/>
                </a:cubicBezTo>
                <a:cubicBezTo>
                  <a:pt x="605" y="670"/>
                  <a:pt x="605" y="670"/>
                  <a:pt x="605" y="670"/>
                </a:cubicBezTo>
                <a:cubicBezTo>
                  <a:pt x="605" y="670"/>
                  <a:pt x="605" y="670"/>
                  <a:pt x="605" y="670"/>
                </a:cubicBezTo>
                <a:cubicBezTo>
                  <a:pt x="604" y="670"/>
                  <a:pt x="604" y="670"/>
                  <a:pt x="604" y="670"/>
                </a:cubicBezTo>
                <a:cubicBezTo>
                  <a:pt x="604" y="670"/>
                  <a:pt x="604" y="670"/>
                  <a:pt x="604" y="670"/>
                </a:cubicBezTo>
                <a:cubicBezTo>
                  <a:pt x="603" y="670"/>
                  <a:pt x="603" y="670"/>
                  <a:pt x="603" y="670"/>
                </a:cubicBezTo>
                <a:cubicBezTo>
                  <a:pt x="603" y="670"/>
                  <a:pt x="603" y="670"/>
                  <a:pt x="603" y="670"/>
                </a:cubicBezTo>
                <a:cubicBezTo>
                  <a:pt x="603" y="669"/>
                  <a:pt x="603" y="669"/>
                  <a:pt x="603" y="669"/>
                </a:cubicBezTo>
                <a:cubicBezTo>
                  <a:pt x="603" y="669"/>
                  <a:pt x="603" y="669"/>
                  <a:pt x="603" y="669"/>
                </a:cubicBezTo>
                <a:cubicBezTo>
                  <a:pt x="603" y="668"/>
                  <a:pt x="603" y="668"/>
                  <a:pt x="603" y="668"/>
                </a:cubicBezTo>
                <a:cubicBezTo>
                  <a:pt x="603" y="668"/>
                  <a:pt x="603" y="668"/>
                  <a:pt x="603" y="668"/>
                </a:cubicBezTo>
                <a:cubicBezTo>
                  <a:pt x="604" y="668"/>
                  <a:pt x="604" y="668"/>
                  <a:pt x="604" y="668"/>
                </a:cubicBezTo>
                <a:cubicBezTo>
                  <a:pt x="604" y="668"/>
                  <a:pt x="604" y="668"/>
                  <a:pt x="604" y="668"/>
                </a:cubicBezTo>
                <a:cubicBezTo>
                  <a:pt x="604" y="667"/>
                  <a:pt x="604" y="667"/>
                  <a:pt x="604" y="667"/>
                </a:cubicBezTo>
                <a:cubicBezTo>
                  <a:pt x="604" y="667"/>
                  <a:pt x="604" y="667"/>
                  <a:pt x="604" y="667"/>
                </a:cubicBezTo>
                <a:cubicBezTo>
                  <a:pt x="604" y="667"/>
                  <a:pt x="604" y="667"/>
                  <a:pt x="604" y="667"/>
                </a:cubicBezTo>
                <a:cubicBezTo>
                  <a:pt x="604" y="667"/>
                  <a:pt x="604" y="667"/>
                  <a:pt x="604" y="667"/>
                </a:cubicBezTo>
                <a:cubicBezTo>
                  <a:pt x="605" y="666"/>
                  <a:pt x="605" y="666"/>
                  <a:pt x="605" y="666"/>
                </a:cubicBezTo>
                <a:cubicBezTo>
                  <a:pt x="605" y="666"/>
                  <a:pt x="605" y="666"/>
                  <a:pt x="605" y="666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7" y="663"/>
                  <a:pt x="607" y="663"/>
                  <a:pt x="607" y="663"/>
                </a:cubicBezTo>
                <a:cubicBezTo>
                  <a:pt x="607" y="663"/>
                  <a:pt x="607" y="663"/>
                  <a:pt x="607" y="663"/>
                </a:cubicBezTo>
                <a:cubicBezTo>
                  <a:pt x="607" y="663"/>
                  <a:pt x="607" y="663"/>
                  <a:pt x="607" y="663"/>
                </a:cubicBezTo>
                <a:cubicBezTo>
                  <a:pt x="607" y="663"/>
                  <a:pt x="607" y="663"/>
                  <a:pt x="607" y="663"/>
                </a:cubicBezTo>
                <a:cubicBezTo>
                  <a:pt x="607" y="662"/>
                  <a:pt x="607" y="662"/>
                  <a:pt x="607" y="662"/>
                </a:cubicBezTo>
                <a:cubicBezTo>
                  <a:pt x="607" y="662"/>
                  <a:pt x="607" y="662"/>
                  <a:pt x="607" y="662"/>
                </a:cubicBezTo>
                <a:cubicBezTo>
                  <a:pt x="607" y="662"/>
                  <a:pt x="607" y="662"/>
                  <a:pt x="607" y="662"/>
                </a:cubicBezTo>
                <a:cubicBezTo>
                  <a:pt x="607" y="662"/>
                  <a:pt x="607" y="662"/>
                  <a:pt x="607" y="662"/>
                </a:cubicBezTo>
                <a:cubicBezTo>
                  <a:pt x="607" y="661"/>
                  <a:pt x="607" y="661"/>
                  <a:pt x="607" y="661"/>
                </a:cubicBezTo>
                <a:cubicBezTo>
                  <a:pt x="607" y="661"/>
                  <a:pt x="607" y="661"/>
                  <a:pt x="607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0"/>
                  <a:pt x="606" y="660"/>
                  <a:pt x="606" y="660"/>
                </a:cubicBezTo>
                <a:cubicBezTo>
                  <a:pt x="606" y="660"/>
                  <a:pt x="606" y="660"/>
                  <a:pt x="606" y="660"/>
                </a:cubicBezTo>
                <a:cubicBezTo>
                  <a:pt x="604" y="661"/>
                  <a:pt x="604" y="661"/>
                  <a:pt x="604" y="661"/>
                </a:cubicBezTo>
                <a:cubicBezTo>
                  <a:pt x="604" y="661"/>
                  <a:pt x="604" y="661"/>
                  <a:pt x="604" y="661"/>
                </a:cubicBezTo>
                <a:cubicBezTo>
                  <a:pt x="602" y="662"/>
                  <a:pt x="602" y="662"/>
                  <a:pt x="602" y="662"/>
                </a:cubicBezTo>
                <a:cubicBezTo>
                  <a:pt x="602" y="662"/>
                  <a:pt x="602" y="662"/>
                  <a:pt x="602" y="662"/>
                </a:cubicBezTo>
                <a:cubicBezTo>
                  <a:pt x="601" y="663"/>
                  <a:pt x="601" y="663"/>
                  <a:pt x="601" y="663"/>
                </a:cubicBezTo>
                <a:cubicBezTo>
                  <a:pt x="601" y="663"/>
                  <a:pt x="601" y="663"/>
                  <a:pt x="601" y="663"/>
                </a:cubicBezTo>
                <a:cubicBezTo>
                  <a:pt x="600" y="663"/>
                  <a:pt x="600" y="663"/>
                  <a:pt x="600" y="663"/>
                </a:cubicBezTo>
                <a:cubicBezTo>
                  <a:pt x="600" y="663"/>
                  <a:pt x="600" y="663"/>
                  <a:pt x="600" y="663"/>
                </a:cubicBezTo>
                <a:cubicBezTo>
                  <a:pt x="598" y="665"/>
                  <a:pt x="598" y="665"/>
                  <a:pt x="598" y="665"/>
                </a:cubicBezTo>
                <a:cubicBezTo>
                  <a:pt x="598" y="665"/>
                  <a:pt x="598" y="665"/>
                  <a:pt x="598" y="665"/>
                </a:cubicBezTo>
                <a:cubicBezTo>
                  <a:pt x="597" y="666"/>
                  <a:pt x="597" y="666"/>
                  <a:pt x="597" y="666"/>
                </a:cubicBezTo>
                <a:cubicBezTo>
                  <a:pt x="597" y="666"/>
                  <a:pt x="597" y="666"/>
                  <a:pt x="597" y="666"/>
                </a:cubicBezTo>
                <a:cubicBezTo>
                  <a:pt x="595" y="667"/>
                  <a:pt x="595" y="667"/>
                  <a:pt x="595" y="667"/>
                </a:cubicBezTo>
                <a:cubicBezTo>
                  <a:pt x="595" y="667"/>
                  <a:pt x="595" y="667"/>
                  <a:pt x="595" y="667"/>
                </a:cubicBezTo>
                <a:cubicBezTo>
                  <a:pt x="595" y="668"/>
                  <a:pt x="595" y="668"/>
                  <a:pt x="595" y="668"/>
                </a:cubicBezTo>
                <a:cubicBezTo>
                  <a:pt x="595" y="668"/>
                  <a:pt x="595" y="668"/>
                  <a:pt x="595" y="668"/>
                </a:cubicBezTo>
                <a:cubicBezTo>
                  <a:pt x="594" y="669"/>
                  <a:pt x="594" y="669"/>
                  <a:pt x="594" y="669"/>
                </a:cubicBezTo>
                <a:cubicBezTo>
                  <a:pt x="594" y="669"/>
                  <a:pt x="594" y="669"/>
                  <a:pt x="594" y="669"/>
                </a:cubicBezTo>
                <a:cubicBezTo>
                  <a:pt x="594" y="669"/>
                  <a:pt x="594" y="669"/>
                  <a:pt x="594" y="669"/>
                </a:cubicBezTo>
                <a:cubicBezTo>
                  <a:pt x="594" y="669"/>
                  <a:pt x="594" y="669"/>
                  <a:pt x="594" y="669"/>
                </a:cubicBezTo>
                <a:cubicBezTo>
                  <a:pt x="594" y="670"/>
                  <a:pt x="594" y="670"/>
                  <a:pt x="594" y="670"/>
                </a:cubicBezTo>
                <a:cubicBezTo>
                  <a:pt x="594" y="670"/>
                  <a:pt x="594" y="670"/>
                  <a:pt x="594" y="670"/>
                </a:cubicBezTo>
                <a:cubicBezTo>
                  <a:pt x="594" y="670"/>
                  <a:pt x="594" y="670"/>
                  <a:pt x="594" y="670"/>
                </a:cubicBezTo>
                <a:cubicBezTo>
                  <a:pt x="594" y="670"/>
                  <a:pt x="594" y="670"/>
                  <a:pt x="594" y="670"/>
                </a:cubicBezTo>
                <a:cubicBezTo>
                  <a:pt x="594" y="671"/>
                  <a:pt x="594" y="671"/>
                  <a:pt x="594" y="671"/>
                </a:cubicBezTo>
                <a:cubicBezTo>
                  <a:pt x="594" y="671"/>
                  <a:pt x="594" y="671"/>
                  <a:pt x="594" y="671"/>
                </a:cubicBezTo>
                <a:cubicBezTo>
                  <a:pt x="594" y="671"/>
                  <a:pt x="594" y="671"/>
                  <a:pt x="594" y="671"/>
                </a:cubicBezTo>
                <a:cubicBezTo>
                  <a:pt x="594" y="671"/>
                  <a:pt x="594" y="671"/>
                  <a:pt x="594" y="671"/>
                </a:cubicBezTo>
                <a:cubicBezTo>
                  <a:pt x="594" y="672"/>
                  <a:pt x="594" y="672"/>
                  <a:pt x="594" y="672"/>
                </a:cubicBezTo>
                <a:cubicBezTo>
                  <a:pt x="594" y="672"/>
                  <a:pt x="594" y="672"/>
                  <a:pt x="594" y="672"/>
                </a:cubicBezTo>
                <a:cubicBezTo>
                  <a:pt x="594" y="672"/>
                  <a:pt x="594" y="672"/>
                  <a:pt x="594" y="672"/>
                </a:cubicBezTo>
                <a:cubicBezTo>
                  <a:pt x="594" y="672"/>
                  <a:pt x="594" y="672"/>
                  <a:pt x="594" y="672"/>
                </a:cubicBezTo>
                <a:cubicBezTo>
                  <a:pt x="593" y="672"/>
                  <a:pt x="593" y="672"/>
                  <a:pt x="593" y="672"/>
                </a:cubicBezTo>
                <a:cubicBezTo>
                  <a:pt x="593" y="672"/>
                  <a:pt x="593" y="672"/>
                  <a:pt x="593" y="672"/>
                </a:cubicBezTo>
                <a:cubicBezTo>
                  <a:pt x="593" y="672"/>
                  <a:pt x="593" y="672"/>
                  <a:pt x="593" y="672"/>
                </a:cubicBezTo>
                <a:cubicBezTo>
                  <a:pt x="593" y="672"/>
                  <a:pt x="593" y="672"/>
                  <a:pt x="593" y="672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1" y="673"/>
                  <a:pt x="591" y="673"/>
                  <a:pt x="591" y="673"/>
                </a:cubicBezTo>
                <a:cubicBezTo>
                  <a:pt x="591" y="673"/>
                  <a:pt x="591" y="673"/>
                  <a:pt x="591" y="673"/>
                </a:cubicBezTo>
                <a:cubicBezTo>
                  <a:pt x="591" y="673"/>
                  <a:pt x="591" y="673"/>
                  <a:pt x="591" y="673"/>
                </a:cubicBezTo>
                <a:cubicBezTo>
                  <a:pt x="591" y="673"/>
                  <a:pt x="591" y="673"/>
                  <a:pt x="591" y="673"/>
                </a:cubicBezTo>
                <a:cubicBezTo>
                  <a:pt x="590" y="673"/>
                  <a:pt x="590" y="673"/>
                  <a:pt x="590" y="673"/>
                </a:cubicBezTo>
                <a:cubicBezTo>
                  <a:pt x="590" y="673"/>
                  <a:pt x="590" y="673"/>
                  <a:pt x="590" y="673"/>
                </a:cubicBezTo>
                <a:cubicBezTo>
                  <a:pt x="590" y="671"/>
                  <a:pt x="590" y="671"/>
                  <a:pt x="590" y="671"/>
                </a:cubicBezTo>
                <a:cubicBezTo>
                  <a:pt x="590" y="671"/>
                  <a:pt x="590" y="671"/>
                  <a:pt x="590" y="671"/>
                </a:cubicBezTo>
                <a:cubicBezTo>
                  <a:pt x="589" y="669"/>
                  <a:pt x="589" y="669"/>
                  <a:pt x="589" y="669"/>
                </a:cubicBezTo>
                <a:cubicBezTo>
                  <a:pt x="589" y="669"/>
                  <a:pt x="589" y="669"/>
                  <a:pt x="589" y="669"/>
                </a:cubicBezTo>
                <a:cubicBezTo>
                  <a:pt x="588" y="668"/>
                  <a:pt x="588" y="668"/>
                  <a:pt x="588" y="668"/>
                </a:cubicBezTo>
                <a:cubicBezTo>
                  <a:pt x="588" y="668"/>
                  <a:pt x="588" y="668"/>
                  <a:pt x="588" y="668"/>
                </a:cubicBezTo>
                <a:cubicBezTo>
                  <a:pt x="587" y="666"/>
                  <a:pt x="587" y="666"/>
                  <a:pt x="587" y="666"/>
                </a:cubicBezTo>
                <a:cubicBezTo>
                  <a:pt x="587" y="666"/>
                  <a:pt x="587" y="666"/>
                  <a:pt x="587" y="666"/>
                </a:cubicBezTo>
                <a:cubicBezTo>
                  <a:pt x="586" y="664"/>
                  <a:pt x="586" y="664"/>
                  <a:pt x="586" y="664"/>
                </a:cubicBezTo>
                <a:cubicBezTo>
                  <a:pt x="586" y="664"/>
                  <a:pt x="586" y="664"/>
                  <a:pt x="586" y="664"/>
                </a:cubicBezTo>
                <a:cubicBezTo>
                  <a:pt x="585" y="662"/>
                  <a:pt x="585" y="662"/>
                  <a:pt x="585" y="662"/>
                </a:cubicBezTo>
                <a:cubicBezTo>
                  <a:pt x="585" y="662"/>
                  <a:pt x="585" y="662"/>
                  <a:pt x="585" y="662"/>
                </a:cubicBezTo>
                <a:cubicBezTo>
                  <a:pt x="584" y="661"/>
                  <a:pt x="584" y="661"/>
                  <a:pt x="584" y="661"/>
                </a:cubicBezTo>
                <a:cubicBezTo>
                  <a:pt x="584" y="661"/>
                  <a:pt x="584" y="661"/>
                  <a:pt x="584" y="661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4" y="659"/>
                  <a:pt x="584" y="659"/>
                  <a:pt x="584" y="659"/>
                </a:cubicBezTo>
                <a:cubicBezTo>
                  <a:pt x="584" y="659"/>
                  <a:pt x="584" y="659"/>
                  <a:pt x="584" y="659"/>
                </a:cubicBezTo>
                <a:cubicBezTo>
                  <a:pt x="584" y="658"/>
                  <a:pt x="584" y="658"/>
                  <a:pt x="584" y="658"/>
                </a:cubicBezTo>
                <a:cubicBezTo>
                  <a:pt x="584" y="658"/>
                  <a:pt x="584" y="658"/>
                  <a:pt x="584" y="658"/>
                </a:cubicBezTo>
                <a:cubicBezTo>
                  <a:pt x="584" y="658"/>
                  <a:pt x="584" y="658"/>
                  <a:pt x="584" y="658"/>
                </a:cubicBezTo>
                <a:cubicBezTo>
                  <a:pt x="584" y="658"/>
                  <a:pt x="584" y="658"/>
                  <a:pt x="584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6" y="658"/>
                  <a:pt x="586" y="658"/>
                  <a:pt x="586" y="658"/>
                </a:cubicBezTo>
                <a:cubicBezTo>
                  <a:pt x="586" y="658"/>
                  <a:pt x="586" y="658"/>
                  <a:pt x="586" y="658"/>
                </a:cubicBezTo>
                <a:cubicBezTo>
                  <a:pt x="586" y="658"/>
                  <a:pt x="586" y="658"/>
                  <a:pt x="586" y="658"/>
                </a:cubicBezTo>
                <a:cubicBezTo>
                  <a:pt x="586" y="658"/>
                  <a:pt x="586" y="658"/>
                  <a:pt x="586" y="658"/>
                </a:cubicBezTo>
                <a:cubicBezTo>
                  <a:pt x="587" y="658"/>
                  <a:pt x="587" y="658"/>
                  <a:pt x="587" y="658"/>
                </a:cubicBezTo>
                <a:cubicBezTo>
                  <a:pt x="587" y="658"/>
                  <a:pt x="587" y="658"/>
                  <a:pt x="587" y="658"/>
                </a:cubicBezTo>
                <a:cubicBezTo>
                  <a:pt x="588" y="658"/>
                  <a:pt x="588" y="658"/>
                  <a:pt x="588" y="658"/>
                </a:cubicBezTo>
                <a:cubicBezTo>
                  <a:pt x="588" y="658"/>
                  <a:pt x="588" y="658"/>
                  <a:pt x="588" y="658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6" y="664"/>
                  <a:pt x="596" y="664"/>
                  <a:pt x="596" y="664"/>
                </a:cubicBezTo>
                <a:cubicBezTo>
                  <a:pt x="596" y="664"/>
                  <a:pt x="596" y="664"/>
                  <a:pt x="596" y="664"/>
                </a:cubicBezTo>
                <a:cubicBezTo>
                  <a:pt x="596" y="664"/>
                  <a:pt x="596" y="664"/>
                  <a:pt x="596" y="664"/>
                </a:cubicBezTo>
                <a:cubicBezTo>
                  <a:pt x="596" y="664"/>
                  <a:pt x="596" y="664"/>
                  <a:pt x="596" y="664"/>
                </a:cubicBezTo>
                <a:cubicBezTo>
                  <a:pt x="594" y="656"/>
                  <a:pt x="594" y="656"/>
                  <a:pt x="594" y="656"/>
                </a:cubicBezTo>
                <a:cubicBezTo>
                  <a:pt x="594" y="656"/>
                  <a:pt x="594" y="656"/>
                  <a:pt x="594" y="656"/>
                </a:cubicBezTo>
                <a:cubicBezTo>
                  <a:pt x="588" y="647"/>
                  <a:pt x="588" y="647"/>
                  <a:pt x="588" y="647"/>
                </a:cubicBezTo>
                <a:cubicBezTo>
                  <a:pt x="588" y="647"/>
                  <a:pt x="588" y="647"/>
                  <a:pt x="588" y="647"/>
                </a:cubicBezTo>
                <a:cubicBezTo>
                  <a:pt x="588" y="647"/>
                  <a:pt x="588" y="647"/>
                  <a:pt x="588" y="647"/>
                </a:cubicBezTo>
                <a:cubicBezTo>
                  <a:pt x="588" y="647"/>
                  <a:pt x="588" y="647"/>
                  <a:pt x="588" y="647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7" y="645"/>
                  <a:pt x="587" y="645"/>
                  <a:pt x="587" y="645"/>
                </a:cubicBezTo>
                <a:cubicBezTo>
                  <a:pt x="587" y="645"/>
                  <a:pt x="587" y="645"/>
                  <a:pt x="587" y="645"/>
                </a:cubicBezTo>
                <a:cubicBezTo>
                  <a:pt x="586" y="644"/>
                  <a:pt x="586" y="644"/>
                  <a:pt x="586" y="644"/>
                </a:cubicBezTo>
                <a:cubicBezTo>
                  <a:pt x="586" y="644"/>
                  <a:pt x="586" y="644"/>
                  <a:pt x="586" y="644"/>
                </a:cubicBezTo>
                <a:cubicBezTo>
                  <a:pt x="585" y="643"/>
                  <a:pt x="585" y="643"/>
                  <a:pt x="585" y="643"/>
                </a:cubicBezTo>
                <a:cubicBezTo>
                  <a:pt x="585" y="643"/>
                  <a:pt x="585" y="643"/>
                  <a:pt x="585" y="643"/>
                </a:cubicBezTo>
                <a:cubicBezTo>
                  <a:pt x="585" y="643"/>
                  <a:pt x="585" y="643"/>
                  <a:pt x="585" y="643"/>
                </a:cubicBezTo>
                <a:cubicBezTo>
                  <a:pt x="585" y="643"/>
                  <a:pt x="585" y="643"/>
                  <a:pt x="585" y="643"/>
                </a:cubicBezTo>
                <a:cubicBezTo>
                  <a:pt x="585" y="642"/>
                  <a:pt x="585" y="642"/>
                  <a:pt x="585" y="642"/>
                </a:cubicBezTo>
                <a:cubicBezTo>
                  <a:pt x="585" y="642"/>
                  <a:pt x="585" y="642"/>
                  <a:pt x="585" y="642"/>
                </a:cubicBezTo>
                <a:cubicBezTo>
                  <a:pt x="585" y="641"/>
                  <a:pt x="585" y="641"/>
                  <a:pt x="585" y="641"/>
                </a:cubicBezTo>
                <a:cubicBezTo>
                  <a:pt x="585" y="641"/>
                  <a:pt x="585" y="641"/>
                  <a:pt x="585" y="641"/>
                </a:cubicBezTo>
                <a:cubicBezTo>
                  <a:pt x="585" y="640"/>
                  <a:pt x="585" y="640"/>
                  <a:pt x="585" y="640"/>
                </a:cubicBezTo>
                <a:cubicBezTo>
                  <a:pt x="585" y="640"/>
                  <a:pt x="585" y="640"/>
                  <a:pt x="585" y="640"/>
                </a:cubicBezTo>
                <a:cubicBezTo>
                  <a:pt x="585" y="639"/>
                  <a:pt x="585" y="639"/>
                  <a:pt x="585" y="639"/>
                </a:cubicBezTo>
                <a:cubicBezTo>
                  <a:pt x="585" y="639"/>
                  <a:pt x="585" y="639"/>
                  <a:pt x="585" y="639"/>
                </a:cubicBezTo>
                <a:cubicBezTo>
                  <a:pt x="587" y="639"/>
                  <a:pt x="587" y="639"/>
                  <a:pt x="587" y="639"/>
                </a:cubicBezTo>
                <a:cubicBezTo>
                  <a:pt x="587" y="639"/>
                  <a:pt x="587" y="639"/>
                  <a:pt x="587" y="639"/>
                </a:cubicBezTo>
                <a:cubicBezTo>
                  <a:pt x="588" y="640"/>
                  <a:pt x="588" y="640"/>
                  <a:pt x="588" y="640"/>
                </a:cubicBezTo>
                <a:cubicBezTo>
                  <a:pt x="588" y="640"/>
                  <a:pt x="588" y="640"/>
                  <a:pt x="588" y="640"/>
                </a:cubicBezTo>
                <a:cubicBezTo>
                  <a:pt x="588" y="640"/>
                  <a:pt x="588" y="640"/>
                  <a:pt x="588" y="640"/>
                </a:cubicBezTo>
                <a:cubicBezTo>
                  <a:pt x="588" y="640"/>
                  <a:pt x="588" y="640"/>
                  <a:pt x="588" y="640"/>
                </a:cubicBezTo>
                <a:cubicBezTo>
                  <a:pt x="589" y="640"/>
                  <a:pt x="589" y="640"/>
                  <a:pt x="589" y="640"/>
                </a:cubicBezTo>
                <a:cubicBezTo>
                  <a:pt x="589" y="640"/>
                  <a:pt x="589" y="640"/>
                  <a:pt x="589" y="640"/>
                </a:cubicBezTo>
                <a:cubicBezTo>
                  <a:pt x="590" y="641"/>
                  <a:pt x="590" y="641"/>
                  <a:pt x="590" y="641"/>
                </a:cubicBezTo>
                <a:cubicBezTo>
                  <a:pt x="590" y="641"/>
                  <a:pt x="590" y="641"/>
                  <a:pt x="590" y="641"/>
                </a:cubicBezTo>
                <a:cubicBezTo>
                  <a:pt x="590" y="641"/>
                  <a:pt x="590" y="641"/>
                  <a:pt x="590" y="641"/>
                </a:cubicBezTo>
                <a:cubicBezTo>
                  <a:pt x="590" y="641"/>
                  <a:pt x="590" y="641"/>
                  <a:pt x="590" y="641"/>
                </a:cubicBezTo>
                <a:cubicBezTo>
                  <a:pt x="591" y="642"/>
                  <a:pt x="591" y="642"/>
                  <a:pt x="591" y="642"/>
                </a:cubicBezTo>
                <a:cubicBezTo>
                  <a:pt x="591" y="642"/>
                  <a:pt x="591" y="642"/>
                  <a:pt x="591" y="642"/>
                </a:cubicBezTo>
                <a:cubicBezTo>
                  <a:pt x="592" y="642"/>
                  <a:pt x="592" y="642"/>
                  <a:pt x="592" y="642"/>
                </a:cubicBezTo>
                <a:cubicBezTo>
                  <a:pt x="592" y="642"/>
                  <a:pt x="592" y="642"/>
                  <a:pt x="592" y="642"/>
                </a:cubicBezTo>
                <a:cubicBezTo>
                  <a:pt x="592" y="643"/>
                  <a:pt x="592" y="643"/>
                  <a:pt x="592" y="643"/>
                </a:cubicBezTo>
                <a:cubicBezTo>
                  <a:pt x="592" y="643"/>
                  <a:pt x="592" y="643"/>
                  <a:pt x="592" y="643"/>
                </a:cubicBezTo>
                <a:cubicBezTo>
                  <a:pt x="592" y="643"/>
                  <a:pt x="592" y="643"/>
                  <a:pt x="592" y="643"/>
                </a:cubicBezTo>
                <a:cubicBezTo>
                  <a:pt x="592" y="643"/>
                  <a:pt x="592" y="643"/>
                  <a:pt x="592" y="643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5"/>
                  <a:pt x="593" y="645"/>
                  <a:pt x="593" y="645"/>
                </a:cubicBezTo>
                <a:cubicBezTo>
                  <a:pt x="593" y="645"/>
                  <a:pt x="593" y="645"/>
                  <a:pt x="593" y="645"/>
                </a:cubicBezTo>
                <a:cubicBezTo>
                  <a:pt x="593" y="645"/>
                  <a:pt x="593" y="645"/>
                  <a:pt x="593" y="645"/>
                </a:cubicBezTo>
                <a:cubicBezTo>
                  <a:pt x="593" y="645"/>
                  <a:pt x="593" y="645"/>
                  <a:pt x="593" y="645"/>
                </a:cubicBezTo>
                <a:cubicBezTo>
                  <a:pt x="594" y="646"/>
                  <a:pt x="594" y="646"/>
                  <a:pt x="594" y="646"/>
                </a:cubicBezTo>
                <a:cubicBezTo>
                  <a:pt x="594" y="646"/>
                  <a:pt x="594" y="646"/>
                  <a:pt x="594" y="646"/>
                </a:cubicBezTo>
                <a:cubicBezTo>
                  <a:pt x="594" y="646"/>
                  <a:pt x="594" y="646"/>
                  <a:pt x="594" y="646"/>
                </a:cubicBezTo>
                <a:cubicBezTo>
                  <a:pt x="594" y="646"/>
                  <a:pt x="594" y="646"/>
                  <a:pt x="594" y="646"/>
                </a:cubicBezTo>
                <a:cubicBezTo>
                  <a:pt x="594" y="647"/>
                  <a:pt x="594" y="647"/>
                  <a:pt x="594" y="647"/>
                </a:cubicBezTo>
                <a:cubicBezTo>
                  <a:pt x="594" y="647"/>
                  <a:pt x="594" y="647"/>
                  <a:pt x="594" y="647"/>
                </a:cubicBezTo>
                <a:cubicBezTo>
                  <a:pt x="594" y="648"/>
                  <a:pt x="594" y="648"/>
                  <a:pt x="594" y="648"/>
                </a:cubicBezTo>
                <a:cubicBezTo>
                  <a:pt x="594" y="648"/>
                  <a:pt x="594" y="648"/>
                  <a:pt x="594" y="648"/>
                </a:cubicBezTo>
                <a:cubicBezTo>
                  <a:pt x="594" y="649"/>
                  <a:pt x="594" y="649"/>
                  <a:pt x="594" y="649"/>
                </a:cubicBezTo>
                <a:cubicBezTo>
                  <a:pt x="594" y="649"/>
                  <a:pt x="594" y="649"/>
                  <a:pt x="594" y="649"/>
                </a:cubicBezTo>
                <a:cubicBezTo>
                  <a:pt x="595" y="650"/>
                  <a:pt x="595" y="650"/>
                  <a:pt x="595" y="650"/>
                </a:cubicBezTo>
                <a:cubicBezTo>
                  <a:pt x="595" y="650"/>
                  <a:pt x="595" y="650"/>
                  <a:pt x="595" y="650"/>
                </a:cubicBezTo>
                <a:cubicBezTo>
                  <a:pt x="595" y="650"/>
                  <a:pt x="595" y="650"/>
                  <a:pt x="595" y="650"/>
                </a:cubicBezTo>
                <a:cubicBezTo>
                  <a:pt x="595" y="650"/>
                  <a:pt x="595" y="650"/>
                  <a:pt x="595" y="650"/>
                </a:cubicBezTo>
                <a:cubicBezTo>
                  <a:pt x="596" y="651"/>
                  <a:pt x="596" y="651"/>
                  <a:pt x="596" y="651"/>
                </a:cubicBezTo>
                <a:cubicBezTo>
                  <a:pt x="596" y="651"/>
                  <a:pt x="596" y="651"/>
                  <a:pt x="596" y="651"/>
                </a:cubicBezTo>
                <a:cubicBezTo>
                  <a:pt x="597" y="652"/>
                  <a:pt x="597" y="652"/>
                  <a:pt x="597" y="652"/>
                </a:cubicBezTo>
                <a:cubicBezTo>
                  <a:pt x="597" y="652"/>
                  <a:pt x="597" y="652"/>
                  <a:pt x="597" y="652"/>
                </a:cubicBezTo>
                <a:cubicBezTo>
                  <a:pt x="597" y="653"/>
                  <a:pt x="597" y="653"/>
                  <a:pt x="597" y="653"/>
                </a:cubicBezTo>
                <a:cubicBezTo>
                  <a:pt x="597" y="653"/>
                  <a:pt x="597" y="653"/>
                  <a:pt x="597" y="653"/>
                </a:cubicBezTo>
                <a:cubicBezTo>
                  <a:pt x="597" y="653"/>
                  <a:pt x="597" y="653"/>
                  <a:pt x="597" y="653"/>
                </a:cubicBezTo>
                <a:cubicBezTo>
                  <a:pt x="597" y="653"/>
                  <a:pt x="597" y="653"/>
                  <a:pt x="597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600" y="652"/>
                  <a:pt x="600" y="652"/>
                  <a:pt x="600" y="652"/>
                </a:cubicBezTo>
                <a:cubicBezTo>
                  <a:pt x="600" y="652"/>
                  <a:pt x="600" y="652"/>
                  <a:pt x="600" y="652"/>
                </a:cubicBezTo>
                <a:cubicBezTo>
                  <a:pt x="600" y="652"/>
                  <a:pt x="600" y="652"/>
                  <a:pt x="600" y="652"/>
                </a:cubicBezTo>
                <a:cubicBezTo>
                  <a:pt x="600" y="652"/>
                  <a:pt x="600" y="652"/>
                  <a:pt x="600" y="652"/>
                </a:cubicBezTo>
                <a:cubicBezTo>
                  <a:pt x="601" y="651"/>
                  <a:pt x="601" y="651"/>
                  <a:pt x="601" y="651"/>
                </a:cubicBezTo>
                <a:cubicBezTo>
                  <a:pt x="601" y="651"/>
                  <a:pt x="601" y="651"/>
                  <a:pt x="601" y="651"/>
                </a:cubicBezTo>
                <a:cubicBezTo>
                  <a:pt x="601" y="651"/>
                  <a:pt x="601" y="651"/>
                  <a:pt x="601" y="651"/>
                </a:cubicBezTo>
                <a:cubicBezTo>
                  <a:pt x="601" y="651"/>
                  <a:pt x="601" y="651"/>
                  <a:pt x="601" y="651"/>
                </a:cubicBezTo>
                <a:cubicBezTo>
                  <a:pt x="601" y="650"/>
                  <a:pt x="601" y="650"/>
                  <a:pt x="601" y="650"/>
                </a:cubicBezTo>
                <a:cubicBezTo>
                  <a:pt x="601" y="650"/>
                  <a:pt x="601" y="650"/>
                  <a:pt x="601" y="650"/>
                </a:cubicBezTo>
                <a:cubicBezTo>
                  <a:pt x="601" y="650"/>
                  <a:pt x="601" y="650"/>
                  <a:pt x="601" y="650"/>
                </a:cubicBezTo>
                <a:cubicBezTo>
                  <a:pt x="601" y="650"/>
                  <a:pt x="601" y="650"/>
                  <a:pt x="601" y="650"/>
                </a:cubicBezTo>
                <a:cubicBezTo>
                  <a:pt x="601" y="649"/>
                  <a:pt x="601" y="649"/>
                  <a:pt x="601" y="649"/>
                </a:cubicBezTo>
                <a:cubicBezTo>
                  <a:pt x="601" y="649"/>
                  <a:pt x="601" y="649"/>
                  <a:pt x="601" y="649"/>
                </a:cubicBezTo>
                <a:cubicBezTo>
                  <a:pt x="600" y="649"/>
                  <a:pt x="600" y="649"/>
                  <a:pt x="600" y="649"/>
                </a:cubicBezTo>
                <a:cubicBezTo>
                  <a:pt x="600" y="649"/>
                  <a:pt x="600" y="649"/>
                  <a:pt x="600" y="649"/>
                </a:cubicBezTo>
                <a:cubicBezTo>
                  <a:pt x="600" y="649"/>
                  <a:pt x="600" y="649"/>
                  <a:pt x="600" y="649"/>
                </a:cubicBezTo>
                <a:cubicBezTo>
                  <a:pt x="600" y="649"/>
                  <a:pt x="600" y="649"/>
                  <a:pt x="600" y="649"/>
                </a:cubicBezTo>
                <a:cubicBezTo>
                  <a:pt x="599" y="650"/>
                  <a:pt x="599" y="650"/>
                  <a:pt x="599" y="650"/>
                </a:cubicBezTo>
                <a:cubicBezTo>
                  <a:pt x="599" y="650"/>
                  <a:pt x="599" y="650"/>
                  <a:pt x="599" y="650"/>
                </a:cubicBezTo>
                <a:cubicBezTo>
                  <a:pt x="599" y="650"/>
                  <a:pt x="599" y="650"/>
                  <a:pt x="599" y="650"/>
                </a:cubicBezTo>
                <a:cubicBezTo>
                  <a:pt x="599" y="650"/>
                  <a:pt x="599" y="650"/>
                  <a:pt x="599" y="650"/>
                </a:cubicBezTo>
                <a:cubicBezTo>
                  <a:pt x="598" y="650"/>
                  <a:pt x="598" y="650"/>
                  <a:pt x="598" y="650"/>
                </a:cubicBezTo>
                <a:cubicBezTo>
                  <a:pt x="598" y="650"/>
                  <a:pt x="598" y="650"/>
                  <a:pt x="598" y="650"/>
                </a:cubicBezTo>
                <a:cubicBezTo>
                  <a:pt x="598" y="650"/>
                  <a:pt x="598" y="650"/>
                  <a:pt x="598" y="650"/>
                </a:cubicBezTo>
                <a:cubicBezTo>
                  <a:pt x="598" y="650"/>
                  <a:pt x="598" y="650"/>
                  <a:pt x="598" y="650"/>
                </a:cubicBezTo>
                <a:cubicBezTo>
                  <a:pt x="597" y="650"/>
                  <a:pt x="597" y="650"/>
                  <a:pt x="597" y="650"/>
                </a:cubicBezTo>
                <a:cubicBezTo>
                  <a:pt x="597" y="650"/>
                  <a:pt x="597" y="650"/>
                  <a:pt x="597" y="650"/>
                </a:cubicBezTo>
                <a:cubicBezTo>
                  <a:pt x="597" y="649"/>
                  <a:pt x="597" y="649"/>
                  <a:pt x="597" y="649"/>
                </a:cubicBezTo>
                <a:cubicBezTo>
                  <a:pt x="597" y="649"/>
                  <a:pt x="597" y="649"/>
                  <a:pt x="597" y="649"/>
                </a:cubicBezTo>
                <a:cubicBezTo>
                  <a:pt x="597" y="649"/>
                  <a:pt x="597" y="649"/>
                  <a:pt x="597" y="649"/>
                </a:cubicBezTo>
                <a:cubicBezTo>
                  <a:pt x="597" y="649"/>
                  <a:pt x="597" y="649"/>
                  <a:pt x="597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8"/>
                  <a:pt x="596" y="648"/>
                  <a:pt x="596" y="648"/>
                </a:cubicBezTo>
                <a:cubicBezTo>
                  <a:pt x="596" y="648"/>
                  <a:pt x="596" y="648"/>
                  <a:pt x="596" y="648"/>
                </a:cubicBezTo>
                <a:cubicBezTo>
                  <a:pt x="596" y="648"/>
                  <a:pt x="596" y="648"/>
                  <a:pt x="596" y="648"/>
                </a:cubicBezTo>
                <a:cubicBezTo>
                  <a:pt x="596" y="648"/>
                  <a:pt x="596" y="648"/>
                  <a:pt x="596" y="648"/>
                </a:cubicBezTo>
                <a:cubicBezTo>
                  <a:pt x="596" y="647"/>
                  <a:pt x="596" y="647"/>
                  <a:pt x="596" y="647"/>
                </a:cubicBezTo>
                <a:cubicBezTo>
                  <a:pt x="596" y="647"/>
                  <a:pt x="596" y="647"/>
                  <a:pt x="596" y="647"/>
                </a:cubicBezTo>
                <a:cubicBezTo>
                  <a:pt x="597" y="647"/>
                  <a:pt x="597" y="647"/>
                  <a:pt x="597" y="647"/>
                </a:cubicBezTo>
                <a:cubicBezTo>
                  <a:pt x="597" y="647"/>
                  <a:pt x="597" y="647"/>
                  <a:pt x="597" y="647"/>
                </a:cubicBezTo>
                <a:cubicBezTo>
                  <a:pt x="597" y="647"/>
                  <a:pt x="597" y="647"/>
                  <a:pt x="597" y="647"/>
                </a:cubicBezTo>
                <a:cubicBezTo>
                  <a:pt x="597" y="647"/>
                  <a:pt x="597" y="647"/>
                  <a:pt x="597" y="647"/>
                </a:cubicBezTo>
                <a:cubicBezTo>
                  <a:pt x="598" y="646"/>
                  <a:pt x="598" y="646"/>
                  <a:pt x="598" y="646"/>
                </a:cubicBezTo>
                <a:cubicBezTo>
                  <a:pt x="598" y="646"/>
                  <a:pt x="598" y="646"/>
                  <a:pt x="598" y="646"/>
                </a:cubicBezTo>
                <a:cubicBezTo>
                  <a:pt x="599" y="646"/>
                  <a:pt x="599" y="646"/>
                  <a:pt x="599" y="646"/>
                </a:cubicBezTo>
                <a:cubicBezTo>
                  <a:pt x="599" y="646"/>
                  <a:pt x="599" y="646"/>
                  <a:pt x="599" y="646"/>
                </a:cubicBezTo>
                <a:cubicBezTo>
                  <a:pt x="600" y="646"/>
                  <a:pt x="600" y="646"/>
                  <a:pt x="600" y="646"/>
                </a:cubicBezTo>
                <a:cubicBezTo>
                  <a:pt x="600" y="646"/>
                  <a:pt x="600" y="646"/>
                  <a:pt x="600" y="646"/>
                </a:cubicBezTo>
                <a:cubicBezTo>
                  <a:pt x="601" y="646"/>
                  <a:pt x="601" y="646"/>
                  <a:pt x="601" y="646"/>
                </a:cubicBezTo>
                <a:cubicBezTo>
                  <a:pt x="601" y="646"/>
                  <a:pt x="601" y="646"/>
                  <a:pt x="601" y="646"/>
                </a:cubicBezTo>
                <a:cubicBezTo>
                  <a:pt x="603" y="645"/>
                  <a:pt x="603" y="645"/>
                  <a:pt x="603" y="645"/>
                </a:cubicBezTo>
                <a:cubicBezTo>
                  <a:pt x="603" y="645"/>
                  <a:pt x="603" y="645"/>
                  <a:pt x="603" y="645"/>
                </a:cubicBezTo>
                <a:cubicBezTo>
                  <a:pt x="604" y="645"/>
                  <a:pt x="604" y="645"/>
                  <a:pt x="604" y="645"/>
                </a:cubicBezTo>
                <a:cubicBezTo>
                  <a:pt x="604" y="645"/>
                  <a:pt x="604" y="645"/>
                  <a:pt x="604" y="645"/>
                </a:cubicBezTo>
                <a:cubicBezTo>
                  <a:pt x="605" y="645"/>
                  <a:pt x="605" y="645"/>
                  <a:pt x="605" y="645"/>
                </a:cubicBezTo>
                <a:cubicBezTo>
                  <a:pt x="605" y="645"/>
                  <a:pt x="605" y="645"/>
                  <a:pt x="605" y="645"/>
                </a:cubicBezTo>
                <a:cubicBezTo>
                  <a:pt x="605" y="645"/>
                  <a:pt x="605" y="645"/>
                  <a:pt x="605" y="645"/>
                </a:cubicBezTo>
                <a:cubicBezTo>
                  <a:pt x="605" y="645"/>
                  <a:pt x="605" y="645"/>
                  <a:pt x="605" y="645"/>
                </a:cubicBezTo>
                <a:cubicBezTo>
                  <a:pt x="605" y="644"/>
                  <a:pt x="605" y="644"/>
                  <a:pt x="605" y="644"/>
                </a:cubicBezTo>
                <a:cubicBezTo>
                  <a:pt x="605" y="644"/>
                  <a:pt x="605" y="644"/>
                  <a:pt x="605" y="644"/>
                </a:cubicBezTo>
                <a:cubicBezTo>
                  <a:pt x="605" y="644"/>
                  <a:pt x="605" y="644"/>
                  <a:pt x="605" y="644"/>
                </a:cubicBezTo>
                <a:cubicBezTo>
                  <a:pt x="605" y="644"/>
                  <a:pt x="605" y="644"/>
                  <a:pt x="605" y="644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6" y="642"/>
                  <a:pt x="606" y="642"/>
                  <a:pt x="606" y="642"/>
                </a:cubicBezTo>
                <a:cubicBezTo>
                  <a:pt x="606" y="642"/>
                  <a:pt x="606" y="642"/>
                  <a:pt x="606" y="642"/>
                </a:cubicBezTo>
                <a:cubicBezTo>
                  <a:pt x="613" y="629"/>
                  <a:pt x="613" y="629"/>
                  <a:pt x="613" y="629"/>
                </a:cubicBezTo>
                <a:cubicBezTo>
                  <a:pt x="613" y="629"/>
                  <a:pt x="613" y="629"/>
                  <a:pt x="613" y="629"/>
                </a:cubicBezTo>
                <a:cubicBezTo>
                  <a:pt x="614" y="627"/>
                  <a:pt x="614" y="627"/>
                  <a:pt x="614" y="627"/>
                </a:cubicBezTo>
                <a:cubicBezTo>
                  <a:pt x="614" y="627"/>
                  <a:pt x="614" y="627"/>
                  <a:pt x="614" y="627"/>
                </a:cubicBezTo>
                <a:cubicBezTo>
                  <a:pt x="614" y="626"/>
                  <a:pt x="614" y="626"/>
                  <a:pt x="614" y="626"/>
                </a:cubicBezTo>
                <a:cubicBezTo>
                  <a:pt x="614" y="626"/>
                  <a:pt x="614" y="626"/>
                  <a:pt x="614" y="626"/>
                </a:cubicBezTo>
                <a:cubicBezTo>
                  <a:pt x="614" y="625"/>
                  <a:pt x="614" y="625"/>
                  <a:pt x="614" y="625"/>
                </a:cubicBezTo>
                <a:cubicBezTo>
                  <a:pt x="614" y="625"/>
                  <a:pt x="614" y="625"/>
                  <a:pt x="614" y="625"/>
                </a:cubicBezTo>
                <a:cubicBezTo>
                  <a:pt x="614" y="623"/>
                  <a:pt x="614" y="623"/>
                  <a:pt x="614" y="623"/>
                </a:cubicBezTo>
                <a:cubicBezTo>
                  <a:pt x="614" y="623"/>
                  <a:pt x="614" y="623"/>
                  <a:pt x="614" y="623"/>
                </a:cubicBezTo>
                <a:cubicBezTo>
                  <a:pt x="614" y="622"/>
                  <a:pt x="614" y="622"/>
                  <a:pt x="614" y="622"/>
                </a:cubicBezTo>
                <a:cubicBezTo>
                  <a:pt x="614" y="622"/>
                  <a:pt x="614" y="622"/>
                  <a:pt x="614" y="622"/>
                </a:cubicBezTo>
                <a:cubicBezTo>
                  <a:pt x="614" y="621"/>
                  <a:pt x="614" y="621"/>
                  <a:pt x="614" y="621"/>
                </a:cubicBezTo>
                <a:cubicBezTo>
                  <a:pt x="614" y="621"/>
                  <a:pt x="614" y="621"/>
                  <a:pt x="614" y="621"/>
                </a:cubicBezTo>
                <a:cubicBezTo>
                  <a:pt x="614" y="619"/>
                  <a:pt x="614" y="619"/>
                  <a:pt x="614" y="619"/>
                </a:cubicBezTo>
                <a:cubicBezTo>
                  <a:pt x="614" y="619"/>
                  <a:pt x="614" y="619"/>
                  <a:pt x="614" y="619"/>
                </a:cubicBezTo>
                <a:cubicBezTo>
                  <a:pt x="613" y="618"/>
                  <a:pt x="613" y="618"/>
                  <a:pt x="613" y="618"/>
                </a:cubicBezTo>
                <a:cubicBezTo>
                  <a:pt x="613" y="618"/>
                  <a:pt x="613" y="618"/>
                  <a:pt x="613" y="618"/>
                </a:cubicBezTo>
                <a:cubicBezTo>
                  <a:pt x="614" y="616"/>
                  <a:pt x="614" y="616"/>
                  <a:pt x="614" y="616"/>
                </a:cubicBezTo>
                <a:cubicBezTo>
                  <a:pt x="614" y="616"/>
                  <a:pt x="614" y="616"/>
                  <a:pt x="614" y="616"/>
                </a:cubicBezTo>
                <a:cubicBezTo>
                  <a:pt x="614" y="616"/>
                  <a:pt x="614" y="616"/>
                  <a:pt x="614" y="616"/>
                </a:cubicBezTo>
                <a:cubicBezTo>
                  <a:pt x="614" y="616"/>
                  <a:pt x="614" y="616"/>
                  <a:pt x="614" y="616"/>
                </a:cubicBezTo>
                <a:cubicBezTo>
                  <a:pt x="615" y="616"/>
                  <a:pt x="615" y="616"/>
                  <a:pt x="615" y="616"/>
                </a:cubicBezTo>
                <a:cubicBezTo>
                  <a:pt x="615" y="616"/>
                  <a:pt x="615" y="616"/>
                  <a:pt x="615" y="616"/>
                </a:cubicBezTo>
                <a:cubicBezTo>
                  <a:pt x="615" y="616"/>
                  <a:pt x="615" y="616"/>
                  <a:pt x="615" y="616"/>
                </a:cubicBezTo>
                <a:cubicBezTo>
                  <a:pt x="615" y="616"/>
                  <a:pt x="615" y="616"/>
                  <a:pt x="615" y="616"/>
                </a:cubicBezTo>
                <a:cubicBezTo>
                  <a:pt x="616" y="616"/>
                  <a:pt x="616" y="616"/>
                  <a:pt x="616" y="616"/>
                </a:cubicBezTo>
                <a:cubicBezTo>
                  <a:pt x="616" y="616"/>
                  <a:pt x="616" y="616"/>
                  <a:pt x="616" y="616"/>
                </a:cubicBezTo>
                <a:cubicBezTo>
                  <a:pt x="617" y="616"/>
                  <a:pt x="617" y="616"/>
                  <a:pt x="617" y="616"/>
                </a:cubicBezTo>
                <a:cubicBezTo>
                  <a:pt x="617" y="616"/>
                  <a:pt x="617" y="616"/>
                  <a:pt x="617" y="616"/>
                </a:cubicBezTo>
                <a:cubicBezTo>
                  <a:pt x="617" y="616"/>
                  <a:pt x="617" y="616"/>
                  <a:pt x="617" y="616"/>
                </a:cubicBezTo>
                <a:cubicBezTo>
                  <a:pt x="617" y="616"/>
                  <a:pt x="617" y="616"/>
                  <a:pt x="617" y="616"/>
                </a:cubicBezTo>
                <a:cubicBezTo>
                  <a:pt x="618" y="617"/>
                  <a:pt x="618" y="617"/>
                  <a:pt x="618" y="617"/>
                </a:cubicBezTo>
                <a:cubicBezTo>
                  <a:pt x="618" y="617"/>
                  <a:pt x="618" y="617"/>
                  <a:pt x="618" y="617"/>
                </a:cubicBezTo>
                <a:cubicBezTo>
                  <a:pt x="619" y="617"/>
                  <a:pt x="619" y="617"/>
                  <a:pt x="619" y="617"/>
                </a:cubicBezTo>
                <a:cubicBezTo>
                  <a:pt x="619" y="617"/>
                  <a:pt x="619" y="617"/>
                  <a:pt x="619" y="617"/>
                </a:cubicBezTo>
                <a:cubicBezTo>
                  <a:pt x="620" y="618"/>
                  <a:pt x="620" y="618"/>
                  <a:pt x="620" y="618"/>
                </a:cubicBezTo>
                <a:cubicBezTo>
                  <a:pt x="620" y="618"/>
                  <a:pt x="620" y="618"/>
                  <a:pt x="620" y="618"/>
                </a:cubicBezTo>
                <a:cubicBezTo>
                  <a:pt x="620" y="619"/>
                  <a:pt x="620" y="619"/>
                  <a:pt x="620" y="619"/>
                </a:cubicBezTo>
                <a:cubicBezTo>
                  <a:pt x="620" y="619"/>
                  <a:pt x="620" y="619"/>
                  <a:pt x="620" y="619"/>
                </a:cubicBezTo>
                <a:cubicBezTo>
                  <a:pt x="621" y="620"/>
                  <a:pt x="621" y="620"/>
                  <a:pt x="621" y="620"/>
                </a:cubicBezTo>
                <a:cubicBezTo>
                  <a:pt x="621" y="620"/>
                  <a:pt x="621" y="620"/>
                  <a:pt x="621" y="620"/>
                </a:cubicBezTo>
                <a:cubicBezTo>
                  <a:pt x="622" y="621"/>
                  <a:pt x="622" y="621"/>
                  <a:pt x="622" y="621"/>
                </a:cubicBezTo>
                <a:cubicBezTo>
                  <a:pt x="622" y="621"/>
                  <a:pt x="622" y="621"/>
                  <a:pt x="622" y="621"/>
                </a:cubicBezTo>
                <a:cubicBezTo>
                  <a:pt x="622" y="622"/>
                  <a:pt x="622" y="622"/>
                  <a:pt x="622" y="622"/>
                </a:cubicBezTo>
                <a:cubicBezTo>
                  <a:pt x="622" y="622"/>
                  <a:pt x="622" y="622"/>
                  <a:pt x="622" y="622"/>
                </a:cubicBezTo>
                <a:cubicBezTo>
                  <a:pt x="623" y="623"/>
                  <a:pt x="623" y="623"/>
                  <a:pt x="623" y="623"/>
                </a:cubicBezTo>
                <a:cubicBezTo>
                  <a:pt x="623" y="623"/>
                  <a:pt x="623" y="623"/>
                  <a:pt x="623" y="623"/>
                </a:cubicBezTo>
                <a:cubicBezTo>
                  <a:pt x="623" y="625"/>
                  <a:pt x="623" y="625"/>
                  <a:pt x="623" y="625"/>
                </a:cubicBezTo>
                <a:cubicBezTo>
                  <a:pt x="623" y="625"/>
                  <a:pt x="623" y="625"/>
                  <a:pt x="623" y="625"/>
                </a:cubicBezTo>
                <a:cubicBezTo>
                  <a:pt x="622" y="626"/>
                  <a:pt x="622" y="626"/>
                  <a:pt x="622" y="626"/>
                </a:cubicBezTo>
                <a:cubicBezTo>
                  <a:pt x="622" y="626"/>
                  <a:pt x="622" y="626"/>
                  <a:pt x="622" y="626"/>
                </a:cubicBezTo>
                <a:cubicBezTo>
                  <a:pt x="622" y="626"/>
                  <a:pt x="622" y="626"/>
                  <a:pt x="622" y="626"/>
                </a:cubicBezTo>
                <a:cubicBezTo>
                  <a:pt x="622" y="626"/>
                  <a:pt x="622" y="626"/>
                  <a:pt x="622" y="626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1" y="628"/>
                  <a:pt x="621" y="628"/>
                  <a:pt x="621" y="628"/>
                </a:cubicBezTo>
                <a:cubicBezTo>
                  <a:pt x="620" y="629"/>
                  <a:pt x="620" y="629"/>
                  <a:pt x="620" y="629"/>
                </a:cubicBezTo>
                <a:cubicBezTo>
                  <a:pt x="620" y="629"/>
                  <a:pt x="620" y="629"/>
                  <a:pt x="620" y="629"/>
                </a:cubicBezTo>
                <a:cubicBezTo>
                  <a:pt x="619" y="630"/>
                  <a:pt x="619" y="630"/>
                  <a:pt x="619" y="630"/>
                </a:cubicBezTo>
                <a:cubicBezTo>
                  <a:pt x="619" y="630"/>
                  <a:pt x="619" y="630"/>
                  <a:pt x="619" y="630"/>
                </a:cubicBezTo>
                <a:cubicBezTo>
                  <a:pt x="618" y="631"/>
                  <a:pt x="618" y="631"/>
                  <a:pt x="618" y="631"/>
                </a:cubicBezTo>
                <a:cubicBezTo>
                  <a:pt x="618" y="631"/>
                  <a:pt x="618" y="631"/>
                  <a:pt x="618" y="631"/>
                </a:cubicBezTo>
                <a:cubicBezTo>
                  <a:pt x="617" y="633"/>
                  <a:pt x="617" y="633"/>
                  <a:pt x="617" y="633"/>
                </a:cubicBezTo>
                <a:cubicBezTo>
                  <a:pt x="617" y="633"/>
                  <a:pt x="617" y="633"/>
                  <a:pt x="617" y="633"/>
                </a:cubicBezTo>
                <a:cubicBezTo>
                  <a:pt x="616" y="634"/>
                  <a:pt x="616" y="634"/>
                  <a:pt x="616" y="634"/>
                </a:cubicBezTo>
                <a:cubicBezTo>
                  <a:pt x="616" y="634"/>
                  <a:pt x="616" y="634"/>
                  <a:pt x="616" y="634"/>
                </a:cubicBezTo>
                <a:cubicBezTo>
                  <a:pt x="615" y="636"/>
                  <a:pt x="615" y="636"/>
                  <a:pt x="615" y="636"/>
                </a:cubicBezTo>
                <a:cubicBezTo>
                  <a:pt x="615" y="636"/>
                  <a:pt x="615" y="636"/>
                  <a:pt x="615" y="636"/>
                </a:cubicBezTo>
                <a:cubicBezTo>
                  <a:pt x="614" y="637"/>
                  <a:pt x="614" y="637"/>
                  <a:pt x="614" y="637"/>
                </a:cubicBezTo>
                <a:cubicBezTo>
                  <a:pt x="614" y="637"/>
                  <a:pt x="614" y="637"/>
                  <a:pt x="614" y="637"/>
                </a:cubicBezTo>
                <a:cubicBezTo>
                  <a:pt x="613" y="638"/>
                  <a:pt x="613" y="638"/>
                  <a:pt x="613" y="638"/>
                </a:cubicBezTo>
                <a:cubicBezTo>
                  <a:pt x="613" y="638"/>
                  <a:pt x="613" y="638"/>
                  <a:pt x="613" y="638"/>
                </a:cubicBezTo>
                <a:cubicBezTo>
                  <a:pt x="609" y="644"/>
                  <a:pt x="609" y="644"/>
                  <a:pt x="609" y="644"/>
                </a:cubicBezTo>
                <a:cubicBezTo>
                  <a:pt x="609" y="644"/>
                  <a:pt x="609" y="644"/>
                  <a:pt x="609" y="644"/>
                </a:cubicBezTo>
                <a:cubicBezTo>
                  <a:pt x="609" y="645"/>
                  <a:pt x="609" y="645"/>
                  <a:pt x="609" y="645"/>
                </a:cubicBezTo>
                <a:cubicBezTo>
                  <a:pt x="609" y="645"/>
                  <a:pt x="609" y="645"/>
                  <a:pt x="609" y="645"/>
                </a:cubicBezTo>
                <a:cubicBezTo>
                  <a:pt x="610" y="645"/>
                  <a:pt x="610" y="645"/>
                  <a:pt x="610" y="645"/>
                </a:cubicBezTo>
                <a:cubicBezTo>
                  <a:pt x="610" y="645"/>
                  <a:pt x="610" y="645"/>
                  <a:pt x="610" y="645"/>
                </a:cubicBezTo>
                <a:cubicBezTo>
                  <a:pt x="611" y="646"/>
                  <a:pt x="611" y="646"/>
                  <a:pt x="611" y="646"/>
                </a:cubicBezTo>
                <a:cubicBezTo>
                  <a:pt x="611" y="646"/>
                  <a:pt x="611" y="646"/>
                  <a:pt x="611" y="646"/>
                </a:cubicBezTo>
                <a:cubicBezTo>
                  <a:pt x="612" y="647"/>
                  <a:pt x="612" y="647"/>
                  <a:pt x="612" y="647"/>
                </a:cubicBezTo>
                <a:cubicBezTo>
                  <a:pt x="612" y="647"/>
                  <a:pt x="612" y="647"/>
                  <a:pt x="612" y="647"/>
                </a:cubicBezTo>
                <a:cubicBezTo>
                  <a:pt x="614" y="647"/>
                  <a:pt x="614" y="647"/>
                  <a:pt x="614" y="647"/>
                </a:cubicBezTo>
                <a:cubicBezTo>
                  <a:pt x="614" y="647"/>
                  <a:pt x="614" y="647"/>
                  <a:pt x="614" y="647"/>
                </a:cubicBezTo>
                <a:cubicBezTo>
                  <a:pt x="615" y="648"/>
                  <a:pt x="615" y="648"/>
                  <a:pt x="615" y="648"/>
                </a:cubicBezTo>
                <a:cubicBezTo>
                  <a:pt x="615" y="648"/>
                  <a:pt x="615" y="648"/>
                  <a:pt x="615" y="648"/>
                </a:cubicBezTo>
                <a:cubicBezTo>
                  <a:pt x="616" y="648"/>
                  <a:pt x="616" y="648"/>
                  <a:pt x="616" y="648"/>
                </a:cubicBezTo>
                <a:cubicBezTo>
                  <a:pt x="616" y="648"/>
                  <a:pt x="616" y="648"/>
                  <a:pt x="616" y="648"/>
                </a:cubicBezTo>
                <a:cubicBezTo>
                  <a:pt x="618" y="647"/>
                  <a:pt x="618" y="647"/>
                  <a:pt x="618" y="647"/>
                </a:cubicBezTo>
                <a:cubicBezTo>
                  <a:pt x="618" y="647"/>
                  <a:pt x="618" y="647"/>
                  <a:pt x="618" y="647"/>
                </a:cubicBezTo>
                <a:cubicBezTo>
                  <a:pt x="619" y="646"/>
                  <a:pt x="619" y="646"/>
                  <a:pt x="619" y="646"/>
                </a:cubicBezTo>
                <a:cubicBezTo>
                  <a:pt x="619" y="646"/>
                  <a:pt x="619" y="646"/>
                  <a:pt x="619" y="646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6" y="641"/>
                  <a:pt x="626" y="641"/>
                  <a:pt x="626" y="641"/>
                </a:cubicBezTo>
                <a:cubicBezTo>
                  <a:pt x="626" y="641"/>
                  <a:pt x="626" y="641"/>
                  <a:pt x="626" y="641"/>
                </a:cubicBezTo>
                <a:cubicBezTo>
                  <a:pt x="626" y="641"/>
                  <a:pt x="626" y="641"/>
                  <a:pt x="626" y="641"/>
                </a:cubicBezTo>
                <a:cubicBezTo>
                  <a:pt x="626" y="641"/>
                  <a:pt x="626" y="641"/>
                  <a:pt x="626" y="641"/>
                </a:cubicBezTo>
                <a:cubicBezTo>
                  <a:pt x="626" y="640"/>
                  <a:pt x="626" y="640"/>
                  <a:pt x="626" y="640"/>
                </a:cubicBezTo>
                <a:cubicBezTo>
                  <a:pt x="626" y="640"/>
                  <a:pt x="626" y="640"/>
                  <a:pt x="626" y="640"/>
                </a:cubicBezTo>
                <a:cubicBezTo>
                  <a:pt x="626" y="640"/>
                  <a:pt x="626" y="640"/>
                  <a:pt x="626" y="640"/>
                </a:cubicBezTo>
                <a:cubicBezTo>
                  <a:pt x="626" y="640"/>
                  <a:pt x="626" y="640"/>
                  <a:pt x="626" y="640"/>
                </a:cubicBezTo>
                <a:cubicBezTo>
                  <a:pt x="627" y="639"/>
                  <a:pt x="627" y="639"/>
                  <a:pt x="627" y="639"/>
                </a:cubicBezTo>
                <a:cubicBezTo>
                  <a:pt x="627" y="639"/>
                  <a:pt x="627" y="639"/>
                  <a:pt x="627" y="639"/>
                </a:cubicBezTo>
                <a:cubicBezTo>
                  <a:pt x="635" y="634"/>
                  <a:pt x="635" y="634"/>
                  <a:pt x="635" y="634"/>
                </a:cubicBezTo>
                <a:cubicBezTo>
                  <a:pt x="635" y="634"/>
                  <a:pt x="635" y="634"/>
                  <a:pt x="635" y="634"/>
                </a:cubicBezTo>
                <a:cubicBezTo>
                  <a:pt x="636" y="634"/>
                  <a:pt x="636" y="634"/>
                  <a:pt x="636" y="634"/>
                </a:cubicBezTo>
                <a:cubicBezTo>
                  <a:pt x="636" y="634"/>
                  <a:pt x="636" y="634"/>
                  <a:pt x="636" y="634"/>
                </a:cubicBezTo>
                <a:cubicBezTo>
                  <a:pt x="637" y="634"/>
                  <a:pt x="637" y="634"/>
                  <a:pt x="637" y="634"/>
                </a:cubicBezTo>
                <a:cubicBezTo>
                  <a:pt x="637" y="634"/>
                  <a:pt x="637" y="634"/>
                  <a:pt x="637" y="634"/>
                </a:cubicBezTo>
                <a:cubicBezTo>
                  <a:pt x="638" y="634"/>
                  <a:pt x="638" y="634"/>
                  <a:pt x="638" y="634"/>
                </a:cubicBezTo>
                <a:cubicBezTo>
                  <a:pt x="638" y="634"/>
                  <a:pt x="638" y="634"/>
                  <a:pt x="638" y="634"/>
                </a:cubicBezTo>
                <a:cubicBezTo>
                  <a:pt x="639" y="635"/>
                  <a:pt x="639" y="635"/>
                  <a:pt x="639" y="635"/>
                </a:cubicBezTo>
                <a:cubicBezTo>
                  <a:pt x="639" y="635"/>
                  <a:pt x="639" y="635"/>
                  <a:pt x="639" y="635"/>
                </a:cubicBezTo>
                <a:cubicBezTo>
                  <a:pt x="639" y="635"/>
                  <a:pt x="639" y="635"/>
                  <a:pt x="639" y="635"/>
                </a:cubicBezTo>
                <a:cubicBezTo>
                  <a:pt x="639" y="635"/>
                  <a:pt x="639" y="635"/>
                  <a:pt x="639" y="635"/>
                </a:cubicBezTo>
                <a:cubicBezTo>
                  <a:pt x="640" y="636"/>
                  <a:pt x="640" y="636"/>
                  <a:pt x="640" y="636"/>
                </a:cubicBezTo>
                <a:cubicBezTo>
                  <a:pt x="640" y="636"/>
                  <a:pt x="640" y="636"/>
                  <a:pt x="640" y="636"/>
                </a:cubicBezTo>
                <a:cubicBezTo>
                  <a:pt x="641" y="636"/>
                  <a:pt x="641" y="636"/>
                  <a:pt x="641" y="636"/>
                </a:cubicBezTo>
                <a:cubicBezTo>
                  <a:pt x="641" y="636"/>
                  <a:pt x="641" y="636"/>
                  <a:pt x="641" y="636"/>
                </a:cubicBezTo>
                <a:cubicBezTo>
                  <a:pt x="643" y="636"/>
                  <a:pt x="643" y="636"/>
                  <a:pt x="643" y="636"/>
                </a:cubicBezTo>
                <a:cubicBezTo>
                  <a:pt x="643" y="636"/>
                  <a:pt x="643" y="636"/>
                  <a:pt x="643" y="636"/>
                </a:cubicBezTo>
                <a:cubicBezTo>
                  <a:pt x="643" y="638"/>
                  <a:pt x="643" y="638"/>
                  <a:pt x="643" y="638"/>
                </a:cubicBezTo>
                <a:cubicBezTo>
                  <a:pt x="643" y="638"/>
                  <a:pt x="643" y="638"/>
                  <a:pt x="643" y="638"/>
                </a:cubicBezTo>
                <a:cubicBezTo>
                  <a:pt x="643" y="639"/>
                  <a:pt x="643" y="639"/>
                  <a:pt x="643" y="639"/>
                </a:cubicBezTo>
                <a:cubicBezTo>
                  <a:pt x="643" y="639"/>
                  <a:pt x="643" y="639"/>
                  <a:pt x="643" y="639"/>
                </a:cubicBezTo>
                <a:cubicBezTo>
                  <a:pt x="642" y="640"/>
                  <a:pt x="642" y="640"/>
                  <a:pt x="642" y="640"/>
                </a:cubicBezTo>
                <a:cubicBezTo>
                  <a:pt x="642" y="640"/>
                  <a:pt x="642" y="640"/>
                  <a:pt x="642" y="640"/>
                </a:cubicBezTo>
                <a:cubicBezTo>
                  <a:pt x="642" y="641"/>
                  <a:pt x="642" y="641"/>
                  <a:pt x="642" y="641"/>
                </a:cubicBezTo>
                <a:cubicBezTo>
                  <a:pt x="642" y="641"/>
                  <a:pt x="642" y="641"/>
                  <a:pt x="642" y="641"/>
                </a:cubicBezTo>
                <a:cubicBezTo>
                  <a:pt x="642" y="643"/>
                  <a:pt x="642" y="643"/>
                  <a:pt x="642" y="643"/>
                </a:cubicBezTo>
                <a:cubicBezTo>
                  <a:pt x="642" y="643"/>
                  <a:pt x="642" y="643"/>
                  <a:pt x="642" y="643"/>
                </a:cubicBezTo>
                <a:cubicBezTo>
                  <a:pt x="642" y="644"/>
                  <a:pt x="642" y="644"/>
                  <a:pt x="642" y="644"/>
                </a:cubicBezTo>
                <a:cubicBezTo>
                  <a:pt x="642" y="644"/>
                  <a:pt x="642" y="644"/>
                  <a:pt x="642" y="644"/>
                </a:cubicBezTo>
                <a:cubicBezTo>
                  <a:pt x="641" y="645"/>
                  <a:pt x="641" y="645"/>
                  <a:pt x="641" y="645"/>
                </a:cubicBezTo>
                <a:cubicBezTo>
                  <a:pt x="641" y="645"/>
                  <a:pt x="641" y="645"/>
                  <a:pt x="641" y="645"/>
                </a:cubicBezTo>
                <a:cubicBezTo>
                  <a:pt x="640" y="646"/>
                  <a:pt x="640" y="646"/>
                  <a:pt x="640" y="646"/>
                </a:cubicBezTo>
                <a:cubicBezTo>
                  <a:pt x="640" y="646"/>
                  <a:pt x="640" y="646"/>
                  <a:pt x="640" y="646"/>
                </a:cubicBezTo>
                <a:cubicBezTo>
                  <a:pt x="639" y="646"/>
                  <a:pt x="639" y="646"/>
                  <a:pt x="639" y="646"/>
                </a:cubicBezTo>
                <a:cubicBezTo>
                  <a:pt x="639" y="646"/>
                  <a:pt x="639" y="646"/>
                  <a:pt x="639" y="646"/>
                </a:cubicBezTo>
                <a:cubicBezTo>
                  <a:pt x="639" y="647"/>
                  <a:pt x="639" y="647"/>
                  <a:pt x="639" y="647"/>
                </a:cubicBezTo>
                <a:cubicBezTo>
                  <a:pt x="639" y="647"/>
                  <a:pt x="639" y="647"/>
                  <a:pt x="639" y="647"/>
                </a:cubicBezTo>
                <a:cubicBezTo>
                  <a:pt x="638" y="647"/>
                  <a:pt x="638" y="647"/>
                  <a:pt x="638" y="647"/>
                </a:cubicBezTo>
                <a:cubicBezTo>
                  <a:pt x="638" y="647"/>
                  <a:pt x="638" y="647"/>
                  <a:pt x="638" y="647"/>
                </a:cubicBezTo>
                <a:cubicBezTo>
                  <a:pt x="638" y="648"/>
                  <a:pt x="638" y="648"/>
                  <a:pt x="638" y="648"/>
                </a:cubicBezTo>
                <a:cubicBezTo>
                  <a:pt x="638" y="648"/>
                  <a:pt x="638" y="648"/>
                  <a:pt x="638" y="648"/>
                </a:cubicBezTo>
                <a:cubicBezTo>
                  <a:pt x="638" y="649"/>
                  <a:pt x="638" y="649"/>
                  <a:pt x="638" y="649"/>
                </a:cubicBezTo>
                <a:cubicBezTo>
                  <a:pt x="638" y="649"/>
                  <a:pt x="638" y="649"/>
                  <a:pt x="638" y="649"/>
                </a:cubicBezTo>
                <a:cubicBezTo>
                  <a:pt x="637" y="649"/>
                  <a:pt x="637" y="649"/>
                  <a:pt x="637" y="649"/>
                </a:cubicBezTo>
                <a:cubicBezTo>
                  <a:pt x="637" y="649"/>
                  <a:pt x="637" y="649"/>
                  <a:pt x="637" y="649"/>
                </a:cubicBezTo>
                <a:cubicBezTo>
                  <a:pt x="636" y="649"/>
                  <a:pt x="636" y="649"/>
                  <a:pt x="636" y="649"/>
                </a:cubicBezTo>
                <a:cubicBezTo>
                  <a:pt x="636" y="649"/>
                  <a:pt x="636" y="649"/>
                  <a:pt x="636" y="649"/>
                </a:cubicBezTo>
                <a:cubicBezTo>
                  <a:pt x="636" y="649"/>
                  <a:pt x="636" y="649"/>
                  <a:pt x="636" y="649"/>
                </a:cubicBezTo>
                <a:cubicBezTo>
                  <a:pt x="636" y="649"/>
                  <a:pt x="636" y="649"/>
                  <a:pt x="636" y="649"/>
                </a:cubicBezTo>
                <a:cubicBezTo>
                  <a:pt x="627" y="662"/>
                  <a:pt x="627" y="662"/>
                  <a:pt x="627" y="662"/>
                </a:cubicBezTo>
                <a:cubicBezTo>
                  <a:pt x="627" y="662"/>
                  <a:pt x="627" y="662"/>
                  <a:pt x="627" y="662"/>
                </a:cubicBezTo>
                <a:cubicBezTo>
                  <a:pt x="623" y="668"/>
                  <a:pt x="623" y="668"/>
                  <a:pt x="623" y="668"/>
                </a:cubicBezTo>
                <a:cubicBezTo>
                  <a:pt x="623" y="668"/>
                  <a:pt x="623" y="668"/>
                  <a:pt x="623" y="668"/>
                </a:cubicBezTo>
                <a:cubicBezTo>
                  <a:pt x="624" y="669"/>
                  <a:pt x="624" y="669"/>
                  <a:pt x="624" y="669"/>
                </a:cubicBezTo>
                <a:cubicBezTo>
                  <a:pt x="624" y="669"/>
                  <a:pt x="624" y="669"/>
                  <a:pt x="624" y="669"/>
                </a:cubicBezTo>
                <a:cubicBezTo>
                  <a:pt x="624" y="669"/>
                  <a:pt x="624" y="669"/>
                  <a:pt x="624" y="669"/>
                </a:cubicBezTo>
                <a:cubicBezTo>
                  <a:pt x="624" y="669"/>
                  <a:pt x="624" y="669"/>
                  <a:pt x="624" y="669"/>
                </a:cubicBezTo>
                <a:cubicBezTo>
                  <a:pt x="625" y="669"/>
                  <a:pt x="625" y="669"/>
                  <a:pt x="625" y="669"/>
                </a:cubicBezTo>
                <a:cubicBezTo>
                  <a:pt x="625" y="669"/>
                  <a:pt x="625" y="669"/>
                  <a:pt x="625" y="669"/>
                </a:cubicBezTo>
                <a:cubicBezTo>
                  <a:pt x="625" y="668"/>
                  <a:pt x="625" y="668"/>
                  <a:pt x="625" y="668"/>
                </a:cubicBezTo>
                <a:cubicBezTo>
                  <a:pt x="625" y="668"/>
                  <a:pt x="625" y="668"/>
                  <a:pt x="625" y="668"/>
                </a:cubicBezTo>
                <a:cubicBezTo>
                  <a:pt x="626" y="668"/>
                  <a:pt x="626" y="668"/>
                  <a:pt x="626" y="668"/>
                </a:cubicBezTo>
                <a:cubicBezTo>
                  <a:pt x="626" y="668"/>
                  <a:pt x="626" y="668"/>
                  <a:pt x="626" y="668"/>
                </a:cubicBezTo>
                <a:cubicBezTo>
                  <a:pt x="626" y="668"/>
                  <a:pt x="626" y="668"/>
                  <a:pt x="626" y="668"/>
                </a:cubicBezTo>
                <a:cubicBezTo>
                  <a:pt x="626" y="668"/>
                  <a:pt x="626" y="668"/>
                  <a:pt x="626" y="668"/>
                </a:cubicBezTo>
                <a:cubicBezTo>
                  <a:pt x="627" y="668"/>
                  <a:pt x="627" y="668"/>
                  <a:pt x="627" y="668"/>
                </a:cubicBezTo>
                <a:cubicBezTo>
                  <a:pt x="627" y="668"/>
                  <a:pt x="627" y="668"/>
                  <a:pt x="627" y="668"/>
                </a:cubicBezTo>
                <a:cubicBezTo>
                  <a:pt x="628" y="668"/>
                  <a:pt x="628" y="668"/>
                  <a:pt x="628" y="668"/>
                </a:cubicBezTo>
                <a:cubicBezTo>
                  <a:pt x="628" y="668"/>
                  <a:pt x="628" y="668"/>
                  <a:pt x="628" y="668"/>
                </a:cubicBezTo>
                <a:cubicBezTo>
                  <a:pt x="628" y="668"/>
                  <a:pt x="628" y="668"/>
                  <a:pt x="628" y="668"/>
                </a:cubicBezTo>
                <a:cubicBezTo>
                  <a:pt x="628" y="668"/>
                  <a:pt x="628" y="668"/>
                  <a:pt x="628" y="668"/>
                </a:cubicBezTo>
                <a:cubicBezTo>
                  <a:pt x="629" y="669"/>
                  <a:pt x="629" y="669"/>
                  <a:pt x="629" y="669"/>
                </a:cubicBezTo>
                <a:cubicBezTo>
                  <a:pt x="629" y="669"/>
                  <a:pt x="629" y="669"/>
                  <a:pt x="629" y="669"/>
                </a:cubicBezTo>
                <a:cubicBezTo>
                  <a:pt x="629" y="669"/>
                  <a:pt x="629" y="669"/>
                  <a:pt x="629" y="669"/>
                </a:cubicBezTo>
                <a:cubicBezTo>
                  <a:pt x="629" y="669"/>
                  <a:pt x="629" y="669"/>
                  <a:pt x="629" y="669"/>
                </a:cubicBezTo>
                <a:cubicBezTo>
                  <a:pt x="629" y="670"/>
                  <a:pt x="629" y="670"/>
                  <a:pt x="629" y="670"/>
                </a:cubicBezTo>
                <a:cubicBezTo>
                  <a:pt x="629" y="670"/>
                  <a:pt x="629" y="670"/>
                  <a:pt x="629" y="670"/>
                </a:cubicBezTo>
                <a:cubicBezTo>
                  <a:pt x="630" y="671"/>
                  <a:pt x="630" y="671"/>
                  <a:pt x="630" y="671"/>
                </a:cubicBezTo>
                <a:cubicBezTo>
                  <a:pt x="630" y="671"/>
                  <a:pt x="630" y="671"/>
                  <a:pt x="630" y="671"/>
                </a:cubicBezTo>
                <a:cubicBezTo>
                  <a:pt x="630" y="672"/>
                  <a:pt x="630" y="672"/>
                  <a:pt x="630" y="672"/>
                </a:cubicBezTo>
                <a:cubicBezTo>
                  <a:pt x="630" y="672"/>
                  <a:pt x="630" y="672"/>
                  <a:pt x="630" y="672"/>
                </a:cubicBezTo>
                <a:cubicBezTo>
                  <a:pt x="630" y="672"/>
                  <a:pt x="630" y="672"/>
                  <a:pt x="630" y="672"/>
                </a:cubicBezTo>
                <a:cubicBezTo>
                  <a:pt x="630" y="672"/>
                  <a:pt x="630" y="672"/>
                  <a:pt x="630" y="672"/>
                </a:cubicBezTo>
                <a:cubicBezTo>
                  <a:pt x="630" y="673"/>
                  <a:pt x="630" y="673"/>
                  <a:pt x="630" y="673"/>
                </a:cubicBezTo>
                <a:cubicBezTo>
                  <a:pt x="630" y="673"/>
                  <a:pt x="630" y="673"/>
                  <a:pt x="630" y="673"/>
                </a:cubicBezTo>
                <a:cubicBezTo>
                  <a:pt x="630" y="674"/>
                  <a:pt x="630" y="674"/>
                  <a:pt x="630" y="674"/>
                </a:cubicBezTo>
                <a:cubicBezTo>
                  <a:pt x="630" y="674"/>
                  <a:pt x="630" y="674"/>
                  <a:pt x="630" y="674"/>
                </a:cubicBezTo>
                <a:cubicBezTo>
                  <a:pt x="623" y="679"/>
                  <a:pt x="623" y="679"/>
                  <a:pt x="623" y="679"/>
                </a:cubicBezTo>
                <a:cubicBezTo>
                  <a:pt x="623" y="679"/>
                  <a:pt x="623" y="679"/>
                  <a:pt x="623" y="679"/>
                </a:cubicBezTo>
                <a:cubicBezTo>
                  <a:pt x="610" y="690"/>
                  <a:pt x="610" y="690"/>
                  <a:pt x="610" y="690"/>
                </a:cubicBezTo>
                <a:cubicBezTo>
                  <a:pt x="610" y="690"/>
                  <a:pt x="610" y="690"/>
                  <a:pt x="610" y="690"/>
                </a:cubicBezTo>
                <a:cubicBezTo>
                  <a:pt x="611" y="691"/>
                  <a:pt x="611" y="691"/>
                  <a:pt x="611" y="691"/>
                </a:cubicBezTo>
                <a:cubicBezTo>
                  <a:pt x="611" y="691"/>
                  <a:pt x="611" y="691"/>
                  <a:pt x="611" y="691"/>
                </a:cubicBezTo>
                <a:cubicBezTo>
                  <a:pt x="617" y="688"/>
                  <a:pt x="617" y="688"/>
                  <a:pt x="617" y="688"/>
                </a:cubicBezTo>
                <a:cubicBezTo>
                  <a:pt x="617" y="688"/>
                  <a:pt x="617" y="688"/>
                  <a:pt x="617" y="688"/>
                </a:cubicBezTo>
                <a:cubicBezTo>
                  <a:pt x="618" y="688"/>
                  <a:pt x="618" y="688"/>
                  <a:pt x="618" y="688"/>
                </a:cubicBezTo>
                <a:cubicBezTo>
                  <a:pt x="618" y="688"/>
                  <a:pt x="618" y="688"/>
                  <a:pt x="618" y="688"/>
                </a:cubicBezTo>
                <a:cubicBezTo>
                  <a:pt x="618" y="688"/>
                  <a:pt x="618" y="688"/>
                  <a:pt x="618" y="688"/>
                </a:cubicBezTo>
                <a:cubicBezTo>
                  <a:pt x="618" y="688"/>
                  <a:pt x="618" y="688"/>
                  <a:pt x="618" y="688"/>
                </a:cubicBezTo>
                <a:cubicBezTo>
                  <a:pt x="619" y="688"/>
                  <a:pt x="619" y="688"/>
                  <a:pt x="619" y="688"/>
                </a:cubicBezTo>
                <a:cubicBezTo>
                  <a:pt x="619" y="688"/>
                  <a:pt x="619" y="688"/>
                  <a:pt x="619" y="688"/>
                </a:cubicBezTo>
                <a:cubicBezTo>
                  <a:pt x="620" y="687"/>
                  <a:pt x="620" y="687"/>
                  <a:pt x="620" y="687"/>
                </a:cubicBezTo>
                <a:cubicBezTo>
                  <a:pt x="620" y="687"/>
                  <a:pt x="620" y="687"/>
                  <a:pt x="620" y="687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622" y="688"/>
                  <a:pt x="622" y="688"/>
                  <a:pt x="622" y="688"/>
                </a:cubicBezTo>
                <a:cubicBezTo>
                  <a:pt x="622" y="688"/>
                  <a:pt x="622" y="688"/>
                  <a:pt x="622" y="688"/>
                </a:cubicBezTo>
                <a:cubicBezTo>
                  <a:pt x="623" y="688"/>
                  <a:pt x="623" y="688"/>
                  <a:pt x="623" y="688"/>
                </a:cubicBezTo>
                <a:cubicBezTo>
                  <a:pt x="623" y="688"/>
                  <a:pt x="623" y="688"/>
                  <a:pt x="623" y="688"/>
                </a:cubicBezTo>
                <a:cubicBezTo>
                  <a:pt x="623" y="688"/>
                  <a:pt x="623" y="688"/>
                  <a:pt x="623" y="688"/>
                </a:cubicBezTo>
                <a:cubicBezTo>
                  <a:pt x="623" y="688"/>
                  <a:pt x="623" y="688"/>
                  <a:pt x="623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9"/>
                  <a:pt x="624" y="689"/>
                  <a:pt x="624" y="689"/>
                </a:cubicBezTo>
                <a:cubicBezTo>
                  <a:pt x="624" y="689"/>
                  <a:pt x="624" y="689"/>
                  <a:pt x="624" y="689"/>
                </a:cubicBezTo>
                <a:cubicBezTo>
                  <a:pt x="625" y="689"/>
                  <a:pt x="625" y="689"/>
                  <a:pt x="625" y="689"/>
                </a:cubicBezTo>
                <a:cubicBezTo>
                  <a:pt x="625" y="689"/>
                  <a:pt x="625" y="689"/>
                  <a:pt x="625" y="689"/>
                </a:cubicBezTo>
                <a:cubicBezTo>
                  <a:pt x="625" y="689"/>
                  <a:pt x="625" y="689"/>
                  <a:pt x="625" y="689"/>
                </a:cubicBezTo>
                <a:cubicBezTo>
                  <a:pt x="625" y="689"/>
                  <a:pt x="625" y="689"/>
                  <a:pt x="625" y="689"/>
                </a:cubicBezTo>
                <a:cubicBezTo>
                  <a:pt x="626" y="689"/>
                  <a:pt x="626" y="689"/>
                  <a:pt x="626" y="689"/>
                </a:cubicBezTo>
                <a:cubicBezTo>
                  <a:pt x="626" y="689"/>
                  <a:pt x="626" y="689"/>
                  <a:pt x="626" y="689"/>
                </a:cubicBezTo>
                <a:cubicBezTo>
                  <a:pt x="626" y="690"/>
                  <a:pt x="626" y="690"/>
                  <a:pt x="626" y="690"/>
                </a:cubicBezTo>
                <a:cubicBezTo>
                  <a:pt x="626" y="690"/>
                  <a:pt x="626" y="690"/>
                  <a:pt x="626" y="690"/>
                </a:cubicBezTo>
                <a:cubicBezTo>
                  <a:pt x="626" y="690"/>
                  <a:pt x="626" y="690"/>
                  <a:pt x="626" y="690"/>
                </a:cubicBezTo>
                <a:cubicBezTo>
                  <a:pt x="626" y="690"/>
                  <a:pt x="626" y="690"/>
                  <a:pt x="626" y="690"/>
                </a:cubicBezTo>
                <a:cubicBezTo>
                  <a:pt x="626" y="691"/>
                  <a:pt x="626" y="691"/>
                  <a:pt x="626" y="691"/>
                </a:cubicBezTo>
                <a:cubicBezTo>
                  <a:pt x="626" y="691"/>
                  <a:pt x="626" y="691"/>
                  <a:pt x="626" y="691"/>
                </a:cubicBezTo>
                <a:cubicBezTo>
                  <a:pt x="626" y="692"/>
                  <a:pt x="626" y="692"/>
                  <a:pt x="626" y="692"/>
                </a:cubicBezTo>
                <a:cubicBezTo>
                  <a:pt x="626" y="692"/>
                  <a:pt x="626" y="692"/>
                  <a:pt x="626" y="692"/>
                </a:cubicBezTo>
                <a:cubicBezTo>
                  <a:pt x="625" y="692"/>
                  <a:pt x="625" y="692"/>
                  <a:pt x="625" y="692"/>
                </a:cubicBezTo>
                <a:cubicBezTo>
                  <a:pt x="625" y="692"/>
                  <a:pt x="625" y="692"/>
                  <a:pt x="625" y="692"/>
                </a:cubicBezTo>
                <a:cubicBezTo>
                  <a:pt x="625" y="693"/>
                  <a:pt x="625" y="693"/>
                  <a:pt x="625" y="693"/>
                </a:cubicBezTo>
                <a:cubicBezTo>
                  <a:pt x="625" y="693"/>
                  <a:pt x="625" y="693"/>
                  <a:pt x="625" y="693"/>
                </a:cubicBezTo>
                <a:cubicBezTo>
                  <a:pt x="625" y="694"/>
                  <a:pt x="625" y="694"/>
                  <a:pt x="625" y="694"/>
                </a:cubicBezTo>
                <a:cubicBezTo>
                  <a:pt x="625" y="694"/>
                  <a:pt x="625" y="694"/>
                  <a:pt x="625" y="694"/>
                </a:cubicBezTo>
                <a:cubicBezTo>
                  <a:pt x="624" y="694"/>
                  <a:pt x="624" y="694"/>
                  <a:pt x="624" y="694"/>
                </a:cubicBezTo>
                <a:cubicBezTo>
                  <a:pt x="624" y="694"/>
                  <a:pt x="624" y="694"/>
                  <a:pt x="624" y="694"/>
                </a:cubicBezTo>
                <a:cubicBezTo>
                  <a:pt x="623" y="695"/>
                  <a:pt x="623" y="695"/>
                  <a:pt x="623" y="695"/>
                </a:cubicBezTo>
                <a:cubicBezTo>
                  <a:pt x="623" y="695"/>
                  <a:pt x="623" y="695"/>
                  <a:pt x="623" y="695"/>
                </a:cubicBezTo>
                <a:cubicBezTo>
                  <a:pt x="622" y="695"/>
                  <a:pt x="622" y="695"/>
                  <a:pt x="622" y="695"/>
                </a:cubicBezTo>
                <a:cubicBezTo>
                  <a:pt x="622" y="695"/>
                  <a:pt x="622" y="695"/>
                  <a:pt x="622" y="695"/>
                </a:cubicBezTo>
                <a:cubicBezTo>
                  <a:pt x="621" y="696"/>
                  <a:pt x="621" y="696"/>
                  <a:pt x="621" y="696"/>
                </a:cubicBezTo>
                <a:cubicBezTo>
                  <a:pt x="621" y="696"/>
                  <a:pt x="621" y="696"/>
                  <a:pt x="621" y="696"/>
                </a:cubicBezTo>
                <a:cubicBezTo>
                  <a:pt x="621" y="697"/>
                  <a:pt x="621" y="697"/>
                  <a:pt x="621" y="697"/>
                </a:cubicBezTo>
                <a:cubicBezTo>
                  <a:pt x="621" y="697"/>
                  <a:pt x="621" y="697"/>
                  <a:pt x="621" y="697"/>
                </a:cubicBezTo>
                <a:cubicBezTo>
                  <a:pt x="620" y="698"/>
                  <a:pt x="620" y="698"/>
                  <a:pt x="620" y="698"/>
                </a:cubicBezTo>
                <a:cubicBezTo>
                  <a:pt x="620" y="698"/>
                  <a:pt x="620" y="698"/>
                  <a:pt x="620" y="698"/>
                </a:cubicBezTo>
                <a:cubicBezTo>
                  <a:pt x="619" y="699"/>
                  <a:pt x="619" y="699"/>
                  <a:pt x="619" y="699"/>
                </a:cubicBezTo>
                <a:cubicBezTo>
                  <a:pt x="619" y="699"/>
                  <a:pt x="619" y="699"/>
                  <a:pt x="619" y="699"/>
                </a:cubicBezTo>
                <a:cubicBezTo>
                  <a:pt x="618" y="700"/>
                  <a:pt x="618" y="700"/>
                  <a:pt x="618" y="700"/>
                </a:cubicBezTo>
                <a:cubicBezTo>
                  <a:pt x="618" y="700"/>
                  <a:pt x="618" y="700"/>
                  <a:pt x="618" y="700"/>
                </a:cubicBezTo>
                <a:cubicBezTo>
                  <a:pt x="616" y="700"/>
                  <a:pt x="616" y="700"/>
                  <a:pt x="616" y="700"/>
                </a:cubicBezTo>
                <a:cubicBezTo>
                  <a:pt x="616" y="700"/>
                  <a:pt x="616" y="700"/>
                  <a:pt x="616" y="700"/>
                </a:cubicBezTo>
                <a:cubicBezTo>
                  <a:pt x="616" y="699"/>
                  <a:pt x="616" y="699"/>
                  <a:pt x="616" y="699"/>
                </a:cubicBezTo>
                <a:cubicBezTo>
                  <a:pt x="616" y="699"/>
                  <a:pt x="616" y="699"/>
                  <a:pt x="616" y="699"/>
                </a:cubicBezTo>
                <a:cubicBezTo>
                  <a:pt x="616" y="698"/>
                  <a:pt x="616" y="698"/>
                  <a:pt x="616" y="698"/>
                </a:cubicBezTo>
                <a:cubicBezTo>
                  <a:pt x="616" y="698"/>
                  <a:pt x="616" y="698"/>
                  <a:pt x="616" y="698"/>
                </a:cubicBezTo>
                <a:cubicBezTo>
                  <a:pt x="617" y="697"/>
                  <a:pt x="617" y="697"/>
                  <a:pt x="617" y="697"/>
                </a:cubicBezTo>
                <a:cubicBezTo>
                  <a:pt x="617" y="697"/>
                  <a:pt x="617" y="697"/>
                  <a:pt x="617" y="697"/>
                </a:cubicBezTo>
                <a:cubicBezTo>
                  <a:pt x="618" y="696"/>
                  <a:pt x="618" y="696"/>
                  <a:pt x="618" y="696"/>
                </a:cubicBezTo>
                <a:cubicBezTo>
                  <a:pt x="618" y="696"/>
                  <a:pt x="618" y="696"/>
                  <a:pt x="618" y="696"/>
                </a:cubicBezTo>
                <a:cubicBezTo>
                  <a:pt x="618" y="695"/>
                  <a:pt x="618" y="695"/>
                  <a:pt x="618" y="695"/>
                </a:cubicBezTo>
                <a:cubicBezTo>
                  <a:pt x="618" y="695"/>
                  <a:pt x="618" y="695"/>
                  <a:pt x="618" y="695"/>
                </a:cubicBezTo>
                <a:cubicBezTo>
                  <a:pt x="619" y="695"/>
                  <a:pt x="619" y="695"/>
                  <a:pt x="619" y="695"/>
                </a:cubicBezTo>
                <a:cubicBezTo>
                  <a:pt x="619" y="695"/>
                  <a:pt x="619" y="695"/>
                  <a:pt x="619" y="695"/>
                </a:cubicBezTo>
                <a:cubicBezTo>
                  <a:pt x="619" y="694"/>
                  <a:pt x="619" y="694"/>
                  <a:pt x="619" y="694"/>
                </a:cubicBezTo>
                <a:cubicBezTo>
                  <a:pt x="619" y="694"/>
                  <a:pt x="619" y="694"/>
                  <a:pt x="619" y="694"/>
                </a:cubicBezTo>
                <a:cubicBezTo>
                  <a:pt x="620" y="692"/>
                  <a:pt x="620" y="692"/>
                  <a:pt x="620" y="692"/>
                </a:cubicBezTo>
                <a:cubicBezTo>
                  <a:pt x="620" y="692"/>
                  <a:pt x="620" y="692"/>
                  <a:pt x="620" y="692"/>
                </a:cubicBezTo>
                <a:cubicBezTo>
                  <a:pt x="619" y="692"/>
                  <a:pt x="619" y="692"/>
                  <a:pt x="619" y="692"/>
                </a:cubicBezTo>
                <a:cubicBezTo>
                  <a:pt x="619" y="692"/>
                  <a:pt x="619" y="692"/>
                  <a:pt x="619" y="692"/>
                </a:cubicBezTo>
                <a:cubicBezTo>
                  <a:pt x="619" y="692"/>
                  <a:pt x="619" y="692"/>
                  <a:pt x="619" y="692"/>
                </a:cubicBezTo>
                <a:cubicBezTo>
                  <a:pt x="619" y="692"/>
                  <a:pt x="619" y="692"/>
                  <a:pt x="619" y="692"/>
                </a:cubicBezTo>
                <a:cubicBezTo>
                  <a:pt x="618" y="692"/>
                  <a:pt x="618" y="692"/>
                  <a:pt x="618" y="692"/>
                </a:cubicBezTo>
                <a:cubicBezTo>
                  <a:pt x="618" y="692"/>
                  <a:pt x="618" y="692"/>
                  <a:pt x="618" y="692"/>
                </a:cubicBezTo>
                <a:cubicBezTo>
                  <a:pt x="618" y="692"/>
                  <a:pt x="618" y="692"/>
                  <a:pt x="618" y="692"/>
                </a:cubicBezTo>
                <a:cubicBezTo>
                  <a:pt x="618" y="692"/>
                  <a:pt x="618" y="692"/>
                  <a:pt x="618" y="692"/>
                </a:cubicBezTo>
                <a:cubicBezTo>
                  <a:pt x="617" y="692"/>
                  <a:pt x="617" y="692"/>
                  <a:pt x="617" y="692"/>
                </a:cubicBezTo>
                <a:cubicBezTo>
                  <a:pt x="617" y="692"/>
                  <a:pt x="617" y="692"/>
                  <a:pt x="617" y="692"/>
                </a:cubicBezTo>
                <a:cubicBezTo>
                  <a:pt x="617" y="692"/>
                  <a:pt x="617" y="692"/>
                  <a:pt x="617" y="692"/>
                </a:cubicBezTo>
                <a:cubicBezTo>
                  <a:pt x="617" y="692"/>
                  <a:pt x="617" y="692"/>
                  <a:pt x="617" y="692"/>
                </a:cubicBezTo>
                <a:cubicBezTo>
                  <a:pt x="616" y="692"/>
                  <a:pt x="616" y="692"/>
                  <a:pt x="616" y="692"/>
                </a:cubicBezTo>
                <a:cubicBezTo>
                  <a:pt x="616" y="692"/>
                  <a:pt x="616" y="692"/>
                  <a:pt x="616" y="692"/>
                </a:cubicBezTo>
                <a:cubicBezTo>
                  <a:pt x="616" y="692"/>
                  <a:pt x="616" y="692"/>
                  <a:pt x="616" y="692"/>
                </a:cubicBezTo>
                <a:cubicBezTo>
                  <a:pt x="616" y="692"/>
                  <a:pt x="616" y="692"/>
                  <a:pt x="616" y="692"/>
                </a:cubicBezTo>
                <a:cubicBezTo>
                  <a:pt x="612" y="697"/>
                  <a:pt x="612" y="697"/>
                  <a:pt x="612" y="697"/>
                </a:cubicBezTo>
                <a:cubicBezTo>
                  <a:pt x="612" y="697"/>
                  <a:pt x="612" y="697"/>
                  <a:pt x="612" y="697"/>
                </a:cubicBezTo>
                <a:cubicBezTo>
                  <a:pt x="612" y="701"/>
                  <a:pt x="612" y="701"/>
                  <a:pt x="612" y="701"/>
                </a:cubicBezTo>
                <a:cubicBezTo>
                  <a:pt x="612" y="701"/>
                  <a:pt x="612" y="701"/>
                  <a:pt x="612" y="701"/>
                </a:cubicBezTo>
                <a:cubicBezTo>
                  <a:pt x="613" y="705"/>
                  <a:pt x="613" y="705"/>
                  <a:pt x="613" y="705"/>
                </a:cubicBezTo>
                <a:cubicBezTo>
                  <a:pt x="613" y="705"/>
                  <a:pt x="613" y="705"/>
                  <a:pt x="613" y="705"/>
                </a:cubicBezTo>
                <a:cubicBezTo>
                  <a:pt x="613" y="709"/>
                  <a:pt x="613" y="709"/>
                  <a:pt x="613" y="709"/>
                </a:cubicBezTo>
                <a:cubicBezTo>
                  <a:pt x="613" y="709"/>
                  <a:pt x="613" y="709"/>
                  <a:pt x="613" y="709"/>
                </a:cubicBezTo>
                <a:cubicBezTo>
                  <a:pt x="613" y="712"/>
                  <a:pt x="613" y="712"/>
                  <a:pt x="613" y="712"/>
                </a:cubicBezTo>
                <a:cubicBezTo>
                  <a:pt x="613" y="712"/>
                  <a:pt x="613" y="712"/>
                  <a:pt x="613" y="712"/>
                </a:cubicBezTo>
                <a:cubicBezTo>
                  <a:pt x="613" y="716"/>
                  <a:pt x="613" y="716"/>
                  <a:pt x="613" y="716"/>
                </a:cubicBezTo>
                <a:cubicBezTo>
                  <a:pt x="613" y="716"/>
                  <a:pt x="613" y="716"/>
                  <a:pt x="613" y="716"/>
                </a:cubicBezTo>
                <a:cubicBezTo>
                  <a:pt x="612" y="720"/>
                  <a:pt x="612" y="720"/>
                  <a:pt x="612" y="720"/>
                </a:cubicBezTo>
                <a:cubicBezTo>
                  <a:pt x="612" y="720"/>
                  <a:pt x="612" y="720"/>
                  <a:pt x="612" y="720"/>
                </a:cubicBezTo>
                <a:cubicBezTo>
                  <a:pt x="612" y="724"/>
                  <a:pt x="612" y="724"/>
                  <a:pt x="612" y="724"/>
                </a:cubicBezTo>
                <a:cubicBezTo>
                  <a:pt x="612" y="724"/>
                  <a:pt x="612" y="724"/>
                  <a:pt x="612" y="724"/>
                </a:cubicBezTo>
                <a:cubicBezTo>
                  <a:pt x="612" y="728"/>
                  <a:pt x="612" y="728"/>
                  <a:pt x="612" y="728"/>
                </a:cubicBezTo>
                <a:cubicBezTo>
                  <a:pt x="612" y="728"/>
                  <a:pt x="612" y="728"/>
                  <a:pt x="612" y="728"/>
                </a:cubicBezTo>
                <a:cubicBezTo>
                  <a:pt x="612" y="728"/>
                  <a:pt x="612" y="728"/>
                  <a:pt x="612" y="728"/>
                </a:cubicBezTo>
                <a:cubicBezTo>
                  <a:pt x="612" y="728"/>
                  <a:pt x="612" y="728"/>
                  <a:pt x="612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0" y="728"/>
                  <a:pt x="610" y="728"/>
                  <a:pt x="610" y="728"/>
                </a:cubicBezTo>
                <a:cubicBezTo>
                  <a:pt x="610" y="728"/>
                  <a:pt x="610" y="728"/>
                  <a:pt x="610" y="728"/>
                </a:cubicBezTo>
                <a:cubicBezTo>
                  <a:pt x="610" y="728"/>
                  <a:pt x="610" y="728"/>
                  <a:pt x="610" y="728"/>
                </a:cubicBezTo>
                <a:cubicBezTo>
                  <a:pt x="610" y="728"/>
                  <a:pt x="610" y="728"/>
                  <a:pt x="610" y="728"/>
                </a:cubicBezTo>
                <a:cubicBezTo>
                  <a:pt x="610" y="729"/>
                  <a:pt x="610" y="729"/>
                  <a:pt x="610" y="729"/>
                </a:cubicBezTo>
                <a:cubicBezTo>
                  <a:pt x="610" y="729"/>
                  <a:pt x="610" y="729"/>
                  <a:pt x="610" y="729"/>
                </a:cubicBezTo>
                <a:cubicBezTo>
                  <a:pt x="609" y="729"/>
                  <a:pt x="609" y="729"/>
                  <a:pt x="609" y="729"/>
                </a:cubicBezTo>
                <a:close/>
                <a:moveTo>
                  <a:pt x="176" y="724"/>
                </a:moveTo>
                <a:cubicBezTo>
                  <a:pt x="175" y="724"/>
                  <a:pt x="175" y="724"/>
                  <a:pt x="175" y="724"/>
                </a:cubicBezTo>
                <a:cubicBezTo>
                  <a:pt x="175" y="724"/>
                  <a:pt x="175" y="724"/>
                  <a:pt x="175" y="724"/>
                </a:cubicBezTo>
                <a:cubicBezTo>
                  <a:pt x="175" y="724"/>
                  <a:pt x="175" y="724"/>
                  <a:pt x="175" y="724"/>
                </a:cubicBezTo>
                <a:cubicBezTo>
                  <a:pt x="175" y="724"/>
                  <a:pt x="175" y="724"/>
                  <a:pt x="175" y="724"/>
                </a:cubicBezTo>
                <a:cubicBezTo>
                  <a:pt x="175" y="724"/>
                  <a:pt x="175" y="724"/>
                  <a:pt x="175" y="724"/>
                </a:cubicBezTo>
                <a:cubicBezTo>
                  <a:pt x="175" y="724"/>
                  <a:pt x="175" y="724"/>
                  <a:pt x="175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3" y="724"/>
                  <a:pt x="173" y="724"/>
                  <a:pt x="173" y="724"/>
                </a:cubicBezTo>
                <a:cubicBezTo>
                  <a:pt x="173" y="724"/>
                  <a:pt x="173" y="724"/>
                  <a:pt x="173" y="724"/>
                </a:cubicBezTo>
                <a:cubicBezTo>
                  <a:pt x="173" y="723"/>
                  <a:pt x="173" y="723"/>
                  <a:pt x="173" y="723"/>
                </a:cubicBezTo>
                <a:cubicBezTo>
                  <a:pt x="173" y="723"/>
                  <a:pt x="173" y="723"/>
                  <a:pt x="173" y="723"/>
                </a:cubicBezTo>
                <a:cubicBezTo>
                  <a:pt x="173" y="723"/>
                  <a:pt x="173" y="723"/>
                  <a:pt x="173" y="723"/>
                </a:cubicBezTo>
                <a:cubicBezTo>
                  <a:pt x="173" y="723"/>
                  <a:pt x="173" y="723"/>
                  <a:pt x="173" y="723"/>
                </a:cubicBezTo>
                <a:cubicBezTo>
                  <a:pt x="172" y="722"/>
                  <a:pt x="172" y="722"/>
                  <a:pt x="172" y="722"/>
                </a:cubicBezTo>
                <a:cubicBezTo>
                  <a:pt x="172" y="722"/>
                  <a:pt x="172" y="722"/>
                  <a:pt x="172" y="722"/>
                </a:cubicBezTo>
                <a:cubicBezTo>
                  <a:pt x="172" y="722"/>
                  <a:pt x="172" y="722"/>
                  <a:pt x="172" y="722"/>
                </a:cubicBezTo>
                <a:cubicBezTo>
                  <a:pt x="172" y="722"/>
                  <a:pt x="172" y="722"/>
                  <a:pt x="172" y="722"/>
                </a:cubicBezTo>
                <a:cubicBezTo>
                  <a:pt x="172" y="721"/>
                  <a:pt x="172" y="721"/>
                  <a:pt x="172" y="721"/>
                </a:cubicBezTo>
                <a:cubicBezTo>
                  <a:pt x="172" y="721"/>
                  <a:pt x="172" y="721"/>
                  <a:pt x="172" y="721"/>
                </a:cubicBezTo>
                <a:cubicBezTo>
                  <a:pt x="171" y="720"/>
                  <a:pt x="171" y="720"/>
                  <a:pt x="171" y="720"/>
                </a:cubicBezTo>
                <a:cubicBezTo>
                  <a:pt x="171" y="720"/>
                  <a:pt x="171" y="720"/>
                  <a:pt x="171" y="720"/>
                </a:cubicBezTo>
                <a:cubicBezTo>
                  <a:pt x="171" y="719"/>
                  <a:pt x="171" y="719"/>
                  <a:pt x="171" y="719"/>
                </a:cubicBezTo>
                <a:cubicBezTo>
                  <a:pt x="171" y="719"/>
                  <a:pt x="171" y="719"/>
                  <a:pt x="171" y="719"/>
                </a:cubicBezTo>
                <a:cubicBezTo>
                  <a:pt x="171" y="719"/>
                  <a:pt x="171" y="719"/>
                  <a:pt x="171" y="719"/>
                </a:cubicBezTo>
                <a:cubicBezTo>
                  <a:pt x="171" y="719"/>
                  <a:pt x="171" y="719"/>
                  <a:pt x="171" y="719"/>
                </a:cubicBezTo>
                <a:cubicBezTo>
                  <a:pt x="172" y="718"/>
                  <a:pt x="172" y="718"/>
                  <a:pt x="172" y="718"/>
                </a:cubicBezTo>
                <a:cubicBezTo>
                  <a:pt x="172" y="718"/>
                  <a:pt x="172" y="718"/>
                  <a:pt x="172" y="718"/>
                </a:cubicBezTo>
                <a:cubicBezTo>
                  <a:pt x="175" y="714"/>
                  <a:pt x="175" y="714"/>
                  <a:pt x="175" y="714"/>
                </a:cubicBezTo>
                <a:cubicBezTo>
                  <a:pt x="175" y="714"/>
                  <a:pt x="175" y="714"/>
                  <a:pt x="175" y="714"/>
                </a:cubicBezTo>
                <a:cubicBezTo>
                  <a:pt x="177" y="710"/>
                  <a:pt x="177" y="710"/>
                  <a:pt x="177" y="710"/>
                </a:cubicBezTo>
                <a:cubicBezTo>
                  <a:pt x="177" y="710"/>
                  <a:pt x="177" y="710"/>
                  <a:pt x="177" y="710"/>
                </a:cubicBezTo>
                <a:cubicBezTo>
                  <a:pt x="180" y="706"/>
                  <a:pt x="180" y="706"/>
                  <a:pt x="180" y="706"/>
                </a:cubicBezTo>
                <a:cubicBezTo>
                  <a:pt x="180" y="706"/>
                  <a:pt x="180" y="706"/>
                  <a:pt x="180" y="706"/>
                </a:cubicBezTo>
                <a:cubicBezTo>
                  <a:pt x="183" y="701"/>
                  <a:pt x="183" y="701"/>
                  <a:pt x="183" y="701"/>
                </a:cubicBezTo>
                <a:cubicBezTo>
                  <a:pt x="183" y="701"/>
                  <a:pt x="183" y="701"/>
                  <a:pt x="183" y="701"/>
                </a:cubicBezTo>
                <a:cubicBezTo>
                  <a:pt x="185" y="697"/>
                  <a:pt x="185" y="697"/>
                  <a:pt x="185" y="697"/>
                </a:cubicBezTo>
                <a:cubicBezTo>
                  <a:pt x="185" y="697"/>
                  <a:pt x="185" y="697"/>
                  <a:pt x="185" y="697"/>
                </a:cubicBezTo>
                <a:cubicBezTo>
                  <a:pt x="188" y="693"/>
                  <a:pt x="188" y="693"/>
                  <a:pt x="188" y="693"/>
                </a:cubicBezTo>
                <a:cubicBezTo>
                  <a:pt x="188" y="693"/>
                  <a:pt x="188" y="693"/>
                  <a:pt x="188" y="693"/>
                </a:cubicBezTo>
                <a:cubicBezTo>
                  <a:pt x="191" y="688"/>
                  <a:pt x="191" y="688"/>
                  <a:pt x="191" y="688"/>
                </a:cubicBezTo>
                <a:cubicBezTo>
                  <a:pt x="191" y="688"/>
                  <a:pt x="191" y="688"/>
                  <a:pt x="191" y="688"/>
                </a:cubicBezTo>
                <a:cubicBezTo>
                  <a:pt x="193" y="684"/>
                  <a:pt x="193" y="684"/>
                  <a:pt x="193" y="684"/>
                </a:cubicBezTo>
                <a:cubicBezTo>
                  <a:pt x="193" y="684"/>
                  <a:pt x="193" y="684"/>
                  <a:pt x="193" y="684"/>
                </a:cubicBezTo>
                <a:cubicBezTo>
                  <a:pt x="193" y="684"/>
                  <a:pt x="194" y="684"/>
                  <a:pt x="194" y="684"/>
                </a:cubicBezTo>
                <a:cubicBezTo>
                  <a:pt x="194" y="684"/>
                  <a:pt x="194" y="684"/>
                  <a:pt x="194" y="684"/>
                </a:cubicBezTo>
                <a:cubicBezTo>
                  <a:pt x="194" y="684"/>
                  <a:pt x="194" y="684"/>
                  <a:pt x="194" y="684"/>
                </a:cubicBezTo>
                <a:cubicBezTo>
                  <a:pt x="194" y="684"/>
                  <a:pt x="194" y="684"/>
                  <a:pt x="194" y="684"/>
                </a:cubicBezTo>
                <a:cubicBezTo>
                  <a:pt x="194" y="683"/>
                  <a:pt x="194" y="683"/>
                  <a:pt x="195" y="683"/>
                </a:cubicBezTo>
                <a:cubicBezTo>
                  <a:pt x="195" y="683"/>
                  <a:pt x="195" y="683"/>
                  <a:pt x="195" y="683"/>
                </a:cubicBezTo>
                <a:cubicBezTo>
                  <a:pt x="195" y="683"/>
                  <a:pt x="195" y="682"/>
                  <a:pt x="196" y="682"/>
                </a:cubicBezTo>
                <a:cubicBezTo>
                  <a:pt x="196" y="682"/>
                  <a:pt x="196" y="682"/>
                  <a:pt x="196" y="682"/>
                </a:cubicBezTo>
                <a:cubicBezTo>
                  <a:pt x="196" y="682"/>
                  <a:pt x="196" y="682"/>
                  <a:pt x="196" y="681"/>
                </a:cubicBezTo>
                <a:cubicBezTo>
                  <a:pt x="196" y="681"/>
                  <a:pt x="196" y="681"/>
                  <a:pt x="196" y="681"/>
                </a:cubicBezTo>
                <a:cubicBezTo>
                  <a:pt x="196" y="681"/>
                  <a:pt x="196" y="681"/>
                  <a:pt x="197" y="681"/>
                </a:cubicBezTo>
                <a:cubicBezTo>
                  <a:pt x="197" y="681"/>
                  <a:pt x="197" y="681"/>
                  <a:pt x="197" y="681"/>
                </a:cubicBezTo>
                <a:cubicBezTo>
                  <a:pt x="198" y="679"/>
                  <a:pt x="199" y="677"/>
                  <a:pt x="199" y="676"/>
                </a:cubicBezTo>
                <a:cubicBezTo>
                  <a:pt x="199" y="676"/>
                  <a:pt x="199" y="676"/>
                  <a:pt x="199" y="676"/>
                </a:cubicBezTo>
                <a:cubicBezTo>
                  <a:pt x="199" y="676"/>
                  <a:pt x="199" y="676"/>
                  <a:pt x="199" y="676"/>
                </a:cubicBezTo>
                <a:cubicBezTo>
                  <a:pt x="199" y="676"/>
                  <a:pt x="199" y="676"/>
                  <a:pt x="199" y="676"/>
                </a:cubicBezTo>
                <a:cubicBezTo>
                  <a:pt x="199" y="676"/>
                  <a:pt x="199" y="676"/>
                  <a:pt x="199" y="676"/>
                </a:cubicBezTo>
                <a:cubicBezTo>
                  <a:pt x="199" y="676"/>
                  <a:pt x="199" y="676"/>
                  <a:pt x="199" y="676"/>
                </a:cubicBezTo>
                <a:cubicBezTo>
                  <a:pt x="199" y="675"/>
                  <a:pt x="199" y="675"/>
                  <a:pt x="199" y="675"/>
                </a:cubicBezTo>
                <a:cubicBezTo>
                  <a:pt x="199" y="675"/>
                  <a:pt x="199" y="675"/>
                  <a:pt x="199" y="675"/>
                </a:cubicBezTo>
                <a:cubicBezTo>
                  <a:pt x="199" y="675"/>
                  <a:pt x="199" y="675"/>
                  <a:pt x="199" y="675"/>
                </a:cubicBezTo>
                <a:cubicBezTo>
                  <a:pt x="199" y="675"/>
                  <a:pt x="199" y="675"/>
                  <a:pt x="199" y="675"/>
                </a:cubicBezTo>
                <a:cubicBezTo>
                  <a:pt x="198" y="675"/>
                  <a:pt x="198" y="675"/>
                  <a:pt x="198" y="675"/>
                </a:cubicBezTo>
                <a:cubicBezTo>
                  <a:pt x="198" y="675"/>
                  <a:pt x="198" y="675"/>
                  <a:pt x="198" y="675"/>
                </a:cubicBezTo>
                <a:cubicBezTo>
                  <a:pt x="198" y="675"/>
                  <a:pt x="198" y="675"/>
                  <a:pt x="198" y="675"/>
                </a:cubicBezTo>
                <a:cubicBezTo>
                  <a:pt x="198" y="675"/>
                  <a:pt x="198" y="675"/>
                  <a:pt x="198" y="675"/>
                </a:cubicBezTo>
                <a:cubicBezTo>
                  <a:pt x="198" y="674"/>
                  <a:pt x="198" y="674"/>
                  <a:pt x="198" y="674"/>
                </a:cubicBezTo>
                <a:cubicBezTo>
                  <a:pt x="198" y="674"/>
                  <a:pt x="198" y="674"/>
                  <a:pt x="198" y="674"/>
                </a:cubicBezTo>
                <a:cubicBezTo>
                  <a:pt x="198" y="674"/>
                  <a:pt x="198" y="674"/>
                  <a:pt x="198" y="674"/>
                </a:cubicBezTo>
                <a:cubicBezTo>
                  <a:pt x="198" y="674"/>
                  <a:pt x="198" y="674"/>
                  <a:pt x="198" y="674"/>
                </a:cubicBezTo>
                <a:cubicBezTo>
                  <a:pt x="200" y="672"/>
                  <a:pt x="200" y="672"/>
                  <a:pt x="200" y="672"/>
                </a:cubicBezTo>
                <a:cubicBezTo>
                  <a:pt x="200" y="672"/>
                  <a:pt x="200" y="672"/>
                  <a:pt x="200" y="672"/>
                </a:cubicBezTo>
                <a:cubicBezTo>
                  <a:pt x="202" y="671"/>
                  <a:pt x="202" y="671"/>
                  <a:pt x="202" y="671"/>
                </a:cubicBezTo>
                <a:cubicBezTo>
                  <a:pt x="202" y="671"/>
                  <a:pt x="202" y="671"/>
                  <a:pt x="202" y="671"/>
                </a:cubicBezTo>
                <a:cubicBezTo>
                  <a:pt x="204" y="669"/>
                  <a:pt x="204" y="669"/>
                  <a:pt x="204" y="669"/>
                </a:cubicBezTo>
                <a:cubicBezTo>
                  <a:pt x="204" y="669"/>
                  <a:pt x="204" y="669"/>
                  <a:pt x="204" y="669"/>
                </a:cubicBezTo>
                <a:cubicBezTo>
                  <a:pt x="206" y="667"/>
                  <a:pt x="206" y="667"/>
                  <a:pt x="206" y="667"/>
                </a:cubicBezTo>
                <a:cubicBezTo>
                  <a:pt x="206" y="667"/>
                  <a:pt x="206" y="667"/>
                  <a:pt x="206" y="667"/>
                </a:cubicBezTo>
                <a:cubicBezTo>
                  <a:pt x="207" y="665"/>
                  <a:pt x="207" y="665"/>
                  <a:pt x="207" y="665"/>
                </a:cubicBezTo>
                <a:cubicBezTo>
                  <a:pt x="207" y="665"/>
                  <a:pt x="207" y="665"/>
                  <a:pt x="207" y="665"/>
                </a:cubicBezTo>
                <a:cubicBezTo>
                  <a:pt x="209" y="662"/>
                  <a:pt x="209" y="662"/>
                  <a:pt x="209" y="662"/>
                </a:cubicBezTo>
                <a:cubicBezTo>
                  <a:pt x="209" y="662"/>
                  <a:pt x="209" y="662"/>
                  <a:pt x="209" y="662"/>
                </a:cubicBezTo>
                <a:cubicBezTo>
                  <a:pt x="210" y="660"/>
                  <a:pt x="210" y="660"/>
                  <a:pt x="210" y="660"/>
                </a:cubicBezTo>
                <a:cubicBezTo>
                  <a:pt x="210" y="660"/>
                  <a:pt x="210" y="660"/>
                  <a:pt x="210" y="660"/>
                </a:cubicBezTo>
                <a:cubicBezTo>
                  <a:pt x="212" y="658"/>
                  <a:pt x="212" y="658"/>
                  <a:pt x="212" y="658"/>
                </a:cubicBezTo>
                <a:cubicBezTo>
                  <a:pt x="212" y="658"/>
                  <a:pt x="212" y="658"/>
                  <a:pt x="212" y="658"/>
                </a:cubicBezTo>
                <a:cubicBezTo>
                  <a:pt x="226" y="640"/>
                  <a:pt x="226" y="640"/>
                  <a:pt x="226" y="640"/>
                </a:cubicBezTo>
                <a:cubicBezTo>
                  <a:pt x="226" y="640"/>
                  <a:pt x="226" y="640"/>
                  <a:pt x="226" y="640"/>
                </a:cubicBezTo>
                <a:cubicBezTo>
                  <a:pt x="226" y="640"/>
                  <a:pt x="226" y="640"/>
                  <a:pt x="226" y="640"/>
                </a:cubicBezTo>
                <a:cubicBezTo>
                  <a:pt x="226" y="640"/>
                  <a:pt x="226" y="640"/>
                  <a:pt x="226" y="640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8"/>
                  <a:pt x="226" y="638"/>
                  <a:pt x="226" y="638"/>
                </a:cubicBezTo>
                <a:cubicBezTo>
                  <a:pt x="226" y="638"/>
                  <a:pt x="226" y="638"/>
                  <a:pt x="226" y="638"/>
                </a:cubicBezTo>
                <a:cubicBezTo>
                  <a:pt x="226" y="638"/>
                  <a:pt x="226" y="638"/>
                  <a:pt x="226" y="638"/>
                </a:cubicBezTo>
                <a:cubicBezTo>
                  <a:pt x="226" y="638"/>
                  <a:pt x="226" y="638"/>
                  <a:pt x="226" y="638"/>
                </a:cubicBezTo>
                <a:cubicBezTo>
                  <a:pt x="224" y="639"/>
                  <a:pt x="224" y="639"/>
                  <a:pt x="224" y="639"/>
                </a:cubicBezTo>
                <a:cubicBezTo>
                  <a:pt x="224" y="639"/>
                  <a:pt x="224" y="639"/>
                  <a:pt x="224" y="639"/>
                </a:cubicBezTo>
                <a:cubicBezTo>
                  <a:pt x="222" y="640"/>
                  <a:pt x="222" y="640"/>
                  <a:pt x="222" y="640"/>
                </a:cubicBezTo>
                <a:cubicBezTo>
                  <a:pt x="222" y="640"/>
                  <a:pt x="222" y="640"/>
                  <a:pt x="222" y="640"/>
                </a:cubicBezTo>
                <a:cubicBezTo>
                  <a:pt x="220" y="641"/>
                  <a:pt x="220" y="641"/>
                  <a:pt x="220" y="641"/>
                </a:cubicBezTo>
                <a:cubicBezTo>
                  <a:pt x="220" y="641"/>
                  <a:pt x="220" y="641"/>
                  <a:pt x="220" y="641"/>
                </a:cubicBezTo>
                <a:cubicBezTo>
                  <a:pt x="218" y="642"/>
                  <a:pt x="218" y="642"/>
                  <a:pt x="218" y="642"/>
                </a:cubicBezTo>
                <a:cubicBezTo>
                  <a:pt x="218" y="642"/>
                  <a:pt x="218" y="642"/>
                  <a:pt x="218" y="642"/>
                </a:cubicBezTo>
                <a:cubicBezTo>
                  <a:pt x="216" y="643"/>
                  <a:pt x="216" y="643"/>
                  <a:pt x="216" y="643"/>
                </a:cubicBezTo>
                <a:cubicBezTo>
                  <a:pt x="216" y="643"/>
                  <a:pt x="216" y="643"/>
                  <a:pt x="216" y="643"/>
                </a:cubicBezTo>
                <a:cubicBezTo>
                  <a:pt x="214" y="645"/>
                  <a:pt x="214" y="645"/>
                  <a:pt x="214" y="645"/>
                </a:cubicBezTo>
                <a:cubicBezTo>
                  <a:pt x="214" y="645"/>
                  <a:pt x="214" y="645"/>
                  <a:pt x="214" y="645"/>
                </a:cubicBezTo>
                <a:cubicBezTo>
                  <a:pt x="212" y="646"/>
                  <a:pt x="212" y="646"/>
                  <a:pt x="212" y="646"/>
                </a:cubicBezTo>
                <a:cubicBezTo>
                  <a:pt x="212" y="646"/>
                  <a:pt x="212" y="646"/>
                  <a:pt x="212" y="646"/>
                </a:cubicBezTo>
                <a:cubicBezTo>
                  <a:pt x="210" y="647"/>
                  <a:pt x="210" y="647"/>
                  <a:pt x="210" y="647"/>
                </a:cubicBezTo>
                <a:cubicBezTo>
                  <a:pt x="210" y="647"/>
                  <a:pt x="210" y="647"/>
                  <a:pt x="210" y="647"/>
                </a:cubicBezTo>
                <a:cubicBezTo>
                  <a:pt x="209" y="647"/>
                  <a:pt x="209" y="647"/>
                  <a:pt x="209" y="647"/>
                </a:cubicBezTo>
                <a:cubicBezTo>
                  <a:pt x="209" y="647"/>
                  <a:pt x="209" y="647"/>
                  <a:pt x="209" y="647"/>
                </a:cubicBezTo>
                <a:cubicBezTo>
                  <a:pt x="209" y="647"/>
                  <a:pt x="209" y="647"/>
                  <a:pt x="209" y="647"/>
                </a:cubicBezTo>
                <a:cubicBezTo>
                  <a:pt x="209" y="647"/>
                  <a:pt x="209" y="647"/>
                  <a:pt x="209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6" y="647"/>
                  <a:pt x="206" y="647"/>
                  <a:pt x="206" y="647"/>
                </a:cubicBezTo>
                <a:cubicBezTo>
                  <a:pt x="206" y="647"/>
                  <a:pt x="206" y="647"/>
                  <a:pt x="206" y="647"/>
                </a:cubicBezTo>
                <a:cubicBezTo>
                  <a:pt x="206" y="647"/>
                  <a:pt x="206" y="647"/>
                  <a:pt x="206" y="647"/>
                </a:cubicBezTo>
                <a:cubicBezTo>
                  <a:pt x="206" y="647"/>
                  <a:pt x="206" y="647"/>
                  <a:pt x="206" y="647"/>
                </a:cubicBezTo>
                <a:cubicBezTo>
                  <a:pt x="205" y="647"/>
                  <a:pt x="205" y="647"/>
                  <a:pt x="205" y="647"/>
                </a:cubicBezTo>
                <a:cubicBezTo>
                  <a:pt x="205" y="647"/>
                  <a:pt x="205" y="647"/>
                  <a:pt x="205" y="647"/>
                </a:cubicBezTo>
                <a:cubicBezTo>
                  <a:pt x="205" y="646"/>
                  <a:pt x="205" y="646"/>
                  <a:pt x="205" y="646"/>
                </a:cubicBezTo>
                <a:cubicBezTo>
                  <a:pt x="205" y="646"/>
                  <a:pt x="205" y="646"/>
                  <a:pt x="205" y="646"/>
                </a:cubicBezTo>
                <a:cubicBezTo>
                  <a:pt x="204" y="646"/>
                  <a:pt x="204" y="646"/>
                  <a:pt x="204" y="646"/>
                </a:cubicBezTo>
                <a:cubicBezTo>
                  <a:pt x="204" y="646"/>
                  <a:pt x="204" y="646"/>
                  <a:pt x="204" y="646"/>
                </a:cubicBezTo>
                <a:cubicBezTo>
                  <a:pt x="203" y="646"/>
                  <a:pt x="203" y="646"/>
                  <a:pt x="203" y="646"/>
                </a:cubicBezTo>
                <a:cubicBezTo>
                  <a:pt x="203" y="646"/>
                  <a:pt x="203" y="646"/>
                  <a:pt x="203" y="646"/>
                </a:cubicBezTo>
                <a:cubicBezTo>
                  <a:pt x="203" y="646"/>
                  <a:pt x="203" y="646"/>
                  <a:pt x="203" y="646"/>
                </a:cubicBezTo>
                <a:cubicBezTo>
                  <a:pt x="203" y="646"/>
                  <a:pt x="203" y="646"/>
                  <a:pt x="203" y="646"/>
                </a:cubicBezTo>
                <a:cubicBezTo>
                  <a:pt x="203" y="645"/>
                  <a:pt x="203" y="645"/>
                  <a:pt x="203" y="645"/>
                </a:cubicBezTo>
                <a:cubicBezTo>
                  <a:pt x="203" y="645"/>
                  <a:pt x="203" y="645"/>
                  <a:pt x="203" y="645"/>
                </a:cubicBezTo>
                <a:cubicBezTo>
                  <a:pt x="202" y="645"/>
                  <a:pt x="202" y="645"/>
                  <a:pt x="202" y="645"/>
                </a:cubicBezTo>
                <a:cubicBezTo>
                  <a:pt x="202" y="645"/>
                  <a:pt x="202" y="645"/>
                  <a:pt x="202" y="645"/>
                </a:cubicBezTo>
                <a:cubicBezTo>
                  <a:pt x="202" y="645"/>
                  <a:pt x="202" y="645"/>
                  <a:pt x="202" y="645"/>
                </a:cubicBezTo>
                <a:cubicBezTo>
                  <a:pt x="202" y="645"/>
                  <a:pt x="202" y="645"/>
                  <a:pt x="202" y="645"/>
                </a:cubicBezTo>
                <a:cubicBezTo>
                  <a:pt x="201" y="645"/>
                  <a:pt x="201" y="645"/>
                  <a:pt x="201" y="645"/>
                </a:cubicBezTo>
                <a:cubicBezTo>
                  <a:pt x="201" y="645"/>
                  <a:pt x="201" y="645"/>
                  <a:pt x="201" y="645"/>
                </a:cubicBezTo>
                <a:cubicBezTo>
                  <a:pt x="201" y="645"/>
                  <a:pt x="201" y="645"/>
                  <a:pt x="201" y="645"/>
                </a:cubicBezTo>
                <a:cubicBezTo>
                  <a:pt x="201" y="645"/>
                  <a:pt x="201" y="645"/>
                  <a:pt x="201" y="645"/>
                </a:cubicBezTo>
                <a:cubicBezTo>
                  <a:pt x="200" y="645"/>
                  <a:pt x="200" y="645"/>
                  <a:pt x="200" y="645"/>
                </a:cubicBezTo>
                <a:cubicBezTo>
                  <a:pt x="200" y="645"/>
                  <a:pt x="200" y="645"/>
                  <a:pt x="200" y="645"/>
                </a:cubicBezTo>
                <a:cubicBezTo>
                  <a:pt x="200" y="645"/>
                  <a:pt x="200" y="645"/>
                  <a:pt x="200" y="645"/>
                </a:cubicBezTo>
                <a:cubicBezTo>
                  <a:pt x="200" y="645"/>
                  <a:pt x="200" y="645"/>
                  <a:pt x="200" y="645"/>
                </a:cubicBezTo>
                <a:cubicBezTo>
                  <a:pt x="199" y="645"/>
                  <a:pt x="199" y="645"/>
                  <a:pt x="199" y="645"/>
                </a:cubicBezTo>
                <a:cubicBezTo>
                  <a:pt x="199" y="645"/>
                  <a:pt x="199" y="645"/>
                  <a:pt x="199" y="645"/>
                </a:cubicBezTo>
                <a:cubicBezTo>
                  <a:pt x="199" y="644"/>
                  <a:pt x="199" y="644"/>
                  <a:pt x="199" y="644"/>
                </a:cubicBezTo>
                <a:cubicBezTo>
                  <a:pt x="199" y="644"/>
                  <a:pt x="199" y="644"/>
                  <a:pt x="199" y="644"/>
                </a:cubicBezTo>
                <a:cubicBezTo>
                  <a:pt x="199" y="642"/>
                  <a:pt x="199" y="642"/>
                  <a:pt x="199" y="642"/>
                </a:cubicBezTo>
                <a:cubicBezTo>
                  <a:pt x="199" y="642"/>
                  <a:pt x="199" y="642"/>
                  <a:pt x="199" y="642"/>
                </a:cubicBezTo>
                <a:cubicBezTo>
                  <a:pt x="209" y="639"/>
                  <a:pt x="209" y="639"/>
                  <a:pt x="209" y="639"/>
                </a:cubicBezTo>
                <a:cubicBezTo>
                  <a:pt x="209" y="639"/>
                  <a:pt x="209" y="639"/>
                  <a:pt x="209" y="639"/>
                </a:cubicBezTo>
                <a:cubicBezTo>
                  <a:pt x="212" y="639"/>
                  <a:pt x="212" y="639"/>
                  <a:pt x="212" y="639"/>
                </a:cubicBezTo>
                <a:cubicBezTo>
                  <a:pt x="212" y="639"/>
                  <a:pt x="212" y="639"/>
                  <a:pt x="212" y="639"/>
                </a:cubicBezTo>
                <a:cubicBezTo>
                  <a:pt x="215" y="639"/>
                  <a:pt x="215" y="639"/>
                  <a:pt x="215" y="639"/>
                </a:cubicBezTo>
                <a:cubicBezTo>
                  <a:pt x="215" y="639"/>
                  <a:pt x="215" y="639"/>
                  <a:pt x="215" y="639"/>
                </a:cubicBezTo>
                <a:cubicBezTo>
                  <a:pt x="217" y="638"/>
                  <a:pt x="217" y="638"/>
                  <a:pt x="217" y="638"/>
                </a:cubicBezTo>
                <a:cubicBezTo>
                  <a:pt x="217" y="638"/>
                  <a:pt x="217" y="638"/>
                  <a:pt x="217" y="638"/>
                </a:cubicBezTo>
                <a:cubicBezTo>
                  <a:pt x="220" y="637"/>
                  <a:pt x="220" y="637"/>
                  <a:pt x="220" y="637"/>
                </a:cubicBezTo>
                <a:cubicBezTo>
                  <a:pt x="220" y="637"/>
                  <a:pt x="220" y="637"/>
                  <a:pt x="220" y="637"/>
                </a:cubicBezTo>
                <a:cubicBezTo>
                  <a:pt x="223" y="636"/>
                  <a:pt x="223" y="636"/>
                  <a:pt x="223" y="636"/>
                </a:cubicBezTo>
                <a:cubicBezTo>
                  <a:pt x="223" y="636"/>
                  <a:pt x="223" y="636"/>
                  <a:pt x="223" y="636"/>
                </a:cubicBezTo>
                <a:cubicBezTo>
                  <a:pt x="225" y="635"/>
                  <a:pt x="225" y="635"/>
                  <a:pt x="225" y="635"/>
                </a:cubicBezTo>
                <a:cubicBezTo>
                  <a:pt x="225" y="635"/>
                  <a:pt x="225" y="635"/>
                  <a:pt x="225" y="635"/>
                </a:cubicBezTo>
                <a:cubicBezTo>
                  <a:pt x="228" y="634"/>
                  <a:pt x="228" y="634"/>
                  <a:pt x="228" y="634"/>
                </a:cubicBezTo>
                <a:cubicBezTo>
                  <a:pt x="228" y="634"/>
                  <a:pt x="228" y="634"/>
                  <a:pt x="228" y="634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3"/>
                  <a:pt x="233" y="633"/>
                  <a:pt x="233" y="633"/>
                </a:cubicBezTo>
                <a:cubicBezTo>
                  <a:pt x="233" y="633"/>
                  <a:pt x="233" y="633"/>
                  <a:pt x="233" y="633"/>
                </a:cubicBezTo>
                <a:cubicBezTo>
                  <a:pt x="233" y="633"/>
                  <a:pt x="233" y="633"/>
                  <a:pt x="233" y="633"/>
                </a:cubicBezTo>
                <a:cubicBezTo>
                  <a:pt x="233" y="633"/>
                  <a:pt x="233" y="633"/>
                  <a:pt x="233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4"/>
                  <a:pt x="234" y="634"/>
                  <a:pt x="234" y="634"/>
                </a:cubicBezTo>
                <a:cubicBezTo>
                  <a:pt x="234" y="634"/>
                  <a:pt x="234" y="634"/>
                  <a:pt x="234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7"/>
                  <a:pt x="235" y="637"/>
                  <a:pt x="235" y="637"/>
                </a:cubicBezTo>
                <a:cubicBezTo>
                  <a:pt x="235" y="637"/>
                  <a:pt x="235" y="637"/>
                  <a:pt x="235" y="637"/>
                </a:cubicBezTo>
                <a:cubicBezTo>
                  <a:pt x="235" y="637"/>
                  <a:pt x="235" y="637"/>
                  <a:pt x="235" y="637"/>
                </a:cubicBezTo>
                <a:cubicBezTo>
                  <a:pt x="235" y="637"/>
                  <a:pt x="235" y="637"/>
                  <a:pt x="235" y="637"/>
                </a:cubicBezTo>
                <a:cubicBezTo>
                  <a:pt x="236" y="637"/>
                  <a:pt x="236" y="637"/>
                  <a:pt x="236" y="637"/>
                </a:cubicBezTo>
                <a:cubicBezTo>
                  <a:pt x="236" y="637"/>
                  <a:pt x="236" y="637"/>
                  <a:pt x="236" y="637"/>
                </a:cubicBezTo>
                <a:cubicBezTo>
                  <a:pt x="236" y="637"/>
                  <a:pt x="236" y="637"/>
                  <a:pt x="236" y="637"/>
                </a:cubicBezTo>
                <a:cubicBezTo>
                  <a:pt x="236" y="637"/>
                  <a:pt x="236" y="637"/>
                  <a:pt x="236" y="637"/>
                </a:cubicBezTo>
                <a:cubicBezTo>
                  <a:pt x="236" y="638"/>
                  <a:pt x="236" y="638"/>
                  <a:pt x="236" y="638"/>
                </a:cubicBezTo>
                <a:cubicBezTo>
                  <a:pt x="236" y="638"/>
                  <a:pt x="236" y="638"/>
                  <a:pt x="236" y="638"/>
                </a:cubicBezTo>
                <a:cubicBezTo>
                  <a:pt x="235" y="638"/>
                  <a:pt x="235" y="638"/>
                  <a:pt x="235" y="638"/>
                </a:cubicBezTo>
                <a:cubicBezTo>
                  <a:pt x="235" y="638"/>
                  <a:pt x="235" y="638"/>
                  <a:pt x="235" y="638"/>
                </a:cubicBezTo>
                <a:cubicBezTo>
                  <a:pt x="235" y="639"/>
                  <a:pt x="235" y="639"/>
                  <a:pt x="235" y="639"/>
                </a:cubicBezTo>
                <a:cubicBezTo>
                  <a:pt x="235" y="639"/>
                  <a:pt x="235" y="639"/>
                  <a:pt x="235" y="639"/>
                </a:cubicBezTo>
                <a:cubicBezTo>
                  <a:pt x="235" y="639"/>
                  <a:pt x="235" y="639"/>
                  <a:pt x="235" y="639"/>
                </a:cubicBezTo>
                <a:cubicBezTo>
                  <a:pt x="235" y="639"/>
                  <a:pt x="235" y="639"/>
                  <a:pt x="235" y="639"/>
                </a:cubicBezTo>
                <a:cubicBezTo>
                  <a:pt x="234" y="639"/>
                  <a:pt x="234" y="639"/>
                  <a:pt x="234" y="639"/>
                </a:cubicBezTo>
                <a:cubicBezTo>
                  <a:pt x="234" y="639"/>
                  <a:pt x="234" y="639"/>
                  <a:pt x="234" y="639"/>
                </a:cubicBezTo>
                <a:cubicBezTo>
                  <a:pt x="234" y="639"/>
                  <a:pt x="234" y="639"/>
                  <a:pt x="234" y="639"/>
                </a:cubicBezTo>
                <a:cubicBezTo>
                  <a:pt x="234" y="639"/>
                  <a:pt x="234" y="639"/>
                  <a:pt x="234" y="639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29" y="642"/>
                  <a:pt x="229" y="642"/>
                  <a:pt x="229" y="642"/>
                </a:cubicBezTo>
                <a:cubicBezTo>
                  <a:pt x="229" y="642"/>
                  <a:pt x="229" y="642"/>
                  <a:pt x="229" y="642"/>
                </a:cubicBezTo>
                <a:cubicBezTo>
                  <a:pt x="226" y="645"/>
                  <a:pt x="226" y="645"/>
                  <a:pt x="226" y="645"/>
                </a:cubicBezTo>
                <a:cubicBezTo>
                  <a:pt x="226" y="645"/>
                  <a:pt x="226" y="645"/>
                  <a:pt x="226" y="645"/>
                </a:cubicBezTo>
                <a:cubicBezTo>
                  <a:pt x="223" y="648"/>
                  <a:pt x="223" y="648"/>
                  <a:pt x="223" y="648"/>
                </a:cubicBezTo>
                <a:cubicBezTo>
                  <a:pt x="223" y="648"/>
                  <a:pt x="223" y="648"/>
                  <a:pt x="223" y="648"/>
                </a:cubicBezTo>
                <a:cubicBezTo>
                  <a:pt x="220" y="652"/>
                  <a:pt x="220" y="652"/>
                  <a:pt x="220" y="652"/>
                </a:cubicBezTo>
                <a:cubicBezTo>
                  <a:pt x="220" y="652"/>
                  <a:pt x="220" y="652"/>
                  <a:pt x="220" y="652"/>
                </a:cubicBezTo>
                <a:cubicBezTo>
                  <a:pt x="217" y="656"/>
                  <a:pt x="217" y="656"/>
                  <a:pt x="217" y="656"/>
                </a:cubicBezTo>
                <a:cubicBezTo>
                  <a:pt x="217" y="656"/>
                  <a:pt x="217" y="656"/>
                  <a:pt x="217" y="656"/>
                </a:cubicBezTo>
                <a:cubicBezTo>
                  <a:pt x="215" y="659"/>
                  <a:pt x="215" y="659"/>
                  <a:pt x="215" y="659"/>
                </a:cubicBezTo>
                <a:cubicBezTo>
                  <a:pt x="215" y="659"/>
                  <a:pt x="215" y="659"/>
                  <a:pt x="215" y="659"/>
                </a:cubicBezTo>
                <a:cubicBezTo>
                  <a:pt x="212" y="663"/>
                  <a:pt x="212" y="663"/>
                  <a:pt x="212" y="663"/>
                </a:cubicBezTo>
                <a:cubicBezTo>
                  <a:pt x="212" y="663"/>
                  <a:pt x="212" y="663"/>
                  <a:pt x="212" y="663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1" y="667"/>
                  <a:pt x="211" y="667"/>
                  <a:pt x="211" y="667"/>
                </a:cubicBezTo>
                <a:cubicBezTo>
                  <a:pt x="211" y="667"/>
                  <a:pt x="211" y="667"/>
                  <a:pt x="211" y="667"/>
                </a:cubicBezTo>
                <a:cubicBezTo>
                  <a:pt x="222" y="661"/>
                  <a:pt x="222" y="661"/>
                  <a:pt x="222" y="661"/>
                </a:cubicBezTo>
                <a:cubicBezTo>
                  <a:pt x="222" y="661"/>
                  <a:pt x="222" y="661"/>
                  <a:pt x="222" y="661"/>
                </a:cubicBezTo>
                <a:cubicBezTo>
                  <a:pt x="222" y="659"/>
                  <a:pt x="222" y="659"/>
                  <a:pt x="222" y="659"/>
                </a:cubicBezTo>
                <a:cubicBezTo>
                  <a:pt x="222" y="659"/>
                  <a:pt x="222" y="659"/>
                  <a:pt x="222" y="659"/>
                </a:cubicBezTo>
                <a:cubicBezTo>
                  <a:pt x="222" y="653"/>
                  <a:pt x="222" y="653"/>
                  <a:pt x="222" y="653"/>
                </a:cubicBezTo>
                <a:cubicBezTo>
                  <a:pt x="222" y="653"/>
                  <a:pt x="222" y="653"/>
                  <a:pt x="222" y="653"/>
                </a:cubicBezTo>
                <a:cubicBezTo>
                  <a:pt x="223" y="652"/>
                  <a:pt x="223" y="652"/>
                  <a:pt x="223" y="652"/>
                </a:cubicBezTo>
                <a:cubicBezTo>
                  <a:pt x="223" y="652"/>
                  <a:pt x="223" y="652"/>
                  <a:pt x="223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5" y="652"/>
                  <a:pt x="225" y="652"/>
                  <a:pt x="225" y="652"/>
                </a:cubicBezTo>
                <a:cubicBezTo>
                  <a:pt x="225" y="652"/>
                  <a:pt x="225" y="652"/>
                  <a:pt x="225" y="652"/>
                </a:cubicBezTo>
                <a:cubicBezTo>
                  <a:pt x="225" y="653"/>
                  <a:pt x="225" y="653"/>
                  <a:pt x="225" y="653"/>
                </a:cubicBezTo>
                <a:cubicBezTo>
                  <a:pt x="225" y="653"/>
                  <a:pt x="225" y="653"/>
                  <a:pt x="225" y="653"/>
                </a:cubicBezTo>
                <a:cubicBezTo>
                  <a:pt x="225" y="653"/>
                  <a:pt x="225" y="653"/>
                  <a:pt x="225" y="653"/>
                </a:cubicBezTo>
                <a:cubicBezTo>
                  <a:pt x="225" y="653"/>
                  <a:pt x="225" y="653"/>
                  <a:pt x="225" y="653"/>
                </a:cubicBezTo>
                <a:cubicBezTo>
                  <a:pt x="226" y="653"/>
                  <a:pt x="226" y="653"/>
                  <a:pt x="226" y="653"/>
                </a:cubicBezTo>
                <a:cubicBezTo>
                  <a:pt x="226" y="653"/>
                  <a:pt x="226" y="653"/>
                  <a:pt x="226" y="653"/>
                </a:cubicBezTo>
                <a:cubicBezTo>
                  <a:pt x="226" y="653"/>
                  <a:pt x="226" y="653"/>
                  <a:pt x="226" y="653"/>
                </a:cubicBezTo>
                <a:cubicBezTo>
                  <a:pt x="226" y="653"/>
                  <a:pt x="226" y="653"/>
                  <a:pt x="226" y="653"/>
                </a:cubicBezTo>
                <a:cubicBezTo>
                  <a:pt x="226" y="654"/>
                  <a:pt x="226" y="654"/>
                  <a:pt x="226" y="654"/>
                </a:cubicBezTo>
                <a:cubicBezTo>
                  <a:pt x="226" y="654"/>
                  <a:pt x="226" y="654"/>
                  <a:pt x="226" y="654"/>
                </a:cubicBezTo>
                <a:cubicBezTo>
                  <a:pt x="226" y="654"/>
                  <a:pt x="226" y="654"/>
                  <a:pt x="226" y="654"/>
                </a:cubicBezTo>
                <a:cubicBezTo>
                  <a:pt x="226" y="654"/>
                  <a:pt x="226" y="654"/>
                  <a:pt x="226" y="654"/>
                </a:cubicBezTo>
                <a:cubicBezTo>
                  <a:pt x="226" y="655"/>
                  <a:pt x="226" y="655"/>
                  <a:pt x="226" y="655"/>
                </a:cubicBezTo>
                <a:cubicBezTo>
                  <a:pt x="226" y="655"/>
                  <a:pt x="226" y="655"/>
                  <a:pt x="226" y="655"/>
                </a:cubicBezTo>
                <a:cubicBezTo>
                  <a:pt x="226" y="655"/>
                  <a:pt x="226" y="655"/>
                  <a:pt x="226" y="655"/>
                </a:cubicBezTo>
                <a:cubicBezTo>
                  <a:pt x="226" y="655"/>
                  <a:pt x="226" y="655"/>
                  <a:pt x="226" y="655"/>
                </a:cubicBezTo>
                <a:cubicBezTo>
                  <a:pt x="226" y="656"/>
                  <a:pt x="226" y="656"/>
                  <a:pt x="226" y="656"/>
                </a:cubicBezTo>
                <a:cubicBezTo>
                  <a:pt x="226" y="656"/>
                  <a:pt x="226" y="656"/>
                  <a:pt x="226" y="656"/>
                </a:cubicBezTo>
                <a:cubicBezTo>
                  <a:pt x="225" y="656"/>
                  <a:pt x="225" y="656"/>
                  <a:pt x="225" y="656"/>
                </a:cubicBezTo>
                <a:cubicBezTo>
                  <a:pt x="225" y="656"/>
                  <a:pt x="225" y="656"/>
                  <a:pt x="225" y="656"/>
                </a:cubicBezTo>
                <a:cubicBezTo>
                  <a:pt x="225" y="657"/>
                  <a:pt x="225" y="657"/>
                  <a:pt x="225" y="657"/>
                </a:cubicBezTo>
                <a:cubicBezTo>
                  <a:pt x="225" y="657"/>
                  <a:pt x="225" y="657"/>
                  <a:pt x="225" y="657"/>
                </a:cubicBezTo>
                <a:cubicBezTo>
                  <a:pt x="226" y="657"/>
                  <a:pt x="226" y="657"/>
                  <a:pt x="226" y="657"/>
                </a:cubicBezTo>
                <a:cubicBezTo>
                  <a:pt x="226" y="657"/>
                  <a:pt x="226" y="657"/>
                  <a:pt x="226" y="657"/>
                </a:cubicBezTo>
                <a:cubicBezTo>
                  <a:pt x="227" y="657"/>
                  <a:pt x="227" y="657"/>
                  <a:pt x="227" y="657"/>
                </a:cubicBezTo>
                <a:cubicBezTo>
                  <a:pt x="227" y="657"/>
                  <a:pt x="227" y="657"/>
                  <a:pt x="227" y="657"/>
                </a:cubicBezTo>
                <a:cubicBezTo>
                  <a:pt x="229" y="657"/>
                  <a:pt x="229" y="657"/>
                  <a:pt x="229" y="657"/>
                </a:cubicBezTo>
                <a:cubicBezTo>
                  <a:pt x="229" y="657"/>
                  <a:pt x="229" y="657"/>
                  <a:pt x="229" y="657"/>
                </a:cubicBezTo>
                <a:cubicBezTo>
                  <a:pt x="230" y="656"/>
                  <a:pt x="230" y="656"/>
                  <a:pt x="230" y="656"/>
                </a:cubicBezTo>
                <a:cubicBezTo>
                  <a:pt x="230" y="656"/>
                  <a:pt x="230" y="656"/>
                  <a:pt x="230" y="656"/>
                </a:cubicBezTo>
                <a:cubicBezTo>
                  <a:pt x="232" y="655"/>
                  <a:pt x="232" y="655"/>
                  <a:pt x="232" y="655"/>
                </a:cubicBezTo>
                <a:cubicBezTo>
                  <a:pt x="232" y="655"/>
                  <a:pt x="232" y="655"/>
                  <a:pt x="232" y="655"/>
                </a:cubicBezTo>
                <a:cubicBezTo>
                  <a:pt x="233" y="655"/>
                  <a:pt x="233" y="655"/>
                  <a:pt x="233" y="655"/>
                </a:cubicBezTo>
                <a:cubicBezTo>
                  <a:pt x="233" y="655"/>
                  <a:pt x="233" y="655"/>
                  <a:pt x="233" y="655"/>
                </a:cubicBezTo>
                <a:cubicBezTo>
                  <a:pt x="235" y="654"/>
                  <a:pt x="235" y="654"/>
                  <a:pt x="235" y="654"/>
                </a:cubicBezTo>
                <a:cubicBezTo>
                  <a:pt x="235" y="654"/>
                  <a:pt x="235" y="654"/>
                  <a:pt x="235" y="654"/>
                </a:cubicBezTo>
                <a:cubicBezTo>
                  <a:pt x="236" y="653"/>
                  <a:pt x="236" y="653"/>
                  <a:pt x="236" y="653"/>
                </a:cubicBezTo>
                <a:cubicBezTo>
                  <a:pt x="236" y="653"/>
                  <a:pt x="236" y="653"/>
                  <a:pt x="236" y="653"/>
                </a:cubicBezTo>
                <a:cubicBezTo>
                  <a:pt x="238" y="652"/>
                  <a:pt x="238" y="652"/>
                  <a:pt x="238" y="652"/>
                </a:cubicBezTo>
                <a:cubicBezTo>
                  <a:pt x="238" y="652"/>
                  <a:pt x="238" y="652"/>
                  <a:pt x="238" y="652"/>
                </a:cubicBezTo>
                <a:cubicBezTo>
                  <a:pt x="240" y="644"/>
                  <a:pt x="240" y="644"/>
                  <a:pt x="240" y="644"/>
                </a:cubicBezTo>
                <a:cubicBezTo>
                  <a:pt x="240" y="644"/>
                  <a:pt x="240" y="644"/>
                  <a:pt x="240" y="644"/>
                </a:cubicBezTo>
                <a:cubicBezTo>
                  <a:pt x="241" y="644"/>
                  <a:pt x="241" y="644"/>
                  <a:pt x="241" y="644"/>
                </a:cubicBezTo>
                <a:cubicBezTo>
                  <a:pt x="241" y="644"/>
                  <a:pt x="241" y="644"/>
                  <a:pt x="241" y="644"/>
                </a:cubicBezTo>
                <a:cubicBezTo>
                  <a:pt x="242" y="645"/>
                  <a:pt x="242" y="645"/>
                  <a:pt x="242" y="645"/>
                </a:cubicBezTo>
                <a:cubicBezTo>
                  <a:pt x="242" y="645"/>
                  <a:pt x="242" y="645"/>
                  <a:pt x="242" y="645"/>
                </a:cubicBezTo>
                <a:cubicBezTo>
                  <a:pt x="243" y="645"/>
                  <a:pt x="243" y="645"/>
                  <a:pt x="243" y="645"/>
                </a:cubicBezTo>
                <a:cubicBezTo>
                  <a:pt x="243" y="645"/>
                  <a:pt x="243" y="645"/>
                  <a:pt x="243" y="645"/>
                </a:cubicBezTo>
                <a:cubicBezTo>
                  <a:pt x="244" y="645"/>
                  <a:pt x="244" y="645"/>
                  <a:pt x="244" y="645"/>
                </a:cubicBezTo>
                <a:cubicBezTo>
                  <a:pt x="244" y="645"/>
                  <a:pt x="244" y="645"/>
                  <a:pt x="244" y="645"/>
                </a:cubicBezTo>
                <a:cubicBezTo>
                  <a:pt x="244" y="646"/>
                  <a:pt x="244" y="646"/>
                  <a:pt x="244" y="646"/>
                </a:cubicBezTo>
                <a:cubicBezTo>
                  <a:pt x="244" y="646"/>
                  <a:pt x="244" y="646"/>
                  <a:pt x="244" y="646"/>
                </a:cubicBezTo>
                <a:cubicBezTo>
                  <a:pt x="245" y="647"/>
                  <a:pt x="245" y="647"/>
                  <a:pt x="245" y="647"/>
                </a:cubicBezTo>
                <a:cubicBezTo>
                  <a:pt x="245" y="647"/>
                  <a:pt x="245" y="647"/>
                  <a:pt x="245" y="647"/>
                </a:cubicBezTo>
                <a:cubicBezTo>
                  <a:pt x="246" y="648"/>
                  <a:pt x="246" y="648"/>
                  <a:pt x="246" y="648"/>
                </a:cubicBezTo>
                <a:cubicBezTo>
                  <a:pt x="246" y="648"/>
                  <a:pt x="246" y="648"/>
                  <a:pt x="246" y="648"/>
                </a:cubicBezTo>
                <a:cubicBezTo>
                  <a:pt x="247" y="648"/>
                  <a:pt x="247" y="648"/>
                  <a:pt x="247" y="648"/>
                </a:cubicBezTo>
                <a:cubicBezTo>
                  <a:pt x="247" y="648"/>
                  <a:pt x="247" y="648"/>
                  <a:pt x="247" y="648"/>
                </a:cubicBezTo>
                <a:cubicBezTo>
                  <a:pt x="246" y="649"/>
                  <a:pt x="246" y="649"/>
                  <a:pt x="246" y="649"/>
                </a:cubicBezTo>
                <a:cubicBezTo>
                  <a:pt x="246" y="649"/>
                  <a:pt x="246" y="649"/>
                  <a:pt x="246" y="649"/>
                </a:cubicBezTo>
                <a:cubicBezTo>
                  <a:pt x="246" y="649"/>
                  <a:pt x="246" y="649"/>
                  <a:pt x="246" y="649"/>
                </a:cubicBezTo>
                <a:cubicBezTo>
                  <a:pt x="246" y="649"/>
                  <a:pt x="246" y="649"/>
                  <a:pt x="246" y="649"/>
                </a:cubicBezTo>
                <a:cubicBezTo>
                  <a:pt x="245" y="649"/>
                  <a:pt x="245" y="649"/>
                  <a:pt x="245" y="649"/>
                </a:cubicBezTo>
                <a:cubicBezTo>
                  <a:pt x="245" y="649"/>
                  <a:pt x="245" y="649"/>
                  <a:pt x="245" y="649"/>
                </a:cubicBezTo>
                <a:cubicBezTo>
                  <a:pt x="245" y="650"/>
                  <a:pt x="245" y="650"/>
                  <a:pt x="245" y="650"/>
                </a:cubicBezTo>
                <a:cubicBezTo>
                  <a:pt x="245" y="650"/>
                  <a:pt x="245" y="650"/>
                  <a:pt x="245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3" y="650"/>
                  <a:pt x="243" y="650"/>
                  <a:pt x="243" y="650"/>
                </a:cubicBezTo>
                <a:cubicBezTo>
                  <a:pt x="243" y="650"/>
                  <a:pt x="243" y="650"/>
                  <a:pt x="243" y="650"/>
                </a:cubicBezTo>
                <a:cubicBezTo>
                  <a:pt x="238" y="657"/>
                  <a:pt x="238" y="657"/>
                  <a:pt x="238" y="657"/>
                </a:cubicBezTo>
                <a:cubicBezTo>
                  <a:pt x="238" y="657"/>
                  <a:pt x="238" y="657"/>
                  <a:pt x="238" y="657"/>
                </a:cubicBezTo>
                <a:cubicBezTo>
                  <a:pt x="235" y="664"/>
                  <a:pt x="235" y="664"/>
                  <a:pt x="235" y="664"/>
                </a:cubicBezTo>
                <a:cubicBezTo>
                  <a:pt x="235" y="664"/>
                  <a:pt x="235" y="664"/>
                  <a:pt x="235" y="664"/>
                </a:cubicBezTo>
                <a:cubicBezTo>
                  <a:pt x="240" y="663"/>
                  <a:pt x="240" y="663"/>
                  <a:pt x="240" y="663"/>
                </a:cubicBezTo>
                <a:cubicBezTo>
                  <a:pt x="240" y="663"/>
                  <a:pt x="240" y="663"/>
                  <a:pt x="240" y="663"/>
                </a:cubicBezTo>
                <a:cubicBezTo>
                  <a:pt x="250" y="659"/>
                  <a:pt x="250" y="659"/>
                  <a:pt x="250" y="659"/>
                </a:cubicBezTo>
                <a:cubicBezTo>
                  <a:pt x="250" y="659"/>
                  <a:pt x="250" y="659"/>
                  <a:pt x="250" y="659"/>
                </a:cubicBezTo>
                <a:cubicBezTo>
                  <a:pt x="250" y="659"/>
                  <a:pt x="250" y="659"/>
                  <a:pt x="250" y="659"/>
                </a:cubicBezTo>
                <a:cubicBezTo>
                  <a:pt x="250" y="659"/>
                  <a:pt x="250" y="659"/>
                  <a:pt x="250" y="659"/>
                </a:cubicBezTo>
                <a:cubicBezTo>
                  <a:pt x="251" y="659"/>
                  <a:pt x="251" y="659"/>
                  <a:pt x="251" y="659"/>
                </a:cubicBezTo>
                <a:cubicBezTo>
                  <a:pt x="251" y="659"/>
                  <a:pt x="251" y="659"/>
                  <a:pt x="251" y="659"/>
                </a:cubicBezTo>
                <a:cubicBezTo>
                  <a:pt x="251" y="659"/>
                  <a:pt x="251" y="659"/>
                  <a:pt x="251" y="659"/>
                </a:cubicBezTo>
                <a:cubicBezTo>
                  <a:pt x="251" y="659"/>
                  <a:pt x="251" y="659"/>
                  <a:pt x="251" y="659"/>
                </a:cubicBezTo>
                <a:cubicBezTo>
                  <a:pt x="252" y="660"/>
                  <a:pt x="252" y="660"/>
                  <a:pt x="252" y="660"/>
                </a:cubicBezTo>
                <a:cubicBezTo>
                  <a:pt x="252" y="660"/>
                  <a:pt x="252" y="660"/>
                  <a:pt x="252" y="660"/>
                </a:cubicBezTo>
                <a:cubicBezTo>
                  <a:pt x="252" y="660"/>
                  <a:pt x="252" y="660"/>
                  <a:pt x="252" y="660"/>
                </a:cubicBezTo>
                <a:cubicBezTo>
                  <a:pt x="252" y="660"/>
                  <a:pt x="252" y="660"/>
                  <a:pt x="252" y="660"/>
                </a:cubicBezTo>
                <a:cubicBezTo>
                  <a:pt x="252" y="661"/>
                  <a:pt x="252" y="661"/>
                  <a:pt x="252" y="661"/>
                </a:cubicBezTo>
                <a:cubicBezTo>
                  <a:pt x="252" y="661"/>
                  <a:pt x="252" y="661"/>
                  <a:pt x="252" y="661"/>
                </a:cubicBezTo>
                <a:cubicBezTo>
                  <a:pt x="253" y="661"/>
                  <a:pt x="253" y="661"/>
                  <a:pt x="253" y="661"/>
                </a:cubicBezTo>
                <a:cubicBezTo>
                  <a:pt x="253" y="661"/>
                  <a:pt x="253" y="661"/>
                  <a:pt x="253" y="661"/>
                </a:cubicBezTo>
                <a:cubicBezTo>
                  <a:pt x="253" y="661"/>
                  <a:pt x="253" y="661"/>
                  <a:pt x="253" y="661"/>
                </a:cubicBezTo>
                <a:cubicBezTo>
                  <a:pt x="253" y="661"/>
                  <a:pt x="253" y="661"/>
                  <a:pt x="253" y="661"/>
                </a:cubicBezTo>
                <a:cubicBezTo>
                  <a:pt x="241" y="667"/>
                  <a:pt x="241" y="667"/>
                  <a:pt x="241" y="667"/>
                </a:cubicBezTo>
                <a:cubicBezTo>
                  <a:pt x="241" y="667"/>
                  <a:pt x="241" y="667"/>
                  <a:pt x="241" y="667"/>
                </a:cubicBezTo>
                <a:cubicBezTo>
                  <a:pt x="241" y="667"/>
                  <a:pt x="241" y="667"/>
                  <a:pt x="241" y="667"/>
                </a:cubicBezTo>
                <a:cubicBezTo>
                  <a:pt x="241" y="667"/>
                  <a:pt x="241" y="667"/>
                  <a:pt x="241" y="667"/>
                </a:cubicBezTo>
                <a:cubicBezTo>
                  <a:pt x="240" y="667"/>
                  <a:pt x="240" y="667"/>
                  <a:pt x="240" y="667"/>
                </a:cubicBezTo>
                <a:cubicBezTo>
                  <a:pt x="240" y="667"/>
                  <a:pt x="240" y="667"/>
                  <a:pt x="240" y="667"/>
                </a:cubicBezTo>
                <a:cubicBezTo>
                  <a:pt x="239" y="667"/>
                  <a:pt x="239" y="667"/>
                  <a:pt x="239" y="667"/>
                </a:cubicBezTo>
                <a:cubicBezTo>
                  <a:pt x="239" y="667"/>
                  <a:pt x="239" y="667"/>
                  <a:pt x="239" y="667"/>
                </a:cubicBezTo>
                <a:cubicBezTo>
                  <a:pt x="239" y="667"/>
                  <a:pt x="239" y="667"/>
                  <a:pt x="239" y="667"/>
                </a:cubicBezTo>
                <a:cubicBezTo>
                  <a:pt x="239" y="667"/>
                  <a:pt x="239" y="667"/>
                  <a:pt x="239" y="667"/>
                </a:cubicBezTo>
                <a:cubicBezTo>
                  <a:pt x="238" y="668"/>
                  <a:pt x="238" y="668"/>
                  <a:pt x="238" y="668"/>
                </a:cubicBezTo>
                <a:cubicBezTo>
                  <a:pt x="238" y="668"/>
                  <a:pt x="238" y="668"/>
                  <a:pt x="238" y="668"/>
                </a:cubicBezTo>
                <a:cubicBezTo>
                  <a:pt x="237" y="668"/>
                  <a:pt x="237" y="668"/>
                  <a:pt x="237" y="668"/>
                </a:cubicBezTo>
                <a:cubicBezTo>
                  <a:pt x="237" y="668"/>
                  <a:pt x="237" y="668"/>
                  <a:pt x="237" y="668"/>
                </a:cubicBezTo>
                <a:cubicBezTo>
                  <a:pt x="237" y="668"/>
                  <a:pt x="237" y="668"/>
                  <a:pt x="237" y="668"/>
                </a:cubicBezTo>
                <a:cubicBezTo>
                  <a:pt x="237" y="668"/>
                  <a:pt x="237" y="668"/>
                  <a:pt x="237" y="668"/>
                </a:cubicBezTo>
                <a:cubicBezTo>
                  <a:pt x="236" y="668"/>
                  <a:pt x="236" y="668"/>
                  <a:pt x="236" y="668"/>
                </a:cubicBezTo>
                <a:cubicBezTo>
                  <a:pt x="236" y="668"/>
                  <a:pt x="236" y="668"/>
                  <a:pt x="236" y="668"/>
                </a:cubicBezTo>
                <a:cubicBezTo>
                  <a:pt x="231" y="670"/>
                  <a:pt x="231" y="670"/>
                  <a:pt x="231" y="670"/>
                </a:cubicBezTo>
                <a:cubicBezTo>
                  <a:pt x="231" y="670"/>
                  <a:pt x="231" y="670"/>
                  <a:pt x="231" y="670"/>
                </a:cubicBezTo>
                <a:cubicBezTo>
                  <a:pt x="230" y="671"/>
                  <a:pt x="230" y="671"/>
                  <a:pt x="230" y="671"/>
                </a:cubicBezTo>
                <a:cubicBezTo>
                  <a:pt x="230" y="671"/>
                  <a:pt x="230" y="671"/>
                  <a:pt x="230" y="671"/>
                </a:cubicBezTo>
                <a:cubicBezTo>
                  <a:pt x="231" y="672"/>
                  <a:pt x="231" y="672"/>
                  <a:pt x="231" y="672"/>
                </a:cubicBezTo>
                <a:cubicBezTo>
                  <a:pt x="231" y="672"/>
                  <a:pt x="231" y="672"/>
                  <a:pt x="231" y="672"/>
                </a:cubicBezTo>
                <a:cubicBezTo>
                  <a:pt x="231" y="673"/>
                  <a:pt x="231" y="673"/>
                  <a:pt x="231" y="673"/>
                </a:cubicBezTo>
                <a:cubicBezTo>
                  <a:pt x="231" y="673"/>
                  <a:pt x="231" y="673"/>
                  <a:pt x="231" y="673"/>
                </a:cubicBezTo>
                <a:cubicBezTo>
                  <a:pt x="232" y="674"/>
                  <a:pt x="232" y="674"/>
                  <a:pt x="232" y="674"/>
                </a:cubicBezTo>
                <a:cubicBezTo>
                  <a:pt x="232" y="674"/>
                  <a:pt x="232" y="674"/>
                  <a:pt x="232" y="674"/>
                </a:cubicBezTo>
                <a:cubicBezTo>
                  <a:pt x="232" y="674"/>
                  <a:pt x="232" y="674"/>
                  <a:pt x="232" y="674"/>
                </a:cubicBezTo>
                <a:cubicBezTo>
                  <a:pt x="232" y="674"/>
                  <a:pt x="232" y="674"/>
                  <a:pt x="232" y="674"/>
                </a:cubicBezTo>
                <a:cubicBezTo>
                  <a:pt x="232" y="675"/>
                  <a:pt x="232" y="675"/>
                  <a:pt x="232" y="675"/>
                </a:cubicBezTo>
                <a:cubicBezTo>
                  <a:pt x="232" y="675"/>
                  <a:pt x="232" y="675"/>
                  <a:pt x="232" y="675"/>
                </a:cubicBezTo>
                <a:cubicBezTo>
                  <a:pt x="232" y="676"/>
                  <a:pt x="232" y="676"/>
                  <a:pt x="232" y="676"/>
                </a:cubicBezTo>
                <a:cubicBezTo>
                  <a:pt x="232" y="676"/>
                  <a:pt x="232" y="676"/>
                  <a:pt x="232" y="676"/>
                </a:cubicBezTo>
                <a:cubicBezTo>
                  <a:pt x="232" y="677"/>
                  <a:pt x="232" y="677"/>
                  <a:pt x="232" y="677"/>
                </a:cubicBezTo>
                <a:cubicBezTo>
                  <a:pt x="232" y="677"/>
                  <a:pt x="232" y="677"/>
                  <a:pt x="232" y="677"/>
                </a:cubicBezTo>
                <a:cubicBezTo>
                  <a:pt x="233" y="678"/>
                  <a:pt x="233" y="678"/>
                  <a:pt x="233" y="678"/>
                </a:cubicBezTo>
                <a:cubicBezTo>
                  <a:pt x="233" y="678"/>
                  <a:pt x="233" y="678"/>
                  <a:pt x="233" y="678"/>
                </a:cubicBezTo>
                <a:cubicBezTo>
                  <a:pt x="245" y="675"/>
                  <a:pt x="245" y="675"/>
                  <a:pt x="245" y="675"/>
                </a:cubicBezTo>
                <a:cubicBezTo>
                  <a:pt x="245" y="675"/>
                  <a:pt x="245" y="675"/>
                  <a:pt x="245" y="675"/>
                </a:cubicBezTo>
                <a:cubicBezTo>
                  <a:pt x="246" y="676"/>
                  <a:pt x="246" y="676"/>
                  <a:pt x="246" y="676"/>
                </a:cubicBezTo>
                <a:cubicBezTo>
                  <a:pt x="246" y="676"/>
                  <a:pt x="246" y="676"/>
                  <a:pt x="246" y="676"/>
                </a:cubicBezTo>
                <a:cubicBezTo>
                  <a:pt x="246" y="677"/>
                  <a:pt x="246" y="677"/>
                  <a:pt x="246" y="677"/>
                </a:cubicBezTo>
                <a:cubicBezTo>
                  <a:pt x="246" y="677"/>
                  <a:pt x="246" y="677"/>
                  <a:pt x="246" y="677"/>
                </a:cubicBezTo>
                <a:cubicBezTo>
                  <a:pt x="247" y="677"/>
                  <a:pt x="247" y="677"/>
                  <a:pt x="247" y="677"/>
                </a:cubicBezTo>
                <a:cubicBezTo>
                  <a:pt x="247" y="677"/>
                  <a:pt x="247" y="677"/>
                  <a:pt x="247" y="677"/>
                </a:cubicBezTo>
                <a:cubicBezTo>
                  <a:pt x="247" y="678"/>
                  <a:pt x="247" y="678"/>
                  <a:pt x="247" y="678"/>
                </a:cubicBezTo>
                <a:cubicBezTo>
                  <a:pt x="247" y="678"/>
                  <a:pt x="247" y="678"/>
                  <a:pt x="247" y="678"/>
                </a:cubicBezTo>
                <a:cubicBezTo>
                  <a:pt x="247" y="679"/>
                  <a:pt x="247" y="679"/>
                  <a:pt x="247" y="679"/>
                </a:cubicBezTo>
                <a:cubicBezTo>
                  <a:pt x="247" y="679"/>
                  <a:pt x="247" y="679"/>
                  <a:pt x="247" y="679"/>
                </a:cubicBezTo>
                <a:cubicBezTo>
                  <a:pt x="247" y="679"/>
                  <a:pt x="247" y="679"/>
                  <a:pt x="247" y="679"/>
                </a:cubicBezTo>
                <a:cubicBezTo>
                  <a:pt x="247" y="679"/>
                  <a:pt x="247" y="679"/>
                  <a:pt x="247" y="679"/>
                </a:cubicBezTo>
                <a:cubicBezTo>
                  <a:pt x="247" y="680"/>
                  <a:pt x="247" y="680"/>
                  <a:pt x="247" y="680"/>
                </a:cubicBezTo>
                <a:cubicBezTo>
                  <a:pt x="247" y="680"/>
                  <a:pt x="247" y="680"/>
                  <a:pt x="247" y="680"/>
                </a:cubicBezTo>
                <a:cubicBezTo>
                  <a:pt x="247" y="681"/>
                  <a:pt x="247" y="681"/>
                  <a:pt x="247" y="681"/>
                </a:cubicBezTo>
                <a:cubicBezTo>
                  <a:pt x="247" y="681"/>
                  <a:pt x="247" y="681"/>
                  <a:pt x="247" y="681"/>
                </a:cubicBezTo>
                <a:cubicBezTo>
                  <a:pt x="246" y="681"/>
                  <a:pt x="246" y="681"/>
                  <a:pt x="246" y="681"/>
                </a:cubicBezTo>
                <a:cubicBezTo>
                  <a:pt x="246" y="681"/>
                  <a:pt x="246" y="681"/>
                  <a:pt x="246" y="681"/>
                </a:cubicBezTo>
                <a:cubicBezTo>
                  <a:pt x="245" y="682"/>
                  <a:pt x="245" y="682"/>
                  <a:pt x="245" y="682"/>
                </a:cubicBezTo>
                <a:cubicBezTo>
                  <a:pt x="245" y="682"/>
                  <a:pt x="245" y="682"/>
                  <a:pt x="245" y="682"/>
                </a:cubicBezTo>
                <a:cubicBezTo>
                  <a:pt x="244" y="683"/>
                  <a:pt x="244" y="683"/>
                  <a:pt x="244" y="683"/>
                </a:cubicBezTo>
                <a:cubicBezTo>
                  <a:pt x="244" y="683"/>
                  <a:pt x="244" y="683"/>
                  <a:pt x="244" y="683"/>
                </a:cubicBezTo>
                <a:cubicBezTo>
                  <a:pt x="244" y="684"/>
                  <a:pt x="244" y="684"/>
                  <a:pt x="244" y="684"/>
                </a:cubicBezTo>
                <a:cubicBezTo>
                  <a:pt x="244" y="684"/>
                  <a:pt x="244" y="684"/>
                  <a:pt x="244" y="684"/>
                </a:cubicBezTo>
                <a:cubicBezTo>
                  <a:pt x="243" y="685"/>
                  <a:pt x="243" y="685"/>
                  <a:pt x="243" y="685"/>
                </a:cubicBezTo>
                <a:cubicBezTo>
                  <a:pt x="243" y="685"/>
                  <a:pt x="243" y="685"/>
                  <a:pt x="243" y="685"/>
                </a:cubicBezTo>
                <a:cubicBezTo>
                  <a:pt x="242" y="686"/>
                  <a:pt x="242" y="686"/>
                  <a:pt x="242" y="686"/>
                </a:cubicBezTo>
                <a:cubicBezTo>
                  <a:pt x="242" y="686"/>
                  <a:pt x="242" y="686"/>
                  <a:pt x="242" y="686"/>
                </a:cubicBezTo>
                <a:cubicBezTo>
                  <a:pt x="242" y="688"/>
                  <a:pt x="242" y="688"/>
                  <a:pt x="242" y="688"/>
                </a:cubicBezTo>
                <a:cubicBezTo>
                  <a:pt x="242" y="688"/>
                  <a:pt x="242" y="688"/>
                  <a:pt x="242" y="688"/>
                </a:cubicBezTo>
                <a:cubicBezTo>
                  <a:pt x="241" y="688"/>
                  <a:pt x="241" y="688"/>
                  <a:pt x="241" y="688"/>
                </a:cubicBezTo>
                <a:cubicBezTo>
                  <a:pt x="241" y="688"/>
                  <a:pt x="241" y="688"/>
                  <a:pt x="241" y="688"/>
                </a:cubicBezTo>
                <a:cubicBezTo>
                  <a:pt x="232" y="699"/>
                  <a:pt x="232" y="699"/>
                  <a:pt x="232" y="699"/>
                </a:cubicBezTo>
                <a:cubicBezTo>
                  <a:pt x="232" y="699"/>
                  <a:pt x="232" y="699"/>
                  <a:pt x="232" y="69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33" y="681"/>
                  <a:pt x="233" y="681"/>
                  <a:pt x="233" y="681"/>
                </a:cubicBezTo>
                <a:cubicBezTo>
                  <a:pt x="233" y="681"/>
                  <a:pt x="233" y="681"/>
                  <a:pt x="233" y="681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5" y="683"/>
                  <a:pt x="235" y="683"/>
                  <a:pt x="235" y="683"/>
                </a:cubicBezTo>
                <a:cubicBezTo>
                  <a:pt x="235" y="683"/>
                  <a:pt x="235" y="683"/>
                  <a:pt x="235" y="683"/>
                </a:cubicBezTo>
                <a:cubicBezTo>
                  <a:pt x="235" y="683"/>
                  <a:pt x="235" y="683"/>
                  <a:pt x="235" y="683"/>
                </a:cubicBezTo>
                <a:cubicBezTo>
                  <a:pt x="235" y="683"/>
                  <a:pt x="235" y="683"/>
                  <a:pt x="235" y="683"/>
                </a:cubicBezTo>
                <a:cubicBezTo>
                  <a:pt x="236" y="684"/>
                  <a:pt x="236" y="684"/>
                  <a:pt x="236" y="684"/>
                </a:cubicBezTo>
                <a:cubicBezTo>
                  <a:pt x="236" y="684"/>
                  <a:pt x="236" y="684"/>
                  <a:pt x="236" y="684"/>
                </a:cubicBezTo>
                <a:cubicBezTo>
                  <a:pt x="235" y="685"/>
                  <a:pt x="235" y="685"/>
                  <a:pt x="235" y="685"/>
                </a:cubicBezTo>
                <a:cubicBezTo>
                  <a:pt x="235" y="685"/>
                  <a:pt x="235" y="685"/>
                  <a:pt x="235" y="685"/>
                </a:cubicBezTo>
                <a:cubicBezTo>
                  <a:pt x="233" y="686"/>
                  <a:pt x="233" y="686"/>
                  <a:pt x="233" y="686"/>
                </a:cubicBezTo>
                <a:cubicBezTo>
                  <a:pt x="233" y="686"/>
                  <a:pt x="233" y="686"/>
                  <a:pt x="233" y="686"/>
                </a:cubicBezTo>
                <a:cubicBezTo>
                  <a:pt x="232" y="687"/>
                  <a:pt x="232" y="687"/>
                  <a:pt x="232" y="687"/>
                </a:cubicBezTo>
                <a:cubicBezTo>
                  <a:pt x="232" y="687"/>
                  <a:pt x="232" y="687"/>
                  <a:pt x="232" y="687"/>
                </a:cubicBezTo>
                <a:cubicBezTo>
                  <a:pt x="230" y="688"/>
                  <a:pt x="230" y="688"/>
                  <a:pt x="230" y="688"/>
                </a:cubicBezTo>
                <a:cubicBezTo>
                  <a:pt x="230" y="688"/>
                  <a:pt x="230" y="688"/>
                  <a:pt x="230" y="688"/>
                </a:cubicBezTo>
                <a:cubicBezTo>
                  <a:pt x="229" y="689"/>
                  <a:pt x="229" y="689"/>
                  <a:pt x="229" y="689"/>
                </a:cubicBezTo>
                <a:cubicBezTo>
                  <a:pt x="229" y="689"/>
                  <a:pt x="229" y="689"/>
                  <a:pt x="229" y="689"/>
                </a:cubicBezTo>
                <a:cubicBezTo>
                  <a:pt x="228" y="690"/>
                  <a:pt x="228" y="690"/>
                  <a:pt x="228" y="690"/>
                </a:cubicBezTo>
                <a:cubicBezTo>
                  <a:pt x="228" y="690"/>
                  <a:pt x="228" y="690"/>
                  <a:pt x="228" y="690"/>
                </a:cubicBezTo>
                <a:cubicBezTo>
                  <a:pt x="227" y="692"/>
                  <a:pt x="227" y="692"/>
                  <a:pt x="227" y="692"/>
                </a:cubicBezTo>
                <a:cubicBezTo>
                  <a:pt x="227" y="692"/>
                  <a:pt x="227" y="692"/>
                  <a:pt x="227" y="692"/>
                </a:cubicBezTo>
                <a:cubicBezTo>
                  <a:pt x="228" y="694"/>
                  <a:pt x="228" y="694"/>
                  <a:pt x="228" y="694"/>
                </a:cubicBezTo>
                <a:cubicBezTo>
                  <a:pt x="228" y="694"/>
                  <a:pt x="228" y="694"/>
                  <a:pt x="228" y="694"/>
                </a:cubicBezTo>
                <a:cubicBezTo>
                  <a:pt x="228" y="694"/>
                  <a:pt x="228" y="694"/>
                  <a:pt x="228" y="694"/>
                </a:cubicBezTo>
                <a:cubicBezTo>
                  <a:pt x="228" y="694"/>
                  <a:pt x="228" y="694"/>
                  <a:pt x="228" y="694"/>
                </a:cubicBezTo>
                <a:cubicBezTo>
                  <a:pt x="228" y="695"/>
                  <a:pt x="228" y="695"/>
                  <a:pt x="228" y="695"/>
                </a:cubicBezTo>
                <a:cubicBezTo>
                  <a:pt x="228" y="695"/>
                  <a:pt x="228" y="695"/>
                  <a:pt x="228" y="695"/>
                </a:cubicBezTo>
                <a:cubicBezTo>
                  <a:pt x="228" y="695"/>
                  <a:pt x="228" y="695"/>
                  <a:pt x="228" y="695"/>
                </a:cubicBezTo>
                <a:cubicBezTo>
                  <a:pt x="228" y="695"/>
                  <a:pt x="228" y="695"/>
                  <a:pt x="228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30" y="695"/>
                  <a:pt x="230" y="695"/>
                  <a:pt x="230" y="695"/>
                </a:cubicBezTo>
                <a:cubicBezTo>
                  <a:pt x="230" y="695"/>
                  <a:pt x="230" y="695"/>
                  <a:pt x="230" y="695"/>
                </a:cubicBezTo>
                <a:cubicBezTo>
                  <a:pt x="230" y="695"/>
                  <a:pt x="230" y="695"/>
                  <a:pt x="230" y="695"/>
                </a:cubicBezTo>
                <a:cubicBezTo>
                  <a:pt x="230" y="695"/>
                  <a:pt x="230" y="695"/>
                  <a:pt x="230" y="695"/>
                </a:cubicBezTo>
                <a:cubicBezTo>
                  <a:pt x="220" y="703"/>
                  <a:pt x="220" y="703"/>
                  <a:pt x="220" y="703"/>
                </a:cubicBezTo>
                <a:cubicBezTo>
                  <a:pt x="220" y="703"/>
                  <a:pt x="220" y="703"/>
                  <a:pt x="220" y="703"/>
                </a:cubicBezTo>
                <a:cubicBezTo>
                  <a:pt x="215" y="706"/>
                  <a:pt x="215" y="706"/>
                  <a:pt x="215" y="706"/>
                </a:cubicBezTo>
                <a:cubicBezTo>
                  <a:pt x="214" y="707"/>
                  <a:pt x="214" y="707"/>
                  <a:pt x="214" y="707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3"/>
                  <a:pt x="208" y="713"/>
                  <a:pt x="208" y="713"/>
                </a:cubicBezTo>
                <a:cubicBezTo>
                  <a:pt x="208" y="713"/>
                  <a:pt x="208" y="713"/>
                  <a:pt x="208" y="713"/>
                </a:cubicBezTo>
                <a:cubicBezTo>
                  <a:pt x="208" y="713"/>
                  <a:pt x="208" y="713"/>
                  <a:pt x="208" y="713"/>
                </a:cubicBezTo>
                <a:cubicBezTo>
                  <a:pt x="208" y="713"/>
                  <a:pt x="208" y="713"/>
                  <a:pt x="208" y="713"/>
                </a:cubicBezTo>
                <a:cubicBezTo>
                  <a:pt x="209" y="713"/>
                  <a:pt x="209" y="713"/>
                  <a:pt x="209" y="713"/>
                </a:cubicBezTo>
                <a:cubicBezTo>
                  <a:pt x="209" y="713"/>
                  <a:pt x="209" y="713"/>
                  <a:pt x="209" y="713"/>
                </a:cubicBezTo>
                <a:cubicBezTo>
                  <a:pt x="210" y="713"/>
                  <a:pt x="210" y="713"/>
                  <a:pt x="210" y="713"/>
                </a:cubicBezTo>
                <a:cubicBezTo>
                  <a:pt x="210" y="713"/>
                  <a:pt x="210" y="713"/>
                  <a:pt x="210" y="713"/>
                </a:cubicBezTo>
                <a:cubicBezTo>
                  <a:pt x="210" y="713"/>
                  <a:pt x="210" y="713"/>
                  <a:pt x="210" y="713"/>
                </a:cubicBezTo>
                <a:cubicBezTo>
                  <a:pt x="210" y="713"/>
                  <a:pt x="210" y="713"/>
                  <a:pt x="210" y="713"/>
                </a:cubicBezTo>
                <a:cubicBezTo>
                  <a:pt x="211" y="712"/>
                  <a:pt x="211" y="712"/>
                  <a:pt x="211" y="712"/>
                </a:cubicBezTo>
                <a:cubicBezTo>
                  <a:pt x="211" y="712"/>
                  <a:pt x="211" y="712"/>
                  <a:pt x="211" y="712"/>
                </a:cubicBezTo>
                <a:cubicBezTo>
                  <a:pt x="212" y="712"/>
                  <a:pt x="212" y="712"/>
                  <a:pt x="212" y="712"/>
                </a:cubicBezTo>
                <a:cubicBezTo>
                  <a:pt x="212" y="712"/>
                  <a:pt x="212" y="712"/>
                  <a:pt x="212" y="712"/>
                </a:cubicBezTo>
                <a:cubicBezTo>
                  <a:pt x="213" y="712"/>
                  <a:pt x="213" y="712"/>
                  <a:pt x="213" y="712"/>
                </a:cubicBezTo>
                <a:cubicBezTo>
                  <a:pt x="213" y="712"/>
                  <a:pt x="213" y="712"/>
                  <a:pt x="213" y="712"/>
                </a:cubicBezTo>
                <a:cubicBezTo>
                  <a:pt x="214" y="711"/>
                  <a:pt x="214" y="711"/>
                  <a:pt x="214" y="711"/>
                </a:cubicBezTo>
                <a:cubicBezTo>
                  <a:pt x="214" y="711"/>
                  <a:pt x="214" y="711"/>
                  <a:pt x="214" y="711"/>
                </a:cubicBezTo>
                <a:cubicBezTo>
                  <a:pt x="214" y="710"/>
                  <a:pt x="214" y="710"/>
                  <a:pt x="214" y="710"/>
                </a:cubicBezTo>
                <a:cubicBezTo>
                  <a:pt x="214" y="710"/>
                  <a:pt x="214" y="710"/>
                  <a:pt x="214" y="710"/>
                </a:cubicBezTo>
                <a:cubicBezTo>
                  <a:pt x="221" y="707"/>
                  <a:pt x="221" y="707"/>
                  <a:pt x="221" y="707"/>
                </a:cubicBezTo>
                <a:cubicBezTo>
                  <a:pt x="221" y="707"/>
                  <a:pt x="221" y="707"/>
                  <a:pt x="221" y="707"/>
                </a:cubicBezTo>
                <a:cubicBezTo>
                  <a:pt x="219" y="709"/>
                  <a:pt x="219" y="709"/>
                  <a:pt x="219" y="709"/>
                </a:cubicBezTo>
                <a:cubicBezTo>
                  <a:pt x="219" y="709"/>
                  <a:pt x="219" y="709"/>
                  <a:pt x="219" y="709"/>
                </a:cubicBezTo>
                <a:cubicBezTo>
                  <a:pt x="217" y="710"/>
                  <a:pt x="217" y="710"/>
                  <a:pt x="217" y="710"/>
                </a:cubicBezTo>
                <a:cubicBezTo>
                  <a:pt x="217" y="710"/>
                  <a:pt x="217" y="710"/>
                  <a:pt x="217" y="710"/>
                </a:cubicBezTo>
                <a:cubicBezTo>
                  <a:pt x="215" y="712"/>
                  <a:pt x="215" y="712"/>
                  <a:pt x="215" y="712"/>
                </a:cubicBezTo>
                <a:cubicBezTo>
                  <a:pt x="215" y="712"/>
                  <a:pt x="215" y="712"/>
                  <a:pt x="215" y="712"/>
                </a:cubicBezTo>
                <a:cubicBezTo>
                  <a:pt x="214" y="713"/>
                  <a:pt x="214" y="713"/>
                  <a:pt x="214" y="713"/>
                </a:cubicBezTo>
                <a:cubicBezTo>
                  <a:pt x="214" y="713"/>
                  <a:pt x="214" y="713"/>
                  <a:pt x="214" y="713"/>
                </a:cubicBezTo>
                <a:cubicBezTo>
                  <a:pt x="212" y="715"/>
                  <a:pt x="212" y="715"/>
                  <a:pt x="212" y="715"/>
                </a:cubicBezTo>
                <a:cubicBezTo>
                  <a:pt x="212" y="715"/>
                  <a:pt x="212" y="715"/>
                  <a:pt x="212" y="715"/>
                </a:cubicBezTo>
                <a:cubicBezTo>
                  <a:pt x="210" y="716"/>
                  <a:pt x="210" y="716"/>
                  <a:pt x="210" y="716"/>
                </a:cubicBezTo>
                <a:cubicBezTo>
                  <a:pt x="210" y="716"/>
                  <a:pt x="210" y="716"/>
                  <a:pt x="210" y="716"/>
                </a:cubicBezTo>
                <a:cubicBezTo>
                  <a:pt x="208" y="717"/>
                  <a:pt x="208" y="717"/>
                  <a:pt x="208" y="717"/>
                </a:cubicBezTo>
                <a:cubicBezTo>
                  <a:pt x="208" y="717"/>
                  <a:pt x="208" y="717"/>
                  <a:pt x="208" y="717"/>
                </a:cubicBezTo>
                <a:cubicBezTo>
                  <a:pt x="206" y="719"/>
                  <a:pt x="206" y="719"/>
                  <a:pt x="206" y="719"/>
                </a:cubicBezTo>
                <a:cubicBezTo>
                  <a:pt x="206" y="719"/>
                  <a:pt x="206" y="719"/>
                  <a:pt x="206" y="719"/>
                </a:cubicBezTo>
                <a:cubicBezTo>
                  <a:pt x="206" y="719"/>
                  <a:pt x="206" y="719"/>
                  <a:pt x="206" y="719"/>
                </a:cubicBezTo>
                <a:cubicBezTo>
                  <a:pt x="206" y="719"/>
                  <a:pt x="206" y="719"/>
                  <a:pt x="206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4" y="719"/>
                  <a:pt x="204" y="719"/>
                  <a:pt x="204" y="719"/>
                </a:cubicBezTo>
                <a:cubicBezTo>
                  <a:pt x="204" y="719"/>
                  <a:pt x="204" y="719"/>
                  <a:pt x="204" y="719"/>
                </a:cubicBezTo>
                <a:cubicBezTo>
                  <a:pt x="204" y="719"/>
                  <a:pt x="204" y="719"/>
                  <a:pt x="204" y="719"/>
                </a:cubicBezTo>
                <a:cubicBezTo>
                  <a:pt x="204" y="719"/>
                  <a:pt x="204" y="719"/>
                  <a:pt x="204" y="719"/>
                </a:cubicBezTo>
                <a:cubicBezTo>
                  <a:pt x="203" y="719"/>
                  <a:pt x="203" y="719"/>
                  <a:pt x="203" y="719"/>
                </a:cubicBezTo>
                <a:cubicBezTo>
                  <a:pt x="203" y="719"/>
                  <a:pt x="203" y="719"/>
                  <a:pt x="203" y="719"/>
                </a:cubicBezTo>
                <a:cubicBezTo>
                  <a:pt x="203" y="718"/>
                  <a:pt x="203" y="718"/>
                  <a:pt x="203" y="718"/>
                </a:cubicBezTo>
                <a:cubicBezTo>
                  <a:pt x="203" y="718"/>
                  <a:pt x="203" y="718"/>
                  <a:pt x="203" y="718"/>
                </a:cubicBezTo>
                <a:cubicBezTo>
                  <a:pt x="203" y="718"/>
                  <a:pt x="203" y="718"/>
                  <a:pt x="203" y="718"/>
                </a:cubicBezTo>
                <a:cubicBezTo>
                  <a:pt x="203" y="718"/>
                  <a:pt x="203" y="718"/>
                  <a:pt x="203" y="718"/>
                </a:cubicBezTo>
                <a:cubicBezTo>
                  <a:pt x="203" y="717"/>
                  <a:pt x="203" y="717"/>
                  <a:pt x="203" y="717"/>
                </a:cubicBezTo>
                <a:cubicBezTo>
                  <a:pt x="203" y="717"/>
                  <a:pt x="203" y="717"/>
                  <a:pt x="203" y="717"/>
                </a:cubicBezTo>
                <a:cubicBezTo>
                  <a:pt x="202" y="717"/>
                  <a:pt x="202" y="717"/>
                  <a:pt x="202" y="717"/>
                </a:cubicBezTo>
                <a:cubicBezTo>
                  <a:pt x="202" y="717"/>
                  <a:pt x="202" y="717"/>
                  <a:pt x="202" y="717"/>
                </a:cubicBezTo>
                <a:cubicBezTo>
                  <a:pt x="202" y="716"/>
                  <a:pt x="202" y="716"/>
                  <a:pt x="202" y="716"/>
                </a:cubicBezTo>
                <a:cubicBezTo>
                  <a:pt x="202" y="716"/>
                  <a:pt x="202" y="716"/>
                  <a:pt x="202" y="716"/>
                </a:cubicBezTo>
                <a:cubicBezTo>
                  <a:pt x="201" y="715"/>
                  <a:pt x="201" y="715"/>
                  <a:pt x="201" y="715"/>
                </a:cubicBezTo>
                <a:cubicBezTo>
                  <a:pt x="201" y="715"/>
                  <a:pt x="201" y="715"/>
                  <a:pt x="201" y="715"/>
                </a:cubicBezTo>
                <a:cubicBezTo>
                  <a:pt x="201" y="715"/>
                  <a:pt x="201" y="715"/>
                  <a:pt x="201" y="715"/>
                </a:cubicBezTo>
                <a:cubicBezTo>
                  <a:pt x="201" y="715"/>
                  <a:pt x="201" y="715"/>
                  <a:pt x="201" y="715"/>
                </a:cubicBezTo>
                <a:cubicBezTo>
                  <a:pt x="201" y="714"/>
                  <a:pt x="201" y="714"/>
                  <a:pt x="201" y="714"/>
                </a:cubicBezTo>
                <a:cubicBezTo>
                  <a:pt x="201" y="714"/>
                  <a:pt x="201" y="714"/>
                  <a:pt x="201" y="714"/>
                </a:cubicBezTo>
                <a:cubicBezTo>
                  <a:pt x="202" y="713"/>
                  <a:pt x="202" y="713"/>
                  <a:pt x="202" y="713"/>
                </a:cubicBezTo>
                <a:cubicBezTo>
                  <a:pt x="202" y="713"/>
                  <a:pt x="202" y="713"/>
                  <a:pt x="202" y="713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6" y="705"/>
                  <a:pt x="216" y="705"/>
                  <a:pt x="216" y="705"/>
                </a:cubicBezTo>
                <a:cubicBezTo>
                  <a:pt x="216" y="705"/>
                  <a:pt x="216" y="705"/>
                  <a:pt x="216" y="705"/>
                </a:cubicBezTo>
                <a:cubicBezTo>
                  <a:pt x="216" y="705"/>
                  <a:pt x="216" y="705"/>
                  <a:pt x="216" y="705"/>
                </a:cubicBezTo>
                <a:cubicBezTo>
                  <a:pt x="216" y="705"/>
                  <a:pt x="216" y="705"/>
                  <a:pt x="216" y="705"/>
                </a:cubicBezTo>
                <a:cubicBezTo>
                  <a:pt x="216" y="704"/>
                  <a:pt x="216" y="704"/>
                  <a:pt x="216" y="704"/>
                </a:cubicBezTo>
                <a:cubicBezTo>
                  <a:pt x="216" y="704"/>
                  <a:pt x="216" y="704"/>
                  <a:pt x="216" y="704"/>
                </a:cubicBezTo>
                <a:cubicBezTo>
                  <a:pt x="216" y="704"/>
                  <a:pt x="216" y="704"/>
                  <a:pt x="216" y="704"/>
                </a:cubicBezTo>
                <a:cubicBezTo>
                  <a:pt x="216" y="704"/>
                  <a:pt x="216" y="704"/>
                  <a:pt x="216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2"/>
                  <a:pt x="217" y="702"/>
                  <a:pt x="217" y="702"/>
                </a:cubicBezTo>
                <a:cubicBezTo>
                  <a:pt x="217" y="702"/>
                  <a:pt x="217" y="702"/>
                  <a:pt x="217" y="702"/>
                </a:cubicBezTo>
                <a:cubicBezTo>
                  <a:pt x="217" y="702"/>
                  <a:pt x="217" y="702"/>
                  <a:pt x="217" y="702"/>
                </a:cubicBezTo>
                <a:cubicBezTo>
                  <a:pt x="217" y="702"/>
                  <a:pt x="217" y="702"/>
                  <a:pt x="217" y="702"/>
                </a:cubicBezTo>
                <a:cubicBezTo>
                  <a:pt x="216" y="702"/>
                  <a:pt x="216" y="702"/>
                  <a:pt x="216" y="702"/>
                </a:cubicBezTo>
                <a:cubicBezTo>
                  <a:pt x="216" y="702"/>
                  <a:pt x="216" y="702"/>
                  <a:pt x="216" y="702"/>
                </a:cubicBezTo>
                <a:cubicBezTo>
                  <a:pt x="215" y="701"/>
                  <a:pt x="215" y="701"/>
                  <a:pt x="215" y="701"/>
                </a:cubicBezTo>
                <a:cubicBezTo>
                  <a:pt x="215" y="701"/>
                  <a:pt x="215" y="701"/>
                  <a:pt x="215" y="701"/>
                </a:cubicBezTo>
                <a:cubicBezTo>
                  <a:pt x="215" y="701"/>
                  <a:pt x="215" y="701"/>
                  <a:pt x="215" y="701"/>
                </a:cubicBezTo>
                <a:cubicBezTo>
                  <a:pt x="215" y="701"/>
                  <a:pt x="215" y="701"/>
                  <a:pt x="215" y="701"/>
                </a:cubicBezTo>
                <a:cubicBezTo>
                  <a:pt x="214" y="700"/>
                  <a:pt x="214" y="700"/>
                  <a:pt x="214" y="700"/>
                </a:cubicBezTo>
                <a:cubicBezTo>
                  <a:pt x="214" y="700"/>
                  <a:pt x="214" y="700"/>
                  <a:pt x="214" y="700"/>
                </a:cubicBezTo>
                <a:cubicBezTo>
                  <a:pt x="214" y="700"/>
                  <a:pt x="214" y="700"/>
                  <a:pt x="214" y="700"/>
                </a:cubicBezTo>
                <a:cubicBezTo>
                  <a:pt x="214" y="700"/>
                  <a:pt x="214" y="700"/>
                  <a:pt x="214" y="700"/>
                </a:cubicBezTo>
                <a:cubicBezTo>
                  <a:pt x="214" y="699"/>
                  <a:pt x="214" y="699"/>
                  <a:pt x="214" y="699"/>
                </a:cubicBezTo>
                <a:cubicBezTo>
                  <a:pt x="214" y="699"/>
                  <a:pt x="214" y="699"/>
                  <a:pt x="214" y="699"/>
                </a:cubicBezTo>
                <a:cubicBezTo>
                  <a:pt x="214" y="699"/>
                  <a:pt x="214" y="698"/>
                  <a:pt x="214" y="698"/>
                </a:cubicBezTo>
                <a:cubicBezTo>
                  <a:pt x="214" y="698"/>
                  <a:pt x="214" y="698"/>
                  <a:pt x="214" y="698"/>
                </a:cubicBezTo>
                <a:cubicBezTo>
                  <a:pt x="213" y="698"/>
                  <a:pt x="213" y="698"/>
                  <a:pt x="213" y="697"/>
                </a:cubicBezTo>
                <a:cubicBezTo>
                  <a:pt x="213" y="697"/>
                  <a:pt x="213" y="697"/>
                  <a:pt x="213" y="697"/>
                </a:cubicBezTo>
                <a:cubicBezTo>
                  <a:pt x="213" y="696"/>
                  <a:pt x="213" y="696"/>
                  <a:pt x="213" y="695"/>
                </a:cubicBezTo>
                <a:cubicBezTo>
                  <a:pt x="213" y="695"/>
                  <a:pt x="213" y="695"/>
                  <a:pt x="213" y="695"/>
                </a:cubicBezTo>
                <a:cubicBezTo>
                  <a:pt x="213" y="693"/>
                  <a:pt x="213" y="691"/>
                  <a:pt x="213" y="689"/>
                </a:cubicBezTo>
                <a:cubicBezTo>
                  <a:pt x="213" y="689"/>
                  <a:pt x="213" y="689"/>
                  <a:pt x="213" y="689"/>
                </a:cubicBezTo>
                <a:cubicBezTo>
                  <a:pt x="213" y="688"/>
                  <a:pt x="213" y="688"/>
                  <a:pt x="214" y="687"/>
                </a:cubicBezTo>
                <a:cubicBezTo>
                  <a:pt x="214" y="687"/>
                  <a:pt x="214" y="687"/>
                  <a:pt x="214" y="687"/>
                </a:cubicBezTo>
                <a:cubicBezTo>
                  <a:pt x="214" y="686"/>
                  <a:pt x="214" y="685"/>
                  <a:pt x="215" y="684"/>
                </a:cubicBezTo>
                <a:cubicBezTo>
                  <a:pt x="215" y="684"/>
                  <a:pt x="215" y="684"/>
                  <a:pt x="215" y="684"/>
                </a:cubicBezTo>
                <a:cubicBezTo>
                  <a:pt x="215" y="684"/>
                  <a:pt x="216" y="683"/>
                  <a:pt x="216" y="682"/>
                </a:cubicBezTo>
                <a:cubicBezTo>
                  <a:pt x="216" y="682"/>
                  <a:pt x="216" y="682"/>
                  <a:pt x="216" y="682"/>
                </a:cubicBezTo>
                <a:cubicBezTo>
                  <a:pt x="217" y="681"/>
                  <a:pt x="217" y="680"/>
                  <a:pt x="218" y="679"/>
                </a:cubicBezTo>
                <a:cubicBezTo>
                  <a:pt x="218" y="679"/>
                  <a:pt x="218" y="679"/>
                  <a:pt x="218" y="679"/>
                </a:cubicBezTo>
                <a:cubicBezTo>
                  <a:pt x="219" y="677"/>
                  <a:pt x="219" y="677"/>
                  <a:pt x="219" y="677"/>
                </a:cubicBezTo>
                <a:cubicBezTo>
                  <a:pt x="219" y="677"/>
                  <a:pt x="219" y="677"/>
                  <a:pt x="219" y="677"/>
                </a:cubicBezTo>
                <a:cubicBezTo>
                  <a:pt x="216" y="679"/>
                  <a:pt x="213" y="681"/>
                  <a:pt x="210" y="683"/>
                </a:cubicBezTo>
                <a:cubicBezTo>
                  <a:pt x="210" y="683"/>
                  <a:pt x="210" y="683"/>
                  <a:pt x="210" y="683"/>
                </a:cubicBezTo>
                <a:cubicBezTo>
                  <a:pt x="209" y="684"/>
                  <a:pt x="208" y="684"/>
                  <a:pt x="207" y="683"/>
                </a:cubicBezTo>
                <a:cubicBezTo>
                  <a:pt x="207" y="683"/>
                  <a:pt x="207" y="683"/>
                  <a:pt x="207" y="683"/>
                </a:cubicBezTo>
                <a:cubicBezTo>
                  <a:pt x="207" y="683"/>
                  <a:pt x="207" y="683"/>
                  <a:pt x="207" y="683"/>
                </a:cubicBezTo>
                <a:cubicBezTo>
                  <a:pt x="207" y="683"/>
                  <a:pt x="207" y="683"/>
                  <a:pt x="207" y="683"/>
                </a:cubicBezTo>
                <a:cubicBezTo>
                  <a:pt x="206" y="683"/>
                  <a:pt x="206" y="683"/>
                  <a:pt x="206" y="683"/>
                </a:cubicBezTo>
                <a:cubicBezTo>
                  <a:pt x="206" y="683"/>
                  <a:pt x="206" y="683"/>
                  <a:pt x="206" y="683"/>
                </a:cubicBezTo>
                <a:cubicBezTo>
                  <a:pt x="206" y="683"/>
                  <a:pt x="206" y="682"/>
                  <a:pt x="205" y="682"/>
                </a:cubicBezTo>
                <a:cubicBezTo>
                  <a:pt x="205" y="682"/>
                  <a:pt x="205" y="682"/>
                  <a:pt x="205" y="682"/>
                </a:cubicBezTo>
                <a:cubicBezTo>
                  <a:pt x="205" y="682"/>
                  <a:pt x="205" y="682"/>
                  <a:pt x="205" y="682"/>
                </a:cubicBezTo>
                <a:cubicBezTo>
                  <a:pt x="205" y="682"/>
                  <a:pt x="205" y="682"/>
                  <a:pt x="205" y="682"/>
                </a:cubicBezTo>
                <a:cubicBezTo>
                  <a:pt x="204" y="681"/>
                  <a:pt x="204" y="681"/>
                  <a:pt x="204" y="681"/>
                </a:cubicBezTo>
                <a:cubicBezTo>
                  <a:pt x="204" y="681"/>
                  <a:pt x="204" y="681"/>
                  <a:pt x="204" y="681"/>
                </a:cubicBezTo>
                <a:cubicBezTo>
                  <a:pt x="203" y="680"/>
                  <a:pt x="203" y="680"/>
                  <a:pt x="203" y="680"/>
                </a:cubicBezTo>
                <a:cubicBezTo>
                  <a:pt x="203" y="680"/>
                  <a:pt x="203" y="680"/>
                  <a:pt x="203" y="680"/>
                </a:cubicBezTo>
                <a:cubicBezTo>
                  <a:pt x="203" y="680"/>
                  <a:pt x="203" y="680"/>
                  <a:pt x="203" y="680"/>
                </a:cubicBezTo>
                <a:cubicBezTo>
                  <a:pt x="203" y="680"/>
                  <a:pt x="203" y="680"/>
                  <a:pt x="203" y="680"/>
                </a:cubicBezTo>
                <a:cubicBezTo>
                  <a:pt x="202" y="680"/>
                  <a:pt x="202" y="680"/>
                  <a:pt x="202" y="680"/>
                </a:cubicBezTo>
                <a:cubicBezTo>
                  <a:pt x="202" y="680"/>
                  <a:pt x="202" y="680"/>
                  <a:pt x="202" y="680"/>
                </a:cubicBezTo>
                <a:cubicBezTo>
                  <a:pt x="202" y="680"/>
                  <a:pt x="202" y="680"/>
                  <a:pt x="202" y="679"/>
                </a:cubicBezTo>
                <a:cubicBezTo>
                  <a:pt x="202" y="679"/>
                  <a:pt x="202" y="679"/>
                  <a:pt x="202" y="679"/>
                </a:cubicBezTo>
                <a:cubicBezTo>
                  <a:pt x="202" y="680"/>
                  <a:pt x="201" y="680"/>
                  <a:pt x="201" y="680"/>
                </a:cubicBezTo>
                <a:cubicBezTo>
                  <a:pt x="201" y="680"/>
                  <a:pt x="201" y="680"/>
                  <a:pt x="201" y="680"/>
                </a:cubicBezTo>
                <a:cubicBezTo>
                  <a:pt x="201" y="680"/>
                  <a:pt x="201" y="680"/>
                  <a:pt x="201" y="680"/>
                </a:cubicBezTo>
                <a:cubicBezTo>
                  <a:pt x="201" y="680"/>
                  <a:pt x="201" y="680"/>
                  <a:pt x="201" y="680"/>
                </a:cubicBezTo>
                <a:cubicBezTo>
                  <a:pt x="201" y="680"/>
                  <a:pt x="200" y="680"/>
                  <a:pt x="200" y="680"/>
                </a:cubicBezTo>
                <a:cubicBezTo>
                  <a:pt x="200" y="680"/>
                  <a:pt x="200" y="680"/>
                  <a:pt x="200" y="680"/>
                </a:cubicBezTo>
                <a:cubicBezTo>
                  <a:pt x="200" y="680"/>
                  <a:pt x="200" y="681"/>
                  <a:pt x="200" y="681"/>
                </a:cubicBezTo>
                <a:cubicBezTo>
                  <a:pt x="200" y="681"/>
                  <a:pt x="200" y="681"/>
                  <a:pt x="200" y="681"/>
                </a:cubicBezTo>
                <a:cubicBezTo>
                  <a:pt x="200" y="681"/>
                  <a:pt x="200" y="681"/>
                  <a:pt x="200" y="681"/>
                </a:cubicBezTo>
                <a:cubicBezTo>
                  <a:pt x="200" y="681"/>
                  <a:pt x="200" y="681"/>
                  <a:pt x="200" y="681"/>
                </a:cubicBezTo>
                <a:cubicBezTo>
                  <a:pt x="200" y="682"/>
                  <a:pt x="200" y="682"/>
                  <a:pt x="200" y="682"/>
                </a:cubicBezTo>
                <a:cubicBezTo>
                  <a:pt x="200" y="682"/>
                  <a:pt x="200" y="682"/>
                  <a:pt x="200" y="682"/>
                </a:cubicBezTo>
                <a:cubicBezTo>
                  <a:pt x="200" y="682"/>
                  <a:pt x="199" y="682"/>
                  <a:pt x="199" y="682"/>
                </a:cubicBezTo>
                <a:cubicBezTo>
                  <a:pt x="199" y="682"/>
                  <a:pt x="199" y="682"/>
                  <a:pt x="199" y="682"/>
                </a:cubicBezTo>
                <a:cubicBezTo>
                  <a:pt x="199" y="682"/>
                  <a:pt x="199" y="682"/>
                  <a:pt x="199" y="682"/>
                </a:cubicBezTo>
                <a:cubicBezTo>
                  <a:pt x="199" y="682"/>
                  <a:pt x="199" y="682"/>
                  <a:pt x="199" y="682"/>
                </a:cubicBezTo>
                <a:cubicBezTo>
                  <a:pt x="193" y="692"/>
                  <a:pt x="193" y="692"/>
                  <a:pt x="193" y="692"/>
                </a:cubicBezTo>
                <a:cubicBezTo>
                  <a:pt x="193" y="692"/>
                  <a:pt x="193" y="692"/>
                  <a:pt x="193" y="692"/>
                </a:cubicBezTo>
                <a:cubicBezTo>
                  <a:pt x="186" y="705"/>
                  <a:pt x="186" y="705"/>
                  <a:pt x="186" y="705"/>
                </a:cubicBezTo>
                <a:cubicBezTo>
                  <a:pt x="186" y="705"/>
                  <a:pt x="186" y="705"/>
                  <a:pt x="186" y="705"/>
                </a:cubicBezTo>
                <a:cubicBezTo>
                  <a:pt x="176" y="724"/>
                  <a:pt x="176" y="724"/>
                  <a:pt x="176" y="724"/>
                </a:cubicBezTo>
                <a:close/>
                <a:moveTo>
                  <a:pt x="425" y="723"/>
                </a:moveTo>
                <a:cubicBezTo>
                  <a:pt x="424" y="722"/>
                  <a:pt x="424" y="722"/>
                  <a:pt x="424" y="722"/>
                </a:cubicBezTo>
                <a:cubicBezTo>
                  <a:pt x="424" y="722"/>
                  <a:pt x="424" y="722"/>
                  <a:pt x="424" y="722"/>
                </a:cubicBezTo>
                <a:cubicBezTo>
                  <a:pt x="424" y="722"/>
                  <a:pt x="424" y="722"/>
                  <a:pt x="424" y="722"/>
                </a:cubicBezTo>
                <a:cubicBezTo>
                  <a:pt x="424" y="722"/>
                  <a:pt x="424" y="722"/>
                  <a:pt x="424" y="722"/>
                </a:cubicBezTo>
                <a:cubicBezTo>
                  <a:pt x="423" y="721"/>
                  <a:pt x="423" y="721"/>
                  <a:pt x="423" y="721"/>
                </a:cubicBezTo>
                <a:cubicBezTo>
                  <a:pt x="423" y="721"/>
                  <a:pt x="423" y="721"/>
                  <a:pt x="423" y="721"/>
                </a:cubicBezTo>
                <a:cubicBezTo>
                  <a:pt x="423" y="720"/>
                  <a:pt x="423" y="720"/>
                  <a:pt x="423" y="720"/>
                </a:cubicBezTo>
                <a:cubicBezTo>
                  <a:pt x="423" y="720"/>
                  <a:pt x="423" y="720"/>
                  <a:pt x="423" y="720"/>
                </a:cubicBezTo>
                <a:cubicBezTo>
                  <a:pt x="423" y="720"/>
                  <a:pt x="423" y="720"/>
                  <a:pt x="423" y="720"/>
                </a:cubicBezTo>
                <a:cubicBezTo>
                  <a:pt x="423" y="720"/>
                  <a:pt x="423" y="720"/>
                  <a:pt x="423" y="720"/>
                </a:cubicBezTo>
                <a:cubicBezTo>
                  <a:pt x="423" y="719"/>
                  <a:pt x="423" y="719"/>
                  <a:pt x="423" y="719"/>
                </a:cubicBezTo>
                <a:cubicBezTo>
                  <a:pt x="423" y="719"/>
                  <a:pt x="423" y="719"/>
                  <a:pt x="423" y="719"/>
                </a:cubicBezTo>
                <a:cubicBezTo>
                  <a:pt x="423" y="718"/>
                  <a:pt x="423" y="718"/>
                  <a:pt x="423" y="718"/>
                </a:cubicBezTo>
                <a:cubicBezTo>
                  <a:pt x="423" y="718"/>
                  <a:pt x="423" y="718"/>
                  <a:pt x="423" y="718"/>
                </a:cubicBezTo>
                <a:cubicBezTo>
                  <a:pt x="424" y="717"/>
                  <a:pt x="424" y="717"/>
                  <a:pt x="424" y="717"/>
                </a:cubicBezTo>
                <a:cubicBezTo>
                  <a:pt x="424" y="717"/>
                  <a:pt x="424" y="717"/>
                  <a:pt x="424" y="717"/>
                </a:cubicBezTo>
                <a:cubicBezTo>
                  <a:pt x="425" y="716"/>
                  <a:pt x="425" y="716"/>
                  <a:pt x="425" y="716"/>
                </a:cubicBezTo>
                <a:cubicBezTo>
                  <a:pt x="425" y="716"/>
                  <a:pt x="425" y="716"/>
                  <a:pt x="425" y="716"/>
                </a:cubicBezTo>
                <a:cubicBezTo>
                  <a:pt x="427" y="715"/>
                  <a:pt x="427" y="715"/>
                  <a:pt x="427" y="715"/>
                </a:cubicBezTo>
                <a:cubicBezTo>
                  <a:pt x="427" y="715"/>
                  <a:pt x="427" y="715"/>
                  <a:pt x="427" y="715"/>
                </a:cubicBezTo>
                <a:cubicBezTo>
                  <a:pt x="428" y="714"/>
                  <a:pt x="428" y="714"/>
                  <a:pt x="428" y="714"/>
                </a:cubicBezTo>
                <a:cubicBezTo>
                  <a:pt x="428" y="714"/>
                  <a:pt x="428" y="714"/>
                  <a:pt x="428" y="714"/>
                </a:cubicBezTo>
                <a:cubicBezTo>
                  <a:pt x="430" y="713"/>
                  <a:pt x="430" y="713"/>
                  <a:pt x="430" y="713"/>
                </a:cubicBezTo>
                <a:cubicBezTo>
                  <a:pt x="430" y="713"/>
                  <a:pt x="430" y="713"/>
                  <a:pt x="430" y="713"/>
                </a:cubicBezTo>
                <a:cubicBezTo>
                  <a:pt x="431" y="712"/>
                  <a:pt x="431" y="712"/>
                  <a:pt x="431" y="712"/>
                </a:cubicBezTo>
                <a:cubicBezTo>
                  <a:pt x="431" y="712"/>
                  <a:pt x="431" y="712"/>
                  <a:pt x="431" y="712"/>
                </a:cubicBezTo>
                <a:cubicBezTo>
                  <a:pt x="433" y="711"/>
                  <a:pt x="433" y="711"/>
                  <a:pt x="433" y="711"/>
                </a:cubicBezTo>
                <a:cubicBezTo>
                  <a:pt x="433" y="711"/>
                  <a:pt x="433" y="711"/>
                  <a:pt x="433" y="711"/>
                </a:cubicBezTo>
                <a:cubicBezTo>
                  <a:pt x="434" y="710"/>
                  <a:pt x="434" y="710"/>
                  <a:pt x="434" y="710"/>
                </a:cubicBezTo>
                <a:cubicBezTo>
                  <a:pt x="434" y="710"/>
                  <a:pt x="434" y="710"/>
                  <a:pt x="434" y="710"/>
                </a:cubicBezTo>
                <a:cubicBezTo>
                  <a:pt x="436" y="709"/>
                  <a:pt x="436" y="709"/>
                  <a:pt x="436" y="709"/>
                </a:cubicBezTo>
                <a:cubicBezTo>
                  <a:pt x="436" y="709"/>
                  <a:pt x="436" y="709"/>
                  <a:pt x="436" y="709"/>
                </a:cubicBezTo>
                <a:cubicBezTo>
                  <a:pt x="442" y="704"/>
                  <a:pt x="442" y="704"/>
                  <a:pt x="442" y="704"/>
                </a:cubicBezTo>
                <a:cubicBezTo>
                  <a:pt x="442" y="704"/>
                  <a:pt x="442" y="704"/>
                  <a:pt x="442" y="704"/>
                </a:cubicBezTo>
                <a:cubicBezTo>
                  <a:pt x="443" y="703"/>
                  <a:pt x="443" y="703"/>
                  <a:pt x="443" y="703"/>
                </a:cubicBezTo>
                <a:cubicBezTo>
                  <a:pt x="443" y="703"/>
                  <a:pt x="443" y="703"/>
                  <a:pt x="443" y="703"/>
                </a:cubicBezTo>
                <a:cubicBezTo>
                  <a:pt x="444" y="703"/>
                  <a:pt x="444" y="703"/>
                  <a:pt x="444" y="703"/>
                </a:cubicBezTo>
                <a:cubicBezTo>
                  <a:pt x="444" y="703"/>
                  <a:pt x="444" y="703"/>
                  <a:pt x="444" y="703"/>
                </a:cubicBezTo>
                <a:cubicBezTo>
                  <a:pt x="444" y="702"/>
                  <a:pt x="444" y="702"/>
                  <a:pt x="444" y="702"/>
                </a:cubicBezTo>
                <a:cubicBezTo>
                  <a:pt x="444" y="702"/>
                  <a:pt x="444" y="702"/>
                  <a:pt x="444" y="702"/>
                </a:cubicBezTo>
                <a:cubicBezTo>
                  <a:pt x="445" y="700"/>
                  <a:pt x="445" y="700"/>
                  <a:pt x="445" y="700"/>
                </a:cubicBezTo>
                <a:cubicBezTo>
                  <a:pt x="445" y="700"/>
                  <a:pt x="445" y="700"/>
                  <a:pt x="445" y="700"/>
                </a:cubicBezTo>
                <a:cubicBezTo>
                  <a:pt x="446" y="699"/>
                  <a:pt x="446" y="699"/>
                  <a:pt x="446" y="699"/>
                </a:cubicBezTo>
                <a:cubicBezTo>
                  <a:pt x="446" y="699"/>
                  <a:pt x="446" y="699"/>
                  <a:pt x="446" y="699"/>
                </a:cubicBezTo>
                <a:cubicBezTo>
                  <a:pt x="446" y="698"/>
                  <a:pt x="446" y="698"/>
                  <a:pt x="446" y="698"/>
                </a:cubicBezTo>
                <a:cubicBezTo>
                  <a:pt x="446" y="698"/>
                  <a:pt x="446" y="698"/>
                  <a:pt x="446" y="698"/>
                </a:cubicBezTo>
                <a:cubicBezTo>
                  <a:pt x="446" y="697"/>
                  <a:pt x="446" y="697"/>
                  <a:pt x="446" y="697"/>
                </a:cubicBezTo>
                <a:cubicBezTo>
                  <a:pt x="446" y="697"/>
                  <a:pt x="446" y="697"/>
                  <a:pt x="446" y="697"/>
                </a:cubicBezTo>
                <a:cubicBezTo>
                  <a:pt x="446" y="696"/>
                  <a:pt x="446" y="696"/>
                  <a:pt x="446" y="696"/>
                </a:cubicBezTo>
                <a:cubicBezTo>
                  <a:pt x="446" y="696"/>
                  <a:pt x="446" y="696"/>
                  <a:pt x="446" y="696"/>
                </a:cubicBezTo>
                <a:cubicBezTo>
                  <a:pt x="444" y="695"/>
                  <a:pt x="444" y="695"/>
                  <a:pt x="444" y="695"/>
                </a:cubicBezTo>
                <a:cubicBezTo>
                  <a:pt x="444" y="695"/>
                  <a:pt x="444" y="695"/>
                  <a:pt x="444" y="695"/>
                </a:cubicBezTo>
                <a:cubicBezTo>
                  <a:pt x="444" y="696"/>
                  <a:pt x="444" y="696"/>
                  <a:pt x="444" y="696"/>
                </a:cubicBezTo>
                <a:cubicBezTo>
                  <a:pt x="444" y="696"/>
                  <a:pt x="444" y="696"/>
                  <a:pt x="444" y="696"/>
                </a:cubicBezTo>
                <a:cubicBezTo>
                  <a:pt x="444" y="697"/>
                  <a:pt x="444" y="697"/>
                  <a:pt x="444" y="697"/>
                </a:cubicBezTo>
                <a:cubicBezTo>
                  <a:pt x="444" y="697"/>
                  <a:pt x="444" y="697"/>
                  <a:pt x="444" y="697"/>
                </a:cubicBezTo>
                <a:cubicBezTo>
                  <a:pt x="443" y="697"/>
                  <a:pt x="443" y="697"/>
                  <a:pt x="443" y="697"/>
                </a:cubicBezTo>
                <a:cubicBezTo>
                  <a:pt x="443" y="697"/>
                  <a:pt x="443" y="697"/>
                  <a:pt x="443" y="697"/>
                </a:cubicBezTo>
                <a:cubicBezTo>
                  <a:pt x="443" y="698"/>
                  <a:pt x="443" y="698"/>
                  <a:pt x="443" y="698"/>
                </a:cubicBezTo>
                <a:cubicBezTo>
                  <a:pt x="443" y="698"/>
                  <a:pt x="443" y="698"/>
                  <a:pt x="443" y="698"/>
                </a:cubicBezTo>
                <a:cubicBezTo>
                  <a:pt x="442" y="698"/>
                  <a:pt x="442" y="698"/>
                  <a:pt x="442" y="698"/>
                </a:cubicBezTo>
                <a:cubicBezTo>
                  <a:pt x="442" y="698"/>
                  <a:pt x="442" y="698"/>
                  <a:pt x="442" y="698"/>
                </a:cubicBezTo>
                <a:cubicBezTo>
                  <a:pt x="442" y="698"/>
                  <a:pt x="442" y="698"/>
                  <a:pt x="442" y="698"/>
                </a:cubicBezTo>
                <a:cubicBezTo>
                  <a:pt x="442" y="698"/>
                  <a:pt x="442" y="698"/>
                  <a:pt x="442" y="698"/>
                </a:cubicBezTo>
                <a:cubicBezTo>
                  <a:pt x="441" y="699"/>
                  <a:pt x="441" y="699"/>
                  <a:pt x="441" y="699"/>
                </a:cubicBezTo>
                <a:cubicBezTo>
                  <a:pt x="441" y="699"/>
                  <a:pt x="441" y="699"/>
                  <a:pt x="441" y="699"/>
                </a:cubicBezTo>
                <a:cubicBezTo>
                  <a:pt x="440" y="699"/>
                  <a:pt x="440" y="699"/>
                  <a:pt x="440" y="699"/>
                </a:cubicBezTo>
                <a:cubicBezTo>
                  <a:pt x="440" y="699"/>
                  <a:pt x="440" y="699"/>
                  <a:pt x="440" y="699"/>
                </a:cubicBezTo>
                <a:cubicBezTo>
                  <a:pt x="440" y="699"/>
                  <a:pt x="440" y="699"/>
                  <a:pt x="440" y="699"/>
                </a:cubicBezTo>
                <a:cubicBezTo>
                  <a:pt x="440" y="699"/>
                  <a:pt x="440" y="699"/>
                  <a:pt x="440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8" y="699"/>
                  <a:pt x="438" y="699"/>
                  <a:pt x="438" y="699"/>
                </a:cubicBezTo>
                <a:cubicBezTo>
                  <a:pt x="438" y="699"/>
                  <a:pt x="438" y="699"/>
                  <a:pt x="438" y="699"/>
                </a:cubicBezTo>
                <a:cubicBezTo>
                  <a:pt x="438" y="699"/>
                  <a:pt x="438" y="699"/>
                  <a:pt x="438" y="699"/>
                </a:cubicBezTo>
                <a:cubicBezTo>
                  <a:pt x="438" y="699"/>
                  <a:pt x="438" y="699"/>
                  <a:pt x="438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7"/>
                  <a:pt x="436" y="697"/>
                  <a:pt x="436" y="697"/>
                </a:cubicBezTo>
                <a:cubicBezTo>
                  <a:pt x="436" y="697"/>
                  <a:pt x="436" y="697"/>
                  <a:pt x="436" y="697"/>
                </a:cubicBezTo>
                <a:cubicBezTo>
                  <a:pt x="436" y="697"/>
                  <a:pt x="436" y="697"/>
                  <a:pt x="436" y="697"/>
                </a:cubicBezTo>
                <a:cubicBezTo>
                  <a:pt x="436" y="697"/>
                  <a:pt x="436" y="697"/>
                  <a:pt x="436" y="697"/>
                </a:cubicBezTo>
                <a:cubicBezTo>
                  <a:pt x="436" y="696"/>
                  <a:pt x="436" y="696"/>
                  <a:pt x="436" y="696"/>
                </a:cubicBezTo>
                <a:cubicBezTo>
                  <a:pt x="436" y="696"/>
                  <a:pt x="436" y="696"/>
                  <a:pt x="436" y="696"/>
                </a:cubicBezTo>
                <a:cubicBezTo>
                  <a:pt x="443" y="692"/>
                  <a:pt x="443" y="692"/>
                  <a:pt x="443" y="692"/>
                </a:cubicBezTo>
                <a:cubicBezTo>
                  <a:pt x="443" y="692"/>
                  <a:pt x="443" y="692"/>
                  <a:pt x="443" y="692"/>
                </a:cubicBezTo>
                <a:cubicBezTo>
                  <a:pt x="442" y="692"/>
                  <a:pt x="442" y="692"/>
                  <a:pt x="442" y="692"/>
                </a:cubicBezTo>
                <a:cubicBezTo>
                  <a:pt x="442" y="692"/>
                  <a:pt x="442" y="692"/>
                  <a:pt x="442" y="692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3" y="689"/>
                  <a:pt x="443" y="689"/>
                  <a:pt x="443" y="689"/>
                </a:cubicBezTo>
                <a:cubicBezTo>
                  <a:pt x="443" y="689"/>
                  <a:pt x="443" y="689"/>
                  <a:pt x="443" y="689"/>
                </a:cubicBezTo>
                <a:cubicBezTo>
                  <a:pt x="443" y="689"/>
                  <a:pt x="443" y="689"/>
                  <a:pt x="443" y="689"/>
                </a:cubicBezTo>
                <a:cubicBezTo>
                  <a:pt x="443" y="689"/>
                  <a:pt x="443" y="689"/>
                  <a:pt x="443" y="689"/>
                </a:cubicBezTo>
                <a:cubicBezTo>
                  <a:pt x="443" y="688"/>
                  <a:pt x="443" y="688"/>
                  <a:pt x="443" y="688"/>
                </a:cubicBezTo>
                <a:cubicBezTo>
                  <a:pt x="443" y="688"/>
                  <a:pt x="443" y="688"/>
                  <a:pt x="443" y="688"/>
                </a:cubicBezTo>
                <a:cubicBezTo>
                  <a:pt x="443" y="688"/>
                  <a:pt x="443" y="688"/>
                  <a:pt x="443" y="688"/>
                </a:cubicBezTo>
                <a:cubicBezTo>
                  <a:pt x="443" y="688"/>
                  <a:pt x="443" y="688"/>
                  <a:pt x="443" y="688"/>
                </a:cubicBezTo>
                <a:cubicBezTo>
                  <a:pt x="444" y="687"/>
                  <a:pt x="444" y="687"/>
                  <a:pt x="444" y="687"/>
                </a:cubicBezTo>
                <a:cubicBezTo>
                  <a:pt x="444" y="687"/>
                  <a:pt x="444" y="687"/>
                  <a:pt x="444" y="687"/>
                </a:cubicBezTo>
                <a:cubicBezTo>
                  <a:pt x="444" y="687"/>
                  <a:pt x="444" y="687"/>
                  <a:pt x="444" y="687"/>
                </a:cubicBezTo>
                <a:cubicBezTo>
                  <a:pt x="444" y="687"/>
                  <a:pt x="444" y="687"/>
                  <a:pt x="444" y="687"/>
                </a:cubicBezTo>
                <a:cubicBezTo>
                  <a:pt x="444" y="686"/>
                  <a:pt x="444" y="686"/>
                  <a:pt x="444" y="686"/>
                </a:cubicBezTo>
                <a:cubicBezTo>
                  <a:pt x="444" y="686"/>
                  <a:pt x="444" y="686"/>
                  <a:pt x="444" y="686"/>
                </a:cubicBezTo>
                <a:cubicBezTo>
                  <a:pt x="444" y="686"/>
                  <a:pt x="444" y="686"/>
                  <a:pt x="444" y="686"/>
                </a:cubicBezTo>
                <a:cubicBezTo>
                  <a:pt x="444" y="686"/>
                  <a:pt x="444" y="686"/>
                  <a:pt x="444" y="686"/>
                </a:cubicBezTo>
                <a:cubicBezTo>
                  <a:pt x="444" y="685"/>
                  <a:pt x="444" y="685"/>
                  <a:pt x="444" y="685"/>
                </a:cubicBezTo>
                <a:cubicBezTo>
                  <a:pt x="444" y="685"/>
                  <a:pt x="444" y="685"/>
                  <a:pt x="444" y="685"/>
                </a:cubicBezTo>
                <a:cubicBezTo>
                  <a:pt x="443" y="685"/>
                  <a:pt x="443" y="685"/>
                  <a:pt x="443" y="685"/>
                </a:cubicBezTo>
                <a:cubicBezTo>
                  <a:pt x="443" y="685"/>
                  <a:pt x="443" y="685"/>
                  <a:pt x="443" y="685"/>
                </a:cubicBezTo>
                <a:cubicBezTo>
                  <a:pt x="443" y="685"/>
                  <a:pt x="443" y="685"/>
                  <a:pt x="443" y="685"/>
                </a:cubicBezTo>
                <a:cubicBezTo>
                  <a:pt x="443" y="685"/>
                  <a:pt x="443" y="685"/>
                  <a:pt x="443" y="685"/>
                </a:cubicBezTo>
                <a:cubicBezTo>
                  <a:pt x="442" y="685"/>
                  <a:pt x="442" y="685"/>
                  <a:pt x="442" y="685"/>
                </a:cubicBezTo>
                <a:cubicBezTo>
                  <a:pt x="442" y="685"/>
                  <a:pt x="442" y="685"/>
                  <a:pt x="442" y="685"/>
                </a:cubicBezTo>
                <a:cubicBezTo>
                  <a:pt x="442" y="685"/>
                  <a:pt x="442" y="685"/>
                  <a:pt x="442" y="685"/>
                </a:cubicBezTo>
                <a:cubicBezTo>
                  <a:pt x="442" y="685"/>
                  <a:pt x="442" y="685"/>
                  <a:pt x="442" y="685"/>
                </a:cubicBezTo>
                <a:cubicBezTo>
                  <a:pt x="441" y="685"/>
                  <a:pt x="441" y="685"/>
                  <a:pt x="441" y="685"/>
                </a:cubicBezTo>
                <a:cubicBezTo>
                  <a:pt x="441" y="685"/>
                  <a:pt x="441" y="685"/>
                  <a:pt x="441" y="685"/>
                </a:cubicBezTo>
                <a:cubicBezTo>
                  <a:pt x="441" y="685"/>
                  <a:pt x="441" y="685"/>
                  <a:pt x="441" y="685"/>
                </a:cubicBezTo>
                <a:cubicBezTo>
                  <a:pt x="441" y="685"/>
                  <a:pt x="441" y="685"/>
                  <a:pt x="441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39" y="685"/>
                  <a:pt x="439" y="685"/>
                  <a:pt x="439" y="685"/>
                </a:cubicBezTo>
                <a:cubicBezTo>
                  <a:pt x="439" y="685"/>
                  <a:pt x="439" y="685"/>
                  <a:pt x="439" y="685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9" y="685"/>
                  <a:pt x="439" y="685"/>
                  <a:pt x="439" y="685"/>
                </a:cubicBezTo>
                <a:cubicBezTo>
                  <a:pt x="439" y="685"/>
                  <a:pt x="439" y="685"/>
                  <a:pt x="439" y="685"/>
                </a:cubicBezTo>
                <a:cubicBezTo>
                  <a:pt x="440" y="684"/>
                  <a:pt x="440" y="684"/>
                  <a:pt x="440" y="684"/>
                </a:cubicBezTo>
                <a:cubicBezTo>
                  <a:pt x="440" y="684"/>
                  <a:pt x="440" y="684"/>
                  <a:pt x="440" y="684"/>
                </a:cubicBezTo>
                <a:cubicBezTo>
                  <a:pt x="441" y="683"/>
                  <a:pt x="441" y="683"/>
                  <a:pt x="441" y="683"/>
                </a:cubicBezTo>
                <a:cubicBezTo>
                  <a:pt x="441" y="683"/>
                  <a:pt x="441" y="683"/>
                  <a:pt x="441" y="683"/>
                </a:cubicBezTo>
                <a:cubicBezTo>
                  <a:pt x="443" y="682"/>
                  <a:pt x="443" y="682"/>
                  <a:pt x="443" y="682"/>
                </a:cubicBezTo>
                <a:cubicBezTo>
                  <a:pt x="443" y="682"/>
                  <a:pt x="443" y="682"/>
                  <a:pt x="443" y="682"/>
                </a:cubicBezTo>
                <a:cubicBezTo>
                  <a:pt x="445" y="681"/>
                  <a:pt x="445" y="681"/>
                  <a:pt x="445" y="681"/>
                </a:cubicBezTo>
                <a:cubicBezTo>
                  <a:pt x="445" y="681"/>
                  <a:pt x="445" y="681"/>
                  <a:pt x="445" y="681"/>
                </a:cubicBezTo>
                <a:cubicBezTo>
                  <a:pt x="446" y="680"/>
                  <a:pt x="446" y="680"/>
                  <a:pt x="446" y="680"/>
                </a:cubicBezTo>
                <a:cubicBezTo>
                  <a:pt x="446" y="680"/>
                  <a:pt x="446" y="680"/>
                  <a:pt x="446" y="680"/>
                </a:cubicBezTo>
                <a:cubicBezTo>
                  <a:pt x="448" y="679"/>
                  <a:pt x="448" y="679"/>
                  <a:pt x="448" y="679"/>
                </a:cubicBezTo>
                <a:cubicBezTo>
                  <a:pt x="448" y="679"/>
                  <a:pt x="448" y="679"/>
                  <a:pt x="448" y="679"/>
                </a:cubicBezTo>
                <a:cubicBezTo>
                  <a:pt x="449" y="678"/>
                  <a:pt x="449" y="678"/>
                  <a:pt x="449" y="678"/>
                </a:cubicBezTo>
                <a:cubicBezTo>
                  <a:pt x="449" y="678"/>
                  <a:pt x="449" y="678"/>
                  <a:pt x="449" y="678"/>
                </a:cubicBezTo>
                <a:cubicBezTo>
                  <a:pt x="450" y="677"/>
                  <a:pt x="450" y="677"/>
                  <a:pt x="450" y="677"/>
                </a:cubicBezTo>
                <a:cubicBezTo>
                  <a:pt x="450" y="677"/>
                  <a:pt x="450" y="677"/>
                  <a:pt x="450" y="677"/>
                </a:cubicBezTo>
                <a:cubicBezTo>
                  <a:pt x="451" y="676"/>
                  <a:pt x="451" y="676"/>
                  <a:pt x="451" y="676"/>
                </a:cubicBezTo>
                <a:cubicBezTo>
                  <a:pt x="451" y="676"/>
                  <a:pt x="451" y="676"/>
                  <a:pt x="451" y="676"/>
                </a:cubicBezTo>
                <a:cubicBezTo>
                  <a:pt x="452" y="676"/>
                  <a:pt x="452" y="676"/>
                  <a:pt x="452" y="676"/>
                </a:cubicBezTo>
                <a:cubicBezTo>
                  <a:pt x="452" y="676"/>
                  <a:pt x="452" y="676"/>
                  <a:pt x="452" y="676"/>
                </a:cubicBezTo>
                <a:cubicBezTo>
                  <a:pt x="454" y="675"/>
                  <a:pt x="454" y="675"/>
                  <a:pt x="454" y="675"/>
                </a:cubicBezTo>
                <a:cubicBezTo>
                  <a:pt x="454" y="675"/>
                  <a:pt x="454" y="675"/>
                  <a:pt x="454" y="675"/>
                </a:cubicBezTo>
                <a:cubicBezTo>
                  <a:pt x="454" y="674"/>
                  <a:pt x="454" y="674"/>
                  <a:pt x="454" y="674"/>
                </a:cubicBezTo>
                <a:cubicBezTo>
                  <a:pt x="454" y="674"/>
                  <a:pt x="454" y="674"/>
                  <a:pt x="454" y="674"/>
                </a:cubicBezTo>
                <a:cubicBezTo>
                  <a:pt x="455" y="672"/>
                  <a:pt x="455" y="672"/>
                  <a:pt x="455" y="672"/>
                </a:cubicBezTo>
                <a:cubicBezTo>
                  <a:pt x="455" y="672"/>
                  <a:pt x="455" y="672"/>
                  <a:pt x="455" y="672"/>
                </a:cubicBezTo>
                <a:cubicBezTo>
                  <a:pt x="455" y="671"/>
                  <a:pt x="455" y="671"/>
                  <a:pt x="455" y="671"/>
                </a:cubicBezTo>
                <a:cubicBezTo>
                  <a:pt x="455" y="671"/>
                  <a:pt x="455" y="671"/>
                  <a:pt x="455" y="671"/>
                </a:cubicBezTo>
                <a:cubicBezTo>
                  <a:pt x="456" y="670"/>
                  <a:pt x="456" y="670"/>
                  <a:pt x="456" y="670"/>
                </a:cubicBezTo>
                <a:cubicBezTo>
                  <a:pt x="456" y="670"/>
                  <a:pt x="456" y="670"/>
                  <a:pt x="456" y="670"/>
                </a:cubicBezTo>
                <a:cubicBezTo>
                  <a:pt x="456" y="670"/>
                  <a:pt x="456" y="670"/>
                  <a:pt x="456" y="670"/>
                </a:cubicBezTo>
                <a:cubicBezTo>
                  <a:pt x="456" y="670"/>
                  <a:pt x="456" y="670"/>
                  <a:pt x="456" y="670"/>
                </a:cubicBezTo>
                <a:cubicBezTo>
                  <a:pt x="455" y="669"/>
                  <a:pt x="455" y="669"/>
                  <a:pt x="455" y="669"/>
                </a:cubicBezTo>
                <a:cubicBezTo>
                  <a:pt x="455" y="669"/>
                  <a:pt x="455" y="669"/>
                  <a:pt x="455" y="669"/>
                </a:cubicBezTo>
                <a:cubicBezTo>
                  <a:pt x="455" y="669"/>
                  <a:pt x="454" y="668"/>
                  <a:pt x="454" y="668"/>
                </a:cubicBezTo>
                <a:cubicBezTo>
                  <a:pt x="454" y="668"/>
                  <a:pt x="454" y="668"/>
                  <a:pt x="454" y="668"/>
                </a:cubicBezTo>
                <a:cubicBezTo>
                  <a:pt x="454" y="667"/>
                  <a:pt x="454" y="667"/>
                  <a:pt x="454" y="667"/>
                </a:cubicBezTo>
                <a:cubicBezTo>
                  <a:pt x="454" y="667"/>
                  <a:pt x="454" y="667"/>
                  <a:pt x="454" y="667"/>
                </a:cubicBezTo>
                <a:cubicBezTo>
                  <a:pt x="453" y="667"/>
                  <a:pt x="453" y="667"/>
                  <a:pt x="453" y="667"/>
                </a:cubicBezTo>
                <a:cubicBezTo>
                  <a:pt x="453" y="667"/>
                  <a:pt x="453" y="667"/>
                  <a:pt x="453" y="667"/>
                </a:cubicBezTo>
                <a:cubicBezTo>
                  <a:pt x="451" y="669"/>
                  <a:pt x="451" y="669"/>
                  <a:pt x="451" y="669"/>
                </a:cubicBezTo>
                <a:cubicBezTo>
                  <a:pt x="451" y="669"/>
                  <a:pt x="451" y="669"/>
                  <a:pt x="451" y="669"/>
                </a:cubicBezTo>
                <a:cubicBezTo>
                  <a:pt x="450" y="670"/>
                  <a:pt x="450" y="670"/>
                  <a:pt x="450" y="670"/>
                </a:cubicBezTo>
                <a:cubicBezTo>
                  <a:pt x="450" y="670"/>
                  <a:pt x="450" y="670"/>
                  <a:pt x="450" y="670"/>
                </a:cubicBezTo>
                <a:cubicBezTo>
                  <a:pt x="448" y="672"/>
                  <a:pt x="448" y="672"/>
                  <a:pt x="448" y="672"/>
                </a:cubicBezTo>
                <a:cubicBezTo>
                  <a:pt x="448" y="672"/>
                  <a:pt x="448" y="672"/>
                  <a:pt x="448" y="672"/>
                </a:cubicBezTo>
                <a:cubicBezTo>
                  <a:pt x="447" y="673"/>
                  <a:pt x="447" y="673"/>
                  <a:pt x="447" y="673"/>
                </a:cubicBezTo>
                <a:cubicBezTo>
                  <a:pt x="447" y="673"/>
                  <a:pt x="447" y="673"/>
                  <a:pt x="447" y="673"/>
                </a:cubicBezTo>
                <a:cubicBezTo>
                  <a:pt x="445" y="674"/>
                  <a:pt x="445" y="674"/>
                  <a:pt x="445" y="674"/>
                </a:cubicBezTo>
                <a:cubicBezTo>
                  <a:pt x="445" y="674"/>
                  <a:pt x="445" y="674"/>
                  <a:pt x="445" y="674"/>
                </a:cubicBezTo>
                <a:cubicBezTo>
                  <a:pt x="444" y="675"/>
                  <a:pt x="444" y="675"/>
                  <a:pt x="444" y="675"/>
                </a:cubicBezTo>
                <a:cubicBezTo>
                  <a:pt x="444" y="675"/>
                  <a:pt x="444" y="675"/>
                  <a:pt x="444" y="675"/>
                </a:cubicBezTo>
                <a:cubicBezTo>
                  <a:pt x="442" y="676"/>
                  <a:pt x="442" y="676"/>
                  <a:pt x="442" y="676"/>
                </a:cubicBezTo>
                <a:cubicBezTo>
                  <a:pt x="442" y="676"/>
                  <a:pt x="442" y="676"/>
                  <a:pt x="442" y="676"/>
                </a:cubicBezTo>
                <a:cubicBezTo>
                  <a:pt x="440" y="675"/>
                  <a:pt x="440" y="675"/>
                  <a:pt x="440" y="675"/>
                </a:cubicBezTo>
                <a:cubicBezTo>
                  <a:pt x="440" y="675"/>
                  <a:pt x="440" y="675"/>
                  <a:pt x="440" y="675"/>
                </a:cubicBezTo>
                <a:cubicBezTo>
                  <a:pt x="440" y="674"/>
                  <a:pt x="440" y="674"/>
                  <a:pt x="440" y="674"/>
                </a:cubicBezTo>
                <a:cubicBezTo>
                  <a:pt x="440" y="674"/>
                  <a:pt x="440" y="674"/>
                  <a:pt x="440" y="674"/>
                </a:cubicBezTo>
                <a:cubicBezTo>
                  <a:pt x="440" y="674"/>
                  <a:pt x="440" y="674"/>
                  <a:pt x="440" y="674"/>
                </a:cubicBezTo>
                <a:cubicBezTo>
                  <a:pt x="440" y="674"/>
                  <a:pt x="440" y="674"/>
                  <a:pt x="440" y="674"/>
                </a:cubicBezTo>
                <a:cubicBezTo>
                  <a:pt x="440" y="673"/>
                  <a:pt x="440" y="673"/>
                  <a:pt x="440" y="673"/>
                </a:cubicBezTo>
                <a:cubicBezTo>
                  <a:pt x="440" y="673"/>
                  <a:pt x="440" y="673"/>
                  <a:pt x="440" y="673"/>
                </a:cubicBezTo>
                <a:cubicBezTo>
                  <a:pt x="441" y="672"/>
                  <a:pt x="441" y="672"/>
                  <a:pt x="441" y="672"/>
                </a:cubicBezTo>
                <a:cubicBezTo>
                  <a:pt x="441" y="672"/>
                  <a:pt x="441" y="672"/>
                  <a:pt x="441" y="672"/>
                </a:cubicBezTo>
                <a:cubicBezTo>
                  <a:pt x="441" y="671"/>
                  <a:pt x="441" y="671"/>
                  <a:pt x="441" y="671"/>
                </a:cubicBezTo>
                <a:cubicBezTo>
                  <a:pt x="441" y="671"/>
                  <a:pt x="441" y="671"/>
                  <a:pt x="441" y="671"/>
                </a:cubicBezTo>
                <a:cubicBezTo>
                  <a:pt x="441" y="670"/>
                  <a:pt x="441" y="670"/>
                  <a:pt x="441" y="670"/>
                </a:cubicBezTo>
                <a:cubicBezTo>
                  <a:pt x="441" y="670"/>
                  <a:pt x="441" y="670"/>
                  <a:pt x="441" y="670"/>
                </a:cubicBezTo>
                <a:cubicBezTo>
                  <a:pt x="441" y="669"/>
                  <a:pt x="441" y="669"/>
                  <a:pt x="441" y="669"/>
                </a:cubicBezTo>
                <a:cubicBezTo>
                  <a:pt x="441" y="669"/>
                  <a:pt x="441" y="669"/>
                  <a:pt x="441" y="669"/>
                </a:cubicBezTo>
                <a:cubicBezTo>
                  <a:pt x="441" y="668"/>
                  <a:pt x="441" y="668"/>
                  <a:pt x="441" y="668"/>
                </a:cubicBezTo>
                <a:cubicBezTo>
                  <a:pt x="441" y="668"/>
                  <a:pt x="441" y="668"/>
                  <a:pt x="441" y="668"/>
                </a:cubicBezTo>
                <a:cubicBezTo>
                  <a:pt x="435" y="671"/>
                  <a:pt x="435" y="671"/>
                  <a:pt x="435" y="671"/>
                </a:cubicBezTo>
                <a:cubicBezTo>
                  <a:pt x="435" y="671"/>
                  <a:pt x="435" y="671"/>
                  <a:pt x="435" y="671"/>
                </a:cubicBezTo>
                <a:cubicBezTo>
                  <a:pt x="428" y="676"/>
                  <a:pt x="428" y="676"/>
                  <a:pt x="428" y="676"/>
                </a:cubicBezTo>
                <a:cubicBezTo>
                  <a:pt x="428" y="676"/>
                  <a:pt x="428" y="676"/>
                  <a:pt x="428" y="676"/>
                </a:cubicBezTo>
                <a:cubicBezTo>
                  <a:pt x="426" y="676"/>
                  <a:pt x="426" y="676"/>
                  <a:pt x="426" y="676"/>
                </a:cubicBezTo>
                <a:cubicBezTo>
                  <a:pt x="426" y="676"/>
                  <a:pt x="426" y="676"/>
                  <a:pt x="426" y="676"/>
                </a:cubicBezTo>
                <a:cubicBezTo>
                  <a:pt x="425" y="676"/>
                  <a:pt x="425" y="676"/>
                  <a:pt x="425" y="676"/>
                </a:cubicBezTo>
                <a:cubicBezTo>
                  <a:pt x="425" y="676"/>
                  <a:pt x="425" y="676"/>
                  <a:pt x="425" y="676"/>
                </a:cubicBezTo>
                <a:cubicBezTo>
                  <a:pt x="424" y="676"/>
                  <a:pt x="424" y="676"/>
                  <a:pt x="424" y="676"/>
                </a:cubicBezTo>
                <a:cubicBezTo>
                  <a:pt x="424" y="676"/>
                  <a:pt x="424" y="676"/>
                  <a:pt x="424" y="676"/>
                </a:cubicBezTo>
                <a:cubicBezTo>
                  <a:pt x="422" y="676"/>
                  <a:pt x="422" y="676"/>
                  <a:pt x="422" y="676"/>
                </a:cubicBezTo>
                <a:cubicBezTo>
                  <a:pt x="422" y="676"/>
                  <a:pt x="422" y="676"/>
                  <a:pt x="422" y="676"/>
                </a:cubicBezTo>
                <a:cubicBezTo>
                  <a:pt x="421" y="675"/>
                  <a:pt x="421" y="675"/>
                  <a:pt x="421" y="675"/>
                </a:cubicBezTo>
                <a:cubicBezTo>
                  <a:pt x="421" y="675"/>
                  <a:pt x="421" y="675"/>
                  <a:pt x="421" y="675"/>
                </a:cubicBezTo>
                <a:cubicBezTo>
                  <a:pt x="420" y="674"/>
                  <a:pt x="420" y="674"/>
                  <a:pt x="420" y="674"/>
                </a:cubicBezTo>
                <a:cubicBezTo>
                  <a:pt x="420" y="674"/>
                  <a:pt x="420" y="674"/>
                  <a:pt x="420" y="674"/>
                </a:cubicBezTo>
                <a:cubicBezTo>
                  <a:pt x="418" y="674"/>
                  <a:pt x="418" y="674"/>
                  <a:pt x="418" y="674"/>
                </a:cubicBezTo>
                <a:cubicBezTo>
                  <a:pt x="418" y="674"/>
                  <a:pt x="418" y="674"/>
                  <a:pt x="418" y="674"/>
                </a:cubicBezTo>
                <a:cubicBezTo>
                  <a:pt x="417" y="673"/>
                  <a:pt x="417" y="673"/>
                  <a:pt x="417" y="673"/>
                </a:cubicBezTo>
                <a:cubicBezTo>
                  <a:pt x="417" y="673"/>
                  <a:pt x="417" y="673"/>
                  <a:pt x="417" y="673"/>
                </a:cubicBezTo>
                <a:cubicBezTo>
                  <a:pt x="417" y="673"/>
                  <a:pt x="417" y="673"/>
                  <a:pt x="417" y="673"/>
                </a:cubicBezTo>
                <a:cubicBezTo>
                  <a:pt x="417" y="673"/>
                  <a:pt x="417" y="673"/>
                  <a:pt x="417" y="673"/>
                </a:cubicBezTo>
                <a:cubicBezTo>
                  <a:pt x="417" y="672"/>
                  <a:pt x="417" y="672"/>
                  <a:pt x="417" y="672"/>
                </a:cubicBezTo>
                <a:cubicBezTo>
                  <a:pt x="417" y="672"/>
                  <a:pt x="417" y="672"/>
                  <a:pt x="417" y="672"/>
                </a:cubicBezTo>
                <a:cubicBezTo>
                  <a:pt x="416" y="672"/>
                  <a:pt x="416" y="672"/>
                  <a:pt x="416" y="672"/>
                </a:cubicBezTo>
                <a:cubicBezTo>
                  <a:pt x="416" y="672"/>
                  <a:pt x="416" y="672"/>
                  <a:pt x="416" y="672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0"/>
                  <a:pt x="416" y="670"/>
                  <a:pt x="416" y="670"/>
                </a:cubicBezTo>
                <a:cubicBezTo>
                  <a:pt x="416" y="670"/>
                  <a:pt x="416" y="670"/>
                  <a:pt x="416" y="670"/>
                </a:cubicBezTo>
                <a:cubicBezTo>
                  <a:pt x="416" y="670"/>
                  <a:pt x="416" y="670"/>
                  <a:pt x="416" y="670"/>
                </a:cubicBezTo>
                <a:cubicBezTo>
                  <a:pt x="416" y="670"/>
                  <a:pt x="416" y="670"/>
                  <a:pt x="416" y="670"/>
                </a:cubicBezTo>
                <a:cubicBezTo>
                  <a:pt x="417" y="670"/>
                  <a:pt x="417" y="670"/>
                  <a:pt x="417" y="670"/>
                </a:cubicBezTo>
                <a:cubicBezTo>
                  <a:pt x="417" y="670"/>
                  <a:pt x="417" y="670"/>
                  <a:pt x="417" y="670"/>
                </a:cubicBezTo>
                <a:cubicBezTo>
                  <a:pt x="418" y="670"/>
                  <a:pt x="418" y="670"/>
                  <a:pt x="418" y="670"/>
                </a:cubicBezTo>
                <a:cubicBezTo>
                  <a:pt x="418" y="670"/>
                  <a:pt x="418" y="670"/>
                  <a:pt x="418" y="670"/>
                </a:cubicBezTo>
                <a:cubicBezTo>
                  <a:pt x="419" y="670"/>
                  <a:pt x="419" y="670"/>
                  <a:pt x="419" y="670"/>
                </a:cubicBezTo>
                <a:cubicBezTo>
                  <a:pt x="419" y="670"/>
                  <a:pt x="419" y="670"/>
                  <a:pt x="419" y="670"/>
                </a:cubicBezTo>
                <a:cubicBezTo>
                  <a:pt x="420" y="670"/>
                  <a:pt x="420" y="670"/>
                  <a:pt x="420" y="670"/>
                </a:cubicBezTo>
                <a:cubicBezTo>
                  <a:pt x="420" y="670"/>
                  <a:pt x="420" y="670"/>
                  <a:pt x="420" y="670"/>
                </a:cubicBezTo>
                <a:cubicBezTo>
                  <a:pt x="421" y="670"/>
                  <a:pt x="421" y="670"/>
                  <a:pt x="421" y="670"/>
                </a:cubicBezTo>
                <a:cubicBezTo>
                  <a:pt x="421" y="670"/>
                  <a:pt x="421" y="670"/>
                  <a:pt x="421" y="670"/>
                </a:cubicBezTo>
                <a:cubicBezTo>
                  <a:pt x="422" y="670"/>
                  <a:pt x="422" y="670"/>
                  <a:pt x="422" y="670"/>
                </a:cubicBezTo>
                <a:cubicBezTo>
                  <a:pt x="422" y="670"/>
                  <a:pt x="422" y="670"/>
                  <a:pt x="422" y="670"/>
                </a:cubicBezTo>
                <a:cubicBezTo>
                  <a:pt x="423" y="670"/>
                  <a:pt x="423" y="670"/>
                  <a:pt x="423" y="670"/>
                </a:cubicBezTo>
                <a:cubicBezTo>
                  <a:pt x="423" y="670"/>
                  <a:pt x="423" y="670"/>
                  <a:pt x="423" y="670"/>
                </a:cubicBezTo>
                <a:cubicBezTo>
                  <a:pt x="425" y="669"/>
                  <a:pt x="425" y="669"/>
                  <a:pt x="425" y="669"/>
                </a:cubicBezTo>
                <a:cubicBezTo>
                  <a:pt x="425" y="669"/>
                  <a:pt x="425" y="669"/>
                  <a:pt x="425" y="669"/>
                </a:cubicBezTo>
                <a:cubicBezTo>
                  <a:pt x="426" y="669"/>
                  <a:pt x="426" y="669"/>
                  <a:pt x="426" y="669"/>
                </a:cubicBezTo>
                <a:cubicBezTo>
                  <a:pt x="426" y="669"/>
                  <a:pt x="426" y="669"/>
                  <a:pt x="426" y="669"/>
                </a:cubicBezTo>
                <a:cubicBezTo>
                  <a:pt x="428" y="669"/>
                  <a:pt x="428" y="669"/>
                  <a:pt x="428" y="669"/>
                </a:cubicBezTo>
                <a:cubicBezTo>
                  <a:pt x="428" y="669"/>
                  <a:pt x="428" y="669"/>
                  <a:pt x="428" y="669"/>
                </a:cubicBezTo>
                <a:cubicBezTo>
                  <a:pt x="429" y="669"/>
                  <a:pt x="429" y="669"/>
                  <a:pt x="429" y="669"/>
                </a:cubicBezTo>
                <a:cubicBezTo>
                  <a:pt x="429" y="669"/>
                  <a:pt x="429" y="669"/>
                  <a:pt x="429" y="669"/>
                </a:cubicBezTo>
                <a:cubicBezTo>
                  <a:pt x="431" y="669"/>
                  <a:pt x="431" y="669"/>
                  <a:pt x="431" y="669"/>
                </a:cubicBezTo>
                <a:cubicBezTo>
                  <a:pt x="431" y="669"/>
                  <a:pt x="431" y="669"/>
                  <a:pt x="431" y="669"/>
                </a:cubicBezTo>
                <a:cubicBezTo>
                  <a:pt x="432" y="669"/>
                  <a:pt x="432" y="669"/>
                  <a:pt x="432" y="669"/>
                </a:cubicBezTo>
                <a:cubicBezTo>
                  <a:pt x="432" y="669"/>
                  <a:pt x="432" y="669"/>
                  <a:pt x="432" y="669"/>
                </a:cubicBezTo>
                <a:cubicBezTo>
                  <a:pt x="434" y="668"/>
                  <a:pt x="434" y="668"/>
                  <a:pt x="434" y="668"/>
                </a:cubicBezTo>
                <a:cubicBezTo>
                  <a:pt x="434" y="668"/>
                  <a:pt x="434" y="668"/>
                  <a:pt x="434" y="668"/>
                </a:cubicBezTo>
                <a:cubicBezTo>
                  <a:pt x="435" y="668"/>
                  <a:pt x="435" y="668"/>
                  <a:pt x="435" y="668"/>
                </a:cubicBezTo>
                <a:cubicBezTo>
                  <a:pt x="435" y="668"/>
                  <a:pt x="435" y="668"/>
                  <a:pt x="435" y="668"/>
                </a:cubicBezTo>
                <a:cubicBezTo>
                  <a:pt x="437" y="667"/>
                  <a:pt x="437" y="667"/>
                  <a:pt x="437" y="667"/>
                </a:cubicBezTo>
                <a:cubicBezTo>
                  <a:pt x="437" y="667"/>
                  <a:pt x="437" y="667"/>
                  <a:pt x="437" y="667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7" y="659"/>
                  <a:pt x="447" y="659"/>
                  <a:pt x="447" y="659"/>
                </a:cubicBezTo>
                <a:cubicBezTo>
                  <a:pt x="447" y="659"/>
                  <a:pt x="447" y="659"/>
                  <a:pt x="447" y="659"/>
                </a:cubicBezTo>
                <a:cubicBezTo>
                  <a:pt x="447" y="659"/>
                  <a:pt x="447" y="659"/>
                  <a:pt x="447" y="659"/>
                </a:cubicBezTo>
                <a:cubicBezTo>
                  <a:pt x="447" y="659"/>
                  <a:pt x="447" y="659"/>
                  <a:pt x="447" y="659"/>
                </a:cubicBezTo>
                <a:cubicBezTo>
                  <a:pt x="446" y="659"/>
                  <a:pt x="446" y="659"/>
                  <a:pt x="446" y="659"/>
                </a:cubicBezTo>
                <a:cubicBezTo>
                  <a:pt x="446" y="659"/>
                  <a:pt x="446" y="659"/>
                  <a:pt x="446" y="659"/>
                </a:cubicBezTo>
                <a:cubicBezTo>
                  <a:pt x="445" y="658"/>
                  <a:pt x="445" y="658"/>
                  <a:pt x="445" y="658"/>
                </a:cubicBezTo>
                <a:cubicBezTo>
                  <a:pt x="445" y="658"/>
                  <a:pt x="445" y="658"/>
                  <a:pt x="445" y="658"/>
                </a:cubicBezTo>
                <a:cubicBezTo>
                  <a:pt x="445" y="658"/>
                  <a:pt x="445" y="658"/>
                  <a:pt x="445" y="658"/>
                </a:cubicBezTo>
                <a:cubicBezTo>
                  <a:pt x="445" y="658"/>
                  <a:pt x="445" y="658"/>
                  <a:pt x="445" y="658"/>
                </a:cubicBezTo>
                <a:cubicBezTo>
                  <a:pt x="445" y="657"/>
                  <a:pt x="445" y="657"/>
                  <a:pt x="445" y="657"/>
                </a:cubicBezTo>
                <a:cubicBezTo>
                  <a:pt x="445" y="657"/>
                  <a:pt x="445" y="657"/>
                  <a:pt x="445" y="657"/>
                </a:cubicBezTo>
                <a:cubicBezTo>
                  <a:pt x="445" y="656"/>
                  <a:pt x="445" y="656"/>
                  <a:pt x="445" y="656"/>
                </a:cubicBezTo>
                <a:cubicBezTo>
                  <a:pt x="445" y="656"/>
                  <a:pt x="445" y="656"/>
                  <a:pt x="445" y="656"/>
                </a:cubicBezTo>
                <a:cubicBezTo>
                  <a:pt x="445" y="656"/>
                  <a:pt x="445" y="656"/>
                  <a:pt x="445" y="656"/>
                </a:cubicBezTo>
                <a:cubicBezTo>
                  <a:pt x="445" y="656"/>
                  <a:pt x="445" y="656"/>
                  <a:pt x="445" y="656"/>
                </a:cubicBezTo>
                <a:cubicBezTo>
                  <a:pt x="445" y="655"/>
                  <a:pt x="445" y="655"/>
                  <a:pt x="445" y="655"/>
                </a:cubicBezTo>
                <a:cubicBezTo>
                  <a:pt x="445" y="655"/>
                  <a:pt x="445" y="655"/>
                  <a:pt x="445" y="655"/>
                </a:cubicBezTo>
                <a:cubicBezTo>
                  <a:pt x="445" y="654"/>
                  <a:pt x="445" y="654"/>
                  <a:pt x="445" y="654"/>
                </a:cubicBezTo>
                <a:cubicBezTo>
                  <a:pt x="445" y="654"/>
                  <a:pt x="445" y="654"/>
                  <a:pt x="445" y="654"/>
                </a:cubicBezTo>
                <a:cubicBezTo>
                  <a:pt x="445" y="653"/>
                  <a:pt x="445" y="653"/>
                  <a:pt x="445" y="653"/>
                </a:cubicBezTo>
                <a:cubicBezTo>
                  <a:pt x="445" y="653"/>
                  <a:pt x="445" y="653"/>
                  <a:pt x="445" y="653"/>
                </a:cubicBezTo>
                <a:cubicBezTo>
                  <a:pt x="444" y="653"/>
                  <a:pt x="444" y="653"/>
                  <a:pt x="444" y="653"/>
                </a:cubicBezTo>
                <a:cubicBezTo>
                  <a:pt x="444" y="653"/>
                  <a:pt x="444" y="653"/>
                  <a:pt x="444" y="653"/>
                </a:cubicBezTo>
                <a:cubicBezTo>
                  <a:pt x="443" y="654"/>
                  <a:pt x="443" y="654"/>
                  <a:pt x="443" y="654"/>
                </a:cubicBezTo>
                <a:cubicBezTo>
                  <a:pt x="443" y="654"/>
                  <a:pt x="443" y="654"/>
                  <a:pt x="443" y="654"/>
                </a:cubicBezTo>
                <a:cubicBezTo>
                  <a:pt x="442" y="655"/>
                  <a:pt x="442" y="655"/>
                  <a:pt x="442" y="655"/>
                </a:cubicBezTo>
                <a:cubicBezTo>
                  <a:pt x="442" y="655"/>
                  <a:pt x="442" y="655"/>
                  <a:pt x="442" y="655"/>
                </a:cubicBezTo>
                <a:cubicBezTo>
                  <a:pt x="441" y="656"/>
                  <a:pt x="441" y="656"/>
                  <a:pt x="441" y="656"/>
                </a:cubicBezTo>
                <a:cubicBezTo>
                  <a:pt x="441" y="656"/>
                  <a:pt x="441" y="656"/>
                  <a:pt x="441" y="656"/>
                </a:cubicBezTo>
                <a:cubicBezTo>
                  <a:pt x="440" y="656"/>
                  <a:pt x="440" y="656"/>
                  <a:pt x="440" y="656"/>
                </a:cubicBezTo>
                <a:cubicBezTo>
                  <a:pt x="440" y="656"/>
                  <a:pt x="440" y="656"/>
                  <a:pt x="440" y="656"/>
                </a:cubicBezTo>
                <a:cubicBezTo>
                  <a:pt x="439" y="656"/>
                  <a:pt x="439" y="656"/>
                  <a:pt x="439" y="656"/>
                </a:cubicBezTo>
                <a:cubicBezTo>
                  <a:pt x="439" y="656"/>
                  <a:pt x="439" y="656"/>
                  <a:pt x="439" y="656"/>
                </a:cubicBezTo>
                <a:cubicBezTo>
                  <a:pt x="438" y="656"/>
                  <a:pt x="438" y="656"/>
                  <a:pt x="438" y="656"/>
                </a:cubicBezTo>
                <a:cubicBezTo>
                  <a:pt x="438" y="656"/>
                  <a:pt x="438" y="656"/>
                  <a:pt x="438" y="656"/>
                </a:cubicBezTo>
                <a:cubicBezTo>
                  <a:pt x="437" y="656"/>
                  <a:pt x="437" y="656"/>
                  <a:pt x="437" y="656"/>
                </a:cubicBezTo>
                <a:cubicBezTo>
                  <a:pt x="437" y="656"/>
                  <a:pt x="437" y="656"/>
                  <a:pt x="437" y="656"/>
                </a:cubicBezTo>
                <a:cubicBezTo>
                  <a:pt x="436" y="656"/>
                  <a:pt x="436" y="656"/>
                  <a:pt x="436" y="656"/>
                </a:cubicBezTo>
                <a:cubicBezTo>
                  <a:pt x="436" y="656"/>
                  <a:pt x="436" y="656"/>
                  <a:pt x="436" y="656"/>
                </a:cubicBezTo>
                <a:cubicBezTo>
                  <a:pt x="436" y="655"/>
                  <a:pt x="436" y="655"/>
                  <a:pt x="436" y="655"/>
                </a:cubicBezTo>
                <a:cubicBezTo>
                  <a:pt x="436" y="655"/>
                  <a:pt x="436" y="655"/>
                  <a:pt x="436" y="655"/>
                </a:cubicBezTo>
                <a:cubicBezTo>
                  <a:pt x="436" y="654"/>
                  <a:pt x="436" y="654"/>
                  <a:pt x="436" y="654"/>
                </a:cubicBezTo>
                <a:cubicBezTo>
                  <a:pt x="436" y="654"/>
                  <a:pt x="436" y="654"/>
                  <a:pt x="436" y="654"/>
                </a:cubicBezTo>
                <a:cubicBezTo>
                  <a:pt x="435" y="654"/>
                  <a:pt x="435" y="654"/>
                  <a:pt x="435" y="654"/>
                </a:cubicBezTo>
                <a:cubicBezTo>
                  <a:pt x="435" y="654"/>
                  <a:pt x="435" y="654"/>
                  <a:pt x="435" y="654"/>
                </a:cubicBezTo>
                <a:cubicBezTo>
                  <a:pt x="435" y="652"/>
                  <a:pt x="435" y="652"/>
                  <a:pt x="435" y="652"/>
                </a:cubicBezTo>
                <a:cubicBezTo>
                  <a:pt x="435" y="652"/>
                  <a:pt x="435" y="652"/>
                  <a:pt x="435" y="652"/>
                </a:cubicBezTo>
                <a:cubicBezTo>
                  <a:pt x="434" y="652"/>
                  <a:pt x="434" y="652"/>
                  <a:pt x="434" y="652"/>
                </a:cubicBezTo>
                <a:cubicBezTo>
                  <a:pt x="434" y="652"/>
                  <a:pt x="434" y="652"/>
                  <a:pt x="434" y="652"/>
                </a:cubicBezTo>
                <a:cubicBezTo>
                  <a:pt x="434" y="651"/>
                  <a:pt x="434" y="651"/>
                  <a:pt x="434" y="651"/>
                </a:cubicBezTo>
                <a:cubicBezTo>
                  <a:pt x="434" y="651"/>
                  <a:pt x="434" y="651"/>
                  <a:pt x="434" y="651"/>
                </a:cubicBezTo>
                <a:cubicBezTo>
                  <a:pt x="435" y="650"/>
                  <a:pt x="435" y="650"/>
                  <a:pt x="435" y="650"/>
                </a:cubicBezTo>
                <a:cubicBezTo>
                  <a:pt x="435" y="650"/>
                  <a:pt x="435" y="650"/>
                  <a:pt x="435" y="650"/>
                </a:cubicBezTo>
                <a:cubicBezTo>
                  <a:pt x="436" y="649"/>
                  <a:pt x="436" y="649"/>
                  <a:pt x="436" y="649"/>
                </a:cubicBezTo>
                <a:cubicBezTo>
                  <a:pt x="436" y="649"/>
                  <a:pt x="436" y="649"/>
                  <a:pt x="436" y="649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7" y="651"/>
                  <a:pt x="437" y="651"/>
                  <a:pt x="437" y="651"/>
                </a:cubicBezTo>
                <a:cubicBezTo>
                  <a:pt x="437" y="651"/>
                  <a:pt x="437" y="651"/>
                  <a:pt x="437" y="651"/>
                </a:cubicBezTo>
                <a:cubicBezTo>
                  <a:pt x="437" y="651"/>
                  <a:pt x="437" y="651"/>
                  <a:pt x="437" y="651"/>
                </a:cubicBezTo>
                <a:cubicBezTo>
                  <a:pt x="437" y="651"/>
                  <a:pt x="437" y="651"/>
                  <a:pt x="437" y="651"/>
                </a:cubicBezTo>
                <a:cubicBezTo>
                  <a:pt x="438" y="651"/>
                  <a:pt x="438" y="651"/>
                  <a:pt x="438" y="651"/>
                </a:cubicBezTo>
                <a:cubicBezTo>
                  <a:pt x="438" y="651"/>
                  <a:pt x="438" y="651"/>
                  <a:pt x="438" y="651"/>
                </a:cubicBezTo>
                <a:cubicBezTo>
                  <a:pt x="438" y="651"/>
                  <a:pt x="438" y="651"/>
                  <a:pt x="438" y="651"/>
                </a:cubicBezTo>
                <a:cubicBezTo>
                  <a:pt x="438" y="651"/>
                  <a:pt x="438" y="651"/>
                  <a:pt x="438" y="651"/>
                </a:cubicBezTo>
                <a:cubicBezTo>
                  <a:pt x="439" y="651"/>
                  <a:pt x="439" y="651"/>
                  <a:pt x="439" y="651"/>
                </a:cubicBezTo>
                <a:cubicBezTo>
                  <a:pt x="439" y="651"/>
                  <a:pt x="439" y="651"/>
                  <a:pt x="439" y="651"/>
                </a:cubicBezTo>
                <a:cubicBezTo>
                  <a:pt x="440" y="651"/>
                  <a:pt x="440" y="651"/>
                  <a:pt x="440" y="651"/>
                </a:cubicBezTo>
                <a:cubicBezTo>
                  <a:pt x="440" y="651"/>
                  <a:pt x="440" y="651"/>
                  <a:pt x="440" y="651"/>
                </a:cubicBezTo>
                <a:cubicBezTo>
                  <a:pt x="441" y="650"/>
                  <a:pt x="441" y="650"/>
                  <a:pt x="441" y="650"/>
                </a:cubicBezTo>
                <a:cubicBezTo>
                  <a:pt x="441" y="650"/>
                  <a:pt x="441" y="650"/>
                  <a:pt x="441" y="650"/>
                </a:cubicBezTo>
                <a:cubicBezTo>
                  <a:pt x="441" y="650"/>
                  <a:pt x="441" y="650"/>
                  <a:pt x="441" y="650"/>
                </a:cubicBezTo>
                <a:cubicBezTo>
                  <a:pt x="441" y="650"/>
                  <a:pt x="441" y="650"/>
                  <a:pt x="441" y="650"/>
                </a:cubicBezTo>
                <a:cubicBezTo>
                  <a:pt x="442" y="650"/>
                  <a:pt x="442" y="650"/>
                  <a:pt x="442" y="650"/>
                </a:cubicBezTo>
                <a:cubicBezTo>
                  <a:pt x="442" y="650"/>
                  <a:pt x="442" y="650"/>
                  <a:pt x="442" y="650"/>
                </a:cubicBezTo>
                <a:cubicBezTo>
                  <a:pt x="443" y="650"/>
                  <a:pt x="443" y="650"/>
                  <a:pt x="443" y="650"/>
                </a:cubicBezTo>
                <a:cubicBezTo>
                  <a:pt x="443" y="650"/>
                  <a:pt x="443" y="650"/>
                  <a:pt x="443" y="650"/>
                </a:cubicBezTo>
                <a:cubicBezTo>
                  <a:pt x="444" y="649"/>
                  <a:pt x="444" y="649"/>
                  <a:pt x="444" y="649"/>
                </a:cubicBezTo>
                <a:cubicBezTo>
                  <a:pt x="444" y="649"/>
                  <a:pt x="444" y="649"/>
                  <a:pt x="444" y="649"/>
                </a:cubicBezTo>
                <a:cubicBezTo>
                  <a:pt x="444" y="649"/>
                  <a:pt x="444" y="649"/>
                  <a:pt x="444" y="649"/>
                </a:cubicBezTo>
                <a:cubicBezTo>
                  <a:pt x="444" y="649"/>
                  <a:pt x="444" y="649"/>
                  <a:pt x="444" y="649"/>
                </a:cubicBezTo>
                <a:cubicBezTo>
                  <a:pt x="445" y="647"/>
                  <a:pt x="445" y="647"/>
                  <a:pt x="445" y="647"/>
                </a:cubicBezTo>
                <a:cubicBezTo>
                  <a:pt x="445" y="647"/>
                  <a:pt x="445" y="647"/>
                  <a:pt x="445" y="647"/>
                </a:cubicBezTo>
                <a:cubicBezTo>
                  <a:pt x="445" y="640"/>
                  <a:pt x="445" y="640"/>
                  <a:pt x="445" y="640"/>
                </a:cubicBezTo>
                <a:cubicBezTo>
                  <a:pt x="445" y="639"/>
                  <a:pt x="445" y="639"/>
                  <a:pt x="445" y="639"/>
                </a:cubicBezTo>
                <a:cubicBezTo>
                  <a:pt x="445" y="633"/>
                  <a:pt x="445" y="633"/>
                  <a:pt x="445" y="633"/>
                </a:cubicBezTo>
                <a:cubicBezTo>
                  <a:pt x="445" y="633"/>
                  <a:pt x="445" y="633"/>
                  <a:pt x="445" y="633"/>
                </a:cubicBezTo>
                <a:cubicBezTo>
                  <a:pt x="445" y="634"/>
                  <a:pt x="445" y="634"/>
                  <a:pt x="445" y="634"/>
                </a:cubicBezTo>
                <a:cubicBezTo>
                  <a:pt x="445" y="634"/>
                  <a:pt x="445" y="634"/>
                  <a:pt x="445" y="634"/>
                </a:cubicBezTo>
                <a:cubicBezTo>
                  <a:pt x="446" y="634"/>
                  <a:pt x="446" y="634"/>
                  <a:pt x="446" y="634"/>
                </a:cubicBezTo>
                <a:cubicBezTo>
                  <a:pt x="446" y="634"/>
                  <a:pt x="446" y="634"/>
                  <a:pt x="446" y="634"/>
                </a:cubicBezTo>
                <a:cubicBezTo>
                  <a:pt x="447" y="635"/>
                  <a:pt x="447" y="635"/>
                  <a:pt x="447" y="635"/>
                </a:cubicBezTo>
                <a:cubicBezTo>
                  <a:pt x="447" y="635"/>
                  <a:pt x="447" y="635"/>
                  <a:pt x="447" y="635"/>
                </a:cubicBezTo>
                <a:cubicBezTo>
                  <a:pt x="447" y="635"/>
                  <a:pt x="447" y="635"/>
                  <a:pt x="447" y="635"/>
                </a:cubicBezTo>
                <a:cubicBezTo>
                  <a:pt x="447" y="635"/>
                  <a:pt x="447" y="635"/>
                  <a:pt x="447" y="635"/>
                </a:cubicBezTo>
                <a:cubicBezTo>
                  <a:pt x="448" y="636"/>
                  <a:pt x="448" y="636"/>
                  <a:pt x="448" y="636"/>
                </a:cubicBezTo>
                <a:cubicBezTo>
                  <a:pt x="448" y="636"/>
                  <a:pt x="448" y="636"/>
                  <a:pt x="448" y="636"/>
                </a:cubicBezTo>
                <a:cubicBezTo>
                  <a:pt x="449" y="636"/>
                  <a:pt x="449" y="636"/>
                  <a:pt x="449" y="636"/>
                </a:cubicBezTo>
                <a:cubicBezTo>
                  <a:pt x="449" y="636"/>
                  <a:pt x="449" y="636"/>
                  <a:pt x="449" y="636"/>
                </a:cubicBezTo>
                <a:cubicBezTo>
                  <a:pt x="449" y="637"/>
                  <a:pt x="449" y="637"/>
                  <a:pt x="449" y="637"/>
                </a:cubicBezTo>
                <a:cubicBezTo>
                  <a:pt x="449" y="637"/>
                  <a:pt x="449" y="637"/>
                  <a:pt x="449" y="637"/>
                </a:cubicBezTo>
                <a:cubicBezTo>
                  <a:pt x="450" y="637"/>
                  <a:pt x="450" y="637"/>
                  <a:pt x="450" y="637"/>
                </a:cubicBezTo>
                <a:cubicBezTo>
                  <a:pt x="450" y="637"/>
                  <a:pt x="450" y="637"/>
                  <a:pt x="450" y="637"/>
                </a:cubicBezTo>
                <a:cubicBezTo>
                  <a:pt x="451" y="639"/>
                  <a:pt x="451" y="639"/>
                  <a:pt x="451" y="639"/>
                </a:cubicBezTo>
                <a:cubicBezTo>
                  <a:pt x="451" y="639"/>
                  <a:pt x="451" y="639"/>
                  <a:pt x="451" y="639"/>
                </a:cubicBezTo>
                <a:cubicBezTo>
                  <a:pt x="451" y="640"/>
                  <a:pt x="451" y="640"/>
                  <a:pt x="451" y="640"/>
                </a:cubicBezTo>
                <a:cubicBezTo>
                  <a:pt x="451" y="640"/>
                  <a:pt x="451" y="640"/>
                  <a:pt x="451" y="640"/>
                </a:cubicBezTo>
                <a:cubicBezTo>
                  <a:pt x="451" y="642"/>
                  <a:pt x="451" y="642"/>
                  <a:pt x="451" y="642"/>
                </a:cubicBezTo>
                <a:cubicBezTo>
                  <a:pt x="451" y="642"/>
                  <a:pt x="451" y="642"/>
                  <a:pt x="451" y="642"/>
                </a:cubicBezTo>
                <a:cubicBezTo>
                  <a:pt x="450" y="644"/>
                  <a:pt x="450" y="644"/>
                  <a:pt x="450" y="644"/>
                </a:cubicBezTo>
                <a:cubicBezTo>
                  <a:pt x="450" y="644"/>
                  <a:pt x="450" y="644"/>
                  <a:pt x="450" y="644"/>
                </a:cubicBezTo>
                <a:cubicBezTo>
                  <a:pt x="450" y="646"/>
                  <a:pt x="450" y="646"/>
                  <a:pt x="450" y="646"/>
                </a:cubicBezTo>
                <a:cubicBezTo>
                  <a:pt x="450" y="646"/>
                  <a:pt x="450" y="646"/>
                  <a:pt x="450" y="646"/>
                </a:cubicBezTo>
                <a:cubicBezTo>
                  <a:pt x="450" y="648"/>
                  <a:pt x="450" y="648"/>
                  <a:pt x="450" y="648"/>
                </a:cubicBezTo>
                <a:cubicBezTo>
                  <a:pt x="450" y="648"/>
                  <a:pt x="450" y="648"/>
                  <a:pt x="450" y="648"/>
                </a:cubicBezTo>
                <a:cubicBezTo>
                  <a:pt x="450" y="649"/>
                  <a:pt x="450" y="649"/>
                  <a:pt x="450" y="649"/>
                </a:cubicBezTo>
                <a:cubicBezTo>
                  <a:pt x="450" y="649"/>
                  <a:pt x="450" y="649"/>
                  <a:pt x="450" y="649"/>
                </a:cubicBezTo>
                <a:cubicBezTo>
                  <a:pt x="451" y="650"/>
                  <a:pt x="451" y="650"/>
                  <a:pt x="451" y="650"/>
                </a:cubicBezTo>
                <a:cubicBezTo>
                  <a:pt x="451" y="650"/>
                  <a:pt x="451" y="650"/>
                  <a:pt x="451" y="650"/>
                </a:cubicBezTo>
                <a:cubicBezTo>
                  <a:pt x="452" y="650"/>
                  <a:pt x="452" y="650"/>
                  <a:pt x="452" y="650"/>
                </a:cubicBezTo>
                <a:cubicBezTo>
                  <a:pt x="452" y="650"/>
                  <a:pt x="452" y="650"/>
                  <a:pt x="452" y="650"/>
                </a:cubicBezTo>
                <a:cubicBezTo>
                  <a:pt x="453" y="650"/>
                  <a:pt x="453" y="650"/>
                  <a:pt x="453" y="650"/>
                </a:cubicBezTo>
                <a:cubicBezTo>
                  <a:pt x="453" y="650"/>
                  <a:pt x="453" y="650"/>
                  <a:pt x="453" y="650"/>
                </a:cubicBezTo>
                <a:cubicBezTo>
                  <a:pt x="453" y="649"/>
                  <a:pt x="453" y="649"/>
                  <a:pt x="453" y="649"/>
                </a:cubicBezTo>
                <a:cubicBezTo>
                  <a:pt x="453" y="649"/>
                  <a:pt x="453" y="649"/>
                  <a:pt x="453" y="649"/>
                </a:cubicBezTo>
                <a:cubicBezTo>
                  <a:pt x="453" y="648"/>
                  <a:pt x="453" y="648"/>
                  <a:pt x="453" y="648"/>
                </a:cubicBezTo>
                <a:cubicBezTo>
                  <a:pt x="453" y="648"/>
                  <a:pt x="453" y="648"/>
                  <a:pt x="453" y="648"/>
                </a:cubicBezTo>
                <a:cubicBezTo>
                  <a:pt x="454" y="647"/>
                  <a:pt x="454" y="647"/>
                  <a:pt x="454" y="647"/>
                </a:cubicBezTo>
                <a:cubicBezTo>
                  <a:pt x="454" y="647"/>
                  <a:pt x="454" y="647"/>
                  <a:pt x="454" y="647"/>
                </a:cubicBezTo>
                <a:cubicBezTo>
                  <a:pt x="453" y="646"/>
                  <a:pt x="453" y="646"/>
                  <a:pt x="453" y="646"/>
                </a:cubicBezTo>
                <a:cubicBezTo>
                  <a:pt x="453" y="646"/>
                  <a:pt x="453" y="646"/>
                  <a:pt x="453" y="646"/>
                </a:cubicBezTo>
                <a:cubicBezTo>
                  <a:pt x="453" y="645"/>
                  <a:pt x="453" y="645"/>
                  <a:pt x="453" y="645"/>
                </a:cubicBezTo>
                <a:cubicBezTo>
                  <a:pt x="453" y="645"/>
                  <a:pt x="453" y="645"/>
                  <a:pt x="453" y="645"/>
                </a:cubicBezTo>
                <a:cubicBezTo>
                  <a:pt x="453" y="644"/>
                  <a:pt x="453" y="644"/>
                  <a:pt x="453" y="644"/>
                </a:cubicBezTo>
                <a:cubicBezTo>
                  <a:pt x="453" y="644"/>
                  <a:pt x="453" y="644"/>
                  <a:pt x="453" y="644"/>
                </a:cubicBezTo>
                <a:cubicBezTo>
                  <a:pt x="453" y="643"/>
                  <a:pt x="453" y="643"/>
                  <a:pt x="453" y="643"/>
                </a:cubicBezTo>
                <a:cubicBezTo>
                  <a:pt x="453" y="643"/>
                  <a:pt x="453" y="643"/>
                  <a:pt x="453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5" y="643"/>
                  <a:pt x="455" y="643"/>
                  <a:pt x="455" y="643"/>
                </a:cubicBezTo>
                <a:cubicBezTo>
                  <a:pt x="455" y="643"/>
                  <a:pt x="455" y="643"/>
                  <a:pt x="455" y="643"/>
                </a:cubicBezTo>
                <a:cubicBezTo>
                  <a:pt x="455" y="644"/>
                  <a:pt x="455" y="644"/>
                  <a:pt x="455" y="644"/>
                </a:cubicBezTo>
                <a:cubicBezTo>
                  <a:pt x="455" y="644"/>
                  <a:pt x="455" y="644"/>
                  <a:pt x="455" y="644"/>
                </a:cubicBezTo>
                <a:cubicBezTo>
                  <a:pt x="455" y="644"/>
                  <a:pt x="455" y="644"/>
                  <a:pt x="455" y="644"/>
                </a:cubicBezTo>
                <a:cubicBezTo>
                  <a:pt x="455" y="644"/>
                  <a:pt x="455" y="644"/>
                  <a:pt x="455" y="644"/>
                </a:cubicBezTo>
                <a:cubicBezTo>
                  <a:pt x="456" y="644"/>
                  <a:pt x="456" y="644"/>
                  <a:pt x="456" y="644"/>
                </a:cubicBezTo>
                <a:cubicBezTo>
                  <a:pt x="456" y="644"/>
                  <a:pt x="456" y="644"/>
                  <a:pt x="456" y="644"/>
                </a:cubicBezTo>
                <a:cubicBezTo>
                  <a:pt x="456" y="644"/>
                  <a:pt x="456" y="644"/>
                  <a:pt x="456" y="644"/>
                </a:cubicBezTo>
                <a:cubicBezTo>
                  <a:pt x="456" y="644"/>
                  <a:pt x="456" y="644"/>
                  <a:pt x="456" y="644"/>
                </a:cubicBezTo>
                <a:cubicBezTo>
                  <a:pt x="458" y="644"/>
                  <a:pt x="458" y="644"/>
                  <a:pt x="458" y="644"/>
                </a:cubicBezTo>
                <a:cubicBezTo>
                  <a:pt x="458" y="644"/>
                  <a:pt x="458" y="644"/>
                  <a:pt x="458" y="644"/>
                </a:cubicBezTo>
                <a:cubicBezTo>
                  <a:pt x="460" y="640"/>
                  <a:pt x="460" y="640"/>
                  <a:pt x="460" y="640"/>
                </a:cubicBezTo>
                <a:cubicBezTo>
                  <a:pt x="460" y="640"/>
                  <a:pt x="460" y="640"/>
                  <a:pt x="460" y="640"/>
                </a:cubicBezTo>
                <a:cubicBezTo>
                  <a:pt x="455" y="652"/>
                  <a:pt x="455" y="652"/>
                  <a:pt x="455" y="652"/>
                </a:cubicBezTo>
                <a:cubicBezTo>
                  <a:pt x="455" y="652"/>
                  <a:pt x="455" y="652"/>
                  <a:pt x="455" y="652"/>
                </a:cubicBezTo>
                <a:cubicBezTo>
                  <a:pt x="455" y="652"/>
                  <a:pt x="455" y="652"/>
                  <a:pt x="455" y="652"/>
                </a:cubicBezTo>
                <a:cubicBezTo>
                  <a:pt x="455" y="652"/>
                  <a:pt x="455" y="652"/>
                  <a:pt x="455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3" y="652"/>
                  <a:pt x="453" y="652"/>
                  <a:pt x="453" y="652"/>
                </a:cubicBezTo>
                <a:cubicBezTo>
                  <a:pt x="453" y="652"/>
                  <a:pt x="453" y="652"/>
                  <a:pt x="453" y="652"/>
                </a:cubicBezTo>
                <a:cubicBezTo>
                  <a:pt x="453" y="652"/>
                  <a:pt x="453" y="652"/>
                  <a:pt x="453" y="652"/>
                </a:cubicBezTo>
                <a:cubicBezTo>
                  <a:pt x="453" y="652"/>
                  <a:pt x="453" y="652"/>
                  <a:pt x="453" y="652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51" y="653"/>
                  <a:pt x="451" y="653"/>
                  <a:pt x="451" y="653"/>
                </a:cubicBezTo>
                <a:cubicBezTo>
                  <a:pt x="451" y="653"/>
                  <a:pt x="451" y="653"/>
                  <a:pt x="451" y="653"/>
                </a:cubicBezTo>
                <a:cubicBezTo>
                  <a:pt x="451" y="654"/>
                  <a:pt x="451" y="654"/>
                  <a:pt x="451" y="654"/>
                </a:cubicBezTo>
                <a:cubicBezTo>
                  <a:pt x="451" y="654"/>
                  <a:pt x="451" y="654"/>
                  <a:pt x="451" y="654"/>
                </a:cubicBezTo>
                <a:cubicBezTo>
                  <a:pt x="450" y="655"/>
                  <a:pt x="450" y="655"/>
                  <a:pt x="450" y="655"/>
                </a:cubicBezTo>
                <a:cubicBezTo>
                  <a:pt x="450" y="655"/>
                  <a:pt x="450" y="655"/>
                  <a:pt x="450" y="655"/>
                </a:cubicBezTo>
                <a:cubicBezTo>
                  <a:pt x="450" y="656"/>
                  <a:pt x="450" y="656"/>
                  <a:pt x="450" y="656"/>
                </a:cubicBezTo>
                <a:cubicBezTo>
                  <a:pt x="450" y="656"/>
                  <a:pt x="450" y="656"/>
                  <a:pt x="450" y="656"/>
                </a:cubicBezTo>
                <a:cubicBezTo>
                  <a:pt x="450" y="658"/>
                  <a:pt x="450" y="658"/>
                  <a:pt x="450" y="658"/>
                </a:cubicBezTo>
                <a:cubicBezTo>
                  <a:pt x="450" y="658"/>
                  <a:pt x="450" y="658"/>
                  <a:pt x="450" y="658"/>
                </a:cubicBezTo>
                <a:cubicBezTo>
                  <a:pt x="450" y="659"/>
                  <a:pt x="450" y="659"/>
                  <a:pt x="450" y="659"/>
                </a:cubicBezTo>
                <a:cubicBezTo>
                  <a:pt x="450" y="659"/>
                  <a:pt x="450" y="659"/>
                  <a:pt x="450" y="659"/>
                </a:cubicBezTo>
                <a:cubicBezTo>
                  <a:pt x="450" y="660"/>
                  <a:pt x="450" y="660"/>
                  <a:pt x="450" y="660"/>
                </a:cubicBezTo>
                <a:cubicBezTo>
                  <a:pt x="450" y="660"/>
                  <a:pt x="450" y="660"/>
                  <a:pt x="450" y="660"/>
                </a:cubicBezTo>
                <a:cubicBezTo>
                  <a:pt x="451" y="660"/>
                  <a:pt x="451" y="660"/>
                  <a:pt x="451" y="660"/>
                </a:cubicBezTo>
                <a:cubicBezTo>
                  <a:pt x="451" y="660"/>
                  <a:pt x="451" y="660"/>
                  <a:pt x="451" y="660"/>
                </a:cubicBezTo>
                <a:cubicBezTo>
                  <a:pt x="460" y="656"/>
                  <a:pt x="460" y="656"/>
                  <a:pt x="460" y="656"/>
                </a:cubicBezTo>
                <a:cubicBezTo>
                  <a:pt x="460" y="656"/>
                  <a:pt x="460" y="656"/>
                  <a:pt x="460" y="656"/>
                </a:cubicBezTo>
                <a:cubicBezTo>
                  <a:pt x="464" y="632"/>
                  <a:pt x="464" y="632"/>
                  <a:pt x="464" y="632"/>
                </a:cubicBezTo>
                <a:cubicBezTo>
                  <a:pt x="464" y="632"/>
                  <a:pt x="464" y="632"/>
                  <a:pt x="464" y="632"/>
                </a:cubicBezTo>
                <a:cubicBezTo>
                  <a:pt x="464" y="631"/>
                  <a:pt x="464" y="631"/>
                  <a:pt x="464" y="631"/>
                </a:cubicBezTo>
                <a:cubicBezTo>
                  <a:pt x="464" y="631"/>
                  <a:pt x="464" y="631"/>
                  <a:pt x="464" y="631"/>
                </a:cubicBezTo>
                <a:cubicBezTo>
                  <a:pt x="463" y="630"/>
                  <a:pt x="463" y="630"/>
                  <a:pt x="463" y="630"/>
                </a:cubicBezTo>
                <a:cubicBezTo>
                  <a:pt x="463" y="630"/>
                  <a:pt x="463" y="630"/>
                  <a:pt x="463" y="630"/>
                </a:cubicBezTo>
                <a:cubicBezTo>
                  <a:pt x="463" y="630"/>
                  <a:pt x="463" y="630"/>
                  <a:pt x="463" y="630"/>
                </a:cubicBezTo>
                <a:cubicBezTo>
                  <a:pt x="463" y="630"/>
                  <a:pt x="463" y="630"/>
                  <a:pt x="463" y="630"/>
                </a:cubicBezTo>
                <a:cubicBezTo>
                  <a:pt x="463" y="629"/>
                  <a:pt x="463" y="629"/>
                  <a:pt x="463" y="629"/>
                </a:cubicBezTo>
                <a:cubicBezTo>
                  <a:pt x="463" y="629"/>
                  <a:pt x="463" y="629"/>
                  <a:pt x="463" y="629"/>
                </a:cubicBezTo>
                <a:cubicBezTo>
                  <a:pt x="463" y="628"/>
                  <a:pt x="463" y="628"/>
                  <a:pt x="463" y="628"/>
                </a:cubicBezTo>
                <a:cubicBezTo>
                  <a:pt x="463" y="628"/>
                  <a:pt x="463" y="628"/>
                  <a:pt x="463" y="628"/>
                </a:cubicBezTo>
                <a:cubicBezTo>
                  <a:pt x="463" y="627"/>
                  <a:pt x="463" y="627"/>
                  <a:pt x="463" y="627"/>
                </a:cubicBezTo>
                <a:cubicBezTo>
                  <a:pt x="463" y="627"/>
                  <a:pt x="463" y="627"/>
                  <a:pt x="463" y="627"/>
                </a:cubicBezTo>
                <a:cubicBezTo>
                  <a:pt x="463" y="626"/>
                  <a:pt x="463" y="626"/>
                  <a:pt x="463" y="626"/>
                </a:cubicBezTo>
                <a:cubicBezTo>
                  <a:pt x="463" y="626"/>
                  <a:pt x="463" y="626"/>
                  <a:pt x="463" y="626"/>
                </a:cubicBezTo>
                <a:cubicBezTo>
                  <a:pt x="464" y="625"/>
                  <a:pt x="464" y="625"/>
                  <a:pt x="464" y="625"/>
                </a:cubicBezTo>
                <a:cubicBezTo>
                  <a:pt x="464" y="625"/>
                  <a:pt x="464" y="625"/>
                  <a:pt x="464" y="625"/>
                </a:cubicBezTo>
                <a:cubicBezTo>
                  <a:pt x="464" y="626"/>
                  <a:pt x="464" y="626"/>
                  <a:pt x="464" y="626"/>
                </a:cubicBezTo>
                <a:cubicBezTo>
                  <a:pt x="464" y="626"/>
                  <a:pt x="464" y="626"/>
                  <a:pt x="464" y="626"/>
                </a:cubicBezTo>
                <a:cubicBezTo>
                  <a:pt x="465" y="625"/>
                  <a:pt x="465" y="625"/>
                  <a:pt x="465" y="625"/>
                </a:cubicBezTo>
                <a:cubicBezTo>
                  <a:pt x="465" y="625"/>
                  <a:pt x="465" y="625"/>
                  <a:pt x="465" y="625"/>
                </a:cubicBezTo>
                <a:cubicBezTo>
                  <a:pt x="465" y="625"/>
                  <a:pt x="465" y="625"/>
                  <a:pt x="465" y="625"/>
                </a:cubicBezTo>
                <a:cubicBezTo>
                  <a:pt x="465" y="625"/>
                  <a:pt x="465" y="625"/>
                  <a:pt x="465" y="625"/>
                </a:cubicBezTo>
                <a:cubicBezTo>
                  <a:pt x="466" y="625"/>
                  <a:pt x="466" y="625"/>
                  <a:pt x="466" y="625"/>
                </a:cubicBezTo>
                <a:cubicBezTo>
                  <a:pt x="466" y="625"/>
                  <a:pt x="466" y="625"/>
                  <a:pt x="466" y="625"/>
                </a:cubicBezTo>
                <a:cubicBezTo>
                  <a:pt x="467" y="625"/>
                  <a:pt x="467" y="625"/>
                  <a:pt x="467" y="625"/>
                </a:cubicBezTo>
                <a:cubicBezTo>
                  <a:pt x="467" y="625"/>
                  <a:pt x="467" y="625"/>
                  <a:pt x="467" y="625"/>
                </a:cubicBezTo>
                <a:cubicBezTo>
                  <a:pt x="467" y="625"/>
                  <a:pt x="467" y="625"/>
                  <a:pt x="467" y="625"/>
                </a:cubicBezTo>
                <a:cubicBezTo>
                  <a:pt x="467" y="625"/>
                  <a:pt x="467" y="625"/>
                  <a:pt x="467" y="625"/>
                </a:cubicBezTo>
                <a:cubicBezTo>
                  <a:pt x="468" y="625"/>
                  <a:pt x="468" y="625"/>
                  <a:pt x="468" y="625"/>
                </a:cubicBezTo>
                <a:cubicBezTo>
                  <a:pt x="468" y="625"/>
                  <a:pt x="468" y="625"/>
                  <a:pt x="468" y="625"/>
                </a:cubicBezTo>
                <a:cubicBezTo>
                  <a:pt x="469" y="625"/>
                  <a:pt x="469" y="625"/>
                  <a:pt x="469" y="625"/>
                </a:cubicBezTo>
                <a:cubicBezTo>
                  <a:pt x="469" y="625"/>
                  <a:pt x="469" y="625"/>
                  <a:pt x="469" y="625"/>
                </a:cubicBezTo>
                <a:cubicBezTo>
                  <a:pt x="469" y="629"/>
                  <a:pt x="469" y="629"/>
                  <a:pt x="469" y="629"/>
                </a:cubicBezTo>
                <a:cubicBezTo>
                  <a:pt x="469" y="629"/>
                  <a:pt x="469" y="629"/>
                  <a:pt x="469" y="629"/>
                </a:cubicBezTo>
                <a:cubicBezTo>
                  <a:pt x="468" y="632"/>
                  <a:pt x="468" y="632"/>
                  <a:pt x="468" y="632"/>
                </a:cubicBezTo>
                <a:cubicBezTo>
                  <a:pt x="468" y="632"/>
                  <a:pt x="468" y="632"/>
                  <a:pt x="468" y="632"/>
                </a:cubicBezTo>
                <a:cubicBezTo>
                  <a:pt x="467" y="636"/>
                  <a:pt x="467" y="636"/>
                  <a:pt x="467" y="636"/>
                </a:cubicBezTo>
                <a:cubicBezTo>
                  <a:pt x="467" y="636"/>
                  <a:pt x="467" y="636"/>
                  <a:pt x="467" y="636"/>
                </a:cubicBezTo>
                <a:cubicBezTo>
                  <a:pt x="467" y="639"/>
                  <a:pt x="467" y="639"/>
                  <a:pt x="467" y="639"/>
                </a:cubicBezTo>
                <a:cubicBezTo>
                  <a:pt x="467" y="639"/>
                  <a:pt x="467" y="639"/>
                  <a:pt x="467" y="639"/>
                </a:cubicBezTo>
                <a:cubicBezTo>
                  <a:pt x="465" y="643"/>
                  <a:pt x="465" y="643"/>
                  <a:pt x="465" y="643"/>
                </a:cubicBezTo>
                <a:cubicBezTo>
                  <a:pt x="465" y="643"/>
                  <a:pt x="465" y="643"/>
                  <a:pt x="465" y="643"/>
                </a:cubicBezTo>
                <a:cubicBezTo>
                  <a:pt x="465" y="647"/>
                  <a:pt x="465" y="647"/>
                  <a:pt x="465" y="647"/>
                </a:cubicBezTo>
                <a:cubicBezTo>
                  <a:pt x="465" y="647"/>
                  <a:pt x="465" y="647"/>
                  <a:pt x="465" y="647"/>
                </a:cubicBezTo>
                <a:cubicBezTo>
                  <a:pt x="464" y="650"/>
                  <a:pt x="464" y="650"/>
                  <a:pt x="464" y="650"/>
                </a:cubicBezTo>
                <a:cubicBezTo>
                  <a:pt x="464" y="650"/>
                  <a:pt x="464" y="650"/>
                  <a:pt x="464" y="650"/>
                </a:cubicBezTo>
                <a:cubicBezTo>
                  <a:pt x="464" y="654"/>
                  <a:pt x="464" y="654"/>
                  <a:pt x="464" y="654"/>
                </a:cubicBezTo>
                <a:cubicBezTo>
                  <a:pt x="464" y="654"/>
                  <a:pt x="464" y="654"/>
                  <a:pt x="464" y="654"/>
                </a:cubicBezTo>
                <a:cubicBezTo>
                  <a:pt x="464" y="654"/>
                  <a:pt x="464" y="654"/>
                  <a:pt x="464" y="654"/>
                </a:cubicBezTo>
                <a:cubicBezTo>
                  <a:pt x="464" y="654"/>
                  <a:pt x="464" y="654"/>
                  <a:pt x="464" y="654"/>
                </a:cubicBezTo>
                <a:cubicBezTo>
                  <a:pt x="474" y="652"/>
                  <a:pt x="474" y="652"/>
                  <a:pt x="474" y="652"/>
                </a:cubicBezTo>
                <a:cubicBezTo>
                  <a:pt x="474" y="652"/>
                  <a:pt x="474" y="652"/>
                  <a:pt x="474" y="652"/>
                </a:cubicBezTo>
                <a:cubicBezTo>
                  <a:pt x="477" y="658"/>
                  <a:pt x="477" y="658"/>
                  <a:pt x="477" y="658"/>
                </a:cubicBezTo>
                <a:cubicBezTo>
                  <a:pt x="477" y="658"/>
                  <a:pt x="477" y="658"/>
                  <a:pt x="477" y="658"/>
                </a:cubicBezTo>
                <a:cubicBezTo>
                  <a:pt x="475" y="657"/>
                  <a:pt x="475" y="657"/>
                  <a:pt x="475" y="657"/>
                </a:cubicBezTo>
                <a:cubicBezTo>
                  <a:pt x="475" y="657"/>
                  <a:pt x="475" y="657"/>
                  <a:pt x="475" y="657"/>
                </a:cubicBezTo>
                <a:cubicBezTo>
                  <a:pt x="473" y="657"/>
                  <a:pt x="473" y="657"/>
                  <a:pt x="473" y="657"/>
                </a:cubicBezTo>
                <a:cubicBezTo>
                  <a:pt x="473" y="657"/>
                  <a:pt x="473" y="657"/>
                  <a:pt x="473" y="657"/>
                </a:cubicBezTo>
                <a:cubicBezTo>
                  <a:pt x="471" y="656"/>
                  <a:pt x="471" y="656"/>
                  <a:pt x="471" y="656"/>
                </a:cubicBezTo>
                <a:cubicBezTo>
                  <a:pt x="471" y="656"/>
                  <a:pt x="471" y="656"/>
                  <a:pt x="471" y="656"/>
                </a:cubicBezTo>
                <a:cubicBezTo>
                  <a:pt x="469" y="656"/>
                  <a:pt x="469" y="656"/>
                  <a:pt x="469" y="656"/>
                </a:cubicBezTo>
                <a:cubicBezTo>
                  <a:pt x="469" y="656"/>
                  <a:pt x="469" y="656"/>
                  <a:pt x="469" y="656"/>
                </a:cubicBezTo>
                <a:cubicBezTo>
                  <a:pt x="467" y="656"/>
                  <a:pt x="467" y="656"/>
                  <a:pt x="467" y="656"/>
                </a:cubicBezTo>
                <a:cubicBezTo>
                  <a:pt x="467" y="656"/>
                  <a:pt x="467" y="656"/>
                  <a:pt x="467" y="656"/>
                </a:cubicBezTo>
                <a:cubicBezTo>
                  <a:pt x="465" y="657"/>
                  <a:pt x="465" y="657"/>
                  <a:pt x="465" y="657"/>
                </a:cubicBezTo>
                <a:cubicBezTo>
                  <a:pt x="465" y="657"/>
                  <a:pt x="465" y="657"/>
                  <a:pt x="465" y="657"/>
                </a:cubicBezTo>
                <a:cubicBezTo>
                  <a:pt x="462" y="657"/>
                  <a:pt x="462" y="657"/>
                  <a:pt x="462" y="657"/>
                </a:cubicBezTo>
                <a:cubicBezTo>
                  <a:pt x="462" y="657"/>
                  <a:pt x="462" y="657"/>
                  <a:pt x="462" y="657"/>
                </a:cubicBezTo>
                <a:cubicBezTo>
                  <a:pt x="461" y="658"/>
                  <a:pt x="461" y="658"/>
                  <a:pt x="461" y="658"/>
                </a:cubicBezTo>
                <a:cubicBezTo>
                  <a:pt x="461" y="658"/>
                  <a:pt x="461" y="658"/>
                  <a:pt x="461" y="658"/>
                </a:cubicBezTo>
                <a:cubicBezTo>
                  <a:pt x="446" y="666"/>
                  <a:pt x="446" y="666"/>
                  <a:pt x="446" y="666"/>
                </a:cubicBezTo>
                <a:cubicBezTo>
                  <a:pt x="446" y="666"/>
                  <a:pt x="446" y="666"/>
                  <a:pt x="446" y="666"/>
                </a:cubicBezTo>
                <a:cubicBezTo>
                  <a:pt x="445" y="667"/>
                  <a:pt x="445" y="667"/>
                  <a:pt x="445" y="667"/>
                </a:cubicBezTo>
                <a:cubicBezTo>
                  <a:pt x="445" y="667"/>
                  <a:pt x="445" y="667"/>
                  <a:pt x="445" y="667"/>
                </a:cubicBezTo>
                <a:cubicBezTo>
                  <a:pt x="445" y="667"/>
                  <a:pt x="445" y="667"/>
                  <a:pt x="445" y="667"/>
                </a:cubicBezTo>
                <a:cubicBezTo>
                  <a:pt x="445" y="667"/>
                  <a:pt x="445" y="667"/>
                  <a:pt x="445" y="667"/>
                </a:cubicBezTo>
                <a:cubicBezTo>
                  <a:pt x="445" y="668"/>
                  <a:pt x="445" y="668"/>
                  <a:pt x="445" y="668"/>
                </a:cubicBezTo>
                <a:cubicBezTo>
                  <a:pt x="445" y="668"/>
                  <a:pt x="445" y="668"/>
                  <a:pt x="445" y="668"/>
                </a:cubicBezTo>
                <a:cubicBezTo>
                  <a:pt x="445" y="668"/>
                  <a:pt x="445" y="668"/>
                  <a:pt x="445" y="668"/>
                </a:cubicBezTo>
                <a:cubicBezTo>
                  <a:pt x="445" y="668"/>
                  <a:pt x="445" y="668"/>
                  <a:pt x="445" y="668"/>
                </a:cubicBezTo>
                <a:cubicBezTo>
                  <a:pt x="445" y="669"/>
                  <a:pt x="445" y="669"/>
                  <a:pt x="445" y="669"/>
                </a:cubicBezTo>
                <a:cubicBezTo>
                  <a:pt x="445" y="669"/>
                  <a:pt x="445" y="669"/>
                  <a:pt x="445" y="669"/>
                </a:cubicBezTo>
                <a:cubicBezTo>
                  <a:pt x="445" y="669"/>
                  <a:pt x="445" y="669"/>
                  <a:pt x="445" y="669"/>
                </a:cubicBezTo>
                <a:cubicBezTo>
                  <a:pt x="445" y="669"/>
                  <a:pt x="445" y="669"/>
                  <a:pt x="445" y="669"/>
                </a:cubicBezTo>
                <a:cubicBezTo>
                  <a:pt x="445" y="670"/>
                  <a:pt x="445" y="670"/>
                  <a:pt x="445" y="670"/>
                </a:cubicBezTo>
                <a:cubicBezTo>
                  <a:pt x="445" y="670"/>
                  <a:pt x="445" y="670"/>
                  <a:pt x="445" y="670"/>
                </a:cubicBezTo>
                <a:cubicBezTo>
                  <a:pt x="446" y="670"/>
                  <a:pt x="446" y="670"/>
                  <a:pt x="446" y="670"/>
                </a:cubicBezTo>
                <a:cubicBezTo>
                  <a:pt x="446" y="670"/>
                  <a:pt x="446" y="670"/>
                  <a:pt x="446" y="670"/>
                </a:cubicBezTo>
                <a:cubicBezTo>
                  <a:pt x="447" y="670"/>
                  <a:pt x="447" y="670"/>
                  <a:pt x="447" y="670"/>
                </a:cubicBezTo>
                <a:cubicBezTo>
                  <a:pt x="447" y="670"/>
                  <a:pt x="447" y="670"/>
                  <a:pt x="447" y="670"/>
                </a:cubicBezTo>
                <a:cubicBezTo>
                  <a:pt x="456" y="664"/>
                  <a:pt x="456" y="664"/>
                  <a:pt x="456" y="664"/>
                </a:cubicBezTo>
                <a:cubicBezTo>
                  <a:pt x="456" y="664"/>
                  <a:pt x="456" y="664"/>
                  <a:pt x="456" y="664"/>
                </a:cubicBezTo>
                <a:cubicBezTo>
                  <a:pt x="456" y="664"/>
                  <a:pt x="456" y="664"/>
                  <a:pt x="456" y="664"/>
                </a:cubicBezTo>
                <a:cubicBezTo>
                  <a:pt x="456" y="664"/>
                  <a:pt x="456" y="664"/>
                  <a:pt x="456" y="664"/>
                </a:cubicBezTo>
                <a:cubicBezTo>
                  <a:pt x="457" y="664"/>
                  <a:pt x="457" y="664"/>
                  <a:pt x="457" y="664"/>
                </a:cubicBezTo>
                <a:cubicBezTo>
                  <a:pt x="457" y="664"/>
                  <a:pt x="457" y="664"/>
                  <a:pt x="457" y="664"/>
                </a:cubicBezTo>
                <a:cubicBezTo>
                  <a:pt x="458" y="664"/>
                  <a:pt x="458" y="664"/>
                  <a:pt x="458" y="664"/>
                </a:cubicBezTo>
                <a:cubicBezTo>
                  <a:pt x="458" y="664"/>
                  <a:pt x="458" y="664"/>
                  <a:pt x="458" y="664"/>
                </a:cubicBezTo>
                <a:cubicBezTo>
                  <a:pt x="459" y="664"/>
                  <a:pt x="459" y="664"/>
                  <a:pt x="459" y="664"/>
                </a:cubicBezTo>
                <a:cubicBezTo>
                  <a:pt x="459" y="664"/>
                  <a:pt x="459" y="664"/>
                  <a:pt x="459" y="664"/>
                </a:cubicBezTo>
                <a:cubicBezTo>
                  <a:pt x="460" y="664"/>
                  <a:pt x="460" y="664"/>
                  <a:pt x="460" y="664"/>
                </a:cubicBezTo>
                <a:cubicBezTo>
                  <a:pt x="460" y="664"/>
                  <a:pt x="460" y="664"/>
                  <a:pt x="460" y="664"/>
                </a:cubicBezTo>
                <a:cubicBezTo>
                  <a:pt x="461" y="664"/>
                  <a:pt x="461" y="664"/>
                  <a:pt x="461" y="664"/>
                </a:cubicBezTo>
                <a:cubicBezTo>
                  <a:pt x="461" y="664"/>
                  <a:pt x="461" y="664"/>
                  <a:pt x="461" y="664"/>
                </a:cubicBezTo>
                <a:cubicBezTo>
                  <a:pt x="462" y="665"/>
                  <a:pt x="462" y="665"/>
                  <a:pt x="462" y="665"/>
                </a:cubicBezTo>
                <a:cubicBezTo>
                  <a:pt x="462" y="665"/>
                  <a:pt x="462" y="665"/>
                  <a:pt x="462" y="665"/>
                </a:cubicBezTo>
                <a:cubicBezTo>
                  <a:pt x="463" y="665"/>
                  <a:pt x="463" y="665"/>
                  <a:pt x="463" y="665"/>
                </a:cubicBezTo>
                <a:cubicBezTo>
                  <a:pt x="463" y="665"/>
                  <a:pt x="463" y="665"/>
                  <a:pt x="463" y="665"/>
                </a:cubicBezTo>
                <a:cubicBezTo>
                  <a:pt x="460" y="670"/>
                  <a:pt x="458" y="671"/>
                  <a:pt x="458" y="671"/>
                </a:cubicBezTo>
                <a:cubicBezTo>
                  <a:pt x="458" y="671"/>
                  <a:pt x="458" y="671"/>
                  <a:pt x="458" y="671"/>
                </a:cubicBezTo>
                <a:cubicBezTo>
                  <a:pt x="458" y="672"/>
                  <a:pt x="458" y="672"/>
                  <a:pt x="458" y="672"/>
                </a:cubicBezTo>
                <a:cubicBezTo>
                  <a:pt x="458" y="672"/>
                  <a:pt x="458" y="672"/>
                  <a:pt x="458" y="672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8" y="676"/>
                  <a:pt x="458" y="676"/>
                  <a:pt x="458" y="676"/>
                </a:cubicBezTo>
                <a:cubicBezTo>
                  <a:pt x="458" y="676"/>
                  <a:pt x="458" y="676"/>
                  <a:pt x="458" y="676"/>
                </a:cubicBezTo>
                <a:cubicBezTo>
                  <a:pt x="458" y="676"/>
                  <a:pt x="458" y="676"/>
                  <a:pt x="458" y="676"/>
                </a:cubicBezTo>
                <a:cubicBezTo>
                  <a:pt x="458" y="676"/>
                  <a:pt x="458" y="676"/>
                  <a:pt x="458" y="676"/>
                </a:cubicBezTo>
                <a:cubicBezTo>
                  <a:pt x="458" y="677"/>
                  <a:pt x="458" y="677"/>
                  <a:pt x="458" y="677"/>
                </a:cubicBezTo>
                <a:cubicBezTo>
                  <a:pt x="458" y="677"/>
                  <a:pt x="458" y="677"/>
                  <a:pt x="458" y="677"/>
                </a:cubicBezTo>
                <a:cubicBezTo>
                  <a:pt x="458" y="678"/>
                  <a:pt x="458" y="678"/>
                  <a:pt x="458" y="678"/>
                </a:cubicBezTo>
                <a:cubicBezTo>
                  <a:pt x="458" y="678"/>
                  <a:pt x="458" y="678"/>
                  <a:pt x="458" y="678"/>
                </a:cubicBezTo>
                <a:cubicBezTo>
                  <a:pt x="458" y="679"/>
                  <a:pt x="458" y="679"/>
                  <a:pt x="458" y="679"/>
                </a:cubicBezTo>
                <a:cubicBezTo>
                  <a:pt x="458" y="679"/>
                  <a:pt x="458" y="679"/>
                  <a:pt x="458" y="679"/>
                </a:cubicBezTo>
                <a:cubicBezTo>
                  <a:pt x="457" y="679"/>
                  <a:pt x="457" y="679"/>
                  <a:pt x="457" y="679"/>
                </a:cubicBezTo>
                <a:cubicBezTo>
                  <a:pt x="457" y="679"/>
                  <a:pt x="457" y="679"/>
                  <a:pt x="457" y="679"/>
                </a:cubicBezTo>
                <a:cubicBezTo>
                  <a:pt x="457" y="679"/>
                  <a:pt x="457" y="679"/>
                  <a:pt x="457" y="679"/>
                </a:cubicBezTo>
                <a:cubicBezTo>
                  <a:pt x="457" y="679"/>
                  <a:pt x="457" y="679"/>
                  <a:pt x="457" y="679"/>
                </a:cubicBezTo>
                <a:cubicBezTo>
                  <a:pt x="456" y="679"/>
                  <a:pt x="456" y="679"/>
                  <a:pt x="456" y="679"/>
                </a:cubicBezTo>
                <a:cubicBezTo>
                  <a:pt x="456" y="679"/>
                  <a:pt x="456" y="679"/>
                  <a:pt x="456" y="679"/>
                </a:cubicBezTo>
                <a:cubicBezTo>
                  <a:pt x="456" y="680"/>
                  <a:pt x="456" y="680"/>
                  <a:pt x="456" y="680"/>
                </a:cubicBezTo>
                <a:cubicBezTo>
                  <a:pt x="456" y="680"/>
                  <a:pt x="456" y="680"/>
                  <a:pt x="456" y="680"/>
                </a:cubicBezTo>
                <a:cubicBezTo>
                  <a:pt x="455" y="680"/>
                  <a:pt x="455" y="680"/>
                  <a:pt x="455" y="680"/>
                </a:cubicBezTo>
                <a:cubicBezTo>
                  <a:pt x="455" y="680"/>
                  <a:pt x="455" y="680"/>
                  <a:pt x="455" y="680"/>
                </a:cubicBezTo>
                <a:cubicBezTo>
                  <a:pt x="455" y="681"/>
                  <a:pt x="455" y="681"/>
                  <a:pt x="455" y="681"/>
                </a:cubicBezTo>
                <a:cubicBezTo>
                  <a:pt x="455" y="681"/>
                  <a:pt x="455" y="681"/>
                  <a:pt x="455" y="681"/>
                </a:cubicBezTo>
                <a:cubicBezTo>
                  <a:pt x="454" y="681"/>
                  <a:pt x="454" y="681"/>
                  <a:pt x="454" y="681"/>
                </a:cubicBezTo>
                <a:cubicBezTo>
                  <a:pt x="454" y="681"/>
                  <a:pt x="454" y="681"/>
                  <a:pt x="454" y="681"/>
                </a:cubicBezTo>
                <a:cubicBezTo>
                  <a:pt x="454" y="681"/>
                  <a:pt x="454" y="681"/>
                  <a:pt x="454" y="681"/>
                </a:cubicBezTo>
                <a:cubicBezTo>
                  <a:pt x="454" y="681"/>
                  <a:pt x="454" y="681"/>
                  <a:pt x="454" y="681"/>
                </a:cubicBezTo>
                <a:cubicBezTo>
                  <a:pt x="454" y="682"/>
                  <a:pt x="454" y="682"/>
                  <a:pt x="454" y="682"/>
                </a:cubicBezTo>
                <a:cubicBezTo>
                  <a:pt x="454" y="682"/>
                  <a:pt x="454" y="682"/>
                  <a:pt x="454" y="682"/>
                </a:cubicBezTo>
                <a:cubicBezTo>
                  <a:pt x="454" y="682"/>
                  <a:pt x="454" y="682"/>
                  <a:pt x="454" y="682"/>
                </a:cubicBezTo>
                <a:cubicBezTo>
                  <a:pt x="454" y="682"/>
                  <a:pt x="454" y="682"/>
                  <a:pt x="454" y="682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6" y="683"/>
                  <a:pt x="456" y="683"/>
                  <a:pt x="456" y="683"/>
                </a:cubicBezTo>
                <a:cubicBezTo>
                  <a:pt x="456" y="683"/>
                  <a:pt x="456" y="683"/>
                  <a:pt x="456" y="683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6"/>
                  <a:pt x="457" y="686"/>
                  <a:pt x="457" y="686"/>
                </a:cubicBezTo>
                <a:cubicBezTo>
                  <a:pt x="457" y="686"/>
                  <a:pt x="457" y="686"/>
                  <a:pt x="457" y="686"/>
                </a:cubicBezTo>
                <a:cubicBezTo>
                  <a:pt x="457" y="686"/>
                  <a:pt x="457" y="686"/>
                  <a:pt x="457" y="686"/>
                </a:cubicBezTo>
                <a:cubicBezTo>
                  <a:pt x="457" y="686"/>
                  <a:pt x="457" y="686"/>
                  <a:pt x="457" y="686"/>
                </a:cubicBezTo>
                <a:cubicBezTo>
                  <a:pt x="455" y="686"/>
                  <a:pt x="455" y="686"/>
                  <a:pt x="455" y="686"/>
                </a:cubicBezTo>
                <a:cubicBezTo>
                  <a:pt x="455" y="686"/>
                  <a:pt x="455" y="686"/>
                  <a:pt x="455" y="686"/>
                </a:cubicBezTo>
                <a:cubicBezTo>
                  <a:pt x="455" y="687"/>
                  <a:pt x="455" y="687"/>
                  <a:pt x="455" y="687"/>
                </a:cubicBezTo>
                <a:cubicBezTo>
                  <a:pt x="455" y="687"/>
                  <a:pt x="455" y="687"/>
                  <a:pt x="455" y="687"/>
                </a:cubicBezTo>
                <a:cubicBezTo>
                  <a:pt x="455" y="687"/>
                  <a:pt x="455" y="687"/>
                  <a:pt x="455" y="687"/>
                </a:cubicBezTo>
                <a:cubicBezTo>
                  <a:pt x="455" y="687"/>
                  <a:pt x="455" y="687"/>
                  <a:pt x="455" y="687"/>
                </a:cubicBezTo>
                <a:cubicBezTo>
                  <a:pt x="455" y="688"/>
                  <a:pt x="455" y="688"/>
                  <a:pt x="455" y="688"/>
                </a:cubicBezTo>
                <a:cubicBezTo>
                  <a:pt x="455" y="688"/>
                  <a:pt x="455" y="688"/>
                  <a:pt x="455" y="688"/>
                </a:cubicBezTo>
                <a:cubicBezTo>
                  <a:pt x="456" y="688"/>
                  <a:pt x="456" y="688"/>
                  <a:pt x="456" y="688"/>
                </a:cubicBezTo>
                <a:cubicBezTo>
                  <a:pt x="456" y="688"/>
                  <a:pt x="456" y="688"/>
                  <a:pt x="456" y="688"/>
                </a:cubicBezTo>
                <a:cubicBezTo>
                  <a:pt x="456" y="689"/>
                  <a:pt x="456" y="689"/>
                  <a:pt x="456" y="689"/>
                </a:cubicBezTo>
                <a:cubicBezTo>
                  <a:pt x="456" y="689"/>
                  <a:pt x="456" y="689"/>
                  <a:pt x="456" y="689"/>
                </a:cubicBezTo>
                <a:cubicBezTo>
                  <a:pt x="456" y="689"/>
                  <a:pt x="456" y="689"/>
                  <a:pt x="456" y="689"/>
                </a:cubicBezTo>
                <a:cubicBezTo>
                  <a:pt x="456" y="689"/>
                  <a:pt x="456" y="689"/>
                  <a:pt x="456" y="689"/>
                </a:cubicBezTo>
                <a:cubicBezTo>
                  <a:pt x="456" y="690"/>
                  <a:pt x="456" y="690"/>
                  <a:pt x="456" y="690"/>
                </a:cubicBezTo>
                <a:cubicBezTo>
                  <a:pt x="456" y="690"/>
                  <a:pt x="456" y="690"/>
                  <a:pt x="456" y="690"/>
                </a:cubicBezTo>
                <a:cubicBezTo>
                  <a:pt x="456" y="690"/>
                  <a:pt x="456" y="690"/>
                  <a:pt x="456" y="690"/>
                </a:cubicBezTo>
                <a:cubicBezTo>
                  <a:pt x="456" y="690"/>
                  <a:pt x="456" y="690"/>
                  <a:pt x="456" y="690"/>
                </a:cubicBezTo>
                <a:cubicBezTo>
                  <a:pt x="455" y="690"/>
                  <a:pt x="455" y="690"/>
                  <a:pt x="455" y="690"/>
                </a:cubicBezTo>
                <a:cubicBezTo>
                  <a:pt x="455" y="690"/>
                  <a:pt x="455" y="690"/>
                  <a:pt x="455" y="690"/>
                </a:cubicBezTo>
                <a:cubicBezTo>
                  <a:pt x="455" y="691"/>
                  <a:pt x="455" y="691"/>
                  <a:pt x="455" y="691"/>
                </a:cubicBezTo>
                <a:cubicBezTo>
                  <a:pt x="455" y="691"/>
                  <a:pt x="455" y="691"/>
                  <a:pt x="455" y="691"/>
                </a:cubicBezTo>
                <a:cubicBezTo>
                  <a:pt x="454" y="691"/>
                  <a:pt x="454" y="691"/>
                  <a:pt x="454" y="691"/>
                </a:cubicBezTo>
                <a:cubicBezTo>
                  <a:pt x="454" y="691"/>
                  <a:pt x="454" y="691"/>
                  <a:pt x="454" y="691"/>
                </a:cubicBezTo>
                <a:cubicBezTo>
                  <a:pt x="454" y="691"/>
                  <a:pt x="454" y="691"/>
                  <a:pt x="454" y="691"/>
                </a:cubicBezTo>
                <a:cubicBezTo>
                  <a:pt x="454" y="691"/>
                  <a:pt x="454" y="691"/>
                  <a:pt x="454" y="691"/>
                </a:cubicBezTo>
                <a:cubicBezTo>
                  <a:pt x="453" y="691"/>
                  <a:pt x="453" y="691"/>
                  <a:pt x="453" y="691"/>
                </a:cubicBezTo>
                <a:cubicBezTo>
                  <a:pt x="453" y="691"/>
                  <a:pt x="453" y="691"/>
                  <a:pt x="453" y="691"/>
                </a:cubicBezTo>
                <a:cubicBezTo>
                  <a:pt x="453" y="691"/>
                  <a:pt x="453" y="691"/>
                  <a:pt x="453" y="691"/>
                </a:cubicBezTo>
                <a:cubicBezTo>
                  <a:pt x="453" y="691"/>
                  <a:pt x="453" y="691"/>
                  <a:pt x="453" y="691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51" y="712"/>
                  <a:pt x="451" y="712"/>
                  <a:pt x="451" y="712"/>
                </a:cubicBezTo>
                <a:cubicBezTo>
                  <a:pt x="451" y="712"/>
                  <a:pt x="451" y="712"/>
                  <a:pt x="451" y="712"/>
                </a:cubicBezTo>
                <a:cubicBezTo>
                  <a:pt x="449" y="712"/>
                  <a:pt x="449" y="712"/>
                  <a:pt x="449" y="712"/>
                </a:cubicBezTo>
                <a:cubicBezTo>
                  <a:pt x="449" y="712"/>
                  <a:pt x="449" y="712"/>
                  <a:pt x="449" y="712"/>
                </a:cubicBezTo>
                <a:cubicBezTo>
                  <a:pt x="449" y="711"/>
                  <a:pt x="449" y="711"/>
                  <a:pt x="449" y="711"/>
                </a:cubicBezTo>
                <a:cubicBezTo>
                  <a:pt x="449" y="711"/>
                  <a:pt x="449" y="711"/>
                  <a:pt x="449" y="711"/>
                </a:cubicBezTo>
                <a:cubicBezTo>
                  <a:pt x="448" y="710"/>
                  <a:pt x="448" y="710"/>
                  <a:pt x="448" y="710"/>
                </a:cubicBezTo>
                <a:cubicBezTo>
                  <a:pt x="448" y="710"/>
                  <a:pt x="448" y="710"/>
                  <a:pt x="448" y="710"/>
                </a:cubicBezTo>
                <a:cubicBezTo>
                  <a:pt x="447" y="710"/>
                  <a:pt x="447" y="710"/>
                  <a:pt x="447" y="710"/>
                </a:cubicBezTo>
                <a:cubicBezTo>
                  <a:pt x="447" y="710"/>
                  <a:pt x="447" y="710"/>
                  <a:pt x="447" y="710"/>
                </a:cubicBezTo>
                <a:cubicBezTo>
                  <a:pt x="446" y="709"/>
                  <a:pt x="446" y="709"/>
                  <a:pt x="446" y="709"/>
                </a:cubicBezTo>
                <a:cubicBezTo>
                  <a:pt x="446" y="709"/>
                  <a:pt x="446" y="709"/>
                  <a:pt x="446" y="709"/>
                </a:cubicBezTo>
                <a:cubicBezTo>
                  <a:pt x="444" y="709"/>
                  <a:pt x="444" y="709"/>
                  <a:pt x="444" y="709"/>
                </a:cubicBezTo>
                <a:cubicBezTo>
                  <a:pt x="444" y="709"/>
                  <a:pt x="444" y="709"/>
                  <a:pt x="444" y="709"/>
                </a:cubicBezTo>
                <a:cubicBezTo>
                  <a:pt x="443" y="709"/>
                  <a:pt x="443" y="709"/>
                  <a:pt x="443" y="709"/>
                </a:cubicBezTo>
                <a:cubicBezTo>
                  <a:pt x="443" y="709"/>
                  <a:pt x="443" y="709"/>
                  <a:pt x="443" y="709"/>
                </a:cubicBezTo>
                <a:cubicBezTo>
                  <a:pt x="442" y="708"/>
                  <a:pt x="442" y="708"/>
                  <a:pt x="442" y="708"/>
                </a:cubicBezTo>
                <a:cubicBezTo>
                  <a:pt x="442" y="708"/>
                  <a:pt x="442" y="708"/>
                  <a:pt x="442" y="708"/>
                </a:cubicBezTo>
                <a:cubicBezTo>
                  <a:pt x="441" y="708"/>
                  <a:pt x="441" y="708"/>
                  <a:pt x="441" y="708"/>
                </a:cubicBezTo>
                <a:cubicBezTo>
                  <a:pt x="441" y="708"/>
                  <a:pt x="441" y="708"/>
                  <a:pt x="441" y="708"/>
                </a:cubicBezTo>
                <a:cubicBezTo>
                  <a:pt x="439" y="708"/>
                  <a:pt x="439" y="708"/>
                  <a:pt x="439" y="708"/>
                </a:cubicBezTo>
                <a:cubicBezTo>
                  <a:pt x="439" y="708"/>
                  <a:pt x="439" y="708"/>
                  <a:pt x="439" y="708"/>
                </a:cubicBezTo>
                <a:cubicBezTo>
                  <a:pt x="434" y="712"/>
                  <a:pt x="434" y="712"/>
                  <a:pt x="434" y="712"/>
                </a:cubicBezTo>
                <a:cubicBezTo>
                  <a:pt x="434" y="712"/>
                  <a:pt x="434" y="712"/>
                  <a:pt x="434" y="712"/>
                </a:cubicBezTo>
                <a:cubicBezTo>
                  <a:pt x="432" y="713"/>
                  <a:pt x="432" y="713"/>
                  <a:pt x="432" y="713"/>
                </a:cubicBezTo>
                <a:cubicBezTo>
                  <a:pt x="432" y="713"/>
                  <a:pt x="432" y="713"/>
                  <a:pt x="432" y="713"/>
                </a:cubicBezTo>
                <a:cubicBezTo>
                  <a:pt x="431" y="715"/>
                  <a:pt x="431" y="715"/>
                  <a:pt x="431" y="715"/>
                </a:cubicBezTo>
                <a:cubicBezTo>
                  <a:pt x="431" y="715"/>
                  <a:pt x="431" y="715"/>
                  <a:pt x="431" y="715"/>
                </a:cubicBezTo>
                <a:cubicBezTo>
                  <a:pt x="430" y="716"/>
                  <a:pt x="430" y="716"/>
                  <a:pt x="430" y="716"/>
                </a:cubicBezTo>
                <a:cubicBezTo>
                  <a:pt x="430" y="716"/>
                  <a:pt x="430" y="716"/>
                  <a:pt x="430" y="716"/>
                </a:cubicBezTo>
                <a:cubicBezTo>
                  <a:pt x="430" y="718"/>
                  <a:pt x="430" y="718"/>
                  <a:pt x="430" y="718"/>
                </a:cubicBezTo>
                <a:cubicBezTo>
                  <a:pt x="430" y="718"/>
                  <a:pt x="430" y="718"/>
                  <a:pt x="430" y="718"/>
                </a:cubicBezTo>
                <a:cubicBezTo>
                  <a:pt x="429" y="719"/>
                  <a:pt x="429" y="719"/>
                  <a:pt x="429" y="719"/>
                </a:cubicBezTo>
                <a:cubicBezTo>
                  <a:pt x="429" y="719"/>
                  <a:pt x="429" y="719"/>
                  <a:pt x="429" y="719"/>
                </a:cubicBezTo>
                <a:cubicBezTo>
                  <a:pt x="428" y="721"/>
                  <a:pt x="428" y="721"/>
                  <a:pt x="428" y="721"/>
                </a:cubicBezTo>
                <a:cubicBezTo>
                  <a:pt x="428" y="721"/>
                  <a:pt x="428" y="721"/>
                  <a:pt x="428" y="721"/>
                </a:cubicBezTo>
                <a:cubicBezTo>
                  <a:pt x="427" y="722"/>
                  <a:pt x="427" y="722"/>
                  <a:pt x="427" y="722"/>
                </a:cubicBezTo>
                <a:cubicBezTo>
                  <a:pt x="427" y="722"/>
                  <a:pt x="427" y="722"/>
                  <a:pt x="427" y="722"/>
                </a:cubicBezTo>
                <a:cubicBezTo>
                  <a:pt x="426" y="723"/>
                  <a:pt x="426" y="723"/>
                  <a:pt x="426" y="723"/>
                </a:cubicBezTo>
                <a:lnTo>
                  <a:pt x="425" y="723"/>
                </a:lnTo>
                <a:close/>
                <a:moveTo>
                  <a:pt x="270" y="716"/>
                </a:moveTo>
                <a:cubicBezTo>
                  <a:pt x="269" y="716"/>
                  <a:pt x="269" y="716"/>
                  <a:pt x="269" y="716"/>
                </a:cubicBezTo>
                <a:cubicBezTo>
                  <a:pt x="269" y="716"/>
                  <a:pt x="269" y="716"/>
                  <a:pt x="269" y="716"/>
                </a:cubicBezTo>
                <a:cubicBezTo>
                  <a:pt x="269" y="716"/>
                  <a:pt x="269" y="716"/>
                  <a:pt x="269" y="716"/>
                </a:cubicBezTo>
                <a:cubicBezTo>
                  <a:pt x="269" y="716"/>
                  <a:pt x="269" y="716"/>
                  <a:pt x="269" y="716"/>
                </a:cubicBezTo>
                <a:cubicBezTo>
                  <a:pt x="269" y="716"/>
                  <a:pt x="269" y="716"/>
                  <a:pt x="269" y="716"/>
                </a:cubicBezTo>
                <a:cubicBezTo>
                  <a:pt x="269" y="716"/>
                  <a:pt x="269" y="716"/>
                  <a:pt x="269" y="716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7" y="715"/>
                  <a:pt x="267" y="715"/>
                  <a:pt x="267" y="715"/>
                </a:cubicBezTo>
                <a:cubicBezTo>
                  <a:pt x="267" y="715"/>
                  <a:pt x="267" y="715"/>
                  <a:pt x="267" y="715"/>
                </a:cubicBezTo>
                <a:cubicBezTo>
                  <a:pt x="267" y="714"/>
                  <a:pt x="267" y="714"/>
                  <a:pt x="267" y="714"/>
                </a:cubicBezTo>
                <a:cubicBezTo>
                  <a:pt x="267" y="714"/>
                  <a:pt x="267" y="714"/>
                  <a:pt x="267" y="714"/>
                </a:cubicBezTo>
                <a:cubicBezTo>
                  <a:pt x="267" y="714"/>
                  <a:pt x="267" y="714"/>
                  <a:pt x="267" y="714"/>
                </a:cubicBezTo>
                <a:cubicBezTo>
                  <a:pt x="267" y="714"/>
                  <a:pt x="267" y="714"/>
                  <a:pt x="267" y="714"/>
                </a:cubicBezTo>
                <a:cubicBezTo>
                  <a:pt x="266" y="714"/>
                  <a:pt x="266" y="714"/>
                  <a:pt x="266" y="714"/>
                </a:cubicBezTo>
                <a:cubicBezTo>
                  <a:pt x="266" y="714"/>
                  <a:pt x="266" y="714"/>
                  <a:pt x="266" y="714"/>
                </a:cubicBezTo>
                <a:cubicBezTo>
                  <a:pt x="266" y="714"/>
                  <a:pt x="266" y="714"/>
                  <a:pt x="266" y="714"/>
                </a:cubicBezTo>
                <a:cubicBezTo>
                  <a:pt x="266" y="714"/>
                  <a:pt x="266" y="714"/>
                  <a:pt x="266" y="714"/>
                </a:cubicBezTo>
                <a:cubicBezTo>
                  <a:pt x="266" y="713"/>
                  <a:pt x="266" y="713"/>
                  <a:pt x="266" y="713"/>
                </a:cubicBezTo>
                <a:cubicBezTo>
                  <a:pt x="266" y="713"/>
                  <a:pt x="266" y="713"/>
                  <a:pt x="266" y="713"/>
                </a:cubicBezTo>
                <a:cubicBezTo>
                  <a:pt x="266" y="713"/>
                  <a:pt x="266" y="713"/>
                  <a:pt x="266" y="713"/>
                </a:cubicBezTo>
                <a:cubicBezTo>
                  <a:pt x="266" y="713"/>
                  <a:pt x="266" y="713"/>
                  <a:pt x="266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1"/>
                  <a:pt x="264" y="711"/>
                  <a:pt x="264" y="711"/>
                </a:cubicBezTo>
                <a:cubicBezTo>
                  <a:pt x="264" y="711"/>
                  <a:pt x="264" y="711"/>
                  <a:pt x="264" y="711"/>
                </a:cubicBezTo>
                <a:cubicBezTo>
                  <a:pt x="265" y="710"/>
                  <a:pt x="265" y="710"/>
                  <a:pt x="265" y="710"/>
                </a:cubicBezTo>
                <a:cubicBezTo>
                  <a:pt x="265" y="710"/>
                  <a:pt x="265" y="710"/>
                  <a:pt x="265" y="710"/>
                </a:cubicBezTo>
                <a:cubicBezTo>
                  <a:pt x="266" y="710"/>
                  <a:pt x="266" y="710"/>
                  <a:pt x="266" y="710"/>
                </a:cubicBezTo>
                <a:cubicBezTo>
                  <a:pt x="266" y="710"/>
                  <a:pt x="266" y="710"/>
                  <a:pt x="266" y="710"/>
                </a:cubicBezTo>
                <a:cubicBezTo>
                  <a:pt x="267" y="710"/>
                  <a:pt x="267" y="710"/>
                  <a:pt x="267" y="710"/>
                </a:cubicBezTo>
                <a:cubicBezTo>
                  <a:pt x="267" y="710"/>
                  <a:pt x="267" y="710"/>
                  <a:pt x="267" y="710"/>
                </a:cubicBezTo>
                <a:cubicBezTo>
                  <a:pt x="268" y="710"/>
                  <a:pt x="268" y="710"/>
                  <a:pt x="268" y="710"/>
                </a:cubicBezTo>
                <a:cubicBezTo>
                  <a:pt x="268" y="710"/>
                  <a:pt x="268" y="710"/>
                  <a:pt x="268" y="710"/>
                </a:cubicBezTo>
                <a:cubicBezTo>
                  <a:pt x="269" y="710"/>
                  <a:pt x="269" y="710"/>
                  <a:pt x="269" y="710"/>
                </a:cubicBezTo>
                <a:cubicBezTo>
                  <a:pt x="269" y="710"/>
                  <a:pt x="269" y="710"/>
                  <a:pt x="269" y="710"/>
                </a:cubicBezTo>
                <a:cubicBezTo>
                  <a:pt x="271" y="710"/>
                  <a:pt x="271" y="710"/>
                  <a:pt x="271" y="710"/>
                </a:cubicBezTo>
                <a:cubicBezTo>
                  <a:pt x="271" y="710"/>
                  <a:pt x="271" y="710"/>
                  <a:pt x="271" y="710"/>
                </a:cubicBezTo>
                <a:cubicBezTo>
                  <a:pt x="272" y="709"/>
                  <a:pt x="272" y="709"/>
                  <a:pt x="272" y="709"/>
                </a:cubicBezTo>
                <a:cubicBezTo>
                  <a:pt x="272" y="709"/>
                  <a:pt x="272" y="709"/>
                  <a:pt x="272" y="709"/>
                </a:cubicBezTo>
                <a:cubicBezTo>
                  <a:pt x="273" y="709"/>
                  <a:pt x="273" y="709"/>
                  <a:pt x="273" y="709"/>
                </a:cubicBezTo>
                <a:cubicBezTo>
                  <a:pt x="273" y="709"/>
                  <a:pt x="273" y="709"/>
                  <a:pt x="273" y="709"/>
                </a:cubicBezTo>
                <a:cubicBezTo>
                  <a:pt x="274" y="708"/>
                  <a:pt x="274" y="708"/>
                  <a:pt x="274" y="708"/>
                </a:cubicBezTo>
                <a:cubicBezTo>
                  <a:pt x="274" y="708"/>
                  <a:pt x="274" y="708"/>
                  <a:pt x="274" y="708"/>
                </a:cubicBezTo>
                <a:cubicBezTo>
                  <a:pt x="275" y="708"/>
                  <a:pt x="275" y="708"/>
                  <a:pt x="275" y="708"/>
                </a:cubicBezTo>
                <a:cubicBezTo>
                  <a:pt x="275" y="708"/>
                  <a:pt x="275" y="708"/>
                  <a:pt x="275" y="708"/>
                </a:cubicBezTo>
                <a:cubicBezTo>
                  <a:pt x="277" y="707"/>
                  <a:pt x="277" y="707"/>
                  <a:pt x="277" y="707"/>
                </a:cubicBezTo>
                <a:cubicBezTo>
                  <a:pt x="277" y="707"/>
                  <a:pt x="277" y="707"/>
                  <a:pt x="277" y="707"/>
                </a:cubicBezTo>
                <a:cubicBezTo>
                  <a:pt x="278" y="706"/>
                  <a:pt x="278" y="706"/>
                  <a:pt x="278" y="706"/>
                </a:cubicBezTo>
                <a:cubicBezTo>
                  <a:pt x="278" y="706"/>
                  <a:pt x="278" y="706"/>
                  <a:pt x="278" y="706"/>
                </a:cubicBezTo>
                <a:cubicBezTo>
                  <a:pt x="279" y="705"/>
                  <a:pt x="279" y="705"/>
                  <a:pt x="279" y="705"/>
                </a:cubicBezTo>
                <a:cubicBezTo>
                  <a:pt x="279" y="705"/>
                  <a:pt x="279" y="705"/>
                  <a:pt x="279" y="705"/>
                </a:cubicBezTo>
                <a:cubicBezTo>
                  <a:pt x="280" y="704"/>
                  <a:pt x="280" y="704"/>
                  <a:pt x="280" y="704"/>
                </a:cubicBezTo>
                <a:cubicBezTo>
                  <a:pt x="280" y="704"/>
                  <a:pt x="280" y="704"/>
                  <a:pt x="280" y="704"/>
                </a:cubicBezTo>
                <a:cubicBezTo>
                  <a:pt x="281" y="703"/>
                  <a:pt x="281" y="703"/>
                  <a:pt x="281" y="703"/>
                </a:cubicBezTo>
                <a:cubicBezTo>
                  <a:pt x="281" y="703"/>
                  <a:pt x="281" y="703"/>
                  <a:pt x="281" y="703"/>
                </a:cubicBezTo>
                <a:cubicBezTo>
                  <a:pt x="282" y="701"/>
                  <a:pt x="282" y="701"/>
                  <a:pt x="282" y="701"/>
                </a:cubicBezTo>
                <a:cubicBezTo>
                  <a:pt x="282" y="701"/>
                  <a:pt x="282" y="701"/>
                  <a:pt x="282" y="701"/>
                </a:cubicBezTo>
                <a:cubicBezTo>
                  <a:pt x="283" y="700"/>
                  <a:pt x="283" y="700"/>
                  <a:pt x="283" y="700"/>
                </a:cubicBezTo>
                <a:cubicBezTo>
                  <a:pt x="283" y="700"/>
                  <a:pt x="283" y="700"/>
                  <a:pt x="283" y="700"/>
                </a:cubicBezTo>
                <a:cubicBezTo>
                  <a:pt x="284" y="701"/>
                  <a:pt x="284" y="701"/>
                  <a:pt x="284" y="701"/>
                </a:cubicBezTo>
                <a:cubicBezTo>
                  <a:pt x="284" y="701"/>
                  <a:pt x="284" y="701"/>
                  <a:pt x="284" y="701"/>
                </a:cubicBezTo>
                <a:cubicBezTo>
                  <a:pt x="283" y="703"/>
                  <a:pt x="283" y="703"/>
                  <a:pt x="283" y="703"/>
                </a:cubicBezTo>
                <a:cubicBezTo>
                  <a:pt x="283" y="703"/>
                  <a:pt x="283" y="703"/>
                  <a:pt x="283" y="703"/>
                </a:cubicBezTo>
                <a:cubicBezTo>
                  <a:pt x="282" y="704"/>
                  <a:pt x="282" y="704"/>
                  <a:pt x="282" y="704"/>
                </a:cubicBezTo>
                <a:cubicBezTo>
                  <a:pt x="282" y="704"/>
                  <a:pt x="282" y="704"/>
                  <a:pt x="282" y="704"/>
                </a:cubicBezTo>
                <a:cubicBezTo>
                  <a:pt x="280" y="706"/>
                  <a:pt x="280" y="706"/>
                  <a:pt x="280" y="706"/>
                </a:cubicBezTo>
                <a:cubicBezTo>
                  <a:pt x="280" y="706"/>
                  <a:pt x="280" y="706"/>
                  <a:pt x="280" y="706"/>
                </a:cubicBezTo>
                <a:cubicBezTo>
                  <a:pt x="279" y="707"/>
                  <a:pt x="279" y="707"/>
                  <a:pt x="279" y="707"/>
                </a:cubicBezTo>
                <a:cubicBezTo>
                  <a:pt x="279" y="707"/>
                  <a:pt x="279" y="707"/>
                  <a:pt x="279" y="707"/>
                </a:cubicBezTo>
                <a:cubicBezTo>
                  <a:pt x="277" y="709"/>
                  <a:pt x="277" y="709"/>
                  <a:pt x="277" y="709"/>
                </a:cubicBezTo>
                <a:cubicBezTo>
                  <a:pt x="277" y="709"/>
                  <a:pt x="277" y="709"/>
                  <a:pt x="277" y="709"/>
                </a:cubicBezTo>
                <a:cubicBezTo>
                  <a:pt x="276" y="711"/>
                  <a:pt x="276" y="711"/>
                  <a:pt x="276" y="711"/>
                </a:cubicBezTo>
                <a:cubicBezTo>
                  <a:pt x="276" y="711"/>
                  <a:pt x="276" y="711"/>
                  <a:pt x="276" y="711"/>
                </a:cubicBezTo>
                <a:cubicBezTo>
                  <a:pt x="274" y="713"/>
                  <a:pt x="274" y="713"/>
                  <a:pt x="274" y="713"/>
                </a:cubicBezTo>
                <a:cubicBezTo>
                  <a:pt x="274" y="713"/>
                  <a:pt x="274" y="713"/>
                  <a:pt x="274" y="713"/>
                </a:cubicBezTo>
                <a:cubicBezTo>
                  <a:pt x="274" y="715"/>
                  <a:pt x="274" y="715"/>
                  <a:pt x="274" y="715"/>
                </a:cubicBezTo>
                <a:cubicBezTo>
                  <a:pt x="274" y="715"/>
                  <a:pt x="274" y="715"/>
                  <a:pt x="274" y="715"/>
                </a:cubicBezTo>
                <a:cubicBezTo>
                  <a:pt x="273" y="715"/>
                  <a:pt x="273" y="715"/>
                  <a:pt x="273" y="715"/>
                </a:cubicBezTo>
                <a:cubicBezTo>
                  <a:pt x="273" y="715"/>
                  <a:pt x="273" y="715"/>
                  <a:pt x="273" y="715"/>
                </a:cubicBezTo>
                <a:cubicBezTo>
                  <a:pt x="273" y="715"/>
                  <a:pt x="273" y="715"/>
                  <a:pt x="273" y="715"/>
                </a:cubicBezTo>
                <a:cubicBezTo>
                  <a:pt x="273" y="715"/>
                  <a:pt x="273" y="715"/>
                  <a:pt x="273" y="715"/>
                </a:cubicBezTo>
                <a:cubicBezTo>
                  <a:pt x="272" y="715"/>
                  <a:pt x="272" y="715"/>
                  <a:pt x="272" y="715"/>
                </a:cubicBezTo>
                <a:cubicBezTo>
                  <a:pt x="272" y="715"/>
                  <a:pt x="272" y="715"/>
                  <a:pt x="272" y="715"/>
                </a:cubicBezTo>
                <a:cubicBezTo>
                  <a:pt x="272" y="715"/>
                  <a:pt x="272" y="715"/>
                  <a:pt x="272" y="715"/>
                </a:cubicBezTo>
                <a:cubicBezTo>
                  <a:pt x="272" y="715"/>
                  <a:pt x="272" y="715"/>
                  <a:pt x="272" y="715"/>
                </a:cubicBezTo>
                <a:cubicBezTo>
                  <a:pt x="271" y="715"/>
                  <a:pt x="271" y="715"/>
                  <a:pt x="271" y="715"/>
                </a:cubicBezTo>
                <a:cubicBezTo>
                  <a:pt x="271" y="715"/>
                  <a:pt x="271" y="715"/>
                  <a:pt x="271" y="715"/>
                </a:cubicBezTo>
                <a:cubicBezTo>
                  <a:pt x="271" y="716"/>
                  <a:pt x="271" y="716"/>
                  <a:pt x="271" y="716"/>
                </a:cubicBezTo>
                <a:cubicBezTo>
                  <a:pt x="271" y="716"/>
                  <a:pt x="271" y="716"/>
                  <a:pt x="271" y="716"/>
                </a:cubicBezTo>
                <a:cubicBezTo>
                  <a:pt x="270" y="716"/>
                  <a:pt x="270" y="716"/>
                  <a:pt x="270" y="716"/>
                </a:cubicBezTo>
                <a:cubicBezTo>
                  <a:pt x="270" y="716"/>
                  <a:pt x="270" y="716"/>
                  <a:pt x="270" y="716"/>
                </a:cubicBezTo>
                <a:cubicBezTo>
                  <a:pt x="270" y="716"/>
                  <a:pt x="270" y="716"/>
                  <a:pt x="270" y="716"/>
                </a:cubicBezTo>
                <a:close/>
                <a:moveTo>
                  <a:pt x="562" y="715"/>
                </a:moveTo>
                <a:cubicBezTo>
                  <a:pt x="562" y="715"/>
                  <a:pt x="562" y="715"/>
                  <a:pt x="562" y="715"/>
                </a:cubicBezTo>
                <a:cubicBezTo>
                  <a:pt x="562" y="715"/>
                  <a:pt x="562" y="715"/>
                  <a:pt x="562" y="715"/>
                </a:cubicBezTo>
                <a:cubicBezTo>
                  <a:pt x="561" y="714"/>
                  <a:pt x="561" y="714"/>
                  <a:pt x="561" y="714"/>
                </a:cubicBezTo>
                <a:cubicBezTo>
                  <a:pt x="561" y="714"/>
                  <a:pt x="561" y="714"/>
                  <a:pt x="561" y="714"/>
                </a:cubicBezTo>
                <a:cubicBezTo>
                  <a:pt x="560" y="714"/>
                  <a:pt x="560" y="714"/>
                  <a:pt x="560" y="714"/>
                </a:cubicBezTo>
                <a:cubicBezTo>
                  <a:pt x="560" y="714"/>
                  <a:pt x="560" y="714"/>
                  <a:pt x="560" y="714"/>
                </a:cubicBezTo>
                <a:cubicBezTo>
                  <a:pt x="560" y="714"/>
                  <a:pt x="560" y="714"/>
                  <a:pt x="560" y="714"/>
                </a:cubicBezTo>
                <a:cubicBezTo>
                  <a:pt x="560" y="714"/>
                  <a:pt x="560" y="714"/>
                  <a:pt x="560" y="714"/>
                </a:cubicBezTo>
                <a:cubicBezTo>
                  <a:pt x="559" y="713"/>
                  <a:pt x="559" y="713"/>
                  <a:pt x="559" y="713"/>
                </a:cubicBezTo>
                <a:cubicBezTo>
                  <a:pt x="559" y="713"/>
                  <a:pt x="559" y="713"/>
                  <a:pt x="559" y="713"/>
                </a:cubicBezTo>
                <a:cubicBezTo>
                  <a:pt x="559" y="713"/>
                  <a:pt x="559" y="713"/>
                  <a:pt x="559" y="713"/>
                </a:cubicBezTo>
                <a:cubicBezTo>
                  <a:pt x="559" y="713"/>
                  <a:pt x="559" y="713"/>
                  <a:pt x="559" y="713"/>
                </a:cubicBezTo>
                <a:cubicBezTo>
                  <a:pt x="558" y="713"/>
                  <a:pt x="558" y="713"/>
                  <a:pt x="558" y="713"/>
                </a:cubicBezTo>
                <a:cubicBezTo>
                  <a:pt x="558" y="713"/>
                  <a:pt x="558" y="713"/>
                  <a:pt x="558" y="713"/>
                </a:cubicBezTo>
                <a:cubicBezTo>
                  <a:pt x="557" y="713"/>
                  <a:pt x="557" y="713"/>
                  <a:pt x="557" y="713"/>
                </a:cubicBezTo>
                <a:cubicBezTo>
                  <a:pt x="557" y="713"/>
                  <a:pt x="557" y="713"/>
                  <a:pt x="557" y="713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9" y="698"/>
                  <a:pt x="559" y="698"/>
                  <a:pt x="559" y="698"/>
                </a:cubicBezTo>
                <a:cubicBezTo>
                  <a:pt x="559" y="698"/>
                  <a:pt x="559" y="698"/>
                  <a:pt x="559" y="698"/>
                </a:cubicBezTo>
                <a:cubicBezTo>
                  <a:pt x="559" y="700"/>
                  <a:pt x="559" y="700"/>
                  <a:pt x="559" y="700"/>
                </a:cubicBezTo>
                <a:cubicBezTo>
                  <a:pt x="559" y="700"/>
                  <a:pt x="559" y="700"/>
                  <a:pt x="559" y="700"/>
                </a:cubicBezTo>
                <a:cubicBezTo>
                  <a:pt x="561" y="702"/>
                  <a:pt x="561" y="702"/>
                  <a:pt x="561" y="702"/>
                </a:cubicBezTo>
                <a:cubicBezTo>
                  <a:pt x="561" y="702"/>
                  <a:pt x="561" y="702"/>
                  <a:pt x="561" y="702"/>
                </a:cubicBezTo>
                <a:cubicBezTo>
                  <a:pt x="562" y="704"/>
                  <a:pt x="562" y="704"/>
                  <a:pt x="562" y="704"/>
                </a:cubicBezTo>
                <a:cubicBezTo>
                  <a:pt x="562" y="704"/>
                  <a:pt x="562" y="704"/>
                  <a:pt x="562" y="704"/>
                </a:cubicBezTo>
                <a:cubicBezTo>
                  <a:pt x="563" y="706"/>
                  <a:pt x="563" y="706"/>
                  <a:pt x="563" y="706"/>
                </a:cubicBezTo>
                <a:cubicBezTo>
                  <a:pt x="563" y="706"/>
                  <a:pt x="563" y="706"/>
                  <a:pt x="563" y="706"/>
                </a:cubicBezTo>
                <a:cubicBezTo>
                  <a:pt x="564" y="708"/>
                  <a:pt x="564" y="708"/>
                  <a:pt x="564" y="708"/>
                </a:cubicBezTo>
                <a:cubicBezTo>
                  <a:pt x="564" y="708"/>
                  <a:pt x="564" y="708"/>
                  <a:pt x="564" y="708"/>
                </a:cubicBezTo>
                <a:cubicBezTo>
                  <a:pt x="565" y="710"/>
                  <a:pt x="565" y="710"/>
                  <a:pt x="565" y="710"/>
                </a:cubicBezTo>
                <a:cubicBezTo>
                  <a:pt x="565" y="710"/>
                  <a:pt x="565" y="710"/>
                  <a:pt x="565" y="710"/>
                </a:cubicBezTo>
                <a:cubicBezTo>
                  <a:pt x="565" y="712"/>
                  <a:pt x="565" y="712"/>
                  <a:pt x="565" y="712"/>
                </a:cubicBezTo>
                <a:cubicBezTo>
                  <a:pt x="565" y="712"/>
                  <a:pt x="565" y="712"/>
                  <a:pt x="565" y="712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3" y="714"/>
                  <a:pt x="563" y="714"/>
                  <a:pt x="563" y="714"/>
                </a:cubicBezTo>
                <a:cubicBezTo>
                  <a:pt x="563" y="714"/>
                  <a:pt x="563" y="714"/>
                  <a:pt x="563" y="714"/>
                </a:cubicBezTo>
                <a:cubicBezTo>
                  <a:pt x="563" y="715"/>
                  <a:pt x="563" y="715"/>
                  <a:pt x="563" y="715"/>
                </a:cubicBezTo>
                <a:cubicBezTo>
                  <a:pt x="563" y="715"/>
                  <a:pt x="563" y="715"/>
                  <a:pt x="563" y="715"/>
                </a:cubicBezTo>
                <a:cubicBezTo>
                  <a:pt x="563" y="715"/>
                  <a:pt x="563" y="715"/>
                  <a:pt x="563" y="715"/>
                </a:cubicBezTo>
                <a:cubicBezTo>
                  <a:pt x="563" y="715"/>
                  <a:pt x="563" y="715"/>
                  <a:pt x="563" y="715"/>
                </a:cubicBezTo>
                <a:cubicBezTo>
                  <a:pt x="562" y="715"/>
                  <a:pt x="562" y="715"/>
                  <a:pt x="562" y="715"/>
                </a:cubicBezTo>
                <a:close/>
                <a:moveTo>
                  <a:pt x="304" y="713"/>
                </a:moveTo>
                <a:cubicBezTo>
                  <a:pt x="302" y="712"/>
                  <a:pt x="302" y="712"/>
                  <a:pt x="302" y="712"/>
                </a:cubicBezTo>
                <a:cubicBezTo>
                  <a:pt x="302" y="712"/>
                  <a:pt x="302" y="712"/>
                  <a:pt x="302" y="712"/>
                </a:cubicBezTo>
                <a:cubicBezTo>
                  <a:pt x="301" y="711"/>
                  <a:pt x="301" y="711"/>
                  <a:pt x="301" y="711"/>
                </a:cubicBezTo>
                <a:cubicBezTo>
                  <a:pt x="301" y="711"/>
                  <a:pt x="301" y="711"/>
                  <a:pt x="301" y="711"/>
                </a:cubicBezTo>
                <a:cubicBezTo>
                  <a:pt x="300" y="710"/>
                  <a:pt x="300" y="710"/>
                  <a:pt x="300" y="710"/>
                </a:cubicBezTo>
                <a:cubicBezTo>
                  <a:pt x="300" y="710"/>
                  <a:pt x="300" y="710"/>
                  <a:pt x="300" y="710"/>
                </a:cubicBezTo>
                <a:cubicBezTo>
                  <a:pt x="298" y="708"/>
                  <a:pt x="298" y="708"/>
                  <a:pt x="298" y="708"/>
                </a:cubicBezTo>
                <a:cubicBezTo>
                  <a:pt x="298" y="708"/>
                  <a:pt x="298" y="708"/>
                  <a:pt x="298" y="708"/>
                </a:cubicBezTo>
                <a:cubicBezTo>
                  <a:pt x="296" y="708"/>
                  <a:pt x="296" y="708"/>
                  <a:pt x="296" y="708"/>
                </a:cubicBezTo>
                <a:cubicBezTo>
                  <a:pt x="296" y="708"/>
                  <a:pt x="296" y="708"/>
                  <a:pt x="296" y="708"/>
                </a:cubicBezTo>
                <a:cubicBezTo>
                  <a:pt x="294" y="707"/>
                  <a:pt x="294" y="707"/>
                  <a:pt x="294" y="707"/>
                </a:cubicBezTo>
                <a:cubicBezTo>
                  <a:pt x="294" y="707"/>
                  <a:pt x="294" y="707"/>
                  <a:pt x="294" y="707"/>
                </a:cubicBezTo>
                <a:cubicBezTo>
                  <a:pt x="292" y="706"/>
                  <a:pt x="292" y="706"/>
                  <a:pt x="292" y="706"/>
                </a:cubicBezTo>
                <a:cubicBezTo>
                  <a:pt x="292" y="706"/>
                  <a:pt x="292" y="706"/>
                  <a:pt x="292" y="706"/>
                </a:cubicBezTo>
                <a:cubicBezTo>
                  <a:pt x="291" y="706"/>
                  <a:pt x="291" y="706"/>
                  <a:pt x="291" y="706"/>
                </a:cubicBezTo>
                <a:cubicBezTo>
                  <a:pt x="291" y="706"/>
                  <a:pt x="291" y="706"/>
                  <a:pt x="291" y="706"/>
                </a:cubicBezTo>
                <a:cubicBezTo>
                  <a:pt x="291" y="705"/>
                  <a:pt x="291" y="705"/>
                  <a:pt x="291" y="705"/>
                </a:cubicBezTo>
                <a:cubicBezTo>
                  <a:pt x="291" y="705"/>
                  <a:pt x="291" y="705"/>
                  <a:pt x="291" y="705"/>
                </a:cubicBezTo>
                <a:cubicBezTo>
                  <a:pt x="292" y="705"/>
                  <a:pt x="292" y="705"/>
                  <a:pt x="292" y="705"/>
                </a:cubicBezTo>
                <a:cubicBezTo>
                  <a:pt x="292" y="705"/>
                  <a:pt x="292" y="705"/>
                  <a:pt x="292" y="705"/>
                </a:cubicBezTo>
                <a:cubicBezTo>
                  <a:pt x="293" y="705"/>
                  <a:pt x="293" y="705"/>
                  <a:pt x="293" y="705"/>
                </a:cubicBezTo>
                <a:cubicBezTo>
                  <a:pt x="293" y="705"/>
                  <a:pt x="293" y="705"/>
                  <a:pt x="293" y="705"/>
                </a:cubicBezTo>
                <a:cubicBezTo>
                  <a:pt x="293" y="705"/>
                  <a:pt x="293" y="705"/>
                  <a:pt x="293" y="705"/>
                </a:cubicBezTo>
                <a:cubicBezTo>
                  <a:pt x="293" y="705"/>
                  <a:pt x="293" y="705"/>
                  <a:pt x="293" y="705"/>
                </a:cubicBezTo>
                <a:cubicBezTo>
                  <a:pt x="295" y="705"/>
                  <a:pt x="295" y="705"/>
                  <a:pt x="295" y="705"/>
                </a:cubicBezTo>
                <a:cubicBezTo>
                  <a:pt x="295" y="705"/>
                  <a:pt x="295" y="705"/>
                  <a:pt x="295" y="705"/>
                </a:cubicBezTo>
                <a:cubicBezTo>
                  <a:pt x="296" y="705"/>
                  <a:pt x="296" y="705"/>
                  <a:pt x="296" y="705"/>
                </a:cubicBezTo>
                <a:cubicBezTo>
                  <a:pt x="296" y="705"/>
                  <a:pt x="296" y="705"/>
                  <a:pt x="296" y="705"/>
                </a:cubicBezTo>
                <a:cubicBezTo>
                  <a:pt x="297" y="705"/>
                  <a:pt x="297" y="705"/>
                  <a:pt x="297" y="705"/>
                </a:cubicBezTo>
                <a:cubicBezTo>
                  <a:pt x="297" y="705"/>
                  <a:pt x="297" y="705"/>
                  <a:pt x="297" y="705"/>
                </a:cubicBezTo>
                <a:cubicBezTo>
                  <a:pt x="298" y="705"/>
                  <a:pt x="298" y="705"/>
                  <a:pt x="298" y="705"/>
                </a:cubicBezTo>
                <a:cubicBezTo>
                  <a:pt x="298" y="705"/>
                  <a:pt x="298" y="705"/>
                  <a:pt x="298" y="705"/>
                </a:cubicBezTo>
                <a:cubicBezTo>
                  <a:pt x="299" y="705"/>
                  <a:pt x="299" y="705"/>
                  <a:pt x="299" y="705"/>
                </a:cubicBezTo>
                <a:cubicBezTo>
                  <a:pt x="299" y="705"/>
                  <a:pt x="299" y="705"/>
                  <a:pt x="299" y="705"/>
                </a:cubicBezTo>
                <a:cubicBezTo>
                  <a:pt x="300" y="704"/>
                  <a:pt x="300" y="704"/>
                  <a:pt x="300" y="704"/>
                </a:cubicBezTo>
                <a:cubicBezTo>
                  <a:pt x="300" y="704"/>
                  <a:pt x="300" y="704"/>
                  <a:pt x="300" y="70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299" y="684"/>
                  <a:pt x="299" y="684"/>
                  <a:pt x="299" y="684"/>
                </a:cubicBezTo>
                <a:cubicBezTo>
                  <a:pt x="299" y="684"/>
                  <a:pt x="299" y="684"/>
                  <a:pt x="299" y="684"/>
                </a:cubicBezTo>
                <a:cubicBezTo>
                  <a:pt x="299" y="684"/>
                  <a:pt x="299" y="684"/>
                  <a:pt x="299" y="684"/>
                </a:cubicBezTo>
                <a:cubicBezTo>
                  <a:pt x="299" y="684"/>
                  <a:pt x="299" y="684"/>
                  <a:pt x="299" y="684"/>
                </a:cubicBezTo>
                <a:cubicBezTo>
                  <a:pt x="298" y="684"/>
                  <a:pt x="298" y="684"/>
                  <a:pt x="298" y="684"/>
                </a:cubicBezTo>
                <a:cubicBezTo>
                  <a:pt x="298" y="684"/>
                  <a:pt x="298" y="684"/>
                  <a:pt x="298" y="684"/>
                </a:cubicBezTo>
                <a:cubicBezTo>
                  <a:pt x="298" y="683"/>
                  <a:pt x="298" y="683"/>
                  <a:pt x="298" y="683"/>
                </a:cubicBezTo>
                <a:cubicBezTo>
                  <a:pt x="298" y="683"/>
                  <a:pt x="298" y="683"/>
                  <a:pt x="298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2"/>
                  <a:pt x="297" y="682"/>
                  <a:pt x="297" y="682"/>
                </a:cubicBezTo>
                <a:cubicBezTo>
                  <a:pt x="297" y="682"/>
                  <a:pt x="297" y="682"/>
                  <a:pt x="297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1"/>
                  <a:pt x="296" y="681"/>
                  <a:pt x="296" y="681"/>
                </a:cubicBezTo>
                <a:cubicBezTo>
                  <a:pt x="296" y="681"/>
                  <a:pt x="296" y="681"/>
                  <a:pt x="296" y="681"/>
                </a:cubicBezTo>
                <a:cubicBezTo>
                  <a:pt x="296" y="681"/>
                  <a:pt x="296" y="681"/>
                  <a:pt x="296" y="681"/>
                </a:cubicBezTo>
                <a:cubicBezTo>
                  <a:pt x="296" y="681"/>
                  <a:pt x="296" y="681"/>
                  <a:pt x="296" y="681"/>
                </a:cubicBezTo>
                <a:cubicBezTo>
                  <a:pt x="297" y="681"/>
                  <a:pt x="297" y="681"/>
                  <a:pt x="297" y="681"/>
                </a:cubicBezTo>
                <a:cubicBezTo>
                  <a:pt x="297" y="681"/>
                  <a:pt x="297" y="681"/>
                  <a:pt x="297" y="681"/>
                </a:cubicBezTo>
                <a:cubicBezTo>
                  <a:pt x="297" y="681"/>
                  <a:pt x="297" y="681"/>
                  <a:pt x="297" y="681"/>
                </a:cubicBezTo>
                <a:cubicBezTo>
                  <a:pt x="297" y="681"/>
                  <a:pt x="297" y="681"/>
                  <a:pt x="297" y="681"/>
                </a:cubicBezTo>
                <a:cubicBezTo>
                  <a:pt x="298" y="680"/>
                  <a:pt x="298" y="680"/>
                  <a:pt x="298" y="680"/>
                </a:cubicBezTo>
                <a:cubicBezTo>
                  <a:pt x="298" y="680"/>
                  <a:pt x="298" y="680"/>
                  <a:pt x="298" y="680"/>
                </a:cubicBezTo>
                <a:cubicBezTo>
                  <a:pt x="299" y="680"/>
                  <a:pt x="299" y="680"/>
                  <a:pt x="299" y="680"/>
                </a:cubicBezTo>
                <a:cubicBezTo>
                  <a:pt x="299" y="680"/>
                  <a:pt x="299" y="680"/>
                  <a:pt x="299" y="680"/>
                </a:cubicBezTo>
                <a:cubicBezTo>
                  <a:pt x="299" y="680"/>
                  <a:pt x="299" y="680"/>
                  <a:pt x="299" y="680"/>
                </a:cubicBezTo>
                <a:cubicBezTo>
                  <a:pt x="299" y="680"/>
                  <a:pt x="299" y="680"/>
                  <a:pt x="299" y="680"/>
                </a:cubicBezTo>
                <a:cubicBezTo>
                  <a:pt x="300" y="679"/>
                  <a:pt x="300" y="679"/>
                  <a:pt x="300" y="679"/>
                </a:cubicBezTo>
                <a:cubicBezTo>
                  <a:pt x="300" y="679"/>
                  <a:pt x="300" y="679"/>
                  <a:pt x="300" y="679"/>
                </a:cubicBezTo>
                <a:cubicBezTo>
                  <a:pt x="301" y="679"/>
                  <a:pt x="301" y="679"/>
                  <a:pt x="301" y="679"/>
                </a:cubicBezTo>
                <a:cubicBezTo>
                  <a:pt x="301" y="679"/>
                  <a:pt x="301" y="679"/>
                  <a:pt x="301" y="679"/>
                </a:cubicBezTo>
                <a:cubicBezTo>
                  <a:pt x="302" y="669"/>
                  <a:pt x="302" y="669"/>
                  <a:pt x="302" y="669"/>
                </a:cubicBezTo>
                <a:cubicBezTo>
                  <a:pt x="302" y="669"/>
                  <a:pt x="302" y="669"/>
                  <a:pt x="302" y="669"/>
                </a:cubicBezTo>
                <a:cubicBezTo>
                  <a:pt x="300" y="669"/>
                  <a:pt x="300" y="669"/>
                  <a:pt x="300" y="669"/>
                </a:cubicBezTo>
                <a:cubicBezTo>
                  <a:pt x="300" y="669"/>
                  <a:pt x="300" y="669"/>
                  <a:pt x="300" y="669"/>
                </a:cubicBezTo>
                <a:cubicBezTo>
                  <a:pt x="300" y="669"/>
                  <a:pt x="300" y="669"/>
                  <a:pt x="300" y="669"/>
                </a:cubicBezTo>
                <a:cubicBezTo>
                  <a:pt x="300" y="669"/>
                  <a:pt x="300" y="669"/>
                  <a:pt x="300" y="669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7"/>
                  <a:pt x="300" y="667"/>
                  <a:pt x="300" y="667"/>
                </a:cubicBezTo>
                <a:cubicBezTo>
                  <a:pt x="300" y="667"/>
                  <a:pt x="300" y="667"/>
                  <a:pt x="300" y="667"/>
                </a:cubicBezTo>
                <a:cubicBezTo>
                  <a:pt x="300" y="667"/>
                  <a:pt x="300" y="667"/>
                  <a:pt x="300" y="667"/>
                </a:cubicBezTo>
                <a:cubicBezTo>
                  <a:pt x="300" y="667"/>
                  <a:pt x="300" y="667"/>
                  <a:pt x="300" y="667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2" y="665"/>
                  <a:pt x="302" y="665"/>
                  <a:pt x="302" y="665"/>
                </a:cubicBezTo>
                <a:cubicBezTo>
                  <a:pt x="302" y="665"/>
                  <a:pt x="302" y="665"/>
                  <a:pt x="302" y="665"/>
                </a:cubicBezTo>
                <a:cubicBezTo>
                  <a:pt x="302" y="665"/>
                  <a:pt x="302" y="665"/>
                  <a:pt x="302" y="665"/>
                </a:cubicBezTo>
                <a:cubicBezTo>
                  <a:pt x="302" y="665"/>
                  <a:pt x="302" y="665"/>
                  <a:pt x="302" y="665"/>
                </a:cubicBezTo>
                <a:cubicBezTo>
                  <a:pt x="302" y="664"/>
                  <a:pt x="302" y="664"/>
                  <a:pt x="302" y="664"/>
                </a:cubicBezTo>
                <a:cubicBezTo>
                  <a:pt x="302" y="664"/>
                  <a:pt x="302" y="664"/>
                  <a:pt x="302" y="664"/>
                </a:cubicBezTo>
                <a:cubicBezTo>
                  <a:pt x="302" y="664"/>
                  <a:pt x="302" y="664"/>
                  <a:pt x="302" y="664"/>
                </a:cubicBezTo>
                <a:cubicBezTo>
                  <a:pt x="302" y="664"/>
                  <a:pt x="302" y="664"/>
                  <a:pt x="302" y="664"/>
                </a:cubicBezTo>
                <a:cubicBezTo>
                  <a:pt x="302" y="663"/>
                  <a:pt x="302" y="663"/>
                  <a:pt x="302" y="663"/>
                </a:cubicBezTo>
                <a:cubicBezTo>
                  <a:pt x="302" y="663"/>
                  <a:pt x="302" y="663"/>
                  <a:pt x="302" y="663"/>
                </a:cubicBezTo>
                <a:cubicBezTo>
                  <a:pt x="302" y="663"/>
                  <a:pt x="302" y="663"/>
                  <a:pt x="302" y="663"/>
                </a:cubicBezTo>
                <a:cubicBezTo>
                  <a:pt x="302" y="663"/>
                  <a:pt x="302" y="663"/>
                  <a:pt x="302" y="663"/>
                </a:cubicBezTo>
                <a:cubicBezTo>
                  <a:pt x="302" y="662"/>
                  <a:pt x="302" y="662"/>
                  <a:pt x="302" y="662"/>
                </a:cubicBezTo>
                <a:cubicBezTo>
                  <a:pt x="302" y="662"/>
                  <a:pt x="302" y="662"/>
                  <a:pt x="302" y="662"/>
                </a:cubicBezTo>
                <a:cubicBezTo>
                  <a:pt x="302" y="661"/>
                  <a:pt x="302" y="661"/>
                  <a:pt x="302" y="661"/>
                </a:cubicBezTo>
                <a:cubicBezTo>
                  <a:pt x="302" y="661"/>
                  <a:pt x="302" y="661"/>
                  <a:pt x="302" y="661"/>
                </a:cubicBezTo>
                <a:cubicBezTo>
                  <a:pt x="302" y="661"/>
                  <a:pt x="302" y="661"/>
                  <a:pt x="302" y="661"/>
                </a:cubicBezTo>
                <a:cubicBezTo>
                  <a:pt x="302" y="661"/>
                  <a:pt x="302" y="661"/>
                  <a:pt x="302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298" y="663"/>
                  <a:pt x="298" y="663"/>
                  <a:pt x="298" y="663"/>
                </a:cubicBezTo>
                <a:cubicBezTo>
                  <a:pt x="298" y="663"/>
                  <a:pt x="298" y="663"/>
                  <a:pt x="298" y="663"/>
                </a:cubicBezTo>
                <a:cubicBezTo>
                  <a:pt x="296" y="664"/>
                  <a:pt x="296" y="664"/>
                  <a:pt x="296" y="664"/>
                </a:cubicBezTo>
                <a:cubicBezTo>
                  <a:pt x="296" y="664"/>
                  <a:pt x="296" y="664"/>
                  <a:pt x="296" y="664"/>
                </a:cubicBezTo>
                <a:cubicBezTo>
                  <a:pt x="294" y="667"/>
                  <a:pt x="294" y="667"/>
                  <a:pt x="294" y="667"/>
                </a:cubicBezTo>
                <a:cubicBezTo>
                  <a:pt x="294" y="667"/>
                  <a:pt x="294" y="667"/>
                  <a:pt x="294" y="667"/>
                </a:cubicBezTo>
                <a:cubicBezTo>
                  <a:pt x="293" y="668"/>
                  <a:pt x="293" y="668"/>
                  <a:pt x="293" y="668"/>
                </a:cubicBezTo>
                <a:cubicBezTo>
                  <a:pt x="293" y="668"/>
                  <a:pt x="293" y="668"/>
                  <a:pt x="293" y="668"/>
                </a:cubicBezTo>
                <a:cubicBezTo>
                  <a:pt x="292" y="671"/>
                  <a:pt x="292" y="671"/>
                  <a:pt x="292" y="671"/>
                </a:cubicBezTo>
                <a:cubicBezTo>
                  <a:pt x="292" y="671"/>
                  <a:pt x="292" y="671"/>
                  <a:pt x="292" y="671"/>
                </a:cubicBezTo>
                <a:cubicBezTo>
                  <a:pt x="291" y="673"/>
                  <a:pt x="291" y="673"/>
                  <a:pt x="291" y="673"/>
                </a:cubicBezTo>
                <a:cubicBezTo>
                  <a:pt x="291" y="673"/>
                  <a:pt x="291" y="673"/>
                  <a:pt x="291" y="673"/>
                </a:cubicBezTo>
                <a:cubicBezTo>
                  <a:pt x="289" y="675"/>
                  <a:pt x="289" y="675"/>
                  <a:pt x="289" y="675"/>
                </a:cubicBezTo>
                <a:cubicBezTo>
                  <a:pt x="289" y="675"/>
                  <a:pt x="289" y="675"/>
                  <a:pt x="289" y="675"/>
                </a:cubicBezTo>
                <a:cubicBezTo>
                  <a:pt x="287" y="677"/>
                  <a:pt x="287" y="677"/>
                  <a:pt x="287" y="677"/>
                </a:cubicBezTo>
                <a:cubicBezTo>
                  <a:pt x="287" y="677"/>
                  <a:pt x="287" y="677"/>
                  <a:pt x="287" y="677"/>
                </a:cubicBezTo>
                <a:cubicBezTo>
                  <a:pt x="287" y="677"/>
                  <a:pt x="287" y="677"/>
                  <a:pt x="287" y="677"/>
                </a:cubicBezTo>
                <a:cubicBezTo>
                  <a:pt x="287" y="677"/>
                  <a:pt x="287" y="677"/>
                  <a:pt x="287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6"/>
                  <a:pt x="285" y="676"/>
                  <a:pt x="285" y="676"/>
                </a:cubicBezTo>
                <a:cubicBezTo>
                  <a:pt x="285" y="676"/>
                  <a:pt x="285" y="676"/>
                  <a:pt x="285" y="676"/>
                </a:cubicBezTo>
                <a:cubicBezTo>
                  <a:pt x="284" y="675"/>
                  <a:pt x="284" y="675"/>
                  <a:pt x="284" y="675"/>
                </a:cubicBezTo>
                <a:cubicBezTo>
                  <a:pt x="284" y="675"/>
                  <a:pt x="284" y="675"/>
                  <a:pt x="284" y="675"/>
                </a:cubicBezTo>
                <a:cubicBezTo>
                  <a:pt x="284" y="674"/>
                  <a:pt x="284" y="674"/>
                  <a:pt x="284" y="674"/>
                </a:cubicBezTo>
                <a:cubicBezTo>
                  <a:pt x="284" y="674"/>
                  <a:pt x="284" y="674"/>
                  <a:pt x="284" y="674"/>
                </a:cubicBezTo>
                <a:cubicBezTo>
                  <a:pt x="284" y="673"/>
                  <a:pt x="284" y="673"/>
                  <a:pt x="284" y="673"/>
                </a:cubicBezTo>
                <a:cubicBezTo>
                  <a:pt x="284" y="673"/>
                  <a:pt x="284" y="673"/>
                  <a:pt x="284" y="673"/>
                </a:cubicBezTo>
                <a:cubicBezTo>
                  <a:pt x="285" y="672"/>
                  <a:pt x="285" y="672"/>
                  <a:pt x="285" y="672"/>
                </a:cubicBezTo>
                <a:cubicBezTo>
                  <a:pt x="285" y="672"/>
                  <a:pt x="285" y="672"/>
                  <a:pt x="285" y="672"/>
                </a:cubicBezTo>
                <a:cubicBezTo>
                  <a:pt x="286" y="671"/>
                  <a:pt x="286" y="671"/>
                  <a:pt x="286" y="671"/>
                </a:cubicBezTo>
                <a:cubicBezTo>
                  <a:pt x="286" y="671"/>
                  <a:pt x="286" y="671"/>
                  <a:pt x="286" y="671"/>
                </a:cubicBezTo>
                <a:cubicBezTo>
                  <a:pt x="287" y="670"/>
                  <a:pt x="287" y="670"/>
                  <a:pt x="287" y="670"/>
                </a:cubicBezTo>
                <a:cubicBezTo>
                  <a:pt x="287" y="670"/>
                  <a:pt x="287" y="670"/>
                  <a:pt x="287" y="670"/>
                </a:cubicBezTo>
                <a:cubicBezTo>
                  <a:pt x="287" y="668"/>
                  <a:pt x="287" y="668"/>
                  <a:pt x="287" y="668"/>
                </a:cubicBezTo>
                <a:cubicBezTo>
                  <a:pt x="287" y="668"/>
                  <a:pt x="287" y="668"/>
                  <a:pt x="287" y="668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6"/>
                  <a:pt x="289" y="666"/>
                  <a:pt x="289" y="666"/>
                </a:cubicBezTo>
                <a:cubicBezTo>
                  <a:pt x="289" y="666"/>
                  <a:pt x="289" y="666"/>
                  <a:pt x="289" y="666"/>
                </a:cubicBezTo>
                <a:cubicBezTo>
                  <a:pt x="289" y="666"/>
                  <a:pt x="289" y="666"/>
                  <a:pt x="289" y="666"/>
                </a:cubicBezTo>
                <a:cubicBezTo>
                  <a:pt x="289" y="666"/>
                  <a:pt x="289" y="666"/>
                  <a:pt x="289" y="666"/>
                </a:cubicBezTo>
                <a:cubicBezTo>
                  <a:pt x="289" y="665"/>
                  <a:pt x="289" y="665"/>
                  <a:pt x="289" y="665"/>
                </a:cubicBezTo>
                <a:cubicBezTo>
                  <a:pt x="289" y="665"/>
                  <a:pt x="289" y="665"/>
                  <a:pt x="289" y="665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4"/>
                  <a:pt x="290" y="664"/>
                  <a:pt x="290" y="664"/>
                </a:cubicBezTo>
                <a:cubicBezTo>
                  <a:pt x="290" y="664"/>
                  <a:pt x="290" y="664"/>
                  <a:pt x="290" y="664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6"/>
                  <a:pt x="290" y="666"/>
                  <a:pt x="290" y="666"/>
                </a:cubicBezTo>
                <a:cubicBezTo>
                  <a:pt x="290" y="666"/>
                  <a:pt x="290" y="666"/>
                  <a:pt x="290" y="666"/>
                </a:cubicBezTo>
                <a:cubicBezTo>
                  <a:pt x="290" y="666"/>
                  <a:pt x="290" y="666"/>
                  <a:pt x="290" y="666"/>
                </a:cubicBezTo>
                <a:cubicBezTo>
                  <a:pt x="290" y="666"/>
                  <a:pt x="290" y="666"/>
                  <a:pt x="290" y="666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8"/>
                  <a:pt x="289" y="668"/>
                  <a:pt x="289" y="668"/>
                </a:cubicBezTo>
                <a:cubicBezTo>
                  <a:pt x="289" y="668"/>
                  <a:pt x="289" y="668"/>
                  <a:pt x="289" y="668"/>
                </a:cubicBezTo>
                <a:cubicBezTo>
                  <a:pt x="290" y="668"/>
                  <a:pt x="290" y="668"/>
                  <a:pt x="290" y="668"/>
                </a:cubicBezTo>
                <a:cubicBezTo>
                  <a:pt x="290" y="668"/>
                  <a:pt x="290" y="668"/>
                  <a:pt x="290" y="668"/>
                </a:cubicBezTo>
                <a:cubicBezTo>
                  <a:pt x="290" y="668"/>
                  <a:pt x="290" y="668"/>
                  <a:pt x="290" y="668"/>
                </a:cubicBezTo>
                <a:cubicBezTo>
                  <a:pt x="290" y="668"/>
                  <a:pt x="290" y="668"/>
                  <a:pt x="290" y="668"/>
                </a:cubicBezTo>
                <a:cubicBezTo>
                  <a:pt x="291" y="668"/>
                  <a:pt x="291" y="668"/>
                  <a:pt x="291" y="668"/>
                </a:cubicBezTo>
                <a:cubicBezTo>
                  <a:pt x="291" y="668"/>
                  <a:pt x="291" y="668"/>
                  <a:pt x="291" y="668"/>
                </a:cubicBezTo>
                <a:cubicBezTo>
                  <a:pt x="292" y="667"/>
                  <a:pt x="292" y="667"/>
                  <a:pt x="292" y="667"/>
                </a:cubicBezTo>
                <a:cubicBezTo>
                  <a:pt x="292" y="667"/>
                  <a:pt x="292" y="667"/>
                  <a:pt x="292" y="667"/>
                </a:cubicBezTo>
                <a:cubicBezTo>
                  <a:pt x="293" y="666"/>
                  <a:pt x="293" y="666"/>
                  <a:pt x="293" y="666"/>
                </a:cubicBezTo>
                <a:cubicBezTo>
                  <a:pt x="293" y="666"/>
                  <a:pt x="293" y="666"/>
                  <a:pt x="293" y="666"/>
                </a:cubicBezTo>
                <a:cubicBezTo>
                  <a:pt x="294" y="665"/>
                  <a:pt x="294" y="665"/>
                  <a:pt x="294" y="665"/>
                </a:cubicBezTo>
                <a:cubicBezTo>
                  <a:pt x="294" y="665"/>
                  <a:pt x="294" y="665"/>
                  <a:pt x="294" y="665"/>
                </a:cubicBezTo>
                <a:cubicBezTo>
                  <a:pt x="295" y="664"/>
                  <a:pt x="295" y="664"/>
                  <a:pt x="295" y="664"/>
                </a:cubicBezTo>
                <a:cubicBezTo>
                  <a:pt x="295" y="664"/>
                  <a:pt x="295" y="664"/>
                  <a:pt x="295" y="664"/>
                </a:cubicBezTo>
                <a:cubicBezTo>
                  <a:pt x="295" y="663"/>
                  <a:pt x="295" y="663"/>
                  <a:pt x="295" y="663"/>
                </a:cubicBezTo>
                <a:cubicBezTo>
                  <a:pt x="295" y="663"/>
                  <a:pt x="295" y="663"/>
                  <a:pt x="295" y="663"/>
                </a:cubicBezTo>
                <a:cubicBezTo>
                  <a:pt x="296" y="663"/>
                  <a:pt x="296" y="663"/>
                  <a:pt x="296" y="663"/>
                </a:cubicBezTo>
                <a:cubicBezTo>
                  <a:pt x="296" y="663"/>
                  <a:pt x="296" y="663"/>
                  <a:pt x="296" y="663"/>
                </a:cubicBezTo>
                <a:cubicBezTo>
                  <a:pt x="300" y="659"/>
                  <a:pt x="300" y="659"/>
                  <a:pt x="300" y="659"/>
                </a:cubicBezTo>
                <a:cubicBezTo>
                  <a:pt x="300" y="659"/>
                  <a:pt x="300" y="659"/>
                  <a:pt x="300" y="659"/>
                </a:cubicBezTo>
                <a:cubicBezTo>
                  <a:pt x="301" y="659"/>
                  <a:pt x="301" y="659"/>
                  <a:pt x="301" y="659"/>
                </a:cubicBezTo>
                <a:cubicBezTo>
                  <a:pt x="301" y="659"/>
                  <a:pt x="301" y="659"/>
                  <a:pt x="301" y="659"/>
                </a:cubicBezTo>
                <a:cubicBezTo>
                  <a:pt x="301" y="658"/>
                  <a:pt x="301" y="658"/>
                  <a:pt x="301" y="658"/>
                </a:cubicBezTo>
                <a:cubicBezTo>
                  <a:pt x="301" y="658"/>
                  <a:pt x="301" y="658"/>
                  <a:pt x="301" y="658"/>
                </a:cubicBezTo>
                <a:cubicBezTo>
                  <a:pt x="302" y="658"/>
                  <a:pt x="302" y="658"/>
                  <a:pt x="302" y="658"/>
                </a:cubicBezTo>
                <a:cubicBezTo>
                  <a:pt x="302" y="658"/>
                  <a:pt x="302" y="658"/>
                  <a:pt x="302" y="658"/>
                </a:cubicBezTo>
                <a:cubicBezTo>
                  <a:pt x="302" y="658"/>
                  <a:pt x="302" y="658"/>
                  <a:pt x="302" y="658"/>
                </a:cubicBezTo>
                <a:cubicBezTo>
                  <a:pt x="302" y="658"/>
                  <a:pt x="302" y="658"/>
                  <a:pt x="302" y="658"/>
                </a:cubicBezTo>
                <a:cubicBezTo>
                  <a:pt x="302" y="657"/>
                  <a:pt x="302" y="657"/>
                  <a:pt x="302" y="657"/>
                </a:cubicBezTo>
                <a:cubicBezTo>
                  <a:pt x="302" y="657"/>
                  <a:pt x="302" y="657"/>
                  <a:pt x="302" y="657"/>
                </a:cubicBezTo>
                <a:cubicBezTo>
                  <a:pt x="302" y="656"/>
                  <a:pt x="302" y="656"/>
                  <a:pt x="302" y="656"/>
                </a:cubicBezTo>
                <a:cubicBezTo>
                  <a:pt x="302" y="656"/>
                  <a:pt x="302" y="656"/>
                  <a:pt x="302" y="656"/>
                </a:cubicBezTo>
                <a:cubicBezTo>
                  <a:pt x="302" y="656"/>
                  <a:pt x="302" y="656"/>
                  <a:pt x="302" y="656"/>
                </a:cubicBezTo>
                <a:cubicBezTo>
                  <a:pt x="302" y="656"/>
                  <a:pt x="302" y="656"/>
                  <a:pt x="302" y="656"/>
                </a:cubicBezTo>
                <a:cubicBezTo>
                  <a:pt x="302" y="655"/>
                  <a:pt x="302" y="655"/>
                  <a:pt x="302" y="655"/>
                </a:cubicBezTo>
                <a:cubicBezTo>
                  <a:pt x="302" y="655"/>
                  <a:pt x="302" y="655"/>
                  <a:pt x="302" y="655"/>
                </a:cubicBezTo>
                <a:cubicBezTo>
                  <a:pt x="302" y="654"/>
                  <a:pt x="302" y="654"/>
                  <a:pt x="302" y="654"/>
                </a:cubicBezTo>
                <a:cubicBezTo>
                  <a:pt x="302" y="654"/>
                  <a:pt x="302" y="654"/>
                  <a:pt x="302" y="654"/>
                </a:cubicBezTo>
                <a:cubicBezTo>
                  <a:pt x="296" y="656"/>
                  <a:pt x="296" y="656"/>
                  <a:pt x="296" y="656"/>
                </a:cubicBezTo>
                <a:cubicBezTo>
                  <a:pt x="296" y="656"/>
                  <a:pt x="296" y="656"/>
                  <a:pt x="296" y="656"/>
                </a:cubicBezTo>
                <a:cubicBezTo>
                  <a:pt x="302" y="652"/>
                  <a:pt x="302" y="652"/>
                  <a:pt x="302" y="652"/>
                </a:cubicBezTo>
                <a:cubicBezTo>
                  <a:pt x="302" y="652"/>
                  <a:pt x="302" y="652"/>
                  <a:pt x="302" y="652"/>
                </a:cubicBezTo>
                <a:cubicBezTo>
                  <a:pt x="302" y="651"/>
                  <a:pt x="302" y="651"/>
                  <a:pt x="302" y="651"/>
                </a:cubicBezTo>
                <a:cubicBezTo>
                  <a:pt x="302" y="651"/>
                  <a:pt x="302" y="651"/>
                  <a:pt x="302" y="651"/>
                </a:cubicBezTo>
                <a:cubicBezTo>
                  <a:pt x="302" y="651"/>
                  <a:pt x="302" y="651"/>
                  <a:pt x="302" y="651"/>
                </a:cubicBezTo>
                <a:cubicBezTo>
                  <a:pt x="302" y="651"/>
                  <a:pt x="302" y="651"/>
                  <a:pt x="302" y="651"/>
                </a:cubicBezTo>
                <a:cubicBezTo>
                  <a:pt x="302" y="650"/>
                  <a:pt x="302" y="650"/>
                  <a:pt x="302" y="650"/>
                </a:cubicBezTo>
                <a:cubicBezTo>
                  <a:pt x="302" y="650"/>
                  <a:pt x="302" y="650"/>
                  <a:pt x="302" y="650"/>
                </a:cubicBezTo>
                <a:cubicBezTo>
                  <a:pt x="303" y="650"/>
                  <a:pt x="303" y="650"/>
                  <a:pt x="303" y="650"/>
                </a:cubicBezTo>
                <a:cubicBezTo>
                  <a:pt x="303" y="650"/>
                  <a:pt x="303" y="650"/>
                  <a:pt x="303" y="650"/>
                </a:cubicBezTo>
                <a:cubicBezTo>
                  <a:pt x="303" y="649"/>
                  <a:pt x="303" y="649"/>
                  <a:pt x="303" y="649"/>
                </a:cubicBezTo>
                <a:cubicBezTo>
                  <a:pt x="303" y="649"/>
                  <a:pt x="303" y="649"/>
                  <a:pt x="303" y="649"/>
                </a:cubicBezTo>
                <a:cubicBezTo>
                  <a:pt x="303" y="649"/>
                  <a:pt x="303" y="649"/>
                  <a:pt x="303" y="649"/>
                </a:cubicBezTo>
                <a:cubicBezTo>
                  <a:pt x="303" y="649"/>
                  <a:pt x="303" y="649"/>
                  <a:pt x="303" y="649"/>
                </a:cubicBezTo>
                <a:cubicBezTo>
                  <a:pt x="303" y="648"/>
                  <a:pt x="303" y="648"/>
                  <a:pt x="303" y="648"/>
                </a:cubicBezTo>
                <a:cubicBezTo>
                  <a:pt x="303" y="648"/>
                  <a:pt x="303" y="648"/>
                  <a:pt x="303" y="648"/>
                </a:cubicBezTo>
                <a:cubicBezTo>
                  <a:pt x="303" y="647"/>
                  <a:pt x="303" y="647"/>
                  <a:pt x="303" y="647"/>
                </a:cubicBezTo>
                <a:cubicBezTo>
                  <a:pt x="303" y="647"/>
                  <a:pt x="303" y="647"/>
                  <a:pt x="303" y="647"/>
                </a:cubicBezTo>
                <a:cubicBezTo>
                  <a:pt x="302" y="647"/>
                  <a:pt x="302" y="647"/>
                  <a:pt x="302" y="647"/>
                </a:cubicBezTo>
                <a:cubicBezTo>
                  <a:pt x="302" y="647"/>
                  <a:pt x="302" y="647"/>
                  <a:pt x="302" y="647"/>
                </a:cubicBezTo>
                <a:cubicBezTo>
                  <a:pt x="296" y="651"/>
                  <a:pt x="296" y="651"/>
                  <a:pt x="296" y="651"/>
                </a:cubicBezTo>
                <a:cubicBezTo>
                  <a:pt x="296" y="651"/>
                  <a:pt x="296" y="651"/>
                  <a:pt x="296" y="651"/>
                </a:cubicBezTo>
                <a:cubicBezTo>
                  <a:pt x="295" y="652"/>
                  <a:pt x="295" y="652"/>
                  <a:pt x="295" y="652"/>
                </a:cubicBezTo>
                <a:cubicBezTo>
                  <a:pt x="295" y="652"/>
                  <a:pt x="295" y="652"/>
                  <a:pt x="295" y="652"/>
                </a:cubicBezTo>
                <a:cubicBezTo>
                  <a:pt x="294" y="653"/>
                  <a:pt x="294" y="653"/>
                  <a:pt x="294" y="653"/>
                </a:cubicBezTo>
                <a:cubicBezTo>
                  <a:pt x="294" y="653"/>
                  <a:pt x="294" y="653"/>
                  <a:pt x="294" y="653"/>
                </a:cubicBezTo>
                <a:cubicBezTo>
                  <a:pt x="293" y="654"/>
                  <a:pt x="293" y="654"/>
                  <a:pt x="293" y="654"/>
                </a:cubicBezTo>
                <a:cubicBezTo>
                  <a:pt x="293" y="654"/>
                  <a:pt x="293" y="654"/>
                  <a:pt x="293" y="654"/>
                </a:cubicBezTo>
                <a:cubicBezTo>
                  <a:pt x="292" y="655"/>
                  <a:pt x="292" y="655"/>
                  <a:pt x="292" y="655"/>
                </a:cubicBezTo>
                <a:cubicBezTo>
                  <a:pt x="292" y="655"/>
                  <a:pt x="292" y="655"/>
                  <a:pt x="292" y="655"/>
                </a:cubicBezTo>
                <a:cubicBezTo>
                  <a:pt x="290" y="656"/>
                  <a:pt x="290" y="656"/>
                  <a:pt x="290" y="656"/>
                </a:cubicBezTo>
                <a:cubicBezTo>
                  <a:pt x="290" y="656"/>
                  <a:pt x="290" y="656"/>
                  <a:pt x="290" y="656"/>
                </a:cubicBezTo>
                <a:cubicBezTo>
                  <a:pt x="289" y="656"/>
                  <a:pt x="289" y="656"/>
                  <a:pt x="289" y="656"/>
                </a:cubicBezTo>
                <a:cubicBezTo>
                  <a:pt x="289" y="656"/>
                  <a:pt x="289" y="656"/>
                  <a:pt x="289" y="656"/>
                </a:cubicBezTo>
                <a:cubicBezTo>
                  <a:pt x="287" y="656"/>
                  <a:pt x="287" y="656"/>
                  <a:pt x="287" y="656"/>
                </a:cubicBezTo>
                <a:cubicBezTo>
                  <a:pt x="287" y="656"/>
                  <a:pt x="287" y="656"/>
                  <a:pt x="287" y="656"/>
                </a:cubicBezTo>
                <a:cubicBezTo>
                  <a:pt x="286" y="656"/>
                  <a:pt x="286" y="656"/>
                  <a:pt x="286" y="656"/>
                </a:cubicBezTo>
                <a:cubicBezTo>
                  <a:pt x="286" y="656"/>
                  <a:pt x="286" y="656"/>
                  <a:pt x="286" y="656"/>
                </a:cubicBezTo>
                <a:cubicBezTo>
                  <a:pt x="285" y="656"/>
                  <a:pt x="285" y="656"/>
                  <a:pt x="285" y="656"/>
                </a:cubicBezTo>
                <a:cubicBezTo>
                  <a:pt x="285" y="656"/>
                  <a:pt x="285" y="656"/>
                  <a:pt x="285" y="656"/>
                </a:cubicBezTo>
                <a:cubicBezTo>
                  <a:pt x="284" y="656"/>
                  <a:pt x="284" y="656"/>
                  <a:pt x="284" y="656"/>
                </a:cubicBezTo>
                <a:cubicBezTo>
                  <a:pt x="284" y="656"/>
                  <a:pt x="284" y="656"/>
                  <a:pt x="284" y="656"/>
                </a:cubicBezTo>
                <a:cubicBezTo>
                  <a:pt x="283" y="656"/>
                  <a:pt x="283" y="656"/>
                  <a:pt x="283" y="656"/>
                </a:cubicBezTo>
                <a:cubicBezTo>
                  <a:pt x="283" y="656"/>
                  <a:pt x="283" y="656"/>
                  <a:pt x="283" y="656"/>
                </a:cubicBezTo>
                <a:cubicBezTo>
                  <a:pt x="282" y="656"/>
                  <a:pt x="282" y="656"/>
                  <a:pt x="282" y="656"/>
                </a:cubicBezTo>
                <a:cubicBezTo>
                  <a:pt x="282" y="656"/>
                  <a:pt x="282" y="656"/>
                  <a:pt x="282" y="656"/>
                </a:cubicBezTo>
                <a:cubicBezTo>
                  <a:pt x="281" y="655"/>
                  <a:pt x="281" y="655"/>
                  <a:pt x="281" y="655"/>
                </a:cubicBezTo>
                <a:cubicBezTo>
                  <a:pt x="281" y="655"/>
                  <a:pt x="281" y="655"/>
                  <a:pt x="281" y="655"/>
                </a:cubicBezTo>
                <a:cubicBezTo>
                  <a:pt x="281" y="655"/>
                  <a:pt x="281" y="655"/>
                  <a:pt x="281" y="655"/>
                </a:cubicBezTo>
                <a:cubicBezTo>
                  <a:pt x="281" y="655"/>
                  <a:pt x="281" y="655"/>
                  <a:pt x="281" y="655"/>
                </a:cubicBezTo>
                <a:cubicBezTo>
                  <a:pt x="280" y="654"/>
                  <a:pt x="280" y="654"/>
                  <a:pt x="280" y="654"/>
                </a:cubicBezTo>
                <a:cubicBezTo>
                  <a:pt x="280" y="654"/>
                  <a:pt x="280" y="654"/>
                  <a:pt x="280" y="654"/>
                </a:cubicBezTo>
                <a:cubicBezTo>
                  <a:pt x="280" y="654"/>
                  <a:pt x="280" y="654"/>
                  <a:pt x="280" y="654"/>
                </a:cubicBezTo>
                <a:cubicBezTo>
                  <a:pt x="280" y="654"/>
                  <a:pt x="280" y="654"/>
                  <a:pt x="280" y="654"/>
                </a:cubicBezTo>
                <a:cubicBezTo>
                  <a:pt x="288" y="650"/>
                  <a:pt x="288" y="650"/>
                  <a:pt x="288" y="650"/>
                </a:cubicBezTo>
                <a:cubicBezTo>
                  <a:pt x="288" y="650"/>
                  <a:pt x="288" y="650"/>
                  <a:pt x="288" y="650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2"/>
                  <a:pt x="302" y="642"/>
                  <a:pt x="302" y="642"/>
                </a:cubicBezTo>
                <a:cubicBezTo>
                  <a:pt x="302" y="642"/>
                  <a:pt x="302" y="642"/>
                  <a:pt x="302" y="642"/>
                </a:cubicBezTo>
                <a:cubicBezTo>
                  <a:pt x="303" y="639"/>
                  <a:pt x="303" y="639"/>
                  <a:pt x="303" y="639"/>
                </a:cubicBezTo>
                <a:cubicBezTo>
                  <a:pt x="303" y="639"/>
                  <a:pt x="303" y="639"/>
                  <a:pt x="303" y="639"/>
                </a:cubicBezTo>
                <a:cubicBezTo>
                  <a:pt x="303" y="636"/>
                  <a:pt x="303" y="636"/>
                  <a:pt x="303" y="636"/>
                </a:cubicBezTo>
                <a:cubicBezTo>
                  <a:pt x="303" y="636"/>
                  <a:pt x="303" y="636"/>
                  <a:pt x="303" y="636"/>
                </a:cubicBezTo>
                <a:cubicBezTo>
                  <a:pt x="303" y="632"/>
                  <a:pt x="303" y="632"/>
                  <a:pt x="303" y="632"/>
                </a:cubicBezTo>
                <a:cubicBezTo>
                  <a:pt x="303" y="632"/>
                  <a:pt x="303" y="632"/>
                  <a:pt x="303" y="632"/>
                </a:cubicBezTo>
                <a:cubicBezTo>
                  <a:pt x="302" y="630"/>
                  <a:pt x="302" y="630"/>
                  <a:pt x="302" y="630"/>
                </a:cubicBezTo>
                <a:cubicBezTo>
                  <a:pt x="302" y="630"/>
                  <a:pt x="302" y="630"/>
                  <a:pt x="302" y="630"/>
                </a:cubicBezTo>
                <a:cubicBezTo>
                  <a:pt x="302" y="627"/>
                  <a:pt x="302" y="627"/>
                  <a:pt x="302" y="627"/>
                </a:cubicBezTo>
                <a:cubicBezTo>
                  <a:pt x="302" y="627"/>
                  <a:pt x="302" y="627"/>
                  <a:pt x="302" y="627"/>
                </a:cubicBezTo>
                <a:cubicBezTo>
                  <a:pt x="302" y="624"/>
                  <a:pt x="302" y="624"/>
                  <a:pt x="302" y="624"/>
                </a:cubicBezTo>
                <a:cubicBezTo>
                  <a:pt x="302" y="624"/>
                  <a:pt x="302" y="624"/>
                  <a:pt x="302" y="624"/>
                </a:cubicBezTo>
                <a:cubicBezTo>
                  <a:pt x="302" y="621"/>
                  <a:pt x="302" y="621"/>
                  <a:pt x="302" y="621"/>
                </a:cubicBezTo>
                <a:cubicBezTo>
                  <a:pt x="303" y="621"/>
                  <a:pt x="303" y="621"/>
                  <a:pt x="303" y="621"/>
                </a:cubicBezTo>
                <a:cubicBezTo>
                  <a:pt x="309" y="625"/>
                  <a:pt x="309" y="625"/>
                  <a:pt x="309" y="625"/>
                </a:cubicBezTo>
                <a:cubicBezTo>
                  <a:pt x="309" y="625"/>
                  <a:pt x="309" y="625"/>
                  <a:pt x="309" y="625"/>
                </a:cubicBezTo>
                <a:cubicBezTo>
                  <a:pt x="309" y="627"/>
                  <a:pt x="309" y="627"/>
                  <a:pt x="309" y="627"/>
                </a:cubicBezTo>
                <a:cubicBezTo>
                  <a:pt x="309" y="627"/>
                  <a:pt x="309" y="627"/>
                  <a:pt x="309" y="627"/>
                </a:cubicBezTo>
                <a:cubicBezTo>
                  <a:pt x="309" y="628"/>
                  <a:pt x="309" y="628"/>
                  <a:pt x="309" y="628"/>
                </a:cubicBezTo>
                <a:cubicBezTo>
                  <a:pt x="309" y="628"/>
                  <a:pt x="309" y="628"/>
                  <a:pt x="309" y="628"/>
                </a:cubicBezTo>
                <a:cubicBezTo>
                  <a:pt x="309" y="630"/>
                  <a:pt x="309" y="630"/>
                  <a:pt x="309" y="630"/>
                </a:cubicBezTo>
                <a:cubicBezTo>
                  <a:pt x="309" y="630"/>
                  <a:pt x="309" y="630"/>
                  <a:pt x="309" y="630"/>
                </a:cubicBezTo>
                <a:cubicBezTo>
                  <a:pt x="309" y="631"/>
                  <a:pt x="309" y="631"/>
                  <a:pt x="309" y="631"/>
                </a:cubicBezTo>
                <a:cubicBezTo>
                  <a:pt x="309" y="631"/>
                  <a:pt x="309" y="631"/>
                  <a:pt x="309" y="631"/>
                </a:cubicBezTo>
                <a:cubicBezTo>
                  <a:pt x="309" y="633"/>
                  <a:pt x="309" y="633"/>
                  <a:pt x="309" y="633"/>
                </a:cubicBezTo>
                <a:cubicBezTo>
                  <a:pt x="309" y="633"/>
                  <a:pt x="309" y="633"/>
                  <a:pt x="309" y="633"/>
                </a:cubicBezTo>
                <a:cubicBezTo>
                  <a:pt x="308" y="634"/>
                  <a:pt x="308" y="634"/>
                  <a:pt x="308" y="634"/>
                </a:cubicBezTo>
                <a:cubicBezTo>
                  <a:pt x="308" y="634"/>
                  <a:pt x="308" y="634"/>
                  <a:pt x="308" y="634"/>
                </a:cubicBezTo>
                <a:cubicBezTo>
                  <a:pt x="308" y="635"/>
                  <a:pt x="308" y="635"/>
                  <a:pt x="308" y="635"/>
                </a:cubicBezTo>
                <a:cubicBezTo>
                  <a:pt x="308" y="635"/>
                  <a:pt x="308" y="635"/>
                  <a:pt x="308" y="635"/>
                </a:cubicBezTo>
                <a:cubicBezTo>
                  <a:pt x="308" y="636"/>
                  <a:pt x="308" y="636"/>
                  <a:pt x="308" y="636"/>
                </a:cubicBezTo>
                <a:cubicBezTo>
                  <a:pt x="308" y="636"/>
                  <a:pt x="308" y="636"/>
                  <a:pt x="308" y="636"/>
                </a:cubicBezTo>
                <a:cubicBezTo>
                  <a:pt x="307" y="637"/>
                  <a:pt x="307" y="637"/>
                  <a:pt x="307" y="637"/>
                </a:cubicBezTo>
                <a:cubicBezTo>
                  <a:pt x="307" y="637"/>
                  <a:pt x="307" y="637"/>
                  <a:pt x="307" y="637"/>
                </a:cubicBezTo>
                <a:cubicBezTo>
                  <a:pt x="307" y="638"/>
                  <a:pt x="307" y="638"/>
                  <a:pt x="307" y="638"/>
                </a:cubicBezTo>
                <a:cubicBezTo>
                  <a:pt x="307" y="638"/>
                  <a:pt x="307" y="638"/>
                  <a:pt x="307" y="638"/>
                </a:cubicBezTo>
                <a:cubicBezTo>
                  <a:pt x="307" y="638"/>
                  <a:pt x="307" y="638"/>
                  <a:pt x="307" y="638"/>
                </a:cubicBezTo>
                <a:cubicBezTo>
                  <a:pt x="307" y="638"/>
                  <a:pt x="307" y="638"/>
                  <a:pt x="307" y="638"/>
                </a:cubicBezTo>
                <a:cubicBezTo>
                  <a:pt x="307" y="639"/>
                  <a:pt x="307" y="639"/>
                  <a:pt x="307" y="639"/>
                </a:cubicBezTo>
                <a:cubicBezTo>
                  <a:pt x="307" y="639"/>
                  <a:pt x="307" y="639"/>
                  <a:pt x="307" y="639"/>
                </a:cubicBezTo>
                <a:cubicBezTo>
                  <a:pt x="307" y="639"/>
                  <a:pt x="307" y="639"/>
                  <a:pt x="307" y="639"/>
                </a:cubicBezTo>
                <a:cubicBezTo>
                  <a:pt x="307" y="639"/>
                  <a:pt x="307" y="639"/>
                  <a:pt x="307" y="639"/>
                </a:cubicBezTo>
                <a:cubicBezTo>
                  <a:pt x="307" y="640"/>
                  <a:pt x="307" y="640"/>
                  <a:pt x="307" y="640"/>
                </a:cubicBezTo>
                <a:cubicBezTo>
                  <a:pt x="307" y="640"/>
                  <a:pt x="307" y="640"/>
                  <a:pt x="307" y="640"/>
                </a:cubicBezTo>
                <a:cubicBezTo>
                  <a:pt x="307" y="641"/>
                  <a:pt x="307" y="641"/>
                  <a:pt x="307" y="641"/>
                </a:cubicBezTo>
                <a:cubicBezTo>
                  <a:pt x="307" y="641"/>
                  <a:pt x="307" y="641"/>
                  <a:pt x="307" y="641"/>
                </a:cubicBezTo>
                <a:cubicBezTo>
                  <a:pt x="307" y="641"/>
                  <a:pt x="307" y="641"/>
                  <a:pt x="307" y="641"/>
                </a:cubicBezTo>
                <a:cubicBezTo>
                  <a:pt x="307" y="641"/>
                  <a:pt x="307" y="641"/>
                  <a:pt x="307" y="641"/>
                </a:cubicBezTo>
                <a:cubicBezTo>
                  <a:pt x="308" y="642"/>
                  <a:pt x="308" y="642"/>
                  <a:pt x="308" y="642"/>
                </a:cubicBezTo>
                <a:cubicBezTo>
                  <a:pt x="308" y="642"/>
                  <a:pt x="308" y="642"/>
                  <a:pt x="308" y="642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20" y="639"/>
                  <a:pt x="320" y="639"/>
                  <a:pt x="320" y="639"/>
                </a:cubicBezTo>
                <a:cubicBezTo>
                  <a:pt x="320" y="639"/>
                  <a:pt x="320" y="639"/>
                  <a:pt x="320" y="639"/>
                </a:cubicBezTo>
                <a:cubicBezTo>
                  <a:pt x="320" y="639"/>
                  <a:pt x="320" y="639"/>
                  <a:pt x="320" y="639"/>
                </a:cubicBezTo>
                <a:cubicBezTo>
                  <a:pt x="320" y="639"/>
                  <a:pt x="320" y="639"/>
                  <a:pt x="320" y="639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319" y="641"/>
                  <a:pt x="319" y="641"/>
                  <a:pt x="319" y="641"/>
                </a:cubicBezTo>
                <a:cubicBezTo>
                  <a:pt x="319" y="641"/>
                  <a:pt x="319" y="641"/>
                  <a:pt x="319" y="641"/>
                </a:cubicBezTo>
                <a:cubicBezTo>
                  <a:pt x="319" y="641"/>
                  <a:pt x="319" y="641"/>
                  <a:pt x="319" y="641"/>
                </a:cubicBezTo>
                <a:cubicBezTo>
                  <a:pt x="319" y="641"/>
                  <a:pt x="319" y="641"/>
                  <a:pt x="319" y="641"/>
                </a:cubicBezTo>
                <a:cubicBezTo>
                  <a:pt x="318" y="641"/>
                  <a:pt x="318" y="641"/>
                  <a:pt x="318" y="641"/>
                </a:cubicBezTo>
                <a:cubicBezTo>
                  <a:pt x="318" y="641"/>
                  <a:pt x="318" y="641"/>
                  <a:pt x="318" y="641"/>
                </a:cubicBezTo>
                <a:cubicBezTo>
                  <a:pt x="318" y="641"/>
                  <a:pt x="318" y="641"/>
                  <a:pt x="318" y="641"/>
                </a:cubicBezTo>
                <a:cubicBezTo>
                  <a:pt x="318" y="641"/>
                  <a:pt x="318" y="641"/>
                  <a:pt x="318" y="641"/>
                </a:cubicBezTo>
                <a:cubicBezTo>
                  <a:pt x="317" y="641"/>
                  <a:pt x="317" y="641"/>
                  <a:pt x="317" y="641"/>
                </a:cubicBezTo>
                <a:cubicBezTo>
                  <a:pt x="317" y="641"/>
                  <a:pt x="317" y="641"/>
                  <a:pt x="317" y="641"/>
                </a:cubicBezTo>
                <a:cubicBezTo>
                  <a:pt x="317" y="641"/>
                  <a:pt x="317" y="641"/>
                  <a:pt x="317" y="641"/>
                </a:cubicBezTo>
                <a:cubicBezTo>
                  <a:pt x="317" y="641"/>
                  <a:pt x="317" y="641"/>
                  <a:pt x="317" y="641"/>
                </a:cubicBezTo>
                <a:cubicBezTo>
                  <a:pt x="316" y="641"/>
                  <a:pt x="316" y="641"/>
                  <a:pt x="316" y="641"/>
                </a:cubicBezTo>
                <a:cubicBezTo>
                  <a:pt x="316" y="641"/>
                  <a:pt x="316" y="641"/>
                  <a:pt x="316" y="641"/>
                </a:cubicBezTo>
                <a:cubicBezTo>
                  <a:pt x="316" y="641"/>
                  <a:pt x="316" y="641"/>
                  <a:pt x="316" y="641"/>
                </a:cubicBezTo>
                <a:cubicBezTo>
                  <a:pt x="316" y="641"/>
                  <a:pt x="316" y="641"/>
                  <a:pt x="316" y="641"/>
                </a:cubicBezTo>
                <a:cubicBezTo>
                  <a:pt x="307" y="649"/>
                  <a:pt x="307" y="649"/>
                  <a:pt x="307" y="649"/>
                </a:cubicBezTo>
                <a:cubicBezTo>
                  <a:pt x="307" y="649"/>
                  <a:pt x="307" y="649"/>
                  <a:pt x="307" y="649"/>
                </a:cubicBezTo>
                <a:cubicBezTo>
                  <a:pt x="306" y="650"/>
                  <a:pt x="306" y="650"/>
                  <a:pt x="306" y="650"/>
                </a:cubicBezTo>
                <a:cubicBezTo>
                  <a:pt x="306" y="650"/>
                  <a:pt x="306" y="650"/>
                  <a:pt x="306" y="650"/>
                </a:cubicBezTo>
                <a:cubicBezTo>
                  <a:pt x="306" y="650"/>
                  <a:pt x="306" y="650"/>
                  <a:pt x="306" y="650"/>
                </a:cubicBezTo>
                <a:cubicBezTo>
                  <a:pt x="306" y="650"/>
                  <a:pt x="306" y="650"/>
                  <a:pt x="306" y="650"/>
                </a:cubicBezTo>
                <a:cubicBezTo>
                  <a:pt x="306" y="651"/>
                  <a:pt x="306" y="651"/>
                  <a:pt x="306" y="651"/>
                </a:cubicBezTo>
                <a:cubicBezTo>
                  <a:pt x="306" y="651"/>
                  <a:pt x="306" y="651"/>
                  <a:pt x="306" y="651"/>
                </a:cubicBezTo>
                <a:cubicBezTo>
                  <a:pt x="306" y="651"/>
                  <a:pt x="306" y="651"/>
                  <a:pt x="306" y="651"/>
                </a:cubicBezTo>
                <a:cubicBezTo>
                  <a:pt x="306" y="651"/>
                  <a:pt x="306" y="651"/>
                  <a:pt x="306" y="651"/>
                </a:cubicBezTo>
                <a:cubicBezTo>
                  <a:pt x="306" y="652"/>
                  <a:pt x="306" y="652"/>
                  <a:pt x="306" y="652"/>
                </a:cubicBezTo>
                <a:cubicBezTo>
                  <a:pt x="306" y="652"/>
                  <a:pt x="306" y="652"/>
                  <a:pt x="306" y="652"/>
                </a:cubicBezTo>
                <a:cubicBezTo>
                  <a:pt x="306" y="652"/>
                  <a:pt x="306" y="652"/>
                  <a:pt x="306" y="652"/>
                </a:cubicBezTo>
                <a:cubicBezTo>
                  <a:pt x="306" y="652"/>
                  <a:pt x="306" y="652"/>
                  <a:pt x="306" y="652"/>
                </a:cubicBezTo>
                <a:cubicBezTo>
                  <a:pt x="306" y="653"/>
                  <a:pt x="306" y="653"/>
                  <a:pt x="306" y="653"/>
                </a:cubicBezTo>
                <a:cubicBezTo>
                  <a:pt x="306" y="653"/>
                  <a:pt x="306" y="653"/>
                  <a:pt x="306" y="653"/>
                </a:cubicBezTo>
                <a:cubicBezTo>
                  <a:pt x="307" y="653"/>
                  <a:pt x="307" y="653"/>
                  <a:pt x="307" y="653"/>
                </a:cubicBezTo>
                <a:cubicBezTo>
                  <a:pt x="307" y="653"/>
                  <a:pt x="307" y="653"/>
                  <a:pt x="307" y="653"/>
                </a:cubicBezTo>
                <a:cubicBezTo>
                  <a:pt x="308" y="653"/>
                  <a:pt x="308" y="653"/>
                  <a:pt x="308" y="653"/>
                </a:cubicBezTo>
                <a:cubicBezTo>
                  <a:pt x="308" y="653"/>
                  <a:pt x="308" y="653"/>
                  <a:pt x="308" y="653"/>
                </a:cubicBezTo>
                <a:cubicBezTo>
                  <a:pt x="310" y="652"/>
                  <a:pt x="310" y="652"/>
                  <a:pt x="310" y="652"/>
                </a:cubicBezTo>
                <a:cubicBezTo>
                  <a:pt x="310" y="652"/>
                  <a:pt x="310" y="652"/>
                  <a:pt x="310" y="652"/>
                </a:cubicBezTo>
                <a:cubicBezTo>
                  <a:pt x="311" y="650"/>
                  <a:pt x="311" y="650"/>
                  <a:pt x="311" y="650"/>
                </a:cubicBezTo>
                <a:cubicBezTo>
                  <a:pt x="311" y="650"/>
                  <a:pt x="311" y="650"/>
                  <a:pt x="311" y="650"/>
                </a:cubicBezTo>
                <a:cubicBezTo>
                  <a:pt x="312" y="649"/>
                  <a:pt x="312" y="649"/>
                  <a:pt x="312" y="649"/>
                </a:cubicBezTo>
                <a:cubicBezTo>
                  <a:pt x="312" y="649"/>
                  <a:pt x="312" y="649"/>
                  <a:pt x="312" y="649"/>
                </a:cubicBezTo>
                <a:cubicBezTo>
                  <a:pt x="314" y="649"/>
                  <a:pt x="314" y="649"/>
                  <a:pt x="314" y="649"/>
                </a:cubicBezTo>
                <a:cubicBezTo>
                  <a:pt x="314" y="649"/>
                  <a:pt x="314" y="649"/>
                  <a:pt x="314" y="649"/>
                </a:cubicBezTo>
                <a:cubicBezTo>
                  <a:pt x="315" y="648"/>
                  <a:pt x="315" y="648"/>
                  <a:pt x="315" y="648"/>
                </a:cubicBezTo>
                <a:cubicBezTo>
                  <a:pt x="315" y="648"/>
                  <a:pt x="315" y="648"/>
                  <a:pt x="315" y="648"/>
                </a:cubicBezTo>
                <a:cubicBezTo>
                  <a:pt x="317" y="648"/>
                  <a:pt x="317" y="648"/>
                  <a:pt x="317" y="648"/>
                </a:cubicBezTo>
                <a:cubicBezTo>
                  <a:pt x="317" y="648"/>
                  <a:pt x="317" y="648"/>
                  <a:pt x="317" y="648"/>
                </a:cubicBezTo>
                <a:cubicBezTo>
                  <a:pt x="319" y="648"/>
                  <a:pt x="319" y="648"/>
                  <a:pt x="319" y="648"/>
                </a:cubicBezTo>
                <a:cubicBezTo>
                  <a:pt x="319" y="648"/>
                  <a:pt x="319" y="648"/>
                  <a:pt x="319" y="648"/>
                </a:cubicBezTo>
                <a:cubicBezTo>
                  <a:pt x="320" y="648"/>
                  <a:pt x="320" y="648"/>
                  <a:pt x="320" y="648"/>
                </a:cubicBezTo>
                <a:cubicBezTo>
                  <a:pt x="320" y="648"/>
                  <a:pt x="320" y="648"/>
                  <a:pt x="320" y="648"/>
                </a:cubicBezTo>
                <a:cubicBezTo>
                  <a:pt x="320" y="649"/>
                  <a:pt x="320" y="649"/>
                  <a:pt x="320" y="649"/>
                </a:cubicBezTo>
                <a:cubicBezTo>
                  <a:pt x="320" y="649"/>
                  <a:pt x="320" y="649"/>
                  <a:pt x="320" y="649"/>
                </a:cubicBezTo>
                <a:cubicBezTo>
                  <a:pt x="321" y="649"/>
                  <a:pt x="321" y="649"/>
                  <a:pt x="321" y="649"/>
                </a:cubicBezTo>
                <a:cubicBezTo>
                  <a:pt x="321" y="649"/>
                  <a:pt x="321" y="649"/>
                  <a:pt x="321" y="649"/>
                </a:cubicBezTo>
                <a:cubicBezTo>
                  <a:pt x="321" y="650"/>
                  <a:pt x="321" y="650"/>
                  <a:pt x="321" y="650"/>
                </a:cubicBezTo>
                <a:cubicBezTo>
                  <a:pt x="321" y="650"/>
                  <a:pt x="321" y="650"/>
                  <a:pt x="321" y="650"/>
                </a:cubicBezTo>
                <a:cubicBezTo>
                  <a:pt x="321" y="651"/>
                  <a:pt x="321" y="651"/>
                  <a:pt x="321" y="651"/>
                </a:cubicBezTo>
                <a:cubicBezTo>
                  <a:pt x="321" y="651"/>
                  <a:pt x="321" y="651"/>
                  <a:pt x="321" y="651"/>
                </a:cubicBezTo>
                <a:cubicBezTo>
                  <a:pt x="321" y="651"/>
                  <a:pt x="321" y="651"/>
                  <a:pt x="321" y="651"/>
                </a:cubicBezTo>
                <a:cubicBezTo>
                  <a:pt x="321" y="651"/>
                  <a:pt x="321" y="651"/>
                  <a:pt x="321" y="651"/>
                </a:cubicBezTo>
                <a:cubicBezTo>
                  <a:pt x="321" y="652"/>
                  <a:pt x="321" y="652"/>
                  <a:pt x="321" y="652"/>
                </a:cubicBezTo>
                <a:cubicBezTo>
                  <a:pt x="321" y="652"/>
                  <a:pt x="321" y="652"/>
                  <a:pt x="321" y="652"/>
                </a:cubicBezTo>
                <a:cubicBezTo>
                  <a:pt x="322" y="653"/>
                  <a:pt x="322" y="653"/>
                  <a:pt x="322" y="653"/>
                </a:cubicBezTo>
                <a:cubicBezTo>
                  <a:pt x="322" y="653"/>
                  <a:pt x="322" y="653"/>
                  <a:pt x="322" y="653"/>
                </a:cubicBezTo>
                <a:cubicBezTo>
                  <a:pt x="315" y="659"/>
                  <a:pt x="315" y="659"/>
                  <a:pt x="315" y="659"/>
                </a:cubicBezTo>
                <a:cubicBezTo>
                  <a:pt x="315" y="659"/>
                  <a:pt x="315" y="659"/>
                  <a:pt x="315" y="659"/>
                </a:cubicBezTo>
                <a:cubicBezTo>
                  <a:pt x="309" y="664"/>
                  <a:pt x="309" y="664"/>
                  <a:pt x="309" y="664"/>
                </a:cubicBezTo>
                <a:cubicBezTo>
                  <a:pt x="309" y="664"/>
                  <a:pt x="309" y="664"/>
                  <a:pt x="309" y="664"/>
                </a:cubicBezTo>
                <a:cubicBezTo>
                  <a:pt x="304" y="669"/>
                  <a:pt x="304" y="669"/>
                  <a:pt x="304" y="669"/>
                </a:cubicBezTo>
                <a:cubicBezTo>
                  <a:pt x="304" y="669"/>
                  <a:pt x="304" y="669"/>
                  <a:pt x="304" y="669"/>
                </a:cubicBezTo>
                <a:cubicBezTo>
                  <a:pt x="303" y="676"/>
                  <a:pt x="303" y="676"/>
                  <a:pt x="303" y="676"/>
                </a:cubicBezTo>
                <a:cubicBezTo>
                  <a:pt x="303" y="676"/>
                  <a:pt x="303" y="676"/>
                  <a:pt x="303" y="676"/>
                </a:cubicBezTo>
                <a:cubicBezTo>
                  <a:pt x="304" y="676"/>
                  <a:pt x="304" y="676"/>
                  <a:pt x="304" y="676"/>
                </a:cubicBezTo>
                <a:cubicBezTo>
                  <a:pt x="304" y="676"/>
                  <a:pt x="304" y="676"/>
                  <a:pt x="304" y="676"/>
                </a:cubicBezTo>
                <a:cubicBezTo>
                  <a:pt x="305" y="676"/>
                  <a:pt x="305" y="676"/>
                  <a:pt x="305" y="676"/>
                </a:cubicBezTo>
                <a:cubicBezTo>
                  <a:pt x="305" y="676"/>
                  <a:pt x="305" y="676"/>
                  <a:pt x="305" y="676"/>
                </a:cubicBezTo>
                <a:cubicBezTo>
                  <a:pt x="305" y="676"/>
                  <a:pt x="305" y="676"/>
                  <a:pt x="305" y="676"/>
                </a:cubicBezTo>
                <a:cubicBezTo>
                  <a:pt x="305" y="676"/>
                  <a:pt x="305" y="676"/>
                  <a:pt x="305" y="676"/>
                </a:cubicBezTo>
                <a:cubicBezTo>
                  <a:pt x="306" y="676"/>
                  <a:pt x="306" y="676"/>
                  <a:pt x="306" y="676"/>
                </a:cubicBezTo>
                <a:cubicBezTo>
                  <a:pt x="306" y="676"/>
                  <a:pt x="306" y="676"/>
                  <a:pt x="306" y="676"/>
                </a:cubicBezTo>
                <a:cubicBezTo>
                  <a:pt x="306" y="675"/>
                  <a:pt x="306" y="675"/>
                  <a:pt x="306" y="675"/>
                </a:cubicBezTo>
                <a:cubicBezTo>
                  <a:pt x="306" y="675"/>
                  <a:pt x="306" y="675"/>
                  <a:pt x="306" y="675"/>
                </a:cubicBezTo>
                <a:cubicBezTo>
                  <a:pt x="307" y="674"/>
                  <a:pt x="307" y="674"/>
                  <a:pt x="307" y="674"/>
                </a:cubicBezTo>
                <a:cubicBezTo>
                  <a:pt x="307" y="674"/>
                  <a:pt x="307" y="674"/>
                  <a:pt x="307" y="674"/>
                </a:cubicBezTo>
                <a:cubicBezTo>
                  <a:pt x="307" y="674"/>
                  <a:pt x="307" y="674"/>
                  <a:pt x="307" y="674"/>
                </a:cubicBezTo>
                <a:cubicBezTo>
                  <a:pt x="307" y="674"/>
                  <a:pt x="307" y="674"/>
                  <a:pt x="307" y="674"/>
                </a:cubicBezTo>
                <a:cubicBezTo>
                  <a:pt x="308" y="673"/>
                  <a:pt x="308" y="673"/>
                  <a:pt x="308" y="673"/>
                </a:cubicBezTo>
                <a:cubicBezTo>
                  <a:pt x="308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1"/>
                  <a:pt x="308" y="671"/>
                  <a:pt x="308" y="671"/>
                </a:cubicBezTo>
                <a:cubicBezTo>
                  <a:pt x="308" y="671"/>
                  <a:pt x="308" y="671"/>
                  <a:pt x="308" y="671"/>
                </a:cubicBezTo>
                <a:cubicBezTo>
                  <a:pt x="308" y="671"/>
                  <a:pt x="308" y="671"/>
                  <a:pt x="308" y="671"/>
                </a:cubicBezTo>
                <a:cubicBezTo>
                  <a:pt x="308" y="671"/>
                  <a:pt x="308" y="671"/>
                  <a:pt x="308" y="671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9" y="670"/>
                  <a:pt x="309" y="670"/>
                  <a:pt x="309" y="670"/>
                </a:cubicBezTo>
                <a:cubicBezTo>
                  <a:pt x="309" y="670"/>
                  <a:pt x="309" y="670"/>
                  <a:pt x="309" y="670"/>
                </a:cubicBezTo>
                <a:cubicBezTo>
                  <a:pt x="309" y="671"/>
                  <a:pt x="309" y="671"/>
                  <a:pt x="309" y="671"/>
                </a:cubicBezTo>
                <a:cubicBezTo>
                  <a:pt x="309" y="671"/>
                  <a:pt x="309" y="671"/>
                  <a:pt x="309" y="671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09" y="673"/>
                  <a:pt x="309" y="673"/>
                  <a:pt x="309" y="673"/>
                </a:cubicBezTo>
                <a:cubicBezTo>
                  <a:pt x="309" y="673"/>
                  <a:pt x="309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6"/>
                  <a:pt x="309" y="676"/>
                  <a:pt x="309" y="676"/>
                </a:cubicBezTo>
                <a:cubicBezTo>
                  <a:pt x="309" y="676"/>
                  <a:pt x="309" y="676"/>
                  <a:pt x="309" y="676"/>
                </a:cubicBezTo>
                <a:cubicBezTo>
                  <a:pt x="308" y="676"/>
                  <a:pt x="308" y="676"/>
                  <a:pt x="308" y="676"/>
                </a:cubicBezTo>
                <a:cubicBezTo>
                  <a:pt x="308" y="676"/>
                  <a:pt x="308" y="676"/>
                  <a:pt x="308" y="676"/>
                </a:cubicBezTo>
                <a:cubicBezTo>
                  <a:pt x="308" y="677"/>
                  <a:pt x="308" y="677"/>
                  <a:pt x="308" y="677"/>
                </a:cubicBezTo>
                <a:cubicBezTo>
                  <a:pt x="308" y="677"/>
                  <a:pt x="308" y="677"/>
                  <a:pt x="308" y="677"/>
                </a:cubicBezTo>
                <a:cubicBezTo>
                  <a:pt x="304" y="681"/>
                  <a:pt x="304" y="681"/>
                  <a:pt x="304" y="681"/>
                </a:cubicBezTo>
                <a:cubicBezTo>
                  <a:pt x="304" y="681"/>
                  <a:pt x="304" y="681"/>
                  <a:pt x="304" y="681"/>
                </a:cubicBezTo>
                <a:cubicBezTo>
                  <a:pt x="304" y="685"/>
                  <a:pt x="304" y="685"/>
                  <a:pt x="304" y="685"/>
                </a:cubicBezTo>
                <a:cubicBezTo>
                  <a:pt x="304" y="685"/>
                  <a:pt x="304" y="685"/>
                  <a:pt x="304" y="685"/>
                </a:cubicBezTo>
                <a:cubicBezTo>
                  <a:pt x="304" y="688"/>
                  <a:pt x="304" y="688"/>
                  <a:pt x="304" y="688"/>
                </a:cubicBezTo>
                <a:cubicBezTo>
                  <a:pt x="304" y="688"/>
                  <a:pt x="304" y="688"/>
                  <a:pt x="304" y="688"/>
                </a:cubicBezTo>
                <a:cubicBezTo>
                  <a:pt x="304" y="692"/>
                  <a:pt x="304" y="692"/>
                  <a:pt x="304" y="692"/>
                </a:cubicBezTo>
                <a:cubicBezTo>
                  <a:pt x="304" y="692"/>
                  <a:pt x="304" y="692"/>
                  <a:pt x="304" y="692"/>
                </a:cubicBezTo>
                <a:cubicBezTo>
                  <a:pt x="305" y="696"/>
                  <a:pt x="305" y="696"/>
                  <a:pt x="305" y="696"/>
                </a:cubicBezTo>
                <a:cubicBezTo>
                  <a:pt x="305" y="696"/>
                  <a:pt x="305" y="696"/>
                  <a:pt x="305" y="696"/>
                </a:cubicBezTo>
                <a:cubicBezTo>
                  <a:pt x="305" y="701"/>
                  <a:pt x="305" y="701"/>
                  <a:pt x="305" y="701"/>
                </a:cubicBezTo>
                <a:cubicBezTo>
                  <a:pt x="305" y="701"/>
                  <a:pt x="305" y="701"/>
                  <a:pt x="305" y="701"/>
                </a:cubicBezTo>
                <a:cubicBezTo>
                  <a:pt x="306" y="704"/>
                  <a:pt x="306" y="704"/>
                  <a:pt x="306" y="704"/>
                </a:cubicBezTo>
                <a:cubicBezTo>
                  <a:pt x="306" y="704"/>
                  <a:pt x="306" y="704"/>
                  <a:pt x="306" y="704"/>
                </a:cubicBezTo>
                <a:cubicBezTo>
                  <a:pt x="306" y="708"/>
                  <a:pt x="306" y="708"/>
                  <a:pt x="306" y="708"/>
                </a:cubicBezTo>
                <a:cubicBezTo>
                  <a:pt x="306" y="708"/>
                  <a:pt x="306" y="708"/>
                  <a:pt x="306" y="708"/>
                </a:cubicBezTo>
                <a:cubicBezTo>
                  <a:pt x="306" y="712"/>
                  <a:pt x="306" y="712"/>
                  <a:pt x="306" y="712"/>
                </a:cubicBezTo>
                <a:cubicBezTo>
                  <a:pt x="306" y="712"/>
                  <a:pt x="306" y="712"/>
                  <a:pt x="306" y="712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4" y="713"/>
                  <a:pt x="304" y="713"/>
                  <a:pt x="304" y="713"/>
                </a:cubicBezTo>
                <a:cubicBezTo>
                  <a:pt x="304" y="713"/>
                  <a:pt x="304" y="713"/>
                  <a:pt x="304" y="713"/>
                </a:cubicBezTo>
                <a:cubicBezTo>
                  <a:pt x="304" y="713"/>
                  <a:pt x="304" y="713"/>
                  <a:pt x="304" y="713"/>
                </a:cubicBezTo>
                <a:close/>
                <a:moveTo>
                  <a:pt x="506" y="712"/>
                </a:moveTo>
                <a:cubicBezTo>
                  <a:pt x="506" y="710"/>
                  <a:pt x="506" y="710"/>
                  <a:pt x="506" y="710"/>
                </a:cubicBezTo>
                <a:cubicBezTo>
                  <a:pt x="506" y="710"/>
                  <a:pt x="506" y="710"/>
                  <a:pt x="506" y="710"/>
                </a:cubicBezTo>
                <a:cubicBezTo>
                  <a:pt x="507" y="710"/>
                  <a:pt x="507" y="710"/>
                  <a:pt x="507" y="710"/>
                </a:cubicBezTo>
                <a:cubicBezTo>
                  <a:pt x="507" y="710"/>
                  <a:pt x="507" y="710"/>
                  <a:pt x="507" y="710"/>
                </a:cubicBezTo>
                <a:cubicBezTo>
                  <a:pt x="509" y="709"/>
                  <a:pt x="509" y="709"/>
                  <a:pt x="509" y="709"/>
                </a:cubicBezTo>
                <a:cubicBezTo>
                  <a:pt x="509" y="709"/>
                  <a:pt x="509" y="709"/>
                  <a:pt x="509" y="709"/>
                </a:cubicBezTo>
                <a:cubicBezTo>
                  <a:pt x="511" y="708"/>
                  <a:pt x="511" y="708"/>
                  <a:pt x="511" y="708"/>
                </a:cubicBezTo>
                <a:cubicBezTo>
                  <a:pt x="511" y="708"/>
                  <a:pt x="511" y="708"/>
                  <a:pt x="511" y="708"/>
                </a:cubicBezTo>
                <a:cubicBezTo>
                  <a:pt x="512" y="708"/>
                  <a:pt x="512" y="708"/>
                  <a:pt x="512" y="708"/>
                </a:cubicBezTo>
                <a:cubicBezTo>
                  <a:pt x="512" y="708"/>
                  <a:pt x="512" y="708"/>
                  <a:pt x="512" y="708"/>
                </a:cubicBezTo>
                <a:cubicBezTo>
                  <a:pt x="514" y="707"/>
                  <a:pt x="514" y="707"/>
                  <a:pt x="514" y="707"/>
                </a:cubicBezTo>
                <a:cubicBezTo>
                  <a:pt x="514" y="707"/>
                  <a:pt x="514" y="707"/>
                  <a:pt x="514" y="707"/>
                </a:cubicBezTo>
                <a:cubicBezTo>
                  <a:pt x="516" y="706"/>
                  <a:pt x="516" y="706"/>
                  <a:pt x="516" y="706"/>
                </a:cubicBezTo>
                <a:cubicBezTo>
                  <a:pt x="516" y="706"/>
                  <a:pt x="516" y="706"/>
                  <a:pt x="516" y="706"/>
                </a:cubicBezTo>
                <a:cubicBezTo>
                  <a:pt x="517" y="705"/>
                  <a:pt x="517" y="705"/>
                  <a:pt x="517" y="705"/>
                </a:cubicBezTo>
                <a:cubicBezTo>
                  <a:pt x="517" y="705"/>
                  <a:pt x="517" y="705"/>
                  <a:pt x="517" y="705"/>
                </a:cubicBezTo>
                <a:cubicBezTo>
                  <a:pt x="520" y="703"/>
                  <a:pt x="520" y="703"/>
                  <a:pt x="520" y="703"/>
                </a:cubicBezTo>
                <a:cubicBezTo>
                  <a:pt x="520" y="703"/>
                  <a:pt x="520" y="703"/>
                  <a:pt x="520" y="703"/>
                </a:cubicBezTo>
                <a:cubicBezTo>
                  <a:pt x="522" y="701"/>
                  <a:pt x="522" y="701"/>
                  <a:pt x="522" y="701"/>
                </a:cubicBezTo>
                <a:cubicBezTo>
                  <a:pt x="522" y="701"/>
                  <a:pt x="522" y="701"/>
                  <a:pt x="522" y="701"/>
                </a:cubicBezTo>
                <a:cubicBezTo>
                  <a:pt x="525" y="699"/>
                  <a:pt x="525" y="699"/>
                  <a:pt x="525" y="699"/>
                </a:cubicBezTo>
                <a:cubicBezTo>
                  <a:pt x="525" y="699"/>
                  <a:pt x="525" y="699"/>
                  <a:pt x="525" y="699"/>
                </a:cubicBezTo>
                <a:cubicBezTo>
                  <a:pt x="527" y="696"/>
                  <a:pt x="527" y="696"/>
                  <a:pt x="527" y="696"/>
                </a:cubicBezTo>
                <a:cubicBezTo>
                  <a:pt x="527" y="696"/>
                  <a:pt x="527" y="696"/>
                  <a:pt x="527" y="696"/>
                </a:cubicBezTo>
                <a:cubicBezTo>
                  <a:pt x="528" y="693"/>
                  <a:pt x="528" y="693"/>
                  <a:pt x="528" y="693"/>
                </a:cubicBezTo>
                <a:cubicBezTo>
                  <a:pt x="528" y="693"/>
                  <a:pt x="528" y="693"/>
                  <a:pt x="528" y="693"/>
                </a:cubicBezTo>
                <a:cubicBezTo>
                  <a:pt x="530" y="690"/>
                  <a:pt x="530" y="690"/>
                  <a:pt x="530" y="690"/>
                </a:cubicBezTo>
                <a:cubicBezTo>
                  <a:pt x="530" y="690"/>
                  <a:pt x="530" y="690"/>
                  <a:pt x="530" y="690"/>
                </a:cubicBezTo>
                <a:cubicBezTo>
                  <a:pt x="531" y="687"/>
                  <a:pt x="531" y="687"/>
                  <a:pt x="531" y="687"/>
                </a:cubicBezTo>
                <a:cubicBezTo>
                  <a:pt x="531" y="687"/>
                  <a:pt x="531" y="687"/>
                  <a:pt x="531" y="687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1"/>
                  <a:pt x="532" y="681"/>
                  <a:pt x="532" y="681"/>
                </a:cubicBezTo>
                <a:cubicBezTo>
                  <a:pt x="532" y="681"/>
                  <a:pt x="532" y="681"/>
                  <a:pt x="532" y="681"/>
                </a:cubicBezTo>
                <a:cubicBezTo>
                  <a:pt x="529" y="682"/>
                  <a:pt x="529" y="682"/>
                  <a:pt x="529" y="682"/>
                </a:cubicBezTo>
                <a:cubicBezTo>
                  <a:pt x="529" y="682"/>
                  <a:pt x="529" y="682"/>
                  <a:pt x="529" y="682"/>
                </a:cubicBezTo>
                <a:cubicBezTo>
                  <a:pt x="526" y="682"/>
                  <a:pt x="526" y="682"/>
                  <a:pt x="526" y="682"/>
                </a:cubicBezTo>
                <a:cubicBezTo>
                  <a:pt x="526" y="682"/>
                  <a:pt x="526" y="682"/>
                  <a:pt x="526" y="682"/>
                </a:cubicBezTo>
                <a:cubicBezTo>
                  <a:pt x="523" y="684"/>
                  <a:pt x="523" y="684"/>
                  <a:pt x="523" y="684"/>
                </a:cubicBezTo>
                <a:cubicBezTo>
                  <a:pt x="523" y="684"/>
                  <a:pt x="523" y="684"/>
                  <a:pt x="523" y="684"/>
                </a:cubicBezTo>
                <a:cubicBezTo>
                  <a:pt x="520" y="685"/>
                  <a:pt x="520" y="685"/>
                  <a:pt x="520" y="685"/>
                </a:cubicBezTo>
                <a:cubicBezTo>
                  <a:pt x="520" y="685"/>
                  <a:pt x="520" y="685"/>
                  <a:pt x="520" y="685"/>
                </a:cubicBezTo>
                <a:cubicBezTo>
                  <a:pt x="517" y="686"/>
                  <a:pt x="517" y="686"/>
                  <a:pt x="517" y="686"/>
                </a:cubicBezTo>
                <a:cubicBezTo>
                  <a:pt x="517" y="686"/>
                  <a:pt x="517" y="686"/>
                  <a:pt x="517" y="686"/>
                </a:cubicBezTo>
                <a:cubicBezTo>
                  <a:pt x="514" y="688"/>
                  <a:pt x="514" y="688"/>
                  <a:pt x="514" y="688"/>
                </a:cubicBezTo>
                <a:cubicBezTo>
                  <a:pt x="514" y="688"/>
                  <a:pt x="514" y="688"/>
                  <a:pt x="514" y="688"/>
                </a:cubicBezTo>
                <a:cubicBezTo>
                  <a:pt x="511" y="689"/>
                  <a:pt x="511" y="689"/>
                  <a:pt x="511" y="689"/>
                </a:cubicBezTo>
                <a:cubicBezTo>
                  <a:pt x="511" y="689"/>
                  <a:pt x="511" y="689"/>
                  <a:pt x="511" y="689"/>
                </a:cubicBezTo>
                <a:cubicBezTo>
                  <a:pt x="508" y="690"/>
                  <a:pt x="508" y="690"/>
                  <a:pt x="508" y="690"/>
                </a:cubicBezTo>
                <a:cubicBezTo>
                  <a:pt x="508" y="690"/>
                  <a:pt x="508" y="690"/>
                  <a:pt x="508" y="690"/>
                </a:cubicBezTo>
                <a:cubicBezTo>
                  <a:pt x="501" y="694"/>
                  <a:pt x="501" y="694"/>
                  <a:pt x="501" y="694"/>
                </a:cubicBezTo>
                <a:cubicBezTo>
                  <a:pt x="501" y="694"/>
                  <a:pt x="501" y="694"/>
                  <a:pt x="501" y="694"/>
                </a:cubicBezTo>
                <a:cubicBezTo>
                  <a:pt x="500" y="694"/>
                  <a:pt x="500" y="694"/>
                  <a:pt x="500" y="694"/>
                </a:cubicBezTo>
                <a:cubicBezTo>
                  <a:pt x="500" y="694"/>
                  <a:pt x="500" y="694"/>
                  <a:pt x="500" y="694"/>
                </a:cubicBezTo>
                <a:cubicBezTo>
                  <a:pt x="499" y="695"/>
                  <a:pt x="499" y="695"/>
                  <a:pt x="499" y="695"/>
                </a:cubicBezTo>
                <a:cubicBezTo>
                  <a:pt x="499" y="695"/>
                  <a:pt x="499" y="695"/>
                  <a:pt x="499" y="695"/>
                </a:cubicBezTo>
                <a:cubicBezTo>
                  <a:pt x="498" y="695"/>
                  <a:pt x="498" y="695"/>
                  <a:pt x="498" y="695"/>
                </a:cubicBezTo>
                <a:cubicBezTo>
                  <a:pt x="498" y="695"/>
                  <a:pt x="498" y="695"/>
                  <a:pt x="498" y="695"/>
                </a:cubicBezTo>
                <a:cubicBezTo>
                  <a:pt x="498" y="695"/>
                  <a:pt x="498" y="695"/>
                  <a:pt x="498" y="695"/>
                </a:cubicBezTo>
                <a:cubicBezTo>
                  <a:pt x="498" y="695"/>
                  <a:pt x="498" y="695"/>
                  <a:pt x="498" y="695"/>
                </a:cubicBezTo>
                <a:cubicBezTo>
                  <a:pt x="497" y="696"/>
                  <a:pt x="497" y="696"/>
                  <a:pt x="497" y="696"/>
                </a:cubicBezTo>
                <a:cubicBezTo>
                  <a:pt x="497" y="696"/>
                  <a:pt x="497" y="696"/>
                  <a:pt x="497" y="696"/>
                </a:cubicBezTo>
                <a:cubicBezTo>
                  <a:pt x="496" y="696"/>
                  <a:pt x="496" y="696"/>
                  <a:pt x="496" y="696"/>
                </a:cubicBezTo>
                <a:cubicBezTo>
                  <a:pt x="496" y="696"/>
                  <a:pt x="496" y="696"/>
                  <a:pt x="496" y="696"/>
                </a:cubicBezTo>
                <a:cubicBezTo>
                  <a:pt x="495" y="696"/>
                  <a:pt x="495" y="696"/>
                  <a:pt x="495" y="696"/>
                </a:cubicBezTo>
                <a:cubicBezTo>
                  <a:pt x="495" y="696"/>
                  <a:pt x="495" y="696"/>
                  <a:pt x="495" y="696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87" y="690"/>
                  <a:pt x="487" y="690"/>
                  <a:pt x="487" y="690"/>
                </a:cubicBezTo>
                <a:cubicBezTo>
                  <a:pt x="487" y="690"/>
                  <a:pt x="487" y="690"/>
                  <a:pt x="487" y="690"/>
                </a:cubicBezTo>
                <a:cubicBezTo>
                  <a:pt x="490" y="690"/>
                  <a:pt x="490" y="690"/>
                  <a:pt x="490" y="690"/>
                </a:cubicBezTo>
                <a:cubicBezTo>
                  <a:pt x="490" y="690"/>
                  <a:pt x="490" y="690"/>
                  <a:pt x="490" y="690"/>
                </a:cubicBezTo>
                <a:cubicBezTo>
                  <a:pt x="493" y="689"/>
                  <a:pt x="493" y="689"/>
                  <a:pt x="493" y="689"/>
                </a:cubicBezTo>
                <a:cubicBezTo>
                  <a:pt x="493" y="689"/>
                  <a:pt x="493" y="689"/>
                  <a:pt x="493" y="689"/>
                </a:cubicBezTo>
                <a:cubicBezTo>
                  <a:pt x="496" y="688"/>
                  <a:pt x="496" y="688"/>
                  <a:pt x="496" y="688"/>
                </a:cubicBezTo>
                <a:cubicBezTo>
                  <a:pt x="496" y="688"/>
                  <a:pt x="496" y="688"/>
                  <a:pt x="496" y="688"/>
                </a:cubicBezTo>
                <a:cubicBezTo>
                  <a:pt x="499" y="686"/>
                  <a:pt x="499" y="686"/>
                  <a:pt x="499" y="686"/>
                </a:cubicBezTo>
                <a:cubicBezTo>
                  <a:pt x="499" y="686"/>
                  <a:pt x="499" y="686"/>
                  <a:pt x="499" y="686"/>
                </a:cubicBezTo>
                <a:cubicBezTo>
                  <a:pt x="502" y="685"/>
                  <a:pt x="502" y="685"/>
                  <a:pt x="502" y="685"/>
                </a:cubicBezTo>
                <a:cubicBezTo>
                  <a:pt x="502" y="685"/>
                  <a:pt x="502" y="685"/>
                  <a:pt x="502" y="685"/>
                </a:cubicBezTo>
                <a:cubicBezTo>
                  <a:pt x="506" y="684"/>
                  <a:pt x="506" y="684"/>
                  <a:pt x="506" y="684"/>
                </a:cubicBezTo>
                <a:cubicBezTo>
                  <a:pt x="506" y="684"/>
                  <a:pt x="506" y="684"/>
                  <a:pt x="506" y="684"/>
                </a:cubicBezTo>
                <a:cubicBezTo>
                  <a:pt x="509" y="683"/>
                  <a:pt x="509" y="683"/>
                  <a:pt x="509" y="683"/>
                </a:cubicBezTo>
                <a:cubicBezTo>
                  <a:pt x="509" y="683"/>
                  <a:pt x="509" y="683"/>
                  <a:pt x="509" y="683"/>
                </a:cubicBezTo>
                <a:cubicBezTo>
                  <a:pt x="512" y="683"/>
                  <a:pt x="512" y="683"/>
                  <a:pt x="512" y="683"/>
                </a:cubicBezTo>
                <a:cubicBezTo>
                  <a:pt x="512" y="683"/>
                  <a:pt x="512" y="683"/>
                  <a:pt x="512" y="683"/>
                </a:cubicBezTo>
                <a:cubicBezTo>
                  <a:pt x="522" y="679"/>
                  <a:pt x="522" y="679"/>
                  <a:pt x="522" y="679"/>
                </a:cubicBezTo>
                <a:cubicBezTo>
                  <a:pt x="522" y="679"/>
                  <a:pt x="522" y="679"/>
                  <a:pt x="522" y="679"/>
                </a:cubicBezTo>
                <a:cubicBezTo>
                  <a:pt x="533" y="677"/>
                  <a:pt x="533" y="677"/>
                  <a:pt x="533" y="677"/>
                </a:cubicBezTo>
                <a:cubicBezTo>
                  <a:pt x="533" y="677"/>
                  <a:pt x="533" y="677"/>
                  <a:pt x="533" y="677"/>
                </a:cubicBezTo>
                <a:cubicBezTo>
                  <a:pt x="534" y="674"/>
                  <a:pt x="534" y="674"/>
                  <a:pt x="534" y="674"/>
                </a:cubicBezTo>
                <a:cubicBezTo>
                  <a:pt x="534" y="674"/>
                  <a:pt x="534" y="674"/>
                  <a:pt x="534" y="674"/>
                </a:cubicBezTo>
                <a:cubicBezTo>
                  <a:pt x="536" y="671"/>
                  <a:pt x="536" y="671"/>
                  <a:pt x="536" y="671"/>
                </a:cubicBezTo>
                <a:cubicBezTo>
                  <a:pt x="536" y="671"/>
                  <a:pt x="536" y="671"/>
                  <a:pt x="536" y="671"/>
                </a:cubicBezTo>
                <a:cubicBezTo>
                  <a:pt x="536" y="668"/>
                  <a:pt x="536" y="668"/>
                  <a:pt x="536" y="668"/>
                </a:cubicBezTo>
                <a:cubicBezTo>
                  <a:pt x="536" y="668"/>
                  <a:pt x="536" y="668"/>
                  <a:pt x="536" y="668"/>
                </a:cubicBezTo>
                <a:cubicBezTo>
                  <a:pt x="536" y="664"/>
                  <a:pt x="536" y="664"/>
                  <a:pt x="536" y="664"/>
                </a:cubicBezTo>
                <a:cubicBezTo>
                  <a:pt x="536" y="664"/>
                  <a:pt x="536" y="664"/>
                  <a:pt x="536" y="664"/>
                </a:cubicBezTo>
                <a:cubicBezTo>
                  <a:pt x="536" y="661"/>
                  <a:pt x="536" y="661"/>
                  <a:pt x="536" y="661"/>
                </a:cubicBezTo>
                <a:cubicBezTo>
                  <a:pt x="536" y="661"/>
                  <a:pt x="536" y="661"/>
                  <a:pt x="536" y="661"/>
                </a:cubicBezTo>
                <a:cubicBezTo>
                  <a:pt x="536" y="657"/>
                  <a:pt x="536" y="657"/>
                  <a:pt x="536" y="657"/>
                </a:cubicBezTo>
                <a:cubicBezTo>
                  <a:pt x="536" y="657"/>
                  <a:pt x="536" y="657"/>
                  <a:pt x="536" y="657"/>
                </a:cubicBezTo>
                <a:cubicBezTo>
                  <a:pt x="536" y="654"/>
                  <a:pt x="536" y="654"/>
                  <a:pt x="536" y="654"/>
                </a:cubicBezTo>
                <a:cubicBezTo>
                  <a:pt x="536" y="654"/>
                  <a:pt x="536" y="654"/>
                  <a:pt x="536" y="654"/>
                </a:cubicBezTo>
                <a:cubicBezTo>
                  <a:pt x="536" y="650"/>
                  <a:pt x="536" y="650"/>
                  <a:pt x="535" y="647"/>
                </a:cubicBezTo>
                <a:cubicBezTo>
                  <a:pt x="535" y="647"/>
                  <a:pt x="535" y="647"/>
                  <a:pt x="535" y="647"/>
                </a:cubicBezTo>
                <a:cubicBezTo>
                  <a:pt x="535" y="645"/>
                  <a:pt x="534" y="644"/>
                  <a:pt x="534" y="643"/>
                </a:cubicBezTo>
                <a:cubicBezTo>
                  <a:pt x="534" y="643"/>
                  <a:pt x="534" y="643"/>
                  <a:pt x="534" y="643"/>
                </a:cubicBezTo>
                <a:cubicBezTo>
                  <a:pt x="534" y="641"/>
                  <a:pt x="534" y="641"/>
                  <a:pt x="534" y="641"/>
                </a:cubicBezTo>
                <a:cubicBezTo>
                  <a:pt x="534" y="641"/>
                  <a:pt x="534" y="641"/>
                  <a:pt x="534" y="641"/>
                </a:cubicBezTo>
                <a:cubicBezTo>
                  <a:pt x="533" y="639"/>
                  <a:pt x="533" y="639"/>
                  <a:pt x="533" y="639"/>
                </a:cubicBezTo>
                <a:cubicBezTo>
                  <a:pt x="533" y="639"/>
                  <a:pt x="533" y="639"/>
                  <a:pt x="533" y="639"/>
                </a:cubicBezTo>
                <a:cubicBezTo>
                  <a:pt x="532" y="637"/>
                  <a:pt x="532" y="637"/>
                  <a:pt x="532" y="637"/>
                </a:cubicBezTo>
                <a:cubicBezTo>
                  <a:pt x="532" y="637"/>
                  <a:pt x="532" y="637"/>
                  <a:pt x="532" y="637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2" y="635"/>
                  <a:pt x="532" y="635"/>
                  <a:pt x="532" y="635"/>
                </a:cubicBezTo>
                <a:cubicBezTo>
                  <a:pt x="532" y="635"/>
                  <a:pt x="532" y="635"/>
                  <a:pt x="532" y="635"/>
                </a:cubicBezTo>
                <a:cubicBezTo>
                  <a:pt x="533" y="635"/>
                  <a:pt x="533" y="635"/>
                  <a:pt x="533" y="635"/>
                </a:cubicBezTo>
                <a:cubicBezTo>
                  <a:pt x="533" y="635"/>
                  <a:pt x="533" y="635"/>
                  <a:pt x="533" y="635"/>
                </a:cubicBezTo>
                <a:cubicBezTo>
                  <a:pt x="533" y="635"/>
                  <a:pt x="533" y="635"/>
                  <a:pt x="533" y="635"/>
                </a:cubicBezTo>
                <a:cubicBezTo>
                  <a:pt x="533" y="635"/>
                  <a:pt x="533" y="635"/>
                  <a:pt x="533" y="635"/>
                </a:cubicBezTo>
                <a:cubicBezTo>
                  <a:pt x="534" y="635"/>
                  <a:pt x="534" y="635"/>
                  <a:pt x="534" y="635"/>
                </a:cubicBezTo>
                <a:cubicBezTo>
                  <a:pt x="534" y="635"/>
                  <a:pt x="534" y="635"/>
                  <a:pt x="534" y="635"/>
                </a:cubicBezTo>
                <a:cubicBezTo>
                  <a:pt x="534" y="635"/>
                  <a:pt x="534" y="635"/>
                  <a:pt x="534" y="635"/>
                </a:cubicBezTo>
                <a:cubicBezTo>
                  <a:pt x="534" y="635"/>
                  <a:pt x="534" y="635"/>
                  <a:pt x="534" y="635"/>
                </a:cubicBezTo>
                <a:cubicBezTo>
                  <a:pt x="536" y="637"/>
                  <a:pt x="536" y="637"/>
                  <a:pt x="536" y="637"/>
                </a:cubicBezTo>
                <a:cubicBezTo>
                  <a:pt x="536" y="637"/>
                  <a:pt x="536" y="637"/>
                  <a:pt x="536" y="637"/>
                </a:cubicBezTo>
                <a:cubicBezTo>
                  <a:pt x="538" y="638"/>
                  <a:pt x="538" y="638"/>
                  <a:pt x="538" y="638"/>
                </a:cubicBezTo>
                <a:cubicBezTo>
                  <a:pt x="538" y="638"/>
                  <a:pt x="538" y="638"/>
                  <a:pt x="538" y="638"/>
                </a:cubicBezTo>
                <a:cubicBezTo>
                  <a:pt x="540" y="640"/>
                  <a:pt x="540" y="640"/>
                  <a:pt x="540" y="640"/>
                </a:cubicBezTo>
                <a:cubicBezTo>
                  <a:pt x="540" y="640"/>
                  <a:pt x="540" y="640"/>
                  <a:pt x="540" y="640"/>
                </a:cubicBezTo>
                <a:cubicBezTo>
                  <a:pt x="541" y="641"/>
                  <a:pt x="541" y="641"/>
                  <a:pt x="541" y="641"/>
                </a:cubicBezTo>
                <a:cubicBezTo>
                  <a:pt x="541" y="641"/>
                  <a:pt x="541" y="641"/>
                  <a:pt x="541" y="641"/>
                </a:cubicBezTo>
                <a:cubicBezTo>
                  <a:pt x="542" y="642"/>
                  <a:pt x="542" y="642"/>
                  <a:pt x="543" y="643"/>
                </a:cubicBezTo>
                <a:cubicBezTo>
                  <a:pt x="543" y="643"/>
                  <a:pt x="543" y="643"/>
                  <a:pt x="543" y="643"/>
                </a:cubicBezTo>
                <a:cubicBezTo>
                  <a:pt x="544" y="645"/>
                  <a:pt x="544" y="645"/>
                  <a:pt x="544" y="647"/>
                </a:cubicBezTo>
                <a:cubicBezTo>
                  <a:pt x="544" y="647"/>
                  <a:pt x="544" y="647"/>
                  <a:pt x="544" y="647"/>
                </a:cubicBezTo>
                <a:cubicBezTo>
                  <a:pt x="544" y="648"/>
                  <a:pt x="544" y="648"/>
                  <a:pt x="544" y="649"/>
                </a:cubicBezTo>
                <a:cubicBezTo>
                  <a:pt x="544" y="649"/>
                  <a:pt x="544" y="649"/>
                  <a:pt x="544" y="649"/>
                </a:cubicBezTo>
                <a:cubicBezTo>
                  <a:pt x="539" y="675"/>
                  <a:pt x="539" y="675"/>
                  <a:pt x="539" y="675"/>
                </a:cubicBezTo>
                <a:cubicBezTo>
                  <a:pt x="540" y="675"/>
                  <a:pt x="540" y="675"/>
                  <a:pt x="540" y="675"/>
                </a:cubicBezTo>
                <a:cubicBezTo>
                  <a:pt x="543" y="674"/>
                  <a:pt x="543" y="674"/>
                  <a:pt x="543" y="674"/>
                </a:cubicBezTo>
                <a:cubicBezTo>
                  <a:pt x="543" y="674"/>
                  <a:pt x="543" y="674"/>
                  <a:pt x="543" y="674"/>
                </a:cubicBezTo>
                <a:cubicBezTo>
                  <a:pt x="545" y="674"/>
                  <a:pt x="545" y="674"/>
                  <a:pt x="545" y="674"/>
                </a:cubicBezTo>
                <a:cubicBezTo>
                  <a:pt x="545" y="674"/>
                  <a:pt x="545" y="674"/>
                  <a:pt x="545" y="674"/>
                </a:cubicBezTo>
                <a:cubicBezTo>
                  <a:pt x="548" y="672"/>
                  <a:pt x="548" y="672"/>
                  <a:pt x="548" y="672"/>
                </a:cubicBezTo>
                <a:cubicBezTo>
                  <a:pt x="548" y="672"/>
                  <a:pt x="548" y="672"/>
                  <a:pt x="548" y="672"/>
                </a:cubicBezTo>
                <a:cubicBezTo>
                  <a:pt x="551" y="671"/>
                  <a:pt x="551" y="671"/>
                  <a:pt x="551" y="671"/>
                </a:cubicBezTo>
                <a:cubicBezTo>
                  <a:pt x="551" y="671"/>
                  <a:pt x="551" y="671"/>
                  <a:pt x="551" y="671"/>
                </a:cubicBezTo>
                <a:cubicBezTo>
                  <a:pt x="553" y="670"/>
                  <a:pt x="553" y="670"/>
                  <a:pt x="553" y="670"/>
                </a:cubicBezTo>
                <a:cubicBezTo>
                  <a:pt x="553" y="670"/>
                  <a:pt x="553" y="670"/>
                  <a:pt x="553" y="670"/>
                </a:cubicBezTo>
                <a:cubicBezTo>
                  <a:pt x="555" y="668"/>
                  <a:pt x="555" y="668"/>
                  <a:pt x="555" y="668"/>
                </a:cubicBezTo>
                <a:cubicBezTo>
                  <a:pt x="555" y="668"/>
                  <a:pt x="555" y="668"/>
                  <a:pt x="555" y="668"/>
                </a:cubicBezTo>
                <a:cubicBezTo>
                  <a:pt x="557" y="666"/>
                  <a:pt x="557" y="666"/>
                  <a:pt x="557" y="666"/>
                </a:cubicBezTo>
                <a:cubicBezTo>
                  <a:pt x="557" y="666"/>
                  <a:pt x="557" y="666"/>
                  <a:pt x="557" y="666"/>
                </a:cubicBezTo>
                <a:cubicBezTo>
                  <a:pt x="559" y="664"/>
                  <a:pt x="559" y="664"/>
                  <a:pt x="559" y="664"/>
                </a:cubicBezTo>
                <a:cubicBezTo>
                  <a:pt x="559" y="664"/>
                  <a:pt x="559" y="664"/>
                  <a:pt x="559" y="664"/>
                </a:cubicBezTo>
                <a:cubicBezTo>
                  <a:pt x="560" y="665"/>
                  <a:pt x="560" y="665"/>
                  <a:pt x="560" y="665"/>
                </a:cubicBezTo>
                <a:cubicBezTo>
                  <a:pt x="560" y="665"/>
                  <a:pt x="560" y="665"/>
                  <a:pt x="560" y="665"/>
                </a:cubicBezTo>
                <a:cubicBezTo>
                  <a:pt x="561" y="665"/>
                  <a:pt x="561" y="665"/>
                  <a:pt x="561" y="665"/>
                </a:cubicBezTo>
                <a:cubicBezTo>
                  <a:pt x="561" y="665"/>
                  <a:pt x="561" y="665"/>
                  <a:pt x="561" y="665"/>
                </a:cubicBezTo>
                <a:cubicBezTo>
                  <a:pt x="561" y="665"/>
                  <a:pt x="561" y="665"/>
                  <a:pt x="561" y="665"/>
                </a:cubicBezTo>
                <a:cubicBezTo>
                  <a:pt x="561" y="665"/>
                  <a:pt x="561" y="665"/>
                  <a:pt x="561" y="665"/>
                </a:cubicBezTo>
                <a:cubicBezTo>
                  <a:pt x="562" y="665"/>
                  <a:pt x="562" y="665"/>
                  <a:pt x="562" y="665"/>
                </a:cubicBezTo>
                <a:cubicBezTo>
                  <a:pt x="562" y="665"/>
                  <a:pt x="562" y="665"/>
                  <a:pt x="562" y="665"/>
                </a:cubicBezTo>
                <a:cubicBezTo>
                  <a:pt x="563" y="666"/>
                  <a:pt x="563" y="666"/>
                  <a:pt x="563" y="666"/>
                </a:cubicBezTo>
                <a:cubicBezTo>
                  <a:pt x="563" y="666"/>
                  <a:pt x="563" y="666"/>
                  <a:pt x="563" y="666"/>
                </a:cubicBezTo>
                <a:cubicBezTo>
                  <a:pt x="564" y="666"/>
                  <a:pt x="564" y="666"/>
                  <a:pt x="564" y="666"/>
                </a:cubicBezTo>
                <a:cubicBezTo>
                  <a:pt x="564" y="666"/>
                  <a:pt x="564" y="666"/>
                  <a:pt x="564" y="666"/>
                </a:cubicBezTo>
                <a:cubicBezTo>
                  <a:pt x="564" y="667"/>
                  <a:pt x="564" y="667"/>
                  <a:pt x="564" y="667"/>
                </a:cubicBezTo>
                <a:cubicBezTo>
                  <a:pt x="564" y="667"/>
                  <a:pt x="564" y="667"/>
                  <a:pt x="564" y="667"/>
                </a:cubicBezTo>
                <a:cubicBezTo>
                  <a:pt x="565" y="667"/>
                  <a:pt x="565" y="667"/>
                  <a:pt x="565" y="667"/>
                </a:cubicBezTo>
                <a:cubicBezTo>
                  <a:pt x="565" y="667"/>
                  <a:pt x="565" y="667"/>
                  <a:pt x="565" y="667"/>
                </a:cubicBezTo>
                <a:cubicBezTo>
                  <a:pt x="547" y="676"/>
                  <a:pt x="547" y="676"/>
                  <a:pt x="547" y="676"/>
                </a:cubicBezTo>
                <a:cubicBezTo>
                  <a:pt x="547" y="676"/>
                  <a:pt x="547" y="676"/>
                  <a:pt x="547" y="676"/>
                </a:cubicBezTo>
                <a:cubicBezTo>
                  <a:pt x="546" y="676"/>
                  <a:pt x="546" y="676"/>
                  <a:pt x="546" y="676"/>
                </a:cubicBezTo>
                <a:cubicBezTo>
                  <a:pt x="546" y="676"/>
                  <a:pt x="546" y="676"/>
                  <a:pt x="546" y="676"/>
                </a:cubicBezTo>
                <a:cubicBezTo>
                  <a:pt x="545" y="676"/>
                  <a:pt x="545" y="676"/>
                  <a:pt x="545" y="676"/>
                </a:cubicBezTo>
                <a:cubicBezTo>
                  <a:pt x="545" y="676"/>
                  <a:pt x="545" y="676"/>
                  <a:pt x="545" y="676"/>
                </a:cubicBezTo>
                <a:cubicBezTo>
                  <a:pt x="545" y="676"/>
                  <a:pt x="545" y="676"/>
                  <a:pt x="545" y="676"/>
                </a:cubicBezTo>
                <a:cubicBezTo>
                  <a:pt x="545" y="676"/>
                  <a:pt x="545" y="676"/>
                  <a:pt x="545" y="676"/>
                </a:cubicBezTo>
                <a:cubicBezTo>
                  <a:pt x="544" y="676"/>
                  <a:pt x="544" y="676"/>
                  <a:pt x="544" y="676"/>
                </a:cubicBezTo>
                <a:cubicBezTo>
                  <a:pt x="544" y="676"/>
                  <a:pt x="544" y="676"/>
                  <a:pt x="544" y="676"/>
                </a:cubicBezTo>
                <a:cubicBezTo>
                  <a:pt x="544" y="677"/>
                  <a:pt x="544" y="677"/>
                  <a:pt x="544" y="677"/>
                </a:cubicBezTo>
                <a:cubicBezTo>
                  <a:pt x="544" y="677"/>
                  <a:pt x="544" y="677"/>
                  <a:pt x="544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2" y="678"/>
                  <a:pt x="542" y="678"/>
                  <a:pt x="542" y="678"/>
                </a:cubicBezTo>
                <a:cubicBezTo>
                  <a:pt x="542" y="678"/>
                  <a:pt x="542" y="678"/>
                  <a:pt x="542" y="678"/>
                </a:cubicBezTo>
                <a:cubicBezTo>
                  <a:pt x="542" y="678"/>
                  <a:pt x="542" y="678"/>
                  <a:pt x="542" y="678"/>
                </a:cubicBezTo>
                <a:cubicBezTo>
                  <a:pt x="542" y="678"/>
                  <a:pt x="542" y="678"/>
                  <a:pt x="542" y="678"/>
                </a:cubicBezTo>
                <a:cubicBezTo>
                  <a:pt x="541" y="678"/>
                  <a:pt x="541" y="678"/>
                  <a:pt x="541" y="678"/>
                </a:cubicBezTo>
                <a:cubicBezTo>
                  <a:pt x="541" y="678"/>
                  <a:pt x="541" y="678"/>
                  <a:pt x="541" y="678"/>
                </a:cubicBezTo>
                <a:cubicBezTo>
                  <a:pt x="540" y="678"/>
                  <a:pt x="540" y="678"/>
                  <a:pt x="540" y="678"/>
                </a:cubicBezTo>
                <a:cubicBezTo>
                  <a:pt x="540" y="678"/>
                  <a:pt x="540" y="678"/>
                  <a:pt x="540" y="678"/>
                </a:cubicBezTo>
                <a:cubicBezTo>
                  <a:pt x="540" y="679"/>
                  <a:pt x="540" y="679"/>
                  <a:pt x="540" y="679"/>
                </a:cubicBezTo>
                <a:cubicBezTo>
                  <a:pt x="540" y="679"/>
                  <a:pt x="540" y="679"/>
                  <a:pt x="540" y="679"/>
                </a:cubicBezTo>
                <a:cubicBezTo>
                  <a:pt x="539" y="679"/>
                  <a:pt x="539" y="679"/>
                  <a:pt x="539" y="679"/>
                </a:cubicBezTo>
                <a:cubicBezTo>
                  <a:pt x="539" y="679"/>
                  <a:pt x="539" y="679"/>
                  <a:pt x="539" y="679"/>
                </a:cubicBezTo>
                <a:cubicBezTo>
                  <a:pt x="539" y="679"/>
                  <a:pt x="539" y="679"/>
                  <a:pt x="539" y="679"/>
                </a:cubicBezTo>
                <a:cubicBezTo>
                  <a:pt x="539" y="679"/>
                  <a:pt x="539" y="679"/>
                  <a:pt x="539" y="679"/>
                </a:cubicBezTo>
                <a:cubicBezTo>
                  <a:pt x="538" y="679"/>
                  <a:pt x="538" y="679"/>
                  <a:pt x="538" y="679"/>
                </a:cubicBezTo>
                <a:cubicBezTo>
                  <a:pt x="538" y="679"/>
                  <a:pt x="538" y="679"/>
                  <a:pt x="538" y="679"/>
                </a:cubicBezTo>
                <a:cubicBezTo>
                  <a:pt x="535" y="690"/>
                  <a:pt x="535" y="690"/>
                  <a:pt x="535" y="690"/>
                </a:cubicBezTo>
                <a:cubicBezTo>
                  <a:pt x="535" y="690"/>
                  <a:pt x="535" y="690"/>
                  <a:pt x="535" y="690"/>
                </a:cubicBezTo>
                <a:cubicBezTo>
                  <a:pt x="531" y="698"/>
                  <a:pt x="531" y="698"/>
                  <a:pt x="531" y="698"/>
                </a:cubicBezTo>
                <a:cubicBezTo>
                  <a:pt x="531" y="698"/>
                  <a:pt x="531" y="698"/>
                  <a:pt x="531" y="698"/>
                </a:cubicBezTo>
                <a:cubicBezTo>
                  <a:pt x="530" y="699"/>
                  <a:pt x="530" y="699"/>
                  <a:pt x="530" y="699"/>
                </a:cubicBezTo>
                <a:cubicBezTo>
                  <a:pt x="530" y="699"/>
                  <a:pt x="530" y="699"/>
                  <a:pt x="530" y="699"/>
                </a:cubicBezTo>
                <a:cubicBezTo>
                  <a:pt x="529" y="700"/>
                  <a:pt x="529" y="700"/>
                  <a:pt x="529" y="700"/>
                </a:cubicBezTo>
                <a:cubicBezTo>
                  <a:pt x="529" y="700"/>
                  <a:pt x="529" y="700"/>
                  <a:pt x="529" y="700"/>
                </a:cubicBezTo>
                <a:cubicBezTo>
                  <a:pt x="528" y="701"/>
                  <a:pt x="528" y="701"/>
                  <a:pt x="528" y="701"/>
                </a:cubicBezTo>
                <a:cubicBezTo>
                  <a:pt x="528" y="701"/>
                  <a:pt x="528" y="701"/>
                  <a:pt x="528" y="701"/>
                </a:cubicBezTo>
                <a:cubicBezTo>
                  <a:pt x="527" y="702"/>
                  <a:pt x="527" y="702"/>
                  <a:pt x="527" y="702"/>
                </a:cubicBezTo>
                <a:cubicBezTo>
                  <a:pt x="527" y="702"/>
                  <a:pt x="527" y="702"/>
                  <a:pt x="527" y="702"/>
                </a:cubicBezTo>
                <a:cubicBezTo>
                  <a:pt x="526" y="703"/>
                  <a:pt x="526" y="703"/>
                  <a:pt x="526" y="703"/>
                </a:cubicBezTo>
                <a:cubicBezTo>
                  <a:pt x="526" y="703"/>
                  <a:pt x="526" y="703"/>
                  <a:pt x="526" y="703"/>
                </a:cubicBezTo>
                <a:cubicBezTo>
                  <a:pt x="525" y="704"/>
                  <a:pt x="525" y="704"/>
                  <a:pt x="525" y="704"/>
                </a:cubicBezTo>
                <a:cubicBezTo>
                  <a:pt x="525" y="704"/>
                  <a:pt x="525" y="704"/>
                  <a:pt x="525" y="704"/>
                </a:cubicBezTo>
                <a:cubicBezTo>
                  <a:pt x="523" y="705"/>
                  <a:pt x="523" y="705"/>
                  <a:pt x="523" y="705"/>
                </a:cubicBezTo>
                <a:cubicBezTo>
                  <a:pt x="523" y="705"/>
                  <a:pt x="523" y="705"/>
                  <a:pt x="523" y="705"/>
                </a:cubicBezTo>
                <a:cubicBezTo>
                  <a:pt x="521" y="705"/>
                  <a:pt x="521" y="705"/>
                  <a:pt x="521" y="705"/>
                </a:cubicBezTo>
                <a:cubicBezTo>
                  <a:pt x="521" y="705"/>
                  <a:pt x="521" y="705"/>
                  <a:pt x="521" y="705"/>
                </a:cubicBezTo>
                <a:cubicBezTo>
                  <a:pt x="515" y="708"/>
                  <a:pt x="515" y="708"/>
                  <a:pt x="515" y="708"/>
                </a:cubicBezTo>
                <a:cubicBezTo>
                  <a:pt x="515" y="708"/>
                  <a:pt x="515" y="708"/>
                  <a:pt x="515" y="708"/>
                </a:cubicBezTo>
                <a:cubicBezTo>
                  <a:pt x="515" y="709"/>
                  <a:pt x="515" y="709"/>
                  <a:pt x="515" y="709"/>
                </a:cubicBezTo>
                <a:cubicBezTo>
                  <a:pt x="515" y="709"/>
                  <a:pt x="515" y="709"/>
                  <a:pt x="515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3" y="709"/>
                  <a:pt x="513" y="709"/>
                  <a:pt x="513" y="709"/>
                </a:cubicBezTo>
                <a:cubicBezTo>
                  <a:pt x="513" y="709"/>
                  <a:pt x="513" y="709"/>
                  <a:pt x="513" y="709"/>
                </a:cubicBezTo>
                <a:cubicBezTo>
                  <a:pt x="513" y="710"/>
                  <a:pt x="513" y="710"/>
                  <a:pt x="513" y="710"/>
                </a:cubicBezTo>
                <a:cubicBezTo>
                  <a:pt x="513" y="710"/>
                  <a:pt x="513" y="710"/>
                  <a:pt x="513" y="710"/>
                </a:cubicBezTo>
                <a:cubicBezTo>
                  <a:pt x="512" y="710"/>
                  <a:pt x="512" y="710"/>
                  <a:pt x="512" y="710"/>
                </a:cubicBezTo>
                <a:cubicBezTo>
                  <a:pt x="512" y="710"/>
                  <a:pt x="512" y="710"/>
                  <a:pt x="512" y="710"/>
                </a:cubicBezTo>
                <a:cubicBezTo>
                  <a:pt x="512" y="710"/>
                  <a:pt x="512" y="710"/>
                  <a:pt x="512" y="710"/>
                </a:cubicBezTo>
                <a:cubicBezTo>
                  <a:pt x="512" y="710"/>
                  <a:pt x="512" y="710"/>
                  <a:pt x="512" y="710"/>
                </a:cubicBezTo>
                <a:cubicBezTo>
                  <a:pt x="507" y="712"/>
                  <a:pt x="507" y="712"/>
                  <a:pt x="507" y="712"/>
                </a:cubicBezTo>
                <a:lnTo>
                  <a:pt x="506" y="712"/>
                </a:lnTo>
                <a:close/>
                <a:moveTo>
                  <a:pt x="242" y="710"/>
                </a:move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0" y="710"/>
                  <a:pt x="240" y="710"/>
                  <a:pt x="240" y="710"/>
                </a:cubicBezTo>
                <a:cubicBezTo>
                  <a:pt x="240" y="710"/>
                  <a:pt x="240" y="710"/>
                  <a:pt x="240" y="710"/>
                </a:cubicBezTo>
                <a:cubicBezTo>
                  <a:pt x="240" y="710"/>
                  <a:pt x="240" y="710"/>
                  <a:pt x="240" y="710"/>
                </a:cubicBezTo>
                <a:cubicBezTo>
                  <a:pt x="240" y="710"/>
                  <a:pt x="240" y="710"/>
                  <a:pt x="240" y="710"/>
                </a:cubicBezTo>
                <a:cubicBezTo>
                  <a:pt x="240" y="709"/>
                  <a:pt x="240" y="709"/>
                  <a:pt x="240" y="709"/>
                </a:cubicBezTo>
                <a:cubicBezTo>
                  <a:pt x="240" y="709"/>
                  <a:pt x="240" y="709"/>
                  <a:pt x="240" y="709"/>
                </a:cubicBezTo>
                <a:cubicBezTo>
                  <a:pt x="240" y="709"/>
                  <a:pt x="240" y="709"/>
                  <a:pt x="240" y="709"/>
                </a:cubicBezTo>
                <a:cubicBezTo>
                  <a:pt x="240" y="709"/>
                  <a:pt x="240" y="709"/>
                  <a:pt x="240" y="709"/>
                </a:cubicBezTo>
                <a:cubicBezTo>
                  <a:pt x="240" y="708"/>
                  <a:pt x="240" y="708"/>
                  <a:pt x="240" y="708"/>
                </a:cubicBezTo>
                <a:cubicBezTo>
                  <a:pt x="240" y="708"/>
                  <a:pt x="240" y="708"/>
                  <a:pt x="240" y="708"/>
                </a:cubicBezTo>
                <a:cubicBezTo>
                  <a:pt x="240" y="706"/>
                  <a:pt x="240" y="706"/>
                  <a:pt x="240" y="706"/>
                </a:cubicBezTo>
                <a:cubicBezTo>
                  <a:pt x="240" y="706"/>
                  <a:pt x="240" y="706"/>
                  <a:pt x="240" y="706"/>
                </a:cubicBezTo>
                <a:cubicBezTo>
                  <a:pt x="239" y="705"/>
                  <a:pt x="239" y="705"/>
                  <a:pt x="239" y="705"/>
                </a:cubicBezTo>
                <a:cubicBezTo>
                  <a:pt x="239" y="705"/>
                  <a:pt x="239" y="705"/>
                  <a:pt x="239" y="705"/>
                </a:cubicBezTo>
                <a:cubicBezTo>
                  <a:pt x="239" y="704"/>
                  <a:pt x="239" y="704"/>
                  <a:pt x="239" y="704"/>
                </a:cubicBezTo>
                <a:cubicBezTo>
                  <a:pt x="239" y="704"/>
                  <a:pt x="239" y="704"/>
                  <a:pt x="239" y="704"/>
                </a:cubicBezTo>
                <a:cubicBezTo>
                  <a:pt x="238" y="703"/>
                  <a:pt x="238" y="703"/>
                  <a:pt x="238" y="703"/>
                </a:cubicBezTo>
                <a:cubicBezTo>
                  <a:pt x="238" y="703"/>
                  <a:pt x="238" y="703"/>
                  <a:pt x="238" y="703"/>
                </a:cubicBezTo>
                <a:cubicBezTo>
                  <a:pt x="237" y="702"/>
                  <a:pt x="237" y="702"/>
                  <a:pt x="237" y="702"/>
                </a:cubicBezTo>
                <a:cubicBezTo>
                  <a:pt x="237" y="702"/>
                  <a:pt x="237" y="702"/>
                  <a:pt x="237" y="702"/>
                </a:cubicBezTo>
                <a:cubicBezTo>
                  <a:pt x="236" y="701"/>
                  <a:pt x="236" y="701"/>
                  <a:pt x="236" y="701"/>
                </a:cubicBezTo>
                <a:cubicBezTo>
                  <a:pt x="236" y="701"/>
                  <a:pt x="236" y="701"/>
                  <a:pt x="236" y="701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699"/>
                  <a:pt x="235" y="699"/>
                  <a:pt x="235" y="699"/>
                </a:cubicBezTo>
                <a:cubicBezTo>
                  <a:pt x="235" y="699"/>
                  <a:pt x="235" y="699"/>
                  <a:pt x="235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7" y="699"/>
                  <a:pt x="237" y="699"/>
                  <a:pt x="237" y="699"/>
                </a:cubicBezTo>
                <a:cubicBezTo>
                  <a:pt x="237" y="699"/>
                  <a:pt x="237" y="699"/>
                  <a:pt x="237" y="699"/>
                </a:cubicBezTo>
                <a:cubicBezTo>
                  <a:pt x="238" y="699"/>
                  <a:pt x="238" y="699"/>
                  <a:pt x="238" y="699"/>
                </a:cubicBezTo>
                <a:cubicBezTo>
                  <a:pt x="238" y="699"/>
                  <a:pt x="238" y="699"/>
                  <a:pt x="238" y="699"/>
                </a:cubicBezTo>
                <a:cubicBezTo>
                  <a:pt x="239" y="700"/>
                  <a:pt x="239" y="700"/>
                  <a:pt x="239" y="700"/>
                </a:cubicBezTo>
                <a:cubicBezTo>
                  <a:pt x="239" y="700"/>
                  <a:pt x="239" y="700"/>
                  <a:pt x="239" y="700"/>
                </a:cubicBezTo>
                <a:cubicBezTo>
                  <a:pt x="241" y="701"/>
                  <a:pt x="241" y="701"/>
                  <a:pt x="241" y="701"/>
                </a:cubicBezTo>
                <a:cubicBezTo>
                  <a:pt x="241" y="701"/>
                  <a:pt x="241" y="701"/>
                  <a:pt x="241" y="701"/>
                </a:cubicBezTo>
                <a:cubicBezTo>
                  <a:pt x="242" y="702"/>
                  <a:pt x="242" y="702"/>
                  <a:pt x="242" y="702"/>
                </a:cubicBezTo>
                <a:cubicBezTo>
                  <a:pt x="242" y="702"/>
                  <a:pt x="242" y="702"/>
                  <a:pt x="242" y="702"/>
                </a:cubicBezTo>
                <a:cubicBezTo>
                  <a:pt x="244" y="703"/>
                  <a:pt x="244" y="703"/>
                  <a:pt x="244" y="703"/>
                </a:cubicBezTo>
                <a:cubicBezTo>
                  <a:pt x="244" y="703"/>
                  <a:pt x="244" y="703"/>
                  <a:pt x="244" y="703"/>
                </a:cubicBezTo>
                <a:cubicBezTo>
                  <a:pt x="245" y="704"/>
                  <a:pt x="245" y="704"/>
                  <a:pt x="245" y="704"/>
                </a:cubicBezTo>
                <a:cubicBezTo>
                  <a:pt x="245" y="704"/>
                  <a:pt x="245" y="704"/>
                  <a:pt x="245" y="704"/>
                </a:cubicBezTo>
                <a:cubicBezTo>
                  <a:pt x="246" y="705"/>
                  <a:pt x="246" y="705"/>
                  <a:pt x="246" y="705"/>
                </a:cubicBezTo>
                <a:cubicBezTo>
                  <a:pt x="246" y="705"/>
                  <a:pt x="246" y="705"/>
                  <a:pt x="246" y="705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6" y="709"/>
                  <a:pt x="246" y="709"/>
                  <a:pt x="246" y="709"/>
                </a:cubicBezTo>
                <a:cubicBezTo>
                  <a:pt x="246" y="709"/>
                  <a:pt x="246" y="709"/>
                  <a:pt x="246" y="709"/>
                </a:cubicBezTo>
                <a:cubicBezTo>
                  <a:pt x="246" y="709"/>
                  <a:pt x="246" y="709"/>
                  <a:pt x="246" y="709"/>
                </a:cubicBezTo>
                <a:cubicBezTo>
                  <a:pt x="246" y="709"/>
                  <a:pt x="246" y="709"/>
                  <a:pt x="246" y="709"/>
                </a:cubicBezTo>
                <a:cubicBezTo>
                  <a:pt x="245" y="709"/>
                  <a:pt x="245" y="709"/>
                  <a:pt x="245" y="709"/>
                </a:cubicBezTo>
                <a:cubicBezTo>
                  <a:pt x="245" y="709"/>
                  <a:pt x="245" y="709"/>
                  <a:pt x="245" y="709"/>
                </a:cubicBezTo>
                <a:cubicBezTo>
                  <a:pt x="245" y="710"/>
                  <a:pt x="245" y="710"/>
                  <a:pt x="245" y="710"/>
                </a:cubicBezTo>
                <a:cubicBezTo>
                  <a:pt x="245" y="710"/>
                  <a:pt x="245" y="710"/>
                  <a:pt x="245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2" y="710"/>
                  <a:pt x="242" y="710"/>
                  <a:pt x="242" y="710"/>
                </a:cubicBezTo>
                <a:close/>
                <a:moveTo>
                  <a:pt x="468" y="708"/>
                </a:moveTo>
                <a:cubicBezTo>
                  <a:pt x="467" y="707"/>
                  <a:pt x="467" y="707"/>
                  <a:pt x="467" y="707"/>
                </a:cubicBezTo>
                <a:cubicBezTo>
                  <a:pt x="467" y="707"/>
                  <a:pt x="467" y="707"/>
                  <a:pt x="467" y="707"/>
                </a:cubicBezTo>
                <a:cubicBezTo>
                  <a:pt x="466" y="706"/>
                  <a:pt x="466" y="706"/>
                  <a:pt x="466" y="706"/>
                </a:cubicBezTo>
                <a:cubicBezTo>
                  <a:pt x="466" y="706"/>
                  <a:pt x="466" y="706"/>
                  <a:pt x="466" y="706"/>
                </a:cubicBezTo>
                <a:cubicBezTo>
                  <a:pt x="465" y="705"/>
                  <a:pt x="465" y="705"/>
                  <a:pt x="465" y="705"/>
                </a:cubicBezTo>
                <a:cubicBezTo>
                  <a:pt x="465" y="705"/>
                  <a:pt x="465" y="705"/>
                  <a:pt x="465" y="705"/>
                </a:cubicBezTo>
                <a:cubicBezTo>
                  <a:pt x="464" y="704"/>
                  <a:pt x="464" y="704"/>
                  <a:pt x="464" y="704"/>
                </a:cubicBezTo>
                <a:cubicBezTo>
                  <a:pt x="464" y="704"/>
                  <a:pt x="464" y="704"/>
                  <a:pt x="464" y="704"/>
                </a:cubicBezTo>
                <a:cubicBezTo>
                  <a:pt x="463" y="703"/>
                  <a:pt x="463" y="703"/>
                  <a:pt x="463" y="703"/>
                </a:cubicBezTo>
                <a:cubicBezTo>
                  <a:pt x="463" y="703"/>
                  <a:pt x="463" y="703"/>
                  <a:pt x="463" y="703"/>
                </a:cubicBezTo>
                <a:cubicBezTo>
                  <a:pt x="461" y="702"/>
                  <a:pt x="461" y="702"/>
                  <a:pt x="461" y="702"/>
                </a:cubicBezTo>
                <a:cubicBezTo>
                  <a:pt x="461" y="702"/>
                  <a:pt x="461" y="702"/>
                  <a:pt x="461" y="702"/>
                </a:cubicBezTo>
                <a:cubicBezTo>
                  <a:pt x="460" y="701"/>
                  <a:pt x="460" y="701"/>
                  <a:pt x="460" y="701"/>
                </a:cubicBezTo>
                <a:cubicBezTo>
                  <a:pt x="460" y="701"/>
                  <a:pt x="460" y="701"/>
                  <a:pt x="460" y="701"/>
                </a:cubicBezTo>
                <a:cubicBezTo>
                  <a:pt x="459" y="701"/>
                  <a:pt x="459" y="701"/>
                  <a:pt x="459" y="701"/>
                </a:cubicBezTo>
                <a:cubicBezTo>
                  <a:pt x="459" y="701"/>
                  <a:pt x="459" y="701"/>
                  <a:pt x="459" y="701"/>
                </a:cubicBezTo>
                <a:cubicBezTo>
                  <a:pt x="459" y="699"/>
                  <a:pt x="459" y="699"/>
                  <a:pt x="459" y="699"/>
                </a:cubicBezTo>
                <a:cubicBezTo>
                  <a:pt x="459" y="699"/>
                  <a:pt x="459" y="699"/>
                  <a:pt x="459" y="699"/>
                </a:cubicBezTo>
                <a:cubicBezTo>
                  <a:pt x="459" y="699"/>
                  <a:pt x="459" y="699"/>
                  <a:pt x="459" y="699"/>
                </a:cubicBezTo>
                <a:cubicBezTo>
                  <a:pt x="459" y="699"/>
                  <a:pt x="459" y="699"/>
                  <a:pt x="459" y="699"/>
                </a:cubicBezTo>
                <a:cubicBezTo>
                  <a:pt x="461" y="699"/>
                  <a:pt x="461" y="699"/>
                  <a:pt x="461" y="699"/>
                </a:cubicBezTo>
                <a:cubicBezTo>
                  <a:pt x="461" y="699"/>
                  <a:pt x="461" y="699"/>
                  <a:pt x="461" y="699"/>
                </a:cubicBezTo>
                <a:cubicBezTo>
                  <a:pt x="461" y="699"/>
                  <a:pt x="461" y="699"/>
                  <a:pt x="461" y="699"/>
                </a:cubicBezTo>
                <a:cubicBezTo>
                  <a:pt x="461" y="699"/>
                  <a:pt x="461" y="699"/>
                  <a:pt x="461" y="699"/>
                </a:cubicBezTo>
                <a:cubicBezTo>
                  <a:pt x="463" y="699"/>
                  <a:pt x="463" y="699"/>
                  <a:pt x="463" y="699"/>
                </a:cubicBezTo>
                <a:cubicBezTo>
                  <a:pt x="463" y="699"/>
                  <a:pt x="463" y="699"/>
                  <a:pt x="463" y="699"/>
                </a:cubicBezTo>
                <a:cubicBezTo>
                  <a:pt x="464" y="699"/>
                  <a:pt x="464" y="699"/>
                  <a:pt x="464" y="699"/>
                </a:cubicBezTo>
                <a:cubicBezTo>
                  <a:pt x="464" y="699"/>
                  <a:pt x="464" y="699"/>
                  <a:pt x="464" y="699"/>
                </a:cubicBezTo>
                <a:cubicBezTo>
                  <a:pt x="465" y="699"/>
                  <a:pt x="465" y="699"/>
                  <a:pt x="465" y="699"/>
                </a:cubicBezTo>
                <a:cubicBezTo>
                  <a:pt x="465" y="699"/>
                  <a:pt x="465" y="699"/>
                  <a:pt x="465" y="699"/>
                </a:cubicBezTo>
                <a:cubicBezTo>
                  <a:pt x="466" y="699"/>
                  <a:pt x="466" y="699"/>
                  <a:pt x="466" y="699"/>
                </a:cubicBezTo>
                <a:cubicBezTo>
                  <a:pt x="466" y="699"/>
                  <a:pt x="466" y="699"/>
                  <a:pt x="466" y="699"/>
                </a:cubicBezTo>
                <a:cubicBezTo>
                  <a:pt x="467" y="699"/>
                  <a:pt x="467" y="699"/>
                  <a:pt x="467" y="699"/>
                </a:cubicBezTo>
                <a:cubicBezTo>
                  <a:pt x="467" y="699"/>
                  <a:pt x="467" y="699"/>
                  <a:pt x="467" y="699"/>
                </a:cubicBezTo>
                <a:cubicBezTo>
                  <a:pt x="468" y="700"/>
                  <a:pt x="468" y="700"/>
                  <a:pt x="468" y="700"/>
                </a:cubicBezTo>
                <a:cubicBezTo>
                  <a:pt x="468" y="700"/>
                  <a:pt x="468" y="700"/>
                  <a:pt x="468" y="700"/>
                </a:cubicBezTo>
                <a:cubicBezTo>
                  <a:pt x="468" y="700"/>
                  <a:pt x="468" y="700"/>
                  <a:pt x="468" y="700"/>
                </a:cubicBezTo>
                <a:cubicBezTo>
                  <a:pt x="468" y="700"/>
                  <a:pt x="468" y="700"/>
                  <a:pt x="468" y="700"/>
                </a:cubicBezTo>
                <a:cubicBezTo>
                  <a:pt x="469" y="700"/>
                  <a:pt x="469" y="700"/>
                  <a:pt x="469" y="700"/>
                </a:cubicBezTo>
                <a:cubicBezTo>
                  <a:pt x="469" y="700"/>
                  <a:pt x="469" y="700"/>
                  <a:pt x="469" y="700"/>
                </a:cubicBezTo>
                <a:cubicBezTo>
                  <a:pt x="469" y="701"/>
                  <a:pt x="469" y="701"/>
                  <a:pt x="469" y="701"/>
                </a:cubicBezTo>
                <a:cubicBezTo>
                  <a:pt x="469" y="701"/>
                  <a:pt x="469" y="701"/>
                  <a:pt x="469" y="701"/>
                </a:cubicBezTo>
                <a:cubicBezTo>
                  <a:pt x="469" y="701"/>
                  <a:pt x="469" y="701"/>
                  <a:pt x="469" y="701"/>
                </a:cubicBezTo>
                <a:cubicBezTo>
                  <a:pt x="469" y="701"/>
                  <a:pt x="469" y="701"/>
                  <a:pt x="469" y="701"/>
                </a:cubicBezTo>
                <a:cubicBezTo>
                  <a:pt x="470" y="702"/>
                  <a:pt x="470" y="702"/>
                  <a:pt x="470" y="702"/>
                </a:cubicBezTo>
                <a:cubicBezTo>
                  <a:pt x="470" y="702"/>
                  <a:pt x="470" y="702"/>
                  <a:pt x="470" y="702"/>
                </a:cubicBezTo>
                <a:cubicBezTo>
                  <a:pt x="470" y="702"/>
                  <a:pt x="470" y="702"/>
                  <a:pt x="470" y="702"/>
                </a:cubicBezTo>
                <a:cubicBezTo>
                  <a:pt x="470" y="702"/>
                  <a:pt x="470" y="702"/>
                  <a:pt x="470" y="702"/>
                </a:cubicBezTo>
                <a:cubicBezTo>
                  <a:pt x="471" y="703"/>
                  <a:pt x="471" y="703"/>
                  <a:pt x="471" y="703"/>
                </a:cubicBezTo>
                <a:cubicBezTo>
                  <a:pt x="471" y="703"/>
                  <a:pt x="471" y="703"/>
                  <a:pt x="471" y="703"/>
                </a:cubicBezTo>
                <a:cubicBezTo>
                  <a:pt x="471" y="703"/>
                  <a:pt x="471" y="703"/>
                  <a:pt x="471" y="703"/>
                </a:cubicBezTo>
                <a:cubicBezTo>
                  <a:pt x="471" y="703"/>
                  <a:pt x="471" y="703"/>
                  <a:pt x="471" y="703"/>
                </a:cubicBezTo>
                <a:cubicBezTo>
                  <a:pt x="471" y="704"/>
                  <a:pt x="471" y="704"/>
                  <a:pt x="471" y="704"/>
                </a:cubicBezTo>
                <a:cubicBezTo>
                  <a:pt x="471" y="704"/>
                  <a:pt x="471" y="704"/>
                  <a:pt x="471" y="704"/>
                </a:cubicBezTo>
                <a:cubicBezTo>
                  <a:pt x="471" y="705"/>
                  <a:pt x="471" y="705"/>
                  <a:pt x="471" y="705"/>
                </a:cubicBezTo>
                <a:cubicBezTo>
                  <a:pt x="471" y="705"/>
                  <a:pt x="471" y="705"/>
                  <a:pt x="471" y="705"/>
                </a:cubicBezTo>
                <a:cubicBezTo>
                  <a:pt x="471" y="705"/>
                  <a:pt x="471" y="705"/>
                  <a:pt x="471" y="705"/>
                </a:cubicBezTo>
                <a:cubicBezTo>
                  <a:pt x="471" y="705"/>
                  <a:pt x="471" y="705"/>
                  <a:pt x="471" y="705"/>
                </a:cubicBezTo>
                <a:cubicBezTo>
                  <a:pt x="470" y="706"/>
                  <a:pt x="470" y="706"/>
                  <a:pt x="470" y="706"/>
                </a:cubicBezTo>
                <a:cubicBezTo>
                  <a:pt x="470" y="706"/>
                  <a:pt x="470" y="706"/>
                  <a:pt x="470" y="706"/>
                </a:cubicBezTo>
                <a:cubicBezTo>
                  <a:pt x="470" y="706"/>
                  <a:pt x="470" y="706"/>
                  <a:pt x="470" y="706"/>
                </a:cubicBezTo>
                <a:cubicBezTo>
                  <a:pt x="470" y="706"/>
                  <a:pt x="470" y="706"/>
                  <a:pt x="470" y="706"/>
                </a:cubicBezTo>
                <a:cubicBezTo>
                  <a:pt x="470" y="707"/>
                  <a:pt x="470" y="707"/>
                  <a:pt x="470" y="707"/>
                </a:cubicBezTo>
                <a:cubicBezTo>
                  <a:pt x="470" y="707"/>
                  <a:pt x="470" y="707"/>
                  <a:pt x="470" y="707"/>
                </a:cubicBezTo>
                <a:cubicBezTo>
                  <a:pt x="469" y="707"/>
                  <a:pt x="469" y="707"/>
                  <a:pt x="469" y="707"/>
                </a:cubicBezTo>
                <a:cubicBezTo>
                  <a:pt x="469" y="707"/>
                  <a:pt x="469" y="707"/>
                  <a:pt x="469" y="707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lose/>
                <a:moveTo>
                  <a:pt x="445" y="707"/>
                </a:move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3" y="707"/>
                  <a:pt x="443" y="707"/>
                  <a:pt x="443" y="707"/>
                </a:cubicBezTo>
                <a:cubicBezTo>
                  <a:pt x="443" y="707"/>
                  <a:pt x="443" y="707"/>
                  <a:pt x="443" y="707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5"/>
                  <a:pt x="443" y="705"/>
                  <a:pt x="443" y="705"/>
                </a:cubicBezTo>
                <a:cubicBezTo>
                  <a:pt x="443" y="705"/>
                  <a:pt x="443" y="705"/>
                  <a:pt x="443" y="705"/>
                </a:cubicBezTo>
                <a:cubicBezTo>
                  <a:pt x="443" y="705"/>
                  <a:pt x="443" y="705"/>
                  <a:pt x="443" y="705"/>
                </a:cubicBezTo>
                <a:cubicBezTo>
                  <a:pt x="443" y="705"/>
                  <a:pt x="443" y="705"/>
                  <a:pt x="443" y="705"/>
                </a:cubicBezTo>
                <a:cubicBezTo>
                  <a:pt x="444" y="704"/>
                  <a:pt x="444" y="704"/>
                  <a:pt x="444" y="704"/>
                </a:cubicBezTo>
                <a:cubicBezTo>
                  <a:pt x="444" y="704"/>
                  <a:pt x="444" y="704"/>
                  <a:pt x="444" y="704"/>
                </a:cubicBezTo>
                <a:cubicBezTo>
                  <a:pt x="444" y="704"/>
                  <a:pt x="444" y="704"/>
                  <a:pt x="444" y="704"/>
                </a:cubicBezTo>
                <a:cubicBezTo>
                  <a:pt x="444" y="704"/>
                  <a:pt x="444" y="704"/>
                  <a:pt x="444" y="704"/>
                </a:cubicBezTo>
                <a:cubicBezTo>
                  <a:pt x="445" y="704"/>
                  <a:pt x="445" y="704"/>
                  <a:pt x="445" y="704"/>
                </a:cubicBezTo>
                <a:cubicBezTo>
                  <a:pt x="445" y="704"/>
                  <a:pt x="445" y="704"/>
                  <a:pt x="445" y="704"/>
                </a:cubicBezTo>
                <a:cubicBezTo>
                  <a:pt x="445" y="703"/>
                  <a:pt x="445" y="703"/>
                  <a:pt x="445" y="703"/>
                </a:cubicBezTo>
                <a:cubicBezTo>
                  <a:pt x="445" y="703"/>
                  <a:pt x="445" y="703"/>
                  <a:pt x="445" y="703"/>
                </a:cubicBezTo>
                <a:cubicBezTo>
                  <a:pt x="446" y="702"/>
                  <a:pt x="446" y="702"/>
                  <a:pt x="446" y="702"/>
                </a:cubicBezTo>
                <a:cubicBezTo>
                  <a:pt x="446" y="702"/>
                  <a:pt x="446" y="702"/>
                  <a:pt x="446" y="702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4"/>
                  <a:pt x="447" y="704"/>
                  <a:pt x="447" y="704"/>
                </a:cubicBezTo>
                <a:cubicBezTo>
                  <a:pt x="447" y="704"/>
                  <a:pt x="447" y="704"/>
                  <a:pt x="447" y="704"/>
                </a:cubicBezTo>
                <a:cubicBezTo>
                  <a:pt x="447" y="704"/>
                  <a:pt x="447" y="704"/>
                  <a:pt x="447" y="704"/>
                </a:cubicBezTo>
                <a:cubicBezTo>
                  <a:pt x="447" y="704"/>
                  <a:pt x="447" y="704"/>
                  <a:pt x="447" y="704"/>
                </a:cubicBezTo>
                <a:cubicBezTo>
                  <a:pt x="447" y="705"/>
                  <a:pt x="447" y="705"/>
                  <a:pt x="447" y="705"/>
                </a:cubicBezTo>
                <a:cubicBezTo>
                  <a:pt x="447" y="705"/>
                  <a:pt x="447" y="705"/>
                  <a:pt x="447" y="705"/>
                </a:cubicBezTo>
                <a:cubicBezTo>
                  <a:pt x="447" y="705"/>
                  <a:pt x="447" y="705"/>
                  <a:pt x="447" y="705"/>
                </a:cubicBezTo>
                <a:cubicBezTo>
                  <a:pt x="447" y="705"/>
                  <a:pt x="447" y="705"/>
                  <a:pt x="447" y="705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5" y="707"/>
                  <a:pt x="445" y="707"/>
                  <a:pt x="445" y="707"/>
                </a:cubicBezTo>
                <a:cubicBezTo>
                  <a:pt x="445" y="707"/>
                  <a:pt x="445" y="707"/>
                  <a:pt x="445" y="707"/>
                </a:cubicBezTo>
                <a:cubicBezTo>
                  <a:pt x="445" y="707"/>
                  <a:pt x="445" y="707"/>
                  <a:pt x="445" y="707"/>
                </a:cubicBezTo>
                <a:cubicBezTo>
                  <a:pt x="445" y="707"/>
                  <a:pt x="445" y="707"/>
                  <a:pt x="445" y="707"/>
                </a:cubicBezTo>
                <a:cubicBezTo>
                  <a:pt x="445" y="707"/>
                  <a:pt x="445" y="707"/>
                  <a:pt x="445" y="707"/>
                </a:cubicBezTo>
                <a:close/>
                <a:moveTo>
                  <a:pt x="352" y="706"/>
                </a:move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8"/>
                  <a:pt x="340" y="698"/>
                  <a:pt x="340" y="698"/>
                </a:cubicBezTo>
                <a:cubicBezTo>
                  <a:pt x="340" y="698"/>
                  <a:pt x="340" y="698"/>
                  <a:pt x="340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2" y="697"/>
                  <a:pt x="342" y="697"/>
                  <a:pt x="342" y="697"/>
                </a:cubicBezTo>
                <a:cubicBezTo>
                  <a:pt x="342" y="697"/>
                  <a:pt x="342" y="697"/>
                  <a:pt x="342" y="697"/>
                </a:cubicBezTo>
                <a:cubicBezTo>
                  <a:pt x="343" y="697"/>
                  <a:pt x="343" y="697"/>
                  <a:pt x="343" y="697"/>
                </a:cubicBezTo>
                <a:cubicBezTo>
                  <a:pt x="343" y="697"/>
                  <a:pt x="343" y="697"/>
                  <a:pt x="343" y="697"/>
                </a:cubicBezTo>
                <a:cubicBezTo>
                  <a:pt x="343" y="697"/>
                  <a:pt x="343" y="697"/>
                  <a:pt x="343" y="697"/>
                </a:cubicBezTo>
                <a:cubicBezTo>
                  <a:pt x="343" y="697"/>
                  <a:pt x="343" y="697"/>
                  <a:pt x="343" y="697"/>
                </a:cubicBezTo>
                <a:cubicBezTo>
                  <a:pt x="344" y="697"/>
                  <a:pt x="344" y="697"/>
                  <a:pt x="344" y="697"/>
                </a:cubicBezTo>
                <a:cubicBezTo>
                  <a:pt x="344" y="697"/>
                  <a:pt x="344" y="697"/>
                  <a:pt x="344" y="697"/>
                </a:cubicBezTo>
                <a:cubicBezTo>
                  <a:pt x="344" y="697"/>
                  <a:pt x="344" y="697"/>
                  <a:pt x="344" y="697"/>
                </a:cubicBezTo>
                <a:cubicBezTo>
                  <a:pt x="344" y="697"/>
                  <a:pt x="344" y="697"/>
                  <a:pt x="344" y="697"/>
                </a:cubicBezTo>
                <a:cubicBezTo>
                  <a:pt x="345" y="697"/>
                  <a:pt x="345" y="697"/>
                  <a:pt x="345" y="697"/>
                </a:cubicBezTo>
                <a:cubicBezTo>
                  <a:pt x="345" y="697"/>
                  <a:pt x="345" y="697"/>
                  <a:pt x="345" y="697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6" y="698"/>
                  <a:pt x="346" y="698"/>
                  <a:pt x="346" y="698"/>
                </a:cubicBezTo>
                <a:cubicBezTo>
                  <a:pt x="346" y="698"/>
                  <a:pt x="346" y="698"/>
                  <a:pt x="346" y="698"/>
                </a:cubicBezTo>
                <a:cubicBezTo>
                  <a:pt x="346" y="698"/>
                  <a:pt x="346" y="698"/>
                  <a:pt x="346" y="698"/>
                </a:cubicBezTo>
                <a:cubicBezTo>
                  <a:pt x="346" y="698"/>
                  <a:pt x="346" y="698"/>
                  <a:pt x="346" y="698"/>
                </a:cubicBezTo>
                <a:cubicBezTo>
                  <a:pt x="346" y="697"/>
                  <a:pt x="346" y="697"/>
                  <a:pt x="346" y="697"/>
                </a:cubicBezTo>
                <a:cubicBezTo>
                  <a:pt x="346" y="697"/>
                  <a:pt x="346" y="697"/>
                  <a:pt x="346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52" y="697"/>
                  <a:pt x="352" y="697"/>
                  <a:pt x="352" y="697"/>
                </a:cubicBezTo>
                <a:cubicBezTo>
                  <a:pt x="352" y="697"/>
                  <a:pt x="352" y="697"/>
                  <a:pt x="352" y="697"/>
                </a:cubicBezTo>
                <a:cubicBezTo>
                  <a:pt x="355" y="697"/>
                  <a:pt x="355" y="697"/>
                  <a:pt x="355" y="697"/>
                </a:cubicBezTo>
                <a:cubicBezTo>
                  <a:pt x="355" y="697"/>
                  <a:pt x="355" y="697"/>
                  <a:pt x="355" y="697"/>
                </a:cubicBezTo>
                <a:cubicBezTo>
                  <a:pt x="358" y="696"/>
                  <a:pt x="358" y="696"/>
                  <a:pt x="358" y="696"/>
                </a:cubicBezTo>
                <a:cubicBezTo>
                  <a:pt x="358" y="696"/>
                  <a:pt x="358" y="696"/>
                  <a:pt x="358" y="696"/>
                </a:cubicBezTo>
                <a:cubicBezTo>
                  <a:pt x="361" y="695"/>
                  <a:pt x="361" y="695"/>
                  <a:pt x="361" y="695"/>
                </a:cubicBezTo>
                <a:cubicBezTo>
                  <a:pt x="361" y="695"/>
                  <a:pt x="361" y="695"/>
                  <a:pt x="361" y="695"/>
                </a:cubicBezTo>
                <a:cubicBezTo>
                  <a:pt x="364" y="694"/>
                  <a:pt x="364" y="694"/>
                  <a:pt x="364" y="694"/>
                </a:cubicBezTo>
                <a:cubicBezTo>
                  <a:pt x="364" y="694"/>
                  <a:pt x="364" y="694"/>
                  <a:pt x="364" y="694"/>
                </a:cubicBezTo>
                <a:cubicBezTo>
                  <a:pt x="367" y="693"/>
                  <a:pt x="367" y="693"/>
                  <a:pt x="367" y="693"/>
                </a:cubicBezTo>
                <a:cubicBezTo>
                  <a:pt x="367" y="693"/>
                  <a:pt x="367" y="693"/>
                  <a:pt x="367" y="693"/>
                </a:cubicBezTo>
                <a:cubicBezTo>
                  <a:pt x="370" y="691"/>
                  <a:pt x="370" y="691"/>
                  <a:pt x="370" y="691"/>
                </a:cubicBezTo>
                <a:cubicBezTo>
                  <a:pt x="370" y="691"/>
                  <a:pt x="370" y="691"/>
                  <a:pt x="370" y="691"/>
                </a:cubicBezTo>
                <a:cubicBezTo>
                  <a:pt x="372" y="688"/>
                  <a:pt x="372" y="688"/>
                  <a:pt x="372" y="688"/>
                </a:cubicBezTo>
                <a:cubicBezTo>
                  <a:pt x="372" y="688"/>
                  <a:pt x="372" y="688"/>
                  <a:pt x="372" y="688"/>
                </a:cubicBezTo>
                <a:cubicBezTo>
                  <a:pt x="380" y="679"/>
                  <a:pt x="380" y="679"/>
                  <a:pt x="380" y="679"/>
                </a:cubicBezTo>
                <a:cubicBezTo>
                  <a:pt x="380" y="679"/>
                  <a:pt x="380" y="679"/>
                  <a:pt x="380" y="679"/>
                </a:cubicBezTo>
                <a:cubicBezTo>
                  <a:pt x="380" y="679"/>
                  <a:pt x="380" y="679"/>
                  <a:pt x="380" y="679"/>
                </a:cubicBezTo>
                <a:cubicBezTo>
                  <a:pt x="380" y="679"/>
                  <a:pt x="380" y="679"/>
                  <a:pt x="380" y="679"/>
                </a:cubicBezTo>
                <a:cubicBezTo>
                  <a:pt x="381" y="679"/>
                  <a:pt x="381" y="679"/>
                  <a:pt x="381" y="679"/>
                </a:cubicBezTo>
                <a:cubicBezTo>
                  <a:pt x="381" y="679"/>
                  <a:pt x="381" y="679"/>
                  <a:pt x="381" y="679"/>
                </a:cubicBezTo>
                <a:cubicBezTo>
                  <a:pt x="381" y="678"/>
                  <a:pt x="381" y="678"/>
                  <a:pt x="381" y="678"/>
                </a:cubicBezTo>
                <a:cubicBezTo>
                  <a:pt x="381" y="678"/>
                  <a:pt x="381" y="678"/>
                  <a:pt x="381" y="678"/>
                </a:cubicBezTo>
                <a:cubicBezTo>
                  <a:pt x="382" y="677"/>
                  <a:pt x="382" y="677"/>
                  <a:pt x="382" y="677"/>
                </a:cubicBezTo>
                <a:cubicBezTo>
                  <a:pt x="382" y="677"/>
                  <a:pt x="382" y="677"/>
                  <a:pt x="382" y="677"/>
                </a:cubicBezTo>
                <a:cubicBezTo>
                  <a:pt x="382" y="677"/>
                  <a:pt x="382" y="677"/>
                  <a:pt x="382" y="677"/>
                </a:cubicBezTo>
                <a:cubicBezTo>
                  <a:pt x="382" y="677"/>
                  <a:pt x="382" y="677"/>
                  <a:pt x="382" y="677"/>
                </a:cubicBezTo>
                <a:cubicBezTo>
                  <a:pt x="383" y="677"/>
                  <a:pt x="383" y="677"/>
                  <a:pt x="383" y="677"/>
                </a:cubicBezTo>
                <a:cubicBezTo>
                  <a:pt x="383" y="677"/>
                  <a:pt x="383" y="677"/>
                  <a:pt x="383" y="677"/>
                </a:cubicBezTo>
                <a:cubicBezTo>
                  <a:pt x="383" y="676"/>
                  <a:pt x="383" y="676"/>
                  <a:pt x="383" y="676"/>
                </a:cubicBezTo>
                <a:cubicBezTo>
                  <a:pt x="383" y="676"/>
                  <a:pt x="383" y="676"/>
                  <a:pt x="383" y="676"/>
                </a:cubicBezTo>
                <a:cubicBezTo>
                  <a:pt x="384" y="676"/>
                  <a:pt x="384" y="676"/>
                  <a:pt x="384" y="676"/>
                </a:cubicBezTo>
                <a:cubicBezTo>
                  <a:pt x="384" y="676"/>
                  <a:pt x="384" y="676"/>
                  <a:pt x="384" y="676"/>
                </a:cubicBezTo>
                <a:cubicBezTo>
                  <a:pt x="385" y="674"/>
                  <a:pt x="385" y="674"/>
                  <a:pt x="385" y="674"/>
                </a:cubicBezTo>
                <a:cubicBezTo>
                  <a:pt x="385" y="674"/>
                  <a:pt x="385" y="674"/>
                  <a:pt x="385" y="674"/>
                </a:cubicBezTo>
                <a:cubicBezTo>
                  <a:pt x="387" y="673"/>
                  <a:pt x="387" y="673"/>
                  <a:pt x="387" y="673"/>
                </a:cubicBezTo>
                <a:cubicBezTo>
                  <a:pt x="387" y="673"/>
                  <a:pt x="387" y="673"/>
                  <a:pt x="387" y="673"/>
                </a:cubicBezTo>
                <a:cubicBezTo>
                  <a:pt x="388" y="671"/>
                  <a:pt x="388" y="671"/>
                  <a:pt x="388" y="671"/>
                </a:cubicBezTo>
                <a:cubicBezTo>
                  <a:pt x="388" y="671"/>
                  <a:pt x="388" y="671"/>
                  <a:pt x="388" y="671"/>
                </a:cubicBezTo>
                <a:cubicBezTo>
                  <a:pt x="390" y="670"/>
                  <a:pt x="390" y="670"/>
                  <a:pt x="390" y="670"/>
                </a:cubicBezTo>
                <a:cubicBezTo>
                  <a:pt x="390" y="670"/>
                  <a:pt x="390" y="670"/>
                  <a:pt x="390" y="670"/>
                </a:cubicBezTo>
                <a:cubicBezTo>
                  <a:pt x="391" y="668"/>
                  <a:pt x="391" y="668"/>
                  <a:pt x="391" y="668"/>
                </a:cubicBezTo>
                <a:cubicBezTo>
                  <a:pt x="391" y="668"/>
                  <a:pt x="391" y="668"/>
                  <a:pt x="391" y="668"/>
                </a:cubicBezTo>
                <a:cubicBezTo>
                  <a:pt x="392" y="667"/>
                  <a:pt x="392" y="667"/>
                  <a:pt x="392" y="667"/>
                </a:cubicBezTo>
                <a:cubicBezTo>
                  <a:pt x="392" y="667"/>
                  <a:pt x="392" y="667"/>
                  <a:pt x="392" y="667"/>
                </a:cubicBezTo>
                <a:cubicBezTo>
                  <a:pt x="393" y="665"/>
                  <a:pt x="393" y="665"/>
                  <a:pt x="393" y="665"/>
                </a:cubicBezTo>
                <a:cubicBezTo>
                  <a:pt x="393" y="665"/>
                  <a:pt x="393" y="665"/>
                  <a:pt x="393" y="665"/>
                </a:cubicBezTo>
                <a:cubicBezTo>
                  <a:pt x="394" y="663"/>
                  <a:pt x="394" y="663"/>
                  <a:pt x="394" y="663"/>
                </a:cubicBezTo>
                <a:cubicBezTo>
                  <a:pt x="394" y="663"/>
                  <a:pt x="394" y="663"/>
                  <a:pt x="394" y="663"/>
                </a:cubicBezTo>
                <a:cubicBezTo>
                  <a:pt x="394" y="663"/>
                  <a:pt x="394" y="663"/>
                  <a:pt x="394" y="663"/>
                </a:cubicBezTo>
                <a:cubicBezTo>
                  <a:pt x="394" y="663"/>
                  <a:pt x="394" y="663"/>
                  <a:pt x="394" y="663"/>
                </a:cubicBezTo>
                <a:cubicBezTo>
                  <a:pt x="393" y="662"/>
                  <a:pt x="393" y="662"/>
                  <a:pt x="393" y="662"/>
                </a:cubicBezTo>
                <a:cubicBezTo>
                  <a:pt x="393" y="662"/>
                  <a:pt x="393" y="662"/>
                  <a:pt x="393" y="662"/>
                </a:cubicBezTo>
                <a:cubicBezTo>
                  <a:pt x="392" y="662"/>
                  <a:pt x="392" y="662"/>
                  <a:pt x="392" y="662"/>
                </a:cubicBezTo>
                <a:cubicBezTo>
                  <a:pt x="392" y="662"/>
                  <a:pt x="392" y="662"/>
                  <a:pt x="392" y="662"/>
                </a:cubicBezTo>
                <a:cubicBezTo>
                  <a:pt x="392" y="662"/>
                  <a:pt x="392" y="662"/>
                  <a:pt x="392" y="662"/>
                </a:cubicBezTo>
                <a:cubicBezTo>
                  <a:pt x="392" y="662"/>
                  <a:pt x="392" y="662"/>
                  <a:pt x="392" y="662"/>
                </a:cubicBezTo>
                <a:cubicBezTo>
                  <a:pt x="391" y="662"/>
                  <a:pt x="391" y="662"/>
                  <a:pt x="391" y="662"/>
                </a:cubicBezTo>
                <a:cubicBezTo>
                  <a:pt x="391" y="662"/>
                  <a:pt x="391" y="662"/>
                  <a:pt x="391" y="662"/>
                </a:cubicBezTo>
                <a:cubicBezTo>
                  <a:pt x="390" y="662"/>
                  <a:pt x="390" y="662"/>
                  <a:pt x="390" y="662"/>
                </a:cubicBezTo>
                <a:cubicBezTo>
                  <a:pt x="390" y="662"/>
                  <a:pt x="390" y="662"/>
                  <a:pt x="390" y="662"/>
                </a:cubicBezTo>
                <a:cubicBezTo>
                  <a:pt x="389" y="662"/>
                  <a:pt x="389" y="662"/>
                  <a:pt x="389" y="662"/>
                </a:cubicBezTo>
                <a:cubicBezTo>
                  <a:pt x="389" y="662"/>
                  <a:pt x="389" y="662"/>
                  <a:pt x="389" y="662"/>
                </a:cubicBezTo>
                <a:cubicBezTo>
                  <a:pt x="389" y="662"/>
                  <a:pt x="389" y="662"/>
                  <a:pt x="389" y="662"/>
                </a:cubicBezTo>
                <a:cubicBezTo>
                  <a:pt x="389" y="662"/>
                  <a:pt x="389" y="662"/>
                  <a:pt x="389" y="662"/>
                </a:cubicBezTo>
                <a:cubicBezTo>
                  <a:pt x="386" y="663"/>
                  <a:pt x="386" y="663"/>
                  <a:pt x="386" y="663"/>
                </a:cubicBezTo>
                <a:cubicBezTo>
                  <a:pt x="386" y="663"/>
                  <a:pt x="386" y="663"/>
                  <a:pt x="386" y="663"/>
                </a:cubicBezTo>
                <a:cubicBezTo>
                  <a:pt x="384" y="663"/>
                  <a:pt x="384" y="663"/>
                  <a:pt x="384" y="663"/>
                </a:cubicBezTo>
                <a:cubicBezTo>
                  <a:pt x="384" y="663"/>
                  <a:pt x="384" y="663"/>
                  <a:pt x="384" y="663"/>
                </a:cubicBezTo>
                <a:cubicBezTo>
                  <a:pt x="382" y="664"/>
                  <a:pt x="382" y="664"/>
                  <a:pt x="382" y="664"/>
                </a:cubicBezTo>
                <a:cubicBezTo>
                  <a:pt x="382" y="664"/>
                  <a:pt x="382" y="664"/>
                  <a:pt x="382" y="664"/>
                </a:cubicBezTo>
                <a:cubicBezTo>
                  <a:pt x="380" y="664"/>
                  <a:pt x="380" y="664"/>
                  <a:pt x="380" y="664"/>
                </a:cubicBezTo>
                <a:cubicBezTo>
                  <a:pt x="380" y="664"/>
                  <a:pt x="380" y="664"/>
                  <a:pt x="380" y="664"/>
                </a:cubicBezTo>
                <a:cubicBezTo>
                  <a:pt x="378" y="664"/>
                  <a:pt x="378" y="664"/>
                  <a:pt x="378" y="664"/>
                </a:cubicBezTo>
                <a:cubicBezTo>
                  <a:pt x="378" y="664"/>
                  <a:pt x="378" y="664"/>
                  <a:pt x="378" y="664"/>
                </a:cubicBezTo>
                <a:cubicBezTo>
                  <a:pt x="376" y="665"/>
                  <a:pt x="376" y="665"/>
                  <a:pt x="376" y="665"/>
                </a:cubicBezTo>
                <a:cubicBezTo>
                  <a:pt x="376" y="665"/>
                  <a:pt x="376" y="665"/>
                  <a:pt x="376" y="665"/>
                </a:cubicBezTo>
                <a:cubicBezTo>
                  <a:pt x="374" y="665"/>
                  <a:pt x="374" y="665"/>
                  <a:pt x="374" y="665"/>
                </a:cubicBezTo>
                <a:cubicBezTo>
                  <a:pt x="374" y="665"/>
                  <a:pt x="374" y="665"/>
                  <a:pt x="374" y="665"/>
                </a:cubicBezTo>
                <a:cubicBezTo>
                  <a:pt x="372" y="665"/>
                  <a:pt x="372" y="665"/>
                  <a:pt x="372" y="665"/>
                </a:cubicBezTo>
                <a:cubicBezTo>
                  <a:pt x="372" y="665"/>
                  <a:pt x="372" y="665"/>
                  <a:pt x="372" y="665"/>
                </a:cubicBezTo>
                <a:cubicBezTo>
                  <a:pt x="372" y="665"/>
                  <a:pt x="372" y="665"/>
                  <a:pt x="372" y="665"/>
                </a:cubicBezTo>
                <a:cubicBezTo>
                  <a:pt x="372" y="665"/>
                  <a:pt x="372" y="665"/>
                  <a:pt x="372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0" y="665"/>
                  <a:pt x="370" y="665"/>
                  <a:pt x="370" y="665"/>
                </a:cubicBezTo>
                <a:cubicBezTo>
                  <a:pt x="370" y="665"/>
                  <a:pt x="370" y="665"/>
                  <a:pt x="370" y="665"/>
                </a:cubicBezTo>
                <a:cubicBezTo>
                  <a:pt x="370" y="665"/>
                  <a:pt x="370" y="665"/>
                  <a:pt x="370" y="665"/>
                </a:cubicBezTo>
                <a:cubicBezTo>
                  <a:pt x="370" y="665"/>
                  <a:pt x="370" y="665"/>
                  <a:pt x="370" y="665"/>
                </a:cubicBezTo>
                <a:cubicBezTo>
                  <a:pt x="369" y="665"/>
                  <a:pt x="369" y="665"/>
                  <a:pt x="369" y="665"/>
                </a:cubicBezTo>
                <a:cubicBezTo>
                  <a:pt x="369" y="665"/>
                  <a:pt x="369" y="665"/>
                  <a:pt x="369" y="665"/>
                </a:cubicBezTo>
                <a:cubicBezTo>
                  <a:pt x="369" y="664"/>
                  <a:pt x="369" y="664"/>
                  <a:pt x="369" y="664"/>
                </a:cubicBezTo>
                <a:cubicBezTo>
                  <a:pt x="369" y="664"/>
                  <a:pt x="369" y="664"/>
                  <a:pt x="369" y="664"/>
                </a:cubicBezTo>
                <a:cubicBezTo>
                  <a:pt x="368" y="664"/>
                  <a:pt x="368" y="664"/>
                  <a:pt x="368" y="664"/>
                </a:cubicBezTo>
                <a:cubicBezTo>
                  <a:pt x="368" y="664"/>
                  <a:pt x="368" y="664"/>
                  <a:pt x="368" y="664"/>
                </a:cubicBezTo>
                <a:cubicBezTo>
                  <a:pt x="368" y="663"/>
                  <a:pt x="368" y="663"/>
                  <a:pt x="368" y="663"/>
                </a:cubicBezTo>
                <a:cubicBezTo>
                  <a:pt x="368" y="663"/>
                  <a:pt x="368" y="663"/>
                  <a:pt x="368" y="663"/>
                </a:cubicBezTo>
                <a:cubicBezTo>
                  <a:pt x="367" y="663"/>
                  <a:pt x="367" y="663"/>
                  <a:pt x="367" y="663"/>
                </a:cubicBezTo>
                <a:cubicBezTo>
                  <a:pt x="367" y="663"/>
                  <a:pt x="367" y="663"/>
                  <a:pt x="367" y="663"/>
                </a:cubicBezTo>
                <a:cubicBezTo>
                  <a:pt x="367" y="662"/>
                  <a:pt x="367" y="662"/>
                  <a:pt x="367" y="662"/>
                </a:cubicBezTo>
                <a:cubicBezTo>
                  <a:pt x="367" y="662"/>
                  <a:pt x="367" y="662"/>
                  <a:pt x="367" y="662"/>
                </a:cubicBezTo>
                <a:cubicBezTo>
                  <a:pt x="366" y="662"/>
                  <a:pt x="366" y="662"/>
                  <a:pt x="366" y="662"/>
                </a:cubicBezTo>
                <a:cubicBezTo>
                  <a:pt x="366" y="662"/>
                  <a:pt x="366" y="662"/>
                  <a:pt x="366" y="662"/>
                </a:cubicBezTo>
                <a:cubicBezTo>
                  <a:pt x="366" y="661"/>
                  <a:pt x="366" y="661"/>
                  <a:pt x="366" y="661"/>
                </a:cubicBezTo>
                <a:cubicBezTo>
                  <a:pt x="366" y="661"/>
                  <a:pt x="366" y="661"/>
                  <a:pt x="366" y="661"/>
                </a:cubicBezTo>
                <a:cubicBezTo>
                  <a:pt x="365" y="660"/>
                  <a:pt x="365" y="660"/>
                  <a:pt x="365" y="660"/>
                </a:cubicBezTo>
                <a:cubicBezTo>
                  <a:pt x="365" y="660"/>
                  <a:pt x="365" y="660"/>
                  <a:pt x="365" y="660"/>
                </a:cubicBezTo>
                <a:cubicBezTo>
                  <a:pt x="365" y="659"/>
                  <a:pt x="365" y="659"/>
                  <a:pt x="365" y="659"/>
                </a:cubicBezTo>
                <a:cubicBezTo>
                  <a:pt x="365" y="659"/>
                  <a:pt x="365" y="659"/>
                  <a:pt x="365" y="659"/>
                </a:cubicBezTo>
                <a:cubicBezTo>
                  <a:pt x="365" y="659"/>
                  <a:pt x="365" y="659"/>
                  <a:pt x="365" y="659"/>
                </a:cubicBezTo>
                <a:cubicBezTo>
                  <a:pt x="365" y="659"/>
                  <a:pt x="365" y="659"/>
                  <a:pt x="365" y="659"/>
                </a:cubicBezTo>
                <a:cubicBezTo>
                  <a:pt x="366" y="659"/>
                  <a:pt x="366" y="659"/>
                  <a:pt x="366" y="659"/>
                </a:cubicBezTo>
                <a:cubicBezTo>
                  <a:pt x="366" y="659"/>
                  <a:pt x="366" y="659"/>
                  <a:pt x="366" y="659"/>
                </a:cubicBezTo>
                <a:cubicBezTo>
                  <a:pt x="366" y="659"/>
                  <a:pt x="366" y="659"/>
                  <a:pt x="366" y="659"/>
                </a:cubicBezTo>
                <a:cubicBezTo>
                  <a:pt x="366" y="659"/>
                  <a:pt x="366" y="659"/>
                  <a:pt x="366" y="659"/>
                </a:cubicBezTo>
                <a:cubicBezTo>
                  <a:pt x="366" y="658"/>
                  <a:pt x="366" y="658"/>
                  <a:pt x="366" y="658"/>
                </a:cubicBezTo>
                <a:cubicBezTo>
                  <a:pt x="366" y="658"/>
                  <a:pt x="366" y="658"/>
                  <a:pt x="366" y="658"/>
                </a:cubicBezTo>
                <a:cubicBezTo>
                  <a:pt x="366" y="658"/>
                  <a:pt x="366" y="658"/>
                  <a:pt x="366" y="658"/>
                </a:cubicBezTo>
                <a:cubicBezTo>
                  <a:pt x="366" y="658"/>
                  <a:pt x="366" y="658"/>
                  <a:pt x="366" y="658"/>
                </a:cubicBezTo>
                <a:cubicBezTo>
                  <a:pt x="367" y="658"/>
                  <a:pt x="367" y="658"/>
                  <a:pt x="367" y="658"/>
                </a:cubicBezTo>
                <a:cubicBezTo>
                  <a:pt x="367" y="658"/>
                  <a:pt x="367" y="658"/>
                  <a:pt x="367" y="658"/>
                </a:cubicBezTo>
                <a:cubicBezTo>
                  <a:pt x="367" y="658"/>
                  <a:pt x="367" y="658"/>
                  <a:pt x="367" y="658"/>
                </a:cubicBezTo>
                <a:cubicBezTo>
                  <a:pt x="367" y="658"/>
                  <a:pt x="367" y="658"/>
                  <a:pt x="367" y="658"/>
                </a:cubicBezTo>
                <a:cubicBezTo>
                  <a:pt x="367" y="657"/>
                  <a:pt x="367" y="657"/>
                  <a:pt x="367" y="657"/>
                </a:cubicBezTo>
                <a:cubicBezTo>
                  <a:pt x="367" y="657"/>
                  <a:pt x="367" y="657"/>
                  <a:pt x="367" y="657"/>
                </a:cubicBezTo>
                <a:cubicBezTo>
                  <a:pt x="368" y="658"/>
                  <a:pt x="368" y="658"/>
                  <a:pt x="368" y="658"/>
                </a:cubicBezTo>
                <a:cubicBezTo>
                  <a:pt x="368" y="658"/>
                  <a:pt x="368" y="658"/>
                  <a:pt x="368" y="658"/>
                </a:cubicBezTo>
                <a:cubicBezTo>
                  <a:pt x="369" y="658"/>
                  <a:pt x="369" y="658"/>
                  <a:pt x="369" y="658"/>
                </a:cubicBezTo>
                <a:cubicBezTo>
                  <a:pt x="369" y="658"/>
                  <a:pt x="369" y="658"/>
                  <a:pt x="369" y="658"/>
                </a:cubicBezTo>
                <a:cubicBezTo>
                  <a:pt x="370" y="658"/>
                  <a:pt x="370" y="658"/>
                  <a:pt x="370" y="658"/>
                </a:cubicBezTo>
                <a:cubicBezTo>
                  <a:pt x="370" y="658"/>
                  <a:pt x="370" y="658"/>
                  <a:pt x="370" y="658"/>
                </a:cubicBezTo>
                <a:cubicBezTo>
                  <a:pt x="370" y="658"/>
                  <a:pt x="370" y="658"/>
                  <a:pt x="370" y="658"/>
                </a:cubicBezTo>
                <a:cubicBezTo>
                  <a:pt x="370" y="658"/>
                  <a:pt x="370" y="658"/>
                  <a:pt x="370" y="658"/>
                </a:cubicBezTo>
                <a:cubicBezTo>
                  <a:pt x="371" y="658"/>
                  <a:pt x="371" y="658"/>
                  <a:pt x="371" y="658"/>
                </a:cubicBezTo>
                <a:cubicBezTo>
                  <a:pt x="371" y="658"/>
                  <a:pt x="371" y="658"/>
                  <a:pt x="371" y="658"/>
                </a:cubicBezTo>
                <a:cubicBezTo>
                  <a:pt x="372" y="658"/>
                  <a:pt x="372" y="658"/>
                  <a:pt x="372" y="658"/>
                </a:cubicBezTo>
                <a:cubicBezTo>
                  <a:pt x="372" y="658"/>
                  <a:pt x="372" y="658"/>
                  <a:pt x="372" y="658"/>
                </a:cubicBezTo>
                <a:cubicBezTo>
                  <a:pt x="373" y="659"/>
                  <a:pt x="373" y="659"/>
                  <a:pt x="373" y="659"/>
                </a:cubicBezTo>
                <a:cubicBezTo>
                  <a:pt x="373" y="659"/>
                  <a:pt x="373" y="659"/>
                  <a:pt x="373" y="659"/>
                </a:cubicBezTo>
                <a:cubicBezTo>
                  <a:pt x="374" y="659"/>
                  <a:pt x="374" y="659"/>
                  <a:pt x="374" y="659"/>
                </a:cubicBezTo>
                <a:cubicBezTo>
                  <a:pt x="374" y="659"/>
                  <a:pt x="374" y="659"/>
                  <a:pt x="374" y="659"/>
                </a:cubicBezTo>
                <a:cubicBezTo>
                  <a:pt x="390" y="658"/>
                  <a:pt x="390" y="658"/>
                  <a:pt x="390" y="658"/>
                </a:cubicBezTo>
                <a:cubicBezTo>
                  <a:pt x="390" y="658"/>
                  <a:pt x="390" y="658"/>
                  <a:pt x="390" y="658"/>
                </a:cubicBezTo>
                <a:cubicBezTo>
                  <a:pt x="398" y="658"/>
                  <a:pt x="398" y="658"/>
                  <a:pt x="398" y="658"/>
                </a:cubicBezTo>
                <a:cubicBezTo>
                  <a:pt x="398" y="658"/>
                  <a:pt x="398" y="658"/>
                  <a:pt x="398" y="658"/>
                </a:cubicBezTo>
                <a:cubicBezTo>
                  <a:pt x="399" y="658"/>
                  <a:pt x="399" y="658"/>
                  <a:pt x="399" y="658"/>
                </a:cubicBezTo>
                <a:cubicBezTo>
                  <a:pt x="399" y="658"/>
                  <a:pt x="399" y="658"/>
                  <a:pt x="399" y="658"/>
                </a:cubicBezTo>
                <a:cubicBezTo>
                  <a:pt x="399" y="659"/>
                  <a:pt x="399" y="659"/>
                  <a:pt x="399" y="659"/>
                </a:cubicBezTo>
                <a:cubicBezTo>
                  <a:pt x="399" y="659"/>
                  <a:pt x="399" y="659"/>
                  <a:pt x="399" y="659"/>
                </a:cubicBezTo>
                <a:cubicBezTo>
                  <a:pt x="400" y="660"/>
                  <a:pt x="400" y="660"/>
                  <a:pt x="400" y="660"/>
                </a:cubicBezTo>
                <a:cubicBezTo>
                  <a:pt x="400" y="660"/>
                  <a:pt x="400" y="660"/>
                  <a:pt x="400" y="660"/>
                </a:cubicBezTo>
                <a:cubicBezTo>
                  <a:pt x="401" y="661"/>
                  <a:pt x="401" y="661"/>
                  <a:pt x="401" y="661"/>
                </a:cubicBezTo>
                <a:cubicBezTo>
                  <a:pt x="401" y="661"/>
                  <a:pt x="401" y="661"/>
                  <a:pt x="401" y="661"/>
                </a:cubicBezTo>
                <a:cubicBezTo>
                  <a:pt x="401" y="662"/>
                  <a:pt x="401" y="662"/>
                  <a:pt x="401" y="662"/>
                </a:cubicBezTo>
                <a:cubicBezTo>
                  <a:pt x="401" y="662"/>
                  <a:pt x="401" y="662"/>
                  <a:pt x="401" y="662"/>
                </a:cubicBezTo>
                <a:cubicBezTo>
                  <a:pt x="401" y="663"/>
                  <a:pt x="401" y="663"/>
                  <a:pt x="401" y="663"/>
                </a:cubicBezTo>
                <a:cubicBezTo>
                  <a:pt x="401" y="663"/>
                  <a:pt x="401" y="663"/>
                  <a:pt x="401" y="663"/>
                </a:cubicBezTo>
                <a:cubicBezTo>
                  <a:pt x="401" y="664"/>
                  <a:pt x="401" y="664"/>
                  <a:pt x="401" y="664"/>
                </a:cubicBezTo>
                <a:cubicBezTo>
                  <a:pt x="401" y="664"/>
                  <a:pt x="401" y="664"/>
                  <a:pt x="401" y="664"/>
                </a:cubicBezTo>
                <a:cubicBezTo>
                  <a:pt x="401" y="665"/>
                  <a:pt x="401" y="665"/>
                  <a:pt x="401" y="665"/>
                </a:cubicBezTo>
                <a:cubicBezTo>
                  <a:pt x="401" y="665"/>
                  <a:pt x="401" y="665"/>
                  <a:pt x="401" y="665"/>
                </a:cubicBezTo>
                <a:cubicBezTo>
                  <a:pt x="400" y="666"/>
                  <a:pt x="400" y="666"/>
                  <a:pt x="400" y="666"/>
                </a:cubicBezTo>
                <a:cubicBezTo>
                  <a:pt x="400" y="666"/>
                  <a:pt x="400" y="666"/>
                  <a:pt x="400" y="666"/>
                </a:cubicBezTo>
                <a:cubicBezTo>
                  <a:pt x="400" y="666"/>
                  <a:pt x="400" y="666"/>
                  <a:pt x="400" y="666"/>
                </a:cubicBezTo>
                <a:cubicBezTo>
                  <a:pt x="400" y="666"/>
                  <a:pt x="400" y="666"/>
                  <a:pt x="400" y="666"/>
                </a:cubicBezTo>
                <a:cubicBezTo>
                  <a:pt x="400" y="667"/>
                  <a:pt x="400" y="667"/>
                  <a:pt x="400" y="667"/>
                </a:cubicBezTo>
                <a:cubicBezTo>
                  <a:pt x="400" y="667"/>
                  <a:pt x="400" y="667"/>
                  <a:pt x="400" y="667"/>
                </a:cubicBezTo>
                <a:cubicBezTo>
                  <a:pt x="399" y="667"/>
                  <a:pt x="399" y="667"/>
                  <a:pt x="399" y="667"/>
                </a:cubicBezTo>
                <a:cubicBezTo>
                  <a:pt x="399" y="667"/>
                  <a:pt x="399" y="667"/>
                  <a:pt x="399" y="667"/>
                </a:cubicBezTo>
                <a:cubicBezTo>
                  <a:pt x="399" y="668"/>
                  <a:pt x="399" y="668"/>
                  <a:pt x="399" y="668"/>
                </a:cubicBezTo>
                <a:cubicBezTo>
                  <a:pt x="399" y="668"/>
                  <a:pt x="399" y="668"/>
                  <a:pt x="399" y="668"/>
                </a:cubicBezTo>
                <a:cubicBezTo>
                  <a:pt x="398" y="668"/>
                  <a:pt x="398" y="668"/>
                  <a:pt x="398" y="668"/>
                </a:cubicBezTo>
                <a:cubicBezTo>
                  <a:pt x="398" y="668"/>
                  <a:pt x="398" y="668"/>
                  <a:pt x="398" y="668"/>
                </a:cubicBezTo>
                <a:cubicBezTo>
                  <a:pt x="398" y="668"/>
                  <a:pt x="398" y="668"/>
                  <a:pt x="398" y="668"/>
                </a:cubicBezTo>
                <a:cubicBezTo>
                  <a:pt x="398" y="668"/>
                  <a:pt x="398" y="668"/>
                  <a:pt x="398" y="668"/>
                </a:cubicBezTo>
                <a:cubicBezTo>
                  <a:pt x="398" y="669"/>
                  <a:pt x="398" y="669"/>
                  <a:pt x="398" y="669"/>
                </a:cubicBezTo>
                <a:cubicBezTo>
                  <a:pt x="398" y="669"/>
                  <a:pt x="398" y="669"/>
                  <a:pt x="398" y="669"/>
                </a:cubicBezTo>
                <a:cubicBezTo>
                  <a:pt x="396" y="670"/>
                  <a:pt x="396" y="670"/>
                  <a:pt x="396" y="670"/>
                </a:cubicBezTo>
                <a:cubicBezTo>
                  <a:pt x="396" y="670"/>
                  <a:pt x="396" y="670"/>
                  <a:pt x="396" y="670"/>
                </a:cubicBezTo>
                <a:cubicBezTo>
                  <a:pt x="395" y="672"/>
                  <a:pt x="395" y="672"/>
                  <a:pt x="395" y="672"/>
                </a:cubicBezTo>
                <a:cubicBezTo>
                  <a:pt x="395" y="672"/>
                  <a:pt x="395" y="672"/>
                  <a:pt x="395" y="672"/>
                </a:cubicBezTo>
                <a:cubicBezTo>
                  <a:pt x="393" y="673"/>
                  <a:pt x="393" y="673"/>
                  <a:pt x="393" y="673"/>
                </a:cubicBezTo>
                <a:cubicBezTo>
                  <a:pt x="393" y="673"/>
                  <a:pt x="393" y="673"/>
                  <a:pt x="393" y="673"/>
                </a:cubicBezTo>
                <a:cubicBezTo>
                  <a:pt x="392" y="675"/>
                  <a:pt x="392" y="675"/>
                  <a:pt x="392" y="675"/>
                </a:cubicBezTo>
                <a:cubicBezTo>
                  <a:pt x="392" y="675"/>
                  <a:pt x="392" y="675"/>
                  <a:pt x="392" y="675"/>
                </a:cubicBezTo>
                <a:cubicBezTo>
                  <a:pt x="391" y="676"/>
                  <a:pt x="391" y="676"/>
                  <a:pt x="391" y="676"/>
                </a:cubicBezTo>
                <a:cubicBezTo>
                  <a:pt x="391" y="676"/>
                  <a:pt x="391" y="676"/>
                  <a:pt x="391" y="676"/>
                </a:cubicBezTo>
                <a:cubicBezTo>
                  <a:pt x="390" y="677"/>
                  <a:pt x="390" y="677"/>
                  <a:pt x="390" y="677"/>
                </a:cubicBezTo>
                <a:cubicBezTo>
                  <a:pt x="390" y="677"/>
                  <a:pt x="390" y="677"/>
                  <a:pt x="390" y="677"/>
                </a:cubicBezTo>
                <a:cubicBezTo>
                  <a:pt x="388" y="679"/>
                  <a:pt x="388" y="679"/>
                  <a:pt x="388" y="679"/>
                </a:cubicBezTo>
                <a:cubicBezTo>
                  <a:pt x="388" y="679"/>
                  <a:pt x="388" y="679"/>
                  <a:pt x="388" y="679"/>
                </a:cubicBezTo>
                <a:cubicBezTo>
                  <a:pt x="387" y="679"/>
                  <a:pt x="387" y="679"/>
                  <a:pt x="387" y="679"/>
                </a:cubicBezTo>
                <a:cubicBezTo>
                  <a:pt x="387" y="679"/>
                  <a:pt x="387" y="679"/>
                  <a:pt x="387" y="679"/>
                </a:cubicBezTo>
                <a:cubicBezTo>
                  <a:pt x="381" y="688"/>
                  <a:pt x="381" y="688"/>
                  <a:pt x="381" y="688"/>
                </a:cubicBezTo>
                <a:cubicBezTo>
                  <a:pt x="381" y="688"/>
                  <a:pt x="381" y="688"/>
                  <a:pt x="381" y="688"/>
                </a:cubicBezTo>
                <a:cubicBezTo>
                  <a:pt x="382" y="690"/>
                  <a:pt x="382" y="690"/>
                  <a:pt x="382" y="690"/>
                </a:cubicBezTo>
                <a:cubicBezTo>
                  <a:pt x="382" y="690"/>
                  <a:pt x="382" y="690"/>
                  <a:pt x="382" y="690"/>
                </a:cubicBezTo>
                <a:cubicBezTo>
                  <a:pt x="383" y="690"/>
                  <a:pt x="383" y="690"/>
                  <a:pt x="383" y="690"/>
                </a:cubicBezTo>
                <a:cubicBezTo>
                  <a:pt x="383" y="690"/>
                  <a:pt x="383" y="690"/>
                  <a:pt x="383" y="690"/>
                </a:cubicBezTo>
                <a:cubicBezTo>
                  <a:pt x="385" y="690"/>
                  <a:pt x="385" y="690"/>
                  <a:pt x="385" y="690"/>
                </a:cubicBezTo>
                <a:cubicBezTo>
                  <a:pt x="385" y="690"/>
                  <a:pt x="385" y="690"/>
                  <a:pt x="385" y="690"/>
                </a:cubicBezTo>
                <a:cubicBezTo>
                  <a:pt x="386" y="690"/>
                  <a:pt x="386" y="690"/>
                  <a:pt x="386" y="690"/>
                </a:cubicBezTo>
                <a:cubicBezTo>
                  <a:pt x="386" y="690"/>
                  <a:pt x="386" y="690"/>
                  <a:pt x="386" y="690"/>
                </a:cubicBezTo>
                <a:cubicBezTo>
                  <a:pt x="388" y="689"/>
                  <a:pt x="388" y="689"/>
                  <a:pt x="388" y="689"/>
                </a:cubicBezTo>
                <a:cubicBezTo>
                  <a:pt x="388" y="689"/>
                  <a:pt x="388" y="689"/>
                  <a:pt x="388" y="689"/>
                </a:cubicBezTo>
                <a:cubicBezTo>
                  <a:pt x="390" y="688"/>
                  <a:pt x="390" y="688"/>
                  <a:pt x="390" y="688"/>
                </a:cubicBezTo>
                <a:cubicBezTo>
                  <a:pt x="390" y="688"/>
                  <a:pt x="390" y="688"/>
                  <a:pt x="390" y="688"/>
                </a:cubicBezTo>
                <a:cubicBezTo>
                  <a:pt x="391" y="688"/>
                  <a:pt x="391" y="688"/>
                  <a:pt x="391" y="688"/>
                </a:cubicBezTo>
                <a:cubicBezTo>
                  <a:pt x="391" y="688"/>
                  <a:pt x="391" y="688"/>
                  <a:pt x="391" y="688"/>
                </a:cubicBezTo>
                <a:cubicBezTo>
                  <a:pt x="392" y="687"/>
                  <a:pt x="392" y="687"/>
                  <a:pt x="392" y="687"/>
                </a:cubicBezTo>
                <a:cubicBezTo>
                  <a:pt x="392" y="687"/>
                  <a:pt x="392" y="687"/>
                  <a:pt x="392" y="687"/>
                </a:cubicBezTo>
                <a:cubicBezTo>
                  <a:pt x="394" y="686"/>
                  <a:pt x="394" y="686"/>
                  <a:pt x="394" y="686"/>
                </a:cubicBezTo>
                <a:cubicBezTo>
                  <a:pt x="394" y="686"/>
                  <a:pt x="394" y="686"/>
                  <a:pt x="394" y="686"/>
                </a:cubicBezTo>
                <a:cubicBezTo>
                  <a:pt x="394" y="687"/>
                  <a:pt x="394" y="687"/>
                  <a:pt x="394" y="687"/>
                </a:cubicBezTo>
                <a:cubicBezTo>
                  <a:pt x="394" y="687"/>
                  <a:pt x="394" y="687"/>
                  <a:pt x="394" y="687"/>
                </a:cubicBezTo>
                <a:cubicBezTo>
                  <a:pt x="395" y="687"/>
                  <a:pt x="395" y="687"/>
                  <a:pt x="395" y="687"/>
                </a:cubicBezTo>
                <a:cubicBezTo>
                  <a:pt x="395" y="687"/>
                  <a:pt x="395" y="687"/>
                  <a:pt x="395" y="687"/>
                </a:cubicBezTo>
                <a:cubicBezTo>
                  <a:pt x="395" y="688"/>
                  <a:pt x="395" y="688"/>
                  <a:pt x="395" y="688"/>
                </a:cubicBezTo>
                <a:cubicBezTo>
                  <a:pt x="395" y="688"/>
                  <a:pt x="395" y="688"/>
                  <a:pt x="395" y="688"/>
                </a:cubicBezTo>
                <a:cubicBezTo>
                  <a:pt x="395" y="688"/>
                  <a:pt x="395" y="688"/>
                  <a:pt x="395" y="688"/>
                </a:cubicBezTo>
                <a:cubicBezTo>
                  <a:pt x="395" y="688"/>
                  <a:pt x="395" y="688"/>
                  <a:pt x="395" y="688"/>
                </a:cubicBezTo>
                <a:cubicBezTo>
                  <a:pt x="395" y="689"/>
                  <a:pt x="395" y="689"/>
                  <a:pt x="395" y="689"/>
                </a:cubicBezTo>
                <a:cubicBezTo>
                  <a:pt x="395" y="689"/>
                  <a:pt x="395" y="689"/>
                  <a:pt x="395" y="689"/>
                </a:cubicBezTo>
                <a:cubicBezTo>
                  <a:pt x="395" y="689"/>
                  <a:pt x="395" y="689"/>
                  <a:pt x="395" y="689"/>
                </a:cubicBezTo>
                <a:cubicBezTo>
                  <a:pt x="395" y="689"/>
                  <a:pt x="395" y="689"/>
                  <a:pt x="395" y="689"/>
                </a:cubicBezTo>
                <a:cubicBezTo>
                  <a:pt x="395" y="690"/>
                  <a:pt x="395" y="690"/>
                  <a:pt x="395" y="690"/>
                </a:cubicBezTo>
                <a:cubicBezTo>
                  <a:pt x="395" y="690"/>
                  <a:pt x="395" y="690"/>
                  <a:pt x="395" y="690"/>
                </a:cubicBezTo>
                <a:cubicBezTo>
                  <a:pt x="395" y="690"/>
                  <a:pt x="395" y="690"/>
                  <a:pt x="395" y="690"/>
                </a:cubicBezTo>
                <a:cubicBezTo>
                  <a:pt x="395" y="690"/>
                  <a:pt x="395" y="690"/>
                  <a:pt x="395" y="690"/>
                </a:cubicBezTo>
                <a:cubicBezTo>
                  <a:pt x="395" y="691"/>
                  <a:pt x="395" y="691"/>
                  <a:pt x="395" y="691"/>
                </a:cubicBezTo>
                <a:cubicBezTo>
                  <a:pt x="395" y="691"/>
                  <a:pt x="395" y="691"/>
                  <a:pt x="395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3" y="691"/>
                  <a:pt x="393" y="691"/>
                  <a:pt x="393" y="691"/>
                </a:cubicBezTo>
                <a:cubicBezTo>
                  <a:pt x="393" y="691"/>
                  <a:pt x="393" y="691"/>
                  <a:pt x="393" y="691"/>
                </a:cubicBezTo>
                <a:cubicBezTo>
                  <a:pt x="393" y="691"/>
                  <a:pt x="393" y="691"/>
                  <a:pt x="393" y="691"/>
                </a:cubicBezTo>
                <a:cubicBezTo>
                  <a:pt x="393" y="691"/>
                  <a:pt x="393" y="691"/>
                  <a:pt x="393" y="691"/>
                </a:cubicBezTo>
                <a:cubicBezTo>
                  <a:pt x="392" y="691"/>
                  <a:pt x="392" y="691"/>
                  <a:pt x="392" y="691"/>
                </a:cubicBezTo>
                <a:cubicBezTo>
                  <a:pt x="392" y="691"/>
                  <a:pt x="392" y="691"/>
                  <a:pt x="392" y="691"/>
                </a:cubicBezTo>
                <a:cubicBezTo>
                  <a:pt x="392" y="692"/>
                  <a:pt x="392" y="692"/>
                  <a:pt x="392" y="692"/>
                </a:cubicBezTo>
                <a:cubicBezTo>
                  <a:pt x="392" y="692"/>
                  <a:pt x="392" y="692"/>
                  <a:pt x="392" y="692"/>
                </a:cubicBezTo>
                <a:cubicBezTo>
                  <a:pt x="376" y="696"/>
                  <a:pt x="376" y="696"/>
                  <a:pt x="376" y="696"/>
                </a:cubicBezTo>
                <a:cubicBezTo>
                  <a:pt x="376" y="696"/>
                  <a:pt x="376" y="696"/>
                  <a:pt x="376" y="696"/>
                </a:cubicBezTo>
                <a:cubicBezTo>
                  <a:pt x="376" y="697"/>
                  <a:pt x="376" y="697"/>
                  <a:pt x="376" y="697"/>
                </a:cubicBezTo>
                <a:cubicBezTo>
                  <a:pt x="376" y="697"/>
                  <a:pt x="376" y="697"/>
                  <a:pt x="376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4" y="698"/>
                  <a:pt x="374" y="698"/>
                  <a:pt x="374" y="698"/>
                </a:cubicBezTo>
                <a:cubicBezTo>
                  <a:pt x="374" y="698"/>
                  <a:pt x="374" y="698"/>
                  <a:pt x="374" y="698"/>
                </a:cubicBezTo>
                <a:cubicBezTo>
                  <a:pt x="374" y="698"/>
                  <a:pt x="374" y="698"/>
                  <a:pt x="374" y="698"/>
                </a:cubicBezTo>
                <a:cubicBezTo>
                  <a:pt x="374" y="698"/>
                  <a:pt x="374" y="698"/>
                  <a:pt x="374" y="698"/>
                </a:cubicBezTo>
                <a:cubicBezTo>
                  <a:pt x="373" y="698"/>
                  <a:pt x="373" y="698"/>
                  <a:pt x="373" y="698"/>
                </a:cubicBezTo>
                <a:cubicBezTo>
                  <a:pt x="373" y="698"/>
                  <a:pt x="373" y="698"/>
                  <a:pt x="373" y="698"/>
                </a:cubicBezTo>
                <a:cubicBezTo>
                  <a:pt x="373" y="698"/>
                  <a:pt x="373" y="698"/>
                  <a:pt x="373" y="698"/>
                </a:cubicBezTo>
                <a:cubicBezTo>
                  <a:pt x="373" y="698"/>
                  <a:pt x="373" y="698"/>
                  <a:pt x="373" y="698"/>
                </a:cubicBezTo>
                <a:cubicBezTo>
                  <a:pt x="372" y="698"/>
                  <a:pt x="372" y="698"/>
                  <a:pt x="372" y="698"/>
                </a:cubicBezTo>
                <a:cubicBezTo>
                  <a:pt x="372" y="698"/>
                  <a:pt x="372" y="698"/>
                  <a:pt x="372" y="698"/>
                </a:cubicBezTo>
                <a:cubicBezTo>
                  <a:pt x="372" y="698"/>
                  <a:pt x="372" y="698"/>
                  <a:pt x="372" y="698"/>
                </a:cubicBezTo>
                <a:cubicBezTo>
                  <a:pt x="372" y="698"/>
                  <a:pt x="372" y="698"/>
                  <a:pt x="372" y="698"/>
                </a:cubicBezTo>
                <a:cubicBezTo>
                  <a:pt x="371" y="699"/>
                  <a:pt x="371" y="699"/>
                  <a:pt x="370" y="699"/>
                </a:cubicBezTo>
                <a:cubicBezTo>
                  <a:pt x="370" y="699"/>
                  <a:pt x="370" y="699"/>
                  <a:pt x="370" y="699"/>
                </a:cubicBezTo>
                <a:cubicBezTo>
                  <a:pt x="370" y="699"/>
                  <a:pt x="369" y="699"/>
                  <a:pt x="369" y="699"/>
                </a:cubicBezTo>
                <a:cubicBezTo>
                  <a:pt x="369" y="699"/>
                  <a:pt x="369" y="700"/>
                  <a:pt x="369" y="700"/>
                </a:cubicBezTo>
                <a:cubicBezTo>
                  <a:pt x="369" y="700"/>
                  <a:pt x="368" y="700"/>
                  <a:pt x="368" y="700"/>
                </a:cubicBezTo>
                <a:cubicBezTo>
                  <a:pt x="368" y="700"/>
                  <a:pt x="368" y="700"/>
                  <a:pt x="368" y="700"/>
                </a:cubicBezTo>
                <a:cubicBezTo>
                  <a:pt x="368" y="700"/>
                  <a:pt x="368" y="700"/>
                  <a:pt x="368" y="700"/>
                </a:cubicBezTo>
                <a:cubicBezTo>
                  <a:pt x="368" y="700"/>
                  <a:pt x="368" y="700"/>
                  <a:pt x="368" y="700"/>
                </a:cubicBezTo>
                <a:cubicBezTo>
                  <a:pt x="367" y="701"/>
                  <a:pt x="367" y="701"/>
                  <a:pt x="366" y="701"/>
                </a:cubicBezTo>
                <a:cubicBezTo>
                  <a:pt x="366" y="701"/>
                  <a:pt x="366" y="701"/>
                  <a:pt x="366" y="701"/>
                </a:cubicBezTo>
                <a:cubicBezTo>
                  <a:pt x="366" y="701"/>
                  <a:pt x="365" y="701"/>
                  <a:pt x="365" y="701"/>
                </a:cubicBezTo>
                <a:cubicBezTo>
                  <a:pt x="365" y="701"/>
                  <a:pt x="365" y="701"/>
                  <a:pt x="365" y="701"/>
                </a:cubicBezTo>
                <a:cubicBezTo>
                  <a:pt x="365" y="701"/>
                  <a:pt x="365" y="701"/>
                  <a:pt x="365" y="701"/>
                </a:cubicBezTo>
                <a:cubicBezTo>
                  <a:pt x="365" y="701"/>
                  <a:pt x="365" y="701"/>
                  <a:pt x="365" y="701"/>
                </a:cubicBezTo>
                <a:cubicBezTo>
                  <a:pt x="365" y="701"/>
                  <a:pt x="364" y="701"/>
                  <a:pt x="364" y="701"/>
                </a:cubicBezTo>
                <a:cubicBezTo>
                  <a:pt x="364" y="701"/>
                  <a:pt x="364" y="701"/>
                  <a:pt x="364" y="701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4" y="702"/>
                  <a:pt x="364" y="702"/>
                  <a:pt x="364" y="702"/>
                </a:cubicBezTo>
                <a:cubicBezTo>
                  <a:pt x="364" y="702"/>
                  <a:pt x="363" y="702"/>
                  <a:pt x="363" y="702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3" y="702"/>
                  <a:pt x="362" y="702"/>
                  <a:pt x="361" y="702"/>
                </a:cubicBezTo>
                <a:cubicBezTo>
                  <a:pt x="361" y="702"/>
                  <a:pt x="361" y="702"/>
                  <a:pt x="361" y="702"/>
                </a:cubicBezTo>
                <a:cubicBezTo>
                  <a:pt x="361" y="702"/>
                  <a:pt x="361" y="702"/>
                  <a:pt x="361" y="702"/>
                </a:cubicBezTo>
                <a:cubicBezTo>
                  <a:pt x="361" y="702"/>
                  <a:pt x="361" y="702"/>
                  <a:pt x="361" y="702"/>
                </a:cubicBezTo>
                <a:cubicBezTo>
                  <a:pt x="360" y="702"/>
                  <a:pt x="360" y="702"/>
                  <a:pt x="360" y="702"/>
                </a:cubicBezTo>
                <a:cubicBezTo>
                  <a:pt x="360" y="702"/>
                  <a:pt x="360" y="702"/>
                  <a:pt x="360" y="702"/>
                </a:cubicBezTo>
                <a:cubicBezTo>
                  <a:pt x="360" y="703"/>
                  <a:pt x="360" y="703"/>
                  <a:pt x="360" y="703"/>
                </a:cubicBezTo>
                <a:cubicBezTo>
                  <a:pt x="360" y="703"/>
                  <a:pt x="360" y="703"/>
                  <a:pt x="360" y="703"/>
                </a:cubicBezTo>
                <a:cubicBezTo>
                  <a:pt x="359" y="704"/>
                  <a:pt x="359" y="704"/>
                  <a:pt x="359" y="704"/>
                </a:cubicBezTo>
                <a:cubicBezTo>
                  <a:pt x="359" y="704"/>
                  <a:pt x="359" y="704"/>
                  <a:pt x="359" y="704"/>
                </a:cubicBezTo>
                <a:cubicBezTo>
                  <a:pt x="358" y="704"/>
                  <a:pt x="358" y="704"/>
                  <a:pt x="358" y="704"/>
                </a:cubicBezTo>
                <a:cubicBezTo>
                  <a:pt x="358" y="704"/>
                  <a:pt x="358" y="704"/>
                  <a:pt x="358" y="704"/>
                </a:cubicBezTo>
                <a:cubicBezTo>
                  <a:pt x="357" y="705"/>
                  <a:pt x="357" y="705"/>
                  <a:pt x="357" y="705"/>
                </a:cubicBezTo>
                <a:cubicBezTo>
                  <a:pt x="357" y="705"/>
                  <a:pt x="357" y="705"/>
                  <a:pt x="357" y="705"/>
                </a:cubicBezTo>
                <a:cubicBezTo>
                  <a:pt x="356" y="705"/>
                  <a:pt x="356" y="705"/>
                  <a:pt x="356" y="705"/>
                </a:cubicBezTo>
                <a:cubicBezTo>
                  <a:pt x="356" y="705"/>
                  <a:pt x="356" y="705"/>
                  <a:pt x="356" y="705"/>
                </a:cubicBezTo>
                <a:cubicBezTo>
                  <a:pt x="355" y="706"/>
                  <a:pt x="355" y="706"/>
                  <a:pt x="355" y="706"/>
                </a:cubicBezTo>
                <a:cubicBezTo>
                  <a:pt x="355" y="706"/>
                  <a:pt x="355" y="706"/>
                  <a:pt x="355" y="706"/>
                </a:cubicBezTo>
                <a:cubicBezTo>
                  <a:pt x="353" y="706"/>
                  <a:pt x="353" y="706"/>
                  <a:pt x="353" y="706"/>
                </a:cubicBezTo>
                <a:cubicBezTo>
                  <a:pt x="353" y="706"/>
                  <a:pt x="353" y="706"/>
                  <a:pt x="353" y="706"/>
                </a:cubicBezTo>
                <a:cubicBezTo>
                  <a:pt x="352" y="706"/>
                  <a:pt x="352" y="706"/>
                  <a:pt x="352" y="706"/>
                </a:cubicBezTo>
                <a:close/>
                <a:moveTo>
                  <a:pt x="218" y="701"/>
                </a:moveTo>
                <a:cubicBezTo>
                  <a:pt x="217" y="699"/>
                  <a:pt x="217" y="699"/>
                  <a:pt x="217" y="699"/>
                </a:cubicBezTo>
                <a:cubicBezTo>
                  <a:pt x="217" y="699"/>
                  <a:pt x="217" y="699"/>
                  <a:pt x="217" y="699"/>
                </a:cubicBezTo>
                <a:cubicBezTo>
                  <a:pt x="217" y="699"/>
                  <a:pt x="216" y="698"/>
                  <a:pt x="216" y="697"/>
                </a:cubicBezTo>
                <a:cubicBezTo>
                  <a:pt x="216" y="697"/>
                  <a:pt x="216" y="697"/>
                  <a:pt x="216" y="697"/>
                </a:cubicBezTo>
                <a:cubicBezTo>
                  <a:pt x="216" y="697"/>
                  <a:pt x="216" y="696"/>
                  <a:pt x="215" y="696"/>
                </a:cubicBezTo>
                <a:cubicBezTo>
                  <a:pt x="215" y="696"/>
                  <a:pt x="215" y="696"/>
                  <a:pt x="215" y="696"/>
                </a:cubicBezTo>
                <a:cubicBezTo>
                  <a:pt x="215" y="695"/>
                  <a:pt x="215" y="695"/>
                  <a:pt x="215" y="694"/>
                </a:cubicBezTo>
                <a:cubicBezTo>
                  <a:pt x="215" y="694"/>
                  <a:pt x="215" y="694"/>
                  <a:pt x="215" y="694"/>
                </a:cubicBezTo>
                <a:cubicBezTo>
                  <a:pt x="215" y="694"/>
                  <a:pt x="215" y="693"/>
                  <a:pt x="215" y="692"/>
                </a:cubicBezTo>
                <a:cubicBezTo>
                  <a:pt x="215" y="692"/>
                  <a:pt x="215" y="692"/>
                  <a:pt x="215" y="692"/>
                </a:cubicBezTo>
                <a:cubicBezTo>
                  <a:pt x="215" y="692"/>
                  <a:pt x="215" y="691"/>
                  <a:pt x="215" y="691"/>
                </a:cubicBezTo>
                <a:cubicBezTo>
                  <a:pt x="215" y="691"/>
                  <a:pt x="215" y="691"/>
                  <a:pt x="215" y="691"/>
                </a:cubicBezTo>
                <a:cubicBezTo>
                  <a:pt x="216" y="690"/>
                  <a:pt x="216" y="689"/>
                  <a:pt x="216" y="689"/>
                </a:cubicBezTo>
                <a:cubicBezTo>
                  <a:pt x="216" y="689"/>
                  <a:pt x="216" y="689"/>
                  <a:pt x="216" y="689"/>
                </a:cubicBezTo>
                <a:cubicBezTo>
                  <a:pt x="216" y="688"/>
                  <a:pt x="216" y="688"/>
                  <a:pt x="216" y="687"/>
                </a:cubicBezTo>
                <a:cubicBezTo>
                  <a:pt x="216" y="687"/>
                  <a:pt x="216" y="687"/>
                  <a:pt x="216" y="687"/>
                </a:cubicBezTo>
                <a:cubicBezTo>
                  <a:pt x="216" y="687"/>
                  <a:pt x="217" y="686"/>
                  <a:pt x="217" y="686"/>
                </a:cubicBezTo>
                <a:cubicBezTo>
                  <a:pt x="217" y="686"/>
                  <a:pt x="217" y="686"/>
                  <a:pt x="217" y="686"/>
                </a:cubicBezTo>
                <a:cubicBezTo>
                  <a:pt x="217" y="686"/>
                  <a:pt x="217" y="685"/>
                  <a:pt x="218" y="685"/>
                </a:cubicBezTo>
                <a:cubicBezTo>
                  <a:pt x="218" y="685"/>
                  <a:pt x="218" y="685"/>
                  <a:pt x="218" y="685"/>
                </a:cubicBezTo>
                <a:cubicBezTo>
                  <a:pt x="218" y="685"/>
                  <a:pt x="218" y="685"/>
                  <a:pt x="218" y="685"/>
                </a:cubicBezTo>
                <a:cubicBezTo>
                  <a:pt x="218" y="685"/>
                  <a:pt x="218" y="685"/>
                  <a:pt x="218" y="685"/>
                </a:cubicBezTo>
                <a:cubicBezTo>
                  <a:pt x="219" y="683"/>
                  <a:pt x="219" y="683"/>
                  <a:pt x="219" y="683"/>
                </a:cubicBezTo>
                <a:cubicBezTo>
                  <a:pt x="219" y="683"/>
                  <a:pt x="219" y="683"/>
                  <a:pt x="219" y="683"/>
                </a:cubicBezTo>
                <a:cubicBezTo>
                  <a:pt x="220" y="683"/>
                  <a:pt x="220" y="683"/>
                  <a:pt x="220" y="683"/>
                </a:cubicBezTo>
                <a:cubicBezTo>
                  <a:pt x="220" y="683"/>
                  <a:pt x="220" y="683"/>
                  <a:pt x="220" y="683"/>
                </a:cubicBezTo>
                <a:cubicBezTo>
                  <a:pt x="221" y="682"/>
                  <a:pt x="221" y="682"/>
                  <a:pt x="221" y="682"/>
                </a:cubicBezTo>
                <a:cubicBezTo>
                  <a:pt x="221" y="682"/>
                  <a:pt x="221" y="682"/>
                  <a:pt x="221" y="682"/>
                </a:cubicBezTo>
                <a:cubicBezTo>
                  <a:pt x="221" y="681"/>
                  <a:pt x="221" y="681"/>
                  <a:pt x="221" y="681"/>
                </a:cubicBezTo>
                <a:cubicBezTo>
                  <a:pt x="221" y="681"/>
                  <a:pt x="221" y="681"/>
                  <a:pt x="221" y="681"/>
                </a:cubicBezTo>
                <a:cubicBezTo>
                  <a:pt x="221" y="679"/>
                  <a:pt x="221" y="679"/>
                  <a:pt x="221" y="679"/>
                </a:cubicBezTo>
                <a:cubicBezTo>
                  <a:pt x="221" y="679"/>
                  <a:pt x="221" y="679"/>
                  <a:pt x="221" y="679"/>
                </a:cubicBezTo>
                <a:cubicBezTo>
                  <a:pt x="226" y="674"/>
                  <a:pt x="226" y="674"/>
                  <a:pt x="226" y="674"/>
                </a:cubicBezTo>
                <a:cubicBezTo>
                  <a:pt x="226" y="674"/>
                  <a:pt x="226" y="674"/>
                  <a:pt x="226" y="674"/>
                </a:cubicBezTo>
                <a:cubicBezTo>
                  <a:pt x="228" y="674"/>
                  <a:pt x="228" y="674"/>
                  <a:pt x="228" y="674"/>
                </a:cubicBezTo>
                <a:cubicBezTo>
                  <a:pt x="228" y="674"/>
                  <a:pt x="228" y="674"/>
                  <a:pt x="228" y="674"/>
                </a:cubicBezTo>
                <a:cubicBezTo>
                  <a:pt x="228" y="674"/>
                  <a:pt x="228" y="674"/>
                  <a:pt x="228" y="674"/>
                </a:cubicBezTo>
                <a:cubicBezTo>
                  <a:pt x="228" y="674"/>
                  <a:pt x="228" y="674"/>
                  <a:pt x="228" y="674"/>
                </a:cubicBezTo>
                <a:cubicBezTo>
                  <a:pt x="228" y="675"/>
                  <a:pt x="228" y="675"/>
                  <a:pt x="228" y="675"/>
                </a:cubicBezTo>
                <a:cubicBezTo>
                  <a:pt x="228" y="675"/>
                  <a:pt x="228" y="675"/>
                  <a:pt x="228" y="675"/>
                </a:cubicBezTo>
                <a:cubicBezTo>
                  <a:pt x="229" y="676"/>
                  <a:pt x="229" y="676"/>
                  <a:pt x="229" y="676"/>
                </a:cubicBezTo>
                <a:cubicBezTo>
                  <a:pt x="229" y="676"/>
                  <a:pt x="229" y="676"/>
                  <a:pt x="229" y="676"/>
                </a:cubicBezTo>
                <a:cubicBezTo>
                  <a:pt x="229" y="676"/>
                  <a:pt x="229" y="676"/>
                  <a:pt x="229" y="676"/>
                </a:cubicBezTo>
                <a:cubicBezTo>
                  <a:pt x="229" y="676"/>
                  <a:pt x="229" y="676"/>
                  <a:pt x="229" y="676"/>
                </a:cubicBezTo>
                <a:cubicBezTo>
                  <a:pt x="229" y="677"/>
                  <a:pt x="229" y="677"/>
                  <a:pt x="229" y="677"/>
                </a:cubicBezTo>
                <a:cubicBezTo>
                  <a:pt x="229" y="677"/>
                  <a:pt x="229" y="677"/>
                  <a:pt x="229" y="677"/>
                </a:cubicBezTo>
                <a:cubicBezTo>
                  <a:pt x="229" y="678"/>
                  <a:pt x="229" y="678"/>
                  <a:pt x="229" y="678"/>
                </a:cubicBezTo>
                <a:cubicBezTo>
                  <a:pt x="229" y="678"/>
                  <a:pt x="229" y="678"/>
                  <a:pt x="229" y="678"/>
                </a:cubicBezTo>
                <a:cubicBezTo>
                  <a:pt x="229" y="679"/>
                  <a:pt x="229" y="679"/>
                  <a:pt x="229" y="679"/>
                </a:cubicBezTo>
                <a:cubicBezTo>
                  <a:pt x="229" y="679"/>
                  <a:pt x="229" y="679"/>
                  <a:pt x="229" y="679"/>
                </a:cubicBezTo>
                <a:cubicBezTo>
                  <a:pt x="230" y="679"/>
                  <a:pt x="230" y="679"/>
                  <a:pt x="230" y="679"/>
                </a:cubicBezTo>
                <a:cubicBezTo>
                  <a:pt x="230" y="679"/>
                  <a:pt x="230" y="679"/>
                  <a:pt x="230" y="679"/>
                </a:cubicBezTo>
                <a:cubicBezTo>
                  <a:pt x="229" y="681"/>
                  <a:pt x="229" y="681"/>
                  <a:pt x="229" y="681"/>
                </a:cubicBezTo>
                <a:cubicBezTo>
                  <a:pt x="229" y="681"/>
                  <a:pt x="229" y="681"/>
                  <a:pt x="229" y="681"/>
                </a:cubicBezTo>
                <a:cubicBezTo>
                  <a:pt x="228" y="681"/>
                  <a:pt x="228" y="681"/>
                  <a:pt x="228" y="681"/>
                </a:cubicBezTo>
                <a:cubicBezTo>
                  <a:pt x="228" y="681"/>
                  <a:pt x="228" y="681"/>
                  <a:pt x="228" y="681"/>
                </a:cubicBezTo>
                <a:cubicBezTo>
                  <a:pt x="226" y="682"/>
                  <a:pt x="226" y="682"/>
                  <a:pt x="226" y="682"/>
                </a:cubicBezTo>
                <a:cubicBezTo>
                  <a:pt x="226" y="682"/>
                  <a:pt x="226" y="682"/>
                  <a:pt x="226" y="682"/>
                </a:cubicBezTo>
                <a:cubicBezTo>
                  <a:pt x="225" y="683"/>
                  <a:pt x="225" y="683"/>
                  <a:pt x="225" y="683"/>
                </a:cubicBezTo>
                <a:cubicBezTo>
                  <a:pt x="225" y="683"/>
                  <a:pt x="225" y="683"/>
                  <a:pt x="225" y="683"/>
                </a:cubicBezTo>
                <a:cubicBezTo>
                  <a:pt x="224" y="683"/>
                  <a:pt x="224" y="683"/>
                  <a:pt x="224" y="683"/>
                </a:cubicBezTo>
                <a:cubicBezTo>
                  <a:pt x="224" y="683"/>
                  <a:pt x="224" y="683"/>
                  <a:pt x="224" y="683"/>
                </a:cubicBezTo>
                <a:cubicBezTo>
                  <a:pt x="223" y="684"/>
                  <a:pt x="223" y="684"/>
                  <a:pt x="223" y="684"/>
                </a:cubicBezTo>
                <a:cubicBezTo>
                  <a:pt x="223" y="684"/>
                  <a:pt x="223" y="684"/>
                  <a:pt x="223" y="684"/>
                </a:cubicBezTo>
                <a:cubicBezTo>
                  <a:pt x="221" y="684"/>
                  <a:pt x="221" y="684"/>
                  <a:pt x="221" y="684"/>
                </a:cubicBezTo>
                <a:cubicBezTo>
                  <a:pt x="221" y="684"/>
                  <a:pt x="221" y="684"/>
                  <a:pt x="221" y="684"/>
                </a:cubicBezTo>
                <a:cubicBezTo>
                  <a:pt x="220" y="685"/>
                  <a:pt x="220" y="685"/>
                  <a:pt x="220" y="685"/>
                </a:cubicBezTo>
                <a:cubicBezTo>
                  <a:pt x="220" y="685"/>
                  <a:pt x="220" y="685"/>
                  <a:pt x="220" y="685"/>
                </a:cubicBezTo>
                <a:cubicBezTo>
                  <a:pt x="220" y="685"/>
                  <a:pt x="219" y="685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7"/>
                  <a:pt x="219" y="687"/>
                  <a:pt x="219" y="687"/>
                </a:cubicBezTo>
                <a:cubicBezTo>
                  <a:pt x="219" y="687"/>
                  <a:pt x="219" y="687"/>
                  <a:pt x="219" y="687"/>
                </a:cubicBezTo>
                <a:cubicBezTo>
                  <a:pt x="219" y="687"/>
                  <a:pt x="219" y="687"/>
                  <a:pt x="219" y="687"/>
                </a:cubicBezTo>
                <a:cubicBezTo>
                  <a:pt x="219" y="687"/>
                  <a:pt x="219" y="687"/>
                  <a:pt x="219" y="687"/>
                </a:cubicBezTo>
                <a:cubicBezTo>
                  <a:pt x="219" y="687"/>
                  <a:pt x="220" y="687"/>
                  <a:pt x="220" y="687"/>
                </a:cubicBezTo>
                <a:cubicBezTo>
                  <a:pt x="220" y="687"/>
                  <a:pt x="220" y="687"/>
                  <a:pt x="220" y="687"/>
                </a:cubicBezTo>
                <a:cubicBezTo>
                  <a:pt x="220" y="687"/>
                  <a:pt x="220" y="687"/>
                  <a:pt x="220" y="687"/>
                </a:cubicBezTo>
                <a:cubicBezTo>
                  <a:pt x="220" y="687"/>
                  <a:pt x="220" y="687"/>
                  <a:pt x="220" y="687"/>
                </a:cubicBezTo>
                <a:cubicBezTo>
                  <a:pt x="226" y="685"/>
                  <a:pt x="226" y="685"/>
                  <a:pt x="226" y="685"/>
                </a:cubicBezTo>
                <a:cubicBezTo>
                  <a:pt x="226" y="685"/>
                  <a:pt x="226" y="685"/>
                  <a:pt x="226" y="685"/>
                </a:cubicBezTo>
                <a:cubicBezTo>
                  <a:pt x="226" y="686"/>
                  <a:pt x="226" y="686"/>
                  <a:pt x="226" y="686"/>
                </a:cubicBezTo>
                <a:cubicBezTo>
                  <a:pt x="226" y="686"/>
                  <a:pt x="226" y="686"/>
                  <a:pt x="226" y="686"/>
                </a:cubicBezTo>
                <a:cubicBezTo>
                  <a:pt x="226" y="686"/>
                  <a:pt x="226" y="686"/>
                  <a:pt x="226" y="686"/>
                </a:cubicBezTo>
                <a:cubicBezTo>
                  <a:pt x="226" y="686"/>
                  <a:pt x="226" y="686"/>
                  <a:pt x="226" y="686"/>
                </a:cubicBezTo>
                <a:cubicBezTo>
                  <a:pt x="225" y="686"/>
                  <a:pt x="225" y="686"/>
                  <a:pt x="225" y="686"/>
                </a:cubicBezTo>
                <a:cubicBezTo>
                  <a:pt x="225" y="686"/>
                  <a:pt x="225" y="686"/>
                  <a:pt x="225" y="686"/>
                </a:cubicBezTo>
                <a:cubicBezTo>
                  <a:pt x="225" y="687"/>
                  <a:pt x="225" y="687"/>
                  <a:pt x="225" y="687"/>
                </a:cubicBezTo>
                <a:cubicBezTo>
                  <a:pt x="225" y="687"/>
                  <a:pt x="225" y="687"/>
                  <a:pt x="225" y="687"/>
                </a:cubicBezTo>
                <a:cubicBezTo>
                  <a:pt x="225" y="687"/>
                  <a:pt x="225" y="687"/>
                  <a:pt x="225" y="687"/>
                </a:cubicBezTo>
                <a:cubicBezTo>
                  <a:pt x="225" y="687"/>
                  <a:pt x="225" y="687"/>
                  <a:pt x="225" y="687"/>
                </a:cubicBezTo>
                <a:cubicBezTo>
                  <a:pt x="225" y="688"/>
                  <a:pt x="225" y="688"/>
                  <a:pt x="225" y="688"/>
                </a:cubicBezTo>
                <a:cubicBezTo>
                  <a:pt x="225" y="688"/>
                  <a:pt x="225" y="688"/>
                  <a:pt x="225" y="688"/>
                </a:cubicBezTo>
                <a:cubicBezTo>
                  <a:pt x="225" y="688"/>
                  <a:pt x="225" y="688"/>
                  <a:pt x="224" y="688"/>
                </a:cubicBezTo>
                <a:cubicBezTo>
                  <a:pt x="224" y="688"/>
                  <a:pt x="224" y="688"/>
                  <a:pt x="224" y="688"/>
                </a:cubicBezTo>
                <a:cubicBezTo>
                  <a:pt x="224" y="688"/>
                  <a:pt x="224" y="689"/>
                  <a:pt x="224" y="689"/>
                </a:cubicBezTo>
                <a:cubicBezTo>
                  <a:pt x="224" y="689"/>
                  <a:pt x="224" y="689"/>
                  <a:pt x="224" y="689"/>
                </a:cubicBezTo>
                <a:cubicBezTo>
                  <a:pt x="224" y="689"/>
                  <a:pt x="224" y="689"/>
                  <a:pt x="224" y="689"/>
                </a:cubicBezTo>
                <a:cubicBezTo>
                  <a:pt x="224" y="689"/>
                  <a:pt x="224" y="689"/>
                  <a:pt x="224" y="689"/>
                </a:cubicBezTo>
                <a:cubicBezTo>
                  <a:pt x="224" y="689"/>
                  <a:pt x="224" y="689"/>
                  <a:pt x="224" y="689"/>
                </a:cubicBezTo>
                <a:cubicBezTo>
                  <a:pt x="224" y="689"/>
                  <a:pt x="224" y="689"/>
                  <a:pt x="224" y="689"/>
                </a:cubicBezTo>
                <a:cubicBezTo>
                  <a:pt x="223" y="689"/>
                  <a:pt x="223" y="689"/>
                  <a:pt x="223" y="690"/>
                </a:cubicBezTo>
                <a:cubicBezTo>
                  <a:pt x="223" y="690"/>
                  <a:pt x="223" y="690"/>
                  <a:pt x="223" y="690"/>
                </a:cubicBezTo>
                <a:cubicBezTo>
                  <a:pt x="223" y="690"/>
                  <a:pt x="223" y="690"/>
                  <a:pt x="223" y="690"/>
                </a:cubicBezTo>
                <a:cubicBezTo>
                  <a:pt x="223" y="690"/>
                  <a:pt x="223" y="690"/>
                  <a:pt x="223" y="690"/>
                </a:cubicBezTo>
                <a:cubicBezTo>
                  <a:pt x="222" y="690"/>
                  <a:pt x="222" y="690"/>
                  <a:pt x="222" y="690"/>
                </a:cubicBezTo>
                <a:cubicBezTo>
                  <a:pt x="222" y="690"/>
                  <a:pt x="222" y="690"/>
                  <a:pt x="222" y="690"/>
                </a:cubicBezTo>
                <a:cubicBezTo>
                  <a:pt x="222" y="690"/>
                  <a:pt x="222" y="690"/>
                  <a:pt x="222" y="690"/>
                </a:cubicBezTo>
                <a:cubicBezTo>
                  <a:pt x="222" y="690"/>
                  <a:pt x="222" y="690"/>
                  <a:pt x="222" y="690"/>
                </a:cubicBezTo>
                <a:cubicBezTo>
                  <a:pt x="221" y="690"/>
                  <a:pt x="221" y="690"/>
                  <a:pt x="221" y="690"/>
                </a:cubicBezTo>
                <a:cubicBezTo>
                  <a:pt x="221" y="690"/>
                  <a:pt x="221" y="690"/>
                  <a:pt x="221" y="690"/>
                </a:cubicBezTo>
                <a:cubicBezTo>
                  <a:pt x="221" y="690"/>
                  <a:pt x="221" y="690"/>
                  <a:pt x="221" y="690"/>
                </a:cubicBezTo>
                <a:cubicBezTo>
                  <a:pt x="221" y="690"/>
                  <a:pt x="221" y="690"/>
                  <a:pt x="221" y="690"/>
                </a:cubicBezTo>
                <a:cubicBezTo>
                  <a:pt x="221" y="691"/>
                  <a:pt x="221" y="691"/>
                  <a:pt x="221" y="691"/>
                </a:cubicBezTo>
                <a:cubicBezTo>
                  <a:pt x="221" y="691"/>
                  <a:pt x="221" y="691"/>
                  <a:pt x="221" y="691"/>
                </a:cubicBezTo>
                <a:cubicBezTo>
                  <a:pt x="221" y="691"/>
                  <a:pt x="221" y="691"/>
                  <a:pt x="221" y="691"/>
                </a:cubicBezTo>
                <a:cubicBezTo>
                  <a:pt x="221" y="691"/>
                  <a:pt x="221" y="691"/>
                  <a:pt x="221" y="691"/>
                </a:cubicBezTo>
                <a:cubicBezTo>
                  <a:pt x="221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2"/>
                  <a:pt x="220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692"/>
                  <a:pt x="220" y="692"/>
                  <a:pt x="220" y="693"/>
                </a:cubicBezTo>
                <a:cubicBezTo>
                  <a:pt x="220" y="693"/>
                  <a:pt x="220" y="693"/>
                  <a:pt x="220" y="693"/>
                </a:cubicBezTo>
                <a:cubicBezTo>
                  <a:pt x="220" y="693"/>
                  <a:pt x="220" y="693"/>
                  <a:pt x="220" y="693"/>
                </a:cubicBezTo>
                <a:cubicBezTo>
                  <a:pt x="220" y="693"/>
                  <a:pt x="220" y="693"/>
                  <a:pt x="220" y="693"/>
                </a:cubicBezTo>
                <a:cubicBezTo>
                  <a:pt x="221" y="693"/>
                  <a:pt x="221" y="693"/>
                  <a:pt x="221" y="693"/>
                </a:cubicBezTo>
                <a:cubicBezTo>
                  <a:pt x="221" y="693"/>
                  <a:pt x="221" y="693"/>
                  <a:pt x="221" y="693"/>
                </a:cubicBezTo>
                <a:cubicBezTo>
                  <a:pt x="221" y="693"/>
                  <a:pt x="221" y="693"/>
                  <a:pt x="221" y="693"/>
                </a:cubicBezTo>
                <a:cubicBezTo>
                  <a:pt x="221" y="693"/>
                  <a:pt x="221" y="693"/>
                  <a:pt x="221" y="693"/>
                </a:cubicBezTo>
                <a:cubicBezTo>
                  <a:pt x="222" y="693"/>
                  <a:pt x="222" y="692"/>
                  <a:pt x="222" y="692"/>
                </a:cubicBezTo>
                <a:cubicBezTo>
                  <a:pt x="222" y="692"/>
                  <a:pt x="222" y="692"/>
                  <a:pt x="222" y="692"/>
                </a:cubicBezTo>
                <a:cubicBezTo>
                  <a:pt x="222" y="692"/>
                  <a:pt x="222" y="692"/>
                  <a:pt x="223" y="692"/>
                </a:cubicBezTo>
                <a:cubicBezTo>
                  <a:pt x="223" y="692"/>
                  <a:pt x="223" y="692"/>
                  <a:pt x="223" y="692"/>
                </a:cubicBezTo>
                <a:cubicBezTo>
                  <a:pt x="223" y="692"/>
                  <a:pt x="223" y="692"/>
                  <a:pt x="223" y="692"/>
                </a:cubicBezTo>
                <a:cubicBezTo>
                  <a:pt x="223" y="692"/>
                  <a:pt x="223" y="692"/>
                  <a:pt x="223" y="692"/>
                </a:cubicBezTo>
                <a:cubicBezTo>
                  <a:pt x="223" y="692"/>
                  <a:pt x="224" y="692"/>
                  <a:pt x="224" y="692"/>
                </a:cubicBezTo>
                <a:cubicBezTo>
                  <a:pt x="224" y="692"/>
                  <a:pt x="224" y="692"/>
                  <a:pt x="224" y="692"/>
                </a:cubicBezTo>
                <a:cubicBezTo>
                  <a:pt x="224" y="692"/>
                  <a:pt x="224" y="692"/>
                  <a:pt x="224" y="692"/>
                </a:cubicBezTo>
                <a:cubicBezTo>
                  <a:pt x="224" y="692"/>
                  <a:pt x="224" y="692"/>
                  <a:pt x="224" y="692"/>
                </a:cubicBezTo>
                <a:cubicBezTo>
                  <a:pt x="224" y="692"/>
                  <a:pt x="224" y="692"/>
                  <a:pt x="224" y="693"/>
                </a:cubicBezTo>
                <a:cubicBezTo>
                  <a:pt x="224" y="693"/>
                  <a:pt x="224" y="693"/>
                  <a:pt x="224" y="693"/>
                </a:cubicBezTo>
                <a:cubicBezTo>
                  <a:pt x="225" y="693"/>
                  <a:pt x="225" y="693"/>
                  <a:pt x="225" y="693"/>
                </a:cubicBezTo>
                <a:cubicBezTo>
                  <a:pt x="225" y="693"/>
                  <a:pt x="225" y="693"/>
                  <a:pt x="225" y="693"/>
                </a:cubicBezTo>
                <a:cubicBezTo>
                  <a:pt x="225" y="694"/>
                  <a:pt x="225" y="694"/>
                  <a:pt x="224" y="694"/>
                </a:cubicBezTo>
                <a:cubicBezTo>
                  <a:pt x="224" y="694"/>
                  <a:pt x="224" y="694"/>
                  <a:pt x="224" y="694"/>
                </a:cubicBezTo>
                <a:cubicBezTo>
                  <a:pt x="224" y="694"/>
                  <a:pt x="224" y="694"/>
                  <a:pt x="224" y="695"/>
                </a:cubicBezTo>
                <a:cubicBezTo>
                  <a:pt x="224" y="695"/>
                  <a:pt x="224" y="695"/>
                  <a:pt x="224" y="695"/>
                </a:cubicBezTo>
                <a:cubicBezTo>
                  <a:pt x="224" y="695"/>
                  <a:pt x="224" y="695"/>
                  <a:pt x="224" y="695"/>
                </a:cubicBezTo>
                <a:cubicBezTo>
                  <a:pt x="224" y="695"/>
                  <a:pt x="224" y="695"/>
                  <a:pt x="224" y="695"/>
                </a:cubicBezTo>
                <a:cubicBezTo>
                  <a:pt x="224" y="695"/>
                  <a:pt x="224" y="696"/>
                  <a:pt x="224" y="696"/>
                </a:cubicBezTo>
                <a:cubicBezTo>
                  <a:pt x="224" y="696"/>
                  <a:pt x="224" y="696"/>
                  <a:pt x="224" y="696"/>
                </a:cubicBezTo>
                <a:cubicBezTo>
                  <a:pt x="224" y="696"/>
                  <a:pt x="224" y="696"/>
                  <a:pt x="224" y="697"/>
                </a:cubicBezTo>
                <a:cubicBezTo>
                  <a:pt x="224" y="697"/>
                  <a:pt x="224" y="697"/>
                  <a:pt x="224" y="697"/>
                </a:cubicBezTo>
                <a:cubicBezTo>
                  <a:pt x="224" y="697"/>
                  <a:pt x="224" y="697"/>
                  <a:pt x="224" y="697"/>
                </a:cubicBezTo>
                <a:cubicBezTo>
                  <a:pt x="224" y="697"/>
                  <a:pt x="224" y="697"/>
                  <a:pt x="224" y="697"/>
                </a:cubicBezTo>
                <a:cubicBezTo>
                  <a:pt x="224" y="697"/>
                  <a:pt x="224" y="698"/>
                  <a:pt x="223" y="698"/>
                </a:cubicBezTo>
                <a:cubicBezTo>
                  <a:pt x="223" y="698"/>
                  <a:pt x="223" y="698"/>
                  <a:pt x="223" y="698"/>
                </a:cubicBezTo>
                <a:cubicBezTo>
                  <a:pt x="223" y="699"/>
                  <a:pt x="223" y="699"/>
                  <a:pt x="223" y="699"/>
                </a:cubicBezTo>
                <a:cubicBezTo>
                  <a:pt x="223" y="699"/>
                  <a:pt x="223" y="699"/>
                  <a:pt x="223" y="699"/>
                </a:cubicBezTo>
                <a:cubicBezTo>
                  <a:pt x="222" y="699"/>
                  <a:pt x="222" y="699"/>
                  <a:pt x="222" y="699"/>
                </a:cubicBezTo>
                <a:cubicBezTo>
                  <a:pt x="222" y="699"/>
                  <a:pt x="222" y="699"/>
                  <a:pt x="222" y="699"/>
                </a:cubicBezTo>
                <a:cubicBezTo>
                  <a:pt x="221" y="700"/>
                  <a:pt x="221" y="700"/>
                  <a:pt x="221" y="700"/>
                </a:cubicBezTo>
                <a:cubicBezTo>
                  <a:pt x="221" y="700"/>
                  <a:pt x="221" y="700"/>
                  <a:pt x="221" y="700"/>
                </a:cubicBezTo>
                <a:cubicBezTo>
                  <a:pt x="220" y="700"/>
                  <a:pt x="220" y="700"/>
                  <a:pt x="220" y="700"/>
                </a:cubicBezTo>
                <a:cubicBezTo>
                  <a:pt x="220" y="700"/>
                  <a:pt x="220" y="700"/>
                  <a:pt x="220" y="700"/>
                </a:cubicBezTo>
                <a:cubicBezTo>
                  <a:pt x="220" y="701"/>
                  <a:pt x="220" y="701"/>
                  <a:pt x="220" y="701"/>
                </a:cubicBezTo>
                <a:cubicBezTo>
                  <a:pt x="220" y="701"/>
                  <a:pt x="220" y="701"/>
                  <a:pt x="220" y="701"/>
                </a:cubicBezTo>
                <a:cubicBezTo>
                  <a:pt x="219" y="701"/>
                  <a:pt x="219" y="701"/>
                  <a:pt x="219" y="701"/>
                </a:cubicBezTo>
                <a:cubicBezTo>
                  <a:pt x="219" y="701"/>
                  <a:pt x="219" y="701"/>
                  <a:pt x="219" y="701"/>
                </a:cubicBezTo>
                <a:cubicBezTo>
                  <a:pt x="218" y="701"/>
                  <a:pt x="218" y="701"/>
                  <a:pt x="218" y="701"/>
                </a:cubicBezTo>
                <a:close/>
                <a:moveTo>
                  <a:pt x="318" y="698"/>
                </a:moveTo>
                <a:cubicBezTo>
                  <a:pt x="318" y="698"/>
                  <a:pt x="318" y="698"/>
                  <a:pt x="318" y="698"/>
                </a:cubicBezTo>
                <a:cubicBezTo>
                  <a:pt x="318" y="698"/>
                  <a:pt x="318" y="698"/>
                  <a:pt x="318" y="698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7" y="697"/>
                  <a:pt x="317" y="697"/>
                  <a:pt x="317" y="697"/>
                </a:cubicBezTo>
                <a:cubicBezTo>
                  <a:pt x="317" y="697"/>
                  <a:pt x="317" y="697"/>
                  <a:pt x="317" y="697"/>
                </a:cubicBezTo>
                <a:cubicBezTo>
                  <a:pt x="317" y="696"/>
                  <a:pt x="317" y="696"/>
                  <a:pt x="317" y="696"/>
                </a:cubicBezTo>
                <a:cubicBezTo>
                  <a:pt x="317" y="696"/>
                  <a:pt x="317" y="696"/>
                  <a:pt x="317" y="696"/>
                </a:cubicBezTo>
                <a:cubicBezTo>
                  <a:pt x="317" y="695"/>
                  <a:pt x="317" y="695"/>
                  <a:pt x="317" y="695"/>
                </a:cubicBezTo>
                <a:cubicBezTo>
                  <a:pt x="317" y="695"/>
                  <a:pt x="317" y="695"/>
                  <a:pt x="317" y="695"/>
                </a:cubicBezTo>
                <a:cubicBezTo>
                  <a:pt x="318" y="694"/>
                  <a:pt x="318" y="694"/>
                  <a:pt x="318" y="694"/>
                </a:cubicBezTo>
                <a:cubicBezTo>
                  <a:pt x="318" y="694"/>
                  <a:pt x="318" y="694"/>
                  <a:pt x="318" y="694"/>
                </a:cubicBezTo>
                <a:cubicBezTo>
                  <a:pt x="317" y="694"/>
                  <a:pt x="317" y="694"/>
                  <a:pt x="317" y="694"/>
                </a:cubicBezTo>
                <a:cubicBezTo>
                  <a:pt x="317" y="694"/>
                  <a:pt x="317" y="694"/>
                  <a:pt x="317" y="694"/>
                </a:cubicBezTo>
                <a:cubicBezTo>
                  <a:pt x="317" y="693"/>
                  <a:pt x="317" y="693"/>
                  <a:pt x="317" y="693"/>
                </a:cubicBezTo>
                <a:cubicBezTo>
                  <a:pt x="317" y="693"/>
                  <a:pt x="317" y="693"/>
                  <a:pt x="317" y="693"/>
                </a:cubicBezTo>
                <a:cubicBezTo>
                  <a:pt x="316" y="692"/>
                  <a:pt x="316" y="692"/>
                  <a:pt x="316" y="692"/>
                </a:cubicBezTo>
                <a:cubicBezTo>
                  <a:pt x="316" y="692"/>
                  <a:pt x="316" y="692"/>
                  <a:pt x="316" y="692"/>
                </a:cubicBezTo>
                <a:cubicBezTo>
                  <a:pt x="316" y="691"/>
                  <a:pt x="316" y="691"/>
                  <a:pt x="316" y="691"/>
                </a:cubicBezTo>
                <a:cubicBezTo>
                  <a:pt x="316" y="691"/>
                  <a:pt x="316" y="691"/>
                  <a:pt x="316" y="691"/>
                </a:cubicBezTo>
                <a:cubicBezTo>
                  <a:pt x="315" y="690"/>
                  <a:pt x="315" y="690"/>
                  <a:pt x="315" y="690"/>
                </a:cubicBezTo>
                <a:cubicBezTo>
                  <a:pt x="315" y="690"/>
                  <a:pt x="315" y="690"/>
                  <a:pt x="315" y="690"/>
                </a:cubicBezTo>
                <a:cubicBezTo>
                  <a:pt x="315" y="689"/>
                  <a:pt x="315" y="689"/>
                  <a:pt x="315" y="689"/>
                </a:cubicBezTo>
                <a:cubicBezTo>
                  <a:pt x="315" y="689"/>
                  <a:pt x="315" y="689"/>
                  <a:pt x="315" y="689"/>
                </a:cubicBezTo>
                <a:cubicBezTo>
                  <a:pt x="314" y="689"/>
                  <a:pt x="314" y="689"/>
                  <a:pt x="314" y="689"/>
                </a:cubicBezTo>
                <a:cubicBezTo>
                  <a:pt x="314" y="689"/>
                  <a:pt x="314" y="689"/>
                  <a:pt x="314" y="689"/>
                </a:cubicBezTo>
                <a:cubicBezTo>
                  <a:pt x="314" y="689"/>
                  <a:pt x="314" y="689"/>
                  <a:pt x="314" y="689"/>
                </a:cubicBezTo>
                <a:cubicBezTo>
                  <a:pt x="314" y="689"/>
                  <a:pt x="314" y="689"/>
                  <a:pt x="314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4" y="688"/>
                  <a:pt x="314" y="688"/>
                  <a:pt x="314" y="688"/>
                </a:cubicBezTo>
                <a:cubicBezTo>
                  <a:pt x="314" y="688"/>
                  <a:pt x="314" y="688"/>
                  <a:pt x="314" y="688"/>
                </a:cubicBezTo>
                <a:cubicBezTo>
                  <a:pt x="315" y="688"/>
                  <a:pt x="315" y="688"/>
                  <a:pt x="315" y="688"/>
                </a:cubicBezTo>
                <a:cubicBezTo>
                  <a:pt x="315" y="688"/>
                  <a:pt x="315" y="688"/>
                  <a:pt x="315" y="688"/>
                </a:cubicBezTo>
                <a:cubicBezTo>
                  <a:pt x="317" y="689"/>
                  <a:pt x="317" y="689"/>
                  <a:pt x="317" y="689"/>
                </a:cubicBezTo>
                <a:cubicBezTo>
                  <a:pt x="317" y="689"/>
                  <a:pt x="317" y="689"/>
                  <a:pt x="317" y="689"/>
                </a:cubicBezTo>
                <a:cubicBezTo>
                  <a:pt x="319" y="689"/>
                  <a:pt x="319" y="689"/>
                  <a:pt x="319" y="689"/>
                </a:cubicBezTo>
                <a:cubicBezTo>
                  <a:pt x="319" y="689"/>
                  <a:pt x="319" y="689"/>
                  <a:pt x="319" y="689"/>
                </a:cubicBezTo>
                <a:cubicBezTo>
                  <a:pt x="320" y="690"/>
                  <a:pt x="320" y="690"/>
                  <a:pt x="320" y="690"/>
                </a:cubicBezTo>
                <a:cubicBezTo>
                  <a:pt x="320" y="690"/>
                  <a:pt x="320" y="690"/>
                  <a:pt x="320" y="690"/>
                </a:cubicBezTo>
                <a:cubicBezTo>
                  <a:pt x="322" y="691"/>
                  <a:pt x="322" y="691"/>
                  <a:pt x="322" y="691"/>
                </a:cubicBezTo>
                <a:cubicBezTo>
                  <a:pt x="322" y="691"/>
                  <a:pt x="322" y="691"/>
                  <a:pt x="322" y="691"/>
                </a:cubicBezTo>
                <a:cubicBezTo>
                  <a:pt x="323" y="692"/>
                  <a:pt x="323" y="692"/>
                  <a:pt x="323" y="692"/>
                </a:cubicBezTo>
                <a:cubicBezTo>
                  <a:pt x="323" y="692"/>
                  <a:pt x="323" y="692"/>
                  <a:pt x="323" y="692"/>
                </a:cubicBezTo>
                <a:cubicBezTo>
                  <a:pt x="324" y="693"/>
                  <a:pt x="324" y="693"/>
                  <a:pt x="324" y="693"/>
                </a:cubicBezTo>
                <a:cubicBezTo>
                  <a:pt x="324" y="693"/>
                  <a:pt x="324" y="693"/>
                  <a:pt x="324" y="693"/>
                </a:cubicBezTo>
                <a:cubicBezTo>
                  <a:pt x="324" y="695"/>
                  <a:pt x="324" y="695"/>
                  <a:pt x="324" y="695"/>
                </a:cubicBezTo>
                <a:cubicBezTo>
                  <a:pt x="324" y="695"/>
                  <a:pt x="324" y="695"/>
                  <a:pt x="324" y="695"/>
                </a:cubicBezTo>
                <a:cubicBezTo>
                  <a:pt x="324" y="695"/>
                  <a:pt x="324" y="695"/>
                  <a:pt x="324" y="695"/>
                </a:cubicBezTo>
                <a:cubicBezTo>
                  <a:pt x="324" y="695"/>
                  <a:pt x="324" y="695"/>
                  <a:pt x="324" y="695"/>
                </a:cubicBezTo>
                <a:cubicBezTo>
                  <a:pt x="323" y="695"/>
                  <a:pt x="323" y="695"/>
                  <a:pt x="323" y="695"/>
                </a:cubicBezTo>
                <a:cubicBezTo>
                  <a:pt x="323" y="695"/>
                  <a:pt x="323" y="695"/>
                  <a:pt x="323" y="695"/>
                </a:cubicBezTo>
                <a:cubicBezTo>
                  <a:pt x="322" y="696"/>
                  <a:pt x="322" y="696"/>
                  <a:pt x="322" y="696"/>
                </a:cubicBezTo>
                <a:cubicBezTo>
                  <a:pt x="322" y="696"/>
                  <a:pt x="322" y="696"/>
                  <a:pt x="322" y="696"/>
                </a:cubicBezTo>
                <a:cubicBezTo>
                  <a:pt x="322" y="696"/>
                  <a:pt x="322" y="696"/>
                  <a:pt x="322" y="696"/>
                </a:cubicBezTo>
                <a:cubicBezTo>
                  <a:pt x="322" y="696"/>
                  <a:pt x="322" y="696"/>
                  <a:pt x="322" y="696"/>
                </a:cubicBezTo>
                <a:cubicBezTo>
                  <a:pt x="321" y="696"/>
                  <a:pt x="321" y="696"/>
                  <a:pt x="321" y="696"/>
                </a:cubicBezTo>
                <a:cubicBezTo>
                  <a:pt x="321" y="696"/>
                  <a:pt x="321" y="696"/>
                  <a:pt x="321" y="696"/>
                </a:cubicBezTo>
                <a:cubicBezTo>
                  <a:pt x="321" y="696"/>
                  <a:pt x="321" y="696"/>
                  <a:pt x="321" y="696"/>
                </a:cubicBezTo>
                <a:cubicBezTo>
                  <a:pt x="321" y="696"/>
                  <a:pt x="321" y="696"/>
                  <a:pt x="321" y="696"/>
                </a:cubicBezTo>
                <a:cubicBezTo>
                  <a:pt x="320" y="697"/>
                  <a:pt x="320" y="697"/>
                  <a:pt x="320" y="697"/>
                </a:cubicBezTo>
                <a:cubicBezTo>
                  <a:pt x="320" y="697"/>
                  <a:pt x="320" y="697"/>
                  <a:pt x="320" y="697"/>
                </a:cubicBezTo>
                <a:cubicBezTo>
                  <a:pt x="319" y="697"/>
                  <a:pt x="319" y="697"/>
                  <a:pt x="319" y="697"/>
                </a:cubicBezTo>
                <a:cubicBezTo>
                  <a:pt x="319" y="697"/>
                  <a:pt x="319" y="697"/>
                  <a:pt x="319" y="697"/>
                </a:cubicBezTo>
                <a:cubicBezTo>
                  <a:pt x="319" y="698"/>
                  <a:pt x="319" y="698"/>
                  <a:pt x="319" y="698"/>
                </a:cubicBezTo>
                <a:lnTo>
                  <a:pt x="318" y="698"/>
                </a:lnTo>
                <a:close/>
                <a:moveTo>
                  <a:pt x="203" y="679"/>
                </a:moveTo>
                <a:cubicBezTo>
                  <a:pt x="203" y="679"/>
                  <a:pt x="202" y="679"/>
                  <a:pt x="202" y="678"/>
                </a:cubicBezTo>
                <a:cubicBezTo>
                  <a:pt x="202" y="678"/>
                  <a:pt x="202" y="678"/>
                  <a:pt x="202" y="678"/>
                </a:cubicBezTo>
                <a:cubicBezTo>
                  <a:pt x="202" y="678"/>
                  <a:pt x="202" y="678"/>
                  <a:pt x="202" y="677"/>
                </a:cubicBezTo>
                <a:cubicBezTo>
                  <a:pt x="202" y="677"/>
                  <a:pt x="202" y="677"/>
                  <a:pt x="202" y="677"/>
                </a:cubicBezTo>
                <a:cubicBezTo>
                  <a:pt x="202" y="677"/>
                  <a:pt x="203" y="676"/>
                  <a:pt x="203" y="676"/>
                </a:cubicBezTo>
                <a:cubicBezTo>
                  <a:pt x="203" y="676"/>
                  <a:pt x="203" y="676"/>
                  <a:pt x="203" y="676"/>
                </a:cubicBezTo>
                <a:cubicBezTo>
                  <a:pt x="204" y="675"/>
                  <a:pt x="204" y="675"/>
                  <a:pt x="204" y="675"/>
                </a:cubicBezTo>
                <a:cubicBezTo>
                  <a:pt x="204" y="675"/>
                  <a:pt x="204" y="675"/>
                  <a:pt x="204" y="675"/>
                </a:cubicBezTo>
                <a:cubicBezTo>
                  <a:pt x="205" y="674"/>
                  <a:pt x="205" y="674"/>
                  <a:pt x="205" y="674"/>
                </a:cubicBezTo>
                <a:cubicBezTo>
                  <a:pt x="205" y="674"/>
                  <a:pt x="205" y="674"/>
                  <a:pt x="205" y="674"/>
                </a:cubicBezTo>
                <a:cubicBezTo>
                  <a:pt x="206" y="674"/>
                  <a:pt x="206" y="674"/>
                  <a:pt x="206" y="674"/>
                </a:cubicBezTo>
                <a:cubicBezTo>
                  <a:pt x="206" y="674"/>
                  <a:pt x="206" y="674"/>
                  <a:pt x="206" y="674"/>
                </a:cubicBezTo>
                <a:cubicBezTo>
                  <a:pt x="207" y="673"/>
                  <a:pt x="207" y="673"/>
                  <a:pt x="207" y="673"/>
                </a:cubicBezTo>
                <a:cubicBezTo>
                  <a:pt x="207" y="673"/>
                  <a:pt x="207" y="673"/>
                  <a:pt x="207" y="673"/>
                </a:cubicBezTo>
                <a:cubicBezTo>
                  <a:pt x="209" y="672"/>
                  <a:pt x="209" y="672"/>
                  <a:pt x="209" y="672"/>
                </a:cubicBezTo>
                <a:cubicBezTo>
                  <a:pt x="209" y="672"/>
                  <a:pt x="209" y="672"/>
                  <a:pt x="209" y="672"/>
                </a:cubicBezTo>
                <a:cubicBezTo>
                  <a:pt x="210" y="671"/>
                  <a:pt x="210" y="671"/>
                  <a:pt x="210" y="671"/>
                </a:cubicBezTo>
                <a:cubicBezTo>
                  <a:pt x="210" y="671"/>
                  <a:pt x="210" y="671"/>
                  <a:pt x="210" y="671"/>
                </a:cubicBezTo>
                <a:cubicBezTo>
                  <a:pt x="220" y="665"/>
                  <a:pt x="220" y="665"/>
                  <a:pt x="220" y="665"/>
                </a:cubicBezTo>
                <a:cubicBezTo>
                  <a:pt x="220" y="665"/>
                  <a:pt x="220" y="665"/>
                  <a:pt x="220" y="665"/>
                </a:cubicBezTo>
                <a:cubicBezTo>
                  <a:pt x="221" y="665"/>
                  <a:pt x="221" y="665"/>
                  <a:pt x="221" y="665"/>
                </a:cubicBezTo>
                <a:cubicBezTo>
                  <a:pt x="221" y="665"/>
                  <a:pt x="221" y="665"/>
                  <a:pt x="221" y="665"/>
                </a:cubicBezTo>
                <a:cubicBezTo>
                  <a:pt x="221" y="665"/>
                  <a:pt x="221" y="665"/>
                  <a:pt x="221" y="665"/>
                </a:cubicBezTo>
                <a:cubicBezTo>
                  <a:pt x="221" y="665"/>
                  <a:pt x="221" y="665"/>
                  <a:pt x="221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3" y="665"/>
                  <a:pt x="223" y="665"/>
                  <a:pt x="223" y="665"/>
                </a:cubicBezTo>
                <a:cubicBezTo>
                  <a:pt x="223" y="665"/>
                  <a:pt x="223" y="665"/>
                  <a:pt x="223" y="665"/>
                </a:cubicBezTo>
                <a:cubicBezTo>
                  <a:pt x="223" y="666"/>
                  <a:pt x="223" y="666"/>
                  <a:pt x="223" y="666"/>
                </a:cubicBezTo>
                <a:cubicBezTo>
                  <a:pt x="223" y="666"/>
                  <a:pt x="223" y="666"/>
                  <a:pt x="223" y="666"/>
                </a:cubicBezTo>
                <a:cubicBezTo>
                  <a:pt x="223" y="666"/>
                  <a:pt x="223" y="666"/>
                  <a:pt x="223" y="666"/>
                </a:cubicBezTo>
                <a:cubicBezTo>
                  <a:pt x="223" y="666"/>
                  <a:pt x="223" y="666"/>
                  <a:pt x="223" y="666"/>
                </a:cubicBezTo>
                <a:cubicBezTo>
                  <a:pt x="224" y="666"/>
                  <a:pt x="224" y="666"/>
                  <a:pt x="224" y="666"/>
                </a:cubicBezTo>
                <a:cubicBezTo>
                  <a:pt x="224" y="666"/>
                  <a:pt x="224" y="666"/>
                  <a:pt x="224" y="666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225" y="665"/>
                  <a:pt x="225" y="665"/>
                  <a:pt x="225" y="665"/>
                </a:cubicBezTo>
                <a:cubicBezTo>
                  <a:pt x="225" y="665"/>
                  <a:pt x="225" y="665"/>
                  <a:pt x="225" y="665"/>
                </a:cubicBezTo>
                <a:cubicBezTo>
                  <a:pt x="225" y="665"/>
                  <a:pt x="225" y="665"/>
                  <a:pt x="225" y="665"/>
                </a:cubicBezTo>
                <a:cubicBezTo>
                  <a:pt x="225" y="665"/>
                  <a:pt x="225" y="665"/>
                  <a:pt x="225" y="665"/>
                </a:cubicBezTo>
                <a:cubicBezTo>
                  <a:pt x="225" y="664"/>
                  <a:pt x="225" y="664"/>
                  <a:pt x="225" y="664"/>
                </a:cubicBezTo>
                <a:cubicBezTo>
                  <a:pt x="225" y="664"/>
                  <a:pt x="225" y="664"/>
                  <a:pt x="225" y="664"/>
                </a:cubicBezTo>
                <a:cubicBezTo>
                  <a:pt x="225" y="664"/>
                  <a:pt x="225" y="664"/>
                  <a:pt x="225" y="664"/>
                </a:cubicBezTo>
                <a:cubicBezTo>
                  <a:pt x="225" y="664"/>
                  <a:pt x="225" y="664"/>
                  <a:pt x="225" y="664"/>
                </a:cubicBezTo>
                <a:cubicBezTo>
                  <a:pt x="225" y="663"/>
                  <a:pt x="225" y="663"/>
                  <a:pt x="225" y="663"/>
                </a:cubicBezTo>
                <a:cubicBezTo>
                  <a:pt x="225" y="663"/>
                  <a:pt x="225" y="663"/>
                  <a:pt x="225" y="663"/>
                </a:cubicBezTo>
                <a:cubicBezTo>
                  <a:pt x="225" y="663"/>
                  <a:pt x="225" y="663"/>
                  <a:pt x="225" y="663"/>
                </a:cubicBezTo>
                <a:cubicBezTo>
                  <a:pt x="225" y="663"/>
                  <a:pt x="225" y="663"/>
                  <a:pt x="225" y="663"/>
                </a:cubicBezTo>
                <a:cubicBezTo>
                  <a:pt x="225" y="662"/>
                  <a:pt x="225" y="662"/>
                  <a:pt x="225" y="662"/>
                </a:cubicBezTo>
                <a:cubicBezTo>
                  <a:pt x="225" y="662"/>
                  <a:pt x="225" y="662"/>
                  <a:pt x="225" y="662"/>
                </a:cubicBezTo>
                <a:cubicBezTo>
                  <a:pt x="235" y="658"/>
                  <a:pt x="235" y="658"/>
                  <a:pt x="235" y="658"/>
                </a:cubicBezTo>
                <a:cubicBezTo>
                  <a:pt x="235" y="658"/>
                  <a:pt x="235" y="658"/>
                  <a:pt x="235" y="658"/>
                </a:cubicBezTo>
                <a:cubicBezTo>
                  <a:pt x="235" y="658"/>
                  <a:pt x="235" y="658"/>
                  <a:pt x="235" y="658"/>
                </a:cubicBezTo>
                <a:cubicBezTo>
                  <a:pt x="235" y="658"/>
                  <a:pt x="235" y="658"/>
                  <a:pt x="235" y="658"/>
                </a:cubicBezTo>
                <a:cubicBezTo>
                  <a:pt x="234" y="661"/>
                  <a:pt x="234" y="661"/>
                  <a:pt x="234" y="661"/>
                </a:cubicBezTo>
                <a:cubicBezTo>
                  <a:pt x="234" y="661"/>
                  <a:pt x="234" y="661"/>
                  <a:pt x="234" y="661"/>
                </a:cubicBezTo>
                <a:cubicBezTo>
                  <a:pt x="232" y="664"/>
                  <a:pt x="232" y="664"/>
                  <a:pt x="232" y="664"/>
                </a:cubicBezTo>
                <a:cubicBezTo>
                  <a:pt x="232" y="664"/>
                  <a:pt x="232" y="664"/>
                  <a:pt x="232" y="664"/>
                </a:cubicBezTo>
                <a:cubicBezTo>
                  <a:pt x="229" y="667"/>
                  <a:pt x="229" y="667"/>
                  <a:pt x="229" y="667"/>
                </a:cubicBezTo>
                <a:cubicBezTo>
                  <a:pt x="229" y="667"/>
                  <a:pt x="229" y="667"/>
                  <a:pt x="229" y="667"/>
                </a:cubicBezTo>
                <a:cubicBezTo>
                  <a:pt x="226" y="669"/>
                  <a:pt x="226" y="669"/>
                  <a:pt x="226" y="669"/>
                </a:cubicBezTo>
                <a:cubicBezTo>
                  <a:pt x="226" y="669"/>
                  <a:pt x="226" y="669"/>
                  <a:pt x="226" y="669"/>
                </a:cubicBezTo>
                <a:cubicBezTo>
                  <a:pt x="223" y="671"/>
                  <a:pt x="223" y="671"/>
                  <a:pt x="223" y="671"/>
                </a:cubicBezTo>
                <a:cubicBezTo>
                  <a:pt x="223" y="671"/>
                  <a:pt x="223" y="671"/>
                  <a:pt x="223" y="671"/>
                </a:cubicBezTo>
                <a:cubicBezTo>
                  <a:pt x="220" y="673"/>
                  <a:pt x="220" y="673"/>
                  <a:pt x="220" y="673"/>
                </a:cubicBezTo>
                <a:cubicBezTo>
                  <a:pt x="220" y="673"/>
                  <a:pt x="220" y="673"/>
                  <a:pt x="220" y="673"/>
                </a:cubicBezTo>
                <a:cubicBezTo>
                  <a:pt x="217" y="675"/>
                  <a:pt x="217" y="675"/>
                  <a:pt x="217" y="675"/>
                </a:cubicBezTo>
                <a:cubicBezTo>
                  <a:pt x="217" y="675"/>
                  <a:pt x="217" y="675"/>
                  <a:pt x="217" y="675"/>
                </a:cubicBezTo>
                <a:cubicBezTo>
                  <a:pt x="216" y="675"/>
                  <a:pt x="215" y="676"/>
                  <a:pt x="214" y="676"/>
                </a:cubicBezTo>
                <a:cubicBezTo>
                  <a:pt x="214" y="676"/>
                  <a:pt x="214" y="676"/>
                  <a:pt x="214" y="676"/>
                </a:cubicBezTo>
                <a:cubicBezTo>
                  <a:pt x="203" y="679"/>
                  <a:pt x="203" y="679"/>
                  <a:pt x="203" y="679"/>
                </a:cubicBezTo>
                <a:close/>
                <a:moveTo>
                  <a:pt x="305" y="665"/>
                </a:moveTo>
                <a:cubicBezTo>
                  <a:pt x="306" y="655"/>
                  <a:pt x="306" y="655"/>
                  <a:pt x="306" y="655"/>
                </a:cubicBezTo>
                <a:cubicBezTo>
                  <a:pt x="306" y="655"/>
                  <a:pt x="306" y="655"/>
                  <a:pt x="306" y="655"/>
                </a:cubicBezTo>
                <a:cubicBezTo>
                  <a:pt x="317" y="649"/>
                  <a:pt x="317" y="649"/>
                  <a:pt x="317" y="649"/>
                </a:cubicBezTo>
                <a:cubicBezTo>
                  <a:pt x="317" y="649"/>
                  <a:pt x="317" y="649"/>
                  <a:pt x="317" y="649"/>
                </a:cubicBezTo>
                <a:cubicBezTo>
                  <a:pt x="318" y="649"/>
                  <a:pt x="318" y="649"/>
                  <a:pt x="318" y="649"/>
                </a:cubicBezTo>
                <a:cubicBezTo>
                  <a:pt x="318" y="649"/>
                  <a:pt x="318" y="649"/>
                  <a:pt x="318" y="649"/>
                </a:cubicBezTo>
                <a:cubicBezTo>
                  <a:pt x="318" y="651"/>
                  <a:pt x="318" y="651"/>
                  <a:pt x="318" y="651"/>
                </a:cubicBezTo>
                <a:cubicBezTo>
                  <a:pt x="318" y="651"/>
                  <a:pt x="318" y="651"/>
                  <a:pt x="318" y="651"/>
                </a:cubicBezTo>
                <a:cubicBezTo>
                  <a:pt x="317" y="653"/>
                  <a:pt x="317" y="653"/>
                  <a:pt x="317" y="653"/>
                </a:cubicBezTo>
                <a:cubicBezTo>
                  <a:pt x="317" y="653"/>
                  <a:pt x="317" y="653"/>
                  <a:pt x="317" y="653"/>
                </a:cubicBezTo>
                <a:cubicBezTo>
                  <a:pt x="316" y="654"/>
                  <a:pt x="316" y="654"/>
                  <a:pt x="316" y="654"/>
                </a:cubicBezTo>
                <a:cubicBezTo>
                  <a:pt x="316" y="654"/>
                  <a:pt x="316" y="654"/>
                  <a:pt x="316" y="654"/>
                </a:cubicBezTo>
                <a:cubicBezTo>
                  <a:pt x="315" y="656"/>
                  <a:pt x="315" y="656"/>
                  <a:pt x="315" y="656"/>
                </a:cubicBezTo>
                <a:cubicBezTo>
                  <a:pt x="315" y="656"/>
                  <a:pt x="315" y="656"/>
                  <a:pt x="315" y="656"/>
                </a:cubicBezTo>
                <a:cubicBezTo>
                  <a:pt x="313" y="657"/>
                  <a:pt x="313" y="657"/>
                  <a:pt x="313" y="657"/>
                </a:cubicBezTo>
                <a:cubicBezTo>
                  <a:pt x="313" y="657"/>
                  <a:pt x="313" y="657"/>
                  <a:pt x="313" y="657"/>
                </a:cubicBezTo>
                <a:cubicBezTo>
                  <a:pt x="312" y="659"/>
                  <a:pt x="312" y="659"/>
                  <a:pt x="312" y="659"/>
                </a:cubicBezTo>
                <a:cubicBezTo>
                  <a:pt x="312" y="659"/>
                  <a:pt x="312" y="659"/>
                  <a:pt x="312" y="659"/>
                </a:cubicBezTo>
                <a:cubicBezTo>
                  <a:pt x="311" y="660"/>
                  <a:pt x="311" y="660"/>
                  <a:pt x="311" y="660"/>
                </a:cubicBezTo>
                <a:cubicBezTo>
                  <a:pt x="311" y="660"/>
                  <a:pt x="311" y="660"/>
                  <a:pt x="311" y="660"/>
                </a:cubicBezTo>
                <a:cubicBezTo>
                  <a:pt x="310" y="661"/>
                  <a:pt x="310" y="661"/>
                  <a:pt x="310" y="661"/>
                </a:cubicBezTo>
                <a:cubicBezTo>
                  <a:pt x="310" y="661"/>
                  <a:pt x="310" y="661"/>
                  <a:pt x="310" y="661"/>
                </a:cubicBezTo>
                <a:cubicBezTo>
                  <a:pt x="309" y="662"/>
                  <a:pt x="309" y="662"/>
                  <a:pt x="309" y="662"/>
                </a:cubicBezTo>
                <a:cubicBezTo>
                  <a:pt x="309" y="662"/>
                  <a:pt x="309" y="662"/>
                  <a:pt x="309" y="662"/>
                </a:cubicBezTo>
                <a:cubicBezTo>
                  <a:pt x="309" y="663"/>
                  <a:pt x="309" y="663"/>
                  <a:pt x="309" y="663"/>
                </a:cubicBezTo>
                <a:cubicBezTo>
                  <a:pt x="309" y="663"/>
                  <a:pt x="309" y="663"/>
                  <a:pt x="309" y="663"/>
                </a:cubicBezTo>
                <a:cubicBezTo>
                  <a:pt x="308" y="663"/>
                  <a:pt x="308" y="663"/>
                  <a:pt x="308" y="663"/>
                </a:cubicBezTo>
                <a:cubicBezTo>
                  <a:pt x="308" y="663"/>
                  <a:pt x="308" y="663"/>
                  <a:pt x="308" y="663"/>
                </a:cubicBezTo>
                <a:cubicBezTo>
                  <a:pt x="308" y="663"/>
                  <a:pt x="308" y="663"/>
                  <a:pt x="308" y="663"/>
                </a:cubicBezTo>
                <a:cubicBezTo>
                  <a:pt x="308" y="663"/>
                  <a:pt x="308" y="663"/>
                  <a:pt x="308" y="663"/>
                </a:cubicBezTo>
                <a:cubicBezTo>
                  <a:pt x="307" y="664"/>
                  <a:pt x="307" y="664"/>
                  <a:pt x="307" y="664"/>
                </a:cubicBezTo>
                <a:cubicBezTo>
                  <a:pt x="307" y="664"/>
                  <a:pt x="307" y="664"/>
                  <a:pt x="307" y="664"/>
                </a:cubicBezTo>
                <a:cubicBezTo>
                  <a:pt x="306" y="665"/>
                  <a:pt x="306" y="665"/>
                  <a:pt x="306" y="665"/>
                </a:cubicBezTo>
                <a:cubicBezTo>
                  <a:pt x="306" y="665"/>
                  <a:pt x="306" y="665"/>
                  <a:pt x="306" y="665"/>
                </a:cubicBezTo>
                <a:cubicBezTo>
                  <a:pt x="306" y="665"/>
                  <a:pt x="306" y="665"/>
                  <a:pt x="306" y="665"/>
                </a:cubicBezTo>
                <a:cubicBezTo>
                  <a:pt x="306" y="665"/>
                  <a:pt x="306" y="665"/>
                  <a:pt x="306" y="665"/>
                </a:cubicBezTo>
                <a:cubicBezTo>
                  <a:pt x="305" y="665"/>
                  <a:pt x="305" y="665"/>
                  <a:pt x="305" y="665"/>
                </a:cubicBezTo>
                <a:close/>
                <a:moveTo>
                  <a:pt x="598" y="662"/>
                </a:moveTo>
                <a:cubicBezTo>
                  <a:pt x="598" y="661"/>
                  <a:pt x="598" y="661"/>
                  <a:pt x="598" y="661"/>
                </a:cubicBezTo>
                <a:cubicBezTo>
                  <a:pt x="598" y="661"/>
                  <a:pt x="598" y="661"/>
                  <a:pt x="598" y="661"/>
                </a:cubicBezTo>
                <a:cubicBezTo>
                  <a:pt x="598" y="661"/>
                  <a:pt x="598" y="661"/>
                  <a:pt x="598" y="661"/>
                </a:cubicBezTo>
                <a:cubicBezTo>
                  <a:pt x="598" y="661"/>
                  <a:pt x="598" y="661"/>
                  <a:pt x="598" y="661"/>
                </a:cubicBezTo>
                <a:cubicBezTo>
                  <a:pt x="598" y="660"/>
                  <a:pt x="598" y="660"/>
                  <a:pt x="598" y="660"/>
                </a:cubicBezTo>
                <a:cubicBezTo>
                  <a:pt x="598" y="660"/>
                  <a:pt x="598" y="660"/>
                  <a:pt x="598" y="660"/>
                </a:cubicBezTo>
                <a:cubicBezTo>
                  <a:pt x="598" y="659"/>
                  <a:pt x="598" y="659"/>
                  <a:pt x="598" y="659"/>
                </a:cubicBezTo>
                <a:cubicBezTo>
                  <a:pt x="598" y="659"/>
                  <a:pt x="598" y="659"/>
                  <a:pt x="598" y="659"/>
                </a:cubicBezTo>
                <a:cubicBezTo>
                  <a:pt x="598" y="659"/>
                  <a:pt x="598" y="659"/>
                  <a:pt x="598" y="659"/>
                </a:cubicBezTo>
                <a:cubicBezTo>
                  <a:pt x="598" y="659"/>
                  <a:pt x="598" y="659"/>
                  <a:pt x="598" y="659"/>
                </a:cubicBezTo>
                <a:cubicBezTo>
                  <a:pt x="598" y="658"/>
                  <a:pt x="598" y="658"/>
                  <a:pt x="598" y="658"/>
                </a:cubicBezTo>
                <a:cubicBezTo>
                  <a:pt x="598" y="658"/>
                  <a:pt x="598" y="658"/>
                  <a:pt x="598" y="658"/>
                </a:cubicBezTo>
                <a:cubicBezTo>
                  <a:pt x="598" y="658"/>
                  <a:pt x="598" y="658"/>
                  <a:pt x="598" y="658"/>
                </a:cubicBezTo>
                <a:cubicBezTo>
                  <a:pt x="598" y="658"/>
                  <a:pt x="598" y="658"/>
                  <a:pt x="598" y="658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6"/>
                  <a:pt x="598" y="656"/>
                  <a:pt x="598" y="656"/>
                </a:cubicBezTo>
                <a:cubicBezTo>
                  <a:pt x="598" y="656"/>
                  <a:pt x="598" y="656"/>
                  <a:pt x="598" y="656"/>
                </a:cubicBezTo>
                <a:cubicBezTo>
                  <a:pt x="598" y="656"/>
                  <a:pt x="598" y="656"/>
                  <a:pt x="598" y="656"/>
                </a:cubicBezTo>
                <a:cubicBezTo>
                  <a:pt x="598" y="656"/>
                  <a:pt x="598" y="656"/>
                  <a:pt x="598" y="656"/>
                </a:cubicBezTo>
                <a:cubicBezTo>
                  <a:pt x="599" y="656"/>
                  <a:pt x="599" y="656"/>
                  <a:pt x="599" y="656"/>
                </a:cubicBezTo>
                <a:cubicBezTo>
                  <a:pt x="599" y="656"/>
                  <a:pt x="599" y="656"/>
                  <a:pt x="599" y="656"/>
                </a:cubicBezTo>
                <a:cubicBezTo>
                  <a:pt x="599" y="656"/>
                  <a:pt x="599" y="656"/>
                  <a:pt x="599" y="656"/>
                </a:cubicBezTo>
                <a:cubicBezTo>
                  <a:pt x="599" y="656"/>
                  <a:pt x="599" y="656"/>
                  <a:pt x="599" y="656"/>
                </a:cubicBezTo>
                <a:cubicBezTo>
                  <a:pt x="600" y="656"/>
                  <a:pt x="600" y="656"/>
                  <a:pt x="600" y="656"/>
                </a:cubicBezTo>
                <a:cubicBezTo>
                  <a:pt x="600" y="656"/>
                  <a:pt x="600" y="656"/>
                  <a:pt x="600" y="656"/>
                </a:cubicBezTo>
                <a:cubicBezTo>
                  <a:pt x="600" y="657"/>
                  <a:pt x="600" y="657"/>
                  <a:pt x="600" y="657"/>
                </a:cubicBezTo>
                <a:cubicBezTo>
                  <a:pt x="600" y="657"/>
                  <a:pt x="600" y="657"/>
                  <a:pt x="600" y="657"/>
                </a:cubicBezTo>
                <a:cubicBezTo>
                  <a:pt x="600" y="657"/>
                  <a:pt x="600" y="657"/>
                  <a:pt x="600" y="657"/>
                </a:cubicBezTo>
                <a:cubicBezTo>
                  <a:pt x="600" y="657"/>
                  <a:pt x="600" y="657"/>
                  <a:pt x="600" y="657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1" y="658"/>
                  <a:pt x="601" y="658"/>
                  <a:pt x="601" y="658"/>
                </a:cubicBezTo>
                <a:cubicBezTo>
                  <a:pt x="601" y="658"/>
                  <a:pt x="601" y="658"/>
                  <a:pt x="601" y="658"/>
                </a:cubicBezTo>
                <a:cubicBezTo>
                  <a:pt x="601" y="659"/>
                  <a:pt x="601" y="659"/>
                  <a:pt x="601" y="659"/>
                </a:cubicBezTo>
                <a:cubicBezTo>
                  <a:pt x="601" y="659"/>
                  <a:pt x="601" y="659"/>
                  <a:pt x="601" y="659"/>
                </a:cubicBezTo>
                <a:cubicBezTo>
                  <a:pt x="602" y="659"/>
                  <a:pt x="602" y="659"/>
                  <a:pt x="602" y="659"/>
                </a:cubicBezTo>
                <a:cubicBezTo>
                  <a:pt x="602" y="659"/>
                  <a:pt x="602" y="659"/>
                  <a:pt x="602" y="659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1"/>
                  <a:pt x="601" y="661"/>
                  <a:pt x="601" y="661"/>
                </a:cubicBezTo>
                <a:cubicBezTo>
                  <a:pt x="601" y="661"/>
                  <a:pt x="601" y="661"/>
                  <a:pt x="601" y="661"/>
                </a:cubicBezTo>
                <a:cubicBezTo>
                  <a:pt x="600" y="661"/>
                  <a:pt x="600" y="661"/>
                  <a:pt x="600" y="661"/>
                </a:cubicBezTo>
                <a:cubicBezTo>
                  <a:pt x="600" y="661"/>
                  <a:pt x="600" y="661"/>
                  <a:pt x="600" y="661"/>
                </a:cubicBezTo>
                <a:cubicBezTo>
                  <a:pt x="600" y="661"/>
                  <a:pt x="600" y="661"/>
                  <a:pt x="600" y="661"/>
                </a:cubicBezTo>
                <a:cubicBezTo>
                  <a:pt x="600" y="661"/>
                  <a:pt x="600" y="661"/>
                  <a:pt x="600" y="661"/>
                </a:cubicBezTo>
                <a:cubicBezTo>
                  <a:pt x="599" y="661"/>
                  <a:pt x="599" y="661"/>
                  <a:pt x="599" y="661"/>
                </a:cubicBezTo>
                <a:cubicBezTo>
                  <a:pt x="599" y="661"/>
                  <a:pt x="599" y="661"/>
                  <a:pt x="599" y="661"/>
                </a:cubicBezTo>
                <a:cubicBezTo>
                  <a:pt x="599" y="662"/>
                  <a:pt x="599" y="662"/>
                  <a:pt x="599" y="662"/>
                </a:cubicBezTo>
                <a:lnTo>
                  <a:pt x="598" y="662"/>
                </a:lnTo>
                <a:close/>
                <a:moveTo>
                  <a:pt x="615" y="662"/>
                </a:moveTo>
                <a:cubicBezTo>
                  <a:pt x="614" y="662"/>
                  <a:pt x="614" y="662"/>
                  <a:pt x="614" y="662"/>
                </a:cubicBezTo>
                <a:cubicBezTo>
                  <a:pt x="614" y="662"/>
                  <a:pt x="614" y="662"/>
                  <a:pt x="614" y="662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3" y="661"/>
                  <a:pt x="613" y="661"/>
                  <a:pt x="613" y="661"/>
                </a:cubicBezTo>
                <a:cubicBezTo>
                  <a:pt x="613" y="661"/>
                  <a:pt x="613" y="661"/>
                  <a:pt x="613" y="661"/>
                </a:cubicBezTo>
                <a:cubicBezTo>
                  <a:pt x="613" y="660"/>
                  <a:pt x="613" y="660"/>
                  <a:pt x="613" y="660"/>
                </a:cubicBezTo>
                <a:cubicBezTo>
                  <a:pt x="613" y="660"/>
                  <a:pt x="613" y="660"/>
                  <a:pt x="613" y="660"/>
                </a:cubicBezTo>
                <a:cubicBezTo>
                  <a:pt x="613" y="660"/>
                  <a:pt x="613" y="660"/>
                  <a:pt x="613" y="660"/>
                </a:cubicBezTo>
                <a:cubicBezTo>
                  <a:pt x="613" y="660"/>
                  <a:pt x="613" y="660"/>
                  <a:pt x="613" y="660"/>
                </a:cubicBezTo>
                <a:cubicBezTo>
                  <a:pt x="613" y="659"/>
                  <a:pt x="613" y="659"/>
                  <a:pt x="613" y="659"/>
                </a:cubicBezTo>
                <a:cubicBezTo>
                  <a:pt x="613" y="659"/>
                  <a:pt x="613" y="659"/>
                  <a:pt x="613" y="659"/>
                </a:cubicBezTo>
                <a:cubicBezTo>
                  <a:pt x="613" y="658"/>
                  <a:pt x="613" y="658"/>
                  <a:pt x="613" y="658"/>
                </a:cubicBezTo>
                <a:cubicBezTo>
                  <a:pt x="613" y="658"/>
                  <a:pt x="613" y="658"/>
                  <a:pt x="613" y="658"/>
                </a:cubicBezTo>
                <a:cubicBezTo>
                  <a:pt x="613" y="658"/>
                  <a:pt x="613" y="658"/>
                  <a:pt x="613" y="658"/>
                </a:cubicBezTo>
                <a:cubicBezTo>
                  <a:pt x="613" y="658"/>
                  <a:pt x="613" y="658"/>
                  <a:pt x="613" y="658"/>
                </a:cubicBezTo>
                <a:cubicBezTo>
                  <a:pt x="613" y="657"/>
                  <a:pt x="613" y="657"/>
                  <a:pt x="613" y="657"/>
                </a:cubicBezTo>
                <a:cubicBezTo>
                  <a:pt x="613" y="657"/>
                  <a:pt x="613" y="657"/>
                  <a:pt x="613" y="657"/>
                </a:cubicBezTo>
                <a:cubicBezTo>
                  <a:pt x="614" y="656"/>
                  <a:pt x="614" y="656"/>
                  <a:pt x="614" y="656"/>
                </a:cubicBezTo>
                <a:cubicBezTo>
                  <a:pt x="614" y="656"/>
                  <a:pt x="614" y="656"/>
                  <a:pt x="614" y="656"/>
                </a:cubicBezTo>
                <a:cubicBezTo>
                  <a:pt x="613" y="656"/>
                  <a:pt x="613" y="656"/>
                  <a:pt x="613" y="656"/>
                </a:cubicBezTo>
                <a:cubicBezTo>
                  <a:pt x="613" y="656"/>
                  <a:pt x="613" y="656"/>
                  <a:pt x="613" y="656"/>
                </a:cubicBezTo>
                <a:cubicBezTo>
                  <a:pt x="613" y="655"/>
                  <a:pt x="613" y="655"/>
                  <a:pt x="613" y="655"/>
                </a:cubicBezTo>
                <a:cubicBezTo>
                  <a:pt x="613" y="655"/>
                  <a:pt x="613" y="655"/>
                  <a:pt x="613" y="655"/>
                </a:cubicBezTo>
                <a:cubicBezTo>
                  <a:pt x="613" y="654"/>
                  <a:pt x="613" y="654"/>
                  <a:pt x="613" y="654"/>
                </a:cubicBezTo>
                <a:cubicBezTo>
                  <a:pt x="613" y="654"/>
                  <a:pt x="613" y="654"/>
                  <a:pt x="613" y="654"/>
                </a:cubicBezTo>
                <a:cubicBezTo>
                  <a:pt x="614" y="654"/>
                  <a:pt x="614" y="654"/>
                  <a:pt x="614" y="654"/>
                </a:cubicBezTo>
                <a:cubicBezTo>
                  <a:pt x="614" y="654"/>
                  <a:pt x="614" y="654"/>
                  <a:pt x="614" y="654"/>
                </a:cubicBezTo>
                <a:cubicBezTo>
                  <a:pt x="615" y="653"/>
                  <a:pt x="615" y="653"/>
                  <a:pt x="615" y="653"/>
                </a:cubicBezTo>
                <a:cubicBezTo>
                  <a:pt x="615" y="653"/>
                  <a:pt x="615" y="653"/>
                  <a:pt x="615" y="653"/>
                </a:cubicBezTo>
                <a:cubicBezTo>
                  <a:pt x="617" y="654"/>
                  <a:pt x="617" y="654"/>
                  <a:pt x="617" y="654"/>
                </a:cubicBezTo>
                <a:cubicBezTo>
                  <a:pt x="617" y="654"/>
                  <a:pt x="617" y="654"/>
                  <a:pt x="617" y="654"/>
                </a:cubicBezTo>
                <a:cubicBezTo>
                  <a:pt x="617" y="655"/>
                  <a:pt x="617" y="655"/>
                  <a:pt x="617" y="655"/>
                </a:cubicBezTo>
                <a:cubicBezTo>
                  <a:pt x="617" y="655"/>
                  <a:pt x="617" y="655"/>
                  <a:pt x="617" y="655"/>
                </a:cubicBezTo>
                <a:cubicBezTo>
                  <a:pt x="617" y="656"/>
                  <a:pt x="617" y="656"/>
                  <a:pt x="617" y="656"/>
                </a:cubicBezTo>
                <a:cubicBezTo>
                  <a:pt x="617" y="656"/>
                  <a:pt x="617" y="656"/>
                  <a:pt x="617" y="656"/>
                </a:cubicBezTo>
                <a:cubicBezTo>
                  <a:pt x="617" y="657"/>
                  <a:pt x="617" y="657"/>
                  <a:pt x="617" y="657"/>
                </a:cubicBezTo>
                <a:cubicBezTo>
                  <a:pt x="617" y="657"/>
                  <a:pt x="617" y="657"/>
                  <a:pt x="617" y="657"/>
                </a:cubicBezTo>
                <a:cubicBezTo>
                  <a:pt x="617" y="658"/>
                  <a:pt x="617" y="658"/>
                  <a:pt x="617" y="658"/>
                </a:cubicBezTo>
                <a:cubicBezTo>
                  <a:pt x="617" y="658"/>
                  <a:pt x="617" y="658"/>
                  <a:pt x="617" y="658"/>
                </a:cubicBezTo>
                <a:cubicBezTo>
                  <a:pt x="617" y="659"/>
                  <a:pt x="617" y="659"/>
                  <a:pt x="617" y="659"/>
                </a:cubicBezTo>
                <a:cubicBezTo>
                  <a:pt x="617" y="659"/>
                  <a:pt x="617" y="659"/>
                  <a:pt x="617" y="659"/>
                </a:cubicBezTo>
                <a:cubicBezTo>
                  <a:pt x="617" y="660"/>
                  <a:pt x="617" y="660"/>
                  <a:pt x="617" y="660"/>
                </a:cubicBezTo>
                <a:cubicBezTo>
                  <a:pt x="617" y="660"/>
                  <a:pt x="617" y="660"/>
                  <a:pt x="617" y="660"/>
                </a:cubicBezTo>
                <a:cubicBezTo>
                  <a:pt x="616" y="661"/>
                  <a:pt x="616" y="661"/>
                  <a:pt x="616" y="661"/>
                </a:cubicBezTo>
                <a:cubicBezTo>
                  <a:pt x="616" y="661"/>
                  <a:pt x="616" y="661"/>
                  <a:pt x="616" y="661"/>
                </a:cubicBezTo>
                <a:cubicBezTo>
                  <a:pt x="616" y="662"/>
                  <a:pt x="616" y="662"/>
                  <a:pt x="616" y="662"/>
                </a:cubicBezTo>
                <a:lnTo>
                  <a:pt x="615" y="662"/>
                </a:lnTo>
                <a:close/>
                <a:moveTo>
                  <a:pt x="607" y="656"/>
                </a:moveTo>
                <a:cubicBezTo>
                  <a:pt x="606" y="656"/>
                  <a:pt x="606" y="656"/>
                  <a:pt x="606" y="656"/>
                </a:cubicBezTo>
                <a:cubicBezTo>
                  <a:pt x="606" y="656"/>
                  <a:pt x="606" y="656"/>
                  <a:pt x="606" y="656"/>
                </a:cubicBezTo>
                <a:cubicBezTo>
                  <a:pt x="605" y="655"/>
                  <a:pt x="605" y="655"/>
                  <a:pt x="605" y="655"/>
                </a:cubicBezTo>
                <a:cubicBezTo>
                  <a:pt x="605" y="655"/>
                  <a:pt x="605" y="655"/>
                  <a:pt x="605" y="655"/>
                </a:cubicBezTo>
                <a:cubicBezTo>
                  <a:pt x="605" y="655"/>
                  <a:pt x="605" y="655"/>
                  <a:pt x="605" y="655"/>
                </a:cubicBezTo>
                <a:cubicBezTo>
                  <a:pt x="605" y="655"/>
                  <a:pt x="605" y="655"/>
                  <a:pt x="605" y="655"/>
                </a:cubicBezTo>
                <a:cubicBezTo>
                  <a:pt x="604" y="655"/>
                  <a:pt x="604" y="655"/>
                  <a:pt x="604" y="655"/>
                </a:cubicBezTo>
                <a:cubicBezTo>
                  <a:pt x="604" y="655"/>
                  <a:pt x="604" y="655"/>
                  <a:pt x="604" y="655"/>
                </a:cubicBezTo>
                <a:cubicBezTo>
                  <a:pt x="604" y="655"/>
                  <a:pt x="604" y="655"/>
                  <a:pt x="604" y="655"/>
                </a:cubicBezTo>
                <a:cubicBezTo>
                  <a:pt x="604" y="655"/>
                  <a:pt x="604" y="655"/>
                  <a:pt x="604" y="655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4" y="652"/>
                  <a:pt x="604" y="652"/>
                  <a:pt x="604" y="652"/>
                </a:cubicBezTo>
                <a:cubicBezTo>
                  <a:pt x="604" y="652"/>
                  <a:pt x="604" y="652"/>
                  <a:pt x="604" y="652"/>
                </a:cubicBezTo>
                <a:cubicBezTo>
                  <a:pt x="604" y="651"/>
                  <a:pt x="604" y="651"/>
                  <a:pt x="604" y="651"/>
                </a:cubicBezTo>
                <a:cubicBezTo>
                  <a:pt x="604" y="651"/>
                  <a:pt x="604" y="651"/>
                  <a:pt x="604" y="651"/>
                </a:cubicBezTo>
                <a:cubicBezTo>
                  <a:pt x="604" y="651"/>
                  <a:pt x="604" y="651"/>
                  <a:pt x="604" y="651"/>
                </a:cubicBezTo>
                <a:cubicBezTo>
                  <a:pt x="604" y="651"/>
                  <a:pt x="604" y="651"/>
                  <a:pt x="604" y="651"/>
                </a:cubicBezTo>
                <a:cubicBezTo>
                  <a:pt x="605" y="651"/>
                  <a:pt x="605" y="651"/>
                  <a:pt x="605" y="651"/>
                </a:cubicBezTo>
                <a:cubicBezTo>
                  <a:pt x="605" y="651"/>
                  <a:pt x="605" y="651"/>
                  <a:pt x="605" y="651"/>
                </a:cubicBezTo>
                <a:cubicBezTo>
                  <a:pt x="605" y="650"/>
                  <a:pt x="605" y="650"/>
                  <a:pt x="605" y="650"/>
                </a:cubicBezTo>
                <a:cubicBezTo>
                  <a:pt x="605" y="650"/>
                  <a:pt x="605" y="650"/>
                  <a:pt x="605" y="650"/>
                </a:cubicBezTo>
                <a:cubicBezTo>
                  <a:pt x="605" y="650"/>
                  <a:pt x="605" y="650"/>
                  <a:pt x="605" y="650"/>
                </a:cubicBezTo>
                <a:cubicBezTo>
                  <a:pt x="605" y="650"/>
                  <a:pt x="605" y="650"/>
                  <a:pt x="605" y="650"/>
                </a:cubicBezTo>
                <a:cubicBezTo>
                  <a:pt x="606" y="650"/>
                  <a:pt x="606" y="650"/>
                  <a:pt x="606" y="650"/>
                </a:cubicBezTo>
                <a:cubicBezTo>
                  <a:pt x="606" y="650"/>
                  <a:pt x="606" y="650"/>
                  <a:pt x="606" y="650"/>
                </a:cubicBezTo>
                <a:cubicBezTo>
                  <a:pt x="607" y="650"/>
                  <a:pt x="607" y="650"/>
                  <a:pt x="607" y="650"/>
                </a:cubicBezTo>
                <a:cubicBezTo>
                  <a:pt x="607" y="650"/>
                  <a:pt x="607" y="650"/>
                  <a:pt x="607" y="650"/>
                </a:cubicBezTo>
                <a:cubicBezTo>
                  <a:pt x="608" y="651"/>
                  <a:pt x="608" y="651"/>
                  <a:pt x="608" y="651"/>
                </a:cubicBezTo>
                <a:cubicBezTo>
                  <a:pt x="608" y="651"/>
                  <a:pt x="608" y="651"/>
                  <a:pt x="608" y="651"/>
                </a:cubicBezTo>
                <a:cubicBezTo>
                  <a:pt x="609" y="651"/>
                  <a:pt x="609" y="651"/>
                  <a:pt x="609" y="651"/>
                </a:cubicBezTo>
                <a:cubicBezTo>
                  <a:pt x="609" y="651"/>
                  <a:pt x="609" y="651"/>
                  <a:pt x="609" y="651"/>
                </a:cubicBezTo>
                <a:cubicBezTo>
                  <a:pt x="609" y="652"/>
                  <a:pt x="609" y="652"/>
                  <a:pt x="609" y="652"/>
                </a:cubicBezTo>
                <a:cubicBezTo>
                  <a:pt x="609" y="652"/>
                  <a:pt x="609" y="652"/>
                  <a:pt x="609" y="652"/>
                </a:cubicBezTo>
                <a:cubicBezTo>
                  <a:pt x="610" y="653"/>
                  <a:pt x="610" y="653"/>
                  <a:pt x="610" y="653"/>
                </a:cubicBezTo>
                <a:cubicBezTo>
                  <a:pt x="610" y="653"/>
                  <a:pt x="610" y="653"/>
                  <a:pt x="610" y="653"/>
                </a:cubicBezTo>
                <a:cubicBezTo>
                  <a:pt x="610" y="654"/>
                  <a:pt x="610" y="654"/>
                  <a:pt x="610" y="654"/>
                </a:cubicBezTo>
                <a:cubicBezTo>
                  <a:pt x="610" y="654"/>
                  <a:pt x="610" y="654"/>
                  <a:pt x="610" y="654"/>
                </a:cubicBezTo>
                <a:cubicBezTo>
                  <a:pt x="610" y="654"/>
                  <a:pt x="610" y="654"/>
                  <a:pt x="610" y="654"/>
                </a:cubicBezTo>
                <a:cubicBezTo>
                  <a:pt x="610" y="654"/>
                  <a:pt x="610" y="654"/>
                  <a:pt x="610" y="654"/>
                </a:cubicBezTo>
                <a:cubicBezTo>
                  <a:pt x="609" y="654"/>
                  <a:pt x="609" y="654"/>
                  <a:pt x="609" y="654"/>
                </a:cubicBezTo>
                <a:cubicBezTo>
                  <a:pt x="609" y="654"/>
                  <a:pt x="609" y="654"/>
                  <a:pt x="609" y="654"/>
                </a:cubicBezTo>
                <a:cubicBezTo>
                  <a:pt x="609" y="655"/>
                  <a:pt x="609" y="655"/>
                  <a:pt x="609" y="655"/>
                </a:cubicBezTo>
                <a:cubicBezTo>
                  <a:pt x="609" y="655"/>
                  <a:pt x="609" y="655"/>
                  <a:pt x="609" y="655"/>
                </a:cubicBezTo>
                <a:cubicBezTo>
                  <a:pt x="609" y="655"/>
                  <a:pt x="609" y="655"/>
                  <a:pt x="609" y="655"/>
                </a:cubicBezTo>
                <a:cubicBezTo>
                  <a:pt x="609" y="655"/>
                  <a:pt x="609" y="655"/>
                  <a:pt x="609" y="655"/>
                </a:cubicBezTo>
                <a:cubicBezTo>
                  <a:pt x="608" y="655"/>
                  <a:pt x="608" y="655"/>
                  <a:pt x="608" y="655"/>
                </a:cubicBezTo>
                <a:cubicBezTo>
                  <a:pt x="608" y="655"/>
                  <a:pt x="608" y="655"/>
                  <a:pt x="608" y="655"/>
                </a:cubicBezTo>
                <a:cubicBezTo>
                  <a:pt x="608" y="655"/>
                  <a:pt x="608" y="655"/>
                  <a:pt x="608" y="655"/>
                </a:cubicBezTo>
                <a:cubicBezTo>
                  <a:pt x="608" y="655"/>
                  <a:pt x="608" y="655"/>
                  <a:pt x="608" y="655"/>
                </a:cubicBezTo>
                <a:cubicBezTo>
                  <a:pt x="608" y="656"/>
                  <a:pt x="608" y="656"/>
                  <a:pt x="608" y="656"/>
                </a:cubicBezTo>
                <a:cubicBezTo>
                  <a:pt x="608" y="656"/>
                  <a:pt x="608" y="656"/>
                  <a:pt x="608" y="656"/>
                </a:cubicBezTo>
                <a:cubicBezTo>
                  <a:pt x="607" y="656"/>
                  <a:pt x="607" y="656"/>
                  <a:pt x="607" y="656"/>
                </a:cubicBezTo>
                <a:cubicBezTo>
                  <a:pt x="607" y="656"/>
                  <a:pt x="607" y="656"/>
                  <a:pt x="607" y="656"/>
                </a:cubicBezTo>
                <a:cubicBezTo>
                  <a:pt x="607" y="656"/>
                  <a:pt x="607" y="656"/>
                  <a:pt x="607" y="656"/>
                </a:cubicBezTo>
                <a:close/>
                <a:moveTo>
                  <a:pt x="307" y="647"/>
                </a:moveTo>
                <a:cubicBezTo>
                  <a:pt x="307" y="647"/>
                  <a:pt x="307" y="647"/>
                  <a:pt x="307" y="647"/>
                </a:cubicBezTo>
                <a:cubicBezTo>
                  <a:pt x="307" y="647"/>
                  <a:pt x="307" y="647"/>
                  <a:pt x="307" y="647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4"/>
                  <a:pt x="307" y="644"/>
                  <a:pt x="307" y="644"/>
                </a:cubicBezTo>
                <a:cubicBezTo>
                  <a:pt x="307" y="644"/>
                  <a:pt x="307" y="644"/>
                  <a:pt x="307" y="644"/>
                </a:cubicBezTo>
                <a:cubicBezTo>
                  <a:pt x="312" y="642"/>
                  <a:pt x="312" y="642"/>
                  <a:pt x="312" y="642"/>
                </a:cubicBezTo>
                <a:cubicBezTo>
                  <a:pt x="312" y="642"/>
                  <a:pt x="312" y="642"/>
                  <a:pt x="312" y="642"/>
                </a:cubicBezTo>
                <a:cubicBezTo>
                  <a:pt x="312" y="643"/>
                  <a:pt x="312" y="643"/>
                  <a:pt x="312" y="643"/>
                </a:cubicBezTo>
                <a:cubicBezTo>
                  <a:pt x="312" y="643"/>
                  <a:pt x="312" y="643"/>
                  <a:pt x="312" y="643"/>
                </a:cubicBezTo>
                <a:cubicBezTo>
                  <a:pt x="311" y="644"/>
                  <a:pt x="311" y="644"/>
                  <a:pt x="311" y="644"/>
                </a:cubicBezTo>
                <a:cubicBezTo>
                  <a:pt x="311" y="644"/>
                  <a:pt x="311" y="644"/>
                  <a:pt x="311" y="644"/>
                </a:cubicBezTo>
                <a:cubicBezTo>
                  <a:pt x="310" y="644"/>
                  <a:pt x="310" y="644"/>
                  <a:pt x="310" y="644"/>
                </a:cubicBezTo>
                <a:cubicBezTo>
                  <a:pt x="310" y="644"/>
                  <a:pt x="310" y="644"/>
                  <a:pt x="310" y="644"/>
                </a:cubicBezTo>
                <a:cubicBezTo>
                  <a:pt x="310" y="645"/>
                  <a:pt x="310" y="645"/>
                  <a:pt x="310" y="645"/>
                </a:cubicBezTo>
                <a:cubicBezTo>
                  <a:pt x="310" y="645"/>
                  <a:pt x="310" y="645"/>
                  <a:pt x="310" y="645"/>
                </a:cubicBezTo>
                <a:cubicBezTo>
                  <a:pt x="309" y="646"/>
                  <a:pt x="309" y="646"/>
                  <a:pt x="309" y="646"/>
                </a:cubicBezTo>
                <a:cubicBezTo>
                  <a:pt x="309" y="646"/>
                  <a:pt x="309" y="646"/>
                  <a:pt x="309" y="646"/>
                </a:cubicBezTo>
                <a:cubicBezTo>
                  <a:pt x="308" y="646"/>
                  <a:pt x="308" y="646"/>
                  <a:pt x="308" y="646"/>
                </a:cubicBezTo>
                <a:cubicBezTo>
                  <a:pt x="308" y="646"/>
                  <a:pt x="308" y="646"/>
                  <a:pt x="308" y="646"/>
                </a:cubicBezTo>
                <a:cubicBezTo>
                  <a:pt x="308" y="647"/>
                  <a:pt x="308" y="647"/>
                  <a:pt x="308" y="647"/>
                </a:cubicBezTo>
                <a:cubicBezTo>
                  <a:pt x="308" y="647"/>
                  <a:pt x="308" y="647"/>
                  <a:pt x="308" y="647"/>
                </a:cubicBezTo>
                <a:cubicBezTo>
                  <a:pt x="307" y="647"/>
                  <a:pt x="307" y="647"/>
                  <a:pt x="307" y="647"/>
                </a:cubicBezTo>
                <a:close/>
                <a:moveTo>
                  <a:pt x="601" y="645"/>
                </a:moveTo>
                <a:cubicBezTo>
                  <a:pt x="601" y="645"/>
                  <a:pt x="601" y="645"/>
                  <a:pt x="601" y="645"/>
                </a:cubicBezTo>
                <a:close/>
                <a:moveTo>
                  <a:pt x="217" y="632"/>
                </a:moveTo>
                <a:cubicBezTo>
                  <a:pt x="217" y="632"/>
                  <a:pt x="217" y="632"/>
                  <a:pt x="217" y="632"/>
                </a:cubicBezTo>
                <a:cubicBezTo>
                  <a:pt x="217" y="632"/>
                  <a:pt x="217" y="632"/>
                  <a:pt x="217" y="632"/>
                </a:cubicBezTo>
                <a:cubicBezTo>
                  <a:pt x="217" y="631"/>
                  <a:pt x="217" y="631"/>
                  <a:pt x="217" y="631"/>
                </a:cubicBezTo>
                <a:cubicBezTo>
                  <a:pt x="217" y="631"/>
                  <a:pt x="217" y="631"/>
                  <a:pt x="217" y="631"/>
                </a:cubicBezTo>
                <a:cubicBezTo>
                  <a:pt x="217" y="631"/>
                  <a:pt x="217" y="631"/>
                  <a:pt x="217" y="631"/>
                </a:cubicBezTo>
                <a:cubicBezTo>
                  <a:pt x="217" y="631"/>
                  <a:pt x="217" y="631"/>
                  <a:pt x="217" y="631"/>
                </a:cubicBezTo>
                <a:cubicBezTo>
                  <a:pt x="217" y="630"/>
                  <a:pt x="217" y="630"/>
                  <a:pt x="217" y="630"/>
                </a:cubicBezTo>
                <a:cubicBezTo>
                  <a:pt x="217" y="630"/>
                  <a:pt x="217" y="630"/>
                  <a:pt x="217" y="630"/>
                </a:cubicBezTo>
                <a:cubicBezTo>
                  <a:pt x="218" y="630"/>
                  <a:pt x="218" y="630"/>
                  <a:pt x="218" y="630"/>
                </a:cubicBezTo>
                <a:cubicBezTo>
                  <a:pt x="218" y="630"/>
                  <a:pt x="218" y="630"/>
                  <a:pt x="218" y="630"/>
                </a:cubicBezTo>
                <a:cubicBezTo>
                  <a:pt x="218" y="629"/>
                  <a:pt x="218" y="629"/>
                  <a:pt x="218" y="629"/>
                </a:cubicBezTo>
                <a:cubicBezTo>
                  <a:pt x="218" y="629"/>
                  <a:pt x="218" y="629"/>
                  <a:pt x="218" y="629"/>
                </a:cubicBezTo>
                <a:cubicBezTo>
                  <a:pt x="218" y="629"/>
                  <a:pt x="218" y="629"/>
                  <a:pt x="218" y="629"/>
                </a:cubicBezTo>
                <a:cubicBezTo>
                  <a:pt x="218" y="629"/>
                  <a:pt x="218" y="629"/>
                  <a:pt x="218" y="629"/>
                </a:cubicBezTo>
                <a:cubicBezTo>
                  <a:pt x="218" y="628"/>
                  <a:pt x="218" y="628"/>
                  <a:pt x="218" y="628"/>
                </a:cubicBezTo>
                <a:cubicBezTo>
                  <a:pt x="218" y="628"/>
                  <a:pt x="218" y="628"/>
                  <a:pt x="218" y="628"/>
                </a:cubicBezTo>
                <a:cubicBezTo>
                  <a:pt x="217" y="628"/>
                  <a:pt x="217" y="628"/>
                  <a:pt x="217" y="628"/>
                </a:cubicBezTo>
                <a:cubicBezTo>
                  <a:pt x="217" y="628"/>
                  <a:pt x="217" y="628"/>
                  <a:pt x="217" y="628"/>
                </a:cubicBezTo>
                <a:cubicBezTo>
                  <a:pt x="217" y="628"/>
                  <a:pt x="217" y="628"/>
                  <a:pt x="217" y="628"/>
                </a:cubicBezTo>
                <a:cubicBezTo>
                  <a:pt x="217" y="628"/>
                  <a:pt x="217" y="628"/>
                  <a:pt x="217" y="628"/>
                </a:cubicBezTo>
                <a:cubicBezTo>
                  <a:pt x="217" y="627"/>
                  <a:pt x="217" y="627"/>
                  <a:pt x="217" y="627"/>
                </a:cubicBezTo>
                <a:cubicBezTo>
                  <a:pt x="217" y="627"/>
                  <a:pt x="217" y="627"/>
                  <a:pt x="217" y="627"/>
                </a:cubicBezTo>
                <a:cubicBezTo>
                  <a:pt x="217" y="627"/>
                  <a:pt x="217" y="627"/>
                  <a:pt x="217" y="627"/>
                </a:cubicBezTo>
                <a:cubicBezTo>
                  <a:pt x="217" y="627"/>
                  <a:pt x="217" y="627"/>
                  <a:pt x="217" y="627"/>
                </a:cubicBezTo>
                <a:cubicBezTo>
                  <a:pt x="216" y="627"/>
                  <a:pt x="216" y="627"/>
                  <a:pt x="216" y="627"/>
                </a:cubicBezTo>
                <a:cubicBezTo>
                  <a:pt x="216" y="627"/>
                  <a:pt x="216" y="627"/>
                  <a:pt x="216" y="627"/>
                </a:cubicBezTo>
                <a:cubicBezTo>
                  <a:pt x="216" y="626"/>
                  <a:pt x="216" y="626"/>
                  <a:pt x="216" y="626"/>
                </a:cubicBezTo>
                <a:cubicBezTo>
                  <a:pt x="216" y="626"/>
                  <a:pt x="216" y="626"/>
                  <a:pt x="216" y="626"/>
                </a:cubicBezTo>
                <a:cubicBezTo>
                  <a:pt x="216" y="626"/>
                  <a:pt x="216" y="626"/>
                  <a:pt x="216" y="626"/>
                </a:cubicBezTo>
                <a:cubicBezTo>
                  <a:pt x="216" y="626"/>
                  <a:pt x="216" y="626"/>
                  <a:pt x="216" y="626"/>
                </a:cubicBezTo>
                <a:cubicBezTo>
                  <a:pt x="216" y="625"/>
                  <a:pt x="216" y="625"/>
                  <a:pt x="216" y="625"/>
                </a:cubicBezTo>
                <a:cubicBezTo>
                  <a:pt x="216" y="625"/>
                  <a:pt x="216" y="625"/>
                  <a:pt x="216" y="625"/>
                </a:cubicBezTo>
                <a:cubicBezTo>
                  <a:pt x="211" y="621"/>
                  <a:pt x="211" y="621"/>
                  <a:pt x="211" y="621"/>
                </a:cubicBezTo>
                <a:cubicBezTo>
                  <a:pt x="211" y="621"/>
                  <a:pt x="211" y="621"/>
                  <a:pt x="211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13" y="619"/>
                  <a:pt x="213" y="619"/>
                  <a:pt x="213" y="619"/>
                </a:cubicBezTo>
                <a:cubicBezTo>
                  <a:pt x="213" y="619"/>
                  <a:pt x="213" y="619"/>
                  <a:pt x="213" y="619"/>
                </a:cubicBezTo>
                <a:cubicBezTo>
                  <a:pt x="215" y="620"/>
                  <a:pt x="215" y="620"/>
                  <a:pt x="215" y="620"/>
                </a:cubicBezTo>
                <a:cubicBezTo>
                  <a:pt x="215" y="620"/>
                  <a:pt x="215" y="620"/>
                  <a:pt x="215" y="620"/>
                </a:cubicBezTo>
                <a:cubicBezTo>
                  <a:pt x="217" y="620"/>
                  <a:pt x="217" y="620"/>
                  <a:pt x="217" y="620"/>
                </a:cubicBezTo>
                <a:cubicBezTo>
                  <a:pt x="217" y="620"/>
                  <a:pt x="217" y="620"/>
                  <a:pt x="217" y="620"/>
                </a:cubicBezTo>
                <a:cubicBezTo>
                  <a:pt x="220" y="621"/>
                  <a:pt x="220" y="621"/>
                  <a:pt x="220" y="621"/>
                </a:cubicBezTo>
                <a:cubicBezTo>
                  <a:pt x="220" y="621"/>
                  <a:pt x="220" y="621"/>
                  <a:pt x="220" y="621"/>
                </a:cubicBezTo>
                <a:cubicBezTo>
                  <a:pt x="222" y="622"/>
                  <a:pt x="222" y="622"/>
                  <a:pt x="222" y="622"/>
                </a:cubicBezTo>
                <a:cubicBezTo>
                  <a:pt x="222" y="622"/>
                  <a:pt x="222" y="622"/>
                  <a:pt x="222" y="622"/>
                </a:cubicBezTo>
                <a:cubicBezTo>
                  <a:pt x="224" y="623"/>
                  <a:pt x="224" y="623"/>
                  <a:pt x="224" y="623"/>
                </a:cubicBezTo>
                <a:cubicBezTo>
                  <a:pt x="224" y="623"/>
                  <a:pt x="224" y="623"/>
                  <a:pt x="224" y="623"/>
                </a:cubicBezTo>
                <a:cubicBezTo>
                  <a:pt x="226" y="624"/>
                  <a:pt x="226" y="624"/>
                  <a:pt x="226" y="624"/>
                </a:cubicBezTo>
                <a:cubicBezTo>
                  <a:pt x="226" y="624"/>
                  <a:pt x="226" y="624"/>
                  <a:pt x="226" y="624"/>
                </a:cubicBezTo>
                <a:cubicBezTo>
                  <a:pt x="228" y="626"/>
                  <a:pt x="228" y="626"/>
                  <a:pt x="228" y="626"/>
                </a:cubicBezTo>
                <a:cubicBezTo>
                  <a:pt x="228" y="626"/>
                  <a:pt x="228" y="626"/>
                  <a:pt x="228" y="626"/>
                </a:cubicBezTo>
                <a:cubicBezTo>
                  <a:pt x="228" y="626"/>
                  <a:pt x="228" y="626"/>
                  <a:pt x="228" y="626"/>
                </a:cubicBezTo>
                <a:cubicBezTo>
                  <a:pt x="228" y="626"/>
                  <a:pt x="228" y="626"/>
                  <a:pt x="228" y="626"/>
                </a:cubicBezTo>
                <a:cubicBezTo>
                  <a:pt x="229" y="627"/>
                  <a:pt x="229" y="627"/>
                  <a:pt x="229" y="627"/>
                </a:cubicBezTo>
                <a:cubicBezTo>
                  <a:pt x="229" y="627"/>
                  <a:pt x="229" y="627"/>
                  <a:pt x="229" y="627"/>
                </a:cubicBezTo>
                <a:cubicBezTo>
                  <a:pt x="229" y="627"/>
                  <a:pt x="229" y="627"/>
                  <a:pt x="229" y="627"/>
                </a:cubicBezTo>
                <a:cubicBezTo>
                  <a:pt x="229" y="627"/>
                  <a:pt x="229" y="627"/>
                  <a:pt x="229" y="627"/>
                </a:cubicBezTo>
                <a:cubicBezTo>
                  <a:pt x="229" y="628"/>
                  <a:pt x="229" y="628"/>
                  <a:pt x="229" y="628"/>
                </a:cubicBezTo>
                <a:cubicBezTo>
                  <a:pt x="229" y="628"/>
                  <a:pt x="229" y="628"/>
                  <a:pt x="229" y="628"/>
                </a:cubicBezTo>
                <a:cubicBezTo>
                  <a:pt x="230" y="628"/>
                  <a:pt x="230" y="628"/>
                  <a:pt x="230" y="628"/>
                </a:cubicBezTo>
                <a:cubicBezTo>
                  <a:pt x="230" y="628"/>
                  <a:pt x="230" y="628"/>
                  <a:pt x="230" y="628"/>
                </a:cubicBezTo>
                <a:cubicBezTo>
                  <a:pt x="230" y="629"/>
                  <a:pt x="230" y="629"/>
                  <a:pt x="230" y="629"/>
                </a:cubicBezTo>
                <a:cubicBezTo>
                  <a:pt x="230" y="629"/>
                  <a:pt x="230" y="629"/>
                  <a:pt x="230" y="629"/>
                </a:cubicBezTo>
                <a:cubicBezTo>
                  <a:pt x="230" y="629"/>
                  <a:pt x="230" y="629"/>
                  <a:pt x="230" y="629"/>
                </a:cubicBezTo>
                <a:cubicBezTo>
                  <a:pt x="230" y="629"/>
                  <a:pt x="230" y="629"/>
                  <a:pt x="230" y="629"/>
                </a:cubicBezTo>
                <a:cubicBezTo>
                  <a:pt x="230" y="630"/>
                  <a:pt x="230" y="630"/>
                  <a:pt x="230" y="630"/>
                </a:cubicBezTo>
                <a:cubicBezTo>
                  <a:pt x="230" y="630"/>
                  <a:pt x="230" y="630"/>
                  <a:pt x="230" y="630"/>
                </a:cubicBezTo>
                <a:cubicBezTo>
                  <a:pt x="229" y="631"/>
                  <a:pt x="229" y="631"/>
                  <a:pt x="229" y="631"/>
                </a:cubicBezTo>
                <a:cubicBezTo>
                  <a:pt x="229" y="631"/>
                  <a:pt x="229" y="631"/>
                  <a:pt x="229" y="631"/>
                </a:cubicBezTo>
                <a:cubicBezTo>
                  <a:pt x="227" y="632"/>
                  <a:pt x="227" y="632"/>
                  <a:pt x="227" y="632"/>
                </a:cubicBezTo>
                <a:cubicBezTo>
                  <a:pt x="227" y="632"/>
                  <a:pt x="227" y="632"/>
                  <a:pt x="227" y="632"/>
                </a:cubicBezTo>
                <a:cubicBezTo>
                  <a:pt x="226" y="632"/>
                  <a:pt x="226" y="632"/>
                  <a:pt x="226" y="632"/>
                </a:cubicBezTo>
                <a:cubicBezTo>
                  <a:pt x="226" y="632"/>
                  <a:pt x="226" y="632"/>
                  <a:pt x="226" y="632"/>
                </a:cubicBezTo>
                <a:cubicBezTo>
                  <a:pt x="224" y="632"/>
                  <a:pt x="224" y="632"/>
                  <a:pt x="224" y="632"/>
                </a:cubicBezTo>
                <a:cubicBezTo>
                  <a:pt x="224" y="632"/>
                  <a:pt x="224" y="632"/>
                  <a:pt x="224" y="632"/>
                </a:cubicBezTo>
                <a:cubicBezTo>
                  <a:pt x="222" y="632"/>
                  <a:pt x="222" y="632"/>
                  <a:pt x="222" y="632"/>
                </a:cubicBezTo>
                <a:cubicBezTo>
                  <a:pt x="222" y="632"/>
                  <a:pt x="222" y="632"/>
                  <a:pt x="222" y="632"/>
                </a:cubicBezTo>
                <a:cubicBezTo>
                  <a:pt x="220" y="632"/>
                  <a:pt x="220" y="632"/>
                  <a:pt x="220" y="632"/>
                </a:cubicBezTo>
                <a:cubicBezTo>
                  <a:pt x="220" y="632"/>
                  <a:pt x="220" y="632"/>
                  <a:pt x="220" y="632"/>
                </a:cubicBezTo>
                <a:cubicBezTo>
                  <a:pt x="218" y="632"/>
                  <a:pt x="218" y="632"/>
                  <a:pt x="218" y="632"/>
                </a:cubicBezTo>
                <a:cubicBezTo>
                  <a:pt x="218" y="632"/>
                  <a:pt x="218" y="632"/>
                  <a:pt x="218" y="632"/>
                </a:cubicBezTo>
                <a:cubicBezTo>
                  <a:pt x="217" y="632"/>
                  <a:pt x="217" y="632"/>
                  <a:pt x="217" y="632"/>
                </a:cubicBezTo>
                <a:close/>
                <a:moveTo>
                  <a:pt x="179" y="574"/>
                </a:moveTo>
                <a:cubicBezTo>
                  <a:pt x="174" y="578"/>
                  <a:pt x="174" y="578"/>
                  <a:pt x="174" y="578"/>
                </a:cubicBezTo>
                <a:cubicBezTo>
                  <a:pt x="164" y="563"/>
                  <a:pt x="164" y="563"/>
                  <a:pt x="164" y="563"/>
                </a:cubicBezTo>
                <a:cubicBezTo>
                  <a:pt x="181" y="551"/>
                  <a:pt x="181" y="551"/>
                  <a:pt x="181" y="551"/>
                </a:cubicBezTo>
                <a:cubicBezTo>
                  <a:pt x="190" y="565"/>
                  <a:pt x="190" y="565"/>
                  <a:pt x="190" y="565"/>
                </a:cubicBezTo>
                <a:cubicBezTo>
                  <a:pt x="192" y="567"/>
                  <a:pt x="193" y="569"/>
                  <a:pt x="193" y="571"/>
                </a:cubicBezTo>
                <a:cubicBezTo>
                  <a:pt x="194" y="572"/>
                  <a:pt x="194" y="574"/>
                  <a:pt x="194" y="576"/>
                </a:cubicBezTo>
                <a:cubicBezTo>
                  <a:pt x="194" y="578"/>
                  <a:pt x="193" y="580"/>
                  <a:pt x="192" y="582"/>
                </a:cubicBezTo>
                <a:cubicBezTo>
                  <a:pt x="190" y="585"/>
                  <a:pt x="188" y="586"/>
                  <a:pt x="185" y="588"/>
                </a:cubicBezTo>
                <a:cubicBezTo>
                  <a:pt x="180" y="592"/>
                  <a:pt x="176" y="593"/>
                  <a:pt x="172" y="593"/>
                </a:cubicBezTo>
                <a:cubicBezTo>
                  <a:pt x="168" y="592"/>
                  <a:pt x="164" y="589"/>
                  <a:pt x="161" y="585"/>
                </a:cubicBezTo>
                <a:cubicBezTo>
                  <a:pt x="152" y="571"/>
                  <a:pt x="152" y="571"/>
                  <a:pt x="152" y="571"/>
                </a:cubicBezTo>
                <a:cubicBezTo>
                  <a:pt x="157" y="568"/>
                  <a:pt x="157" y="568"/>
                  <a:pt x="157" y="568"/>
                </a:cubicBezTo>
                <a:cubicBezTo>
                  <a:pt x="166" y="581"/>
                  <a:pt x="166" y="581"/>
                  <a:pt x="166" y="581"/>
                </a:cubicBezTo>
                <a:cubicBezTo>
                  <a:pt x="168" y="584"/>
                  <a:pt x="170" y="585"/>
                  <a:pt x="172" y="585"/>
                </a:cubicBezTo>
                <a:cubicBezTo>
                  <a:pt x="174" y="585"/>
                  <a:pt x="177" y="584"/>
                  <a:pt x="181" y="582"/>
                </a:cubicBezTo>
                <a:cubicBezTo>
                  <a:pt x="184" y="579"/>
                  <a:pt x="186" y="577"/>
                  <a:pt x="186" y="575"/>
                </a:cubicBezTo>
                <a:cubicBezTo>
                  <a:pt x="187" y="573"/>
                  <a:pt x="187" y="571"/>
                  <a:pt x="185" y="568"/>
                </a:cubicBezTo>
                <a:cubicBezTo>
                  <a:pt x="180" y="561"/>
                  <a:pt x="180" y="561"/>
                  <a:pt x="180" y="561"/>
                </a:cubicBezTo>
                <a:cubicBezTo>
                  <a:pt x="173" y="566"/>
                  <a:pt x="173" y="566"/>
                  <a:pt x="173" y="566"/>
                </a:cubicBezTo>
                <a:cubicBezTo>
                  <a:pt x="179" y="574"/>
                  <a:pt x="179" y="574"/>
                  <a:pt x="179" y="574"/>
                </a:cubicBezTo>
                <a:close/>
                <a:moveTo>
                  <a:pt x="143" y="556"/>
                </a:moveTo>
                <a:cubicBezTo>
                  <a:pt x="162" y="546"/>
                  <a:pt x="162" y="546"/>
                  <a:pt x="162" y="546"/>
                </a:cubicBezTo>
                <a:cubicBezTo>
                  <a:pt x="165" y="545"/>
                  <a:pt x="166" y="543"/>
                  <a:pt x="167" y="541"/>
                </a:cubicBezTo>
                <a:cubicBezTo>
                  <a:pt x="168" y="540"/>
                  <a:pt x="167" y="537"/>
                  <a:pt x="166" y="535"/>
                </a:cubicBezTo>
                <a:cubicBezTo>
                  <a:pt x="165" y="532"/>
                  <a:pt x="163" y="531"/>
                  <a:pt x="162" y="530"/>
                </a:cubicBezTo>
                <a:cubicBezTo>
                  <a:pt x="160" y="530"/>
                  <a:pt x="158" y="530"/>
                  <a:pt x="155" y="532"/>
                </a:cubicBezTo>
                <a:cubicBezTo>
                  <a:pt x="136" y="541"/>
                  <a:pt x="136" y="541"/>
                  <a:pt x="136" y="541"/>
                </a:cubicBezTo>
                <a:cubicBezTo>
                  <a:pt x="132" y="535"/>
                  <a:pt x="132" y="535"/>
                  <a:pt x="132" y="535"/>
                </a:cubicBezTo>
                <a:cubicBezTo>
                  <a:pt x="151" y="525"/>
                  <a:pt x="151" y="525"/>
                  <a:pt x="151" y="525"/>
                </a:cubicBezTo>
                <a:cubicBezTo>
                  <a:pt x="154" y="524"/>
                  <a:pt x="155" y="523"/>
                  <a:pt x="157" y="523"/>
                </a:cubicBezTo>
                <a:cubicBezTo>
                  <a:pt x="158" y="522"/>
                  <a:pt x="160" y="522"/>
                  <a:pt x="161" y="522"/>
                </a:cubicBezTo>
                <a:cubicBezTo>
                  <a:pt x="163" y="523"/>
                  <a:pt x="165" y="524"/>
                  <a:pt x="166" y="526"/>
                </a:cubicBezTo>
                <a:cubicBezTo>
                  <a:pt x="168" y="527"/>
                  <a:pt x="170" y="529"/>
                  <a:pt x="171" y="532"/>
                </a:cubicBezTo>
                <a:cubicBezTo>
                  <a:pt x="173" y="535"/>
                  <a:pt x="173" y="538"/>
                  <a:pt x="174" y="540"/>
                </a:cubicBezTo>
                <a:cubicBezTo>
                  <a:pt x="174" y="542"/>
                  <a:pt x="174" y="544"/>
                  <a:pt x="173" y="546"/>
                </a:cubicBezTo>
                <a:cubicBezTo>
                  <a:pt x="172" y="547"/>
                  <a:pt x="172" y="548"/>
                  <a:pt x="170" y="549"/>
                </a:cubicBezTo>
                <a:cubicBezTo>
                  <a:pt x="169" y="550"/>
                  <a:pt x="168" y="551"/>
                  <a:pt x="165" y="553"/>
                </a:cubicBezTo>
                <a:cubicBezTo>
                  <a:pt x="146" y="562"/>
                  <a:pt x="146" y="562"/>
                  <a:pt x="146" y="562"/>
                </a:cubicBezTo>
                <a:cubicBezTo>
                  <a:pt x="143" y="556"/>
                  <a:pt x="143" y="556"/>
                  <a:pt x="143" y="556"/>
                </a:cubicBezTo>
                <a:close/>
                <a:moveTo>
                  <a:pt x="130" y="509"/>
                </a:moveTo>
                <a:cubicBezTo>
                  <a:pt x="141" y="499"/>
                  <a:pt x="141" y="499"/>
                  <a:pt x="141" y="499"/>
                </a:cubicBezTo>
                <a:cubicBezTo>
                  <a:pt x="145" y="509"/>
                  <a:pt x="145" y="509"/>
                  <a:pt x="145" y="509"/>
                </a:cubicBezTo>
                <a:cubicBezTo>
                  <a:pt x="130" y="509"/>
                  <a:pt x="130" y="509"/>
                  <a:pt x="130" y="509"/>
                </a:cubicBezTo>
                <a:close/>
                <a:moveTo>
                  <a:pt x="125" y="514"/>
                </a:moveTo>
                <a:cubicBezTo>
                  <a:pt x="122" y="507"/>
                  <a:pt x="122" y="507"/>
                  <a:pt x="122" y="507"/>
                </a:cubicBezTo>
                <a:cubicBezTo>
                  <a:pt x="151" y="481"/>
                  <a:pt x="151" y="481"/>
                  <a:pt x="151" y="481"/>
                </a:cubicBezTo>
                <a:cubicBezTo>
                  <a:pt x="153" y="489"/>
                  <a:pt x="153" y="489"/>
                  <a:pt x="153" y="489"/>
                </a:cubicBezTo>
                <a:cubicBezTo>
                  <a:pt x="147" y="495"/>
                  <a:pt x="147" y="495"/>
                  <a:pt x="147" y="495"/>
                </a:cubicBezTo>
                <a:cubicBezTo>
                  <a:pt x="152" y="509"/>
                  <a:pt x="152" y="509"/>
                  <a:pt x="152" y="509"/>
                </a:cubicBezTo>
                <a:cubicBezTo>
                  <a:pt x="160" y="510"/>
                  <a:pt x="160" y="510"/>
                  <a:pt x="160" y="510"/>
                </a:cubicBezTo>
                <a:cubicBezTo>
                  <a:pt x="163" y="517"/>
                  <a:pt x="163" y="517"/>
                  <a:pt x="163" y="517"/>
                </a:cubicBezTo>
                <a:cubicBezTo>
                  <a:pt x="125" y="514"/>
                  <a:pt x="125" y="514"/>
                  <a:pt x="125" y="514"/>
                </a:cubicBezTo>
                <a:close/>
                <a:moveTo>
                  <a:pt x="115" y="485"/>
                </a:moveTo>
                <a:cubicBezTo>
                  <a:pt x="113" y="475"/>
                  <a:pt x="113" y="475"/>
                  <a:pt x="113" y="475"/>
                </a:cubicBezTo>
                <a:cubicBezTo>
                  <a:pt x="135" y="456"/>
                  <a:pt x="135" y="456"/>
                  <a:pt x="135" y="456"/>
                </a:cubicBezTo>
                <a:cubicBezTo>
                  <a:pt x="111" y="461"/>
                  <a:pt x="111" y="461"/>
                  <a:pt x="111" y="461"/>
                </a:cubicBezTo>
                <a:cubicBezTo>
                  <a:pt x="109" y="454"/>
                  <a:pt x="109" y="454"/>
                  <a:pt x="109" y="454"/>
                </a:cubicBezTo>
                <a:cubicBezTo>
                  <a:pt x="144" y="447"/>
                  <a:pt x="144" y="447"/>
                  <a:pt x="144" y="447"/>
                </a:cubicBezTo>
                <a:cubicBezTo>
                  <a:pt x="145" y="456"/>
                  <a:pt x="145" y="456"/>
                  <a:pt x="145" y="456"/>
                </a:cubicBezTo>
                <a:cubicBezTo>
                  <a:pt x="122" y="476"/>
                  <a:pt x="122" y="476"/>
                  <a:pt x="122" y="476"/>
                </a:cubicBezTo>
                <a:cubicBezTo>
                  <a:pt x="148" y="471"/>
                  <a:pt x="148" y="471"/>
                  <a:pt x="148" y="471"/>
                </a:cubicBezTo>
                <a:cubicBezTo>
                  <a:pt x="149" y="478"/>
                  <a:pt x="149" y="478"/>
                  <a:pt x="149" y="478"/>
                </a:cubicBezTo>
                <a:cubicBezTo>
                  <a:pt x="115" y="485"/>
                  <a:pt x="115" y="485"/>
                  <a:pt x="115" y="485"/>
                </a:cubicBezTo>
                <a:close/>
                <a:moveTo>
                  <a:pt x="128" y="427"/>
                </a:moveTo>
                <a:cubicBezTo>
                  <a:pt x="121" y="427"/>
                  <a:pt x="121" y="427"/>
                  <a:pt x="121" y="427"/>
                </a:cubicBezTo>
                <a:cubicBezTo>
                  <a:pt x="121" y="410"/>
                  <a:pt x="121" y="410"/>
                  <a:pt x="121" y="410"/>
                </a:cubicBezTo>
                <a:cubicBezTo>
                  <a:pt x="142" y="409"/>
                  <a:pt x="142" y="409"/>
                  <a:pt x="142" y="409"/>
                </a:cubicBezTo>
                <a:cubicBezTo>
                  <a:pt x="142" y="425"/>
                  <a:pt x="142" y="425"/>
                  <a:pt x="142" y="425"/>
                </a:cubicBezTo>
                <a:cubicBezTo>
                  <a:pt x="142" y="428"/>
                  <a:pt x="142" y="431"/>
                  <a:pt x="142" y="432"/>
                </a:cubicBezTo>
                <a:cubicBezTo>
                  <a:pt x="141" y="434"/>
                  <a:pt x="140" y="435"/>
                  <a:pt x="139" y="437"/>
                </a:cubicBezTo>
                <a:cubicBezTo>
                  <a:pt x="138" y="439"/>
                  <a:pt x="136" y="440"/>
                  <a:pt x="134" y="441"/>
                </a:cubicBezTo>
                <a:cubicBezTo>
                  <a:pt x="132" y="442"/>
                  <a:pt x="129" y="442"/>
                  <a:pt x="126" y="443"/>
                </a:cubicBezTo>
                <a:cubicBezTo>
                  <a:pt x="119" y="443"/>
                  <a:pt x="115" y="441"/>
                  <a:pt x="112" y="439"/>
                </a:cubicBezTo>
                <a:cubicBezTo>
                  <a:pt x="109" y="436"/>
                  <a:pt x="107" y="432"/>
                  <a:pt x="107" y="426"/>
                </a:cubicBezTo>
                <a:cubicBezTo>
                  <a:pt x="107" y="410"/>
                  <a:pt x="107" y="410"/>
                  <a:pt x="107" y="410"/>
                </a:cubicBezTo>
                <a:cubicBezTo>
                  <a:pt x="113" y="410"/>
                  <a:pt x="113" y="410"/>
                  <a:pt x="113" y="410"/>
                </a:cubicBezTo>
                <a:cubicBezTo>
                  <a:pt x="113" y="426"/>
                  <a:pt x="113" y="426"/>
                  <a:pt x="113" y="426"/>
                </a:cubicBezTo>
                <a:cubicBezTo>
                  <a:pt x="113" y="429"/>
                  <a:pt x="114" y="431"/>
                  <a:pt x="116" y="432"/>
                </a:cubicBezTo>
                <a:cubicBezTo>
                  <a:pt x="118" y="434"/>
                  <a:pt x="121" y="434"/>
                  <a:pt x="125" y="434"/>
                </a:cubicBezTo>
                <a:cubicBezTo>
                  <a:pt x="129" y="434"/>
                  <a:pt x="132" y="433"/>
                  <a:pt x="133" y="432"/>
                </a:cubicBezTo>
                <a:cubicBezTo>
                  <a:pt x="135" y="431"/>
                  <a:pt x="136" y="428"/>
                  <a:pt x="136" y="425"/>
                </a:cubicBezTo>
                <a:cubicBezTo>
                  <a:pt x="136" y="417"/>
                  <a:pt x="136" y="417"/>
                  <a:pt x="136" y="417"/>
                </a:cubicBezTo>
                <a:cubicBezTo>
                  <a:pt x="127" y="417"/>
                  <a:pt x="127" y="417"/>
                  <a:pt x="127" y="417"/>
                </a:cubicBezTo>
                <a:cubicBezTo>
                  <a:pt x="128" y="427"/>
                  <a:pt x="128" y="427"/>
                  <a:pt x="128" y="427"/>
                </a:cubicBezTo>
                <a:close/>
                <a:moveTo>
                  <a:pt x="115" y="385"/>
                </a:moveTo>
                <a:cubicBezTo>
                  <a:pt x="115" y="385"/>
                  <a:pt x="115" y="385"/>
                  <a:pt x="115" y="385"/>
                </a:cubicBezTo>
                <a:cubicBezTo>
                  <a:pt x="115" y="382"/>
                  <a:pt x="116" y="379"/>
                  <a:pt x="117" y="378"/>
                </a:cubicBezTo>
                <a:cubicBezTo>
                  <a:pt x="119" y="377"/>
                  <a:pt x="122" y="377"/>
                  <a:pt x="127" y="377"/>
                </a:cubicBezTo>
                <a:cubicBezTo>
                  <a:pt x="131" y="377"/>
                  <a:pt x="134" y="378"/>
                  <a:pt x="135" y="379"/>
                </a:cubicBezTo>
                <a:cubicBezTo>
                  <a:pt x="137" y="381"/>
                  <a:pt x="138" y="383"/>
                  <a:pt x="137" y="386"/>
                </a:cubicBezTo>
                <a:cubicBezTo>
                  <a:pt x="137" y="395"/>
                  <a:pt x="137" y="395"/>
                  <a:pt x="137" y="395"/>
                </a:cubicBezTo>
                <a:cubicBezTo>
                  <a:pt x="114" y="394"/>
                  <a:pt x="114" y="394"/>
                  <a:pt x="114" y="394"/>
                </a:cubicBezTo>
                <a:cubicBezTo>
                  <a:pt x="115" y="385"/>
                  <a:pt x="115" y="385"/>
                  <a:pt x="115" y="385"/>
                </a:cubicBezTo>
                <a:close/>
                <a:moveTo>
                  <a:pt x="107" y="401"/>
                </a:moveTo>
                <a:cubicBezTo>
                  <a:pt x="108" y="384"/>
                  <a:pt x="108" y="384"/>
                  <a:pt x="108" y="384"/>
                </a:cubicBezTo>
                <a:cubicBezTo>
                  <a:pt x="109" y="378"/>
                  <a:pt x="111" y="374"/>
                  <a:pt x="114" y="372"/>
                </a:cubicBezTo>
                <a:cubicBezTo>
                  <a:pt x="117" y="369"/>
                  <a:pt x="122" y="368"/>
                  <a:pt x="128" y="369"/>
                </a:cubicBezTo>
                <a:cubicBezTo>
                  <a:pt x="131" y="369"/>
                  <a:pt x="134" y="370"/>
                  <a:pt x="136" y="371"/>
                </a:cubicBezTo>
                <a:cubicBezTo>
                  <a:pt x="138" y="372"/>
                  <a:pt x="140" y="373"/>
                  <a:pt x="141" y="375"/>
                </a:cubicBezTo>
                <a:cubicBezTo>
                  <a:pt x="142" y="377"/>
                  <a:pt x="143" y="378"/>
                  <a:pt x="143" y="380"/>
                </a:cubicBezTo>
                <a:cubicBezTo>
                  <a:pt x="144" y="381"/>
                  <a:pt x="144" y="384"/>
                  <a:pt x="144" y="387"/>
                </a:cubicBezTo>
                <a:cubicBezTo>
                  <a:pt x="142" y="403"/>
                  <a:pt x="142" y="403"/>
                  <a:pt x="142" y="403"/>
                </a:cubicBezTo>
                <a:cubicBezTo>
                  <a:pt x="107" y="401"/>
                  <a:pt x="107" y="401"/>
                  <a:pt x="107" y="401"/>
                </a:cubicBezTo>
                <a:close/>
                <a:moveTo>
                  <a:pt x="128" y="362"/>
                </a:moveTo>
                <a:cubicBezTo>
                  <a:pt x="123" y="361"/>
                  <a:pt x="118" y="359"/>
                  <a:pt x="116" y="355"/>
                </a:cubicBezTo>
                <a:cubicBezTo>
                  <a:pt x="114" y="351"/>
                  <a:pt x="114" y="347"/>
                  <a:pt x="115" y="341"/>
                </a:cubicBezTo>
                <a:cubicBezTo>
                  <a:pt x="116" y="335"/>
                  <a:pt x="119" y="331"/>
                  <a:pt x="122" y="329"/>
                </a:cubicBezTo>
                <a:cubicBezTo>
                  <a:pt x="126" y="327"/>
                  <a:pt x="131" y="326"/>
                  <a:pt x="137" y="328"/>
                </a:cubicBezTo>
                <a:cubicBezTo>
                  <a:pt x="143" y="329"/>
                  <a:pt x="147" y="332"/>
                  <a:pt x="149" y="335"/>
                </a:cubicBezTo>
                <a:cubicBezTo>
                  <a:pt x="152" y="339"/>
                  <a:pt x="152" y="343"/>
                  <a:pt x="151" y="349"/>
                </a:cubicBezTo>
                <a:cubicBezTo>
                  <a:pt x="149" y="355"/>
                  <a:pt x="147" y="359"/>
                  <a:pt x="143" y="361"/>
                </a:cubicBezTo>
                <a:cubicBezTo>
                  <a:pt x="140" y="364"/>
                  <a:pt x="135" y="364"/>
                  <a:pt x="128" y="362"/>
                </a:cubicBezTo>
                <a:close/>
                <a:moveTo>
                  <a:pt x="121" y="342"/>
                </a:moveTo>
                <a:cubicBezTo>
                  <a:pt x="122" y="339"/>
                  <a:pt x="123" y="337"/>
                  <a:pt x="125" y="336"/>
                </a:cubicBezTo>
                <a:cubicBezTo>
                  <a:pt x="128" y="335"/>
                  <a:pt x="131" y="335"/>
                  <a:pt x="135" y="336"/>
                </a:cubicBezTo>
                <a:cubicBezTo>
                  <a:pt x="139" y="337"/>
                  <a:pt x="142" y="338"/>
                  <a:pt x="143" y="340"/>
                </a:cubicBezTo>
                <a:cubicBezTo>
                  <a:pt x="145" y="342"/>
                  <a:pt x="145" y="345"/>
                  <a:pt x="145" y="348"/>
                </a:cubicBezTo>
                <a:cubicBezTo>
                  <a:pt x="144" y="351"/>
                  <a:pt x="142" y="353"/>
                  <a:pt x="140" y="354"/>
                </a:cubicBezTo>
                <a:cubicBezTo>
                  <a:pt x="138" y="355"/>
                  <a:pt x="135" y="355"/>
                  <a:pt x="130" y="354"/>
                </a:cubicBezTo>
                <a:cubicBezTo>
                  <a:pt x="126" y="353"/>
                  <a:pt x="124" y="352"/>
                  <a:pt x="122" y="350"/>
                </a:cubicBezTo>
                <a:cubicBezTo>
                  <a:pt x="121" y="348"/>
                  <a:pt x="120" y="345"/>
                  <a:pt x="121" y="342"/>
                </a:cubicBezTo>
                <a:close/>
                <a:moveTo>
                  <a:pt x="124" y="314"/>
                </a:moveTo>
                <a:cubicBezTo>
                  <a:pt x="127" y="305"/>
                  <a:pt x="127" y="305"/>
                  <a:pt x="127" y="305"/>
                </a:cubicBezTo>
                <a:cubicBezTo>
                  <a:pt x="156" y="301"/>
                  <a:pt x="156" y="301"/>
                  <a:pt x="156" y="301"/>
                </a:cubicBezTo>
                <a:cubicBezTo>
                  <a:pt x="133" y="292"/>
                  <a:pt x="133" y="292"/>
                  <a:pt x="133" y="292"/>
                </a:cubicBezTo>
                <a:cubicBezTo>
                  <a:pt x="135" y="284"/>
                  <a:pt x="135" y="284"/>
                  <a:pt x="135" y="284"/>
                </a:cubicBezTo>
                <a:cubicBezTo>
                  <a:pt x="168" y="298"/>
                  <a:pt x="168" y="298"/>
                  <a:pt x="168" y="298"/>
                </a:cubicBezTo>
                <a:cubicBezTo>
                  <a:pt x="165" y="306"/>
                  <a:pt x="165" y="306"/>
                  <a:pt x="165" y="306"/>
                </a:cubicBezTo>
                <a:cubicBezTo>
                  <a:pt x="135" y="310"/>
                  <a:pt x="135" y="310"/>
                  <a:pt x="135" y="310"/>
                </a:cubicBezTo>
                <a:cubicBezTo>
                  <a:pt x="159" y="320"/>
                  <a:pt x="159" y="320"/>
                  <a:pt x="159" y="320"/>
                </a:cubicBezTo>
                <a:cubicBezTo>
                  <a:pt x="156" y="327"/>
                  <a:pt x="156" y="327"/>
                  <a:pt x="156" y="327"/>
                </a:cubicBezTo>
                <a:cubicBezTo>
                  <a:pt x="124" y="314"/>
                  <a:pt x="124" y="314"/>
                  <a:pt x="124" y="314"/>
                </a:cubicBezTo>
                <a:close/>
                <a:moveTo>
                  <a:pt x="166" y="273"/>
                </a:moveTo>
                <a:cubicBezTo>
                  <a:pt x="160" y="269"/>
                  <a:pt x="160" y="269"/>
                  <a:pt x="160" y="269"/>
                </a:cubicBezTo>
                <a:cubicBezTo>
                  <a:pt x="169" y="254"/>
                  <a:pt x="169" y="254"/>
                  <a:pt x="169" y="254"/>
                </a:cubicBezTo>
                <a:cubicBezTo>
                  <a:pt x="187" y="265"/>
                  <a:pt x="187" y="265"/>
                  <a:pt x="187" y="265"/>
                </a:cubicBezTo>
                <a:cubicBezTo>
                  <a:pt x="179" y="279"/>
                  <a:pt x="179" y="279"/>
                  <a:pt x="179" y="279"/>
                </a:cubicBezTo>
                <a:cubicBezTo>
                  <a:pt x="178" y="281"/>
                  <a:pt x="176" y="283"/>
                  <a:pt x="175" y="284"/>
                </a:cubicBezTo>
                <a:cubicBezTo>
                  <a:pt x="174" y="286"/>
                  <a:pt x="172" y="286"/>
                  <a:pt x="171" y="287"/>
                </a:cubicBezTo>
                <a:cubicBezTo>
                  <a:pt x="168" y="288"/>
                  <a:pt x="166" y="288"/>
                  <a:pt x="164" y="288"/>
                </a:cubicBezTo>
                <a:cubicBezTo>
                  <a:pt x="161" y="287"/>
                  <a:pt x="159" y="286"/>
                  <a:pt x="156" y="284"/>
                </a:cubicBezTo>
                <a:cubicBezTo>
                  <a:pt x="151" y="281"/>
                  <a:pt x="147" y="278"/>
                  <a:pt x="146" y="274"/>
                </a:cubicBezTo>
                <a:cubicBezTo>
                  <a:pt x="145" y="270"/>
                  <a:pt x="146" y="265"/>
                  <a:pt x="149" y="260"/>
                </a:cubicBezTo>
                <a:cubicBezTo>
                  <a:pt x="157" y="247"/>
                  <a:pt x="157" y="247"/>
                  <a:pt x="157" y="247"/>
                </a:cubicBezTo>
                <a:cubicBezTo>
                  <a:pt x="162" y="250"/>
                  <a:pt x="162" y="250"/>
                  <a:pt x="162" y="250"/>
                </a:cubicBezTo>
                <a:cubicBezTo>
                  <a:pt x="154" y="264"/>
                  <a:pt x="154" y="264"/>
                  <a:pt x="154" y="264"/>
                </a:cubicBezTo>
                <a:cubicBezTo>
                  <a:pt x="153" y="266"/>
                  <a:pt x="152" y="268"/>
                  <a:pt x="153" y="271"/>
                </a:cubicBezTo>
                <a:cubicBezTo>
                  <a:pt x="154" y="273"/>
                  <a:pt x="156" y="275"/>
                  <a:pt x="160" y="277"/>
                </a:cubicBezTo>
                <a:cubicBezTo>
                  <a:pt x="163" y="279"/>
                  <a:pt x="166" y="280"/>
                  <a:pt x="168" y="280"/>
                </a:cubicBezTo>
                <a:cubicBezTo>
                  <a:pt x="170" y="279"/>
                  <a:pt x="172" y="278"/>
                  <a:pt x="174" y="276"/>
                </a:cubicBezTo>
                <a:cubicBezTo>
                  <a:pt x="178" y="268"/>
                  <a:pt x="178" y="268"/>
                  <a:pt x="178" y="268"/>
                </a:cubicBezTo>
                <a:cubicBezTo>
                  <a:pt x="171" y="264"/>
                  <a:pt x="171" y="264"/>
                  <a:pt x="171" y="264"/>
                </a:cubicBezTo>
                <a:cubicBezTo>
                  <a:pt x="166" y="273"/>
                  <a:pt x="166" y="273"/>
                  <a:pt x="166" y="273"/>
                </a:cubicBezTo>
                <a:close/>
                <a:moveTo>
                  <a:pt x="197" y="199"/>
                </a:moveTo>
                <a:cubicBezTo>
                  <a:pt x="211" y="215"/>
                  <a:pt x="211" y="215"/>
                  <a:pt x="211" y="215"/>
                </a:cubicBezTo>
                <a:cubicBezTo>
                  <a:pt x="213" y="217"/>
                  <a:pt x="215" y="218"/>
                  <a:pt x="217" y="219"/>
                </a:cubicBezTo>
                <a:cubicBezTo>
                  <a:pt x="219" y="219"/>
                  <a:pt x="221" y="218"/>
                  <a:pt x="223" y="216"/>
                </a:cubicBezTo>
                <a:cubicBezTo>
                  <a:pt x="225" y="214"/>
                  <a:pt x="226" y="212"/>
                  <a:pt x="226" y="210"/>
                </a:cubicBezTo>
                <a:cubicBezTo>
                  <a:pt x="226" y="208"/>
                  <a:pt x="225" y="206"/>
                  <a:pt x="223" y="204"/>
                </a:cubicBezTo>
                <a:cubicBezTo>
                  <a:pt x="208" y="188"/>
                  <a:pt x="208" y="188"/>
                  <a:pt x="208" y="188"/>
                </a:cubicBezTo>
                <a:cubicBezTo>
                  <a:pt x="214" y="183"/>
                  <a:pt x="214" y="183"/>
                  <a:pt x="214" y="183"/>
                </a:cubicBezTo>
                <a:cubicBezTo>
                  <a:pt x="228" y="199"/>
                  <a:pt x="228" y="199"/>
                  <a:pt x="228" y="199"/>
                </a:cubicBezTo>
                <a:cubicBezTo>
                  <a:pt x="230" y="201"/>
                  <a:pt x="231" y="202"/>
                  <a:pt x="232" y="203"/>
                </a:cubicBezTo>
                <a:cubicBezTo>
                  <a:pt x="233" y="205"/>
                  <a:pt x="233" y="206"/>
                  <a:pt x="233" y="207"/>
                </a:cubicBezTo>
                <a:cubicBezTo>
                  <a:pt x="233" y="209"/>
                  <a:pt x="233" y="212"/>
                  <a:pt x="232" y="214"/>
                </a:cubicBezTo>
                <a:cubicBezTo>
                  <a:pt x="231" y="216"/>
                  <a:pt x="229" y="218"/>
                  <a:pt x="227" y="220"/>
                </a:cubicBezTo>
                <a:cubicBezTo>
                  <a:pt x="224" y="222"/>
                  <a:pt x="222" y="224"/>
                  <a:pt x="220" y="225"/>
                </a:cubicBezTo>
                <a:cubicBezTo>
                  <a:pt x="218" y="226"/>
                  <a:pt x="216" y="226"/>
                  <a:pt x="214" y="226"/>
                </a:cubicBezTo>
                <a:cubicBezTo>
                  <a:pt x="213" y="225"/>
                  <a:pt x="212" y="225"/>
                  <a:pt x="210" y="224"/>
                </a:cubicBezTo>
                <a:cubicBezTo>
                  <a:pt x="209" y="223"/>
                  <a:pt x="208" y="222"/>
                  <a:pt x="206" y="220"/>
                </a:cubicBezTo>
                <a:cubicBezTo>
                  <a:pt x="191" y="204"/>
                  <a:pt x="191" y="204"/>
                  <a:pt x="191" y="204"/>
                </a:cubicBezTo>
                <a:cubicBezTo>
                  <a:pt x="197" y="199"/>
                  <a:pt x="197" y="199"/>
                  <a:pt x="197" y="199"/>
                </a:cubicBezTo>
                <a:close/>
                <a:moveTo>
                  <a:pt x="222" y="175"/>
                </a:moveTo>
                <a:cubicBezTo>
                  <a:pt x="230" y="170"/>
                  <a:pt x="230" y="170"/>
                  <a:pt x="230" y="170"/>
                </a:cubicBezTo>
                <a:cubicBezTo>
                  <a:pt x="256" y="183"/>
                  <a:pt x="256" y="183"/>
                  <a:pt x="256" y="183"/>
                </a:cubicBezTo>
                <a:cubicBezTo>
                  <a:pt x="242" y="162"/>
                  <a:pt x="242" y="162"/>
                  <a:pt x="242" y="162"/>
                </a:cubicBezTo>
                <a:cubicBezTo>
                  <a:pt x="248" y="157"/>
                  <a:pt x="248" y="157"/>
                  <a:pt x="248" y="157"/>
                </a:cubicBezTo>
                <a:cubicBezTo>
                  <a:pt x="268" y="187"/>
                  <a:pt x="268" y="187"/>
                  <a:pt x="268" y="187"/>
                </a:cubicBezTo>
                <a:cubicBezTo>
                  <a:pt x="261" y="192"/>
                  <a:pt x="261" y="192"/>
                  <a:pt x="261" y="192"/>
                </a:cubicBezTo>
                <a:cubicBezTo>
                  <a:pt x="233" y="178"/>
                  <a:pt x="233" y="178"/>
                  <a:pt x="233" y="178"/>
                </a:cubicBezTo>
                <a:cubicBezTo>
                  <a:pt x="249" y="200"/>
                  <a:pt x="249" y="200"/>
                  <a:pt x="249" y="200"/>
                </a:cubicBezTo>
                <a:cubicBezTo>
                  <a:pt x="243" y="205"/>
                  <a:pt x="243" y="205"/>
                  <a:pt x="243" y="205"/>
                </a:cubicBezTo>
                <a:cubicBezTo>
                  <a:pt x="222" y="175"/>
                  <a:pt x="222" y="175"/>
                  <a:pt x="222" y="175"/>
                </a:cubicBezTo>
                <a:close/>
                <a:moveTo>
                  <a:pt x="282" y="180"/>
                </a:moveTo>
                <a:cubicBezTo>
                  <a:pt x="275" y="184"/>
                  <a:pt x="275" y="184"/>
                  <a:pt x="275" y="184"/>
                </a:cubicBezTo>
                <a:cubicBezTo>
                  <a:pt x="257" y="153"/>
                  <a:pt x="257" y="153"/>
                  <a:pt x="257" y="153"/>
                </a:cubicBezTo>
                <a:cubicBezTo>
                  <a:pt x="264" y="149"/>
                  <a:pt x="264" y="149"/>
                  <a:pt x="264" y="149"/>
                </a:cubicBezTo>
                <a:cubicBezTo>
                  <a:pt x="282" y="180"/>
                  <a:pt x="282" y="180"/>
                  <a:pt x="282" y="180"/>
                </a:cubicBezTo>
                <a:close/>
                <a:moveTo>
                  <a:pt x="297" y="172"/>
                </a:moveTo>
                <a:cubicBezTo>
                  <a:pt x="268" y="146"/>
                  <a:pt x="268" y="146"/>
                  <a:pt x="268" y="146"/>
                </a:cubicBezTo>
                <a:cubicBezTo>
                  <a:pt x="276" y="142"/>
                  <a:pt x="276" y="142"/>
                  <a:pt x="276" y="142"/>
                </a:cubicBezTo>
                <a:cubicBezTo>
                  <a:pt x="297" y="162"/>
                  <a:pt x="297" y="162"/>
                  <a:pt x="297" y="162"/>
                </a:cubicBezTo>
                <a:cubicBezTo>
                  <a:pt x="295" y="133"/>
                  <a:pt x="295" y="133"/>
                  <a:pt x="295" y="133"/>
                </a:cubicBezTo>
                <a:cubicBezTo>
                  <a:pt x="302" y="130"/>
                  <a:pt x="302" y="130"/>
                  <a:pt x="302" y="130"/>
                </a:cubicBezTo>
                <a:cubicBezTo>
                  <a:pt x="304" y="169"/>
                  <a:pt x="304" y="169"/>
                  <a:pt x="304" y="169"/>
                </a:cubicBezTo>
                <a:cubicBezTo>
                  <a:pt x="297" y="172"/>
                  <a:pt x="297" y="172"/>
                  <a:pt x="297" y="172"/>
                </a:cubicBezTo>
                <a:close/>
                <a:moveTo>
                  <a:pt x="325" y="130"/>
                </a:moveTo>
                <a:cubicBezTo>
                  <a:pt x="323" y="131"/>
                  <a:pt x="321" y="132"/>
                  <a:pt x="320" y="134"/>
                </a:cubicBezTo>
                <a:cubicBezTo>
                  <a:pt x="319" y="136"/>
                  <a:pt x="319" y="138"/>
                  <a:pt x="320" y="141"/>
                </a:cubicBezTo>
                <a:cubicBezTo>
                  <a:pt x="339" y="135"/>
                  <a:pt x="339" y="135"/>
                  <a:pt x="339" y="135"/>
                </a:cubicBezTo>
                <a:cubicBezTo>
                  <a:pt x="341" y="141"/>
                  <a:pt x="341" y="141"/>
                  <a:pt x="341" y="141"/>
                </a:cubicBezTo>
                <a:cubicBezTo>
                  <a:pt x="321" y="147"/>
                  <a:pt x="321" y="147"/>
                  <a:pt x="321" y="147"/>
                </a:cubicBezTo>
                <a:cubicBezTo>
                  <a:pt x="322" y="150"/>
                  <a:pt x="323" y="152"/>
                  <a:pt x="325" y="153"/>
                </a:cubicBezTo>
                <a:cubicBezTo>
                  <a:pt x="327" y="154"/>
                  <a:pt x="329" y="154"/>
                  <a:pt x="332" y="153"/>
                </a:cubicBezTo>
                <a:cubicBezTo>
                  <a:pt x="344" y="149"/>
                  <a:pt x="344" y="149"/>
                  <a:pt x="344" y="149"/>
                </a:cubicBezTo>
                <a:cubicBezTo>
                  <a:pt x="345" y="155"/>
                  <a:pt x="345" y="155"/>
                  <a:pt x="345" y="155"/>
                </a:cubicBezTo>
                <a:cubicBezTo>
                  <a:pt x="333" y="159"/>
                  <a:pt x="333" y="159"/>
                  <a:pt x="333" y="159"/>
                </a:cubicBezTo>
                <a:cubicBezTo>
                  <a:pt x="331" y="160"/>
                  <a:pt x="328" y="160"/>
                  <a:pt x="327" y="160"/>
                </a:cubicBezTo>
                <a:cubicBezTo>
                  <a:pt x="325" y="160"/>
                  <a:pt x="323" y="160"/>
                  <a:pt x="322" y="159"/>
                </a:cubicBezTo>
                <a:cubicBezTo>
                  <a:pt x="320" y="158"/>
                  <a:pt x="318" y="157"/>
                  <a:pt x="316" y="155"/>
                </a:cubicBezTo>
                <a:cubicBezTo>
                  <a:pt x="315" y="153"/>
                  <a:pt x="314" y="150"/>
                  <a:pt x="313" y="147"/>
                </a:cubicBezTo>
                <a:cubicBezTo>
                  <a:pt x="311" y="141"/>
                  <a:pt x="311" y="136"/>
                  <a:pt x="313" y="132"/>
                </a:cubicBezTo>
                <a:cubicBezTo>
                  <a:pt x="315" y="129"/>
                  <a:pt x="318" y="126"/>
                  <a:pt x="324" y="124"/>
                </a:cubicBezTo>
                <a:cubicBezTo>
                  <a:pt x="335" y="121"/>
                  <a:pt x="335" y="121"/>
                  <a:pt x="335" y="121"/>
                </a:cubicBezTo>
                <a:cubicBezTo>
                  <a:pt x="337" y="127"/>
                  <a:pt x="337" y="127"/>
                  <a:pt x="337" y="127"/>
                </a:cubicBezTo>
                <a:cubicBezTo>
                  <a:pt x="325" y="130"/>
                  <a:pt x="325" y="130"/>
                  <a:pt x="325" y="130"/>
                </a:cubicBezTo>
                <a:close/>
                <a:moveTo>
                  <a:pt x="364" y="122"/>
                </a:moveTo>
                <a:cubicBezTo>
                  <a:pt x="364" y="122"/>
                  <a:pt x="364" y="122"/>
                  <a:pt x="364" y="122"/>
                </a:cubicBezTo>
                <a:cubicBezTo>
                  <a:pt x="367" y="122"/>
                  <a:pt x="368" y="122"/>
                  <a:pt x="369" y="123"/>
                </a:cubicBezTo>
                <a:cubicBezTo>
                  <a:pt x="370" y="123"/>
                  <a:pt x="371" y="124"/>
                  <a:pt x="371" y="126"/>
                </a:cubicBezTo>
                <a:cubicBezTo>
                  <a:pt x="371" y="128"/>
                  <a:pt x="371" y="129"/>
                  <a:pt x="370" y="130"/>
                </a:cubicBezTo>
                <a:cubicBezTo>
                  <a:pt x="369" y="130"/>
                  <a:pt x="368" y="131"/>
                  <a:pt x="365" y="131"/>
                </a:cubicBezTo>
                <a:cubicBezTo>
                  <a:pt x="356" y="133"/>
                  <a:pt x="356" y="133"/>
                  <a:pt x="356" y="133"/>
                </a:cubicBezTo>
                <a:cubicBezTo>
                  <a:pt x="355" y="124"/>
                  <a:pt x="355" y="124"/>
                  <a:pt x="355" y="124"/>
                </a:cubicBezTo>
                <a:cubicBezTo>
                  <a:pt x="364" y="122"/>
                  <a:pt x="364" y="122"/>
                  <a:pt x="364" y="122"/>
                </a:cubicBezTo>
                <a:close/>
                <a:moveTo>
                  <a:pt x="347" y="118"/>
                </a:moveTo>
                <a:cubicBezTo>
                  <a:pt x="365" y="116"/>
                  <a:pt x="365" y="116"/>
                  <a:pt x="365" y="116"/>
                </a:cubicBezTo>
                <a:cubicBezTo>
                  <a:pt x="369" y="115"/>
                  <a:pt x="372" y="116"/>
                  <a:pt x="375" y="117"/>
                </a:cubicBezTo>
                <a:cubicBezTo>
                  <a:pt x="377" y="119"/>
                  <a:pt x="378" y="121"/>
                  <a:pt x="379" y="125"/>
                </a:cubicBezTo>
                <a:cubicBezTo>
                  <a:pt x="379" y="128"/>
                  <a:pt x="379" y="130"/>
                  <a:pt x="378" y="132"/>
                </a:cubicBezTo>
                <a:cubicBezTo>
                  <a:pt x="377" y="134"/>
                  <a:pt x="375" y="135"/>
                  <a:pt x="373" y="136"/>
                </a:cubicBezTo>
                <a:cubicBezTo>
                  <a:pt x="384" y="149"/>
                  <a:pt x="384" y="149"/>
                  <a:pt x="384" y="149"/>
                </a:cubicBezTo>
                <a:cubicBezTo>
                  <a:pt x="376" y="151"/>
                  <a:pt x="376" y="151"/>
                  <a:pt x="376" y="151"/>
                </a:cubicBezTo>
                <a:cubicBezTo>
                  <a:pt x="366" y="138"/>
                  <a:pt x="366" y="138"/>
                  <a:pt x="366" y="138"/>
                </a:cubicBezTo>
                <a:cubicBezTo>
                  <a:pt x="357" y="139"/>
                  <a:pt x="357" y="139"/>
                  <a:pt x="357" y="139"/>
                </a:cubicBezTo>
                <a:cubicBezTo>
                  <a:pt x="359" y="153"/>
                  <a:pt x="359" y="153"/>
                  <a:pt x="359" y="153"/>
                </a:cubicBezTo>
                <a:cubicBezTo>
                  <a:pt x="352" y="154"/>
                  <a:pt x="352" y="154"/>
                  <a:pt x="352" y="154"/>
                </a:cubicBezTo>
                <a:cubicBezTo>
                  <a:pt x="347" y="118"/>
                  <a:pt x="347" y="118"/>
                  <a:pt x="347" y="118"/>
                </a:cubicBezTo>
                <a:close/>
                <a:moveTo>
                  <a:pt x="419" y="121"/>
                </a:moveTo>
                <a:cubicBezTo>
                  <a:pt x="401" y="121"/>
                  <a:pt x="401" y="121"/>
                  <a:pt x="401" y="121"/>
                </a:cubicBezTo>
                <a:cubicBezTo>
                  <a:pt x="399" y="121"/>
                  <a:pt x="397" y="121"/>
                  <a:pt x="396" y="122"/>
                </a:cubicBezTo>
                <a:cubicBezTo>
                  <a:pt x="395" y="123"/>
                  <a:pt x="395" y="124"/>
                  <a:pt x="395" y="125"/>
                </a:cubicBezTo>
                <a:cubicBezTo>
                  <a:pt x="395" y="127"/>
                  <a:pt x="395" y="128"/>
                  <a:pt x="396" y="128"/>
                </a:cubicBezTo>
                <a:cubicBezTo>
                  <a:pt x="397" y="129"/>
                  <a:pt x="398" y="129"/>
                  <a:pt x="399" y="129"/>
                </a:cubicBezTo>
                <a:cubicBezTo>
                  <a:pt x="409" y="129"/>
                  <a:pt x="409" y="129"/>
                  <a:pt x="409" y="129"/>
                </a:cubicBezTo>
                <a:cubicBezTo>
                  <a:pt x="413" y="130"/>
                  <a:pt x="416" y="130"/>
                  <a:pt x="418" y="132"/>
                </a:cubicBezTo>
                <a:cubicBezTo>
                  <a:pt x="420" y="134"/>
                  <a:pt x="420" y="136"/>
                  <a:pt x="420" y="140"/>
                </a:cubicBezTo>
                <a:cubicBezTo>
                  <a:pt x="420" y="144"/>
                  <a:pt x="419" y="146"/>
                  <a:pt x="417" y="148"/>
                </a:cubicBezTo>
                <a:cubicBezTo>
                  <a:pt x="415" y="150"/>
                  <a:pt x="412" y="150"/>
                  <a:pt x="408" y="150"/>
                </a:cubicBezTo>
                <a:cubicBezTo>
                  <a:pt x="388" y="150"/>
                  <a:pt x="388" y="150"/>
                  <a:pt x="388" y="150"/>
                </a:cubicBezTo>
                <a:cubicBezTo>
                  <a:pt x="388" y="144"/>
                  <a:pt x="388" y="144"/>
                  <a:pt x="388" y="144"/>
                </a:cubicBezTo>
                <a:cubicBezTo>
                  <a:pt x="407" y="144"/>
                  <a:pt x="407" y="144"/>
                  <a:pt x="407" y="144"/>
                </a:cubicBezTo>
                <a:cubicBezTo>
                  <a:pt x="409" y="144"/>
                  <a:pt x="410" y="144"/>
                  <a:pt x="411" y="143"/>
                </a:cubicBezTo>
                <a:cubicBezTo>
                  <a:pt x="412" y="142"/>
                  <a:pt x="413" y="141"/>
                  <a:pt x="413" y="140"/>
                </a:cubicBezTo>
                <a:cubicBezTo>
                  <a:pt x="413" y="139"/>
                  <a:pt x="412" y="137"/>
                  <a:pt x="411" y="137"/>
                </a:cubicBezTo>
                <a:cubicBezTo>
                  <a:pt x="411" y="136"/>
                  <a:pt x="409" y="136"/>
                  <a:pt x="407" y="136"/>
                </a:cubicBezTo>
                <a:cubicBezTo>
                  <a:pt x="399" y="136"/>
                  <a:pt x="399" y="136"/>
                  <a:pt x="399" y="136"/>
                </a:cubicBezTo>
                <a:cubicBezTo>
                  <a:pt x="395" y="136"/>
                  <a:pt x="392" y="135"/>
                  <a:pt x="390" y="133"/>
                </a:cubicBezTo>
                <a:cubicBezTo>
                  <a:pt x="388" y="131"/>
                  <a:pt x="387" y="129"/>
                  <a:pt x="387" y="125"/>
                </a:cubicBezTo>
                <a:cubicBezTo>
                  <a:pt x="387" y="121"/>
                  <a:pt x="388" y="119"/>
                  <a:pt x="390" y="117"/>
                </a:cubicBezTo>
                <a:cubicBezTo>
                  <a:pt x="392" y="115"/>
                  <a:pt x="395" y="114"/>
                  <a:pt x="400" y="114"/>
                </a:cubicBezTo>
                <a:cubicBezTo>
                  <a:pt x="419" y="115"/>
                  <a:pt x="419" y="115"/>
                  <a:pt x="419" y="115"/>
                </a:cubicBezTo>
                <a:cubicBezTo>
                  <a:pt x="419" y="121"/>
                  <a:pt x="419" y="121"/>
                  <a:pt x="419" y="121"/>
                </a:cubicBezTo>
                <a:close/>
                <a:moveTo>
                  <a:pt x="433" y="152"/>
                </a:moveTo>
                <a:cubicBezTo>
                  <a:pt x="426" y="151"/>
                  <a:pt x="426" y="151"/>
                  <a:pt x="426" y="151"/>
                </a:cubicBezTo>
                <a:cubicBezTo>
                  <a:pt x="431" y="115"/>
                  <a:pt x="431" y="115"/>
                  <a:pt x="431" y="115"/>
                </a:cubicBezTo>
                <a:cubicBezTo>
                  <a:pt x="438" y="117"/>
                  <a:pt x="438" y="117"/>
                  <a:pt x="438" y="117"/>
                </a:cubicBezTo>
                <a:cubicBezTo>
                  <a:pt x="433" y="152"/>
                  <a:pt x="433" y="152"/>
                  <a:pt x="433" y="152"/>
                </a:cubicBezTo>
                <a:close/>
                <a:moveTo>
                  <a:pt x="453" y="126"/>
                </a:moveTo>
                <a:cubicBezTo>
                  <a:pt x="442" y="124"/>
                  <a:pt x="442" y="124"/>
                  <a:pt x="442" y="124"/>
                </a:cubicBezTo>
                <a:cubicBezTo>
                  <a:pt x="443" y="118"/>
                  <a:pt x="443" y="118"/>
                  <a:pt x="443" y="118"/>
                </a:cubicBezTo>
                <a:cubicBezTo>
                  <a:pt x="473" y="123"/>
                  <a:pt x="473" y="123"/>
                  <a:pt x="473" y="123"/>
                </a:cubicBezTo>
                <a:cubicBezTo>
                  <a:pt x="472" y="129"/>
                  <a:pt x="472" y="129"/>
                  <a:pt x="472" y="129"/>
                </a:cubicBezTo>
                <a:cubicBezTo>
                  <a:pt x="461" y="127"/>
                  <a:pt x="461" y="127"/>
                  <a:pt x="461" y="127"/>
                </a:cubicBezTo>
                <a:cubicBezTo>
                  <a:pt x="456" y="156"/>
                  <a:pt x="456" y="156"/>
                  <a:pt x="456" y="156"/>
                </a:cubicBezTo>
                <a:cubicBezTo>
                  <a:pt x="448" y="155"/>
                  <a:pt x="448" y="155"/>
                  <a:pt x="448" y="155"/>
                </a:cubicBezTo>
                <a:cubicBezTo>
                  <a:pt x="453" y="126"/>
                  <a:pt x="453" y="126"/>
                  <a:pt x="453" y="126"/>
                </a:cubicBezTo>
                <a:close/>
                <a:moveTo>
                  <a:pt x="477" y="124"/>
                </a:moveTo>
                <a:cubicBezTo>
                  <a:pt x="485" y="127"/>
                  <a:pt x="485" y="127"/>
                  <a:pt x="485" y="127"/>
                </a:cubicBezTo>
                <a:cubicBezTo>
                  <a:pt x="488" y="142"/>
                  <a:pt x="488" y="142"/>
                  <a:pt x="488" y="142"/>
                </a:cubicBezTo>
                <a:cubicBezTo>
                  <a:pt x="501" y="132"/>
                  <a:pt x="501" y="132"/>
                  <a:pt x="501" y="132"/>
                </a:cubicBezTo>
                <a:cubicBezTo>
                  <a:pt x="509" y="135"/>
                  <a:pt x="509" y="135"/>
                  <a:pt x="509" y="135"/>
                </a:cubicBezTo>
                <a:cubicBezTo>
                  <a:pt x="490" y="150"/>
                  <a:pt x="490" y="150"/>
                  <a:pt x="490" y="150"/>
                </a:cubicBezTo>
                <a:cubicBezTo>
                  <a:pt x="485" y="165"/>
                  <a:pt x="485" y="165"/>
                  <a:pt x="485" y="165"/>
                </a:cubicBezTo>
                <a:cubicBezTo>
                  <a:pt x="478" y="162"/>
                  <a:pt x="478" y="162"/>
                  <a:pt x="478" y="162"/>
                </a:cubicBezTo>
                <a:cubicBezTo>
                  <a:pt x="483" y="147"/>
                  <a:pt x="483" y="147"/>
                  <a:pt x="483" y="147"/>
                </a:cubicBezTo>
                <a:cubicBezTo>
                  <a:pt x="477" y="124"/>
                  <a:pt x="477" y="124"/>
                  <a:pt x="477" y="124"/>
                </a:cubicBezTo>
                <a:close/>
                <a:moveTo>
                  <a:pt x="541" y="171"/>
                </a:moveTo>
                <a:cubicBezTo>
                  <a:pt x="545" y="166"/>
                  <a:pt x="548" y="163"/>
                  <a:pt x="552" y="162"/>
                </a:cubicBezTo>
                <a:cubicBezTo>
                  <a:pt x="557" y="161"/>
                  <a:pt x="561" y="162"/>
                  <a:pt x="566" y="166"/>
                </a:cubicBezTo>
                <a:cubicBezTo>
                  <a:pt x="571" y="169"/>
                  <a:pt x="574" y="173"/>
                  <a:pt x="574" y="177"/>
                </a:cubicBezTo>
                <a:cubicBezTo>
                  <a:pt x="575" y="181"/>
                  <a:pt x="574" y="186"/>
                  <a:pt x="570" y="191"/>
                </a:cubicBezTo>
                <a:cubicBezTo>
                  <a:pt x="567" y="196"/>
                  <a:pt x="563" y="200"/>
                  <a:pt x="559" y="200"/>
                </a:cubicBezTo>
                <a:cubicBezTo>
                  <a:pt x="555" y="201"/>
                  <a:pt x="550" y="200"/>
                  <a:pt x="545" y="197"/>
                </a:cubicBezTo>
                <a:cubicBezTo>
                  <a:pt x="540" y="193"/>
                  <a:pt x="538" y="190"/>
                  <a:pt x="537" y="185"/>
                </a:cubicBezTo>
                <a:cubicBezTo>
                  <a:pt x="536" y="181"/>
                  <a:pt x="538" y="176"/>
                  <a:pt x="541" y="171"/>
                </a:cubicBezTo>
                <a:close/>
                <a:moveTo>
                  <a:pt x="563" y="171"/>
                </a:moveTo>
                <a:cubicBezTo>
                  <a:pt x="565" y="173"/>
                  <a:pt x="567" y="175"/>
                  <a:pt x="567" y="178"/>
                </a:cubicBezTo>
                <a:cubicBezTo>
                  <a:pt x="567" y="180"/>
                  <a:pt x="566" y="183"/>
                  <a:pt x="564" y="187"/>
                </a:cubicBezTo>
                <a:cubicBezTo>
                  <a:pt x="561" y="190"/>
                  <a:pt x="559" y="192"/>
                  <a:pt x="556" y="193"/>
                </a:cubicBezTo>
                <a:cubicBezTo>
                  <a:pt x="554" y="194"/>
                  <a:pt x="551" y="193"/>
                  <a:pt x="549" y="192"/>
                </a:cubicBezTo>
                <a:cubicBezTo>
                  <a:pt x="546" y="190"/>
                  <a:pt x="545" y="188"/>
                  <a:pt x="545" y="185"/>
                </a:cubicBezTo>
                <a:cubicBezTo>
                  <a:pt x="544" y="182"/>
                  <a:pt x="546" y="179"/>
                  <a:pt x="548" y="176"/>
                </a:cubicBezTo>
                <a:cubicBezTo>
                  <a:pt x="550" y="172"/>
                  <a:pt x="553" y="170"/>
                  <a:pt x="555" y="169"/>
                </a:cubicBezTo>
                <a:cubicBezTo>
                  <a:pt x="557" y="169"/>
                  <a:pt x="560" y="169"/>
                  <a:pt x="563" y="171"/>
                </a:cubicBezTo>
                <a:close/>
                <a:moveTo>
                  <a:pt x="574" y="198"/>
                </a:moveTo>
                <a:cubicBezTo>
                  <a:pt x="577" y="194"/>
                  <a:pt x="580" y="192"/>
                  <a:pt x="581" y="191"/>
                </a:cubicBezTo>
                <a:cubicBezTo>
                  <a:pt x="583" y="189"/>
                  <a:pt x="585" y="189"/>
                  <a:pt x="587" y="188"/>
                </a:cubicBezTo>
                <a:cubicBezTo>
                  <a:pt x="589" y="188"/>
                  <a:pt x="591" y="189"/>
                  <a:pt x="593" y="190"/>
                </a:cubicBezTo>
                <a:cubicBezTo>
                  <a:pt x="595" y="191"/>
                  <a:pt x="597" y="192"/>
                  <a:pt x="600" y="195"/>
                </a:cubicBezTo>
                <a:cubicBezTo>
                  <a:pt x="608" y="202"/>
                  <a:pt x="608" y="202"/>
                  <a:pt x="608" y="202"/>
                </a:cubicBezTo>
                <a:cubicBezTo>
                  <a:pt x="604" y="207"/>
                  <a:pt x="604" y="207"/>
                  <a:pt x="604" y="207"/>
                </a:cubicBezTo>
                <a:cubicBezTo>
                  <a:pt x="595" y="199"/>
                  <a:pt x="595" y="199"/>
                  <a:pt x="595" y="199"/>
                </a:cubicBezTo>
                <a:cubicBezTo>
                  <a:pt x="593" y="197"/>
                  <a:pt x="591" y="196"/>
                  <a:pt x="589" y="196"/>
                </a:cubicBezTo>
                <a:cubicBezTo>
                  <a:pt x="587" y="196"/>
                  <a:pt x="585" y="197"/>
                  <a:pt x="583" y="199"/>
                </a:cubicBezTo>
                <a:cubicBezTo>
                  <a:pt x="599" y="213"/>
                  <a:pt x="599" y="213"/>
                  <a:pt x="599" y="213"/>
                </a:cubicBezTo>
                <a:cubicBezTo>
                  <a:pt x="595" y="218"/>
                  <a:pt x="595" y="218"/>
                  <a:pt x="595" y="218"/>
                </a:cubicBezTo>
                <a:cubicBezTo>
                  <a:pt x="579" y="204"/>
                  <a:pt x="579" y="204"/>
                  <a:pt x="579" y="204"/>
                </a:cubicBezTo>
                <a:cubicBezTo>
                  <a:pt x="569" y="215"/>
                  <a:pt x="569" y="215"/>
                  <a:pt x="569" y="215"/>
                </a:cubicBezTo>
                <a:cubicBezTo>
                  <a:pt x="564" y="210"/>
                  <a:pt x="564" y="210"/>
                  <a:pt x="564" y="210"/>
                </a:cubicBezTo>
                <a:cubicBezTo>
                  <a:pt x="574" y="198"/>
                  <a:pt x="574" y="198"/>
                  <a:pt x="574" y="198"/>
                </a:cubicBezTo>
                <a:close/>
                <a:moveTo>
                  <a:pt x="641" y="254"/>
                </a:moveTo>
                <a:cubicBezTo>
                  <a:pt x="635" y="244"/>
                  <a:pt x="635" y="244"/>
                  <a:pt x="635" y="244"/>
                </a:cubicBezTo>
                <a:cubicBezTo>
                  <a:pt x="640" y="241"/>
                  <a:pt x="640" y="241"/>
                  <a:pt x="640" y="241"/>
                </a:cubicBezTo>
                <a:cubicBezTo>
                  <a:pt x="656" y="267"/>
                  <a:pt x="656" y="267"/>
                  <a:pt x="656" y="267"/>
                </a:cubicBezTo>
                <a:cubicBezTo>
                  <a:pt x="651" y="270"/>
                  <a:pt x="651" y="270"/>
                  <a:pt x="651" y="270"/>
                </a:cubicBezTo>
                <a:cubicBezTo>
                  <a:pt x="645" y="260"/>
                  <a:pt x="645" y="260"/>
                  <a:pt x="645" y="260"/>
                </a:cubicBezTo>
                <a:cubicBezTo>
                  <a:pt x="620" y="276"/>
                  <a:pt x="620" y="276"/>
                  <a:pt x="620" y="276"/>
                </a:cubicBezTo>
                <a:cubicBezTo>
                  <a:pt x="616" y="269"/>
                  <a:pt x="616" y="269"/>
                  <a:pt x="616" y="269"/>
                </a:cubicBezTo>
                <a:cubicBezTo>
                  <a:pt x="641" y="254"/>
                  <a:pt x="641" y="254"/>
                  <a:pt x="641" y="254"/>
                </a:cubicBezTo>
                <a:close/>
                <a:moveTo>
                  <a:pt x="662" y="290"/>
                </a:moveTo>
                <a:cubicBezTo>
                  <a:pt x="660" y="287"/>
                  <a:pt x="659" y="286"/>
                  <a:pt x="657" y="285"/>
                </a:cubicBezTo>
                <a:cubicBezTo>
                  <a:pt x="655" y="284"/>
                  <a:pt x="653" y="285"/>
                  <a:pt x="651" y="286"/>
                </a:cubicBezTo>
                <a:cubicBezTo>
                  <a:pt x="659" y="305"/>
                  <a:pt x="659" y="305"/>
                  <a:pt x="659" y="305"/>
                </a:cubicBezTo>
                <a:cubicBezTo>
                  <a:pt x="654" y="307"/>
                  <a:pt x="654" y="307"/>
                  <a:pt x="654" y="307"/>
                </a:cubicBezTo>
                <a:cubicBezTo>
                  <a:pt x="645" y="288"/>
                  <a:pt x="645" y="288"/>
                  <a:pt x="645" y="288"/>
                </a:cubicBezTo>
                <a:cubicBezTo>
                  <a:pt x="642" y="290"/>
                  <a:pt x="641" y="291"/>
                  <a:pt x="640" y="293"/>
                </a:cubicBezTo>
                <a:cubicBezTo>
                  <a:pt x="639" y="295"/>
                  <a:pt x="639" y="297"/>
                  <a:pt x="641" y="300"/>
                </a:cubicBezTo>
                <a:cubicBezTo>
                  <a:pt x="646" y="311"/>
                  <a:pt x="646" y="311"/>
                  <a:pt x="646" y="311"/>
                </a:cubicBezTo>
                <a:cubicBezTo>
                  <a:pt x="640" y="313"/>
                  <a:pt x="640" y="313"/>
                  <a:pt x="640" y="313"/>
                </a:cubicBezTo>
                <a:cubicBezTo>
                  <a:pt x="635" y="302"/>
                  <a:pt x="635" y="302"/>
                  <a:pt x="635" y="302"/>
                </a:cubicBezTo>
                <a:cubicBezTo>
                  <a:pt x="634" y="299"/>
                  <a:pt x="633" y="297"/>
                  <a:pt x="633" y="296"/>
                </a:cubicBezTo>
                <a:cubicBezTo>
                  <a:pt x="633" y="294"/>
                  <a:pt x="633" y="292"/>
                  <a:pt x="633" y="291"/>
                </a:cubicBezTo>
                <a:cubicBezTo>
                  <a:pt x="634" y="288"/>
                  <a:pt x="635" y="286"/>
                  <a:pt x="637" y="284"/>
                </a:cubicBezTo>
                <a:cubicBezTo>
                  <a:pt x="638" y="283"/>
                  <a:pt x="641" y="281"/>
                  <a:pt x="644" y="280"/>
                </a:cubicBezTo>
                <a:cubicBezTo>
                  <a:pt x="649" y="277"/>
                  <a:pt x="654" y="276"/>
                  <a:pt x="658" y="277"/>
                </a:cubicBezTo>
                <a:cubicBezTo>
                  <a:pt x="662" y="279"/>
                  <a:pt x="665" y="282"/>
                  <a:pt x="667" y="287"/>
                </a:cubicBezTo>
                <a:cubicBezTo>
                  <a:pt x="672" y="298"/>
                  <a:pt x="672" y="298"/>
                  <a:pt x="672" y="298"/>
                </a:cubicBezTo>
                <a:cubicBezTo>
                  <a:pt x="667" y="301"/>
                  <a:pt x="667" y="301"/>
                  <a:pt x="667" y="301"/>
                </a:cubicBezTo>
                <a:cubicBezTo>
                  <a:pt x="662" y="290"/>
                  <a:pt x="662" y="290"/>
                  <a:pt x="662" y="290"/>
                </a:cubicBezTo>
                <a:close/>
                <a:moveTo>
                  <a:pt x="675" y="325"/>
                </a:moveTo>
                <a:cubicBezTo>
                  <a:pt x="674" y="322"/>
                  <a:pt x="672" y="320"/>
                  <a:pt x="670" y="319"/>
                </a:cubicBezTo>
                <a:cubicBezTo>
                  <a:pt x="668" y="319"/>
                  <a:pt x="665" y="319"/>
                  <a:pt x="660" y="320"/>
                </a:cubicBezTo>
                <a:cubicBezTo>
                  <a:pt x="657" y="322"/>
                  <a:pt x="654" y="323"/>
                  <a:pt x="653" y="325"/>
                </a:cubicBezTo>
                <a:cubicBezTo>
                  <a:pt x="652" y="327"/>
                  <a:pt x="652" y="329"/>
                  <a:pt x="653" y="332"/>
                </a:cubicBezTo>
                <a:cubicBezTo>
                  <a:pt x="657" y="344"/>
                  <a:pt x="657" y="344"/>
                  <a:pt x="657" y="344"/>
                </a:cubicBezTo>
                <a:cubicBezTo>
                  <a:pt x="651" y="346"/>
                  <a:pt x="651" y="346"/>
                  <a:pt x="651" y="346"/>
                </a:cubicBezTo>
                <a:cubicBezTo>
                  <a:pt x="647" y="334"/>
                  <a:pt x="647" y="334"/>
                  <a:pt x="647" y="334"/>
                </a:cubicBezTo>
                <a:cubicBezTo>
                  <a:pt x="646" y="331"/>
                  <a:pt x="646" y="329"/>
                  <a:pt x="646" y="327"/>
                </a:cubicBezTo>
                <a:cubicBezTo>
                  <a:pt x="646" y="326"/>
                  <a:pt x="646" y="324"/>
                  <a:pt x="647" y="322"/>
                </a:cubicBezTo>
                <a:cubicBezTo>
                  <a:pt x="647" y="320"/>
                  <a:pt x="649" y="318"/>
                  <a:pt x="651" y="316"/>
                </a:cubicBezTo>
                <a:cubicBezTo>
                  <a:pt x="653" y="315"/>
                  <a:pt x="655" y="314"/>
                  <a:pt x="658" y="313"/>
                </a:cubicBezTo>
                <a:cubicBezTo>
                  <a:pt x="664" y="311"/>
                  <a:pt x="669" y="310"/>
                  <a:pt x="673" y="312"/>
                </a:cubicBezTo>
                <a:cubicBezTo>
                  <a:pt x="676" y="314"/>
                  <a:pt x="679" y="317"/>
                  <a:pt x="681" y="323"/>
                </a:cubicBezTo>
                <a:cubicBezTo>
                  <a:pt x="684" y="335"/>
                  <a:pt x="684" y="335"/>
                  <a:pt x="684" y="335"/>
                </a:cubicBezTo>
                <a:cubicBezTo>
                  <a:pt x="679" y="337"/>
                  <a:pt x="679" y="337"/>
                  <a:pt x="679" y="337"/>
                </a:cubicBezTo>
                <a:cubicBezTo>
                  <a:pt x="675" y="325"/>
                  <a:pt x="675" y="325"/>
                  <a:pt x="675" y="325"/>
                </a:cubicBezTo>
                <a:close/>
                <a:moveTo>
                  <a:pt x="689" y="352"/>
                </a:moveTo>
                <a:cubicBezTo>
                  <a:pt x="675" y="354"/>
                  <a:pt x="675" y="354"/>
                  <a:pt x="675" y="354"/>
                </a:cubicBezTo>
                <a:cubicBezTo>
                  <a:pt x="677" y="368"/>
                  <a:pt x="677" y="368"/>
                  <a:pt x="677" y="368"/>
                </a:cubicBezTo>
                <a:cubicBezTo>
                  <a:pt x="691" y="365"/>
                  <a:pt x="691" y="365"/>
                  <a:pt x="691" y="365"/>
                </a:cubicBezTo>
                <a:cubicBezTo>
                  <a:pt x="692" y="373"/>
                  <a:pt x="692" y="373"/>
                  <a:pt x="692" y="373"/>
                </a:cubicBezTo>
                <a:cubicBezTo>
                  <a:pt x="658" y="379"/>
                  <a:pt x="658" y="379"/>
                  <a:pt x="658" y="379"/>
                </a:cubicBezTo>
                <a:cubicBezTo>
                  <a:pt x="656" y="372"/>
                  <a:pt x="656" y="372"/>
                  <a:pt x="656" y="372"/>
                </a:cubicBezTo>
                <a:cubicBezTo>
                  <a:pt x="671" y="369"/>
                  <a:pt x="671" y="369"/>
                  <a:pt x="671" y="369"/>
                </a:cubicBezTo>
                <a:cubicBezTo>
                  <a:pt x="669" y="355"/>
                  <a:pt x="669" y="355"/>
                  <a:pt x="669" y="355"/>
                </a:cubicBezTo>
                <a:cubicBezTo>
                  <a:pt x="654" y="358"/>
                  <a:pt x="654" y="358"/>
                  <a:pt x="654" y="358"/>
                </a:cubicBezTo>
                <a:cubicBezTo>
                  <a:pt x="653" y="351"/>
                  <a:pt x="653" y="351"/>
                  <a:pt x="653" y="351"/>
                </a:cubicBezTo>
                <a:cubicBezTo>
                  <a:pt x="687" y="344"/>
                  <a:pt x="687" y="344"/>
                  <a:pt x="687" y="344"/>
                </a:cubicBezTo>
                <a:cubicBezTo>
                  <a:pt x="689" y="352"/>
                  <a:pt x="689" y="352"/>
                  <a:pt x="689" y="352"/>
                </a:cubicBezTo>
                <a:close/>
                <a:moveTo>
                  <a:pt x="695" y="386"/>
                </a:moveTo>
                <a:cubicBezTo>
                  <a:pt x="695" y="396"/>
                  <a:pt x="695" y="396"/>
                  <a:pt x="695" y="396"/>
                </a:cubicBezTo>
                <a:cubicBezTo>
                  <a:pt x="670" y="411"/>
                  <a:pt x="670" y="411"/>
                  <a:pt x="670" y="411"/>
                </a:cubicBezTo>
                <a:cubicBezTo>
                  <a:pt x="695" y="410"/>
                  <a:pt x="695" y="410"/>
                  <a:pt x="695" y="410"/>
                </a:cubicBezTo>
                <a:cubicBezTo>
                  <a:pt x="695" y="418"/>
                  <a:pt x="695" y="418"/>
                  <a:pt x="695" y="418"/>
                </a:cubicBezTo>
                <a:cubicBezTo>
                  <a:pt x="660" y="419"/>
                  <a:pt x="660" y="419"/>
                  <a:pt x="660" y="419"/>
                </a:cubicBezTo>
                <a:cubicBezTo>
                  <a:pt x="660" y="410"/>
                  <a:pt x="660" y="410"/>
                  <a:pt x="660" y="410"/>
                </a:cubicBezTo>
                <a:cubicBezTo>
                  <a:pt x="686" y="394"/>
                  <a:pt x="686" y="394"/>
                  <a:pt x="686" y="394"/>
                </a:cubicBezTo>
                <a:cubicBezTo>
                  <a:pt x="660" y="395"/>
                  <a:pt x="660" y="395"/>
                  <a:pt x="660" y="395"/>
                </a:cubicBezTo>
                <a:cubicBezTo>
                  <a:pt x="659" y="387"/>
                  <a:pt x="659" y="387"/>
                  <a:pt x="659" y="387"/>
                </a:cubicBezTo>
                <a:cubicBezTo>
                  <a:pt x="695" y="386"/>
                  <a:pt x="695" y="386"/>
                  <a:pt x="695" y="386"/>
                </a:cubicBezTo>
                <a:close/>
                <a:moveTo>
                  <a:pt x="677" y="425"/>
                </a:moveTo>
                <a:cubicBezTo>
                  <a:pt x="683" y="426"/>
                  <a:pt x="688" y="428"/>
                  <a:pt x="690" y="431"/>
                </a:cubicBezTo>
                <a:cubicBezTo>
                  <a:pt x="693" y="434"/>
                  <a:pt x="694" y="439"/>
                  <a:pt x="693" y="445"/>
                </a:cubicBezTo>
                <a:cubicBezTo>
                  <a:pt x="692" y="451"/>
                  <a:pt x="690" y="455"/>
                  <a:pt x="687" y="458"/>
                </a:cubicBezTo>
                <a:cubicBezTo>
                  <a:pt x="684" y="460"/>
                  <a:pt x="679" y="461"/>
                  <a:pt x="673" y="460"/>
                </a:cubicBezTo>
                <a:cubicBezTo>
                  <a:pt x="667" y="459"/>
                  <a:pt x="662" y="457"/>
                  <a:pt x="660" y="454"/>
                </a:cubicBezTo>
                <a:cubicBezTo>
                  <a:pt x="657" y="451"/>
                  <a:pt x="656" y="446"/>
                  <a:pt x="657" y="440"/>
                </a:cubicBezTo>
                <a:cubicBezTo>
                  <a:pt x="657" y="434"/>
                  <a:pt x="659" y="430"/>
                  <a:pt x="663" y="427"/>
                </a:cubicBezTo>
                <a:cubicBezTo>
                  <a:pt x="666" y="425"/>
                  <a:pt x="671" y="424"/>
                  <a:pt x="677" y="425"/>
                </a:cubicBezTo>
                <a:close/>
                <a:moveTo>
                  <a:pt x="687" y="444"/>
                </a:moveTo>
                <a:cubicBezTo>
                  <a:pt x="687" y="447"/>
                  <a:pt x="685" y="450"/>
                  <a:pt x="683" y="451"/>
                </a:cubicBezTo>
                <a:cubicBezTo>
                  <a:pt x="681" y="452"/>
                  <a:pt x="678" y="453"/>
                  <a:pt x="674" y="452"/>
                </a:cubicBezTo>
                <a:cubicBezTo>
                  <a:pt x="670" y="452"/>
                  <a:pt x="667" y="450"/>
                  <a:pt x="665" y="449"/>
                </a:cubicBezTo>
                <a:cubicBezTo>
                  <a:pt x="663" y="447"/>
                  <a:pt x="662" y="444"/>
                  <a:pt x="663" y="441"/>
                </a:cubicBezTo>
                <a:cubicBezTo>
                  <a:pt x="663" y="438"/>
                  <a:pt x="664" y="435"/>
                  <a:pt x="667" y="434"/>
                </a:cubicBezTo>
                <a:cubicBezTo>
                  <a:pt x="669" y="433"/>
                  <a:pt x="672" y="432"/>
                  <a:pt x="676" y="433"/>
                </a:cubicBezTo>
                <a:cubicBezTo>
                  <a:pt x="680" y="433"/>
                  <a:pt x="683" y="435"/>
                  <a:pt x="685" y="436"/>
                </a:cubicBezTo>
                <a:cubicBezTo>
                  <a:pt x="687" y="438"/>
                  <a:pt x="687" y="441"/>
                  <a:pt x="687" y="444"/>
                </a:cubicBezTo>
                <a:close/>
                <a:moveTo>
                  <a:pt x="651" y="478"/>
                </a:moveTo>
                <a:cubicBezTo>
                  <a:pt x="652" y="474"/>
                  <a:pt x="653" y="472"/>
                  <a:pt x="654" y="471"/>
                </a:cubicBezTo>
                <a:cubicBezTo>
                  <a:pt x="655" y="469"/>
                  <a:pt x="656" y="468"/>
                  <a:pt x="658" y="467"/>
                </a:cubicBezTo>
                <a:cubicBezTo>
                  <a:pt x="659" y="466"/>
                  <a:pt x="661" y="466"/>
                  <a:pt x="662" y="465"/>
                </a:cubicBezTo>
                <a:cubicBezTo>
                  <a:pt x="664" y="465"/>
                  <a:pt x="666" y="466"/>
                  <a:pt x="669" y="466"/>
                </a:cubicBezTo>
                <a:cubicBezTo>
                  <a:pt x="689" y="471"/>
                  <a:pt x="689" y="471"/>
                  <a:pt x="689" y="471"/>
                </a:cubicBezTo>
                <a:cubicBezTo>
                  <a:pt x="687" y="478"/>
                  <a:pt x="687" y="478"/>
                  <a:pt x="687" y="478"/>
                </a:cubicBezTo>
                <a:cubicBezTo>
                  <a:pt x="667" y="474"/>
                  <a:pt x="667" y="474"/>
                  <a:pt x="667" y="474"/>
                </a:cubicBezTo>
                <a:cubicBezTo>
                  <a:pt x="665" y="473"/>
                  <a:pt x="664" y="473"/>
                  <a:pt x="663" y="473"/>
                </a:cubicBezTo>
                <a:cubicBezTo>
                  <a:pt x="662" y="473"/>
                  <a:pt x="661" y="473"/>
                  <a:pt x="661" y="473"/>
                </a:cubicBezTo>
                <a:cubicBezTo>
                  <a:pt x="660" y="474"/>
                  <a:pt x="659" y="475"/>
                  <a:pt x="658" y="475"/>
                </a:cubicBezTo>
                <a:cubicBezTo>
                  <a:pt x="658" y="476"/>
                  <a:pt x="657" y="478"/>
                  <a:pt x="657" y="480"/>
                </a:cubicBezTo>
                <a:cubicBezTo>
                  <a:pt x="655" y="488"/>
                  <a:pt x="655" y="488"/>
                  <a:pt x="655" y="488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651" y="478"/>
                  <a:pt x="651" y="478"/>
                  <a:pt x="651" y="478"/>
                </a:cubicBezTo>
                <a:close/>
                <a:moveTo>
                  <a:pt x="667" y="494"/>
                </a:moveTo>
                <a:cubicBezTo>
                  <a:pt x="672" y="496"/>
                  <a:pt x="676" y="499"/>
                  <a:pt x="678" y="503"/>
                </a:cubicBezTo>
                <a:cubicBezTo>
                  <a:pt x="679" y="507"/>
                  <a:pt x="679" y="512"/>
                  <a:pt x="677" y="517"/>
                </a:cubicBezTo>
                <a:cubicBezTo>
                  <a:pt x="675" y="523"/>
                  <a:pt x="671" y="526"/>
                  <a:pt x="668" y="528"/>
                </a:cubicBezTo>
                <a:cubicBezTo>
                  <a:pt x="664" y="529"/>
                  <a:pt x="659" y="529"/>
                  <a:pt x="653" y="527"/>
                </a:cubicBezTo>
                <a:cubicBezTo>
                  <a:pt x="647" y="524"/>
                  <a:pt x="644" y="521"/>
                  <a:pt x="642" y="517"/>
                </a:cubicBezTo>
                <a:cubicBezTo>
                  <a:pt x="640" y="513"/>
                  <a:pt x="641" y="509"/>
                  <a:pt x="643" y="503"/>
                </a:cubicBezTo>
                <a:cubicBezTo>
                  <a:pt x="645" y="497"/>
                  <a:pt x="648" y="494"/>
                  <a:pt x="652" y="492"/>
                </a:cubicBezTo>
                <a:cubicBezTo>
                  <a:pt x="656" y="491"/>
                  <a:pt x="661" y="491"/>
                  <a:pt x="667" y="494"/>
                </a:cubicBezTo>
                <a:close/>
                <a:moveTo>
                  <a:pt x="671" y="515"/>
                </a:moveTo>
                <a:cubicBezTo>
                  <a:pt x="670" y="518"/>
                  <a:pt x="668" y="520"/>
                  <a:pt x="666" y="520"/>
                </a:cubicBezTo>
                <a:cubicBezTo>
                  <a:pt x="663" y="521"/>
                  <a:pt x="660" y="521"/>
                  <a:pt x="656" y="519"/>
                </a:cubicBezTo>
                <a:cubicBezTo>
                  <a:pt x="652" y="517"/>
                  <a:pt x="650" y="516"/>
                  <a:pt x="649" y="513"/>
                </a:cubicBezTo>
                <a:cubicBezTo>
                  <a:pt x="647" y="511"/>
                  <a:pt x="647" y="508"/>
                  <a:pt x="648" y="505"/>
                </a:cubicBezTo>
                <a:cubicBezTo>
                  <a:pt x="650" y="502"/>
                  <a:pt x="651" y="500"/>
                  <a:pt x="654" y="500"/>
                </a:cubicBezTo>
                <a:cubicBezTo>
                  <a:pt x="656" y="499"/>
                  <a:pt x="660" y="500"/>
                  <a:pt x="664" y="501"/>
                </a:cubicBezTo>
                <a:cubicBezTo>
                  <a:pt x="667" y="503"/>
                  <a:pt x="670" y="505"/>
                  <a:pt x="671" y="507"/>
                </a:cubicBezTo>
                <a:cubicBezTo>
                  <a:pt x="672" y="509"/>
                  <a:pt x="672" y="512"/>
                  <a:pt x="671" y="515"/>
                </a:cubicBezTo>
                <a:close/>
                <a:moveTo>
                  <a:pt x="641" y="544"/>
                </a:moveTo>
                <a:cubicBezTo>
                  <a:pt x="646" y="547"/>
                  <a:pt x="646" y="547"/>
                  <a:pt x="646" y="547"/>
                </a:cubicBezTo>
                <a:cubicBezTo>
                  <a:pt x="637" y="562"/>
                  <a:pt x="637" y="562"/>
                  <a:pt x="637" y="562"/>
                </a:cubicBezTo>
                <a:cubicBezTo>
                  <a:pt x="619" y="552"/>
                  <a:pt x="619" y="552"/>
                  <a:pt x="619" y="552"/>
                </a:cubicBezTo>
                <a:cubicBezTo>
                  <a:pt x="628" y="538"/>
                  <a:pt x="628" y="538"/>
                  <a:pt x="628" y="538"/>
                </a:cubicBezTo>
                <a:cubicBezTo>
                  <a:pt x="629" y="535"/>
                  <a:pt x="631" y="533"/>
                  <a:pt x="632" y="532"/>
                </a:cubicBezTo>
                <a:cubicBezTo>
                  <a:pt x="633" y="531"/>
                  <a:pt x="634" y="530"/>
                  <a:pt x="636" y="530"/>
                </a:cubicBezTo>
                <a:cubicBezTo>
                  <a:pt x="638" y="529"/>
                  <a:pt x="641" y="529"/>
                  <a:pt x="643" y="529"/>
                </a:cubicBezTo>
                <a:cubicBezTo>
                  <a:pt x="645" y="529"/>
                  <a:pt x="648" y="530"/>
                  <a:pt x="651" y="532"/>
                </a:cubicBezTo>
                <a:cubicBezTo>
                  <a:pt x="656" y="535"/>
                  <a:pt x="659" y="539"/>
                  <a:pt x="661" y="543"/>
                </a:cubicBezTo>
                <a:cubicBezTo>
                  <a:pt x="662" y="547"/>
                  <a:pt x="661" y="551"/>
                  <a:pt x="658" y="556"/>
                </a:cubicBezTo>
                <a:cubicBezTo>
                  <a:pt x="650" y="570"/>
                  <a:pt x="650" y="570"/>
                  <a:pt x="650" y="570"/>
                </a:cubicBezTo>
                <a:cubicBezTo>
                  <a:pt x="644" y="567"/>
                  <a:pt x="644" y="567"/>
                  <a:pt x="644" y="567"/>
                </a:cubicBezTo>
                <a:cubicBezTo>
                  <a:pt x="653" y="553"/>
                  <a:pt x="653" y="553"/>
                  <a:pt x="653" y="553"/>
                </a:cubicBezTo>
                <a:cubicBezTo>
                  <a:pt x="654" y="550"/>
                  <a:pt x="654" y="548"/>
                  <a:pt x="654" y="546"/>
                </a:cubicBezTo>
                <a:cubicBezTo>
                  <a:pt x="653" y="544"/>
                  <a:pt x="650" y="542"/>
                  <a:pt x="647" y="539"/>
                </a:cubicBezTo>
                <a:cubicBezTo>
                  <a:pt x="644" y="537"/>
                  <a:pt x="641" y="537"/>
                  <a:pt x="639" y="537"/>
                </a:cubicBezTo>
                <a:cubicBezTo>
                  <a:pt x="636" y="537"/>
                  <a:pt x="635" y="538"/>
                  <a:pt x="633" y="541"/>
                </a:cubicBezTo>
                <a:cubicBezTo>
                  <a:pt x="629" y="548"/>
                  <a:pt x="629" y="548"/>
                  <a:pt x="629" y="548"/>
                </a:cubicBezTo>
                <a:cubicBezTo>
                  <a:pt x="636" y="553"/>
                  <a:pt x="636" y="553"/>
                  <a:pt x="636" y="553"/>
                </a:cubicBezTo>
                <a:cubicBezTo>
                  <a:pt x="641" y="544"/>
                  <a:pt x="641" y="544"/>
                  <a:pt x="641" y="544"/>
                </a:cubicBezTo>
                <a:close/>
                <a:moveTo>
                  <a:pt x="648" y="574"/>
                </a:moveTo>
                <a:cubicBezTo>
                  <a:pt x="643" y="581"/>
                  <a:pt x="643" y="581"/>
                  <a:pt x="643" y="581"/>
                </a:cubicBezTo>
                <a:cubicBezTo>
                  <a:pt x="627" y="580"/>
                  <a:pt x="627" y="580"/>
                  <a:pt x="627" y="580"/>
                </a:cubicBezTo>
                <a:cubicBezTo>
                  <a:pt x="632" y="595"/>
                  <a:pt x="632" y="595"/>
                  <a:pt x="632" y="595"/>
                </a:cubicBezTo>
                <a:cubicBezTo>
                  <a:pt x="627" y="602"/>
                  <a:pt x="627" y="602"/>
                  <a:pt x="627" y="602"/>
                </a:cubicBezTo>
                <a:cubicBezTo>
                  <a:pt x="619" y="579"/>
                  <a:pt x="619" y="579"/>
                  <a:pt x="619" y="579"/>
                </a:cubicBezTo>
                <a:cubicBezTo>
                  <a:pt x="607" y="570"/>
                  <a:pt x="607" y="570"/>
                  <a:pt x="607" y="570"/>
                </a:cubicBezTo>
                <a:cubicBezTo>
                  <a:pt x="611" y="564"/>
                  <a:pt x="611" y="564"/>
                  <a:pt x="611" y="564"/>
                </a:cubicBezTo>
                <a:cubicBezTo>
                  <a:pt x="624" y="573"/>
                  <a:pt x="624" y="573"/>
                  <a:pt x="624" y="573"/>
                </a:cubicBezTo>
                <a:cubicBezTo>
                  <a:pt x="648" y="574"/>
                  <a:pt x="648" y="574"/>
                  <a:pt x="648" y="574"/>
                </a:cubicBezTo>
                <a:close/>
                <a:moveTo>
                  <a:pt x="264" y="535"/>
                </a:moveTo>
                <a:cubicBezTo>
                  <a:pt x="392" y="535"/>
                  <a:pt x="392" y="535"/>
                  <a:pt x="392" y="535"/>
                </a:cubicBezTo>
                <a:cubicBezTo>
                  <a:pt x="401" y="536"/>
                  <a:pt x="400" y="566"/>
                  <a:pt x="392" y="565"/>
                </a:cubicBezTo>
                <a:cubicBezTo>
                  <a:pt x="264" y="565"/>
                  <a:pt x="264" y="565"/>
                  <a:pt x="264" y="565"/>
                </a:cubicBezTo>
                <a:cubicBezTo>
                  <a:pt x="275" y="565"/>
                  <a:pt x="276" y="536"/>
                  <a:pt x="264" y="535"/>
                </a:cubicBezTo>
                <a:close/>
                <a:moveTo>
                  <a:pt x="550" y="535"/>
                </a:moveTo>
                <a:cubicBezTo>
                  <a:pt x="538" y="536"/>
                  <a:pt x="539" y="565"/>
                  <a:pt x="550" y="565"/>
                </a:cubicBezTo>
                <a:cubicBezTo>
                  <a:pt x="421" y="565"/>
                  <a:pt x="421" y="565"/>
                  <a:pt x="421" y="565"/>
                </a:cubicBezTo>
                <a:cubicBezTo>
                  <a:pt x="413" y="566"/>
                  <a:pt x="412" y="536"/>
                  <a:pt x="421" y="535"/>
                </a:cubicBezTo>
                <a:cubicBezTo>
                  <a:pt x="550" y="535"/>
                  <a:pt x="550" y="535"/>
                  <a:pt x="550" y="535"/>
                </a:cubicBezTo>
                <a:close/>
                <a:moveTo>
                  <a:pt x="495" y="212"/>
                </a:moveTo>
                <a:cubicBezTo>
                  <a:pt x="495" y="260"/>
                  <a:pt x="495" y="260"/>
                  <a:pt x="495" y="260"/>
                </a:cubicBezTo>
                <a:cubicBezTo>
                  <a:pt x="481" y="257"/>
                  <a:pt x="469" y="266"/>
                  <a:pt x="462" y="280"/>
                </a:cubicBezTo>
                <a:cubicBezTo>
                  <a:pt x="462" y="449"/>
                  <a:pt x="462" y="449"/>
                  <a:pt x="462" y="449"/>
                </a:cubicBezTo>
                <a:cubicBezTo>
                  <a:pt x="493" y="439"/>
                  <a:pt x="510" y="421"/>
                  <a:pt x="516" y="396"/>
                </a:cubicBezTo>
                <a:cubicBezTo>
                  <a:pt x="519" y="389"/>
                  <a:pt x="519" y="377"/>
                  <a:pt x="514" y="358"/>
                </a:cubicBezTo>
                <a:cubicBezTo>
                  <a:pt x="501" y="332"/>
                  <a:pt x="486" y="324"/>
                  <a:pt x="477" y="327"/>
                </a:cubicBezTo>
                <a:cubicBezTo>
                  <a:pt x="477" y="278"/>
                  <a:pt x="477" y="278"/>
                  <a:pt x="477" y="278"/>
                </a:cubicBezTo>
                <a:cubicBezTo>
                  <a:pt x="516" y="281"/>
                  <a:pt x="552" y="305"/>
                  <a:pt x="562" y="357"/>
                </a:cubicBezTo>
                <a:cubicBezTo>
                  <a:pt x="570" y="390"/>
                  <a:pt x="562" y="422"/>
                  <a:pt x="545" y="449"/>
                </a:cubicBezTo>
                <a:cubicBezTo>
                  <a:pt x="523" y="472"/>
                  <a:pt x="499" y="491"/>
                  <a:pt x="462" y="497"/>
                </a:cubicBezTo>
                <a:cubicBezTo>
                  <a:pt x="462" y="514"/>
                  <a:pt x="462" y="514"/>
                  <a:pt x="462" y="514"/>
                </a:cubicBezTo>
                <a:cubicBezTo>
                  <a:pt x="413" y="514"/>
                  <a:pt x="413" y="514"/>
                  <a:pt x="413" y="514"/>
                </a:cubicBezTo>
                <a:cubicBezTo>
                  <a:pt x="413" y="274"/>
                  <a:pt x="413" y="274"/>
                  <a:pt x="413" y="274"/>
                </a:cubicBezTo>
                <a:cubicBezTo>
                  <a:pt x="425" y="233"/>
                  <a:pt x="453" y="213"/>
                  <a:pt x="495" y="212"/>
                </a:cubicBezTo>
                <a:close/>
                <a:moveTo>
                  <a:pt x="316" y="212"/>
                </a:moveTo>
                <a:cubicBezTo>
                  <a:pt x="358" y="213"/>
                  <a:pt x="386" y="233"/>
                  <a:pt x="398" y="274"/>
                </a:cubicBezTo>
                <a:cubicBezTo>
                  <a:pt x="398" y="514"/>
                  <a:pt x="398" y="514"/>
                  <a:pt x="398" y="514"/>
                </a:cubicBezTo>
                <a:cubicBezTo>
                  <a:pt x="349" y="514"/>
                  <a:pt x="349" y="514"/>
                  <a:pt x="349" y="514"/>
                </a:cubicBezTo>
                <a:cubicBezTo>
                  <a:pt x="349" y="497"/>
                  <a:pt x="349" y="497"/>
                  <a:pt x="349" y="497"/>
                </a:cubicBezTo>
                <a:cubicBezTo>
                  <a:pt x="312" y="491"/>
                  <a:pt x="288" y="472"/>
                  <a:pt x="267" y="449"/>
                </a:cubicBezTo>
                <a:cubicBezTo>
                  <a:pt x="249" y="422"/>
                  <a:pt x="241" y="390"/>
                  <a:pt x="249" y="357"/>
                </a:cubicBezTo>
                <a:cubicBezTo>
                  <a:pt x="259" y="305"/>
                  <a:pt x="295" y="281"/>
                  <a:pt x="334" y="278"/>
                </a:cubicBezTo>
                <a:cubicBezTo>
                  <a:pt x="334" y="327"/>
                  <a:pt x="334" y="327"/>
                  <a:pt x="334" y="327"/>
                </a:cubicBezTo>
                <a:cubicBezTo>
                  <a:pt x="325" y="324"/>
                  <a:pt x="310" y="332"/>
                  <a:pt x="297" y="358"/>
                </a:cubicBezTo>
                <a:cubicBezTo>
                  <a:pt x="292" y="377"/>
                  <a:pt x="292" y="389"/>
                  <a:pt x="295" y="396"/>
                </a:cubicBezTo>
                <a:cubicBezTo>
                  <a:pt x="302" y="421"/>
                  <a:pt x="318" y="439"/>
                  <a:pt x="349" y="449"/>
                </a:cubicBezTo>
                <a:cubicBezTo>
                  <a:pt x="349" y="280"/>
                  <a:pt x="349" y="280"/>
                  <a:pt x="349" y="280"/>
                </a:cubicBezTo>
                <a:cubicBezTo>
                  <a:pt x="343" y="266"/>
                  <a:pt x="330" y="257"/>
                  <a:pt x="316" y="260"/>
                </a:cubicBezTo>
                <a:cubicBezTo>
                  <a:pt x="316" y="212"/>
                  <a:pt x="316" y="212"/>
                  <a:pt x="316" y="212"/>
                </a:cubicBezTo>
                <a:close/>
                <a:moveTo>
                  <a:pt x="249" y="587"/>
                </a:moveTo>
                <a:cubicBezTo>
                  <a:pt x="567" y="587"/>
                  <a:pt x="567" y="587"/>
                  <a:pt x="567" y="587"/>
                </a:cubicBezTo>
                <a:cubicBezTo>
                  <a:pt x="567" y="615"/>
                  <a:pt x="567" y="615"/>
                  <a:pt x="567" y="615"/>
                </a:cubicBezTo>
                <a:cubicBezTo>
                  <a:pt x="249" y="615"/>
                  <a:pt x="249" y="615"/>
                  <a:pt x="249" y="615"/>
                </a:cubicBezTo>
                <a:lnTo>
                  <a:pt x="249" y="587"/>
                </a:lnTo>
                <a:close/>
              </a:path>
            </a:pathLst>
          </a:custGeom>
          <a:solidFill>
            <a:srgbClr val="87B8CC">
              <a:alpha val="22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8" name="PA-矩形 18"/>
          <p:cNvSpPr/>
          <p:nvPr userDrawn="1">
            <p:custDataLst>
              <p:tags r:id="rId2"/>
            </p:custDataLst>
          </p:nvPr>
        </p:nvSpPr>
        <p:spPr>
          <a:xfrm>
            <a:off x="228298" y="1305045"/>
            <a:ext cx="1294050" cy="4455675"/>
          </a:xfrm>
          <a:prstGeom prst="rect">
            <a:avLst/>
          </a:prstGeom>
          <a:solidFill>
            <a:srgbClr val="29547B"/>
          </a:solidFill>
          <a:ln>
            <a:noFill/>
          </a:ln>
          <a:effectLst>
            <a:outerShdw blurRad="2667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0"/>
          </p:nvPr>
        </p:nvSpPr>
        <p:spPr>
          <a:xfrm>
            <a:off x="1023938" y="1036638"/>
            <a:ext cx="4070350" cy="4830762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619433" y="491612"/>
            <a:ext cx="481780" cy="0"/>
          </a:xfrm>
          <a:prstGeom prst="line">
            <a:avLst/>
          </a:prstGeom>
          <a:ln w="38100">
            <a:solidFill>
              <a:srgbClr val="2954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676fecc8-5938-4c2a-98aa-ea8df123951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 userDrawn="1">
            <p:custDataLst>
              <p:tags r:id="rId2"/>
            </p:custDataLst>
          </p:nvPr>
        </p:nvGrpSpPr>
        <p:grpSpPr>
          <a:xfrm>
            <a:off x="9218823" y="617928"/>
            <a:ext cx="2300077" cy="624170"/>
            <a:chOff x="2647449" y="2492374"/>
            <a:chExt cx="6897103" cy="1871663"/>
          </a:xfrm>
        </p:grpSpPr>
        <p:sp>
          <p:nvSpPr>
            <p:cNvPr id="11" name="íšľíḑe"/>
            <p:cNvSpPr/>
            <p:nvPr userDrawn="1"/>
          </p:nvSpPr>
          <p:spPr bwMode="auto">
            <a:xfrm>
              <a:off x="4864297" y="2650172"/>
              <a:ext cx="4625464" cy="1089247"/>
            </a:xfrm>
            <a:custGeom>
              <a:avLst/>
              <a:gdLst>
                <a:gd name="T0" fmla="*/ 1846 w 2033"/>
                <a:gd name="T1" fmla="*/ 379 h 478"/>
                <a:gd name="T2" fmla="*/ 1836 w 2033"/>
                <a:gd name="T3" fmla="*/ 368 h 478"/>
                <a:gd name="T4" fmla="*/ 1932 w 2033"/>
                <a:gd name="T5" fmla="*/ 256 h 478"/>
                <a:gd name="T6" fmla="*/ 1958 w 2033"/>
                <a:gd name="T7" fmla="*/ 124 h 478"/>
                <a:gd name="T8" fmla="*/ 1868 w 2033"/>
                <a:gd name="T9" fmla="*/ 215 h 478"/>
                <a:gd name="T10" fmla="*/ 1814 w 2033"/>
                <a:gd name="T11" fmla="*/ 242 h 478"/>
                <a:gd name="T12" fmla="*/ 1796 w 2033"/>
                <a:gd name="T13" fmla="*/ 130 h 478"/>
                <a:gd name="T14" fmla="*/ 1834 w 2033"/>
                <a:gd name="T15" fmla="*/ 154 h 478"/>
                <a:gd name="T16" fmla="*/ 1859 w 2033"/>
                <a:gd name="T17" fmla="*/ 124 h 478"/>
                <a:gd name="T18" fmla="*/ 1944 w 2033"/>
                <a:gd name="T19" fmla="*/ 46 h 478"/>
                <a:gd name="T20" fmla="*/ 2022 w 2033"/>
                <a:gd name="T21" fmla="*/ 84 h 478"/>
                <a:gd name="T22" fmla="*/ 1892 w 2033"/>
                <a:gd name="T23" fmla="*/ 315 h 478"/>
                <a:gd name="T24" fmla="*/ 1927 w 2033"/>
                <a:gd name="T25" fmla="*/ 338 h 478"/>
                <a:gd name="T26" fmla="*/ 2 w 2033"/>
                <a:gd name="T27" fmla="*/ 449 h 478"/>
                <a:gd name="T28" fmla="*/ 236 w 2033"/>
                <a:gd name="T29" fmla="*/ 99 h 478"/>
                <a:gd name="T30" fmla="*/ 119 w 2033"/>
                <a:gd name="T31" fmla="*/ 112 h 478"/>
                <a:gd name="T32" fmla="*/ 276 w 2033"/>
                <a:gd name="T33" fmla="*/ 88 h 478"/>
                <a:gd name="T34" fmla="*/ 237 w 2033"/>
                <a:gd name="T35" fmla="*/ 157 h 478"/>
                <a:gd name="T36" fmla="*/ 341 w 2033"/>
                <a:gd name="T37" fmla="*/ 184 h 478"/>
                <a:gd name="T38" fmla="*/ 308 w 2033"/>
                <a:gd name="T39" fmla="*/ 295 h 478"/>
                <a:gd name="T40" fmla="*/ 253 w 2033"/>
                <a:gd name="T41" fmla="*/ 338 h 478"/>
                <a:gd name="T42" fmla="*/ 133 w 2033"/>
                <a:gd name="T43" fmla="*/ 427 h 478"/>
                <a:gd name="T44" fmla="*/ 154 w 2033"/>
                <a:gd name="T45" fmla="*/ 285 h 478"/>
                <a:gd name="T46" fmla="*/ 1171 w 2033"/>
                <a:gd name="T47" fmla="*/ 371 h 478"/>
                <a:gd name="T48" fmla="*/ 1168 w 2033"/>
                <a:gd name="T49" fmla="*/ 314 h 478"/>
                <a:gd name="T50" fmla="*/ 1220 w 2033"/>
                <a:gd name="T51" fmla="*/ 245 h 478"/>
                <a:gd name="T52" fmla="*/ 1055 w 2033"/>
                <a:gd name="T53" fmla="*/ 234 h 478"/>
                <a:gd name="T54" fmla="*/ 1168 w 2033"/>
                <a:gd name="T55" fmla="*/ 165 h 478"/>
                <a:gd name="T56" fmla="*/ 1198 w 2033"/>
                <a:gd name="T57" fmla="*/ 87 h 478"/>
                <a:gd name="T58" fmla="*/ 1204 w 2033"/>
                <a:gd name="T59" fmla="*/ 161 h 478"/>
                <a:gd name="T60" fmla="*/ 1283 w 2033"/>
                <a:gd name="T61" fmla="*/ 170 h 478"/>
                <a:gd name="T62" fmla="*/ 1235 w 2033"/>
                <a:gd name="T63" fmla="*/ 256 h 478"/>
                <a:gd name="T64" fmla="*/ 1220 w 2033"/>
                <a:gd name="T65" fmla="*/ 318 h 478"/>
                <a:gd name="T66" fmla="*/ 405 w 2033"/>
                <a:gd name="T67" fmla="*/ 412 h 478"/>
                <a:gd name="T68" fmla="*/ 434 w 2033"/>
                <a:gd name="T69" fmla="*/ 422 h 478"/>
                <a:gd name="T70" fmla="*/ 574 w 2033"/>
                <a:gd name="T71" fmla="*/ 413 h 478"/>
                <a:gd name="T72" fmla="*/ 578 w 2033"/>
                <a:gd name="T73" fmla="*/ 255 h 478"/>
                <a:gd name="T74" fmla="*/ 638 w 2033"/>
                <a:gd name="T75" fmla="*/ 104 h 478"/>
                <a:gd name="T76" fmla="*/ 466 w 2033"/>
                <a:gd name="T77" fmla="*/ 159 h 478"/>
                <a:gd name="T78" fmla="*/ 535 w 2033"/>
                <a:gd name="T79" fmla="*/ 201 h 478"/>
                <a:gd name="T80" fmla="*/ 499 w 2033"/>
                <a:gd name="T81" fmla="*/ 257 h 478"/>
                <a:gd name="T82" fmla="*/ 556 w 2033"/>
                <a:gd name="T83" fmla="*/ 225 h 478"/>
                <a:gd name="T84" fmla="*/ 531 w 2033"/>
                <a:gd name="T85" fmla="*/ 386 h 478"/>
                <a:gd name="T86" fmla="*/ 1609 w 2033"/>
                <a:gd name="T87" fmla="*/ 256 h 478"/>
                <a:gd name="T88" fmla="*/ 1562 w 2033"/>
                <a:gd name="T89" fmla="*/ 107 h 478"/>
                <a:gd name="T90" fmla="*/ 1556 w 2033"/>
                <a:gd name="T91" fmla="*/ 279 h 478"/>
                <a:gd name="T92" fmla="*/ 324 w 2033"/>
                <a:gd name="T93" fmla="*/ 382 h 478"/>
                <a:gd name="T94" fmla="*/ 1283 w 2033"/>
                <a:gd name="T95" fmla="*/ 389 h 478"/>
                <a:gd name="T96" fmla="*/ 1184 w 2033"/>
                <a:gd name="T97" fmla="*/ 385 h 478"/>
                <a:gd name="T98" fmla="*/ 731 w 2033"/>
                <a:gd name="T99" fmla="*/ 348 h 478"/>
                <a:gd name="T100" fmla="*/ 913 w 2033"/>
                <a:gd name="T101" fmla="*/ 256 h 478"/>
                <a:gd name="T102" fmla="*/ 838 w 2033"/>
                <a:gd name="T103" fmla="*/ 191 h 478"/>
                <a:gd name="T104" fmla="*/ 957 w 2033"/>
                <a:gd name="T105" fmla="*/ 243 h 478"/>
                <a:gd name="T106" fmla="*/ 875 w 2033"/>
                <a:gd name="T107" fmla="*/ 347 h 478"/>
                <a:gd name="T108" fmla="*/ 229 w 2033"/>
                <a:gd name="T109" fmla="*/ 334 h 478"/>
                <a:gd name="T110" fmla="*/ 208 w 2033"/>
                <a:gd name="T111" fmla="*/ 302 h 478"/>
                <a:gd name="T112" fmla="*/ 190 w 2033"/>
                <a:gd name="T113" fmla="*/ 339 h 478"/>
                <a:gd name="T114" fmla="*/ 651 w 2033"/>
                <a:gd name="T115" fmla="*/ 339 h 478"/>
                <a:gd name="T116" fmla="*/ 149 w 2033"/>
                <a:gd name="T117" fmla="*/ 244 h 478"/>
                <a:gd name="T118" fmla="*/ 1847 w 2033"/>
                <a:gd name="T119" fmla="*/ 174 h 478"/>
                <a:gd name="T120" fmla="*/ 1907 w 2033"/>
                <a:gd name="T121" fmla="*/ 189 h 478"/>
                <a:gd name="T122" fmla="*/ 583 w 2033"/>
                <a:gd name="T123" fmla="*/ 131 h 478"/>
                <a:gd name="T124" fmla="*/ 209 w 2033"/>
                <a:gd name="T125" fmla="*/ 1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33" h="478">
                  <a:moveTo>
                    <a:pt x="1888" y="478"/>
                  </a:moveTo>
                  <a:cubicBezTo>
                    <a:pt x="1854" y="462"/>
                    <a:pt x="1854" y="462"/>
                    <a:pt x="1854" y="462"/>
                  </a:cubicBezTo>
                  <a:cubicBezTo>
                    <a:pt x="1854" y="462"/>
                    <a:pt x="1854" y="462"/>
                    <a:pt x="1854" y="462"/>
                  </a:cubicBezTo>
                  <a:cubicBezTo>
                    <a:pt x="1851" y="463"/>
                    <a:pt x="1851" y="463"/>
                    <a:pt x="1851" y="463"/>
                  </a:cubicBezTo>
                  <a:cubicBezTo>
                    <a:pt x="1851" y="463"/>
                    <a:pt x="1851" y="463"/>
                    <a:pt x="1851" y="463"/>
                  </a:cubicBezTo>
                  <a:cubicBezTo>
                    <a:pt x="1849" y="463"/>
                    <a:pt x="1849" y="463"/>
                    <a:pt x="1849" y="463"/>
                  </a:cubicBezTo>
                  <a:cubicBezTo>
                    <a:pt x="1849" y="463"/>
                    <a:pt x="1849" y="463"/>
                    <a:pt x="1849" y="463"/>
                  </a:cubicBezTo>
                  <a:cubicBezTo>
                    <a:pt x="1846" y="463"/>
                    <a:pt x="1846" y="463"/>
                    <a:pt x="1846" y="463"/>
                  </a:cubicBezTo>
                  <a:cubicBezTo>
                    <a:pt x="1846" y="463"/>
                    <a:pt x="1846" y="463"/>
                    <a:pt x="1846" y="463"/>
                  </a:cubicBezTo>
                  <a:cubicBezTo>
                    <a:pt x="1844" y="462"/>
                    <a:pt x="1844" y="462"/>
                    <a:pt x="1844" y="462"/>
                  </a:cubicBezTo>
                  <a:cubicBezTo>
                    <a:pt x="1844" y="462"/>
                    <a:pt x="1844" y="462"/>
                    <a:pt x="1844" y="462"/>
                  </a:cubicBezTo>
                  <a:cubicBezTo>
                    <a:pt x="1841" y="462"/>
                    <a:pt x="1841" y="462"/>
                    <a:pt x="1841" y="462"/>
                  </a:cubicBezTo>
                  <a:cubicBezTo>
                    <a:pt x="1841" y="462"/>
                    <a:pt x="1841" y="462"/>
                    <a:pt x="1841" y="462"/>
                  </a:cubicBezTo>
                  <a:cubicBezTo>
                    <a:pt x="1838" y="462"/>
                    <a:pt x="1838" y="462"/>
                    <a:pt x="1838" y="462"/>
                  </a:cubicBezTo>
                  <a:cubicBezTo>
                    <a:pt x="1838" y="462"/>
                    <a:pt x="1838" y="462"/>
                    <a:pt x="1838" y="462"/>
                  </a:cubicBezTo>
                  <a:cubicBezTo>
                    <a:pt x="1835" y="462"/>
                    <a:pt x="1835" y="462"/>
                    <a:pt x="1835" y="462"/>
                  </a:cubicBezTo>
                  <a:cubicBezTo>
                    <a:pt x="1835" y="462"/>
                    <a:pt x="1835" y="462"/>
                    <a:pt x="1835" y="462"/>
                  </a:cubicBezTo>
                  <a:cubicBezTo>
                    <a:pt x="1833" y="462"/>
                    <a:pt x="1833" y="462"/>
                    <a:pt x="1833" y="462"/>
                  </a:cubicBezTo>
                  <a:cubicBezTo>
                    <a:pt x="1833" y="462"/>
                    <a:pt x="1833" y="462"/>
                    <a:pt x="1833" y="462"/>
                  </a:cubicBezTo>
                  <a:cubicBezTo>
                    <a:pt x="1829" y="460"/>
                    <a:pt x="1829" y="460"/>
                    <a:pt x="1829" y="460"/>
                  </a:cubicBezTo>
                  <a:cubicBezTo>
                    <a:pt x="1829" y="460"/>
                    <a:pt x="1829" y="460"/>
                    <a:pt x="1829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59"/>
                    <a:pt x="1827" y="459"/>
                    <a:pt x="1827" y="459"/>
                  </a:cubicBezTo>
                  <a:cubicBezTo>
                    <a:pt x="1827" y="459"/>
                    <a:pt x="1827" y="459"/>
                    <a:pt x="1827" y="459"/>
                  </a:cubicBezTo>
                  <a:cubicBezTo>
                    <a:pt x="1827" y="457"/>
                    <a:pt x="1827" y="457"/>
                    <a:pt x="1827" y="457"/>
                  </a:cubicBezTo>
                  <a:cubicBezTo>
                    <a:pt x="1827" y="457"/>
                    <a:pt x="1827" y="457"/>
                    <a:pt x="1827" y="457"/>
                  </a:cubicBezTo>
                  <a:cubicBezTo>
                    <a:pt x="1827" y="456"/>
                    <a:pt x="1827" y="456"/>
                    <a:pt x="1827" y="456"/>
                  </a:cubicBezTo>
                  <a:cubicBezTo>
                    <a:pt x="1827" y="456"/>
                    <a:pt x="1827" y="456"/>
                    <a:pt x="1827" y="456"/>
                  </a:cubicBezTo>
                  <a:cubicBezTo>
                    <a:pt x="1827" y="454"/>
                    <a:pt x="1827" y="454"/>
                    <a:pt x="1827" y="454"/>
                  </a:cubicBezTo>
                  <a:cubicBezTo>
                    <a:pt x="1827" y="454"/>
                    <a:pt x="1827" y="454"/>
                    <a:pt x="1827" y="454"/>
                  </a:cubicBezTo>
                  <a:cubicBezTo>
                    <a:pt x="1827" y="453"/>
                    <a:pt x="1827" y="453"/>
                    <a:pt x="1827" y="453"/>
                  </a:cubicBezTo>
                  <a:cubicBezTo>
                    <a:pt x="1827" y="453"/>
                    <a:pt x="1827" y="453"/>
                    <a:pt x="1827" y="453"/>
                  </a:cubicBezTo>
                  <a:cubicBezTo>
                    <a:pt x="1827" y="452"/>
                    <a:pt x="1827" y="452"/>
                    <a:pt x="1827" y="452"/>
                  </a:cubicBezTo>
                  <a:cubicBezTo>
                    <a:pt x="1827" y="452"/>
                    <a:pt x="1827" y="452"/>
                    <a:pt x="1827" y="452"/>
                  </a:cubicBezTo>
                  <a:cubicBezTo>
                    <a:pt x="1832" y="450"/>
                    <a:pt x="1832" y="450"/>
                    <a:pt x="1832" y="450"/>
                  </a:cubicBezTo>
                  <a:cubicBezTo>
                    <a:pt x="1832" y="450"/>
                    <a:pt x="1832" y="450"/>
                    <a:pt x="1832" y="450"/>
                  </a:cubicBezTo>
                  <a:cubicBezTo>
                    <a:pt x="1840" y="449"/>
                    <a:pt x="1840" y="449"/>
                    <a:pt x="1840" y="449"/>
                  </a:cubicBezTo>
                  <a:cubicBezTo>
                    <a:pt x="1840" y="449"/>
                    <a:pt x="1840" y="449"/>
                    <a:pt x="1840" y="449"/>
                  </a:cubicBezTo>
                  <a:cubicBezTo>
                    <a:pt x="1847" y="449"/>
                    <a:pt x="1847" y="449"/>
                    <a:pt x="1847" y="449"/>
                  </a:cubicBezTo>
                  <a:cubicBezTo>
                    <a:pt x="1847" y="449"/>
                    <a:pt x="1847" y="449"/>
                    <a:pt x="1847" y="449"/>
                  </a:cubicBezTo>
                  <a:cubicBezTo>
                    <a:pt x="1855" y="449"/>
                    <a:pt x="1855" y="449"/>
                    <a:pt x="1855" y="449"/>
                  </a:cubicBezTo>
                  <a:cubicBezTo>
                    <a:pt x="1855" y="449"/>
                    <a:pt x="1855" y="449"/>
                    <a:pt x="1855" y="449"/>
                  </a:cubicBezTo>
                  <a:cubicBezTo>
                    <a:pt x="1863" y="450"/>
                    <a:pt x="1863" y="450"/>
                    <a:pt x="1863" y="450"/>
                  </a:cubicBezTo>
                  <a:cubicBezTo>
                    <a:pt x="1863" y="450"/>
                    <a:pt x="1863" y="450"/>
                    <a:pt x="1863" y="450"/>
                  </a:cubicBezTo>
                  <a:cubicBezTo>
                    <a:pt x="1870" y="449"/>
                    <a:pt x="1870" y="449"/>
                    <a:pt x="1870" y="449"/>
                  </a:cubicBezTo>
                  <a:cubicBezTo>
                    <a:pt x="1870" y="449"/>
                    <a:pt x="1870" y="449"/>
                    <a:pt x="1870" y="449"/>
                  </a:cubicBezTo>
                  <a:cubicBezTo>
                    <a:pt x="1876" y="446"/>
                    <a:pt x="1876" y="446"/>
                    <a:pt x="1876" y="446"/>
                  </a:cubicBezTo>
                  <a:cubicBezTo>
                    <a:pt x="1876" y="446"/>
                    <a:pt x="1876" y="446"/>
                    <a:pt x="1876" y="446"/>
                  </a:cubicBezTo>
                  <a:cubicBezTo>
                    <a:pt x="1883" y="439"/>
                    <a:pt x="1883" y="439"/>
                    <a:pt x="1883" y="439"/>
                  </a:cubicBezTo>
                  <a:cubicBezTo>
                    <a:pt x="1883" y="439"/>
                    <a:pt x="1883" y="439"/>
                    <a:pt x="1883" y="439"/>
                  </a:cubicBezTo>
                  <a:cubicBezTo>
                    <a:pt x="1883" y="430"/>
                    <a:pt x="1883" y="430"/>
                    <a:pt x="1883" y="430"/>
                  </a:cubicBezTo>
                  <a:cubicBezTo>
                    <a:pt x="1883" y="430"/>
                    <a:pt x="1883" y="430"/>
                    <a:pt x="1883" y="430"/>
                  </a:cubicBezTo>
                  <a:cubicBezTo>
                    <a:pt x="1884" y="420"/>
                    <a:pt x="1884" y="420"/>
                    <a:pt x="1884" y="420"/>
                  </a:cubicBezTo>
                  <a:cubicBezTo>
                    <a:pt x="1884" y="420"/>
                    <a:pt x="1884" y="420"/>
                    <a:pt x="1884" y="420"/>
                  </a:cubicBezTo>
                  <a:cubicBezTo>
                    <a:pt x="1884" y="410"/>
                    <a:pt x="1884" y="410"/>
                    <a:pt x="1884" y="410"/>
                  </a:cubicBezTo>
                  <a:cubicBezTo>
                    <a:pt x="1884" y="410"/>
                    <a:pt x="1884" y="410"/>
                    <a:pt x="1884" y="410"/>
                  </a:cubicBezTo>
                  <a:cubicBezTo>
                    <a:pt x="1885" y="398"/>
                    <a:pt x="1885" y="398"/>
                    <a:pt x="1885" y="398"/>
                  </a:cubicBezTo>
                  <a:cubicBezTo>
                    <a:pt x="1885" y="398"/>
                    <a:pt x="1885" y="398"/>
                    <a:pt x="1885" y="398"/>
                  </a:cubicBezTo>
                  <a:cubicBezTo>
                    <a:pt x="1885" y="388"/>
                    <a:pt x="1885" y="388"/>
                    <a:pt x="1885" y="388"/>
                  </a:cubicBezTo>
                  <a:cubicBezTo>
                    <a:pt x="1885" y="388"/>
                    <a:pt x="1885" y="388"/>
                    <a:pt x="1885" y="388"/>
                  </a:cubicBezTo>
                  <a:cubicBezTo>
                    <a:pt x="1885" y="377"/>
                    <a:pt x="1885" y="377"/>
                    <a:pt x="1885" y="377"/>
                  </a:cubicBezTo>
                  <a:cubicBezTo>
                    <a:pt x="1885" y="377"/>
                    <a:pt x="1885" y="377"/>
                    <a:pt x="1885" y="377"/>
                  </a:cubicBezTo>
                  <a:cubicBezTo>
                    <a:pt x="1884" y="367"/>
                    <a:pt x="1884" y="367"/>
                    <a:pt x="1884" y="367"/>
                  </a:cubicBezTo>
                  <a:cubicBezTo>
                    <a:pt x="1884" y="367"/>
                    <a:pt x="1884" y="367"/>
                    <a:pt x="1884" y="367"/>
                  </a:cubicBezTo>
                  <a:cubicBezTo>
                    <a:pt x="1883" y="356"/>
                    <a:pt x="1883" y="356"/>
                    <a:pt x="1883" y="356"/>
                  </a:cubicBezTo>
                  <a:cubicBezTo>
                    <a:pt x="1883" y="356"/>
                    <a:pt x="1883" y="356"/>
                    <a:pt x="1883" y="356"/>
                  </a:cubicBezTo>
                  <a:cubicBezTo>
                    <a:pt x="1875" y="360"/>
                    <a:pt x="1875" y="360"/>
                    <a:pt x="1875" y="360"/>
                  </a:cubicBezTo>
                  <a:cubicBezTo>
                    <a:pt x="1875" y="360"/>
                    <a:pt x="1875" y="360"/>
                    <a:pt x="1875" y="360"/>
                  </a:cubicBezTo>
                  <a:cubicBezTo>
                    <a:pt x="1868" y="364"/>
                    <a:pt x="1868" y="364"/>
                    <a:pt x="1868" y="364"/>
                  </a:cubicBezTo>
                  <a:cubicBezTo>
                    <a:pt x="1868" y="364"/>
                    <a:pt x="1868" y="364"/>
                    <a:pt x="1868" y="364"/>
                  </a:cubicBezTo>
                  <a:cubicBezTo>
                    <a:pt x="1860" y="368"/>
                    <a:pt x="1860" y="368"/>
                    <a:pt x="1860" y="368"/>
                  </a:cubicBezTo>
                  <a:cubicBezTo>
                    <a:pt x="1860" y="368"/>
                    <a:pt x="1860" y="368"/>
                    <a:pt x="1860" y="368"/>
                  </a:cubicBezTo>
                  <a:cubicBezTo>
                    <a:pt x="1854" y="373"/>
                    <a:pt x="1854" y="373"/>
                    <a:pt x="1854" y="373"/>
                  </a:cubicBezTo>
                  <a:cubicBezTo>
                    <a:pt x="1854" y="373"/>
                    <a:pt x="1854" y="373"/>
                    <a:pt x="1854" y="373"/>
                  </a:cubicBezTo>
                  <a:cubicBezTo>
                    <a:pt x="1846" y="379"/>
                    <a:pt x="1846" y="379"/>
                    <a:pt x="1846" y="379"/>
                  </a:cubicBezTo>
                  <a:cubicBezTo>
                    <a:pt x="1846" y="379"/>
                    <a:pt x="1846" y="379"/>
                    <a:pt x="1846" y="379"/>
                  </a:cubicBezTo>
                  <a:cubicBezTo>
                    <a:pt x="1838" y="383"/>
                    <a:pt x="1838" y="383"/>
                    <a:pt x="1838" y="383"/>
                  </a:cubicBezTo>
                  <a:cubicBezTo>
                    <a:pt x="1838" y="383"/>
                    <a:pt x="1838" y="383"/>
                    <a:pt x="1838" y="383"/>
                  </a:cubicBezTo>
                  <a:cubicBezTo>
                    <a:pt x="1830" y="389"/>
                    <a:pt x="1830" y="389"/>
                    <a:pt x="1830" y="389"/>
                  </a:cubicBezTo>
                  <a:cubicBezTo>
                    <a:pt x="1830" y="389"/>
                    <a:pt x="1830" y="389"/>
                    <a:pt x="1830" y="389"/>
                  </a:cubicBezTo>
                  <a:cubicBezTo>
                    <a:pt x="1823" y="392"/>
                    <a:pt x="1823" y="392"/>
                    <a:pt x="1823" y="392"/>
                  </a:cubicBezTo>
                  <a:cubicBezTo>
                    <a:pt x="1823" y="392"/>
                    <a:pt x="1823" y="392"/>
                    <a:pt x="1823" y="392"/>
                  </a:cubicBezTo>
                  <a:cubicBezTo>
                    <a:pt x="1817" y="396"/>
                    <a:pt x="1817" y="396"/>
                    <a:pt x="1817" y="396"/>
                  </a:cubicBezTo>
                  <a:cubicBezTo>
                    <a:pt x="1817" y="396"/>
                    <a:pt x="1817" y="396"/>
                    <a:pt x="1817" y="396"/>
                  </a:cubicBezTo>
                  <a:cubicBezTo>
                    <a:pt x="1812" y="398"/>
                    <a:pt x="1812" y="398"/>
                    <a:pt x="1812" y="398"/>
                  </a:cubicBezTo>
                  <a:cubicBezTo>
                    <a:pt x="1812" y="398"/>
                    <a:pt x="1812" y="398"/>
                    <a:pt x="1812" y="398"/>
                  </a:cubicBezTo>
                  <a:cubicBezTo>
                    <a:pt x="1807" y="401"/>
                    <a:pt x="1807" y="401"/>
                    <a:pt x="1807" y="401"/>
                  </a:cubicBezTo>
                  <a:cubicBezTo>
                    <a:pt x="1807" y="401"/>
                    <a:pt x="1807" y="401"/>
                    <a:pt x="1807" y="401"/>
                  </a:cubicBezTo>
                  <a:cubicBezTo>
                    <a:pt x="1803" y="403"/>
                    <a:pt x="1803" y="403"/>
                    <a:pt x="1803" y="403"/>
                  </a:cubicBezTo>
                  <a:cubicBezTo>
                    <a:pt x="1803" y="403"/>
                    <a:pt x="1803" y="403"/>
                    <a:pt x="1803" y="403"/>
                  </a:cubicBezTo>
                  <a:cubicBezTo>
                    <a:pt x="1798" y="406"/>
                    <a:pt x="1798" y="406"/>
                    <a:pt x="1798" y="406"/>
                  </a:cubicBezTo>
                  <a:cubicBezTo>
                    <a:pt x="1798" y="406"/>
                    <a:pt x="1798" y="406"/>
                    <a:pt x="1798" y="406"/>
                  </a:cubicBezTo>
                  <a:cubicBezTo>
                    <a:pt x="1792" y="407"/>
                    <a:pt x="1792" y="407"/>
                    <a:pt x="1792" y="407"/>
                  </a:cubicBezTo>
                  <a:cubicBezTo>
                    <a:pt x="1792" y="407"/>
                    <a:pt x="1792" y="407"/>
                    <a:pt x="1792" y="407"/>
                  </a:cubicBezTo>
                  <a:cubicBezTo>
                    <a:pt x="1786" y="407"/>
                    <a:pt x="1786" y="407"/>
                    <a:pt x="1786" y="407"/>
                  </a:cubicBezTo>
                  <a:cubicBezTo>
                    <a:pt x="1786" y="407"/>
                    <a:pt x="1786" y="407"/>
                    <a:pt x="1786" y="407"/>
                  </a:cubicBezTo>
                  <a:cubicBezTo>
                    <a:pt x="1781" y="405"/>
                    <a:pt x="1781" y="405"/>
                    <a:pt x="1781" y="405"/>
                  </a:cubicBezTo>
                  <a:cubicBezTo>
                    <a:pt x="1781" y="405"/>
                    <a:pt x="1781" y="405"/>
                    <a:pt x="1781" y="405"/>
                  </a:cubicBezTo>
                  <a:cubicBezTo>
                    <a:pt x="1777" y="406"/>
                    <a:pt x="1777" y="406"/>
                    <a:pt x="1777" y="406"/>
                  </a:cubicBezTo>
                  <a:cubicBezTo>
                    <a:pt x="1777" y="406"/>
                    <a:pt x="1777" y="406"/>
                    <a:pt x="1777" y="406"/>
                  </a:cubicBezTo>
                  <a:cubicBezTo>
                    <a:pt x="1774" y="406"/>
                    <a:pt x="1774" y="406"/>
                    <a:pt x="1774" y="406"/>
                  </a:cubicBezTo>
                  <a:cubicBezTo>
                    <a:pt x="1774" y="406"/>
                    <a:pt x="1774" y="406"/>
                    <a:pt x="1774" y="406"/>
                  </a:cubicBezTo>
                  <a:cubicBezTo>
                    <a:pt x="1772" y="406"/>
                    <a:pt x="1772" y="406"/>
                    <a:pt x="1772" y="406"/>
                  </a:cubicBezTo>
                  <a:cubicBezTo>
                    <a:pt x="1772" y="406"/>
                    <a:pt x="1772" y="406"/>
                    <a:pt x="1772" y="406"/>
                  </a:cubicBezTo>
                  <a:cubicBezTo>
                    <a:pt x="1770" y="405"/>
                    <a:pt x="1770" y="405"/>
                    <a:pt x="1770" y="405"/>
                  </a:cubicBezTo>
                  <a:cubicBezTo>
                    <a:pt x="1770" y="405"/>
                    <a:pt x="1770" y="405"/>
                    <a:pt x="1770" y="405"/>
                  </a:cubicBezTo>
                  <a:cubicBezTo>
                    <a:pt x="1767" y="405"/>
                    <a:pt x="1767" y="405"/>
                    <a:pt x="1767" y="405"/>
                  </a:cubicBezTo>
                  <a:cubicBezTo>
                    <a:pt x="1767" y="405"/>
                    <a:pt x="1767" y="405"/>
                    <a:pt x="1767" y="405"/>
                  </a:cubicBezTo>
                  <a:cubicBezTo>
                    <a:pt x="1765" y="403"/>
                    <a:pt x="1765" y="403"/>
                    <a:pt x="1765" y="403"/>
                  </a:cubicBezTo>
                  <a:cubicBezTo>
                    <a:pt x="1765" y="403"/>
                    <a:pt x="1765" y="403"/>
                    <a:pt x="1765" y="403"/>
                  </a:cubicBezTo>
                  <a:cubicBezTo>
                    <a:pt x="1763" y="402"/>
                    <a:pt x="1763" y="402"/>
                    <a:pt x="1763" y="402"/>
                  </a:cubicBezTo>
                  <a:cubicBezTo>
                    <a:pt x="1763" y="402"/>
                    <a:pt x="1763" y="402"/>
                    <a:pt x="1763" y="402"/>
                  </a:cubicBezTo>
                  <a:cubicBezTo>
                    <a:pt x="1761" y="399"/>
                    <a:pt x="1761" y="399"/>
                    <a:pt x="1761" y="399"/>
                  </a:cubicBezTo>
                  <a:cubicBezTo>
                    <a:pt x="1761" y="399"/>
                    <a:pt x="1761" y="399"/>
                    <a:pt x="1761" y="399"/>
                  </a:cubicBezTo>
                  <a:cubicBezTo>
                    <a:pt x="1760" y="396"/>
                    <a:pt x="1760" y="396"/>
                    <a:pt x="1760" y="396"/>
                  </a:cubicBezTo>
                  <a:cubicBezTo>
                    <a:pt x="1760" y="396"/>
                    <a:pt x="1760" y="396"/>
                    <a:pt x="1760" y="396"/>
                  </a:cubicBezTo>
                  <a:cubicBezTo>
                    <a:pt x="1763" y="394"/>
                    <a:pt x="1763" y="394"/>
                    <a:pt x="1763" y="394"/>
                  </a:cubicBezTo>
                  <a:cubicBezTo>
                    <a:pt x="1763" y="394"/>
                    <a:pt x="1763" y="394"/>
                    <a:pt x="1763" y="394"/>
                  </a:cubicBezTo>
                  <a:cubicBezTo>
                    <a:pt x="1815" y="376"/>
                    <a:pt x="1815" y="376"/>
                    <a:pt x="1815" y="376"/>
                  </a:cubicBezTo>
                  <a:cubicBezTo>
                    <a:pt x="1815" y="376"/>
                    <a:pt x="1815" y="376"/>
                    <a:pt x="1815" y="376"/>
                  </a:cubicBezTo>
                  <a:cubicBezTo>
                    <a:pt x="1815" y="377"/>
                    <a:pt x="1815" y="377"/>
                    <a:pt x="1815" y="377"/>
                  </a:cubicBezTo>
                  <a:cubicBezTo>
                    <a:pt x="1815" y="377"/>
                    <a:pt x="1815" y="377"/>
                    <a:pt x="1815" y="377"/>
                  </a:cubicBezTo>
                  <a:cubicBezTo>
                    <a:pt x="1816" y="377"/>
                    <a:pt x="1816" y="377"/>
                    <a:pt x="1816" y="377"/>
                  </a:cubicBezTo>
                  <a:cubicBezTo>
                    <a:pt x="1816" y="377"/>
                    <a:pt x="1816" y="377"/>
                    <a:pt x="1816" y="377"/>
                  </a:cubicBezTo>
                  <a:cubicBezTo>
                    <a:pt x="1817" y="377"/>
                    <a:pt x="1817" y="377"/>
                    <a:pt x="1817" y="377"/>
                  </a:cubicBezTo>
                  <a:cubicBezTo>
                    <a:pt x="1817" y="377"/>
                    <a:pt x="1817" y="377"/>
                    <a:pt x="1817" y="377"/>
                  </a:cubicBezTo>
                  <a:cubicBezTo>
                    <a:pt x="1818" y="377"/>
                    <a:pt x="1818" y="377"/>
                    <a:pt x="1818" y="377"/>
                  </a:cubicBezTo>
                  <a:cubicBezTo>
                    <a:pt x="1818" y="377"/>
                    <a:pt x="1818" y="377"/>
                    <a:pt x="1818" y="377"/>
                  </a:cubicBezTo>
                  <a:cubicBezTo>
                    <a:pt x="1819" y="377"/>
                    <a:pt x="1819" y="377"/>
                    <a:pt x="1819" y="377"/>
                  </a:cubicBezTo>
                  <a:cubicBezTo>
                    <a:pt x="1819" y="377"/>
                    <a:pt x="1819" y="377"/>
                    <a:pt x="1819" y="377"/>
                  </a:cubicBezTo>
                  <a:cubicBezTo>
                    <a:pt x="1821" y="376"/>
                    <a:pt x="1821" y="376"/>
                    <a:pt x="1821" y="376"/>
                  </a:cubicBezTo>
                  <a:cubicBezTo>
                    <a:pt x="1821" y="376"/>
                    <a:pt x="1821" y="376"/>
                    <a:pt x="1821" y="376"/>
                  </a:cubicBezTo>
                  <a:cubicBezTo>
                    <a:pt x="1822" y="375"/>
                    <a:pt x="1822" y="375"/>
                    <a:pt x="1822" y="375"/>
                  </a:cubicBezTo>
                  <a:cubicBezTo>
                    <a:pt x="1822" y="375"/>
                    <a:pt x="1822" y="375"/>
                    <a:pt x="1822" y="375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5" y="373"/>
                    <a:pt x="1825" y="373"/>
                    <a:pt x="1825" y="373"/>
                  </a:cubicBezTo>
                  <a:cubicBezTo>
                    <a:pt x="1825" y="373"/>
                    <a:pt x="1825" y="373"/>
                    <a:pt x="1825" y="373"/>
                  </a:cubicBezTo>
                  <a:cubicBezTo>
                    <a:pt x="1826" y="373"/>
                    <a:pt x="1826" y="373"/>
                    <a:pt x="1826" y="373"/>
                  </a:cubicBezTo>
                  <a:cubicBezTo>
                    <a:pt x="1826" y="373"/>
                    <a:pt x="1826" y="373"/>
                    <a:pt x="1826" y="373"/>
                  </a:cubicBezTo>
                  <a:cubicBezTo>
                    <a:pt x="1828" y="372"/>
                    <a:pt x="1828" y="372"/>
                    <a:pt x="1828" y="372"/>
                  </a:cubicBezTo>
                  <a:cubicBezTo>
                    <a:pt x="1828" y="372"/>
                    <a:pt x="1828" y="372"/>
                    <a:pt x="1828" y="372"/>
                  </a:cubicBezTo>
                  <a:cubicBezTo>
                    <a:pt x="1829" y="372"/>
                    <a:pt x="1829" y="372"/>
                    <a:pt x="1829" y="372"/>
                  </a:cubicBezTo>
                  <a:cubicBezTo>
                    <a:pt x="1829" y="372"/>
                    <a:pt x="1829" y="372"/>
                    <a:pt x="1829" y="372"/>
                  </a:cubicBezTo>
                  <a:cubicBezTo>
                    <a:pt x="1831" y="371"/>
                    <a:pt x="1831" y="371"/>
                    <a:pt x="1831" y="371"/>
                  </a:cubicBezTo>
                  <a:cubicBezTo>
                    <a:pt x="1831" y="371"/>
                    <a:pt x="1831" y="371"/>
                    <a:pt x="1831" y="371"/>
                  </a:cubicBezTo>
                  <a:cubicBezTo>
                    <a:pt x="1833" y="371"/>
                    <a:pt x="1833" y="371"/>
                    <a:pt x="1833" y="371"/>
                  </a:cubicBezTo>
                  <a:cubicBezTo>
                    <a:pt x="1833" y="371"/>
                    <a:pt x="1833" y="371"/>
                    <a:pt x="1833" y="371"/>
                  </a:cubicBezTo>
                  <a:cubicBezTo>
                    <a:pt x="1835" y="369"/>
                    <a:pt x="1835" y="369"/>
                    <a:pt x="1835" y="369"/>
                  </a:cubicBezTo>
                  <a:cubicBezTo>
                    <a:pt x="1835" y="369"/>
                    <a:pt x="1835" y="369"/>
                    <a:pt x="1835" y="369"/>
                  </a:cubicBezTo>
                  <a:cubicBezTo>
                    <a:pt x="1836" y="368"/>
                    <a:pt x="1836" y="368"/>
                    <a:pt x="1836" y="368"/>
                  </a:cubicBezTo>
                  <a:cubicBezTo>
                    <a:pt x="1836" y="368"/>
                    <a:pt x="1836" y="368"/>
                    <a:pt x="1836" y="368"/>
                  </a:cubicBezTo>
                  <a:cubicBezTo>
                    <a:pt x="1840" y="367"/>
                    <a:pt x="1840" y="367"/>
                    <a:pt x="1840" y="367"/>
                  </a:cubicBezTo>
                  <a:cubicBezTo>
                    <a:pt x="1840" y="367"/>
                    <a:pt x="1840" y="367"/>
                    <a:pt x="1840" y="367"/>
                  </a:cubicBezTo>
                  <a:cubicBezTo>
                    <a:pt x="1843" y="365"/>
                    <a:pt x="1843" y="365"/>
                    <a:pt x="1843" y="365"/>
                  </a:cubicBezTo>
                  <a:cubicBezTo>
                    <a:pt x="1843" y="365"/>
                    <a:pt x="1843" y="365"/>
                    <a:pt x="1843" y="365"/>
                  </a:cubicBezTo>
                  <a:cubicBezTo>
                    <a:pt x="1846" y="363"/>
                    <a:pt x="1846" y="363"/>
                    <a:pt x="1846" y="363"/>
                  </a:cubicBezTo>
                  <a:cubicBezTo>
                    <a:pt x="1846" y="363"/>
                    <a:pt x="1846" y="363"/>
                    <a:pt x="1846" y="363"/>
                  </a:cubicBezTo>
                  <a:cubicBezTo>
                    <a:pt x="1848" y="361"/>
                    <a:pt x="1848" y="361"/>
                    <a:pt x="1848" y="361"/>
                  </a:cubicBezTo>
                  <a:cubicBezTo>
                    <a:pt x="1848" y="361"/>
                    <a:pt x="1848" y="361"/>
                    <a:pt x="1848" y="361"/>
                  </a:cubicBezTo>
                  <a:cubicBezTo>
                    <a:pt x="1851" y="359"/>
                    <a:pt x="1851" y="359"/>
                    <a:pt x="1851" y="359"/>
                  </a:cubicBezTo>
                  <a:cubicBezTo>
                    <a:pt x="1851" y="359"/>
                    <a:pt x="1851" y="359"/>
                    <a:pt x="1851" y="359"/>
                  </a:cubicBezTo>
                  <a:cubicBezTo>
                    <a:pt x="1854" y="356"/>
                    <a:pt x="1854" y="356"/>
                    <a:pt x="1854" y="356"/>
                  </a:cubicBezTo>
                  <a:cubicBezTo>
                    <a:pt x="1854" y="356"/>
                    <a:pt x="1854" y="356"/>
                    <a:pt x="1854" y="356"/>
                  </a:cubicBezTo>
                  <a:cubicBezTo>
                    <a:pt x="1857" y="353"/>
                    <a:pt x="1857" y="353"/>
                    <a:pt x="1857" y="353"/>
                  </a:cubicBezTo>
                  <a:cubicBezTo>
                    <a:pt x="1857" y="353"/>
                    <a:pt x="1857" y="353"/>
                    <a:pt x="1857" y="353"/>
                  </a:cubicBezTo>
                  <a:cubicBezTo>
                    <a:pt x="1858" y="351"/>
                    <a:pt x="1858" y="351"/>
                    <a:pt x="1858" y="351"/>
                  </a:cubicBezTo>
                  <a:cubicBezTo>
                    <a:pt x="1858" y="351"/>
                    <a:pt x="1858" y="351"/>
                    <a:pt x="1858" y="351"/>
                  </a:cubicBezTo>
                  <a:cubicBezTo>
                    <a:pt x="1862" y="348"/>
                    <a:pt x="1862" y="348"/>
                    <a:pt x="1862" y="348"/>
                  </a:cubicBezTo>
                  <a:cubicBezTo>
                    <a:pt x="1862" y="348"/>
                    <a:pt x="1862" y="348"/>
                    <a:pt x="1862" y="348"/>
                  </a:cubicBezTo>
                  <a:cubicBezTo>
                    <a:pt x="1863" y="346"/>
                    <a:pt x="1863" y="346"/>
                    <a:pt x="1863" y="346"/>
                  </a:cubicBezTo>
                  <a:cubicBezTo>
                    <a:pt x="1863" y="346"/>
                    <a:pt x="1863" y="346"/>
                    <a:pt x="1863" y="346"/>
                  </a:cubicBezTo>
                  <a:cubicBezTo>
                    <a:pt x="1866" y="343"/>
                    <a:pt x="1866" y="343"/>
                    <a:pt x="1866" y="343"/>
                  </a:cubicBezTo>
                  <a:cubicBezTo>
                    <a:pt x="1866" y="343"/>
                    <a:pt x="1866" y="343"/>
                    <a:pt x="1866" y="343"/>
                  </a:cubicBezTo>
                  <a:cubicBezTo>
                    <a:pt x="1867" y="341"/>
                    <a:pt x="1867" y="341"/>
                    <a:pt x="1867" y="341"/>
                  </a:cubicBezTo>
                  <a:cubicBezTo>
                    <a:pt x="1867" y="341"/>
                    <a:pt x="1867" y="341"/>
                    <a:pt x="1867" y="341"/>
                  </a:cubicBezTo>
                  <a:cubicBezTo>
                    <a:pt x="1870" y="338"/>
                    <a:pt x="1870" y="338"/>
                    <a:pt x="1870" y="338"/>
                  </a:cubicBezTo>
                  <a:cubicBezTo>
                    <a:pt x="1870" y="338"/>
                    <a:pt x="1870" y="338"/>
                    <a:pt x="1870" y="338"/>
                  </a:cubicBezTo>
                  <a:cubicBezTo>
                    <a:pt x="1873" y="337"/>
                    <a:pt x="1873" y="337"/>
                    <a:pt x="1873" y="337"/>
                  </a:cubicBezTo>
                  <a:cubicBezTo>
                    <a:pt x="1873" y="337"/>
                    <a:pt x="1873" y="337"/>
                    <a:pt x="1873" y="337"/>
                  </a:cubicBezTo>
                  <a:cubicBezTo>
                    <a:pt x="1877" y="335"/>
                    <a:pt x="1877" y="335"/>
                    <a:pt x="1877" y="335"/>
                  </a:cubicBezTo>
                  <a:cubicBezTo>
                    <a:pt x="1877" y="335"/>
                    <a:pt x="1877" y="335"/>
                    <a:pt x="1877" y="335"/>
                  </a:cubicBezTo>
                  <a:cubicBezTo>
                    <a:pt x="1877" y="334"/>
                    <a:pt x="1877" y="334"/>
                    <a:pt x="1877" y="334"/>
                  </a:cubicBezTo>
                  <a:cubicBezTo>
                    <a:pt x="1877" y="334"/>
                    <a:pt x="1877" y="334"/>
                    <a:pt x="1877" y="334"/>
                  </a:cubicBezTo>
                  <a:cubicBezTo>
                    <a:pt x="1877" y="332"/>
                    <a:pt x="1877" y="332"/>
                    <a:pt x="1877" y="332"/>
                  </a:cubicBezTo>
                  <a:cubicBezTo>
                    <a:pt x="1877" y="332"/>
                    <a:pt x="1877" y="332"/>
                    <a:pt x="1877" y="332"/>
                  </a:cubicBezTo>
                  <a:cubicBezTo>
                    <a:pt x="1877" y="330"/>
                    <a:pt x="1877" y="330"/>
                    <a:pt x="1877" y="330"/>
                  </a:cubicBezTo>
                  <a:cubicBezTo>
                    <a:pt x="1877" y="330"/>
                    <a:pt x="1877" y="330"/>
                    <a:pt x="1877" y="330"/>
                  </a:cubicBezTo>
                  <a:cubicBezTo>
                    <a:pt x="1877" y="327"/>
                    <a:pt x="1877" y="327"/>
                    <a:pt x="1877" y="327"/>
                  </a:cubicBezTo>
                  <a:cubicBezTo>
                    <a:pt x="1877" y="327"/>
                    <a:pt x="1877" y="327"/>
                    <a:pt x="1877" y="327"/>
                  </a:cubicBezTo>
                  <a:cubicBezTo>
                    <a:pt x="1876" y="325"/>
                    <a:pt x="1876" y="325"/>
                    <a:pt x="1876" y="325"/>
                  </a:cubicBezTo>
                  <a:cubicBezTo>
                    <a:pt x="1876" y="325"/>
                    <a:pt x="1876" y="325"/>
                    <a:pt x="1876" y="325"/>
                  </a:cubicBezTo>
                  <a:cubicBezTo>
                    <a:pt x="1876" y="323"/>
                    <a:pt x="1876" y="323"/>
                    <a:pt x="1876" y="323"/>
                  </a:cubicBezTo>
                  <a:cubicBezTo>
                    <a:pt x="1876" y="323"/>
                    <a:pt x="1876" y="323"/>
                    <a:pt x="1876" y="323"/>
                  </a:cubicBezTo>
                  <a:cubicBezTo>
                    <a:pt x="1876" y="321"/>
                    <a:pt x="1876" y="321"/>
                    <a:pt x="1876" y="321"/>
                  </a:cubicBezTo>
                  <a:cubicBezTo>
                    <a:pt x="1876" y="321"/>
                    <a:pt x="1876" y="321"/>
                    <a:pt x="1876" y="321"/>
                  </a:cubicBezTo>
                  <a:cubicBezTo>
                    <a:pt x="1877" y="318"/>
                    <a:pt x="1877" y="318"/>
                    <a:pt x="1877" y="318"/>
                  </a:cubicBezTo>
                  <a:cubicBezTo>
                    <a:pt x="1877" y="318"/>
                    <a:pt x="1877" y="318"/>
                    <a:pt x="1877" y="318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8" y="294"/>
                    <a:pt x="1898" y="294"/>
                    <a:pt x="1898" y="294"/>
                  </a:cubicBezTo>
                  <a:cubicBezTo>
                    <a:pt x="1898" y="294"/>
                    <a:pt x="1898" y="294"/>
                    <a:pt x="1898" y="294"/>
                  </a:cubicBezTo>
                  <a:cubicBezTo>
                    <a:pt x="1900" y="294"/>
                    <a:pt x="1900" y="294"/>
                    <a:pt x="1900" y="294"/>
                  </a:cubicBezTo>
                  <a:cubicBezTo>
                    <a:pt x="1900" y="294"/>
                    <a:pt x="1900" y="294"/>
                    <a:pt x="1900" y="294"/>
                  </a:cubicBezTo>
                  <a:cubicBezTo>
                    <a:pt x="1900" y="293"/>
                    <a:pt x="1900" y="293"/>
                    <a:pt x="1900" y="293"/>
                  </a:cubicBezTo>
                  <a:cubicBezTo>
                    <a:pt x="1900" y="293"/>
                    <a:pt x="1900" y="293"/>
                    <a:pt x="1900" y="293"/>
                  </a:cubicBezTo>
                  <a:cubicBezTo>
                    <a:pt x="1901" y="293"/>
                    <a:pt x="1901" y="293"/>
                    <a:pt x="1901" y="293"/>
                  </a:cubicBezTo>
                  <a:cubicBezTo>
                    <a:pt x="1901" y="293"/>
                    <a:pt x="1901" y="293"/>
                    <a:pt x="1901" y="293"/>
                  </a:cubicBezTo>
                  <a:cubicBezTo>
                    <a:pt x="1902" y="293"/>
                    <a:pt x="1902" y="293"/>
                    <a:pt x="1902" y="293"/>
                  </a:cubicBezTo>
                  <a:cubicBezTo>
                    <a:pt x="1902" y="293"/>
                    <a:pt x="1902" y="293"/>
                    <a:pt x="1902" y="293"/>
                  </a:cubicBezTo>
                  <a:cubicBezTo>
                    <a:pt x="1904" y="292"/>
                    <a:pt x="1904" y="292"/>
                    <a:pt x="1904" y="292"/>
                  </a:cubicBezTo>
                  <a:cubicBezTo>
                    <a:pt x="1904" y="292"/>
                    <a:pt x="1904" y="292"/>
                    <a:pt x="1904" y="292"/>
                  </a:cubicBezTo>
                  <a:cubicBezTo>
                    <a:pt x="1906" y="291"/>
                    <a:pt x="1906" y="291"/>
                    <a:pt x="1906" y="291"/>
                  </a:cubicBezTo>
                  <a:cubicBezTo>
                    <a:pt x="1906" y="291"/>
                    <a:pt x="1906" y="291"/>
                    <a:pt x="1906" y="291"/>
                  </a:cubicBezTo>
                  <a:cubicBezTo>
                    <a:pt x="1918" y="275"/>
                    <a:pt x="1918" y="275"/>
                    <a:pt x="1918" y="275"/>
                  </a:cubicBezTo>
                  <a:cubicBezTo>
                    <a:pt x="1932" y="261"/>
                    <a:pt x="1932" y="261"/>
                    <a:pt x="1932" y="261"/>
                  </a:cubicBezTo>
                  <a:cubicBezTo>
                    <a:pt x="1932" y="261"/>
                    <a:pt x="1932" y="261"/>
                    <a:pt x="1932" y="261"/>
                  </a:cubicBezTo>
                  <a:cubicBezTo>
                    <a:pt x="1931" y="261"/>
                    <a:pt x="1931" y="261"/>
                    <a:pt x="1931" y="261"/>
                  </a:cubicBezTo>
                  <a:cubicBezTo>
                    <a:pt x="1931" y="261"/>
                    <a:pt x="1931" y="261"/>
                    <a:pt x="1931" y="261"/>
                  </a:cubicBezTo>
                  <a:cubicBezTo>
                    <a:pt x="1931" y="259"/>
                    <a:pt x="1931" y="259"/>
                    <a:pt x="1931" y="259"/>
                  </a:cubicBezTo>
                  <a:cubicBezTo>
                    <a:pt x="1931" y="259"/>
                    <a:pt x="1931" y="259"/>
                    <a:pt x="1931" y="259"/>
                  </a:cubicBezTo>
                  <a:cubicBezTo>
                    <a:pt x="1931" y="258"/>
                    <a:pt x="1931" y="258"/>
                    <a:pt x="1931" y="258"/>
                  </a:cubicBezTo>
                  <a:cubicBezTo>
                    <a:pt x="1931" y="258"/>
                    <a:pt x="1931" y="258"/>
                    <a:pt x="1931" y="258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4"/>
                    <a:pt x="1932" y="254"/>
                    <a:pt x="1932" y="254"/>
                  </a:cubicBezTo>
                  <a:cubicBezTo>
                    <a:pt x="1932" y="254"/>
                    <a:pt x="1932" y="254"/>
                    <a:pt x="1932" y="254"/>
                  </a:cubicBezTo>
                  <a:cubicBezTo>
                    <a:pt x="1932" y="252"/>
                    <a:pt x="1932" y="252"/>
                    <a:pt x="1932" y="252"/>
                  </a:cubicBezTo>
                  <a:cubicBezTo>
                    <a:pt x="1932" y="252"/>
                    <a:pt x="1932" y="252"/>
                    <a:pt x="1932" y="252"/>
                  </a:cubicBezTo>
                  <a:cubicBezTo>
                    <a:pt x="1932" y="250"/>
                    <a:pt x="1932" y="250"/>
                    <a:pt x="1932" y="250"/>
                  </a:cubicBezTo>
                  <a:cubicBezTo>
                    <a:pt x="1932" y="250"/>
                    <a:pt x="1932" y="250"/>
                    <a:pt x="1932" y="250"/>
                  </a:cubicBezTo>
                  <a:cubicBezTo>
                    <a:pt x="1863" y="283"/>
                    <a:pt x="1863" y="283"/>
                    <a:pt x="1863" y="283"/>
                  </a:cubicBezTo>
                  <a:cubicBezTo>
                    <a:pt x="1838" y="288"/>
                    <a:pt x="1838" y="288"/>
                    <a:pt x="1838" y="288"/>
                  </a:cubicBezTo>
                  <a:cubicBezTo>
                    <a:pt x="1838" y="288"/>
                    <a:pt x="1838" y="288"/>
                    <a:pt x="1838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4" y="288"/>
                    <a:pt x="1834" y="288"/>
                    <a:pt x="1834" y="288"/>
                  </a:cubicBezTo>
                  <a:cubicBezTo>
                    <a:pt x="1834" y="288"/>
                    <a:pt x="1834" y="288"/>
                    <a:pt x="1834" y="288"/>
                  </a:cubicBezTo>
                  <a:cubicBezTo>
                    <a:pt x="1834" y="287"/>
                    <a:pt x="1834" y="287"/>
                    <a:pt x="1834" y="287"/>
                  </a:cubicBezTo>
                  <a:cubicBezTo>
                    <a:pt x="1834" y="287"/>
                    <a:pt x="1834" y="287"/>
                    <a:pt x="1834" y="287"/>
                  </a:cubicBezTo>
                  <a:cubicBezTo>
                    <a:pt x="1833" y="287"/>
                    <a:pt x="1833" y="287"/>
                    <a:pt x="1833" y="287"/>
                  </a:cubicBezTo>
                  <a:cubicBezTo>
                    <a:pt x="1833" y="287"/>
                    <a:pt x="1833" y="287"/>
                    <a:pt x="1833" y="287"/>
                  </a:cubicBezTo>
                  <a:cubicBezTo>
                    <a:pt x="1832" y="286"/>
                    <a:pt x="1832" y="286"/>
                    <a:pt x="1832" y="286"/>
                  </a:cubicBezTo>
                  <a:cubicBezTo>
                    <a:pt x="1832" y="286"/>
                    <a:pt x="1832" y="286"/>
                    <a:pt x="1832" y="286"/>
                  </a:cubicBezTo>
                  <a:cubicBezTo>
                    <a:pt x="1832" y="285"/>
                    <a:pt x="1832" y="285"/>
                    <a:pt x="1832" y="285"/>
                  </a:cubicBezTo>
                  <a:cubicBezTo>
                    <a:pt x="1832" y="285"/>
                    <a:pt x="1832" y="285"/>
                    <a:pt x="1832" y="285"/>
                  </a:cubicBezTo>
                  <a:cubicBezTo>
                    <a:pt x="1832" y="283"/>
                    <a:pt x="1832" y="283"/>
                    <a:pt x="1832" y="283"/>
                  </a:cubicBezTo>
                  <a:cubicBezTo>
                    <a:pt x="1832" y="283"/>
                    <a:pt x="1832" y="283"/>
                    <a:pt x="1832" y="283"/>
                  </a:cubicBezTo>
                  <a:cubicBezTo>
                    <a:pt x="1834" y="277"/>
                    <a:pt x="1834" y="277"/>
                    <a:pt x="1834" y="277"/>
                  </a:cubicBezTo>
                  <a:cubicBezTo>
                    <a:pt x="1834" y="277"/>
                    <a:pt x="1834" y="277"/>
                    <a:pt x="1834" y="277"/>
                  </a:cubicBezTo>
                  <a:cubicBezTo>
                    <a:pt x="1864" y="262"/>
                    <a:pt x="1864" y="262"/>
                    <a:pt x="1864" y="262"/>
                  </a:cubicBezTo>
                  <a:cubicBezTo>
                    <a:pt x="1933" y="229"/>
                    <a:pt x="1933" y="229"/>
                    <a:pt x="1933" y="229"/>
                  </a:cubicBezTo>
                  <a:cubicBezTo>
                    <a:pt x="1933" y="229"/>
                    <a:pt x="1933" y="229"/>
                    <a:pt x="1933" y="229"/>
                  </a:cubicBezTo>
                  <a:cubicBezTo>
                    <a:pt x="1939" y="220"/>
                    <a:pt x="1939" y="220"/>
                    <a:pt x="1939" y="220"/>
                  </a:cubicBezTo>
                  <a:cubicBezTo>
                    <a:pt x="1939" y="220"/>
                    <a:pt x="1939" y="220"/>
                    <a:pt x="1939" y="220"/>
                  </a:cubicBezTo>
                  <a:cubicBezTo>
                    <a:pt x="1946" y="210"/>
                    <a:pt x="1946" y="210"/>
                    <a:pt x="1946" y="210"/>
                  </a:cubicBezTo>
                  <a:cubicBezTo>
                    <a:pt x="1946" y="210"/>
                    <a:pt x="1946" y="210"/>
                    <a:pt x="1946" y="210"/>
                  </a:cubicBezTo>
                  <a:cubicBezTo>
                    <a:pt x="1952" y="200"/>
                    <a:pt x="1952" y="200"/>
                    <a:pt x="1952" y="200"/>
                  </a:cubicBezTo>
                  <a:cubicBezTo>
                    <a:pt x="1952" y="200"/>
                    <a:pt x="1952" y="200"/>
                    <a:pt x="1952" y="200"/>
                  </a:cubicBezTo>
                  <a:cubicBezTo>
                    <a:pt x="1959" y="188"/>
                    <a:pt x="1959" y="188"/>
                    <a:pt x="1959" y="188"/>
                  </a:cubicBezTo>
                  <a:cubicBezTo>
                    <a:pt x="1959" y="188"/>
                    <a:pt x="1959" y="188"/>
                    <a:pt x="1959" y="188"/>
                  </a:cubicBezTo>
                  <a:cubicBezTo>
                    <a:pt x="1965" y="177"/>
                    <a:pt x="1965" y="177"/>
                    <a:pt x="1965" y="177"/>
                  </a:cubicBezTo>
                  <a:cubicBezTo>
                    <a:pt x="1965" y="177"/>
                    <a:pt x="1965" y="177"/>
                    <a:pt x="1965" y="177"/>
                  </a:cubicBezTo>
                  <a:cubicBezTo>
                    <a:pt x="1971" y="166"/>
                    <a:pt x="1971" y="166"/>
                    <a:pt x="1971" y="166"/>
                  </a:cubicBezTo>
                  <a:cubicBezTo>
                    <a:pt x="1971" y="166"/>
                    <a:pt x="1971" y="166"/>
                    <a:pt x="1971" y="166"/>
                  </a:cubicBezTo>
                  <a:cubicBezTo>
                    <a:pt x="1977" y="156"/>
                    <a:pt x="1977" y="156"/>
                    <a:pt x="1977" y="156"/>
                  </a:cubicBezTo>
                  <a:cubicBezTo>
                    <a:pt x="1977" y="156"/>
                    <a:pt x="1977" y="156"/>
                    <a:pt x="1977" y="156"/>
                  </a:cubicBezTo>
                  <a:cubicBezTo>
                    <a:pt x="1984" y="144"/>
                    <a:pt x="1984" y="144"/>
                    <a:pt x="1984" y="144"/>
                  </a:cubicBezTo>
                  <a:cubicBezTo>
                    <a:pt x="1984" y="144"/>
                    <a:pt x="1984" y="144"/>
                    <a:pt x="1984" y="144"/>
                  </a:cubicBezTo>
                  <a:cubicBezTo>
                    <a:pt x="1996" y="117"/>
                    <a:pt x="1996" y="117"/>
                    <a:pt x="1996" y="117"/>
                  </a:cubicBezTo>
                  <a:cubicBezTo>
                    <a:pt x="1996" y="117"/>
                    <a:pt x="1996" y="117"/>
                    <a:pt x="1996" y="117"/>
                  </a:cubicBezTo>
                  <a:cubicBezTo>
                    <a:pt x="1995" y="117"/>
                    <a:pt x="1995" y="117"/>
                    <a:pt x="1995" y="117"/>
                  </a:cubicBezTo>
                  <a:cubicBezTo>
                    <a:pt x="1995" y="117"/>
                    <a:pt x="1995" y="117"/>
                    <a:pt x="1995" y="117"/>
                  </a:cubicBezTo>
                  <a:cubicBezTo>
                    <a:pt x="1994" y="117"/>
                    <a:pt x="1994" y="117"/>
                    <a:pt x="1994" y="117"/>
                  </a:cubicBezTo>
                  <a:cubicBezTo>
                    <a:pt x="1994" y="117"/>
                    <a:pt x="1994" y="117"/>
                    <a:pt x="1994" y="117"/>
                  </a:cubicBezTo>
                  <a:cubicBezTo>
                    <a:pt x="1993" y="116"/>
                    <a:pt x="1993" y="116"/>
                    <a:pt x="1993" y="116"/>
                  </a:cubicBezTo>
                  <a:cubicBezTo>
                    <a:pt x="1993" y="116"/>
                    <a:pt x="1993" y="116"/>
                    <a:pt x="1993" y="116"/>
                  </a:cubicBezTo>
                  <a:cubicBezTo>
                    <a:pt x="1993" y="115"/>
                    <a:pt x="1993" y="115"/>
                    <a:pt x="1993" y="115"/>
                  </a:cubicBezTo>
                  <a:cubicBezTo>
                    <a:pt x="1993" y="115"/>
                    <a:pt x="1993" y="115"/>
                    <a:pt x="1993" y="115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1" y="113"/>
                    <a:pt x="1991" y="113"/>
                    <a:pt x="1991" y="113"/>
                  </a:cubicBezTo>
                  <a:cubicBezTo>
                    <a:pt x="1991" y="113"/>
                    <a:pt x="1991" y="113"/>
                    <a:pt x="1991" y="113"/>
                  </a:cubicBezTo>
                  <a:cubicBezTo>
                    <a:pt x="1991" y="111"/>
                    <a:pt x="1991" y="111"/>
                    <a:pt x="1991" y="111"/>
                  </a:cubicBezTo>
                  <a:cubicBezTo>
                    <a:pt x="1991" y="111"/>
                    <a:pt x="1991" y="111"/>
                    <a:pt x="1991" y="111"/>
                  </a:cubicBezTo>
                  <a:cubicBezTo>
                    <a:pt x="1985" y="111"/>
                    <a:pt x="1985" y="111"/>
                    <a:pt x="1985" y="111"/>
                  </a:cubicBezTo>
                  <a:cubicBezTo>
                    <a:pt x="1985" y="111"/>
                    <a:pt x="1985" y="111"/>
                    <a:pt x="1985" y="111"/>
                  </a:cubicBezTo>
                  <a:cubicBezTo>
                    <a:pt x="1980" y="112"/>
                    <a:pt x="1980" y="112"/>
                    <a:pt x="1980" y="112"/>
                  </a:cubicBezTo>
                  <a:cubicBezTo>
                    <a:pt x="1980" y="112"/>
                    <a:pt x="1980" y="112"/>
                    <a:pt x="1980" y="112"/>
                  </a:cubicBezTo>
                  <a:cubicBezTo>
                    <a:pt x="1975" y="114"/>
                    <a:pt x="1975" y="114"/>
                    <a:pt x="1975" y="114"/>
                  </a:cubicBezTo>
                  <a:cubicBezTo>
                    <a:pt x="1975" y="114"/>
                    <a:pt x="1975" y="114"/>
                    <a:pt x="1975" y="114"/>
                  </a:cubicBezTo>
                  <a:cubicBezTo>
                    <a:pt x="1971" y="114"/>
                    <a:pt x="1971" y="114"/>
                    <a:pt x="1971" y="114"/>
                  </a:cubicBezTo>
                  <a:cubicBezTo>
                    <a:pt x="1971" y="114"/>
                    <a:pt x="1971" y="114"/>
                    <a:pt x="1971" y="114"/>
                  </a:cubicBezTo>
                  <a:cubicBezTo>
                    <a:pt x="1967" y="118"/>
                    <a:pt x="1967" y="118"/>
                    <a:pt x="1967" y="118"/>
                  </a:cubicBezTo>
                  <a:cubicBezTo>
                    <a:pt x="1967" y="118"/>
                    <a:pt x="1967" y="118"/>
                    <a:pt x="1967" y="118"/>
                  </a:cubicBezTo>
                  <a:cubicBezTo>
                    <a:pt x="1962" y="121"/>
                    <a:pt x="1962" y="121"/>
                    <a:pt x="1962" y="121"/>
                  </a:cubicBezTo>
                  <a:cubicBezTo>
                    <a:pt x="1962" y="121"/>
                    <a:pt x="1962" y="121"/>
                    <a:pt x="1962" y="121"/>
                  </a:cubicBezTo>
                  <a:cubicBezTo>
                    <a:pt x="1958" y="124"/>
                    <a:pt x="1958" y="124"/>
                    <a:pt x="1958" y="124"/>
                  </a:cubicBezTo>
                  <a:cubicBezTo>
                    <a:pt x="1958" y="124"/>
                    <a:pt x="1958" y="124"/>
                    <a:pt x="1958" y="124"/>
                  </a:cubicBezTo>
                  <a:cubicBezTo>
                    <a:pt x="1954" y="126"/>
                    <a:pt x="1954" y="126"/>
                    <a:pt x="1954" y="126"/>
                  </a:cubicBezTo>
                  <a:cubicBezTo>
                    <a:pt x="1952" y="128"/>
                    <a:pt x="1952" y="128"/>
                    <a:pt x="1952" y="128"/>
                  </a:cubicBezTo>
                  <a:cubicBezTo>
                    <a:pt x="1933" y="141"/>
                    <a:pt x="1933" y="141"/>
                    <a:pt x="1933" y="141"/>
                  </a:cubicBezTo>
                  <a:cubicBezTo>
                    <a:pt x="1933" y="141"/>
                    <a:pt x="1933" y="141"/>
                    <a:pt x="1933" y="141"/>
                  </a:cubicBezTo>
                  <a:cubicBezTo>
                    <a:pt x="1933" y="146"/>
                    <a:pt x="1933" y="146"/>
                    <a:pt x="1933" y="146"/>
                  </a:cubicBezTo>
                  <a:cubicBezTo>
                    <a:pt x="1933" y="146"/>
                    <a:pt x="1933" y="146"/>
                    <a:pt x="1933" y="146"/>
                  </a:cubicBezTo>
                  <a:cubicBezTo>
                    <a:pt x="1933" y="147"/>
                    <a:pt x="1933" y="147"/>
                    <a:pt x="1933" y="147"/>
                  </a:cubicBezTo>
                  <a:cubicBezTo>
                    <a:pt x="1933" y="147"/>
                    <a:pt x="1933" y="147"/>
                    <a:pt x="1933" y="147"/>
                  </a:cubicBezTo>
                  <a:cubicBezTo>
                    <a:pt x="1934" y="147"/>
                    <a:pt x="1934" y="147"/>
                    <a:pt x="1934" y="147"/>
                  </a:cubicBezTo>
                  <a:cubicBezTo>
                    <a:pt x="1934" y="147"/>
                    <a:pt x="1934" y="147"/>
                    <a:pt x="1934" y="147"/>
                  </a:cubicBezTo>
                  <a:cubicBezTo>
                    <a:pt x="1934" y="148"/>
                    <a:pt x="1934" y="148"/>
                    <a:pt x="1934" y="148"/>
                  </a:cubicBezTo>
                  <a:cubicBezTo>
                    <a:pt x="1934" y="148"/>
                    <a:pt x="1934" y="148"/>
                    <a:pt x="1934" y="148"/>
                  </a:cubicBezTo>
                  <a:cubicBezTo>
                    <a:pt x="1935" y="148"/>
                    <a:pt x="1935" y="148"/>
                    <a:pt x="1935" y="148"/>
                  </a:cubicBezTo>
                  <a:cubicBezTo>
                    <a:pt x="1935" y="148"/>
                    <a:pt x="1935" y="148"/>
                    <a:pt x="1935" y="148"/>
                  </a:cubicBezTo>
                  <a:cubicBezTo>
                    <a:pt x="1935" y="149"/>
                    <a:pt x="1935" y="149"/>
                    <a:pt x="1935" y="149"/>
                  </a:cubicBezTo>
                  <a:cubicBezTo>
                    <a:pt x="1935" y="149"/>
                    <a:pt x="1935" y="149"/>
                    <a:pt x="1935" y="149"/>
                  </a:cubicBezTo>
                  <a:cubicBezTo>
                    <a:pt x="1935" y="150"/>
                    <a:pt x="1935" y="150"/>
                    <a:pt x="1935" y="150"/>
                  </a:cubicBezTo>
                  <a:cubicBezTo>
                    <a:pt x="1935" y="150"/>
                    <a:pt x="1935" y="150"/>
                    <a:pt x="1935" y="150"/>
                  </a:cubicBezTo>
                  <a:cubicBezTo>
                    <a:pt x="1936" y="150"/>
                    <a:pt x="1936" y="150"/>
                    <a:pt x="1936" y="150"/>
                  </a:cubicBezTo>
                  <a:cubicBezTo>
                    <a:pt x="1936" y="150"/>
                    <a:pt x="1936" y="150"/>
                    <a:pt x="1936" y="150"/>
                  </a:cubicBezTo>
                  <a:cubicBezTo>
                    <a:pt x="1938" y="150"/>
                    <a:pt x="1938" y="150"/>
                    <a:pt x="1938" y="150"/>
                  </a:cubicBezTo>
                  <a:cubicBezTo>
                    <a:pt x="1938" y="150"/>
                    <a:pt x="1938" y="150"/>
                    <a:pt x="1938" y="150"/>
                  </a:cubicBezTo>
                  <a:cubicBezTo>
                    <a:pt x="1940" y="155"/>
                    <a:pt x="1940" y="155"/>
                    <a:pt x="1940" y="155"/>
                  </a:cubicBezTo>
                  <a:cubicBezTo>
                    <a:pt x="1940" y="155"/>
                    <a:pt x="1940" y="155"/>
                    <a:pt x="1940" y="155"/>
                  </a:cubicBezTo>
                  <a:cubicBezTo>
                    <a:pt x="1943" y="159"/>
                    <a:pt x="1943" y="159"/>
                    <a:pt x="1943" y="159"/>
                  </a:cubicBezTo>
                  <a:cubicBezTo>
                    <a:pt x="1943" y="159"/>
                    <a:pt x="1943" y="159"/>
                    <a:pt x="1943" y="159"/>
                  </a:cubicBezTo>
                  <a:cubicBezTo>
                    <a:pt x="1944" y="164"/>
                    <a:pt x="1944" y="164"/>
                    <a:pt x="1944" y="164"/>
                  </a:cubicBezTo>
                  <a:cubicBezTo>
                    <a:pt x="1944" y="164"/>
                    <a:pt x="1944" y="164"/>
                    <a:pt x="1944" y="164"/>
                  </a:cubicBezTo>
                  <a:cubicBezTo>
                    <a:pt x="1944" y="168"/>
                    <a:pt x="1944" y="168"/>
                    <a:pt x="1944" y="168"/>
                  </a:cubicBezTo>
                  <a:cubicBezTo>
                    <a:pt x="1944" y="168"/>
                    <a:pt x="1944" y="168"/>
                    <a:pt x="1944" y="168"/>
                  </a:cubicBezTo>
                  <a:cubicBezTo>
                    <a:pt x="1943" y="173"/>
                    <a:pt x="1943" y="173"/>
                    <a:pt x="1943" y="173"/>
                  </a:cubicBezTo>
                  <a:cubicBezTo>
                    <a:pt x="1943" y="173"/>
                    <a:pt x="1943" y="173"/>
                    <a:pt x="1943" y="173"/>
                  </a:cubicBezTo>
                  <a:cubicBezTo>
                    <a:pt x="1942" y="178"/>
                    <a:pt x="1942" y="178"/>
                    <a:pt x="1942" y="178"/>
                  </a:cubicBezTo>
                  <a:cubicBezTo>
                    <a:pt x="1942" y="178"/>
                    <a:pt x="1942" y="178"/>
                    <a:pt x="1942" y="178"/>
                  </a:cubicBezTo>
                  <a:cubicBezTo>
                    <a:pt x="1939" y="183"/>
                    <a:pt x="1939" y="183"/>
                    <a:pt x="1939" y="183"/>
                  </a:cubicBezTo>
                  <a:cubicBezTo>
                    <a:pt x="1939" y="183"/>
                    <a:pt x="1939" y="183"/>
                    <a:pt x="1939" y="183"/>
                  </a:cubicBezTo>
                  <a:cubicBezTo>
                    <a:pt x="1938" y="187"/>
                    <a:pt x="1938" y="187"/>
                    <a:pt x="1938" y="187"/>
                  </a:cubicBezTo>
                  <a:cubicBezTo>
                    <a:pt x="1938" y="187"/>
                    <a:pt x="1938" y="187"/>
                    <a:pt x="1938" y="187"/>
                  </a:cubicBezTo>
                  <a:cubicBezTo>
                    <a:pt x="1907" y="222"/>
                    <a:pt x="1907" y="222"/>
                    <a:pt x="1907" y="222"/>
                  </a:cubicBezTo>
                  <a:cubicBezTo>
                    <a:pt x="1907" y="222"/>
                    <a:pt x="1907" y="222"/>
                    <a:pt x="1907" y="222"/>
                  </a:cubicBezTo>
                  <a:cubicBezTo>
                    <a:pt x="1904" y="225"/>
                    <a:pt x="1904" y="225"/>
                    <a:pt x="1904" y="225"/>
                  </a:cubicBezTo>
                  <a:cubicBezTo>
                    <a:pt x="1904" y="225"/>
                    <a:pt x="1904" y="225"/>
                    <a:pt x="1904" y="225"/>
                  </a:cubicBezTo>
                  <a:cubicBezTo>
                    <a:pt x="1900" y="221"/>
                    <a:pt x="1900" y="221"/>
                    <a:pt x="1900" y="221"/>
                  </a:cubicBezTo>
                  <a:cubicBezTo>
                    <a:pt x="1900" y="221"/>
                    <a:pt x="1900" y="221"/>
                    <a:pt x="1900" y="221"/>
                  </a:cubicBezTo>
                  <a:cubicBezTo>
                    <a:pt x="1913" y="197"/>
                    <a:pt x="1913" y="197"/>
                    <a:pt x="1913" y="197"/>
                  </a:cubicBezTo>
                  <a:cubicBezTo>
                    <a:pt x="1913" y="197"/>
                    <a:pt x="1913" y="197"/>
                    <a:pt x="1913" y="197"/>
                  </a:cubicBezTo>
                  <a:cubicBezTo>
                    <a:pt x="1910" y="197"/>
                    <a:pt x="1910" y="197"/>
                    <a:pt x="1910" y="197"/>
                  </a:cubicBezTo>
                  <a:cubicBezTo>
                    <a:pt x="1910" y="197"/>
                    <a:pt x="1910" y="197"/>
                    <a:pt x="1910" y="197"/>
                  </a:cubicBezTo>
                  <a:cubicBezTo>
                    <a:pt x="1908" y="196"/>
                    <a:pt x="1908" y="196"/>
                    <a:pt x="1908" y="196"/>
                  </a:cubicBezTo>
                  <a:cubicBezTo>
                    <a:pt x="1908" y="196"/>
                    <a:pt x="1908" y="196"/>
                    <a:pt x="1908" y="196"/>
                  </a:cubicBezTo>
                  <a:cubicBezTo>
                    <a:pt x="1906" y="196"/>
                    <a:pt x="1906" y="196"/>
                    <a:pt x="1906" y="196"/>
                  </a:cubicBezTo>
                  <a:cubicBezTo>
                    <a:pt x="1906" y="196"/>
                    <a:pt x="1906" y="196"/>
                    <a:pt x="1906" y="196"/>
                  </a:cubicBezTo>
                  <a:cubicBezTo>
                    <a:pt x="1904" y="195"/>
                    <a:pt x="1904" y="195"/>
                    <a:pt x="1904" y="195"/>
                  </a:cubicBezTo>
                  <a:cubicBezTo>
                    <a:pt x="1904" y="195"/>
                    <a:pt x="1904" y="195"/>
                    <a:pt x="1904" y="195"/>
                  </a:cubicBezTo>
                  <a:cubicBezTo>
                    <a:pt x="1900" y="196"/>
                    <a:pt x="1900" y="196"/>
                    <a:pt x="1900" y="196"/>
                  </a:cubicBezTo>
                  <a:cubicBezTo>
                    <a:pt x="1900" y="196"/>
                    <a:pt x="1900" y="196"/>
                    <a:pt x="1900" y="196"/>
                  </a:cubicBezTo>
                  <a:cubicBezTo>
                    <a:pt x="1898" y="196"/>
                    <a:pt x="1898" y="196"/>
                    <a:pt x="1898" y="196"/>
                  </a:cubicBezTo>
                  <a:cubicBezTo>
                    <a:pt x="1898" y="196"/>
                    <a:pt x="1898" y="196"/>
                    <a:pt x="1898" y="196"/>
                  </a:cubicBezTo>
                  <a:cubicBezTo>
                    <a:pt x="1896" y="196"/>
                    <a:pt x="1896" y="196"/>
                    <a:pt x="1896" y="196"/>
                  </a:cubicBezTo>
                  <a:cubicBezTo>
                    <a:pt x="1896" y="196"/>
                    <a:pt x="1896" y="196"/>
                    <a:pt x="1896" y="196"/>
                  </a:cubicBezTo>
                  <a:cubicBezTo>
                    <a:pt x="1894" y="196"/>
                    <a:pt x="1894" y="196"/>
                    <a:pt x="1894" y="196"/>
                  </a:cubicBezTo>
                  <a:cubicBezTo>
                    <a:pt x="1894" y="196"/>
                    <a:pt x="1894" y="196"/>
                    <a:pt x="1894" y="196"/>
                  </a:cubicBezTo>
                  <a:cubicBezTo>
                    <a:pt x="1869" y="229"/>
                    <a:pt x="1869" y="229"/>
                    <a:pt x="1869" y="229"/>
                  </a:cubicBezTo>
                  <a:cubicBezTo>
                    <a:pt x="1869" y="229"/>
                    <a:pt x="1869" y="229"/>
                    <a:pt x="1869" y="229"/>
                  </a:cubicBezTo>
                  <a:cubicBezTo>
                    <a:pt x="1864" y="229"/>
                    <a:pt x="1864" y="229"/>
                    <a:pt x="1864" y="229"/>
                  </a:cubicBezTo>
                  <a:cubicBezTo>
                    <a:pt x="1864" y="229"/>
                    <a:pt x="1864" y="229"/>
                    <a:pt x="1864" y="229"/>
                  </a:cubicBezTo>
                  <a:cubicBezTo>
                    <a:pt x="1862" y="228"/>
                    <a:pt x="1862" y="228"/>
                    <a:pt x="1862" y="228"/>
                  </a:cubicBezTo>
                  <a:cubicBezTo>
                    <a:pt x="1862" y="228"/>
                    <a:pt x="1862" y="228"/>
                    <a:pt x="1862" y="228"/>
                  </a:cubicBezTo>
                  <a:cubicBezTo>
                    <a:pt x="1863" y="225"/>
                    <a:pt x="1863" y="225"/>
                    <a:pt x="1863" y="225"/>
                  </a:cubicBezTo>
                  <a:cubicBezTo>
                    <a:pt x="1863" y="225"/>
                    <a:pt x="1863" y="225"/>
                    <a:pt x="1863" y="225"/>
                  </a:cubicBezTo>
                  <a:cubicBezTo>
                    <a:pt x="1863" y="223"/>
                    <a:pt x="1863" y="223"/>
                    <a:pt x="1863" y="223"/>
                  </a:cubicBezTo>
                  <a:cubicBezTo>
                    <a:pt x="1863" y="223"/>
                    <a:pt x="1863" y="223"/>
                    <a:pt x="1863" y="223"/>
                  </a:cubicBezTo>
                  <a:cubicBezTo>
                    <a:pt x="1865" y="220"/>
                    <a:pt x="1865" y="220"/>
                    <a:pt x="1865" y="220"/>
                  </a:cubicBezTo>
                  <a:cubicBezTo>
                    <a:pt x="1865" y="220"/>
                    <a:pt x="1865" y="220"/>
                    <a:pt x="1865" y="220"/>
                  </a:cubicBezTo>
                  <a:cubicBezTo>
                    <a:pt x="1866" y="218"/>
                    <a:pt x="1866" y="218"/>
                    <a:pt x="1866" y="218"/>
                  </a:cubicBezTo>
                  <a:cubicBezTo>
                    <a:pt x="1866" y="218"/>
                    <a:pt x="1866" y="218"/>
                    <a:pt x="1866" y="218"/>
                  </a:cubicBezTo>
                  <a:cubicBezTo>
                    <a:pt x="1868" y="215"/>
                    <a:pt x="1868" y="215"/>
                    <a:pt x="1868" y="215"/>
                  </a:cubicBezTo>
                  <a:cubicBezTo>
                    <a:pt x="1868" y="215"/>
                    <a:pt x="1868" y="215"/>
                    <a:pt x="1868" y="215"/>
                  </a:cubicBezTo>
                  <a:cubicBezTo>
                    <a:pt x="1869" y="213"/>
                    <a:pt x="1869" y="213"/>
                    <a:pt x="1869" y="213"/>
                  </a:cubicBezTo>
                  <a:cubicBezTo>
                    <a:pt x="1869" y="213"/>
                    <a:pt x="1869" y="213"/>
                    <a:pt x="1869" y="213"/>
                  </a:cubicBezTo>
                  <a:cubicBezTo>
                    <a:pt x="1870" y="210"/>
                    <a:pt x="1870" y="210"/>
                    <a:pt x="1870" y="210"/>
                  </a:cubicBezTo>
                  <a:cubicBezTo>
                    <a:pt x="1870" y="210"/>
                    <a:pt x="1870" y="210"/>
                    <a:pt x="1870" y="210"/>
                  </a:cubicBezTo>
                  <a:cubicBezTo>
                    <a:pt x="1870" y="209"/>
                    <a:pt x="1870" y="209"/>
                    <a:pt x="1870" y="209"/>
                  </a:cubicBezTo>
                  <a:cubicBezTo>
                    <a:pt x="1870" y="209"/>
                    <a:pt x="1870" y="209"/>
                    <a:pt x="1870" y="209"/>
                  </a:cubicBezTo>
                  <a:cubicBezTo>
                    <a:pt x="1871" y="208"/>
                    <a:pt x="1871" y="208"/>
                    <a:pt x="1871" y="208"/>
                  </a:cubicBezTo>
                  <a:cubicBezTo>
                    <a:pt x="1871" y="208"/>
                    <a:pt x="1871" y="208"/>
                    <a:pt x="1871" y="208"/>
                  </a:cubicBezTo>
                  <a:cubicBezTo>
                    <a:pt x="1872" y="207"/>
                    <a:pt x="1872" y="207"/>
                    <a:pt x="1872" y="207"/>
                  </a:cubicBezTo>
                  <a:cubicBezTo>
                    <a:pt x="1872" y="207"/>
                    <a:pt x="1872" y="207"/>
                    <a:pt x="1872" y="207"/>
                  </a:cubicBezTo>
                  <a:cubicBezTo>
                    <a:pt x="1874" y="205"/>
                    <a:pt x="1874" y="205"/>
                    <a:pt x="1874" y="205"/>
                  </a:cubicBezTo>
                  <a:cubicBezTo>
                    <a:pt x="1874" y="205"/>
                    <a:pt x="1874" y="205"/>
                    <a:pt x="1874" y="205"/>
                  </a:cubicBezTo>
                  <a:cubicBezTo>
                    <a:pt x="1875" y="204"/>
                    <a:pt x="1875" y="204"/>
                    <a:pt x="1875" y="204"/>
                  </a:cubicBezTo>
                  <a:cubicBezTo>
                    <a:pt x="1875" y="204"/>
                    <a:pt x="1875" y="204"/>
                    <a:pt x="1875" y="204"/>
                  </a:cubicBezTo>
                  <a:cubicBezTo>
                    <a:pt x="1876" y="202"/>
                    <a:pt x="1876" y="202"/>
                    <a:pt x="1876" y="202"/>
                  </a:cubicBezTo>
                  <a:cubicBezTo>
                    <a:pt x="1876" y="202"/>
                    <a:pt x="1876" y="202"/>
                    <a:pt x="1876" y="202"/>
                  </a:cubicBezTo>
                  <a:cubicBezTo>
                    <a:pt x="1877" y="200"/>
                    <a:pt x="1877" y="200"/>
                    <a:pt x="1877" y="200"/>
                  </a:cubicBezTo>
                  <a:cubicBezTo>
                    <a:pt x="1877" y="200"/>
                    <a:pt x="1877" y="200"/>
                    <a:pt x="1877" y="200"/>
                  </a:cubicBezTo>
                  <a:cubicBezTo>
                    <a:pt x="1879" y="198"/>
                    <a:pt x="1879" y="198"/>
                    <a:pt x="1879" y="198"/>
                  </a:cubicBezTo>
                  <a:cubicBezTo>
                    <a:pt x="1879" y="198"/>
                    <a:pt x="1879" y="198"/>
                    <a:pt x="1879" y="198"/>
                  </a:cubicBezTo>
                  <a:cubicBezTo>
                    <a:pt x="1879" y="194"/>
                    <a:pt x="1879" y="194"/>
                    <a:pt x="1879" y="194"/>
                  </a:cubicBezTo>
                  <a:cubicBezTo>
                    <a:pt x="1879" y="194"/>
                    <a:pt x="1879" y="194"/>
                    <a:pt x="1879" y="194"/>
                  </a:cubicBezTo>
                  <a:cubicBezTo>
                    <a:pt x="1878" y="194"/>
                    <a:pt x="1878" y="194"/>
                    <a:pt x="1878" y="194"/>
                  </a:cubicBezTo>
                  <a:cubicBezTo>
                    <a:pt x="1878" y="194"/>
                    <a:pt x="1878" y="194"/>
                    <a:pt x="1878" y="194"/>
                  </a:cubicBezTo>
                  <a:cubicBezTo>
                    <a:pt x="1877" y="193"/>
                    <a:pt x="1877" y="193"/>
                    <a:pt x="1877" y="193"/>
                  </a:cubicBezTo>
                  <a:cubicBezTo>
                    <a:pt x="1877" y="193"/>
                    <a:pt x="1877" y="193"/>
                    <a:pt x="1877" y="193"/>
                  </a:cubicBezTo>
                  <a:cubicBezTo>
                    <a:pt x="1876" y="192"/>
                    <a:pt x="1876" y="192"/>
                    <a:pt x="1876" y="192"/>
                  </a:cubicBezTo>
                  <a:cubicBezTo>
                    <a:pt x="1876" y="192"/>
                    <a:pt x="1876" y="192"/>
                    <a:pt x="1876" y="192"/>
                  </a:cubicBezTo>
                  <a:cubicBezTo>
                    <a:pt x="1876" y="191"/>
                    <a:pt x="1876" y="191"/>
                    <a:pt x="1876" y="191"/>
                  </a:cubicBezTo>
                  <a:cubicBezTo>
                    <a:pt x="1876" y="191"/>
                    <a:pt x="1876" y="191"/>
                    <a:pt x="1876" y="191"/>
                  </a:cubicBezTo>
                  <a:cubicBezTo>
                    <a:pt x="1875" y="191"/>
                    <a:pt x="1875" y="191"/>
                    <a:pt x="1875" y="191"/>
                  </a:cubicBezTo>
                  <a:cubicBezTo>
                    <a:pt x="1875" y="191"/>
                    <a:pt x="1875" y="191"/>
                    <a:pt x="1875" y="191"/>
                  </a:cubicBezTo>
                  <a:cubicBezTo>
                    <a:pt x="1874" y="190"/>
                    <a:pt x="1874" y="190"/>
                    <a:pt x="1874" y="190"/>
                  </a:cubicBezTo>
                  <a:cubicBezTo>
                    <a:pt x="1874" y="190"/>
                    <a:pt x="1874" y="190"/>
                    <a:pt x="1874" y="190"/>
                  </a:cubicBezTo>
                  <a:cubicBezTo>
                    <a:pt x="1873" y="189"/>
                    <a:pt x="1873" y="189"/>
                    <a:pt x="1873" y="189"/>
                  </a:cubicBezTo>
                  <a:cubicBezTo>
                    <a:pt x="1873" y="189"/>
                    <a:pt x="1873" y="189"/>
                    <a:pt x="1873" y="189"/>
                  </a:cubicBezTo>
                  <a:cubicBezTo>
                    <a:pt x="1873" y="188"/>
                    <a:pt x="1873" y="188"/>
                    <a:pt x="1873" y="188"/>
                  </a:cubicBezTo>
                  <a:cubicBezTo>
                    <a:pt x="1873" y="188"/>
                    <a:pt x="1873" y="188"/>
                    <a:pt x="1873" y="188"/>
                  </a:cubicBezTo>
                  <a:cubicBezTo>
                    <a:pt x="1865" y="191"/>
                    <a:pt x="1865" y="191"/>
                    <a:pt x="1865" y="191"/>
                  </a:cubicBezTo>
                  <a:cubicBezTo>
                    <a:pt x="1865" y="191"/>
                    <a:pt x="1865" y="191"/>
                    <a:pt x="1865" y="191"/>
                  </a:cubicBezTo>
                  <a:cubicBezTo>
                    <a:pt x="1858" y="194"/>
                    <a:pt x="1858" y="194"/>
                    <a:pt x="1858" y="194"/>
                  </a:cubicBezTo>
                  <a:cubicBezTo>
                    <a:pt x="1858" y="194"/>
                    <a:pt x="1858" y="194"/>
                    <a:pt x="1858" y="194"/>
                  </a:cubicBezTo>
                  <a:cubicBezTo>
                    <a:pt x="1852" y="198"/>
                    <a:pt x="1852" y="198"/>
                    <a:pt x="1852" y="198"/>
                  </a:cubicBezTo>
                  <a:cubicBezTo>
                    <a:pt x="1852" y="198"/>
                    <a:pt x="1852" y="198"/>
                    <a:pt x="1852" y="198"/>
                  </a:cubicBezTo>
                  <a:cubicBezTo>
                    <a:pt x="1847" y="201"/>
                    <a:pt x="1847" y="201"/>
                    <a:pt x="1847" y="201"/>
                  </a:cubicBezTo>
                  <a:cubicBezTo>
                    <a:pt x="1847" y="201"/>
                    <a:pt x="1847" y="201"/>
                    <a:pt x="1847" y="201"/>
                  </a:cubicBezTo>
                  <a:cubicBezTo>
                    <a:pt x="1841" y="207"/>
                    <a:pt x="1841" y="207"/>
                    <a:pt x="1841" y="207"/>
                  </a:cubicBezTo>
                  <a:cubicBezTo>
                    <a:pt x="1841" y="207"/>
                    <a:pt x="1841" y="207"/>
                    <a:pt x="1841" y="207"/>
                  </a:cubicBezTo>
                  <a:cubicBezTo>
                    <a:pt x="1835" y="212"/>
                    <a:pt x="1835" y="212"/>
                    <a:pt x="1835" y="212"/>
                  </a:cubicBezTo>
                  <a:cubicBezTo>
                    <a:pt x="1835" y="212"/>
                    <a:pt x="1835" y="212"/>
                    <a:pt x="1835" y="212"/>
                  </a:cubicBezTo>
                  <a:cubicBezTo>
                    <a:pt x="1829" y="216"/>
                    <a:pt x="1829" y="216"/>
                    <a:pt x="1829" y="216"/>
                  </a:cubicBezTo>
                  <a:cubicBezTo>
                    <a:pt x="1829" y="216"/>
                    <a:pt x="1829" y="216"/>
                    <a:pt x="1829" y="216"/>
                  </a:cubicBezTo>
                  <a:cubicBezTo>
                    <a:pt x="1825" y="221"/>
                    <a:pt x="1825" y="221"/>
                    <a:pt x="1825" y="221"/>
                  </a:cubicBezTo>
                  <a:cubicBezTo>
                    <a:pt x="1825" y="221"/>
                    <a:pt x="1825" y="221"/>
                    <a:pt x="1825" y="221"/>
                  </a:cubicBezTo>
                  <a:cubicBezTo>
                    <a:pt x="1824" y="224"/>
                    <a:pt x="1824" y="224"/>
                    <a:pt x="1824" y="224"/>
                  </a:cubicBezTo>
                  <a:cubicBezTo>
                    <a:pt x="1824" y="224"/>
                    <a:pt x="1824" y="224"/>
                    <a:pt x="1824" y="224"/>
                  </a:cubicBezTo>
                  <a:cubicBezTo>
                    <a:pt x="1824" y="226"/>
                    <a:pt x="1824" y="226"/>
                    <a:pt x="1824" y="226"/>
                  </a:cubicBezTo>
                  <a:cubicBezTo>
                    <a:pt x="1824" y="226"/>
                    <a:pt x="1824" y="226"/>
                    <a:pt x="1824" y="226"/>
                  </a:cubicBezTo>
                  <a:cubicBezTo>
                    <a:pt x="1824" y="228"/>
                    <a:pt x="1824" y="228"/>
                    <a:pt x="1824" y="228"/>
                  </a:cubicBezTo>
                  <a:cubicBezTo>
                    <a:pt x="1824" y="228"/>
                    <a:pt x="1824" y="228"/>
                    <a:pt x="1824" y="228"/>
                  </a:cubicBezTo>
                  <a:cubicBezTo>
                    <a:pt x="1824" y="229"/>
                    <a:pt x="1824" y="229"/>
                    <a:pt x="1824" y="229"/>
                  </a:cubicBezTo>
                  <a:cubicBezTo>
                    <a:pt x="1824" y="229"/>
                    <a:pt x="1824" y="229"/>
                    <a:pt x="1824" y="229"/>
                  </a:cubicBezTo>
                  <a:cubicBezTo>
                    <a:pt x="1823" y="232"/>
                    <a:pt x="1823" y="232"/>
                    <a:pt x="1823" y="232"/>
                  </a:cubicBezTo>
                  <a:cubicBezTo>
                    <a:pt x="1823" y="232"/>
                    <a:pt x="1823" y="232"/>
                    <a:pt x="1823" y="232"/>
                  </a:cubicBezTo>
                  <a:cubicBezTo>
                    <a:pt x="1823" y="234"/>
                    <a:pt x="1823" y="234"/>
                    <a:pt x="1823" y="234"/>
                  </a:cubicBezTo>
                  <a:cubicBezTo>
                    <a:pt x="1823" y="234"/>
                    <a:pt x="1823" y="234"/>
                    <a:pt x="1823" y="234"/>
                  </a:cubicBezTo>
                  <a:cubicBezTo>
                    <a:pt x="1822" y="236"/>
                    <a:pt x="1822" y="236"/>
                    <a:pt x="1822" y="236"/>
                  </a:cubicBezTo>
                  <a:cubicBezTo>
                    <a:pt x="1822" y="236"/>
                    <a:pt x="1822" y="236"/>
                    <a:pt x="1822" y="236"/>
                  </a:cubicBezTo>
                  <a:cubicBezTo>
                    <a:pt x="1822" y="238"/>
                    <a:pt x="1822" y="238"/>
                    <a:pt x="1822" y="238"/>
                  </a:cubicBezTo>
                  <a:cubicBezTo>
                    <a:pt x="1822" y="238"/>
                    <a:pt x="1822" y="238"/>
                    <a:pt x="1822" y="238"/>
                  </a:cubicBezTo>
                  <a:cubicBezTo>
                    <a:pt x="1819" y="239"/>
                    <a:pt x="1819" y="239"/>
                    <a:pt x="1819" y="239"/>
                  </a:cubicBezTo>
                  <a:cubicBezTo>
                    <a:pt x="1819" y="239"/>
                    <a:pt x="1819" y="239"/>
                    <a:pt x="1819" y="239"/>
                  </a:cubicBezTo>
                  <a:cubicBezTo>
                    <a:pt x="1817" y="240"/>
                    <a:pt x="1817" y="240"/>
                    <a:pt x="1817" y="240"/>
                  </a:cubicBezTo>
                  <a:cubicBezTo>
                    <a:pt x="1817" y="240"/>
                    <a:pt x="1817" y="240"/>
                    <a:pt x="1817" y="240"/>
                  </a:cubicBezTo>
                  <a:cubicBezTo>
                    <a:pt x="1815" y="241"/>
                    <a:pt x="1815" y="241"/>
                    <a:pt x="1815" y="241"/>
                  </a:cubicBezTo>
                  <a:cubicBezTo>
                    <a:pt x="1815" y="241"/>
                    <a:pt x="1815" y="241"/>
                    <a:pt x="1815" y="241"/>
                  </a:cubicBezTo>
                  <a:cubicBezTo>
                    <a:pt x="1814" y="242"/>
                    <a:pt x="1814" y="242"/>
                    <a:pt x="1814" y="242"/>
                  </a:cubicBezTo>
                  <a:cubicBezTo>
                    <a:pt x="1814" y="242"/>
                    <a:pt x="1814" y="242"/>
                    <a:pt x="1814" y="242"/>
                  </a:cubicBezTo>
                  <a:cubicBezTo>
                    <a:pt x="1812" y="243"/>
                    <a:pt x="1812" y="243"/>
                    <a:pt x="1812" y="243"/>
                  </a:cubicBezTo>
                  <a:cubicBezTo>
                    <a:pt x="1812" y="243"/>
                    <a:pt x="1812" y="243"/>
                    <a:pt x="1812" y="243"/>
                  </a:cubicBezTo>
                  <a:cubicBezTo>
                    <a:pt x="1810" y="243"/>
                    <a:pt x="1810" y="243"/>
                    <a:pt x="1810" y="243"/>
                  </a:cubicBezTo>
                  <a:cubicBezTo>
                    <a:pt x="1810" y="243"/>
                    <a:pt x="1810" y="243"/>
                    <a:pt x="1810" y="243"/>
                  </a:cubicBezTo>
                  <a:cubicBezTo>
                    <a:pt x="1808" y="243"/>
                    <a:pt x="1808" y="243"/>
                    <a:pt x="1808" y="243"/>
                  </a:cubicBezTo>
                  <a:cubicBezTo>
                    <a:pt x="1808" y="243"/>
                    <a:pt x="1808" y="243"/>
                    <a:pt x="1808" y="243"/>
                  </a:cubicBezTo>
                  <a:cubicBezTo>
                    <a:pt x="1807" y="242"/>
                    <a:pt x="1807" y="242"/>
                    <a:pt x="1807" y="242"/>
                  </a:cubicBezTo>
                  <a:cubicBezTo>
                    <a:pt x="1807" y="242"/>
                    <a:pt x="1807" y="242"/>
                    <a:pt x="1807" y="242"/>
                  </a:cubicBezTo>
                  <a:cubicBezTo>
                    <a:pt x="1804" y="235"/>
                    <a:pt x="1804" y="235"/>
                    <a:pt x="1804" y="235"/>
                  </a:cubicBezTo>
                  <a:cubicBezTo>
                    <a:pt x="1804" y="235"/>
                    <a:pt x="1804" y="235"/>
                    <a:pt x="1804" y="235"/>
                  </a:cubicBezTo>
                  <a:cubicBezTo>
                    <a:pt x="1800" y="227"/>
                    <a:pt x="1800" y="227"/>
                    <a:pt x="1800" y="227"/>
                  </a:cubicBezTo>
                  <a:cubicBezTo>
                    <a:pt x="1800" y="227"/>
                    <a:pt x="1800" y="227"/>
                    <a:pt x="1800" y="227"/>
                  </a:cubicBezTo>
                  <a:cubicBezTo>
                    <a:pt x="1798" y="219"/>
                    <a:pt x="1798" y="219"/>
                    <a:pt x="1798" y="219"/>
                  </a:cubicBezTo>
                  <a:cubicBezTo>
                    <a:pt x="1798" y="219"/>
                    <a:pt x="1798" y="219"/>
                    <a:pt x="1798" y="219"/>
                  </a:cubicBezTo>
                  <a:cubicBezTo>
                    <a:pt x="1794" y="211"/>
                    <a:pt x="1794" y="211"/>
                    <a:pt x="1794" y="211"/>
                  </a:cubicBezTo>
                  <a:cubicBezTo>
                    <a:pt x="1794" y="211"/>
                    <a:pt x="1794" y="211"/>
                    <a:pt x="1794" y="211"/>
                  </a:cubicBezTo>
                  <a:cubicBezTo>
                    <a:pt x="1790" y="204"/>
                    <a:pt x="1790" y="204"/>
                    <a:pt x="1790" y="204"/>
                  </a:cubicBezTo>
                  <a:cubicBezTo>
                    <a:pt x="1790" y="204"/>
                    <a:pt x="1790" y="204"/>
                    <a:pt x="1790" y="204"/>
                  </a:cubicBezTo>
                  <a:cubicBezTo>
                    <a:pt x="1786" y="197"/>
                    <a:pt x="1786" y="197"/>
                    <a:pt x="1786" y="197"/>
                  </a:cubicBezTo>
                  <a:cubicBezTo>
                    <a:pt x="1786" y="197"/>
                    <a:pt x="1786" y="197"/>
                    <a:pt x="1786" y="197"/>
                  </a:cubicBezTo>
                  <a:cubicBezTo>
                    <a:pt x="1781" y="191"/>
                    <a:pt x="1781" y="191"/>
                    <a:pt x="1781" y="191"/>
                  </a:cubicBezTo>
                  <a:cubicBezTo>
                    <a:pt x="1781" y="191"/>
                    <a:pt x="1781" y="191"/>
                    <a:pt x="1781" y="191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4"/>
                    <a:pt x="1775" y="184"/>
                    <a:pt x="1775" y="184"/>
                  </a:cubicBezTo>
                  <a:cubicBezTo>
                    <a:pt x="1775" y="184"/>
                    <a:pt x="1775" y="184"/>
                    <a:pt x="1775" y="184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6" y="182"/>
                    <a:pt x="1776" y="182"/>
                    <a:pt x="1776" y="182"/>
                  </a:cubicBezTo>
                  <a:cubicBezTo>
                    <a:pt x="1776" y="182"/>
                    <a:pt x="1776" y="182"/>
                    <a:pt x="1776" y="182"/>
                  </a:cubicBezTo>
                  <a:cubicBezTo>
                    <a:pt x="1777" y="181"/>
                    <a:pt x="1777" y="181"/>
                    <a:pt x="1777" y="181"/>
                  </a:cubicBezTo>
                  <a:cubicBezTo>
                    <a:pt x="1777" y="181"/>
                    <a:pt x="1777" y="181"/>
                    <a:pt x="1777" y="181"/>
                  </a:cubicBezTo>
                  <a:cubicBezTo>
                    <a:pt x="1779" y="179"/>
                    <a:pt x="1779" y="179"/>
                    <a:pt x="1779" y="179"/>
                  </a:cubicBezTo>
                  <a:cubicBezTo>
                    <a:pt x="1779" y="179"/>
                    <a:pt x="1779" y="179"/>
                    <a:pt x="1779" y="179"/>
                  </a:cubicBezTo>
                  <a:cubicBezTo>
                    <a:pt x="1780" y="179"/>
                    <a:pt x="1780" y="179"/>
                    <a:pt x="1780" y="179"/>
                  </a:cubicBezTo>
                  <a:cubicBezTo>
                    <a:pt x="1780" y="179"/>
                    <a:pt x="1780" y="179"/>
                    <a:pt x="1780" y="179"/>
                  </a:cubicBezTo>
                  <a:cubicBezTo>
                    <a:pt x="1782" y="179"/>
                    <a:pt x="1782" y="179"/>
                    <a:pt x="1782" y="179"/>
                  </a:cubicBezTo>
                  <a:cubicBezTo>
                    <a:pt x="1782" y="179"/>
                    <a:pt x="1782" y="179"/>
                    <a:pt x="1782" y="179"/>
                  </a:cubicBezTo>
                  <a:cubicBezTo>
                    <a:pt x="1784" y="179"/>
                    <a:pt x="1784" y="179"/>
                    <a:pt x="1784" y="179"/>
                  </a:cubicBezTo>
                  <a:cubicBezTo>
                    <a:pt x="1784" y="179"/>
                    <a:pt x="1784" y="179"/>
                    <a:pt x="1784" y="179"/>
                  </a:cubicBezTo>
                  <a:cubicBezTo>
                    <a:pt x="1786" y="178"/>
                    <a:pt x="1786" y="178"/>
                    <a:pt x="1786" y="178"/>
                  </a:cubicBezTo>
                  <a:cubicBezTo>
                    <a:pt x="1786" y="178"/>
                    <a:pt x="1786" y="178"/>
                    <a:pt x="1786" y="178"/>
                  </a:cubicBezTo>
                  <a:cubicBezTo>
                    <a:pt x="1788" y="179"/>
                    <a:pt x="1788" y="179"/>
                    <a:pt x="1788" y="179"/>
                  </a:cubicBezTo>
                  <a:cubicBezTo>
                    <a:pt x="1788" y="179"/>
                    <a:pt x="1788" y="179"/>
                    <a:pt x="1788" y="179"/>
                  </a:cubicBezTo>
                  <a:cubicBezTo>
                    <a:pt x="1790" y="179"/>
                    <a:pt x="1790" y="179"/>
                    <a:pt x="1790" y="179"/>
                  </a:cubicBezTo>
                  <a:cubicBezTo>
                    <a:pt x="1790" y="179"/>
                    <a:pt x="1790" y="179"/>
                    <a:pt x="1790" y="179"/>
                  </a:cubicBezTo>
                  <a:cubicBezTo>
                    <a:pt x="1792" y="179"/>
                    <a:pt x="1792" y="179"/>
                    <a:pt x="1792" y="179"/>
                  </a:cubicBezTo>
                  <a:cubicBezTo>
                    <a:pt x="1792" y="179"/>
                    <a:pt x="1792" y="179"/>
                    <a:pt x="1792" y="179"/>
                  </a:cubicBezTo>
                  <a:cubicBezTo>
                    <a:pt x="1795" y="179"/>
                    <a:pt x="1795" y="179"/>
                    <a:pt x="1795" y="179"/>
                  </a:cubicBezTo>
                  <a:cubicBezTo>
                    <a:pt x="1795" y="179"/>
                    <a:pt x="1795" y="179"/>
                    <a:pt x="1795" y="179"/>
                  </a:cubicBezTo>
                  <a:cubicBezTo>
                    <a:pt x="1821" y="209"/>
                    <a:pt x="1821" y="209"/>
                    <a:pt x="1821" y="209"/>
                  </a:cubicBezTo>
                  <a:cubicBezTo>
                    <a:pt x="1821" y="209"/>
                    <a:pt x="1821" y="209"/>
                    <a:pt x="1821" y="209"/>
                  </a:cubicBezTo>
                  <a:cubicBezTo>
                    <a:pt x="1822" y="209"/>
                    <a:pt x="1822" y="209"/>
                    <a:pt x="1822" y="209"/>
                  </a:cubicBezTo>
                  <a:cubicBezTo>
                    <a:pt x="1822" y="209"/>
                    <a:pt x="1822" y="209"/>
                    <a:pt x="1822" y="209"/>
                  </a:cubicBezTo>
                  <a:cubicBezTo>
                    <a:pt x="1824" y="209"/>
                    <a:pt x="1824" y="209"/>
                    <a:pt x="1824" y="209"/>
                  </a:cubicBezTo>
                  <a:cubicBezTo>
                    <a:pt x="1824" y="209"/>
                    <a:pt x="1824" y="209"/>
                    <a:pt x="1824" y="209"/>
                  </a:cubicBezTo>
                  <a:cubicBezTo>
                    <a:pt x="1825" y="209"/>
                    <a:pt x="1825" y="209"/>
                    <a:pt x="1825" y="209"/>
                  </a:cubicBezTo>
                  <a:cubicBezTo>
                    <a:pt x="1825" y="209"/>
                    <a:pt x="1825" y="209"/>
                    <a:pt x="1825" y="209"/>
                  </a:cubicBezTo>
                  <a:cubicBezTo>
                    <a:pt x="1827" y="208"/>
                    <a:pt x="1827" y="208"/>
                    <a:pt x="1827" y="208"/>
                  </a:cubicBezTo>
                  <a:cubicBezTo>
                    <a:pt x="1827" y="208"/>
                    <a:pt x="1827" y="208"/>
                    <a:pt x="1827" y="208"/>
                  </a:cubicBezTo>
                  <a:cubicBezTo>
                    <a:pt x="1828" y="208"/>
                    <a:pt x="1828" y="208"/>
                    <a:pt x="1828" y="208"/>
                  </a:cubicBezTo>
                  <a:cubicBezTo>
                    <a:pt x="1828" y="208"/>
                    <a:pt x="1828" y="208"/>
                    <a:pt x="1828" y="208"/>
                  </a:cubicBezTo>
                  <a:cubicBezTo>
                    <a:pt x="1829" y="206"/>
                    <a:pt x="1829" y="206"/>
                    <a:pt x="1829" y="206"/>
                  </a:cubicBezTo>
                  <a:cubicBezTo>
                    <a:pt x="1829" y="206"/>
                    <a:pt x="1829" y="206"/>
                    <a:pt x="1829" y="206"/>
                  </a:cubicBezTo>
                  <a:cubicBezTo>
                    <a:pt x="1830" y="205"/>
                    <a:pt x="1830" y="205"/>
                    <a:pt x="1830" y="205"/>
                  </a:cubicBezTo>
                  <a:cubicBezTo>
                    <a:pt x="1830" y="205"/>
                    <a:pt x="1830" y="205"/>
                    <a:pt x="1830" y="205"/>
                  </a:cubicBezTo>
                  <a:cubicBezTo>
                    <a:pt x="1832" y="202"/>
                    <a:pt x="1832" y="202"/>
                    <a:pt x="1832" y="202"/>
                  </a:cubicBezTo>
                  <a:cubicBezTo>
                    <a:pt x="1832" y="202"/>
                    <a:pt x="1832" y="202"/>
                    <a:pt x="1832" y="202"/>
                  </a:cubicBezTo>
                  <a:cubicBezTo>
                    <a:pt x="1821" y="171"/>
                    <a:pt x="1821" y="171"/>
                    <a:pt x="1821" y="171"/>
                  </a:cubicBezTo>
                  <a:cubicBezTo>
                    <a:pt x="1821" y="171"/>
                    <a:pt x="1821" y="171"/>
                    <a:pt x="1821" y="171"/>
                  </a:cubicBezTo>
                  <a:cubicBezTo>
                    <a:pt x="1798" y="130"/>
                    <a:pt x="1798" y="130"/>
                    <a:pt x="1798" y="130"/>
                  </a:cubicBezTo>
                  <a:cubicBezTo>
                    <a:pt x="1798" y="130"/>
                    <a:pt x="1798" y="130"/>
                    <a:pt x="1798" y="130"/>
                  </a:cubicBezTo>
                  <a:cubicBezTo>
                    <a:pt x="1796" y="130"/>
                    <a:pt x="1796" y="130"/>
                    <a:pt x="1796" y="130"/>
                  </a:cubicBezTo>
                  <a:cubicBezTo>
                    <a:pt x="1796" y="130"/>
                    <a:pt x="1796" y="130"/>
                    <a:pt x="1796" y="130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7"/>
                    <a:pt x="1796" y="127"/>
                    <a:pt x="1796" y="127"/>
                  </a:cubicBezTo>
                  <a:cubicBezTo>
                    <a:pt x="1796" y="127"/>
                    <a:pt x="1796" y="127"/>
                    <a:pt x="1796" y="127"/>
                  </a:cubicBezTo>
                  <a:cubicBezTo>
                    <a:pt x="1795" y="126"/>
                    <a:pt x="1795" y="126"/>
                    <a:pt x="1795" y="126"/>
                  </a:cubicBezTo>
                  <a:cubicBezTo>
                    <a:pt x="1795" y="126"/>
                    <a:pt x="1795" y="126"/>
                    <a:pt x="1795" y="126"/>
                  </a:cubicBezTo>
                  <a:cubicBezTo>
                    <a:pt x="1795" y="124"/>
                    <a:pt x="1795" y="124"/>
                    <a:pt x="1795" y="124"/>
                  </a:cubicBezTo>
                  <a:cubicBezTo>
                    <a:pt x="1795" y="124"/>
                    <a:pt x="1795" y="124"/>
                    <a:pt x="1795" y="124"/>
                  </a:cubicBezTo>
                  <a:cubicBezTo>
                    <a:pt x="1795" y="123"/>
                    <a:pt x="1795" y="123"/>
                    <a:pt x="1795" y="123"/>
                  </a:cubicBezTo>
                  <a:cubicBezTo>
                    <a:pt x="1795" y="123"/>
                    <a:pt x="1795" y="123"/>
                    <a:pt x="1795" y="123"/>
                  </a:cubicBezTo>
                  <a:cubicBezTo>
                    <a:pt x="1795" y="121"/>
                    <a:pt x="1795" y="121"/>
                    <a:pt x="1795" y="121"/>
                  </a:cubicBezTo>
                  <a:cubicBezTo>
                    <a:pt x="1795" y="121"/>
                    <a:pt x="1795" y="121"/>
                    <a:pt x="1795" y="121"/>
                  </a:cubicBezTo>
                  <a:cubicBezTo>
                    <a:pt x="1792" y="121"/>
                    <a:pt x="1792" y="121"/>
                    <a:pt x="1792" y="121"/>
                  </a:cubicBezTo>
                  <a:cubicBezTo>
                    <a:pt x="1792" y="121"/>
                    <a:pt x="1792" y="121"/>
                    <a:pt x="1792" y="121"/>
                  </a:cubicBezTo>
                  <a:cubicBezTo>
                    <a:pt x="1789" y="118"/>
                    <a:pt x="1789" y="118"/>
                    <a:pt x="1789" y="118"/>
                  </a:cubicBezTo>
                  <a:cubicBezTo>
                    <a:pt x="1789" y="118"/>
                    <a:pt x="1789" y="118"/>
                    <a:pt x="1789" y="118"/>
                  </a:cubicBezTo>
                  <a:cubicBezTo>
                    <a:pt x="1786" y="115"/>
                    <a:pt x="1786" y="115"/>
                    <a:pt x="1786" y="115"/>
                  </a:cubicBezTo>
                  <a:cubicBezTo>
                    <a:pt x="1786" y="115"/>
                    <a:pt x="1786" y="115"/>
                    <a:pt x="1786" y="115"/>
                  </a:cubicBezTo>
                  <a:cubicBezTo>
                    <a:pt x="1786" y="113"/>
                    <a:pt x="1786" y="113"/>
                    <a:pt x="1786" y="113"/>
                  </a:cubicBezTo>
                  <a:cubicBezTo>
                    <a:pt x="1786" y="113"/>
                    <a:pt x="1786" y="113"/>
                    <a:pt x="1786" y="113"/>
                  </a:cubicBezTo>
                  <a:cubicBezTo>
                    <a:pt x="1784" y="110"/>
                    <a:pt x="1784" y="110"/>
                    <a:pt x="1784" y="110"/>
                  </a:cubicBezTo>
                  <a:cubicBezTo>
                    <a:pt x="1784" y="110"/>
                    <a:pt x="1784" y="110"/>
                    <a:pt x="1784" y="110"/>
                  </a:cubicBezTo>
                  <a:cubicBezTo>
                    <a:pt x="1784" y="107"/>
                    <a:pt x="1784" y="107"/>
                    <a:pt x="1784" y="107"/>
                  </a:cubicBezTo>
                  <a:cubicBezTo>
                    <a:pt x="1784" y="107"/>
                    <a:pt x="1784" y="107"/>
                    <a:pt x="1784" y="107"/>
                  </a:cubicBezTo>
                  <a:cubicBezTo>
                    <a:pt x="1784" y="103"/>
                    <a:pt x="1784" y="103"/>
                    <a:pt x="1784" y="103"/>
                  </a:cubicBezTo>
                  <a:cubicBezTo>
                    <a:pt x="1784" y="103"/>
                    <a:pt x="1784" y="103"/>
                    <a:pt x="1784" y="103"/>
                  </a:cubicBezTo>
                  <a:cubicBezTo>
                    <a:pt x="1786" y="99"/>
                    <a:pt x="1786" y="99"/>
                    <a:pt x="1786" y="99"/>
                  </a:cubicBezTo>
                  <a:cubicBezTo>
                    <a:pt x="1786" y="99"/>
                    <a:pt x="1786" y="99"/>
                    <a:pt x="1786" y="99"/>
                  </a:cubicBezTo>
                  <a:cubicBezTo>
                    <a:pt x="1793" y="99"/>
                    <a:pt x="1793" y="99"/>
                    <a:pt x="1793" y="99"/>
                  </a:cubicBezTo>
                  <a:cubicBezTo>
                    <a:pt x="1793" y="99"/>
                    <a:pt x="1793" y="99"/>
                    <a:pt x="1793" y="99"/>
                  </a:cubicBezTo>
                  <a:cubicBezTo>
                    <a:pt x="1795" y="100"/>
                    <a:pt x="1795" y="100"/>
                    <a:pt x="1795" y="100"/>
                  </a:cubicBezTo>
                  <a:cubicBezTo>
                    <a:pt x="1795" y="100"/>
                    <a:pt x="1795" y="100"/>
                    <a:pt x="1795" y="100"/>
                  </a:cubicBezTo>
                  <a:cubicBezTo>
                    <a:pt x="1798" y="101"/>
                    <a:pt x="1798" y="101"/>
                    <a:pt x="1798" y="101"/>
                  </a:cubicBezTo>
                  <a:cubicBezTo>
                    <a:pt x="1798" y="101"/>
                    <a:pt x="1798" y="101"/>
                    <a:pt x="1798" y="101"/>
                  </a:cubicBezTo>
                  <a:cubicBezTo>
                    <a:pt x="1802" y="103"/>
                    <a:pt x="1802" y="103"/>
                    <a:pt x="1802" y="103"/>
                  </a:cubicBezTo>
                  <a:cubicBezTo>
                    <a:pt x="1802" y="103"/>
                    <a:pt x="1802" y="103"/>
                    <a:pt x="1802" y="103"/>
                  </a:cubicBezTo>
                  <a:cubicBezTo>
                    <a:pt x="1805" y="104"/>
                    <a:pt x="1805" y="104"/>
                    <a:pt x="1805" y="104"/>
                  </a:cubicBezTo>
                  <a:cubicBezTo>
                    <a:pt x="1805" y="104"/>
                    <a:pt x="1805" y="104"/>
                    <a:pt x="1805" y="104"/>
                  </a:cubicBezTo>
                  <a:cubicBezTo>
                    <a:pt x="1807" y="107"/>
                    <a:pt x="1807" y="107"/>
                    <a:pt x="1807" y="107"/>
                  </a:cubicBezTo>
                  <a:cubicBezTo>
                    <a:pt x="1807" y="107"/>
                    <a:pt x="1807" y="107"/>
                    <a:pt x="1807" y="107"/>
                  </a:cubicBezTo>
                  <a:cubicBezTo>
                    <a:pt x="1810" y="109"/>
                    <a:pt x="1810" y="109"/>
                    <a:pt x="1810" y="109"/>
                  </a:cubicBezTo>
                  <a:cubicBezTo>
                    <a:pt x="1810" y="109"/>
                    <a:pt x="1810" y="109"/>
                    <a:pt x="1810" y="109"/>
                  </a:cubicBezTo>
                  <a:cubicBezTo>
                    <a:pt x="1812" y="112"/>
                    <a:pt x="1812" y="112"/>
                    <a:pt x="1812" y="112"/>
                  </a:cubicBezTo>
                  <a:cubicBezTo>
                    <a:pt x="1812" y="112"/>
                    <a:pt x="1812" y="112"/>
                    <a:pt x="1812" y="112"/>
                  </a:cubicBezTo>
                  <a:cubicBezTo>
                    <a:pt x="1814" y="114"/>
                    <a:pt x="1814" y="114"/>
                    <a:pt x="1814" y="114"/>
                  </a:cubicBezTo>
                  <a:cubicBezTo>
                    <a:pt x="1814" y="114"/>
                    <a:pt x="1814" y="114"/>
                    <a:pt x="1814" y="114"/>
                  </a:cubicBezTo>
                  <a:cubicBezTo>
                    <a:pt x="1815" y="116"/>
                    <a:pt x="1815" y="116"/>
                    <a:pt x="1815" y="116"/>
                  </a:cubicBezTo>
                  <a:cubicBezTo>
                    <a:pt x="1815" y="116"/>
                    <a:pt x="1815" y="116"/>
                    <a:pt x="1815" y="116"/>
                  </a:cubicBezTo>
                  <a:cubicBezTo>
                    <a:pt x="1816" y="117"/>
                    <a:pt x="1816" y="117"/>
                    <a:pt x="1816" y="117"/>
                  </a:cubicBezTo>
                  <a:cubicBezTo>
                    <a:pt x="1816" y="117"/>
                    <a:pt x="1816" y="117"/>
                    <a:pt x="1816" y="117"/>
                  </a:cubicBezTo>
                  <a:cubicBezTo>
                    <a:pt x="1817" y="119"/>
                    <a:pt x="1817" y="119"/>
                    <a:pt x="1817" y="119"/>
                  </a:cubicBezTo>
                  <a:cubicBezTo>
                    <a:pt x="1817" y="119"/>
                    <a:pt x="1817" y="119"/>
                    <a:pt x="1817" y="119"/>
                  </a:cubicBezTo>
                  <a:cubicBezTo>
                    <a:pt x="1818" y="120"/>
                    <a:pt x="1818" y="120"/>
                    <a:pt x="1818" y="120"/>
                  </a:cubicBezTo>
                  <a:cubicBezTo>
                    <a:pt x="1818" y="120"/>
                    <a:pt x="1818" y="120"/>
                    <a:pt x="1818" y="120"/>
                  </a:cubicBezTo>
                  <a:cubicBezTo>
                    <a:pt x="1818" y="122"/>
                    <a:pt x="1818" y="122"/>
                    <a:pt x="1818" y="122"/>
                  </a:cubicBezTo>
                  <a:cubicBezTo>
                    <a:pt x="1818" y="122"/>
                    <a:pt x="1818" y="122"/>
                    <a:pt x="1818" y="122"/>
                  </a:cubicBezTo>
                  <a:cubicBezTo>
                    <a:pt x="1819" y="124"/>
                    <a:pt x="1819" y="124"/>
                    <a:pt x="1819" y="124"/>
                  </a:cubicBezTo>
                  <a:cubicBezTo>
                    <a:pt x="1819" y="124"/>
                    <a:pt x="1819" y="124"/>
                    <a:pt x="1819" y="124"/>
                  </a:cubicBezTo>
                  <a:cubicBezTo>
                    <a:pt x="1821" y="126"/>
                    <a:pt x="1821" y="126"/>
                    <a:pt x="1821" y="126"/>
                  </a:cubicBezTo>
                  <a:cubicBezTo>
                    <a:pt x="1821" y="126"/>
                    <a:pt x="1821" y="126"/>
                    <a:pt x="1821" y="126"/>
                  </a:cubicBezTo>
                  <a:cubicBezTo>
                    <a:pt x="1823" y="126"/>
                    <a:pt x="1823" y="126"/>
                    <a:pt x="1823" y="126"/>
                  </a:cubicBezTo>
                  <a:cubicBezTo>
                    <a:pt x="1823" y="126"/>
                    <a:pt x="1823" y="126"/>
                    <a:pt x="1823" y="126"/>
                  </a:cubicBezTo>
                  <a:cubicBezTo>
                    <a:pt x="1822" y="131"/>
                    <a:pt x="1822" y="131"/>
                    <a:pt x="1822" y="131"/>
                  </a:cubicBezTo>
                  <a:cubicBezTo>
                    <a:pt x="1822" y="131"/>
                    <a:pt x="1822" y="131"/>
                    <a:pt x="1822" y="131"/>
                  </a:cubicBezTo>
                  <a:cubicBezTo>
                    <a:pt x="1822" y="135"/>
                    <a:pt x="1822" y="135"/>
                    <a:pt x="1822" y="135"/>
                  </a:cubicBezTo>
                  <a:cubicBezTo>
                    <a:pt x="1822" y="135"/>
                    <a:pt x="1822" y="135"/>
                    <a:pt x="1822" y="135"/>
                  </a:cubicBezTo>
                  <a:cubicBezTo>
                    <a:pt x="1823" y="140"/>
                    <a:pt x="1823" y="140"/>
                    <a:pt x="1823" y="140"/>
                  </a:cubicBezTo>
                  <a:cubicBezTo>
                    <a:pt x="1823" y="140"/>
                    <a:pt x="1823" y="140"/>
                    <a:pt x="1823" y="140"/>
                  </a:cubicBezTo>
                  <a:cubicBezTo>
                    <a:pt x="1826" y="142"/>
                    <a:pt x="1826" y="142"/>
                    <a:pt x="1826" y="142"/>
                  </a:cubicBezTo>
                  <a:cubicBezTo>
                    <a:pt x="1826" y="142"/>
                    <a:pt x="1826" y="142"/>
                    <a:pt x="1826" y="142"/>
                  </a:cubicBezTo>
                  <a:cubicBezTo>
                    <a:pt x="1828" y="146"/>
                    <a:pt x="1828" y="146"/>
                    <a:pt x="1828" y="146"/>
                  </a:cubicBezTo>
                  <a:cubicBezTo>
                    <a:pt x="1828" y="146"/>
                    <a:pt x="1828" y="146"/>
                    <a:pt x="1828" y="146"/>
                  </a:cubicBezTo>
                  <a:cubicBezTo>
                    <a:pt x="1831" y="150"/>
                    <a:pt x="1831" y="150"/>
                    <a:pt x="1831" y="150"/>
                  </a:cubicBezTo>
                  <a:cubicBezTo>
                    <a:pt x="1831" y="150"/>
                    <a:pt x="1831" y="150"/>
                    <a:pt x="1831" y="150"/>
                  </a:cubicBezTo>
                  <a:cubicBezTo>
                    <a:pt x="1834" y="154"/>
                    <a:pt x="1834" y="154"/>
                    <a:pt x="1834" y="154"/>
                  </a:cubicBezTo>
                  <a:cubicBezTo>
                    <a:pt x="1834" y="154"/>
                    <a:pt x="1834" y="154"/>
                    <a:pt x="1834" y="154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8" y="157"/>
                    <a:pt x="1838" y="157"/>
                    <a:pt x="1838" y="157"/>
                  </a:cubicBezTo>
                  <a:cubicBezTo>
                    <a:pt x="1838" y="157"/>
                    <a:pt x="1838" y="157"/>
                    <a:pt x="1838" y="157"/>
                  </a:cubicBezTo>
                  <a:cubicBezTo>
                    <a:pt x="1840" y="157"/>
                    <a:pt x="1840" y="157"/>
                    <a:pt x="1840" y="157"/>
                  </a:cubicBezTo>
                  <a:cubicBezTo>
                    <a:pt x="1840" y="157"/>
                    <a:pt x="1840" y="157"/>
                    <a:pt x="1840" y="157"/>
                  </a:cubicBezTo>
                  <a:cubicBezTo>
                    <a:pt x="1841" y="157"/>
                    <a:pt x="1841" y="157"/>
                    <a:pt x="1841" y="157"/>
                  </a:cubicBezTo>
                  <a:cubicBezTo>
                    <a:pt x="1841" y="157"/>
                    <a:pt x="1841" y="157"/>
                    <a:pt x="1841" y="157"/>
                  </a:cubicBezTo>
                  <a:cubicBezTo>
                    <a:pt x="1842" y="157"/>
                    <a:pt x="1842" y="157"/>
                    <a:pt x="1842" y="157"/>
                  </a:cubicBezTo>
                  <a:cubicBezTo>
                    <a:pt x="1842" y="157"/>
                    <a:pt x="1842" y="157"/>
                    <a:pt x="1842" y="157"/>
                  </a:cubicBezTo>
                  <a:cubicBezTo>
                    <a:pt x="1843" y="157"/>
                    <a:pt x="1843" y="157"/>
                    <a:pt x="1843" y="157"/>
                  </a:cubicBezTo>
                  <a:cubicBezTo>
                    <a:pt x="1843" y="157"/>
                    <a:pt x="1843" y="157"/>
                    <a:pt x="1843" y="157"/>
                  </a:cubicBezTo>
                  <a:cubicBezTo>
                    <a:pt x="1844" y="157"/>
                    <a:pt x="1844" y="157"/>
                    <a:pt x="1844" y="157"/>
                  </a:cubicBezTo>
                  <a:cubicBezTo>
                    <a:pt x="1844" y="157"/>
                    <a:pt x="1844" y="157"/>
                    <a:pt x="1844" y="157"/>
                  </a:cubicBezTo>
                  <a:cubicBezTo>
                    <a:pt x="1846" y="157"/>
                    <a:pt x="1846" y="157"/>
                    <a:pt x="1846" y="157"/>
                  </a:cubicBezTo>
                  <a:cubicBezTo>
                    <a:pt x="1846" y="157"/>
                    <a:pt x="1846" y="157"/>
                    <a:pt x="1846" y="157"/>
                  </a:cubicBezTo>
                  <a:cubicBezTo>
                    <a:pt x="1846" y="156"/>
                    <a:pt x="1846" y="156"/>
                    <a:pt x="1846" y="156"/>
                  </a:cubicBezTo>
                  <a:cubicBezTo>
                    <a:pt x="1846" y="156"/>
                    <a:pt x="1846" y="156"/>
                    <a:pt x="1846" y="156"/>
                  </a:cubicBezTo>
                  <a:cubicBezTo>
                    <a:pt x="1848" y="154"/>
                    <a:pt x="1848" y="154"/>
                    <a:pt x="1848" y="154"/>
                  </a:cubicBezTo>
                  <a:cubicBezTo>
                    <a:pt x="1848" y="154"/>
                    <a:pt x="1848" y="154"/>
                    <a:pt x="1848" y="154"/>
                  </a:cubicBezTo>
                  <a:cubicBezTo>
                    <a:pt x="1849" y="153"/>
                    <a:pt x="1849" y="153"/>
                    <a:pt x="1849" y="153"/>
                  </a:cubicBezTo>
                  <a:cubicBezTo>
                    <a:pt x="1849" y="153"/>
                    <a:pt x="1849" y="153"/>
                    <a:pt x="1849" y="153"/>
                  </a:cubicBezTo>
                  <a:cubicBezTo>
                    <a:pt x="1851" y="150"/>
                    <a:pt x="1851" y="150"/>
                    <a:pt x="1851" y="150"/>
                  </a:cubicBezTo>
                  <a:cubicBezTo>
                    <a:pt x="1851" y="150"/>
                    <a:pt x="1851" y="150"/>
                    <a:pt x="1851" y="150"/>
                  </a:cubicBezTo>
                  <a:cubicBezTo>
                    <a:pt x="1851" y="148"/>
                    <a:pt x="1851" y="148"/>
                    <a:pt x="1851" y="148"/>
                  </a:cubicBezTo>
                  <a:cubicBezTo>
                    <a:pt x="1851" y="148"/>
                    <a:pt x="1851" y="148"/>
                    <a:pt x="1851" y="148"/>
                  </a:cubicBezTo>
                  <a:cubicBezTo>
                    <a:pt x="1852" y="145"/>
                    <a:pt x="1852" y="145"/>
                    <a:pt x="1852" y="145"/>
                  </a:cubicBezTo>
                  <a:cubicBezTo>
                    <a:pt x="1852" y="145"/>
                    <a:pt x="1852" y="145"/>
                    <a:pt x="1852" y="145"/>
                  </a:cubicBezTo>
                  <a:cubicBezTo>
                    <a:pt x="1852" y="143"/>
                    <a:pt x="1852" y="143"/>
                    <a:pt x="1852" y="143"/>
                  </a:cubicBezTo>
                  <a:cubicBezTo>
                    <a:pt x="1852" y="143"/>
                    <a:pt x="1852" y="143"/>
                    <a:pt x="1852" y="143"/>
                  </a:cubicBezTo>
                  <a:cubicBezTo>
                    <a:pt x="1853" y="141"/>
                    <a:pt x="1853" y="141"/>
                    <a:pt x="1853" y="141"/>
                  </a:cubicBezTo>
                  <a:cubicBezTo>
                    <a:pt x="1853" y="141"/>
                    <a:pt x="1853" y="141"/>
                    <a:pt x="1853" y="141"/>
                  </a:cubicBezTo>
                  <a:cubicBezTo>
                    <a:pt x="1850" y="142"/>
                    <a:pt x="1850" y="142"/>
                    <a:pt x="1850" y="142"/>
                  </a:cubicBezTo>
                  <a:cubicBezTo>
                    <a:pt x="1850" y="142"/>
                    <a:pt x="1850" y="142"/>
                    <a:pt x="1850" y="142"/>
                  </a:cubicBezTo>
                  <a:cubicBezTo>
                    <a:pt x="1848" y="142"/>
                    <a:pt x="1848" y="142"/>
                    <a:pt x="1848" y="142"/>
                  </a:cubicBezTo>
                  <a:cubicBezTo>
                    <a:pt x="1848" y="142"/>
                    <a:pt x="1848" y="142"/>
                    <a:pt x="1848" y="142"/>
                  </a:cubicBezTo>
                  <a:cubicBezTo>
                    <a:pt x="1845" y="142"/>
                    <a:pt x="1845" y="142"/>
                    <a:pt x="1845" y="142"/>
                  </a:cubicBezTo>
                  <a:cubicBezTo>
                    <a:pt x="1845" y="142"/>
                    <a:pt x="1845" y="142"/>
                    <a:pt x="1845" y="142"/>
                  </a:cubicBezTo>
                  <a:cubicBezTo>
                    <a:pt x="1844" y="142"/>
                    <a:pt x="1844" y="142"/>
                    <a:pt x="1844" y="142"/>
                  </a:cubicBezTo>
                  <a:cubicBezTo>
                    <a:pt x="1844" y="142"/>
                    <a:pt x="1844" y="142"/>
                    <a:pt x="1844" y="142"/>
                  </a:cubicBezTo>
                  <a:cubicBezTo>
                    <a:pt x="1842" y="143"/>
                    <a:pt x="1842" y="143"/>
                    <a:pt x="1842" y="143"/>
                  </a:cubicBezTo>
                  <a:cubicBezTo>
                    <a:pt x="1842" y="143"/>
                    <a:pt x="1842" y="143"/>
                    <a:pt x="1842" y="143"/>
                  </a:cubicBezTo>
                  <a:cubicBezTo>
                    <a:pt x="1840" y="143"/>
                    <a:pt x="1840" y="143"/>
                    <a:pt x="1840" y="143"/>
                  </a:cubicBezTo>
                  <a:cubicBezTo>
                    <a:pt x="1840" y="143"/>
                    <a:pt x="1840" y="143"/>
                    <a:pt x="1840" y="143"/>
                  </a:cubicBezTo>
                  <a:cubicBezTo>
                    <a:pt x="1837" y="143"/>
                    <a:pt x="1837" y="143"/>
                    <a:pt x="1837" y="143"/>
                  </a:cubicBezTo>
                  <a:cubicBezTo>
                    <a:pt x="1837" y="143"/>
                    <a:pt x="1837" y="143"/>
                    <a:pt x="1837" y="143"/>
                  </a:cubicBezTo>
                  <a:cubicBezTo>
                    <a:pt x="1835" y="142"/>
                    <a:pt x="1835" y="142"/>
                    <a:pt x="1835" y="142"/>
                  </a:cubicBezTo>
                  <a:cubicBezTo>
                    <a:pt x="1835" y="142"/>
                    <a:pt x="1835" y="142"/>
                    <a:pt x="1835" y="142"/>
                  </a:cubicBezTo>
                  <a:cubicBezTo>
                    <a:pt x="1834" y="142"/>
                    <a:pt x="1834" y="142"/>
                    <a:pt x="1834" y="142"/>
                  </a:cubicBezTo>
                  <a:cubicBezTo>
                    <a:pt x="1834" y="142"/>
                    <a:pt x="1834" y="142"/>
                    <a:pt x="1834" y="142"/>
                  </a:cubicBezTo>
                  <a:cubicBezTo>
                    <a:pt x="1833" y="141"/>
                    <a:pt x="1833" y="141"/>
                    <a:pt x="1833" y="141"/>
                  </a:cubicBezTo>
                  <a:cubicBezTo>
                    <a:pt x="1833" y="141"/>
                    <a:pt x="1833" y="141"/>
                    <a:pt x="1833" y="141"/>
                  </a:cubicBezTo>
                  <a:cubicBezTo>
                    <a:pt x="1832" y="140"/>
                    <a:pt x="1832" y="140"/>
                    <a:pt x="1832" y="140"/>
                  </a:cubicBezTo>
                  <a:cubicBezTo>
                    <a:pt x="1832" y="140"/>
                    <a:pt x="1832" y="140"/>
                    <a:pt x="1832" y="140"/>
                  </a:cubicBezTo>
                  <a:cubicBezTo>
                    <a:pt x="1832" y="138"/>
                    <a:pt x="1832" y="138"/>
                    <a:pt x="1832" y="138"/>
                  </a:cubicBezTo>
                  <a:cubicBezTo>
                    <a:pt x="1832" y="138"/>
                    <a:pt x="1832" y="138"/>
                    <a:pt x="1832" y="138"/>
                  </a:cubicBezTo>
                  <a:cubicBezTo>
                    <a:pt x="1832" y="137"/>
                    <a:pt x="1832" y="137"/>
                    <a:pt x="1832" y="137"/>
                  </a:cubicBezTo>
                  <a:cubicBezTo>
                    <a:pt x="1832" y="137"/>
                    <a:pt x="1832" y="137"/>
                    <a:pt x="1832" y="137"/>
                  </a:cubicBezTo>
                  <a:cubicBezTo>
                    <a:pt x="1832" y="134"/>
                    <a:pt x="1832" y="134"/>
                    <a:pt x="1832" y="134"/>
                  </a:cubicBezTo>
                  <a:cubicBezTo>
                    <a:pt x="1832" y="134"/>
                    <a:pt x="1832" y="134"/>
                    <a:pt x="1832" y="134"/>
                  </a:cubicBezTo>
                  <a:cubicBezTo>
                    <a:pt x="1832" y="133"/>
                    <a:pt x="1832" y="133"/>
                    <a:pt x="1832" y="133"/>
                  </a:cubicBezTo>
                  <a:cubicBezTo>
                    <a:pt x="1832" y="133"/>
                    <a:pt x="1832" y="133"/>
                    <a:pt x="1832" y="133"/>
                  </a:cubicBezTo>
                  <a:cubicBezTo>
                    <a:pt x="1834" y="130"/>
                    <a:pt x="1834" y="130"/>
                    <a:pt x="1834" y="130"/>
                  </a:cubicBezTo>
                  <a:cubicBezTo>
                    <a:pt x="1834" y="130"/>
                    <a:pt x="1834" y="130"/>
                    <a:pt x="1834" y="130"/>
                  </a:cubicBezTo>
                  <a:cubicBezTo>
                    <a:pt x="1837" y="129"/>
                    <a:pt x="1837" y="129"/>
                    <a:pt x="1837" y="129"/>
                  </a:cubicBezTo>
                  <a:cubicBezTo>
                    <a:pt x="1837" y="129"/>
                    <a:pt x="1837" y="129"/>
                    <a:pt x="1837" y="129"/>
                  </a:cubicBezTo>
                  <a:cubicBezTo>
                    <a:pt x="1841" y="128"/>
                    <a:pt x="1841" y="128"/>
                    <a:pt x="1841" y="128"/>
                  </a:cubicBezTo>
                  <a:cubicBezTo>
                    <a:pt x="1841" y="128"/>
                    <a:pt x="1841" y="128"/>
                    <a:pt x="1841" y="128"/>
                  </a:cubicBezTo>
                  <a:cubicBezTo>
                    <a:pt x="1845" y="128"/>
                    <a:pt x="1845" y="128"/>
                    <a:pt x="1845" y="128"/>
                  </a:cubicBezTo>
                  <a:cubicBezTo>
                    <a:pt x="1845" y="128"/>
                    <a:pt x="1845" y="128"/>
                    <a:pt x="1845" y="128"/>
                  </a:cubicBezTo>
                  <a:cubicBezTo>
                    <a:pt x="1850" y="126"/>
                    <a:pt x="1850" y="126"/>
                    <a:pt x="1850" y="126"/>
                  </a:cubicBezTo>
                  <a:cubicBezTo>
                    <a:pt x="1850" y="126"/>
                    <a:pt x="1850" y="126"/>
                    <a:pt x="1850" y="126"/>
                  </a:cubicBezTo>
                  <a:cubicBezTo>
                    <a:pt x="1854" y="126"/>
                    <a:pt x="1854" y="126"/>
                    <a:pt x="1854" y="126"/>
                  </a:cubicBezTo>
                  <a:cubicBezTo>
                    <a:pt x="1854" y="126"/>
                    <a:pt x="1854" y="126"/>
                    <a:pt x="1854" y="126"/>
                  </a:cubicBezTo>
                  <a:cubicBezTo>
                    <a:pt x="1859" y="124"/>
                    <a:pt x="1859" y="124"/>
                    <a:pt x="1859" y="124"/>
                  </a:cubicBezTo>
                  <a:cubicBezTo>
                    <a:pt x="1859" y="124"/>
                    <a:pt x="1859" y="124"/>
                    <a:pt x="1859" y="124"/>
                  </a:cubicBezTo>
                  <a:cubicBezTo>
                    <a:pt x="1864" y="123"/>
                    <a:pt x="1864" y="123"/>
                    <a:pt x="1864" y="123"/>
                  </a:cubicBezTo>
                  <a:cubicBezTo>
                    <a:pt x="1864" y="123"/>
                    <a:pt x="1864" y="123"/>
                    <a:pt x="1864" y="123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19"/>
                    <a:pt x="1869" y="119"/>
                    <a:pt x="1869" y="119"/>
                  </a:cubicBezTo>
                  <a:cubicBezTo>
                    <a:pt x="1869" y="119"/>
                    <a:pt x="1869" y="119"/>
                    <a:pt x="1869" y="119"/>
                  </a:cubicBezTo>
                  <a:cubicBezTo>
                    <a:pt x="1869" y="118"/>
                    <a:pt x="1869" y="118"/>
                    <a:pt x="1869" y="118"/>
                  </a:cubicBezTo>
                  <a:cubicBezTo>
                    <a:pt x="1869" y="118"/>
                    <a:pt x="1869" y="118"/>
                    <a:pt x="1869" y="118"/>
                  </a:cubicBezTo>
                  <a:cubicBezTo>
                    <a:pt x="1870" y="116"/>
                    <a:pt x="1870" y="116"/>
                    <a:pt x="1870" y="116"/>
                  </a:cubicBezTo>
                  <a:cubicBezTo>
                    <a:pt x="1870" y="116"/>
                    <a:pt x="1870" y="116"/>
                    <a:pt x="1870" y="116"/>
                  </a:cubicBezTo>
                  <a:cubicBezTo>
                    <a:pt x="1870" y="115"/>
                    <a:pt x="1870" y="115"/>
                    <a:pt x="1870" y="115"/>
                  </a:cubicBezTo>
                  <a:cubicBezTo>
                    <a:pt x="1870" y="115"/>
                    <a:pt x="1870" y="115"/>
                    <a:pt x="1870" y="115"/>
                  </a:cubicBezTo>
                  <a:cubicBezTo>
                    <a:pt x="1871" y="114"/>
                    <a:pt x="1871" y="114"/>
                    <a:pt x="1871" y="114"/>
                  </a:cubicBezTo>
                  <a:cubicBezTo>
                    <a:pt x="1871" y="114"/>
                    <a:pt x="1871" y="114"/>
                    <a:pt x="1871" y="114"/>
                  </a:cubicBezTo>
                  <a:cubicBezTo>
                    <a:pt x="1872" y="113"/>
                    <a:pt x="1872" y="113"/>
                    <a:pt x="1872" y="113"/>
                  </a:cubicBezTo>
                  <a:cubicBezTo>
                    <a:pt x="1872" y="113"/>
                    <a:pt x="1872" y="113"/>
                    <a:pt x="1872" y="113"/>
                  </a:cubicBezTo>
                  <a:cubicBezTo>
                    <a:pt x="1873" y="111"/>
                    <a:pt x="1873" y="111"/>
                    <a:pt x="1873" y="111"/>
                  </a:cubicBezTo>
                  <a:cubicBezTo>
                    <a:pt x="1873" y="111"/>
                    <a:pt x="1873" y="111"/>
                    <a:pt x="1873" y="111"/>
                  </a:cubicBezTo>
                  <a:cubicBezTo>
                    <a:pt x="1907" y="54"/>
                    <a:pt x="1907" y="54"/>
                    <a:pt x="1907" y="54"/>
                  </a:cubicBezTo>
                  <a:cubicBezTo>
                    <a:pt x="1907" y="54"/>
                    <a:pt x="1907" y="54"/>
                    <a:pt x="1907" y="54"/>
                  </a:cubicBezTo>
                  <a:cubicBezTo>
                    <a:pt x="1908" y="48"/>
                    <a:pt x="1908" y="48"/>
                    <a:pt x="1908" y="48"/>
                  </a:cubicBezTo>
                  <a:cubicBezTo>
                    <a:pt x="1908" y="48"/>
                    <a:pt x="1908" y="48"/>
                    <a:pt x="1908" y="48"/>
                  </a:cubicBezTo>
                  <a:cubicBezTo>
                    <a:pt x="1909" y="43"/>
                    <a:pt x="1909" y="43"/>
                    <a:pt x="1909" y="43"/>
                  </a:cubicBezTo>
                  <a:cubicBezTo>
                    <a:pt x="1909" y="43"/>
                    <a:pt x="1909" y="43"/>
                    <a:pt x="1909" y="43"/>
                  </a:cubicBezTo>
                  <a:cubicBezTo>
                    <a:pt x="1909" y="37"/>
                    <a:pt x="1909" y="37"/>
                    <a:pt x="1909" y="37"/>
                  </a:cubicBezTo>
                  <a:cubicBezTo>
                    <a:pt x="1909" y="37"/>
                    <a:pt x="1909" y="37"/>
                    <a:pt x="1909" y="37"/>
                  </a:cubicBezTo>
                  <a:cubicBezTo>
                    <a:pt x="1910" y="32"/>
                    <a:pt x="1910" y="32"/>
                    <a:pt x="1910" y="32"/>
                  </a:cubicBezTo>
                  <a:cubicBezTo>
                    <a:pt x="1910" y="32"/>
                    <a:pt x="1910" y="32"/>
                    <a:pt x="1910" y="32"/>
                  </a:cubicBezTo>
                  <a:cubicBezTo>
                    <a:pt x="1909" y="26"/>
                    <a:pt x="1909" y="26"/>
                    <a:pt x="1909" y="26"/>
                  </a:cubicBezTo>
                  <a:cubicBezTo>
                    <a:pt x="1909" y="26"/>
                    <a:pt x="1909" y="26"/>
                    <a:pt x="1909" y="26"/>
                  </a:cubicBezTo>
                  <a:cubicBezTo>
                    <a:pt x="1909" y="19"/>
                    <a:pt x="1909" y="19"/>
                    <a:pt x="1909" y="19"/>
                  </a:cubicBezTo>
                  <a:cubicBezTo>
                    <a:pt x="1909" y="19"/>
                    <a:pt x="1909" y="19"/>
                    <a:pt x="1909" y="19"/>
                  </a:cubicBezTo>
                  <a:cubicBezTo>
                    <a:pt x="1908" y="14"/>
                    <a:pt x="1908" y="14"/>
                    <a:pt x="1908" y="14"/>
                  </a:cubicBezTo>
                  <a:cubicBezTo>
                    <a:pt x="1908" y="14"/>
                    <a:pt x="1908" y="14"/>
                    <a:pt x="1908" y="14"/>
                  </a:cubicBezTo>
                  <a:cubicBezTo>
                    <a:pt x="1907" y="7"/>
                    <a:pt x="1907" y="7"/>
                    <a:pt x="1907" y="7"/>
                  </a:cubicBezTo>
                  <a:cubicBezTo>
                    <a:pt x="1907" y="7"/>
                    <a:pt x="1907" y="7"/>
                    <a:pt x="1907" y="7"/>
                  </a:cubicBezTo>
                  <a:cubicBezTo>
                    <a:pt x="1910" y="2"/>
                    <a:pt x="1910" y="2"/>
                    <a:pt x="1910" y="2"/>
                  </a:cubicBezTo>
                  <a:cubicBezTo>
                    <a:pt x="1910" y="2"/>
                    <a:pt x="1910" y="2"/>
                    <a:pt x="1910" y="2"/>
                  </a:cubicBezTo>
                  <a:cubicBezTo>
                    <a:pt x="1911" y="1"/>
                    <a:pt x="1911" y="1"/>
                    <a:pt x="1911" y="1"/>
                  </a:cubicBezTo>
                  <a:cubicBezTo>
                    <a:pt x="1911" y="1"/>
                    <a:pt x="1911" y="1"/>
                    <a:pt x="1911" y="1"/>
                  </a:cubicBezTo>
                  <a:cubicBezTo>
                    <a:pt x="1913" y="0"/>
                    <a:pt x="1913" y="0"/>
                    <a:pt x="1913" y="0"/>
                  </a:cubicBezTo>
                  <a:cubicBezTo>
                    <a:pt x="1913" y="0"/>
                    <a:pt x="1913" y="0"/>
                    <a:pt x="1913" y="0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918" y="0"/>
                    <a:pt x="1918" y="0"/>
                    <a:pt x="1918" y="0"/>
                  </a:cubicBezTo>
                  <a:cubicBezTo>
                    <a:pt x="1918" y="0"/>
                    <a:pt x="1918" y="0"/>
                    <a:pt x="1918" y="0"/>
                  </a:cubicBezTo>
                  <a:cubicBezTo>
                    <a:pt x="1920" y="1"/>
                    <a:pt x="1920" y="1"/>
                    <a:pt x="1920" y="1"/>
                  </a:cubicBezTo>
                  <a:cubicBezTo>
                    <a:pt x="1920" y="1"/>
                    <a:pt x="1920" y="1"/>
                    <a:pt x="1920" y="1"/>
                  </a:cubicBezTo>
                  <a:cubicBezTo>
                    <a:pt x="1924" y="2"/>
                    <a:pt x="1924" y="2"/>
                    <a:pt x="1924" y="2"/>
                  </a:cubicBezTo>
                  <a:cubicBezTo>
                    <a:pt x="1924" y="2"/>
                    <a:pt x="1924" y="2"/>
                    <a:pt x="1924" y="2"/>
                  </a:cubicBezTo>
                  <a:cubicBezTo>
                    <a:pt x="1927" y="3"/>
                    <a:pt x="1927" y="3"/>
                    <a:pt x="1927" y="3"/>
                  </a:cubicBezTo>
                  <a:cubicBezTo>
                    <a:pt x="1927" y="3"/>
                    <a:pt x="1927" y="3"/>
                    <a:pt x="1927" y="3"/>
                  </a:cubicBezTo>
                  <a:cubicBezTo>
                    <a:pt x="1930" y="3"/>
                    <a:pt x="1930" y="3"/>
                    <a:pt x="1930" y="3"/>
                  </a:cubicBezTo>
                  <a:cubicBezTo>
                    <a:pt x="1930" y="3"/>
                    <a:pt x="1930" y="3"/>
                    <a:pt x="1930" y="3"/>
                  </a:cubicBezTo>
                  <a:cubicBezTo>
                    <a:pt x="1933" y="7"/>
                    <a:pt x="1933" y="7"/>
                    <a:pt x="1933" y="7"/>
                  </a:cubicBezTo>
                  <a:cubicBezTo>
                    <a:pt x="1933" y="7"/>
                    <a:pt x="1933" y="7"/>
                    <a:pt x="1933" y="7"/>
                  </a:cubicBezTo>
                  <a:cubicBezTo>
                    <a:pt x="1936" y="12"/>
                    <a:pt x="1936" y="12"/>
                    <a:pt x="1936" y="12"/>
                  </a:cubicBezTo>
                  <a:cubicBezTo>
                    <a:pt x="1936" y="12"/>
                    <a:pt x="1936" y="12"/>
                    <a:pt x="1936" y="12"/>
                  </a:cubicBezTo>
                  <a:cubicBezTo>
                    <a:pt x="1939" y="17"/>
                    <a:pt x="1939" y="17"/>
                    <a:pt x="1939" y="17"/>
                  </a:cubicBezTo>
                  <a:cubicBezTo>
                    <a:pt x="1939" y="17"/>
                    <a:pt x="1939" y="17"/>
                    <a:pt x="1939" y="17"/>
                  </a:cubicBezTo>
                  <a:cubicBezTo>
                    <a:pt x="1944" y="20"/>
                    <a:pt x="1944" y="20"/>
                    <a:pt x="1944" y="20"/>
                  </a:cubicBezTo>
                  <a:cubicBezTo>
                    <a:pt x="1944" y="20"/>
                    <a:pt x="1944" y="20"/>
                    <a:pt x="1944" y="20"/>
                  </a:cubicBezTo>
                  <a:cubicBezTo>
                    <a:pt x="1946" y="26"/>
                    <a:pt x="1946" y="26"/>
                    <a:pt x="1946" y="26"/>
                  </a:cubicBezTo>
                  <a:cubicBezTo>
                    <a:pt x="1946" y="26"/>
                    <a:pt x="1946" y="26"/>
                    <a:pt x="1946" y="26"/>
                  </a:cubicBezTo>
                  <a:cubicBezTo>
                    <a:pt x="1948" y="32"/>
                    <a:pt x="1948" y="32"/>
                    <a:pt x="1948" y="32"/>
                  </a:cubicBezTo>
                  <a:cubicBezTo>
                    <a:pt x="1948" y="32"/>
                    <a:pt x="1948" y="32"/>
                    <a:pt x="1948" y="32"/>
                  </a:cubicBezTo>
                  <a:cubicBezTo>
                    <a:pt x="1947" y="37"/>
                    <a:pt x="1947" y="37"/>
                    <a:pt x="1947" y="37"/>
                  </a:cubicBezTo>
                  <a:cubicBezTo>
                    <a:pt x="1947" y="37"/>
                    <a:pt x="1947" y="37"/>
                    <a:pt x="1947" y="37"/>
                  </a:cubicBezTo>
                  <a:cubicBezTo>
                    <a:pt x="1946" y="43"/>
                    <a:pt x="1946" y="43"/>
                    <a:pt x="1946" y="43"/>
                  </a:cubicBezTo>
                  <a:cubicBezTo>
                    <a:pt x="1946" y="43"/>
                    <a:pt x="1946" y="43"/>
                    <a:pt x="1946" y="43"/>
                  </a:cubicBezTo>
                  <a:cubicBezTo>
                    <a:pt x="1944" y="44"/>
                    <a:pt x="1944" y="44"/>
                    <a:pt x="1944" y="44"/>
                  </a:cubicBezTo>
                  <a:cubicBezTo>
                    <a:pt x="1944" y="44"/>
                    <a:pt x="1944" y="44"/>
                    <a:pt x="1944" y="44"/>
                  </a:cubicBezTo>
                  <a:cubicBezTo>
                    <a:pt x="1944" y="45"/>
                    <a:pt x="1944" y="45"/>
                    <a:pt x="1944" y="45"/>
                  </a:cubicBezTo>
                  <a:cubicBezTo>
                    <a:pt x="1944" y="45"/>
                    <a:pt x="1944" y="45"/>
                    <a:pt x="1944" y="45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3" y="48"/>
                    <a:pt x="1943" y="48"/>
                    <a:pt x="1943" y="48"/>
                  </a:cubicBezTo>
                  <a:cubicBezTo>
                    <a:pt x="1943" y="48"/>
                    <a:pt x="1943" y="48"/>
                    <a:pt x="1943" y="48"/>
                  </a:cubicBezTo>
                  <a:cubicBezTo>
                    <a:pt x="1943" y="48"/>
                    <a:pt x="1943" y="48"/>
                    <a:pt x="1943" y="48"/>
                  </a:cubicBezTo>
                  <a:cubicBezTo>
                    <a:pt x="1939" y="50"/>
                    <a:pt x="1939" y="50"/>
                    <a:pt x="1939" y="50"/>
                  </a:cubicBezTo>
                  <a:cubicBezTo>
                    <a:pt x="1933" y="55"/>
                    <a:pt x="1933" y="55"/>
                    <a:pt x="1933" y="55"/>
                  </a:cubicBezTo>
                  <a:cubicBezTo>
                    <a:pt x="1933" y="55"/>
                    <a:pt x="1933" y="55"/>
                    <a:pt x="1933" y="55"/>
                  </a:cubicBezTo>
                  <a:cubicBezTo>
                    <a:pt x="1929" y="60"/>
                    <a:pt x="1929" y="60"/>
                    <a:pt x="1929" y="60"/>
                  </a:cubicBezTo>
                  <a:cubicBezTo>
                    <a:pt x="1929" y="60"/>
                    <a:pt x="1929" y="60"/>
                    <a:pt x="1929" y="60"/>
                  </a:cubicBezTo>
                  <a:cubicBezTo>
                    <a:pt x="1926" y="65"/>
                    <a:pt x="1926" y="65"/>
                    <a:pt x="1926" y="65"/>
                  </a:cubicBezTo>
                  <a:cubicBezTo>
                    <a:pt x="1926" y="65"/>
                    <a:pt x="1926" y="65"/>
                    <a:pt x="1926" y="65"/>
                  </a:cubicBezTo>
                  <a:cubicBezTo>
                    <a:pt x="1923" y="71"/>
                    <a:pt x="1923" y="71"/>
                    <a:pt x="1923" y="71"/>
                  </a:cubicBezTo>
                  <a:cubicBezTo>
                    <a:pt x="1923" y="71"/>
                    <a:pt x="1923" y="71"/>
                    <a:pt x="1923" y="71"/>
                  </a:cubicBezTo>
                  <a:cubicBezTo>
                    <a:pt x="1918" y="77"/>
                    <a:pt x="1918" y="77"/>
                    <a:pt x="1918" y="77"/>
                  </a:cubicBezTo>
                  <a:cubicBezTo>
                    <a:pt x="1918" y="77"/>
                    <a:pt x="1918" y="77"/>
                    <a:pt x="1918" y="77"/>
                  </a:cubicBezTo>
                  <a:cubicBezTo>
                    <a:pt x="1914" y="83"/>
                    <a:pt x="1914" y="83"/>
                    <a:pt x="1914" y="83"/>
                  </a:cubicBezTo>
                  <a:cubicBezTo>
                    <a:pt x="1914" y="83"/>
                    <a:pt x="1914" y="83"/>
                    <a:pt x="1914" y="83"/>
                  </a:cubicBezTo>
                  <a:cubicBezTo>
                    <a:pt x="1910" y="88"/>
                    <a:pt x="1910" y="88"/>
                    <a:pt x="1910" y="88"/>
                  </a:cubicBezTo>
                  <a:cubicBezTo>
                    <a:pt x="1910" y="88"/>
                    <a:pt x="1910" y="88"/>
                    <a:pt x="1910" y="88"/>
                  </a:cubicBezTo>
                  <a:cubicBezTo>
                    <a:pt x="1906" y="92"/>
                    <a:pt x="1906" y="92"/>
                    <a:pt x="1906" y="92"/>
                  </a:cubicBezTo>
                  <a:cubicBezTo>
                    <a:pt x="1906" y="92"/>
                    <a:pt x="1906" y="92"/>
                    <a:pt x="1906" y="92"/>
                  </a:cubicBezTo>
                  <a:cubicBezTo>
                    <a:pt x="1888" y="120"/>
                    <a:pt x="1888" y="120"/>
                    <a:pt x="1888" y="120"/>
                  </a:cubicBezTo>
                  <a:cubicBezTo>
                    <a:pt x="1888" y="120"/>
                    <a:pt x="1888" y="120"/>
                    <a:pt x="1888" y="120"/>
                  </a:cubicBezTo>
                  <a:cubicBezTo>
                    <a:pt x="1888" y="123"/>
                    <a:pt x="1888" y="123"/>
                    <a:pt x="1888" y="123"/>
                  </a:cubicBezTo>
                  <a:cubicBezTo>
                    <a:pt x="1888" y="123"/>
                    <a:pt x="1888" y="123"/>
                    <a:pt x="1888" y="123"/>
                  </a:cubicBezTo>
                  <a:cubicBezTo>
                    <a:pt x="1892" y="125"/>
                    <a:pt x="1892" y="125"/>
                    <a:pt x="1892" y="125"/>
                  </a:cubicBezTo>
                  <a:cubicBezTo>
                    <a:pt x="1892" y="125"/>
                    <a:pt x="1892" y="125"/>
                    <a:pt x="1892" y="125"/>
                  </a:cubicBezTo>
                  <a:cubicBezTo>
                    <a:pt x="1897" y="127"/>
                    <a:pt x="1897" y="127"/>
                    <a:pt x="1897" y="127"/>
                  </a:cubicBezTo>
                  <a:cubicBezTo>
                    <a:pt x="1897" y="127"/>
                    <a:pt x="1897" y="127"/>
                    <a:pt x="1897" y="127"/>
                  </a:cubicBezTo>
                  <a:cubicBezTo>
                    <a:pt x="1901" y="129"/>
                    <a:pt x="1901" y="129"/>
                    <a:pt x="1901" y="129"/>
                  </a:cubicBezTo>
                  <a:cubicBezTo>
                    <a:pt x="1901" y="129"/>
                    <a:pt x="1901" y="129"/>
                    <a:pt x="1901" y="129"/>
                  </a:cubicBezTo>
                  <a:cubicBezTo>
                    <a:pt x="1908" y="131"/>
                    <a:pt x="1908" y="131"/>
                    <a:pt x="1908" y="131"/>
                  </a:cubicBezTo>
                  <a:cubicBezTo>
                    <a:pt x="1908" y="131"/>
                    <a:pt x="1908" y="131"/>
                    <a:pt x="1908" y="131"/>
                  </a:cubicBezTo>
                  <a:cubicBezTo>
                    <a:pt x="1913" y="134"/>
                    <a:pt x="1913" y="134"/>
                    <a:pt x="1913" y="134"/>
                  </a:cubicBezTo>
                  <a:cubicBezTo>
                    <a:pt x="1913" y="134"/>
                    <a:pt x="1913" y="134"/>
                    <a:pt x="1913" y="134"/>
                  </a:cubicBezTo>
                  <a:cubicBezTo>
                    <a:pt x="1919" y="134"/>
                    <a:pt x="1919" y="134"/>
                    <a:pt x="1919" y="134"/>
                  </a:cubicBezTo>
                  <a:cubicBezTo>
                    <a:pt x="1919" y="134"/>
                    <a:pt x="1919" y="134"/>
                    <a:pt x="1919" y="134"/>
                  </a:cubicBezTo>
                  <a:cubicBezTo>
                    <a:pt x="1926" y="133"/>
                    <a:pt x="1926" y="133"/>
                    <a:pt x="1926" y="133"/>
                  </a:cubicBezTo>
                  <a:cubicBezTo>
                    <a:pt x="1926" y="133"/>
                    <a:pt x="1926" y="133"/>
                    <a:pt x="1926" y="133"/>
                  </a:cubicBezTo>
                  <a:cubicBezTo>
                    <a:pt x="1932" y="128"/>
                    <a:pt x="1932" y="128"/>
                    <a:pt x="1932" y="128"/>
                  </a:cubicBezTo>
                  <a:cubicBezTo>
                    <a:pt x="1932" y="128"/>
                    <a:pt x="1932" y="128"/>
                    <a:pt x="1932" y="128"/>
                  </a:cubicBezTo>
                  <a:cubicBezTo>
                    <a:pt x="1955" y="108"/>
                    <a:pt x="1955" y="108"/>
                    <a:pt x="1955" y="108"/>
                  </a:cubicBezTo>
                  <a:cubicBezTo>
                    <a:pt x="1955" y="108"/>
                    <a:pt x="1955" y="108"/>
                    <a:pt x="1955" y="108"/>
                  </a:cubicBezTo>
                  <a:cubicBezTo>
                    <a:pt x="1956" y="108"/>
                    <a:pt x="1956" y="108"/>
                    <a:pt x="1956" y="108"/>
                  </a:cubicBezTo>
                  <a:cubicBezTo>
                    <a:pt x="1956" y="108"/>
                    <a:pt x="1956" y="108"/>
                    <a:pt x="1956" y="108"/>
                  </a:cubicBezTo>
                  <a:cubicBezTo>
                    <a:pt x="1957" y="107"/>
                    <a:pt x="1957" y="107"/>
                    <a:pt x="1957" y="107"/>
                  </a:cubicBezTo>
                  <a:cubicBezTo>
                    <a:pt x="1957" y="107"/>
                    <a:pt x="1957" y="107"/>
                    <a:pt x="1957" y="107"/>
                  </a:cubicBezTo>
                  <a:cubicBezTo>
                    <a:pt x="1958" y="107"/>
                    <a:pt x="1958" y="107"/>
                    <a:pt x="1958" y="107"/>
                  </a:cubicBezTo>
                  <a:cubicBezTo>
                    <a:pt x="1958" y="107"/>
                    <a:pt x="1958" y="107"/>
                    <a:pt x="1958" y="107"/>
                  </a:cubicBezTo>
                  <a:cubicBezTo>
                    <a:pt x="1959" y="105"/>
                    <a:pt x="1959" y="105"/>
                    <a:pt x="1959" y="105"/>
                  </a:cubicBezTo>
                  <a:cubicBezTo>
                    <a:pt x="1959" y="105"/>
                    <a:pt x="1959" y="105"/>
                    <a:pt x="1959" y="105"/>
                  </a:cubicBezTo>
                  <a:cubicBezTo>
                    <a:pt x="1959" y="104"/>
                    <a:pt x="1959" y="104"/>
                    <a:pt x="1959" y="104"/>
                  </a:cubicBezTo>
                  <a:cubicBezTo>
                    <a:pt x="1959" y="104"/>
                    <a:pt x="1959" y="104"/>
                    <a:pt x="1959" y="104"/>
                  </a:cubicBezTo>
                  <a:cubicBezTo>
                    <a:pt x="1960" y="102"/>
                    <a:pt x="1960" y="102"/>
                    <a:pt x="1960" y="102"/>
                  </a:cubicBezTo>
                  <a:cubicBezTo>
                    <a:pt x="1960" y="102"/>
                    <a:pt x="1960" y="102"/>
                    <a:pt x="1960" y="102"/>
                  </a:cubicBezTo>
                  <a:cubicBezTo>
                    <a:pt x="1961" y="101"/>
                    <a:pt x="1961" y="101"/>
                    <a:pt x="1961" y="101"/>
                  </a:cubicBezTo>
                  <a:cubicBezTo>
                    <a:pt x="1961" y="101"/>
                    <a:pt x="1961" y="101"/>
                    <a:pt x="1961" y="101"/>
                  </a:cubicBezTo>
                  <a:cubicBezTo>
                    <a:pt x="1963" y="99"/>
                    <a:pt x="1963" y="99"/>
                    <a:pt x="1963" y="99"/>
                  </a:cubicBezTo>
                  <a:cubicBezTo>
                    <a:pt x="1963" y="99"/>
                    <a:pt x="1963" y="99"/>
                    <a:pt x="1963" y="99"/>
                  </a:cubicBezTo>
                  <a:cubicBezTo>
                    <a:pt x="1999" y="77"/>
                    <a:pt x="1999" y="77"/>
                    <a:pt x="1999" y="77"/>
                  </a:cubicBezTo>
                  <a:cubicBezTo>
                    <a:pt x="1999" y="77"/>
                    <a:pt x="1999" y="77"/>
                    <a:pt x="1999" y="77"/>
                  </a:cubicBezTo>
                  <a:cubicBezTo>
                    <a:pt x="2003" y="77"/>
                    <a:pt x="2003" y="77"/>
                    <a:pt x="2003" y="77"/>
                  </a:cubicBezTo>
                  <a:cubicBezTo>
                    <a:pt x="2003" y="77"/>
                    <a:pt x="2003" y="77"/>
                    <a:pt x="2003" y="77"/>
                  </a:cubicBezTo>
                  <a:cubicBezTo>
                    <a:pt x="2007" y="76"/>
                    <a:pt x="2007" y="76"/>
                    <a:pt x="2007" y="76"/>
                  </a:cubicBezTo>
                  <a:cubicBezTo>
                    <a:pt x="2007" y="76"/>
                    <a:pt x="2007" y="76"/>
                    <a:pt x="2007" y="76"/>
                  </a:cubicBezTo>
                  <a:cubicBezTo>
                    <a:pt x="2011" y="78"/>
                    <a:pt x="2011" y="78"/>
                    <a:pt x="2011" y="78"/>
                  </a:cubicBezTo>
                  <a:cubicBezTo>
                    <a:pt x="2011" y="78"/>
                    <a:pt x="2011" y="78"/>
                    <a:pt x="2011" y="78"/>
                  </a:cubicBezTo>
                  <a:cubicBezTo>
                    <a:pt x="2015" y="79"/>
                    <a:pt x="2015" y="79"/>
                    <a:pt x="2015" y="79"/>
                  </a:cubicBezTo>
                  <a:cubicBezTo>
                    <a:pt x="2015" y="79"/>
                    <a:pt x="2015" y="79"/>
                    <a:pt x="2015" y="79"/>
                  </a:cubicBezTo>
                  <a:cubicBezTo>
                    <a:pt x="2018" y="82"/>
                    <a:pt x="2018" y="82"/>
                    <a:pt x="2018" y="82"/>
                  </a:cubicBezTo>
                  <a:cubicBezTo>
                    <a:pt x="2018" y="82"/>
                    <a:pt x="2018" y="82"/>
                    <a:pt x="2018" y="82"/>
                  </a:cubicBezTo>
                  <a:cubicBezTo>
                    <a:pt x="2022" y="84"/>
                    <a:pt x="2022" y="84"/>
                    <a:pt x="2022" y="84"/>
                  </a:cubicBezTo>
                  <a:cubicBezTo>
                    <a:pt x="2022" y="84"/>
                    <a:pt x="2022" y="84"/>
                    <a:pt x="2022" y="84"/>
                  </a:cubicBezTo>
                  <a:cubicBezTo>
                    <a:pt x="2027" y="86"/>
                    <a:pt x="2027" y="86"/>
                    <a:pt x="2027" y="86"/>
                  </a:cubicBezTo>
                  <a:cubicBezTo>
                    <a:pt x="2027" y="86"/>
                    <a:pt x="2027" y="86"/>
                    <a:pt x="2027" y="86"/>
                  </a:cubicBezTo>
                  <a:cubicBezTo>
                    <a:pt x="2033" y="86"/>
                    <a:pt x="2033" y="86"/>
                    <a:pt x="2033" y="86"/>
                  </a:cubicBezTo>
                  <a:cubicBezTo>
                    <a:pt x="2033" y="86"/>
                    <a:pt x="2033" y="86"/>
                    <a:pt x="2033" y="86"/>
                  </a:cubicBezTo>
                  <a:cubicBezTo>
                    <a:pt x="2032" y="92"/>
                    <a:pt x="2032" y="92"/>
                    <a:pt x="2032" y="92"/>
                  </a:cubicBezTo>
                  <a:cubicBezTo>
                    <a:pt x="2032" y="92"/>
                    <a:pt x="2032" y="92"/>
                    <a:pt x="2032" y="92"/>
                  </a:cubicBezTo>
                  <a:cubicBezTo>
                    <a:pt x="2032" y="98"/>
                    <a:pt x="2032" y="98"/>
                    <a:pt x="2032" y="98"/>
                  </a:cubicBezTo>
                  <a:cubicBezTo>
                    <a:pt x="2032" y="98"/>
                    <a:pt x="2032" y="98"/>
                    <a:pt x="2032" y="98"/>
                  </a:cubicBezTo>
                  <a:cubicBezTo>
                    <a:pt x="2031" y="103"/>
                    <a:pt x="2031" y="103"/>
                    <a:pt x="2031" y="103"/>
                  </a:cubicBezTo>
                  <a:cubicBezTo>
                    <a:pt x="2031" y="103"/>
                    <a:pt x="2031" y="103"/>
                    <a:pt x="2031" y="103"/>
                  </a:cubicBezTo>
                  <a:cubicBezTo>
                    <a:pt x="2031" y="108"/>
                    <a:pt x="2031" y="108"/>
                    <a:pt x="2031" y="108"/>
                  </a:cubicBezTo>
                  <a:cubicBezTo>
                    <a:pt x="2031" y="108"/>
                    <a:pt x="2031" y="108"/>
                    <a:pt x="2031" y="108"/>
                  </a:cubicBezTo>
                  <a:cubicBezTo>
                    <a:pt x="2029" y="114"/>
                    <a:pt x="2029" y="114"/>
                    <a:pt x="2029" y="114"/>
                  </a:cubicBezTo>
                  <a:cubicBezTo>
                    <a:pt x="2029" y="114"/>
                    <a:pt x="2029" y="114"/>
                    <a:pt x="2029" y="114"/>
                  </a:cubicBezTo>
                  <a:cubicBezTo>
                    <a:pt x="2028" y="119"/>
                    <a:pt x="2028" y="119"/>
                    <a:pt x="2028" y="119"/>
                  </a:cubicBezTo>
                  <a:cubicBezTo>
                    <a:pt x="2028" y="119"/>
                    <a:pt x="2028" y="119"/>
                    <a:pt x="2028" y="119"/>
                  </a:cubicBezTo>
                  <a:cubicBezTo>
                    <a:pt x="2024" y="124"/>
                    <a:pt x="2024" y="124"/>
                    <a:pt x="2024" y="124"/>
                  </a:cubicBezTo>
                  <a:cubicBezTo>
                    <a:pt x="2024" y="124"/>
                    <a:pt x="2024" y="124"/>
                    <a:pt x="2024" y="124"/>
                  </a:cubicBezTo>
                  <a:cubicBezTo>
                    <a:pt x="2021" y="127"/>
                    <a:pt x="2021" y="127"/>
                    <a:pt x="2021" y="127"/>
                  </a:cubicBezTo>
                  <a:cubicBezTo>
                    <a:pt x="2021" y="127"/>
                    <a:pt x="2021" y="127"/>
                    <a:pt x="2021" y="127"/>
                  </a:cubicBezTo>
                  <a:cubicBezTo>
                    <a:pt x="2018" y="128"/>
                    <a:pt x="2018" y="128"/>
                    <a:pt x="2018" y="128"/>
                  </a:cubicBezTo>
                  <a:cubicBezTo>
                    <a:pt x="2018" y="128"/>
                    <a:pt x="2018" y="128"/>
                    <a:pt x="2018" y="128"/>
                  </a:cubicBezTo>
                  <a:cubicBezTo>
                    <a:pt x="2016" y="130"/>
                    <a:pt x="2016" y="130"/>
                    <a:pt x="2016" y="130"/>
                  </a:cubicBezTo>
                  <a:cubicBezTo>
                    <a:pt x="2016" y="130"/>
                    <a:pt x="2016" y="130"/>
                    <a:pt x="2016" y="130"/>
                  </a:cubicBezTo>
                  <a:cubicBezTo>
                    <a:pt x="2014" y="133"/>
                    <a:pt x="2014" y="133"/>
                    <a:pt x="2014" y="133"/>
                  </a:cubicBezTo>
                  <a:cubicBezTo>
                    <a:pt x="2014" y="133"/>
                    <a:pt x="2014" y="133"/>
                    <a:pt x="2014" y="133"/>
                  </a:cubicBezTo>
                  <a:cubicBezTo>
                    <a:pt x="2013" y="135"/>
                    <a:pt x="2013" y="135"/>
                    <a:pt x="2013" y="135"/>
                  </a:cubicBezTo>
                  <a:cubicBezTo>
                    <a:pt x="2013" y="135"/>
                    <a:pt x="2013" y="135"/>
                    <a:pt x="2013" y="135"/>
                  </a:cubicBezTo>
                  <a:cubicBezTo>
                    <a:pt x="2011" y="138"/>
                    <a:pt x="2011" y="138"/>
                    <a:pt x="2011" y="138"/>
                  </a:cubicBezTo>
                  <a:cubicBezTo>
                    <a:pt x="2011" y="138"/>
                    <a:pt x="2011" y="138"/>
                    <a:pt x="2011" y="138"/>
                  </a:cubicBezTo>
                  <a:cubicBezTo>
                    <a:pt x="2009" y="140"/>
                    <a:pt x="2009" y="140"/>
                    <a:pt x="2009" y="140"/>
                  </a:cubicBezTo>
                  <a:cubicBezTo>
                    <a:pt x="2009" y="140"/>
                    <a:pt x="2009" y="140"/>
                    <a:pt x="2009" y="140"/>
                  </a:cubicBezTo>
                  <a:cubicBezTo>
                    <a:pt x="2005" y="142"/>
                    <a:pt x="2005" y="142"/>
                    <a:pt x="2005" y="142"/>
                  </a:cubicBezTo>
                  <a:cubicBezTo>
                    <a:pt x="2005" y="142"/>
                    <a:pt x="2005" y="142"/>
                    <a:pt x="2005" y="142"/>
                  </a:cubicBezTo>
                  <a:cubicBezTo>
                    <a:pt x="2006" y="144"/>
                    <a:pt x="2006" y="144"/>
                    <a:pt x="2006" y="144"/>
                  </a:cubicBezTo>
                  <a:cubicBezTo>
                    <a:pt x="2003" y="142"/>
                    <a:pt x="2003" y="142"/>
                    <a:pt x="2003" y="142"/>
                  </a:cubicBezTo>
                  <a:cubicBezTo>
                    <a:pt x="1971" y="194"/>
                    <a:pt x="1971" y="194"/>
                    <a:pt x="1971" y="194"/>
                  </a:cubicBezTo>
                  <a:cubicBezTo>
                    <a:pt x="1967" y="195"/>
                    <a:pt x="1967" y="195"/>
                    <a:pt x="1967" y="195"/>
                  </a:cubicBezTo>
                  <a:cubicBezTo>
                    <a:pt x="1950" y="219"/>
                    <a:pt x="1950" y="219"/>
                    <a:pt x="1950" y="219"/>
                  </a:cubicBezTo>
                  <a:cubicBezTo>
                    <a:pt x="1948" y="221"/>
                    <a:pt x="1948" y="221"/>
                    <a:pt x="1948" y="221"/>
                  </a:cubicBezTo>
                  <a:cubicBezTo>
                    <a:pt x="1952" y="225"/>
                    <a:pt x="1952" y="225"/>
                    <a:pt x="1952" y="225"/>
                  </a:cubicBezTo>
                  <a:cubicBezTo>
                    <a:pt x="1952" y="225"/>
                    <a:pt x="1952" y="225"/>
                    <a:pt x="1952" y="225"/>
                  </a:cubicBezTo>
                  <a:cubicBezTo>
                    <a:pt x="1953" y="225"/>
                    <a:pt x="1953" y="225"/>
                    <a:pt x="1953" y="225"/>
                  </a:cubicBezTo>
                  <a:cubicBezTo>
                    <a:pt x="1953" y="225"/>
                    <a:pt x="1953" y="225"/>
                    <a:pt x="1953" y="225"/>
                  </a:cubicBezTo>
                  <a:cubicBezTo>
                    <a:pt x="1956" y="224"/>
                    <a:pt x="1956" y="224"/>
                    <a:pt x="1956" y="224"/>
                  </a:cubicBezTo>
                  <a:cubicBezTo>
                    <a:pt x="1956" y="224"/>
                    <a:pt x="1956" y="224"/>
                    <a:pt x="1956" y="224"/>
                  </a:cubicBezTo>
                  <a:cubicBezTo>
                    <a:pt x="1957" y="223"/>
                    <a:pt x="1957" y="223"/>
                    <a:pt x="1957" y="223"/>
                  </a:cubicBezTo>
                  <a:cubicBezTo>
                    <a:pt x="1957" y="223"/>
                    <a:pt x="1957" y="223"/>
                    <a:pt x="1957" y="223"/>
                  </a:cubicBezTo>
                  <a:cubicBezTo>
                    <a:pt x="1960" y="222"/>
                    <a:pt x="1960" y="222"/>
                    <a:pt x="1960" y="222"/>
                  </a:cubicBezTo>
                  <a:cubicBezTo>
                    <a:pt x="1960" y="222"/>
                    <a:pt x="1960" y="222"/>
                    <a:pt x="1960" y="222"/>
                  </a:cubicBezTo>
                  <a:cubicBezTo>
                    <a:pt x="1962" y="222"/>
                    <a:pt x="1962" y="222"/>
                    <a:pt x="1962" y="222"/>
                  </a:cubicBezTo>
                  <a:cubicBezTo>
                    <a:pt x="1962" y="222"/>
                    <a:pt x="1962" y="222"/>
                    <a:pt x="1962" y="222"/>
                  </a:cubicBezTo>
                  <a:cubicBezTo>
                    <a:pt x="1965" y="221"/>
                    <a:pt x="1965" y="221"/>
                    <a:pt x="1965" y="221"/>
                  </a:cubicBezTo>
                  <a:cubicBezTo>
                    <a:pt x="1965" y="221"/>
                    <a:pt x="1965" y="221"/>
                    <a:pt x="1965" y="221"/>
                  </a:cubicBezTo>
                  <a:cubicBezTo>
                    <a:pt x="1968" y="221"/>
                    <a:pt x="1968" y="221"/>
                    <a:pt x="1968" y="221"/>
                  </a:cubicBezTo>
                  <a:cubicBezTo>
                    <a:pt x="1968" y="221"/>
                    <a:pt x="1968" y="221"/>
                    <a:pt x="1968" y="221"/>
                  </a:cubicBezTo>
                  <a:cubicBezTo>
                    <a:pt x="1971" y="220"/>
                    <a:pt x="1971" y="220"/>
                    <a:pt x="1971" y="220"/>
                  </a:cubicBezTo>
                  <a:cubicBezTo>
                    <a:pt x="1971" y="220"/>
                    <a:pt x="1971" y="220"/>
                    <a:pt x="1971" y="220"/>
                  </a:cubicBezTo>
                  <a:cubicBezTo>
                    <a:pt x="1972" y="224"/>
                    <a:pt x="1972" y="224"/>
                    <a:pt x="1972" y="224"/>
                  </a:cubicBezTo>
                  <a:cubicBezTo>
                    <a:pt x="1972" y="224"/>
                    <a:pt x="1972" y="224"/>
                    <a:pt x="1972" y="224"/>
                  </a:cubicBezTo>
                  <a:cubicBezTo>
                    <a:pt x="1973" y="227"/>
                    <a:pt x="1973" y="227"/>
                    <a:pt x="1973" y="227"/>
                  </a:cubicBezTo>
                  <a:cubicBezTo>
                    <a:pt x="1973" y="227"/>
                    <a:pt x="1973" y="227"/>
                    <a:pt x="1973" y="227"/>
                  </a:cubicBezTo>
                  <a:cubicBezTo>
                    <a:pt x="1974" y="229"/>
                    <a:pt x="1974" y="229"/>
                    <a:pt x="1974" y="229"/>
                  </a:cubicBezTo>
                  <a:cubicBezTo>
                    <a:pt x="1974" y="229"/>
                    <a:pt x="1974" y="229"/>
                    <a:pt x="1974" y="229"/>
                  </a:cubicBezTo>
                  <a:cubicBezTo>
                    <a:pt x="1976" y="232"/>
                    <a:pt x="1976" y="232"/>
                    <a:pt x="1976" y="232"/>
                  </a:cubicBezTo>
                  <a:cubicBezTo>
                    <a:pt x="1976" y="232"/>
                    <a:pt x="1976" y="232"/>
                    <a:pt x="1976" y="232"/>
                  </a:cubicBezTo>
                  <a:cubicBezTo>
                    <a:pt x="1976" y="236"/>
                    <a:pt x="1976" y="236"/>
                    <a:pt x="1976" y="236"/>
                  </a:cubicBezTo>
                  <a:cubicBezTo>
                    <a:pt x="1976" y="236"/>
                    <a:pt x="1976" y="236"/>
                    <a:pt x="1976" y="236"/>
                  </a:cubicBezTo>
                  <a:cubicBezTo>
                    <a:pt x="1977" y="240"/>
                    <a:pt x="1977" y="240"/>
                    <a:pt x="1977" y="240"/>
                  </a:cubicBezTo>
                  <a:cubicBezTo>
                    <a:pt x="1977" y="240"/>
                    <a:pt x="1977" y="240"/>
                    <a:pt x="1977" y="240"/>
                  </a:cubicBezTo>
                  <a:cubicBezTo>
                    <a:pt x="1977" y="243"/>
                    <a:pt x="1977" y="243"/>
                    <a:pt x="1977" y="243"/>
                  </a:cubicBezTo>
                  <a:cubicBezTo>
                    <a:pt x="1977" y="243"/>
                    <a:pt x="1977" y="243"/>
                    <a:pt x="1977" y="243"/>
                  </a:cubicBezTo>
                  <a:cubicBezTo>
                    <a:pt x="1977" y="245"/>
                    <a:pt x="1977" y="245"/>
                    <a:pt x="1977" y="245"/>
                  </a:cubicBezTo>
                  <a:cubicBezTo>
                    <a:pt x="1977" y="245"/>
                    <a:pt x="1977" y="245"/>
                    <a:pt x="1977" y="245"/>
                  </a:cubicBezTo>
                  <a:cubicBezTo>
                    <a:pt x="1947" y="267"/>
                    <a:pt x="1947" y="267"/>
                    <a:pt x="1947" y="267"/>
                  </a:cubicBezTo>
                  <a:cubicBezTo>
                    <a:pt x="1947" y="267"/>
                    <a:pt x="1947" y="267"/>
                    <a:pt x="1947" y="267"/>
                  </a:cubicBezTo>
                  <a:cubicBezTo>
                    <a:pt x="1892" y="315"/>
                    <a:pt x="1892" y="315"/>
                    <a:pt x="1892" y="315"/>
                  </a:cubicBezTo>
                  <a:cubicBezTo>
                    <a:pt x="1892" y="315"/>
                    <a:pt x="1892" y="315"/>
                    <a:pt x="1892" y="315"/>
                  </a:cubicBezTo>
                  <a:cubicBezTo>
                    <a:pt x="1894" y="319"/>
                    <a:pt x="1894" y="319"/>
                    <a:pt x="1894" y="319"/>
                  </a:cubicBezTo>
                  <a:cubicBezTo>
                    <a:pt x="1894" y="319"/>
                    <a:pt x="1894" y="319"/>
                    <a:pt x="1894" y="319"/>
                  </a:cubicBezTo>
                  <a:cubicBezTo>
                    <a:pt x="1923" y="307"/>
                    <a:pt x="1923" y="307"/>
                    <a:pt x="1923" y="307"/>
                  </a:cubicBezTo>
                  <a:cubicBezTo>
                    <a:pt x="1923" y="307"/>
                    <a:pt x="1923" y="307"/>
                    <a:pt x="1923" y="307"/>
                  </a:cubicBezTo>
                  <a:cubicBezTo>
                    <a:pt x="1925" y="306"/>
                    <a:pt x="1925" y="306"/>
                    <a:pt x="1925" y="306"/>
                  </a:cubicBezTo>
                  <a:cubicBezTo>
                    <a:pt x="1925" y="306"/>
                    <a:pt x="1925" y="306"/>
                    <a:pt x="1925" y="306"/>
                  </a:cubicBezTo>
                  <a:cubicBezTo>
                    <a:pt x="1928" y="305"/>
                    <a:pt x="1928" y="305"/>
                    <a:pt x="1928" y="305"/>
                  </a:cubicBezTo>
                  <a:cubicBezTo>
                    <a:pt x="1928" y="305"/>
                    <a:pt x="1928" y="305"/>
                    <a:pt x="1928" y="305"/>
                  </a:cubicBezTo>
                  <a:cubicBezTo>
                    <a:pt x="1931" y="304"/>
                    <a:pt x="1931" y="304"/>
                    <a:pt x="1931" y="304"/>
                  </a:cubicBezTo>
                  <a:cubicBezTo>
                    <a:pt x="1931" y="304"/>
                    <a:pt x="1931" y="304"/>
                    <a:pt x="1931" y="304"/>
                  </a:cubicBezTo>
                  <a:cubicBezTo>
                    <a:pt x="1934" y="303"/>
                    <a:pt x="1934" y="303"/>
                    <a:pt x="1934" y="303"/>
                  </a:cubicBezTo>
                  <a:cubicBezTo>
                    <a:pt x="1934" y="303"/>
                    <a:pt x="1934" y="303"/>
                    <a:pt x="1934" y="303"/>
                  </a:cubicBezTo>
                  <a:cubicBezTo>
                    <a:pt x="1937" y="304"/>
                    <a:pt x="1937" y="304"/>
                    <a:pt x="1937" y="304"/>
                  </a:cubicBezTo>
                  <a:cubicBezTo>
                    <a:pt x="1937" y="304"/>
                    <a:pt x="1937" y="304"/>
                    <a:pt x="1937" y="304"/>
                  </a:cubicBezTo>
                  <a:cubicBezTo>
                    <a:pt x="1940" y="304"/>
                    <a:pt x="1940" y="304"/>
                    <a:pt x="1940" y="304"/>
                  </a:cubicBezTo>
                  <a:cubicBezTo>
                    <a:pt x="1940" y="304"/>
                    <a:pt x="1940" y="304"/>
                    <a:pt x="1940" y="304"/>
                  </a:cubicBezTo>
                  <a:cubicBezTo>
                    <a:pt x="1944" y="305"/>
                    <a:pt x="1944" y="305"/>
                    <a:pt x="1944" y="305"/>
                  </a:cubicBezTo>
                  <a:cubicBezTo>
                    <a:pt x="1944" y="305"/>
                    <a:pt x="1944" y="305"/>
                    <a:pt x="1944" y="305"/>
                  </a:cubicBezTo>
                  <a:cubicBezTo>
                    <a:pt x="1949" y="305"/>
                    <a:pt x="1949" y="305"/>
                    <a:pt x="1949" y="305"/>
                  </a:cubicBezTo>
                  <a:cubicBezTo>
                    <a:pt x="1949" y="305"/>
                    <a:pt x="1949" y="305"/>
                    <a:pt x="1949" y="305"/>
                  </a:cubicBezTo>
                  <a:cubicBezTo>
                    <a:pt x="1950" y="306"/>
                    <a:pt x="1950" y="306"/>
                    <a:pt x="1950" y="306"/>
                  </a:cubicBezTo>
                  <a:cubicBezTo>
                    <a:pt x="1950" y="306"/>
                    <a:pt x="1950" y="306"/>
                    <a:pt x="1950" y="306"/>
                  </a:cubicBezTo>
                  <a:cubicBezTo>
                    <a:pt x="1951" y="307"/>
                    <a:pt x="1951" y="307"/>
                    <a:pt x="1951" y="307"/>
                  </a:cubicBezTo>
                  <a:cubicBezTo>
                    <a:pt x="1951" y="307"/>
                    <a:pt x="1951" y="307"/>
                    <a:pt x="1951" y="307"/>
                  </a:cubicBezTo>
                  <a:cubicBezTo>
                    <a:pt x="1952" y="308"/>
                    <a:pt x="1952" y="308"/>
                    <a:pt x="1952" y="308"/>
                  </a:cubicBezTo>
                  <a:cubicBezTo>
                    <a:pt x="1952" y="308"/>
                    <a:pt x="1952" y="308"/>
                    <a:pt x="1952" y="308"/>
                  </a:cubicBezTo>
                  <a:cubicBezTo>
                    <a:pt x="1953" y="308"/>
                    <a:pt x="1953" y="308"/>
                    <a:pt x="1953" y="308"/>
                  </a:cubicBezTo>
                  <a:cubicBezTo>
                    <a:pt x="1953" y="308"/>
                    <a:pt x="1953" y="308"/>
                    <a:pt x="1953" y="308"/>
                  </a:cubicBezTo>
                  <a:cubicBezTo>
                    <a:pt x="1954" y="309"/>
                    <a:pt x="1954" y="309"/>
                    <a:pt x="1954" y="309"/>
                  </a:cubicBezTo>
                  <a:cubicBezTo>
                    <a:pt x="1954" y="309"/>
                    <a:pt x="1954" y="309"/>
                    <a:pt x="1954" y="309"/>
                  </a:cubicBezTo>
                  <a:cubicBezTo>
                    <a:pt x="1955" y="310"/>
                    <a:pt x="1955" y="310"/>
                    <a:pt x="1955" y="310"/>
                  </a:cubicBezTo>
                  <a:cubicBezTo>
                    <a:pt x="1955" y="310"/>
                    <a:pt x="1955" y="310"/>
                    <a:pt x="1955" y="310"/>
                  </a:cubicBezTo>
                  <a:cubicBezTo>
                    <a:pt x="1956" y="310"/>
                    <a:pt x="1956" y="310"/>
                    <a:pt x="1956" y="310"/>
                  </a:cubicBezTo>
                  <a:cubicBezTo>
                    <a:pt x="1956" y="310"/>
                    <a:pt x="1956" y="310"/>
                    <a:pt x="1956" y="310"/>
                  </a:cubicBezTo>
                  <a:cubicBezTo>
                    <a:pt x="1959" y="310"/>
                    <a:pt x="1959" y="310"/>
                    <a:pt x="1959" y="310"/>
                  </a:cubicBezTo>
                  <a:cubicBezTo>
                    <a:pt x="1959" y="310"/>
                    <a:pt x="1959" y="310"/>
                    <a:pt x="1959" y="310"/>
                  </a:cubicBezTo>
                  <a:cubicBezTo>
                    <a:pt x="1959" y="313"/>
                    <a:pt x="1959" y="313"/>
                    <a:pt x="1959" y="313"/>
                  </a:cubicBezTo>
                  <a:cubicBezTo>
                    <a:pt x="1959" y="313"/>
                    <a:pt x="1959" y="313"/>
                    <a:pt x="1959" y="313"/>
                  </a:cubicBezTo>
                  <a:cubicBezTo>
                    <a:pt x="1960" y="316"/>
                    <a:pt x="1960" y="316"/>
                    <a:pt x="1960" y="316"/>
                  </a:cubicBezTo>
                  <a:cubicBezTo>
                    <a:pt x="1960" y="316"/>
                    <a:pt x="1960" y="316"/>
                    <a:pt x="1960" y="316"/>
                  </a:cubicBezTo>
                  <a:cubicBezTo>
                    <a:pt x="1960" y="319"/>
                    <a:pt x="1960" y="319"/>
                    <a:pt x="1960" y="319"/>
                  </a:cubicBezTo>
                  <a:cubicBezTo>
                    <a:pt x="1960" y="319"/>
                    <a:pt x="1960" y="319"/>
                    <a:pt x="1960" y="319"/>
                  </a:cubicBezTo>
                  <a:cubicBezTo>
                    <a:pt x="1960" y="322"/>
                    <a:pt x="1960" y="322"/>
                    <a:pt x="1960" y="322"/>
                  </a:cubicBezTo>
                  <a:cubicBezTo>
                    <a:pt x="1960" y="322"/>
                    <a:pt x="1960" y="322"/>
                    <a:pt x="1960" y="322"/>
                  </a:cubicBezTo>
                  <a:cubicBezTo>
                    <a:pt x="1958" y="324"/>
                    <a:pt x="1958" y="324"/>
                    <a:pt x="1958" y="324"/>
                  </a:cubicBezTo>
                  <a:cubicBezTo>
                    <a:pt x="1958" y="324"/>
                    <a:pt x="1958" y="324"/>
                    <a:pt x="1958" y="324"/>
                  </a:cubicBezTo>
                  <a:cubicBezTo>
                    <a:pt x="1957" y="326"/>
                    <a:pt x="1957" y="326"/>
                    <a:pt x="1957" y="326"/>
                  </a:cubicBezTo>
                  <a:cubicBezTo>
                    <a:pt x="1957" y="326"/>
                    <a:pt x="1957" y="326"/>
                    <a:pt x="1957" y="326"/>
                  </a:cubicBezTo>
                  <a:cubicBezTo>
                    <a:pt x="1955" y="329"/>
                    <a:pt x="1955" y="329"/>
                    <a:pt x="1955" y="329"/>
                  </a:cubicBezTo>
                  <a:cubicBezTo>
                    <a:pt x="1955" y="329"/>
                    <a:pt x="1955" y="329"/>
                    <a:pt x="1955" y="329"/>
                  </a:cubicBezTo>
                  <a:cubicBezTo>
                    <a:pt x="1954" y="331"/>
                    <a:pt x="1954" y="331"/>
                    <a:pt x="1954" y="331"/>
                  </a:cubicBezTo>
                  <a:cubicBezTo>
                    <a:pt x="1954" y="331"/>
                    <a:pt x="1954" y="331"/>
                    <a:pt x="1954" y="331"/>
                  </a:cubicBezTo>
                  <a:cubicBezTo>
                    <a:pt x="1948" y="335"/>
                    <a:pt x="1948" y="335"/>
                    <a:pt x="1948" y="335"/>
                  </a:cubicBezTo>
                  <a:cubicBezTo>
                    <a:pt x="1948" y="335"/>
                    <a:pt x="1948" y="335"/>
                    <a:pt x="1948" y="335"/>
                  </a:cubicBezTo>
                  <a:cubicBezTo>
                    <a:pt x="1944" y="338"/>
                    <a:pt x="1944" y="338"/>
                    <a:pt x="1944" y="338"/>
                  </a:cubicBezTo>
                  <a:cubicBezTo>
                    <a:pt x="1944" y="338"/>
                    <a:pt x="1944" y="338"/>
                    <a:pt x="1944" y="338"/>
                  </a:cubicBezTo>
                  <a:cubicBezTo>
                    <a:pt x="1940" y="341"/>
                    <a:pt x="1940" y="341"/>
                    <a:pt x="1940" y="341"/>
                  </a:cubicBezTo>
                  <a:cubicBezTo>
                    <a:pt x="1940" y="341"/>
                    <a:pt x="1940" y="341"/>
                    <a:pt x="1940" y="341"/>
                  </a:cubicBezTo>
                  <a:cubicBezTo>
                    <a:pt x="1937" y="345"/>
                    <a:pt x="1937" y="345"/>
                    <a:pt x="1937" y="345"/>
                  </a:cubicBezTo>
                  <a:cubicBezTo>
                    <a:pt x="1937" y="345"/>
                    <a:pt x="1937" y="345"/>
                    <a:pt x="1937" y="345"/>
                  </a:cubicBezTo>
                  <a:cubicBezTo>
                    <a:pt x="1933" y="350"/>
                    <a:pt x="1933" y="350"/>
                    <a:pt x="1933" y="350"/>
                  </a:cubicBezTo>
                  <a:cubicBezTo>
                    <a:pt x="1933" y="350"/>
                    <a:pt x="1933" y="350"/>
                    <a:pt x="1933" y="350"/>
                  </a:cubicBezTo>
                  <a:cubicBezTo>
                    <a:pt x="1930" y="353"/>
                    <a:pt x="1930" y="353"/>
                    <a:pt x="1930" y="353"/>
                  </a:cubicBezTo>
                  <a:cubicBezTo>
                    <a:pt x="1930" y="353"/>
                    <a:pt x="1930" y="353"/>
                    <a:pt x="1930" y="353"/>
                  </a:cubicBezTo>
                  <a:cubicBezTo>
                    <a:pt x="1925" y="356"/>
                    <a:pt x="1925" y="356"/>
                    <a:pt x="1925" y="356"/>
                  </a:cubicBezTo>
                  <a:cubicBezTo>
                    <a:pt x="1925" y="356"/>
                    <a:pt x="1925" y="356"/>
                    <a:pt x="1925" y="356"/>
                  </a:cubicBezTo>
                  <a:cubicBezTo>
                    <a:pt x="1919" y="356"/>
                    <a:pt x="1919" y="356"/>
                    <a:pt x="1919" y="356"/>
                  </a:cubicBezTo>
                  <a:cubicBezTo>
                    <a:pt x="1919" y="356"/>
                    <a:pt x="1919" y="356"/>
                    <a:pt x="1919" y="356"/>
                  </a:cubicBezTo>
                  <a:cubicBezTo>
                    <a:pt x="1917" y="353"/>
                    <a:pt x="1917" y="353"/>
                    <a:pt x="1917" y="353"/>
                  </a:cubicBezTo>
                  <a:cubicBezTo>
                    <a:pt x="1917" y="353"/>
                    <a:pt x="1917" y="353"/>
                    <a:pt x="1917" y="353"/>
                  </a:cubicBezTo>
                  <a:cubicBezTo>
                    <a:pt x="1918" y="348"/>
                    <a:pt x="1918" y="348"/>
                    <a:pt x="1918" y="348"/>
                  </a:cubicBezTo>
                  <a:cubicBezTo>
                    <a:pt x="1918" y="348"/>
                    <a:pt x="1918" y="348"/>
                    <a:pt x="1918" y="348"/>
                  </a:cubicBezTo>
                  <a:cubicBezTo>
                    <a:pt x="1921" y="344"/>
                    <a:pt x="1921" y="344"/>
                    <a:pt x="1921" y="344"/>
                  </a:cubicBezTo>
                  <a:cubicBezTo>
                    <a:pt x="1921" y="344"/>
                    <a:pt x="1921" y="344"/>
                    <a:pt x="1921" y="344"/>
                  </a:cubicBezTo>
                  <a:cubicBezTo>
                    <a:pt x="1925" y="340"/>
                    <a:pt x="1925" y="340"/>
                    <a:pt x="1925" y="340"/>
                  </a:cubicBezTo>
                  <a:cubicBezTo>
                    <a:pt x="1925" y="340"/>
                    <a:pt x="1925" y="340"/>
                    <a:pt x="1925" y="340"/>
                  </a:cubicBezTo>
                  <a:cubicBezTo>
                    <a:pt x="1927" y="338"/>
                    <a:pt x="1927" y="338"/>
                    <a:pt x="1927" y="338"/>
                  </a:cubicBezTo>
                  <a:cubicBezTo>
                    <a:pt x="1927" y="338"/>
                    <a:pt x="1927" y="338"/>
                    <a:pt x="1927" y="338"/>
                  </a:cubicBezTo>
                  <a:cubicBezTo>
                    <a:pt x="1930" y="334"/>
                    <a:pt x="1930" y="334"/>
                    <a:pt x="1930" y="334"/>
                  </a:cubicBezTo>
                  <a:cubicBezTo>
                    <a:pt x="1930" y="334"/>
                    <a:pt x="1930" y="334"/>
                    <a:pt x="1930" y="334"/>
                  </a:cubicBezTo>
                  <a:cubicBezTo>
                    <a:pt x="1932" y="330"/>
                    <a:pt x="1932" y="330"/>
                    <a:pt x="1932" y="330"/>
                  </a:cubicBezTo>
                  <a:cubicBezTo>
                    <a:pt x="1932" y="330"/>
                    <a:pt x="1932" y="330"/>
                    <a:pt x="1932" y="330"/>
                  </a:cubicBezTo>
                  <a:cubicBezTo>
                    <a:pt x="1933" y="324"/>
                    <a:pt x="1933" y="324"/>
                    <a:pt x="1933" y="324"/>
                  </a:cubicBezTo>
                  <a:cubicBezTo>
                    <a:pt x="1933" y="324"/>
                    <a:pt x="1933" y="324"/>
                    <a:pt x="1933" y="324"/>
                  </a:cubicBezTo>
                  <a:cubicBezTo>
                    <a:pt x="1931" y="324"/>
                    <a:pt x="1931" y="324"/>
                    <a:pt x="1931" y="324"/>
                  </a:cubicBezTo>
                  <a:cubicBezTo>
                    <a:pt x="1931" y="324"/>
                    <a:pt x="1931" y="324"/>
                    <a:pt x="1931" y="324"/>
                  </a:cubicBezTo>
                  <a:cubicBezTo>
                    <a:pt x="1929" y="324"/>
                    <a:pt x="1929" y="324"/>
                    <a:pt x="1929" y="324"/>
                  </a:cubicBezTo>
                  <a:cubicBezTo>
                    <a:pt x="1929" y="324"/>
                    <a:pt x="1929" y="324"/>
                    <a:pt x="1929" y="324"/>
                  </a:cubicBezTo>
                  <a:cubicBezTo>
                    <a:pt x="1927" y="324"/>
                    <a:pt x="1927" y="324"/>
                    <a:pt x="1927" y="324"/>
                  </a:cubicBezTo>
                  <a:cubicBezTo>
                    <a:pt x="1927" y="324"/>
                    <a:pt x="1927" y="324"/>
                    <a:pt x="1927" y="324"/>
                  </a:cubicBezTo>
                  <a:cubicBezTo>
                    <a:pt x="1926" y="323"/>
                    <a:pt x="1926" y="323"/>
                    <a:pt x="1926" y="323"/>
                  </a:cubicBezTo>
                  <a:cubicBezTo>
                    <a:pt x="1926" y="323"/>
                    <a:pt x="1926" y="323"/>
                    <a:pt x="1926" y="323"/>
                  </a:cubicBezTo>
                  <a:cubicBezTo>
                    <a:pt x="1924" y="324"/>
                    <a:pt x="1924" y="324"/>
                    <a:pt x="1924" y="324"/>
                  </a:cubicBezTo>
                  <a:cubicBezTo>
                    <a:pt x="1924" y="324"/>
                    <a:pt x="1924" y="324"/>
                    <a:pt x="1924" y="324"/>
                  </a:cubicBezTo>
                  <a:cubicBezTo>
                    <a:pt x="1921" y="324"/>
                    <a:pt x="1921" y="324"/>
                    <a:pt x="1921" y="324"/>
                  </a:cubicBezTo>
                  <a:cubicBezTo>
                    <a:pt x="1921" y="324"/>
                    <a:pt x="1921" y="324"/>
                    <a:pt x="1921" y="324"/>
                  </a:cubicBezTo>
                  <a:cubicBezTo>
                    <a:pt x="1919" y="324"/>
                    <a:pt x="1919" y="324"/>
                    <a:pt x="1919" y="324"/>
                  </a:cubicBezTo>
                  <a:cubicBezTo>
                    <a:pt x="1919" y="324"/>
                    <a:pt x="1919" y="324"/>
                    <a:pt x="1919" y="324"/>
                  </a:cubicBezTo>
                  <a:cubicBezTo>
                    <a:pt x="1918" y="324"/>
                    <a:pt x="1918" y="324"/>
                    <a:pt x="1918" y="324"/>
                  </a:cubicBezTo>
                  <a:cubicBezTo>
                    <a:pt x="1918" y="324"/>
                    <a:pt x="1918" y="324"/>
                    <a:pt x="1918" y="324"/>
                  </a:cubicBezTo>
                  <a:cubicBezTo>
                    <a:pt x="1900" y="344"/>
                    <a:pt x="1900" y="344"/>
                    <a:pt x="1900" y="344"/>
                  </a:cubicBezTo>
                  <a:cubicBezTo>
                    <a:pt x="1900" y="344"/>
                    <a:pt x="1900" y="344"/>
                    <a:pt x="1900" y="344"/>
                  </a:cubicBezTo>
                  <a:cubicBezTo>
                    <a:pt x="1901" y="361"/>
                    <a:pt x="1901" y="361"/>
                    <a:pt x="1901" y="361"/>
                  </a:cubicBezTo>
                  <a:cubicBezTo>
                    <a:pt x="1901" y="361"/>
                    <a:pt x="1901" y="361"/>
                    <a:pt x="1901" y="361"/>
                  </a:cubicBezTo>
                  <a:cubicBezTo>
                    <a:pt x="1905" y="377"/>
                    <a:pt x="1905" y="377"/>
                    <a:pt x="1905" y="377"/>
                  </a:cubicBezTo>
                  <a:cubicBezTo>
                    <a:pt x="1905" y="377"/>
                    <a:pt x="1905" y="377"/>
                    <a:pt x="1905" y="377"/>
                  </a:cubicBezTo>
                  <a:cubicBezTo>
                    <a:pt x="1905" y="394"/>
                    <a:pt x="1905" y="394"/>
                    <a:pt x="1905" y="394"/>
                  </a:cubicBezTo>
                  <a:cubicBezTo>
                    <a:pt x="1905" y="394"/>
                    <a:pt x="1905" y="394"/>
                    <a:pt x="1905" y="394"/>
                  </a:cubicBezTo>
                  <a:cubicBezTo>
                    <a:pt x="1906" y="410"/>
                    <a:pt x="1906" y="410"/>
                    <a:pt x="1906" y="410"/>
                  </a:cubicBezTo>
                  <a:cubicBezTo>
                    <a:pt x="1906" y="410"/>
                    <a:pt x="1906" y="410"/>
                    <a:pt x="1906" y="410"/>
                  </a:cubicBezTo>
                  <a:cubicBezTo>
                    <a:pt x="1904" y="426"/>
                    <a:pt x="1904" y="426"/>
                    <a:pt x="1904" y="426"/>
                  </a:cubicBezTo>
                  <a:cubicBezTo>
                    <a:pt x="1904" y="426"/>
                    <a:pt x="1904" y="426"/>
                    <a:pt x="1904" y="426"/>
                  </a:cubicBezTo>
                  <a:cubicBezTo>
                    <a:pt x="1902" y="442"/>
                    <a:pt x="1902" y="442"/>
                    <a:pt x="1902" y="442"/>
                  </a:cubicBezTo>
                  <a:cubicBezTo>
                    <a:pt x="1902" y="442"/>
                    <a:pt x="1902" y="442"/>
                    <a:pt x="1902" y="442"/>
                  </a:cubicBezTo>
                  <a:cubicBezTo>
                    <a:pt x="1900" y="459"/>
                    <a:pt x="1900" y="459"/>
                    <a:pt x="1900" y="459"/>
                  </a:cubicBezTo>
                  <a:cubicBezTo>
                    <a:pt x="1900" y="459"/>
                    <a:pt x="1900" y="459"/>
                    <a:pt x="1900" y="459"/>
                  </a:cubicBezTo>
                  <a:cubicBezTo>
                    <a:pt x="1900" y="475"/>
                    <a:pt x="1900" y="475"/>
                    <a:pt x="1900" y="475"/>
                  </a:cubicBezTo>
                  <a:cubicBezTo>
                    <a:pt x="1900" y="475"/>
                    <a:pt x="1900" y="475"/>
                    <a:pt x="1900" y="475"/>
                  </a:cubicBezTo>
                  <a:cubicBezTo>
                    <a:pt x="1898" y="476"/>
                    <a:pt x="1898" y="476"/>
                    <a:pt x="1898" y="476"/>
                  </a:cubicBezTo>
                  <a:cubicBezTo>
                    <a:pt x="1898" y="476"/>
                    <a:pt x="1898" y="476"/>
                    <a:pt x="1898" y="476"/>
                  </a:cubicBezTo>
                  <a:cubicBezTo>
                    <a:pt x="1897" y="477"/>
                    <a:pt x="1897" y="477"/>
                    <a:pt x="1897" y="477"/>
                  </a:cubicBezTo>
                  <a:cubicBezTo>
                    <a:pt x="1897" y="477"/>
                    <a:pt x="1897" y="477"/>
                    <a:pt x="1897" y="477"/>
                  </a:cubicBezTo>
                  <a:cubicBezTo>
                    <a:pt x="1896" y="477"/>
                    <a:pt x="1896" y="477"/>
                    <a:pt x="1896" y="477"/>
                  </a:cubicBezTo>
                  <a:cubicBezTo>
                    <a:pt x="1896" y="477"/>
                    <a:pt x="1896" y="477"/>
                    <a:pt x="1896" y="477"/>
                  </a:cubicBezTo>
                  <a:cubicBezTo>
                    <a:pt x="1895" y="477"/>
                    <a:pt x="1895" y="477"/>
                    <a:pt x="1895" y="477"/>
                  </a:cubicBezTo>
                  <a:cubicBezTo>
                    <a:pt x="1895" y="477"/>
                    <a:pt x="1895" y="477"/>
                    <a:pt x="1895" y="477"/>
                  </a:cubicBezTo>
                  <a:cubicBezTo>
                    <a:pt x="1893" y="478"/>
                    <a:pt x="1893" y="478"/>
                    <a:pt x="1893" y="478"/>
                  </a:cubicBezTo>
                  <a:cubicBezTo>
                    <a:pt x="1893" y="478"/>
                    <a:pt x="1893" y="478"/>
                    <a:pt x="1893" y="478"/>
                  </a:cubicBezTo>
                  <a:cubicBezTo>
                    <a:pt x="1892" y="478"/>
                    <a:pt x="1892" y="478"/>
                    <a:pt x="1892" y="478"/>
                  </a:cubicBezTo>
                  <a:cubicBezTo>
                    <a:pt x="1892" y="478"/>
                    <a:pt x="1892" y="478"/>
                    <a:pt x="1892" y="478"/>
                  </a:cubicBezTo>
                  <a:cubicBezTo>
                    <a:pt x="1890" y="478"/>
                    <a:pt x="1890" y="478"/>
                    <a:pt x="1890" y="478"/>
                  </a:cubicBezTo>
                  <a:cubicBezTo>
                    <a:pt x="1890" y="478"/>
                    <a:pt x="1890" y="478"/>
                    <a:pt x="1890" y="478"/>
                  </a:cubicBezTo>
                  <a:cubicBezTo>
                    <a:pt x="1889" y="478"/>
                    <a:pt x="1889" y="478"/>
                    <a:pt x="1889" y="478"/>
                  </a:cubicBezTo>
                  <a:lnTo>
                    <a:pt x="1888" y="478"/>
                  </a:lnTo>
                  <a:close/>
                  <a:moveTo>
                    <a:pt x="19" y="460"/>
                  </a:moveTo>
                  <a:cubicBezTo>
                    <a:pt x="16" y="460"/>
                    <a:pt x="16" y="460"/>
                    <a:pt x="16" y="460"/>
                  </a:cubicBezTo>
                  <a:cubicBezTo>
                    <a:pt x="16" y="460"/>
                    <a:pt x="16" y="460"/>
                    <a:pt x="16" y="460"/>
                  </a:cubicBezTo>
                  <a:cubicBezTo>
                    <a:pt x="15" y="459"/>
                    <a:pt x="15" y="459"/>
                    <a:pt x="15" y="459"/>
                  </a:cubicBezTo>
                  <a:cubicBezTo>
                    <a:pt x="15" y="459"/>
                    <a:pt x="15" y="459"/>
                    <a:pt x="15" y="459"/>
                  </a:cubicBezTo>
                  <a:cubicBezTo>
                    <a:pt x="13" y="459"/>
                    <a:pt x="13" y="459"/>
                    <a:pt x="13" y="459"/>
                  </a:cubicBezTo>
                  <a:cubicBezTo>
                    <a:pt x="13" y="459"/>
                    <a:pt x="13" y="459"/>
                    <a:pt x="13" y="459"/>
                  </a:cubicBezTo>
                  <a:cubicBezTo>
                    <a:pt x="12" y="458"/>
                    <a:pt x="12" y="458"/>
                    <a:pt x="12" y="458"/>
                  </a:cubicBezTo>
                  <a:cubicBezTo>
                    <a:pt x="12" y="458"/>
                    <a:pt x="12" y="458"/>
                    <a:pt x="12" y="458"/>
                  </a:cubicBezTo>
                  <a:cubicBezTo>
                    <a:pt x="10" y="458"/>
                    <a:pt x="10" y="458"/>
                    <a:pt x="10" y="458"/>
                  </a:cubicBezTo>
                  <a:cubicBezTo>
                    <a:pt x="10" y="458"/>
                    <a:pt x="10" y="458"/>
                    <a:pt x="10" y="458"/>
                  </a:cubicBezTo>
                  <a:cubicBezTo>
                    <a:pt x="9" y="458"/>
                    <a:pt x="9" y="458"/>
                    <a:pt x="9" y="458"/>
                  </a:cubicBezTo>
                  <a:cubicBezTo>
                    <a:pt x="9" y="458"/>
                    <a:pt x="9" y="458"/>
                    <a:pt x="9" y="458"/>
                  </a:cubicBezTo>
                  <a:cubicBezTo>
                    <a:pt x="8" y="457"/>
                    <a:pt x="8" y="457"/>
                    <a:pt x="8" y="457"/>
                  </a:cubicBezTo>
                  <a:cubicBezTo>
                    <a:pt x="8" y="457"/>
                    <a:pt x="8" y="457"/>
                    <a:pt x="8" y="457"/>
                  </a:cubicBezTo>
                  <a:cubicBezTo>
                    <a:pt x="7" y="455"/>
                    <a:pt x="7" y="455"/>
                    <a:pt x="7" y="455"/>
                  </a:cubicBezTo>
                  <a:cubicBezTo>
                    <a:pt x="7" y="455"/>
                    <a:pt x="7" y="455"/>
                    <a:pt x="7" y="455"/>
                  </a:cubicBezTo>
                  <a:cubicBezTo>
                    <a:pt x="5" y="453"/>
                    <a:pt x="5" y="453"/>
                    <a:pt x="5" y="453"/>
                  </a:cubicBezTo>
                  <a:cubicBezTo>
                    <a:pt x="5" y="453"/>
                    <a:pt x="5" y="453"/>
                    <a:pt x="5" y="453"/>
                  </a:cubicBezTo>
                  <a:cubicBezTo>
                    <a:pt x="4" y="452"/>
                    <a:pt x="4" y="452"/>
                    <a:pt x="4" y="452"/>
                  </a:cubicBezTo>
                  <a:cubicBezTo>
                    <a:pt x="4" y="452"/>
                    <a:pt x="4" y="452"/>
                    <a:pt x="4" y="452"/>
                  </a:cubicBezTo>
                  <a:cubicBezTo>
                    <a:pt x="2" y="449"/>
                    <a:pt x="2" y="449"/>
                    <a:pt x="2" y="449"/>
                  </a:cubicBezTo>
                  <a:cubicBezTo>
                    <a:pt x="2" y="449"/>
                    <a:pt x="2" y="449"/>
                    <a:pt x="2" y="449"/>
                  </a:cubicBezTo>
                  <a:cubicBezTo>
                    <a:pt x="2" y="446"/>
                    <a:pt x="2" y="446"/>
                    <a:pt x="2" y="446"/>
                  </a:cubicBezTo>
                  <a:cubicBezTo>
                    <a:pt x="2" y="446"/>
                    <a:pt x="2" y="446"/>
                    <a:pt x="2" y="446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2" y="433"/>
                    <a:pt x="2" y="433"/>
                    <a:pt x="2" y="433"/>
                  </a:cubicBezTo>
                  <a:cubicBezTo>
                    <a:pt x="2" y="433"/>
                    <a:pt x="2" y="433"/>
                    <a:pt x="2" y="433"/>
                  </a:cubicBezTo>
                  <a:cubicBezTo>
                    <a:pt x="13" y="416"/>
                    <a:pt x="13" y="416"/>
                    <a:pt x="13" y="416"/>
                  </a:cubicBezTo>
                  <a:cubicBezTo>
                    <a:pt x="13" y="416"/>
                    <a:pt x="13" y="416"/>
                    <a:pt x="13" y="416"/>
                  </a:cubicBezTo>
                  <a:cubicBezTo>
                    <a:pt x="26" y="399"/>
                    <a:pt x="26" y="399"/>
                    <a:pt x="26" y="399"/>
                  </a:cubicBezTo>
                  <a:cubicBezTo>
                    <a:pt x="26" y="399"/>
                    <a:pt x="26" y="399"/>
                    <a:pt x="26" y="399"/>
                  </a:cubicBezTo>
                  <a:cubicBezTo>
                    <a:pt x="37" y="381"/>
                    <a:pt x="37" y="381"/>
                    <a:pt x="37" y="381"/>
                  </a:cubicBezTo>
                  <a:cubicBezTo>
                    <a:pt x="37" y="381"/>
                    <a:pt x="37" y="381"/>
                    <a:pt x="37" y="381"/>
                  </a:cubicBezTo>
                  <a:cubicBezTo>
                    <a:pt x="49" y="363"/>
                    <a:pt x="49" y="363"/>
                    <a:pt x="49" y="363"/>
                  </a:cubicBezTo>
                  <a:cubicBezTo>
                    <a:pt x="49" y="363"/>
                    <a:pt x="49" y="363"/>
                    <a:pt x="49" y="363"/>
                  </a:cubicBezTo>
                  <a:cubicBezTo>
                    <a:pt x="60" y="345"/>
                    <a:pt x="60" y="345"/>
                    <a:pt x="60" y="345"/>
                  </a:cubicBezTo>
                  <a:cubicBezTo>
                    <a:pt x="60" y="345"/>
                    <a:pt x="60" y="345"/>
                    <a:pt x="60" y="345"/>
                  </a:cubicBezTo>
                  <a:cubicBezTo>
                    <a:pt x="71" y="326"/>
                    <a:pt x="71" y="326"/>
                    <a:pt x="71" y="326"/>
                  </a:cubicBezTo>
                  <a:cubicBezTo>
                    <a:pt x="71" y="326"/>
                    <a:pt x="71" y="326"/>
                    <a:pt x="71" y="326"/>
                  </a:cubicBezTo>
                  <a:cubicBezTo>
                    <a:pt x="83" y="308"/>
                    <a:pt x="83" y="308"/>
                    <a:pt x="83" y="308"/>
                  </a:cubicBezTo>
                  <a:cubicBezTo>
                    <a:pt x="83" y="308"/>
                    <a:pt x="83" y="308"/>
                    <a:pt x="83" y="308"/>
                  </a:cubicBezTo>
                  <a:cubicBezTo>
                    <a:pt x="94" y="288"/>
                    <a:pt x="94" y="288"/>
                    <a:pt x="94" y="288"/>
                  </a:cubicBezTo>
                  <a:cubicBezTo>
                    <a:pt x="94" y="288"/>
                    <a:pt x="94" y="288"/>
                    <a:pt x="94" y="288"/>
                  </a:cubicBezTo>
                  <a:cubicBezTo>
                    <a:pt x="95" y="288"/>
                    <a:pt x="95" y="288"/>
                    <a:pt x="96" y="288"/>
                  </a:cubicBezTo>
                  <a:cubicBezTo>
                    <a:pt x="96" y="288"/>
                    <a:pt x="96" y="288"/>
                    <a:pt x="96" y="288"/>
                  </a:cubicBezTo>
                  <a:cubicBezTo>
                    <a:pt x="97" y="288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cubicBezTo>
                    <a:pt x="99" y="287"/>
                    <a:pt x="99" y="286"/>
                    <a:pt x="99" y="285"/>
                  </a:cubicBezTo>
                  <a:cubicBezTo>
                    <a:pt x="99" y="285"/>
                    <a:pt x="99" y="285"/>
                    <a:pt x="99" y="285"/>
                  </a:cubicBezTo>
                  <a:cubicBezTo>
                    <a:pt x="101" y="283"/>
                    <a:pt x="103" y="282"/>
                    <a:pt x="105" y="280"/>
                  </a:cubicBezTo>
                  <a:cubicBezTo>
                    <a:pt x="105" y="280"/>
                    <a:pt x="105" y="280"/>
                    <a:pt x="105" y="280"/>
                  </a:cubicBezTo>
                  <a:cubicBezTo>
                    <a:pt x="105" y="279"/>
                    <a:pt x="105" y="279"/>
                    <a:pt x="106" y="278"/>
                  </a:cubicBezTo>
                  <a:cubicBezTo>
                    <a:pt x="106" y="278"/>
                    <a:pt x="106" y="278"/>
                    <a:pt x="106" y="278"/>
                  </a:cubicBezTo>
                  <a:cubicBezTo>
                    <a:pt x="107" y="277"/>
                    <a:pt x="108" y="276"/>
                    <a:pt x="109" y="275"/>
                  </a:cubicBezTo>
                  <a:cubicBezTo>
                    <a:pt x="109" y="275"/>
                    <a:pt x="109" y="275"/>
                    <a:pt x="109" y="275"/>
                  </a:cubicBezTo>
                  <a:cubicBezTo>
                    <a:pt x="113" y="268"/>
                    <a:pt x="117" y="261"/>
                    <a:pt x="121" y="254"/>
                  </a:cubicBezTo>
                  <a:cubicBezTo>
                    <a:pt x="121" y="254"/>
                    <a:pt x="121" y="254"/>
                    <a:pt x="121" y="254"/>
                  </a:cubicBezTo>
                  <a:cubicBezTo>
                    <a:pt x="120" y="254"/>
                    <a:pt x="120" y="254"/>
                    <a:pt x="119" y="254"/>
                  </a:cubicBezTo>
                  <a:cubicBezTo>
                    <a:pt x="119" y="254"/>
                    <a:pt x="119" y="254"/>
                    <a:pt x="119" y="254"/>
                  </a:cubicBezTo>
                  <a:cubicBezTo>
                    <a:pt x="118" y="253"/>
                    <a:pt x="118" y="253"/>
                    <a:pt x="118" y="253"/>
                  </a:cubicBezTo>
                  <a:cubicBezTo>
                    <a:pt x="118" y="253"/>
                    <a:pt x="118" y="253"/>
                    <a:pt x="118" y="253"/>
                  </a:cubicBezTo>
                  <a:cubicBezTo>
                    <a:pt x="117" y="252"/>
                    <a:pt x="117" y="252"/>
                    <a:pt x="117" y="252"/>
                  </a:cubicBezTo>
                  <a:cubicBezTo>
                    <a:pt x="117" y="252"/>
                    <a:pt x="117" y="252"/>
                    <a:pt x="117" y="252"/>
                  </a:cubicBezTo>
                  <a:cubicBezTo>
                    <a:pt x="117" y="251"/>
                    <a:pt x="117" y="251"/>
                    <a:pt x="117" y="251"/>
                  </a:cubicBezTo>
                  <a:cubicBezTo>
                    <a:pt x="117" y="251"/>
                    <a:pt x="117" y="251"/>
                    <a:pt x="117" y="251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5" y="248"/>
                    <a:pt x="115" y="248"/>
                    <a:pt x="115" y="248"/>
                  </a:cubicBezTo>
                  <a:cubicBezTo>
                    <a:pt x="115" y="248"/>
                    <a:pt x="115" y="248"/>
                    <a:pt x="115" y="248"/>
                  </a:cubicBezTo>
                  <a:cubicBezTo>
                    <a:pt x="115" y="245"/>
                    <a:pt x="115" y="245"/>
                    <a:pt x="115" y="245"/>
                  </a:cubicBezTo>
                  <a:cubicBezTo>
                    <a:pt x="115" y="245"/>
                    <a:pt x="115" y="245"/>
                    <a:pt x="115" y="245"/>
                  </a:cubicBezTo>
                  <a:cubicBezTo>
                    <a:pt x="123" y="240"/>
                    <a:pt x="123" y="240"/>
                    <a:pt x="123" y="240"/>
                  </a:cubicBezTo>
                  <a:cubicBezTo>
                    <a:pt x="123" y="240"/>
                    <a:pt x="123" y="240"/>
                    <a:pt x="123" y="24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48" y="214"/>
                    <a:pt x="148" y="214"/>
                    <a:pt x="148" y="214"/>
                  </a:cubicBezTo>
                  <a:cubicBezTo>
                    <a:pt x="148" y="214"/>
                    <a:pt x="148" y="214"/>
                    <a:pt x="148" y="214"/>
                  </a:cubicBezTo>
                  <a:cubicBezTo>
                    <a:pt x="154" y="206"/>
                    <a:pt x="154" y="206"/>
                    <a:pt x="154" y="206"/>
                  </a:cubicBezTo>
                  <a:cubicBezTo>
                    <a:pt x="154" y="206"/>
                    <a:pt x="154" y="206"/>
                    <a:pt x="154" y="206"/>
                  </a:cubicBezTo>
                  <a:cubicBezTo>
                    <a:pt x="160" y="196"/>
                    <a:pt x="160" y="196"/>
                    <a:pt x="160" y="196"/>
                  </a:cubicBezTo>
                  <a:cubicBezTo>
                    <a:pt x="160" y="196"/>
                    <a:pt x="160" y="196"/>
                    <a:pt x="160" y="196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8"/>
                    <a:pt x="236" y="98"/>
                    <a:pt x="236" y="98"/>
                  </a:cubicBezTo>
                  <a:cubicBezTo>
                    <a:pt x="236" y="98"/>
                    <a:pt x="236" y="98"/>
                    <a:pt x="236" y="98"/>
                  </a:cubicBezTo>
                  <a:cubicBezTo>
                    <a:pt x="236" y="97"/>
                    <a:pt x="236" y="97"/>
                    <a:pt x="236" y="97"/>
                  </a:cubicBezTo>
                  <a:cubicBezTo>
                    <a:pt x="236" y="97"/>
                    <a:pt x="236" y="97"/>
                    <a:pt x="236" y="97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6" y="95"/>
                    <a:pt x="236" y="95"/>
                    <a:pt x="236" y="95"/>
                  </a:cubicBezTo>
                  <a:cubicBezTo>
                    <a:pt x="236" y="95"/>
                    <a:pt x="236" y="95"/>
                    <a:pt x="236" y="95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27" y="97"/>
                    <a:pt x="227" y="97"/>
                    <a:pt x="227" y="97"/>
                  </a:cubicBezTo>
                  <a:cubicBezTo>
                    <a:pt x="227" y="97"/>
                    <a:pt x="227" y="97"/>
                    <a:pt x="227" y="97"/>
                  </a:cubicBezTo>
                  <a:cubicBezTo>
                    <a:pt x="217" y="100"/>
                    <a:pt x="217" y="100"/>
                    <a:pt x="217" y="100"/>
                  </a:cubicBezTo>
                  <a:cubicBezTo>
                    <a:pt x="217" y="100"/>
                    <a:pt x="217" y="100"/>
                    <a:pt x="217" y="100"/>
                  </a:cubicBezTo>
                  <a:cubicBezTo>
                    <a:pt x="209" y="105"/>
                    <a:pt x="209" y="105"/>
                    <a:pt x="209" y="105"/>
                  </a:cubicBezTo>
                  <a:cubicBezTo>
                    <a:pt x="209" y="105"/>
                    <a:pt x="209" y="105"/>
                    <a:pt x="209" y="105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65" y="131"/>
                    <a:pt x="165" y="131"/>
                    <a:pt x="165" y="131"/>
                  </a:cubicBezTo>
                  <a:cubicBezTo>
                    <a:pt x="165" y="131"/>
                    <a:pt x="165" y="131"/>
                    <a:pt x="165" y="131"/>
                  </a:cubicBezTo>
                  <a:cubicBezTo>
                    <a:pt x="163" y="132"/>
                    <a:pt x="163" y="132"/>
                    <a:pt x="163" y="132"/>
                  </a:cubicBezTo>
                  <a:cubicBezTo>
                    <a:pt x="163" y="132"/>
                    <a:pt x="163" y="132"/>
                    <a:pt x="163" y="132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58" y="133"/>
                    <a:pt x="158" y="133"/>
                    <a:pt x="158" y="133"/>
                  </a:cubicBezTo>
                  <a:cubicBezTo>
                    <a:pt x="158" y="133"/>
                    <a:pt x="158" y="133"/>
                    <a:pt x="158" y="133"/>
                  </a:cubicBezTo>
                  <a:cubicBezTo>
                    <a:pt x="156" y="133"/>
                    <a:pt x="156" y="133"/>
                    <a:pt x="156" y="133"/>
                  </a:cubicBezTo>
                  <a:cubicBezTo>
                    <a:pt x="156" y="133"/>
                    <a:pt x="156" y="133"/>
                    <a:pt x="156" y="133"/>
                  </a:cubicBezTo>
                  <a:cubicBezTo>
                    <a:pt x="155" y="133"/>
                    <a:pt x="155" y="133"/>
                    <a:pt x="155" y="133"/>
                  </a:cubicBezTo>
                  <a:cubicBezTo>
                    <a:pt x="155" y="133"/>
                    <a:pt x="155" y="133"/>
                    <a:pt x="155" y="133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5" y="129"/>
                    <a:pt x="145" y="129"/>
                    <a:pt x="145" y="129"/>
                  </a:cubicBezTo>
                  <a:cubicBezTo>
                    <a:pt x="145" y="129"/>
                    <a:pt x="145" y="129"/>
                    <a:pt x="145" y="129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39" y="128"/>
                    <a:pt x="139" y="128"/>
                    <a:pt x="139" y="128"/>
                  </a:cubicBezTo>
                  <a:cubicBezTo>
                    <a:pt x="139" y="128"/>
                    <a:pt x="139" y="128"/>
                    <a:pt x="139" y="128"/>
                  </a:cubicBezTo>
                  <a:cubicBezTo>
                    <a:pt x="137" y="128"/>
                    <a:pt x="137" y="128"/>
                    <a:pt x="137" y="128"/>
                  </a:cubicBezTo>
                  <a:cubicBezTo>
                    <a:pt x="137" y="128"/>
                    <a:pt x="137" y="128"/>
                    <a:pt x="137" y="128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2" y="122"/>
                    <a:pt x="122" y="122"/>
                    <a:pt x="122" y="122"/>
                  </a:cubicBezTo>
                  <a:cubicBezTo>
                    <a:pt x="122" y="122"/>
                    <a:pt x="122" y="122"/>
                    <a:pt x="122" y="122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19" y="119"/>
                    <a:pt x="119" y="119"/>
                    <a:pt x="119" y="119"/>
                  </a:cubicBezTo>
                  <a:cubicBezTo>
                    <a:pt x="119" y="119"/>
                    <a:pt x="119" y="119"/>
                    <a:pt x="119" y="119"/>
                  </a:cubicBezTo>
                  <a:cubicBezTo>
                    <a:pt x="119" y="112"/>
                    <a:pt x="119" y="112"/>
                    <a:pt x="119" y="112"/>
                  </a:cubicBezTo>
                  <a:cubicBezTo>
                    <a:pt x="119" y="112"/>
                    <a:pt x="119" y="112"/>
                    <a:pt x="119" y="112"/>
                  </a:cubicBezTo>
                  <a:cubicBezTo>
                    <a:pt x="164" y="99"/>
                    <a:pt x="164" y="99"/>
                    <a:pt x="164" y="99"/>
                  </a:cubicBezTo>
                  <a:cubicBezTo>
                    <a:pt x="164" y="99"/>
                    <a:pt x="164" y="99"/>
                    <a:pt x="164" y="99"/>
                  </a:cubicBezTo>
                  <a:cubicBezTo>
                    <a:pt x="175" y="99"/>
                    <a:pt x="175" y="99"/>
                    <a:pt x="175" y="99"/>
                  </a:cubicBezTo>
                  <a:cubicBezTo>
                    <a:pt x="175" y="99"/>
                    <a:pt x="175" y="99"/>
                    <a:pt x="175" y="99"/>
                  </a:cubicBezTo>
                  <a:cubicBezTo>
                    <a:pt x="187" y="96"/>
                    <a:pt x="187" y="96"/>
                    <a:pt x="187" y="96"/>
                  </a:cubicBezTo>
                  <a:cubicBezTo>
                    <a:pt x="187" y="96"/>
                    <a:pt x="187" y="96"/>
                    <a:pt x="187" y="96"/>
                  </a:cubicBezTo>
                  <a:cubicBezTo>
                    <a:pt x="198" y="93"/>
                    <a:pt x="198" y="93"/>
                    <a:pt x="198" y="93"/>
                  </a:cubicBezTo>
                  <a:cubicBezTo>
                    <a:pt x="198" y="93"/>
                    <a:pt x="198" y="93"/>
                    <a:pt x="198" y="93"/>
                  </a:cubicBezTo>
                  <a:cubicBezTo>
                    <a:pt x="211" y="88"/>
                    <a:pt x="211" y="88"/>
                    <a:pt x="211" y="88"/>
                  </a:cubicBezTo>
                  <a:cubicBezTo>
                    <a:pt x="211" y="88"/>
                    <a:pt x="211" y="88"/>
                    <a:pt x="211" y="88"/>
                  </a:cubicBezTo>
                  <a:cubicBezTo>
                    <a:pt x="221" y="85"/>
                    <a:pt x="221" y="85"/>
                    <a:pt x="221" y="85"/>
                  </a:cubicBezTo>
                  <a:cubicBezTo>
                    <a:pt x="221" y="85"/>
                    <a:pt x="221" y="85"/>
                    <a:pt x="221" y="85"/>
                  </a:cubicBezTo>
                  <a:cubicBezTo>
                    <a:pt x="233" y="80"/>
                    <a:pt x="233" y="80"/>
                    <a:pt x="233" y="80"/>
                  </a:cubicBezTo>
                  <a:cubicBezTo>
                    <a:pt x="233" y="80"/>
                    <a:pt x="233" y="80"/>
                    <a:pt x="233" y="80"/>
                  </a:cubicBezTo>
                  <a:cubicBezTo>
                    <a:pt x="244" y="75"/>
                    <a:pt x="244" y="75"/>
                    <a:pt x="244" y="75"/>
                  </a:cubicBezTo>
                  <a:cubicBezTo>
                    <a:pt x="244" y="75"/>
                    <a:pt x="244" y="75"/>
                    <a:pt x="244" y="75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8" y="70"/>
                    <a:pt x="258" y="70"/>
                    <a:pt x="258" y="70"/>
                  </a:cubicBezTo>
                  <a:cubicBezTo>
                    <a:pt x="258" y="70"/>
                    <a:pt x="258" y="70"/>
                    <a:pt x="258" y="70"/>
                  </a:cubicBezTo>
                  <a:cubicBezTo>
                    <a:pt x="259" y="70"/>
                    <a:pt x="259" y="70"/>
                    <a:pt x="259" y="70"/>
                  </a:cubicBezTo>
                  <a:cubicBezTo>
                    <a:pt x="259" y="70"/>
                    <a:pt x="259" y="70"/>
                    <a:pt x="259" y="70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7" y="70"/>
                    <a:pt x="267" y="70"/>
                    <a:pt x="267" y="70"/>
                  </a:cubicBezTo>
                  <a:cubicBezTo>
                    <a:pt x="267" y="70"/>
                    <a:pt x="267" y="70"/>
                    <a:pt x="267" y="70"/>
                  </a:cubicBezTo>
                  <a:cubicBezTo>
                    <a:pt x="267" y="71"/>
                    <a:pt x="267" y="71"/>
                    <a:pt x="267" y="71"/>
                  </a:cubicBezTo>
                  <a:cubicBezTo>
                    <a:pt x="267" y="71"/>
                    <a:pt x="267" y="71"/>
                    <a:pt x="267" y="71"/>
                  </a:cubicBezTo>
                  <a:cubicBezTo>
                    <a:pt x="267" y="72"/>
                    <a:pt x="267" y="72"/>
                    <a:pt x="267" y="72"/>
                  </a:cubicBezTo>
                  <a:cubicBezTo>
                    <a:pt x="267" y="72"/>
                    <a:pt x="267" y="72"/>
                    <a:pt x="267" y="72"/>
                  </a:cubicBezTo>
                  <a:cubicBezTo>
                    <a:pt x="268" y="72"/>
                    <a:pt x="268" y="72"/>
                    <a:pt x="268" y="72"/>
                  </a:cubicBezTo>
                  <a:cubicBezTo>
                    <a:pt x="268" y="72"/>
                    <a:pt x="268" y="72"/>
                    <a:pt x="268" y="72"/>
                  </a:cubicBezTo>
                  <a:cubicBezTo>
                    <a:pt x="268" y="73"/>
                    <a:pt x="268" y="73"/>
                    <a:pt x="268" y="73"/>
                  </a:cubicBezTo>
                  <a:cubicBezTo>
                    <a:pt x="268" y="73"/>
                    <a:pt x="268" y="73"/>
                    <a:pt x="268" y="73"/>
                  </a:cubicBezTo>
                  <a:cubicBezTo>
                    <a:pt x="270" y="73"/>
                    <a:pt x="270" y="73"/>
                    <a:pt x="270" y="73"/>
                  </a:cubicBezTo>
                  <a:cubicBezTo>
                    <a:pt x="270" y="73"/>
                    <a:pt x="270" y="73"/>
                    <a:pt x="270" y="73"/>
                  </a:cubicBezTo>
                  <a:cubicBezTo>
                    <a:pt x="271" y="74"/>
                    <a:pt x="271" y="74"/>
                    <a:pt x="271" y="74"/>
                  </a:cubicBezTo>
                  <a:cubicBezTo>
                    <a:pt x="271" y="74"/>
                    <a:pt x="271" y="74"/>
                    <a:pt x="271" y="74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73" y="76"/>
                    <a:pt x="273" y="76"/>
                    <a:pt x="273" y="76"/>
                  </a:cubicBezTo>
                  <a:cubicBezTo>
                    <a:pt x="273" y="76"/>
                    <a:pt x="273" y="76"/>
                    <a:pt x="273" y="76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73" y="79"/>
                    <a:pt x="273" y="79"/>
                    <a:pt x="273" y="79"/>
                  </a:cubicBezTo>
                  <a:cubicBezTo>
                    <a:pt x="273" y="79"/>
                    <a:pt x="273" y="79"/>
                    <a:pt x="273" y="79"/>
                  </a:cubicBezTo>
                  <a:cubicBezTo>
                    <a:pt x="273" y="81"/>
                    <a:pt x="273" y="81"/>
                    <a:pt x="273" y="81"/>
                  </a:cubicBezTo>
                  <a:cubicBezTo>
                    <a:pt x="273" y="81"/>
                    <a:pt x="273" y="81"/>
                    <a:pt x="273" y="81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273" y="83"/>
                    <a:pt x="273" y="83"/>
                    <a:pt x="273" y="83"/>
                  </a:cubicBezTo>
                  <a:cubicBezTo>
                    <a:pt x="273" y="83"/>
                    <a:pt x="273" y="83"/>
                    <a:pt x="273" y="83"/>
                  </a:cubicBezTo>
                  <a:cubicBezTo>
                    <a:pt x="274" y="84"/>
                    <a:pt x="274" y="84"/>
                    <a:pt x="274" y="84"/>
                  </a:cubicBezTo>
                  <a:cubicBezTo>
                    <a:pt x="274" y="84"/>
                    <a:pt x="274" y="84"/>
                    <a:pt x="274" y="84"/>
                  </a:cubicBezTo>
                  <a:cubicBezTo>
                    <a:pt x="274" y="85"/>
                    <a:pt x="274" y="85"/>
                    <a:pt x="274" y="85"/>
                  </a:cubicBezTo>
                  <a:cubicBezTo>
                    <a:pt x="274" y="85"/>
                    <a:pt x="274" y="85"/>
                    <a:pt x="274" y="85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5" y="86"/>
                    <a:pt x="275" y="86"/>
                    <a:pt x="275" y="86"/>
                  </a:cubicBezTo>
                  <a:cubicBezTo>
                    <a:pt x="275" y="86"/>
                    <a:pt x="275" y="86"/>
                    <a:pt x="275" y="86"/>
                  </a:cubicBezTo>
                  <a:cubicBezTo>
                    <a:pt x="275" y="88"/>
                    <a:pt x="275" y="88"/>
                    <a:pt x="275" y="88"/>
                  </a:cubicBezTo>
                  <a:cubicBezTo>
                    <a:pt x="275" y="88"/>
                    <a:pt x="275" y="88"/>
                    <a:pt x="275" y="88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7" y="90"/>
                    <a:pt x="277" y="90"/>
                    <a:pt x="277" y="90"/>
                  </a:cubicBezTo>
                  <a:cubicBezTo>
                    <a:pt x="277" y="90"/>
                    <a:pt x="277" y="90"/>
                    <a:pt x="277" y="90"/>
                  </a:cubicBezTo>
                  <a:cubicBezTo>
                    <a:pt x="278" y="90"/>
                    <a:pt x="278" y="90"/>
                    <a:pt x="278" y="90"/>
                  </a:cubicBezTo>
                  <a:cubicBezTo>
                    <a:pt x="278" y="90"/>
                    <a:pt x="278" y="90"/>
                    <a:pt x="278" y="90"/>
                  </a:cubicBezTo>
                  <a:cubicBezTo>
                    <a:pt x="277" y="94"/>
                    <a:pt x="277" y="94"/>
                    <a:pt x="277" y="94"/>
                  </a:cubicBezTo>
                  <a:cubicBezTo>
                    <a:pt x="277" y="94"/>
                    <a:pt x="277" y="94"/>
                    <a:pt x="277" y="94"/>
                  </a:cubicBezTo>
                  <a:cubicBezTo>
                    <a:pt x="275" y="95"/>
                    <a:pt x="275" y="95"/>
                    <a:pt x="275" y="95"/>
                  </a:cubicBezTo>
                  <a:cubicBezTo>
                    <a:pt x="275" y="95"/>
                    <a:pt x="275" y="95"/>
                    <a:pt x="275" y="95"/>
                  </a:cubicBezTo>
                  <a:cubicBezTo>
                    <a:pt x="274" y="96"/>
                    <a:pt x="274" y="96"/>
                    <a:pt x="274" y="96"/>
                  </a:cubicBezTo>
                  <a:cubicBezTo>
                    <a:pt x="274" y="96"/>
                    <a:pt x="274" y="96"/>
                    <a:pt x="274" y="96"/>
                  </a:cubicBezTo>
                  <a:cubicBezTo>
                    <a:pt x="273" y="97"/>
                    <a:pt x="273" y="97"/>
                    <a:pt x="273" y="97"/>
                  </a:cubicBezTo>
                  <a:cubicBezTo>
                    <a:pt x="273" y="97"/>
                    <a:pt x="273" y="97"/>
                    <a:pt x="273" y="97"/>
                  </a:cubicBezTo>
                  <a:cubicBezTo>
                    <a:pt x="272" y="98"/>
                    <a:pt x="272" y="98"/>
                    <a:pt x="272" y="98"/>
                  </a:cubicBezTo>
                  <a:cubicBezTo>
                    <a:pt x="272" y="98"/>
                    <a:pt x="272" y="98"/>
                    <a:pt x="272" y="98"/>
                  </a:cubicBezTo>
                  <a:cubicBezTo>
                    <a:pt x="270" y="99"/>
                    <a:pt x="270" y="99"/>
                    <a:pt x="270" y="99"/>
                  </a:cubicBezTo>
                  <a:cubicBezTo>
                    <a:pt x="270" y="99"/>
                    <a:pt x="270" y="99"/>
                    <a:pt x="270" y="99"/>
                  </a:cubicBezTo>
                  <a:cubicBezTo>
                    <a:pt x="269" y="100"/>
                    <a:pt x="269" y="100"/>
                    <a:pt x="269" y="100"/>
                  </a:cubicBezTo>
                  <a:cubicBezTo>
                    <a:pt x="269" y="100"/>
                    <a:pt x="269" y="100"/>
                    <a:pt x="269" y="100"/>
                  </a:cubicBezTo>
                  <a:cubicBezTo>
                    <a:pt x="268" y="101"/>
                    <a:pt x="268" y="101"/>
                    <a:pt x="268" y="101"/>
                  </a:cubicBezTo>
                  <a:cubicBezTo>
                    <a:pt x="268" y="101"/>
                    <a:pt x="268" y="101"/>
                    <a:pt x="268" y="101"/>
                  </a:cubicBezTo>
                  <a:cubicBezTo>
                    <a:pt x="268" y="102"/>
                    <a:pt x="268" y="102"/>
                    <a:pt x="268" y="102"/>
                  </a:cubicBezTo>
                  <a:cubicBezTo>
                    <a:pt x="268" y="102"/>
                    <a:pt x="268" y="102"/>
                    <a:pt x="268" y="102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34" y="122"/>
                    <a:pt x="234" y="122"/>
                    <a:pt x="234" y="122"/>
                  </a:cubicBezTo>
                  <a:cubicBezTo>
                    <a:pt x="234" y="122"/>
                    <a:pt x="234" y="122"/>
                    <a:pt x="234" y="122"/>
                  </a:cubicBezTo>
                  <a:cubicBezTo>
                    <a:pt x="220" y="136"/>
                    <a:pt x="220" y="136"/>
                    <a:pt x="220" y="136"/>
                  </a:cubicBezTo>
                  <a:cubicBezTo>
                    <a:pt x="220" y="136"/>
                    <a:pt x="220" y="136"/>
                    <a:pt x="220" y="136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197" y="168"/>
                    <a:pt x="197" y="168"/>
                    <a:pt x="197" y="168"/>
                  </a:cubicBezTo>
                  <a:cubicBezTo>
                    <a:pt x="197" y="168"/>
                    <a:pt x="197" y="168"/>
                    <a:pt x="197" y="168"/>
                  </a:cubicBezTo>
                  <a:cubicBezTo>
                    <a:pt x="187" y="185"/>
                    <a:pt x="187" y="185"/>
                    <a:pt x="187" y="185"/>
                  </a:cubicBezTo>
                  <a:cubicBezTo>
                    <a:pt x="187" y="185"/>
                    <a:pt x="187" y="185"/>
                    <a:pt x="187" y="185"/>
                  </a:cubicBezTo>
                  <a:cubicBezTo>
                    <a:pt x="175" y="200"/>
                    <a:pt x="175" y="200"/>
                    <a:pt x="175" y="200"/>
                  </a:cubicBezTo>
                  <a:cubicBezTo>
                    <a:pt x="175" y="200"/>
                    <a:pt x="175" y="200"/>
                    <a:pt x="175" y="200"/>
                  </a:cubicBezTo>
                  <a:cubicBezTo>
                    <a:pt x="163" y="214"/>
                    <a:pt x="163" y="214"/>
                    <a:pt x="163" y="214"/>
                  </a:cubicBezTo>
                  <a:cubicBezTo>
                    <a:pt x="163" y="214"/>
                    <a:pt x="163" y="214"/>
                    <a:pt x="163" y="214"/>
                  </a:cubicBezTo>
                  <a:cubicBezTo>
                    <a:pt x="163" y="216"/>
                    <a:pt x="163" y="216"/>
                    <a:pt x="163" y="216"/>
                  </a:cubicBezTo>
                  <a:cubicBezTo>
                    <a:pt x="163" y="216"/>
                    <a:pt x="163" y="216"/>
                    <a:pt x="163" y="216"/>
                  </a:cubicBezTo>
                  <a:cubicBezTo>
                    <a:pt x="163" y="217"/>
                    <a:pt x="163" y="217"/>
                    <a:pt x="163" y="217"/>
                  </a:cubicBezTo>
                  <a:cubicBezTo>
                    <a:pt x="163" y="217"/>
                    <a:pt x="163" y="217"/>
                    <a:pt x="163" y="217"/>
                  </a:cubicBezTo>
                  <a:cubicBezTo>
                    <a:pt x="164" y="218"/>
                    <a:pt x="164" y="218"/>
                    <a:pt x="164" y="218"/>
                  </a:cubicBezTo>
                  <a:cubicBezTo>
                    <a:pt x="164" y="218"/>
                    <a:pt x="164" y="218"/>
                    <a:pt x="164" y="218"/>
                  </a:cubicBezTo>
                  <a:cubicBezTo>
                    <a:pt x="165" y="218"/>
                    <a:pt x="165" y="218"/>
                    <a:pt x="165" y="218"/>
                  </a:cubicBezTo>
                  <a:cubicBezTo>
                    <a:pt x="165" y="218"/>
                    <a:pt x="165" y="218"/>
                    <a:pt x="165" y="218"/>
                  </a:cubicBezTo>
                  <a:cubicBezTo>
                    <a:pt x="166" y="218"/>
                    <a:pt x="166" y="218"/>
                    <a:pt x="166" y="218"/>
                  </a:cubicBezTo>
                  <a:cubicBezTo>
                    <a:pt x="166" y="218"/>
                    <a:pt x="166" y="218"/>
                    <a:pt x="166" y="218"/>
                  </a:cubicBezTo>
                  <a:cubicBezTo>
                    <a:pt x="167" y="218"/>
                    <a:pt x="167" y="218"/>
                    <a:pt x="167" y="218"/>
                  </a:cubicBezTo>
                  <a:cubicBezTo>
                    <a:pt x="167" y="218"/>
                    <a:pt x="167" y="218"/>
                    <a:pt x="167" y="218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70" y="218"/>
                    <a:pt x="170" y="218"/>
                    <a:pt x="170" y="218"/>
                  </a:cubicBezTo>
                  <a:cubicBezTo>
                    <a:pt x="170" y="218"/>
                    <a:pt x="170" y="218"/>
                    <a:pt x="170" y="218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9" y="184"/>
                    <a:pt x="219" y="184"/>
                    <a:pt x="219" y="184"/>
                  </a:cubicBezTo>
                  <a:cubicBezTo>
                    <a:pt x="219" y="181"/>
                    <a:pt x="219" y="181"/>
                    <a:pt x="219" y="181"/>
                  </a:cubicBezTo>
                  <a:cubicBezTo>
                    <a:pt x="219" y="157"/>
                    <a:pt x="219" y="157"/>
                    <a:pt x="219" y="157"/>
                  </a:cubicBezTo>
                  <a:cubicBezTo>
                    <a:pt x="219" y="157"/>
                    <a:pt x="219" y="157"/>
                    <a:pt x="219" y="157"/>
                  </a:cubicBezTo>
                  <a:cubicBezTo>
                    <a:pt x="224" y="153"/>
                    <a:pt x="224" y="153"/>
                    <a:pt x="224" y="153"/>
                  </a:cubicBezTo>
                  <a:cubicBezTo>
                    <a:pt x="224" y="153"/>
                    <a:pt x="224" y="153"/>
                    <a:pt x="224" y="153"/>
                  </a:cubicBezTo>
                  <a:cubicBezTo>
                    <a:pt x="225" y="154"/>
                    <a:pt x="225" y="154"/>
                    <a:pt x="225" y="154"/>
                  </a:cubicBezTo>
                  <a:cubicBezTo>
                    <a:pt x="225" y="154"/>
                    <a:pt x="225" y="154"/>
                    <a:pt x="225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28" y="155"/>
                    <a:pt x="228" y="155"/>
                    <a:pt x="228" y="155"/>
                  </a:cubicBezTo>
                  <a:cubicBezTo>
                    <a:pt x="228" y="155"/>
                    <a:pt x="228" y="155"/>
                    <a:pt x="228" y="155"/>
                  </a:cubicBezTo>
                  <a:cubicBezTo>
                    <a:pt x="230" y="155"/>
                    <a:pt x="230" y="155"/>
                    <a:pt x="230" y="155"/>
                  </a:cubicBezTo>
                  <a:cubicBezTo>
                    <a:pt x="230" y="155"/>
                    <a:pt x="230" y="155"/>
                    <a:pt x="230" y="155"/>
                  </a:cubicBezTo>
                  <a:cubicBezTo>
                    <a:pt x="231" y="156"/>
                    <a:pt x="231" y="156"/>
                    <a:pt x="231" y="156"/>
                  </a:cubicBezTo>
                  <a:cubicBezTo>
                    <a:pt x="231" y="156"/>
                    <a:pt x="231" y="156"/>
                    <a:pt x="231" y="156"/>
                  </a:cubicBezTo>
                  <a:cubicBezTo>
                    <a:pt x="233" y="156"/>
                    <a:pt x="233" y="156"/>
                    <a:pt x="233" y="156"/>
                  </a:cubicBezTo>
                  <a:cubicBezTo>
                    <a:pt x="233" y="156"/>
                    <a:pt x="233" y="156"/>
                    <a:pt x="233" y="156"/>
                  </a:cubicBezTo>
                  <a:cubicBezTo>
                    <a:pt x="234" y="157"/>
                    <a:pt x="234" y="157"/>
                    <a:pt x="234" y="157"/>
                  </a:cubicBezTo>
                  <a:cubicBezTo>
                    <a:pt x="234" y="157"/>
                    <a:pt x="234" y="157"/>
                    <a:pt x="234" y="157"/>
                  </a:cubicBezTo>
                  <a:cubicBezTo>
                    <a:pt x="237" y="157"/>
                    <a:pt x="237" y="157"/>
                    <a:pt x="237" y="157"/>
                  </a:cubicBezTo>
                  <a:cubicBezTo>
                    <a:pt x="237" y="157"/>
                    <a:pt x="237" y="157"/>
                    <a:pt x="237" y="157"/>
                  </a:cubicBezTo>
                  <a:cubicBezTo>
                    <a:pt x="237" y="159"/>
                    <a:pt x="237" y="159"/>
                    <a:pt x="237" y="159"/>
                  </a:cubicBezTo>
                  <a:cubicBezTo>
                    <a:pt x="237" y="159"/>
                    <a:pt x="237" y="159"/>
                    <a:pt x="237" y="159"/>
                  </a:cubicBezTo>
                  <a:cubicBezTo>
                    <a:pt x="237" y="161"/>
                    <a:pt x="237" y="161"/>
                    <a:pt x="237" y="161"/>
                  </a:cubicBezTo>
                  <a:cubicBezTo>
                    <a:pt x="237" y="161"/>
                    <a:pt x="237" y="161"/>
                    <a:pt x="237" y="161"/>
                  </a:cubicBezTo>
                  <a:cubicBezTo>
                    <a:pt x="236" y="164"/>
                    <a:pt x="236" y="164"/>
                    <a:pt x="236" y="164"/>
                  </a:cubicBezTo>
                  <a:cubicBezTo>
                    <a:pt x="236" y="164"/>
                    <a:pt x="236" y="164"/>
                    <a:pt x="236" y="164"/>
                  </a:cubicBezTo>
                  <a:cubicBezTo>
                    <a:pt x="235" y="166"/>
                    <a:pt x="235" y="166"/>
                    <a:pt x="235" y="166"/>
                  </a:cubicBezTo>
                  <a:cubicBezTo>
                    <a:pt x="235" y="166"/>
                    <a:pt x="235" y="166"/>
                    <a:pt x="235" y="166"/>
                  </a:cubicBezTo>
                  <a:cubicBezTo>
                    <a:pt x="234" y="169"/>
                    <a:pt x="234" y="169"/>
                    <a:pt x="234" y="169"/>
                  </a:cubicBezTo>
                  <a:cubicBezTo>
                    <a:pt x="234" y="169"/>
                    <a:pt x="234" y="169"/>
                    <a:pt x="234" y="169"/>
                  </a:cubicBezTo>
                  <a:cubicBezTo>
                    <a:pt x="233" y="171"/>
                    <a:pt x="233" y="171"/>
                    <a:pt x="233" y="171"/>
                  </a:cubicBezTo>
                  <a:cubicBezTo>
                    <a:pt x="233" y="171"/>
                    <a:pt x="233" y="171"/>
                    <a:pt x="233" y="171"/>
                  </a:cubicBezTo>
                  <a:cubicBezTo>
                    <a:pt x="233" y="173"/>
                    <a:pt x="233" y="173"/>
                    <a:pt x="233" y="173"/>
                  </a:cubicBezTo>
                  <a:cubicBezTo>
                    <a:pt x="233" y="173"/>
                    <a:pt x="233" y="173"/>
                    <a:pt x="233" y="173"/>
                  </a:cubicBezTo>
                  <a:cubicBezTo>
                    <a:pt x="235" y="175"/>
                    <a:pt x="235" y="175"/>
                    <a:pt x="235" y="175"/>
                  </a:cubicBezTo>
                  <a:cubicBezTo>
                    <a:pt x="235" y="175"/>
                    <a:pt x="235" y="175"/>
                    <a:pt x="235" y="175"/>
                  </a:cubicBezTo>
                  <a:cubicBezTo>
                    <a:pt x="241" y="175"/>
                    <a:pt x="241" y="175"/>
                    <a:pt x="241" y="175"/>
                  </a:cubicBezTo>
                  <a:cubicBezTo>
                    <a:pt x="241" y="175"/>
                    <a:pt x="241" y="175"/>
                    <a:pt x="241" y="175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60" y="167"/>
                    <a:pt x="260" y="167"/>
                    <a:pt x="260" y="167"/>
                  </a:cubicBezTo>
                  <a:cubicBezTo>
                    <a:pt x="260" y="167"/>
                    <a:pt x="260" y="167"/>
                    <a:pt x="260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3" y="161"/>
                    <a:pt x="273" y="161"/>
                    <a:pt x="273" y="161"/>
                  </a:cubicBezTo>
                  <a:cubicBezTo>
                    <a:pt x="273" y="161"/>
                    <a:pt x="273" y="161"/>
                    <a:pt x="273" y="161"/>
                  </a:cubicBezTo>
                  <a:cubicBezTo>
                    <a:pt x="279" y="157"/>
                    <a:pt x="279" y="157"/>
                    <a:pt x="279" y="157"/>
                  </a:cubicBezTo>
                  <a:cubicBezTo>
                    <a:pt x="279" y="157"/>
                    <a:pt x="279" y="157"/>
                    <a:pt x="279" y="157"/>
                  </a:cubicBezTo>
                  <a:cubicBezTo>
                    <a:pt x="285" y="153"/>
                    <a:pt x="285" y="153"/>
                    <a:pt x="285" y="153"/>
                  </a:cubicBezTo>
                  <a:cubicBezTo>
                    <a:pt x="285" y="153"/>
                    <a:pt x="285" y="153"/>
                    <a:pt x="285" y="153"/>
                  </a:cubicBezTo>
                  <a:cubicBezTo>
                    <a:pt x="297" y="118"/>
                    <a:pt x="297" y="118"/>
                    <a:pt x="297" y="118"/>
                  </a:cubicBezTo>
                  <a:cubicBezTo>
                    <a:pt x="297" y="118"/>
                    <a:pt x="297" y="118"/>
                    <a:pt x="297" y="118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04" y="122"/>
                    <a:pt x="304" y="122"/>
                    <a:pt x="304" y="122"/>
                  </a:cubicBezTo>
                  <a:cubicBezTo>
                    <a:pt x="304" y="122"/>
                    <a:pt x="304" y="122"/>
                    <a:pt x="304" y="122"/>
                  </a:cubicBezTo>
                  <a:cubicBezTo>
                    <a:pt x="308" y="124"/>
                    <a:pt x="308" y="124"/>
                    <a:pt x="308" y="124"/>
                  </a:cubicBezTo>
                  <a:cubicBezTo>
                    <a:pt x="308" y="124"/>
                    <a:pt x="308" y="124"/>
                    <a:pt x="308" y="124"/>
                  </a:cubicBezTo>
                  <a:cubicBezTo>
                    <a:pt x="312" y="125"/>
                    <a:pt x="312" y="125"/>
                    <a:pt x="312" y="125"/>
                  </a:cubicBezTo>
                  <a:cubicBezTo>
                    <a:pt x="312" y="125"/>
                    <a:pt x="312" y="125"/>
                    <a:pt x="312" y="125"/>
                  </a:cubicBezTo>
                  <a:cubicBezTo>
                    <a:pt x="315" y="128"/>
                    <a:pt x="315" y="128"/>
                    <a:pt x="315" y="128"/>
                  </a:cubicBezTo>
                  <a:cubicBezTo>
                    <a:pt x="315" y="128"/>
                    <a:pt x="315" y="128"/>
                    <a:pt x="315" y="128"/>
                  </a:cubicBezTo>
                  <a:cubicBezTo>
                    <a:pt x="318" y="131"/>
                    <a:pt x="318" y="131"/>
                    <a:pt x="318" y="131"/>
                  </a:cubicBezTo>
                  <a:cubicBezTo>
                    <a:pt x="318" y="131"/>
                    <a:pt x="318" y="131"/>
                    <a:pt x="318" y="131"/>
                  </a:cubicBezTo>
                  <a:cubicBezTo>
                    <a:pt x="321" y="134"/>
                    <a:pt x="321" y="134"/>
                    <a:pt x="321" y="134"/>
                  </a:cubicBezTo>
                  <a:cubicBezTo>
                    <a:pt x="321" y="134"/>
                    <a:pt x="321" y="134"/>
                    <a:pt x="321" y="134"/>
                  </a:cubicBezTo>
                  <a:cubicBezTo>
                    <a:pt x="324" y="137"/>
                    <a:pt x="324" y="137"/>
                    <a:pt x="324" y="137"/>
                  </a:cubicBezTo>
                  <a:cubicBezTo>
                    <a:pt x="324" y="137"/>
                    <a:pt x="324" y="137"/>
                    <a:pt x="324" y="137"/>
                  </a:cubicBezTo>
                  <a:cubicBezTo>
                    <a:pt x="322" y="139"/>
                    <a:pt x="322" y="139"/>
                    <a:pt x="322" y="139"/>
                  </a:cubicBezTo>
                  <a:cubicBezTo>
                    <a:pt x="322" y="139"/>
                    <a:pt x="322" y="139"/>
                    <a:pt x="322" y="139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9" y="142"/>
                    <a:pt x="319" y="142"/>
                    <a:pt x="319" y="142"/>
                  </a:cubicBezTo>
                  <a:cubicBezTo>
                    <a:pt x="319" y="142"/>
                    <a:pt x="319" y="142"/>
                    <a:pt x="319" y="142"/>
                  </a:cubicBezTo>
                  <a:cubicBezTo>
                    <a:pt x="318" y="142"/>
                    <a:pt x="318" y="142"/>
                    <a:pt x="318" y="142"/>
                  </a:cubicBezTo>
                  <a:cubicBezTo>
                    <a:pt x="318" y="142"/>
                    <a:pt x="318" y="142"/>
                    <a:pt x="318" y="142"/>
                  </a:cubicBezTo>
                  <a:cubicBezTo>
                    <a:pt x="315" y="144"/>
                    <a:pt x="315" y="144"/>
                    <a:pt x="315" y="144"/>
                  </a:cubicBezTo>
                  <a:cubicBezTo>
                    <a:pt x="315" y="144"/>
                    <a:pt x="315" y="144"/>
                    <a:pt x="315" y="144"/>
                  </a:cubicBezTo>
                  <a:cubicBezTo>
                    <a:pt x="313" y="145"/>
                    <a:pt x="313" y="145"/>
                    <a:pt x="313" y="145"/>
                  </a:cubicBezTo>
                  <a:cubicBezTo>
                    <a:pt x="313" y="145"/>
                    <a:pt x="313" y="145"/>
                    <a:pt x="313" y="145"/>
                  </a:cubicBezTo>
                  <a:cubicBezTo>
                    <a:pt x="311" y="146"/>
                    <a:pt x="311" y="146"/>
                    <a:pt x="311" y="146"/>
                  </a:cubicBezTo>
                  <a:cubicBezTo>
                    <a:pt x="311" y="146"/>
                    <a:pt x="311" y="146"/>
                    <a:pt x="311" y="146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289" y="174"/>
                    <a:pt x="289" y="174"/>
                    <a:pt x="289" y="174"/>
                  </a:cubicBezTo>
                  <a:cubicBezTo>
                    <a:pt x="289" y="174"/>
                    <a:pt x="289" y="174"/>
                    <a:pt x="289" y="174"/>
                  </a:cubicBezTo>
                  <a:cubicBezTo>
                    <a:pt x="273" y="205"/>
                    <a:pt x="273" y="205"/>
                    <a:pt x="273" y="205"/>
                  </a:cubicBezTo>
                  <a:cubicBezTo>
                    <a:pt x="273" y="205"/>
                    <a:pt x="273" y="205"/>
                    <a:pt x="273" y="205"/>
                  </a:cubicBezTo>
                  <a:cubicBezTo>
                    <a:pt x="294" y="199"/>
                    <a:pt x="294" y="199"/>
                    <a:pt x="294" y="199"/>
                  </a:cubicBezTo>
                  <a:cubicBezTo>
                    <a:pt x="294" y="199"/>
                    <a:pt x="294" y="199"/>
                    <a:pt x="294" y="199"/>
                  </a:cubicBezTo>
                  <a:cubicBezTo>
                    <a:pt x="338" y="183"/>
                    <a:pt x="338" y="183"/>
                    <a:pt x="338" y="183"/>
                  </a:cubicBezTo>
                  <a:cubicBezTo>
                    <a:pt x="338" y="183"/>
                    <a:pt x="338" y="183"/>
                    <a:pt x="338" y="183"/>
                  </a:cubicBezTo>
                  <a:cubicBezTo>
                    <a:pt x="339" y="184"/>
                    <a:pt x="339" y="184"/>
                    <a:pt x="339" y="184"/>
                  </a:cubicBezTo>
                  <a:cubicBezTo>
                    <a:pt x="339" y="184"/>
                    <a:pt x="339" y="184"/>
                    <a:pt x="339" y="184"/>
                  </a:cubicBezTo>
                  <a:cubicBezTo>
                    <a:pt x="341" y="184"/>
                    <a:pt x="341" y="184"/>
                    <a:pt x="341" y="184"/>
                  </a:cubicBezTo>
                  <a:cubicBezTo>
                    <a:pt x="341" y="184"/>
                    <a:pt x="341" y="184"/>
                    <a:pt x="341" y="184"/>
                  </a:cubicBezTo>
                  <a:cubicBezTo>
                    <a:pt x="343" y="185"/>
                    <a:pt x="343" y="185"/>
                    <a:pt x="343" y="185"/>
                  </a:cubicBezTo>
                  <a:cubicBezTo>
                    <a:pt x="343" y="185"/>
                    <a:pt x="343" y="185"/>
                    <a:pt x="343" y="185"/>
                  </a:cubicBezTo>
                  <a:cubicBezTo>
                    <a:pt x="345" y="185"/>
                    <a:pt x="345" y="185"/>
                    <a:pt x="345" y="185"/>
                  </a:cubicBezTo>
                  <a:cubicBezTo>
                    <a:pt x="345" y="185"/>
                    <a:pt x="345" y="185"/>
                    <a:pt x="345" y="185"/>
                  </a:cubicBezTo>
                  <a:cubicBezTo>
                    <a:pt x="346" y="187"/>
                    <a:pt x="346" y="187"/>
                    <a:pt x="346" y="187"/>
                  </a:cubicBezTo>
                  <a:cubicBezTo>
                    <a:pt x="346" y="187"/>
                    <a:pt x="346" y="187"/>
                    <a:pt x="346" y="187"/>
                  </a:cubicBezTo>
                  <a:cubicBezTo>
                    <a:pt x="349" y="189"/>
                    <a:pt x="349" y="189"/>
                    <a:pt x="349" y="189"/>
                  </a:cubicBezTo>
                  <a:cubicBezTo>
                    <a:pt x="349" y="189"/>
                    <a:pt x="349" y="189"/>
                    <a:pt x="349" y="189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53" y="192"/>
                    <a:pt x="353" y="192"/>
                    <a:pt x="353" y="192"/>
                  </a:cubicBezTo>
                  <a:cubicBezTo>
                    <a:pt x="353" y="192"/>
                    <a:pt x="353" y="192"/>
                    <a:pt x="353" y="192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298" y="215"/>
                    <a:pt x="298" y="215"/>
                    <a:pt x="298" y="215"/>
                  </a:cubicBezTo>
                  <a:cubicBezTo>
                    <a:pt x="298" y="215"/>
                    <a:pt x="298" y="215"/>
                    <a:pt x="298" y="215"/>
                  </a:cubicBezTo>
                  <a:cubicBezTo>
                    <a:pt x="295" y="216"/>
                    <a:pt x="295" y="216"/>
                    <a:pt x="295" y="216"/>
                  </a:cubicBezTo>
                  <a:cubicBezTo>
                    <a:pt x="295" y="216"/>
                    <a:pt x="295" y="216"/>
                    <a:pt x="295" y="216"/>
                  </a:cubicBezTo>
                  <a:cubicBezTo>
                    <a:pt x="292" y="217"/>
                    <a:pt x="292" y="217"/>
                    <a:pt x="292" y="217"/>
                  </a:cubicBezTo>
                  <a:cubicBezTo>
                    <a:pt x="292" y="217"/>
                    <a:pt x="292" y="217"/>
                    <a:pt x="292" y="217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86" y="219"/>
                    <a:pt x="286" y="219"/>
                    <a:pt x="286" y="219"/>
                  </a:cubicBezTo>
                  <a:cubicBezTo>
                    <a:pt x="286" y="219"/>
                    <a:pt x="286" y="219"/>
                    <a:pt x="286" y="219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1" y="221"/>
                    <a:pt x="281" y="221"/>
                    <a:pt x="281" y="221"/>
                  </a:cubicBezTo>
                  <a:cubicBezTo>
                    <a:pt x="281" y="221"/>
                    <a:pt x="281" y="221"/>
                    <a:pt x="281" y="221"/>
                  </a:cubicBezTo>
                  <a:cubicBezTo>
                    <a:pt x="280" y="222"/>
                    <a:pt x="280" y="222"/>
                    <a:pt x="280" y="222"/>
                  </a:cubicBezTo>
                  <a:cubicBezTo>
                    <a:pt x="280" y="222"/>
                    <a:pt x="280" y="222"/>
                    <a:pt x="280" y="222"/>
                  </a:cubicBezTo>
                  <a:cubicBezTo>
                    <a:pt x="255" y="231"/>
                    <a:pt x="255" y="231"/>
                    <a:pt x="255" y="231"/>
                  </a:cubicBezTo>
                  <a:cubicBezTo>
                    <a:pt x="255" y="231"/>
                    <a:pt x="255" y="231"/>
                    <a:pt x="255" y="231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5" y="238"/>
                    <a:pt x="255" y="238"/>
                    <a:pt x="255" y="238"/>
                  </a:cubicBezTo>
                  <a:cubicBezTo>
                    <a:pt x="255" y="238"/>
                    <a:pt x="255" y="238"/>
                    <a:pt x="255" y="238"/>
                  </a:cubicBezTo>
                  <a:cubicBezTo>
                    <a:pt x="258" y="241"/>
                    <a:pt x="258" y="241"/>
                    <a:pt x="258" y="241"/>
                  </a:cubicBezTo>
                  <a:cubicBezTo>
                    <a:pt x="258" y="241"/>
                    <a:pt x="258" y="241"/>
                    <a:pt x="258" y="241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2" y="247"/>
                    <a:pt x="262" y="247"/>
                    <a:pt x="262" y="247"/>
                  </a:cubicBezTo>
                  <a:cubicBezTo>
                    <a:pt x="262" y="247"/>
                    <a:pt x="262" y="247"/>
                    <a:pt x="262" y="247"/>
                  </a:cubicBezTo>
                  <a:cubicBezTo>
                    <a:pt x="262" y="251"/>
                    <a:pt x="262" y="251"/>
                    <a:pt x="262" y="251"/>
                  </a:cubicBezTo>
                  <a:cubicBezTo>
                    <a:pt x="262" y="251"/>
                    <a:pt x="262" y="251"/>
                    <a:pt x="262" y="251"/>
                  </a:cubicBezTo>
                  <a:cubicBezTo>
                    <a:pt x="262" y="255"/>
                    <a:pt x="262" y="255"/>
                    <a:pt x="262" y="255"/>
                  </a:cubicBezTo>
                  <a:cubicBezTo>
                    <a:pt x="262" y="255"/>
                    <a:pt x="262" y="255"/>
                    <a:pt x="262" y="255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3" y="262"/>
                    <a:pt x="263" y="262"/>
                    <a:pt x="263" y="262"/>
                  </a:cubicBezTo>
                  <a:cubicBezTo>
                    <a:pt x="263" y="262"/>
                    <a:pt x="263" y="262"/>
                    <a:pt x="263" y="262"/>
                  </a:cubicBezTo>
                  <a:cubicBezTo>
                    <a:pt x="319" y="251"/>
                    <a:pt x="319" y="251"/>
                    <a:pt x="319" y="251"/>
                  </a:cubicBezTo>
                  <a:cubicBezTo>
                    <a:pt x="319" y="251"/>
                    <a:pt x="319" y="251"/>
                    <a:pt x="319" y="251"/>
                  </a:cubicBezTo>
                  <a:cubicBezTo>
                    <a:pt x="321" y="255"/>
                    <a:pt x="321" y="255"/>
                    <a:pt x="321" y="255"/>
                  </a:cubicBezTo>
                  <a:cubicBezTo>
                    <a:pt x="321" y="255"/>
                    <a:pt x="321" y="255"/>
                    <a:pt x="321" y="255"/>
                  </a:cubicBezTo>
                  <a:cubicBezTo>
                    <a:pt x="323" y="257"/>
                    <a:pt x="323" y="257"/>
                    <a:pt x="323" y="257"/>
                  </a:cubicBezTo>
                  <a:cubicBezTo>
                    <a:pt x="323" y="257"/>
                    <a:pt x="323" y="257"/>
                    <a:pt x="323" y="257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7" y="263"/>
                    <a:pt x="327" y="263"/>
                    <a:pt x="327" y="263"/>
                  </a:cubicBezTo>
                  <a:cubicBezTo>
                    <a:pt x="327" y="263"/>
                    <a:pt x="327" y="263"/>
                    <a:pt x="327" y="263"/>
                  </a:cubicBezTo>
                  <a:cubicBezTo>
                    <a:pt x="327" y="266"/>
                    <a:pt x="327" y="266"/>
                    <a:pt x="327" y="266"/>
                  </a:cubicBezTo>
                  <a:cubicBezTo>
                    <a:pt x="327" y="266"/>
                    <a:pt x="327" y="266"/>
                    <a:pt x="327" y="266"/>
                  </a:cubicBezTo>
                  <a:cubicBezTo>
                    <a:pt x="328" y="269"/>
                    <a:pt x="328" y="269"/>
                    <a:pt x="328" y="269"/>
                  </a:cubicBezTo>
                  <a:cubicBezTo>
                    <a:pt x="328" y="269"/>
                    <a:pt x="328" y="269"/>
                    <a:pt x="328" y="269"/>
                  </a:cubicBezTo>
                  <a:cubicBezTo>
                    <a:pt x="327" y="271"/>
                    <a:pt x="327" y="271"/>
                    <a:pt x="327" y="271"/>
                  </a:cubicBezTo>
                  <a:cubicBezTo>
                    <a:pt x="327" y="271"/>
                    <a:pt x="327" y="271"/>
                    <a:pt x="327" y="271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20" y="278"/>
                    <a:pt x="320" y="278"/>
                    <a:pt x="320" y="278"/>
                  </a:cubicBezTo>
                  <a:cubicBezTo>
                    <a:pt x="320" y="278"/>
                    <a:pt x="320" y="278"/>
                    <a:pt x="320" y="278"/>
                  </a:cubicBezTo>
                  <a:cubicBezTo>
                    <a:pt x="317" y="281"/>
                    <a:pt x="317" y="281"/>
                    <a:pt x="317" y="281"/>
                  </a:cubicBezTo>
                  <a:cubicBezTo>
                    <a:pt x="317" y="281"/>
                    <a:pt x="317" y="281"/>
                    <a:pt x="317" y="281"/>
                  </a:cubicBezTo>
                  <a:cubicBezTo>
                    <a:pt x="313" y="285"/>
                    <a:pt x="313" y="285"/>
                    <a:pt x="313" y="285"/>
                  </a:cubicBezTo>
                  <a:cubicBezTo>
                    <a:pt x="313" y="285"/>
                    <a:pt x="313" y="285"/>
                    <a:pt x="313" y="285"/>
                  </a:cubicBezTo>
                  <a:cubicBezTo>
                    <a:pt x="311" y="289"/>
                    <a:pt x="311" y="289"/>
                    <a:pt x="311" y="289"/>
                  </a:cubicBezTo>
                  <a:cubicBezTo>
                    <a:pt x="311" y="289"/>
                    <a:pt x="311" y="289"/>
                    <a:pt x="311" y="289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05" y="299"/>
                    <a:pt x="305" y="299"/>
                    <a:pt x="305" y="299"/>
                  </a:cubicBezTo>
                  <a:cubicBezTo>
                    <a:pt x="305" y="299"/>
                    <a:pt x="305" y="299"/>
                    <a:pt x="305" y="299"/>
                  </a:cubicBezTo>
                  <a:cubicBezTo>
                    <a:pt x="302" y="304"/>
                    <a:pt x="302" y="304"/>
                    <a:pt x="302" y="304"/>
                  </a:cubicBezTo>
                  <a:cubicBezTo>
                    <a:pt x="302" y="304"/>
                    <a:pt x="302" y="304"/>
                    <a:pt x="302" y="304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60" y="352"/>
                    <a:pt x="260" y="352"/>
                    <a:pt x="260" y="352"/>
                  </a:cubicBezTo>
                  <a:cubicBezTo>
                    <a:pt x="260" y="352"/>
                    <a:pt x="260" y="352"/>
                    <a:pt x="260" y="352"/>
                  </a:cubicBezTo>
                  <a:cubicBezTo>
                    <a:pt x="301" y="268"/>
                    <a:pt x="301" y="268"/>
                    <a:pt x="301" y="268"/>
                  </a:cubicBezTo>
                  <a:cubicBezTo>
                    <a:pt x="301" y="268"/>
                    <a:pt x="301" y="268"/>
                    <a:pt x="301" y="268"/>
                  </a:cubicBezTo>
                  <a:cubicBezTo>
                    <a:pt x="300" y="268"/>
                    <a:pt x="300" y="268"/>
                    <a:pt x="300" y="268"/>
                  </a:cubicBezTo>
                  <a:cubicBezTo>
                    <a:pt x="300" y="268"/>
                    <a:pt x="300" y="268"/>
                    <a:pt x="300" y="268"/>
                  </a:cubicBezTo>
                  <a:cubicBezTo>
                    <a:pt x="300" y="267"/>
                    <a:pt x="300" y="267"/>
                    <a:pt x="300" y="267"/>
                  </a:cubicBezTo>
                  <a:cubicBezTo>
                    <a:pt x="300" y="267"/>
                    <a:pt x="300" y="267"/>
                    <a:pt x="300" y="267"/>
                  </a:cubicBezTo>
                  <a:cubicBezTo>
                    <a:pt x="299" y="267"/>
                    <a:pt x="299" y="267"/>
                    <a:pt x="299" y="267"/>
                  </a:cubicBezTo>
                  <a:cubicBezTo>
                    <a:pt x="299" y="267"/>
                    <a:pt x="299" y="267"/>
                    <a:pt x="299" y="267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8" y="266"/>
                    <a:pt x="298" y="266"/>
                    <a:pt x="298" y="266"/>
                  </a:cubicBezTo>
                  <a:cubicBezTo>
                    <a:pt x="298" y="266"/>
                    <a:pt x="298" y="266"/>
                    <a:pt x="298" y="266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6" y="264"/>
                    <a:pt x="296" y="264"/>
                    <a:pt x="296" y="264"/>
                  </a:cubicBezTo>
                  <a:cubicBezTo>
                    <a:pt x="296" y="264"/>
                    <a:pt x="296" y="264"/>
                    <a:pt x="296" y="264"/>
                  </a:cubicBezTo>
                  <a:cubicBezTo>
                    <a:pt x="296" y="263"/>
                    <a:pt x="296" y="263"/>
                    <a:pt x="296" y="263"/>
                  </a:cubicBezTo>
                  <a:cubicBezTo>
                    <a:pt x="296" y="263"/>
                    <a:pt x="296" y="263"/>
                    <a:pt x="296" y="263"/>
                  </a:cubicBezTo>
                  <a:cubicBezTo>
                    <a:pt x="267" y="275"/>
                    <a:pt x="267" y="275"/>
                    <a:pt x="267" y="275"/>
                  </a:cubicBezTo>
                  <a:cubicBezTo>
                    <a:pt x="267" y="275"/>
                    <a:pt x="267" y="275"/>
                    <a:pt x="267" y="275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81"/>
                    <a:pt x="265" y="281"/>
                    <a:pt x="265" y="281"/>
                  </a:cubicBezTo>
                  <a:cubicBezTo>
                    <a:pt x="265" y="281"/>
                    <a:pt x="265" y="281"/>
                    <a:pt x="265" y="281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9" y="282"/>
                    <a:pt x="269" y="282"/>
                    <a:pt x="269" y="282"/>
                  </a:cubicBezTo>
                  <a:cubicBezTo>
                    <a:pt x="269" y="282"/>
                    <a:pt x="269" y="282"/>
                    <a:pt x="269" y="282"/>
                  </a:cubicBezTo>
                  <a:cubicBezTo>
                    <a:pt x="271" y="282"/>
                    <a:pt x="271" y="282"/>
                    <a:pt x="271" y="282"/>
                  </a:cubicBezTo>
                  <a:cubicBezTo>
                    <a:pt x="271" y="282"/>
                    <a:pt x="271" y="282"/>
                    <a:pt x="271" y="282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4" y="285"/>
                    <a:pt x="274" y="285"/>
                    <a:pt x="274" y="285"/>
                  </a:cubicBezTo>
                  <a:cubicBezTo>
                    <a:pt x="274" y="285"/>
                    <a:pt x="274" y="285"/>
                    <a:pt x="274" y="285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7" y="287"/>
                    <a:pt x="277" y="287"/>
                    <a:pt x="277" y="287"/>
                  </a:cubicBezTo>
                  <a:cubicBezTo>
                    <a:pt x="277" y="287"/>
                    <a:pt x="277" y="287"/>
                    <a:pt x="277" y="287"/>
                  </a:cubicBezTo>
                  <a:cubicBezTo>
                    <a:pt x="273" y="294"/>
                    <a:pt x="273" y="294"/>
                    <a:pt x="273" y="294"/>
                  </a:cubicBezTo>
                  <a:cubicBezTo>
                    <a:pt x="273" y="294"/>
                    <a:pt x="273" y="294"/>
                    <a:pt x="273" y="294"/>
                  </a:cubicBezTo>
                  <a:cubicBezTo>
                    <a:pt x="267" y="298"/>
                    <a:pt x="267" y="298"/>
                    <a:pt x="267" y="298"/>
                  </a:cubicBezTo>
                  <a:cubicBezTo>
                    <a:pt x="267" y="298"/>
                    <a:pt x="267" y="298"/>
                    <a:pt x="267" y="298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54" y="306"/>
                    <a:pt x="254" y="306"/>
                    <a:pt x="254" y="306"/>
                  </a:cubicBezTo>
                  <a:cubicBezTo>
                    <a:pt x="254" y="306"/>
                    <a:pt x="254" y="306"/>
                    <a:pt x="254" y="306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3" y="316"/>
                    <a:pt x="243" y="316"/>
                    <a:pt x="243" y="316"/>
                  </a:cubicBezTo>
                  <a:cubicBezTo>
                    <a:pt x="243" y="316"/>
                    <a:pt x="243" y="316"/>
                    <a:pt x="243" y="316"/>
                  </a:cubicBezTo>
                  <a:cubicBezTo>
                    <a:pt x="241" y="323"/>
                    <a:pt x="241" y="323"/>
                    <a:pt x="241" y="323"/>
                  </a:cubicBezTo>
                  <a:cubicBezTo>
                    <a:pt x="241" y="323"/>
                    <a:pt x="241" y="323"/>
                    <a:pt x="241" y="323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43" y="333"/>
                    <a:pt x="243" y="333"/>
                    <a:pt x="243" y="333"/>
                  </a:cubicBezTo>
                  <a:cubicBezTo>
                    <a:pt x="243" y="333"/>
                    <a:pt x="243" y="333"/>
                    <a:pt x="243" y="333"/>
                  </a:cubicBezTo>
                  <a:cubicBezTo>
                    <a:pt x="244" y="334"/>
                    <a:pt x="244" y="334"/>
                    <a:pt x="244" y="334"/>
                  </a:cubicBezTo>
                  <a:cubicBezTo>
                    <a:pt x="244" y="334"/>
                    <a:pt x="244" y="334"/>
                    <a:pt x="244" y="334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8" y="335"/>
                    <a:pt x="248" y="335"/>
                    <a:pt x="248" y="335"/>
                  </a:cubicBezTo>
                  <a:cubicBezTo>
                    <a:pt x="248" y="335"/>
                    <a:pt x="248" y="335"/>
                    <a:pt x="248" y="335"/>
                  </a:cubicBezTo>
                  <a:cubicBezTo>
                    <a:pt x="249" y="336"/>
                    <a:pt x="249" y="336"/>
                    <a:pt x="249" y="336"/>
                  </a:cubicBezTo>
                  <a:cubicBezTo>
                    <a:pt x="249" y="336"/>
                    <a:pt x="249" y="336"/>
                    <a:pt x="249" y="336"/>
                  </a:cubicBezTo>
                  <a:cubicBezTo>
                    <a:pt x="250" y="336"/>
                    <a:pt x="250" y="336"/>
                    <a:pt x="250" y="336"/>
                  </a:cubicBezTo>
                  <a:cubicBezTo>
                    <a:pt x="250" y="336"/>
                    <a:pt x="250" y="336"/>
                    <a:pt x="250" y="336"/>
                  </a:cubicBezTo>
                  <a:cubicBezTo>
                    <a:pt x="251" y="337"/>
                    <a:pt x="251" y="337"/>
                    <a:pt x="251" y="337"/>
                  </a:cubicBezTo>
                  <a:cubicBezTo>
                    <a:pt x="251" y="337"/>
                    <a:pt x="251" y="337"/>
                    <a:pt x="251" y="337"/>
                  </a:cubicBezTo>
                  <a:cubicBezTo>
                    <a:pt x="253" y="338"/>
                    <a:pt x="253" y="338"/>
                    <a:pt x="253" y="338"/>
                  </a:cubicBezTo>
                  <a:cubicBezTo>
                    <a:pt x="253" y="338"/>
                    <a:pt x="253" y="338"/>
                    <a:pt x="253" y="338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189" y="384"/>
                    <a:pt x="189" y="384"/>
                    <a:pt x="189" y="384"/>
                  </a:cubicBezTo>
                  <a:cubicBezTo>
                    <a:pt x="185" y="386"/>
                    <a:pt x="185" y="386"/>
                    <a:pt x="185" y="386"/>
                  </a:cubicBezTo>
                  <a:cubicBezTo>
                    <a:pt x="159" y="402"/>
                    <a:pt x="159" y="402"/>
                    <a:pt x="159" y="402"/>
                  </a:cubicBezTo>
                  <a:cubicBezTo>
                    <a:pt x="159" y="402"/>
                    <a:pt x="159" y="402"/>
                    <a:pt x="159" y="402"/>
                  </a:cubicBezTo>
                  <a:cubicBezTo>
                    <a:pt x="158" y="404"/>
                    <a:pt x="158" y="404"/>
                    <a:pt x="158" y="404"/>
                  </a:cubicBezTo>
                  <a:cubicBezTo>
                    <a:pt x="158" y="404"/>
                    <a:pt x="158" y="404"/>
                    <a:pt x="158" y="404"/>
                  </a:cubicBezTo>
                  <a:cubicBezTo>
                    <a:pt x="157" y="405"/>
                    <a:pt x="157" y="405"/>
                    <a:pt x="157" y="405"/>
                  </a:cubicBezTo>
                  <a:cubicBezTo>
                    <a:pt x="157" y="405"/>
                    <a:pt x="157" y="405"/>
                    <a:pt x="157" y="405"/>
                  </a:cubicBezTo>
                  <a:cubicBezTo>
                    <a:pt x="157" y="406"/>
                    <a:pt x="157" y="406"/>
                    <a:pt x="157" y="406"/>
                  </a:cubicBezTo>
                  <a:cubicBezTo>
                    <a:pt x="157" y="406"/>
                    <a:pt x="157" y="406"/>
                    <a:pt x="157" y="406"/>
                  </a:cubicBezTo>
                  <a:cubicBezTo>
                    <a:pt x="157" y="407"/>
                    <a:pt x="157" y="407"/>
                    <a:pt x="157" y="407"/>
                  </a:cubicBezTo>
                  <a:cubicBezTo>
                    <a:pt x="157" y="407"/>
                    <a:pt x="157" y="407"/>
                    <a:pt x="157" y="407"/>
                  </a:cubicBezTo>
                  <a:cubicBezTo>
                    <a:pt x="157" y="409"/>
                    <a:pt x="157" y="409"/>
                    <a:pt x="157" y="409"/>
                  </a:cubicBezTo>
                  <a:cubicBezTo>
                    <a:pt x="157" y="409"/>
                    <a:pt x="157" y="409"/>
                    <a:pt x="157" y="409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8" y="411"/>
                    <a:pt x="158" y="411"/>
                    <a:pt x="158" y="411"/>
                  </a:cubicBezTo>
                  <a:cubicBezTo>
                    <a:pt x="158" y="411"/>
                    <a:pt x="158" y="411"/>
                    <a:pt x="158" y="411"/>
                  </a:cubicBezTo>
                  <a:cubicBezTo>
                    <a:pt x="161" y="412"/>
                    <a:pt x="161" y="412"/>
                    <a:pt x="161" y="412"/>
                  </a:cubicBezTo>
                  <a:cubicBezTo>
                    <a:pt x="161" y="412"/>
                    <a:pt x="161" y="412"/>
                    <a:pt x="161" y="412"/>
                  </a:cubicBezTo>
                  <a:cubicBezTo>
                    <a:pt x="165" y="412"/>
                    <a:pt x="165" y="412"/>
                    <a:pt x="165" y="412"/>
                  </a:cubicBezTo>
                  <a:cubicBezTo>
                    <a:pt x="165" y="412"/>
                    <a:pt x="165" y="412"/>
                    <a:pt x="165" y="412"/>
                  </a:cubicBezTo>
                  <a:cubicBezTo>
                    <a:pt x="168" y="411"/>
                    <a:pt x="168" y="411"/>
                    <a:pt x="168" y="411"/>
                  </a:cubicBezTo>
                  <a:cubicBezTo>
                    <a:pt x="168" y="411"/>
                    <a:pt x="168" y="411"/>
                    <a:pt x="168" y="411"/>
                  </a:cubicBezTo>
                  <a:cubicBezTo>
                    <a:pt x="172" y="410"/>
                    <a:pt x="172" y="410"/>
                    <a:pt x="172" y="410"/>
                  </a:cubicBezTo>
                  <a:cubicBezTo>
                    <a:pt x="172" y="410"/>
                    <a:pt x="172" y="410"/>
                    <a:pt x="172" y="410"/>
                  </a:cubicBezTo>
                  <a:cubicBezTo>
                    <a:pt x="175" y="409"/>
                    <a:pt x="175" y="409"/>
                    <a:pt x="175" y="409"/>
                  </a:cubicBezTo>
                  <a:cubicBezTo>
                    <a:pt x="175" y="409"/>
                    <a:pt x="175" y="409"/>
                    <a:pt x="175" y="409"/>
                  </a:cubicBezTo>
                  <a:cubicBezTo>
                    <a:pt x="178" y="406"/>
                    <a:pt x="178" y="406"/>
                    <a:pt x="178" y="406"/>
                  </a:cubicBezTo>
                  <a:cubicBezTo>
                    <a:pt x="178" y="406"/>
                    <a:pt x="178" y="406"/>
                    <a:pt x="178" y="406"/>
                  </a:cubicBezTo>
                  <a:cubicBezTo>
                    <a:pt x="181" y="404"/>
                    <a:pt x="181" y="404"/>
                    <a:pt x="181" y="404"/>
                  </a:cubicBezTo>
                  <a:cubicBezTo>
                    <a:pt x="181" y="404"/>
                    <a:pt x="181" y="404"/>
                    <a:pt x="181" y="404"/>
                  </a:cubicBezTo>
                  <a:cubicBezTo>
                    <a:pt x="185" y="401"/>
                    <a:pt x="185" y="401"/>
                    <a:pt x="185" y="401"/>
                  </a:cubicBezTo>
                  <a:cubicBezTo>
                    <a:pt x="185" y="401"/>
                    <a:pt x="185" y="401"/>
                    <a:pt x="185" y="401"/>
                  </a:cubicBezTo>
                  <a:cubicBezTo>
                    <a:pt x="212" y="386"/>
                    <a:pt x="212" y="386"/>
                    <a:pt x="212" y="386"/>
                  </a:cubicBezTo>
                  <a:cubicBezTo>
                    <a:pt x="212" y="386"/>
                    <a:pt x="212" y="386"/>
                    <a:pt x="212" y="386"/>
                  </a:cubicBezTo>
                  <a:cubicBezTo>
                    <a:pt x="205" y="394"/>
                    <a:pt x="205" y="394"/>
                    <a:pt x="205" y="394"/>
                  </a:cubicBezTo>
                  <a:cubicBezTo>
                    <a:pt x="205" y="394"/>
                    <a:pt x="205" y="394"/>
                    <a:pt x="205" y="394"/>
                  </a:cubicBezTo>
                  <a:cubicBezTo>
                    <a:pt x="198" y="400"/>
                    <a:pt x="198" y="400"/>
                    <a:pt x="198" y="400"/>
                  </a:cubicBezTo>
                  <a:cubicBezTo>
                    <a:pt x="198" y="400"/>
                    <a:pt x="198" y="400"/>
                    <a:pt x="198" y="400"/>
                  </a:cubicBezTo>
                  <a:cubicBezTo>
                    <a:pt x="190" y="407"/>
                    <a:pt x="190" y="407"/>
                    <a:pt x="190" y="407"/>
                  </a:cubicBezTo>
                  <a:cubicBezTo>
                    <a:pt x="190" y="407"/>
                    <a:pt x="190" y="407"/>
                    <a:pt x="190" y="407"/>
                  </a:cubicBezTo>
                  <a:cubicBezTo>
                    <a:pt x="182" y="412"/>
                    <a:pt x="182" y="412"/>
                    <a:pt x="182" y="412"/>
                  </a:cubicBezTo>
                  <a:cubicBezTo>
                    <a:pt x="182" y="412"/>
                    <a:pt x="182" y="412"/>
                    <a:pt x="182" y="412"/>
                  </a:cubicBezTo>
                  <a:cubicBezTo>
                    <a:pt x="174" y="419"/>
                    <a:pt x="174" y="419"/>
                    <a:pt x="174" y="419"/>
                  </a:cubicBezTo>
                  <a:cubicBezTo>
                    <a:pt x="174" y="419"/>
                    <a:pt x="174" y="419"/>
                    <a:pt x="174" y="419"/>
                  </a:cubicBezTo>
                  <a:cubicBezTo>
                    <a:pt x="166" y="424"/>
                    <a:pt x="166" y="424"/>
                    <a:pt x="166" y="424"/>
                  </a:cubicBezTo>
                  <a:cubicBezTo>
                    <a:pt x="166" y="424"/>
                    <a:pt x="166" y="424"/>
                    <a:pt x="166" y="424"/>
                  </a:cubicBezTo>
                  <a:cubicBezTo>
                    <a:pt x="156" y="430"/>
                    <a:pt x="156" y="430"/>
                    <a:pt x="156" y="430"/>
                  </a:cubicBezTo>
                  <a:cubicBezTo>
                    <a:pt x="156" y="430"/>
                    <a:pt x="156" y="430"/>
                    <a:pt x="156" y="430"/>
                  </a:cubicBezTo>
                  <a:cubicBezTo>
                    <a:pt x="149" y="436"/>
                    <a:pt x="149" y="436"/>
                    <a:pt x="149" y="436"/>
                  </a:cubicBezTo>
                  <a:cubicBezTo>
                    <a:pt x="149" y="436"/>
                    <a:pt x="149" y="436"/>
                    <a:pt x="149" y="436"/>
                  </a:cubicBezTo>
                  <a:cubicBezTo>
                    <a:pt x="147" y="437"/>
                    <a:pt x="147" y="437"/>
                    <a:pt x="147" y="437"/>
                  </a:cubicBezTo>
                  <a:cubicBezTo>
                    <a:pt x="147" y="437"/>
                    <a:pt x="147" y="437"/>
                    <a:pt x="147" y="437"/>
                  </a:cubicBezTo>
                  <a:cubicBezTo>
                    <a:pt x="146" y="437"/>
                    <a:pt x="146" y="437"/>
                    <a:pt x="146" y="437"/>
                  </a:cubicBezTo>
                  <a:cubicBezTo>
                    <a:pt x="146" y="437"/>
                    <a:pt x="146" y="437"/>
                    <a:pt x="146" y="437"/>
                  </a:cubicBezTo>
                  <a:cubicBezTo>
                    <a:pt x="144" y="437"/>
                    <a:pt x="144" y="437"/>
                    <a:pt x="144" y="437"/>
                  </a:cubicBezTo>
                  <a:cubicBezTo>
                    <a:pt x="144" y="437"/>
                    <a:pt x="144" y="437"/>
                    <a:pt x="144" y="437"/>
                  </a:cubicBezTo>
                  <a:cubicBezTo>
                    <a:pt x="142" y="437"/>
                    <a:pt x="142" y="437"/>
                    <a:pt x="142" y="437"/>
                  </a:cubicBezTo>
                  <a:cubicBezTo>
                    <a:pt x="142" y="437"/>
                    <a:pt x="142" y="437"/>
                    <a:pt x="142" y="437"/>
                  </a:cubicBezTo>
                  <a:cubicBezTo>
                    <a:pt x="140" y="437"/>
                    <a:pt x="140" y="437"/>
                    <a:pt x="140" y="437"/>
                  </a:cubicBezTo>
                  <a:cubicBezTo>
                    <a:pt x="140" y="437"/>
                    <a:pt x="140" y="437"/>
                    <a:pt x="140" y="437"/>
                  </a:cubicBezTo>
                  <a:cubicBezTo>
                    <a:pt x="139" y="436"/>
                    <a:pt x="139" y="436"/>
                    <a:pt x="139" y="436"/>
                  </a:cubicBezTo>
                  <a:cubicBezTo>
                    <a:pt x="139" y="436"/>
                    <a:pt x="139" y="436"/>
                    <a:pt x="139" y="436"/>
                  </a:cubicBezTo>
                  <a:cubicBezTo>
                    <a:pt x="137" y="436"/>
                    <a:pt x="137" y="436"/>
                    <a:pt x="137" y="436"/>
                  </a:cubicBezTo>
                  <a:cubicBezTo>
                    <a:pt x="137" y="436"/>
                    <a:pt x="137" y="436"/>
                    <a:pt x="137" y="436"/>
                  </a:cubicBezTo>
                  <a:cubicBezTo>
                    <a:pt x="137" y="434"/>
                    <a:pt x="137" y="434"/>
                    <a:pt x="137" y="434"/>
                  </a:cubicBezTo>
                  <a:cubicBezTo>
                    <a:pt x="137" y="434"/>
                    <a:pt x="137" y="434"/>
                    <a:pt x="137" y="434"/>
                  </a:cubicBezTo>
                  <a:cubicBezTo>
                    <a:pt x="136" y="432"/>
                    <a:pt x="136" y="432"/>
                    <a:pt x="136" y="432"/>
                  </a:cubicBezTo>
                  <a:cubicBezTo>
                    <a:pt x="136" y="432"/>
                    <a:pt x="136" y="432"/>
                    <a:pt x="136" y="432"/>
                  </a:cubicBezTo>
                  <a:cubicBezTo>
                    <a:pt x="135" y="430"/>
                    <a:pt x="135" y="430"/>
                    <a:pt x="135" y="430"/>
                  </a:cubicBezTo>
                  <a:cubicBezTo>
                    <a:pt x="135" y="430"/>
                    <a:pt x="135" y="430"/>
                    <a:pt x="135" y="430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0"/>
                    <a:pt x="129" y="420"/>
                    <a:pt x="129" y="420"/>
                  </a:cubicBezTo>
                  <a:cubicBezTo>
                    <a:pt x="129" y="420"/>
                    <a:pt x="129" y="420"/>
                    <a:pt x="129" y="420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32" y="414"/>
                    <a:pt x="132" y="414"/>
                    <a:pt x="132" y="414"/>
                  </a:cubicBezTo>
                  <a:cubicBezTo>
                    <a:pt x="132" y="414"/>
                    <a:pt x="132" y="414"/>
                    <a:pt x="132" y="414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8" y="380"/>
                    <a:pt x="188" y="380"/>
                    <a:pt x="188" y="380"/>
                  </a:cubicBezTo>
                  <a:cubicBezTo>
                    <a:pt x="188" y="380"/>
                    <a:pt x="188" y="380"/>
                    <a:pt x="188" y="380"/>
                  </a:cubicBezTo>
                  <a:cubicBezTo>
                    <a:pt x="189" y="379"/>
                    <a:pt x="189" y="379"/>
                    <a:pt x="189" y="379"/>
                  </a:cubicBezTo>
                  <a:cubicBezTo>
                    <a:pt x="189" y="379"/>
                    <a:pt x="189" y="379"/>
                    <a:pt x="189" y="379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3" y="376"/>
                    <a:pt x="193" y="376"/>
                    <a:pt x="193" y="376"/>
                  </a:cubicBezTo>
                  <a:cubicBezTo>
                    <a:pt x="193" y="376"/>
                    <a:pt x="193" y="376"/>
                    <a:pt x="193" y="376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7" y="370"/>
                    <a:pt x="197" y="370"/>
                    <a:pt x="197" y="370"/>
                  </a:cubicBezTo>
                  <a:cubicBezTo>
                    <a:pt x="197" y="370"/>
                    <a:pt x="197" y="370"/>
                    <a:pt x="197" y="370"/>
                  </a:cubicBezTo>
                  <a:cubicBezTo>
                    <a:pt x="196" y="369"/>
                    <a:pt x="196" y="369"/>
                    <a:pt x="196" y="369"/>
                  </a:cubicBezTo>
                  <a:cubicBezTo>
                    <a:pt x="196" y="369"/>
                    <a:pt x="196" y="369"/>
                    <a:pt x="196" y="369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5"/>
                    <a:pt x="196" y="365"/>
                    <a:pt x="196" y="365"/>
                  </a:cubicBezTo>
                  <a:cubicBezTo>
                    <a:pt x="196" y="365"/>
                    <a:pt x="196" y="365"/>
                    <a:pt x="196" y="365"/>
                  </a:cubicBezTo>
                  <a:cubicBezTo>
                    <a:pt x="191" y="365"/>
                    <a:pt x="191" y="365"/>
                    <a:pt x="191" y="365"/>
                  </a:cubicBezTo>
                  <a:cubicBezTo>
                    <a:pt x="191" y="365"/>
                    <a:pt x="191" y="365"/>
                    <a:pt x="191" y="365"/>
                  </a:cubicBezTo>
                  <a:cubicBezTo>
                    <a:pt x="189" y="363"/>
                    <a:pt x="189" y="363"/>
                    <a:pt x="189" y="363"/>
                  </a:cubicBezTo>
                  <a:cubicBezTo>
                    <a:pt x="189" y="363"/>
                    <a:pt x="189" y="363"/>
                    <a:pt x="189" y="363"/>
                  </a:cubicBezTo>
                  <a:cubicBezTo>
                    <a:pt x="186" y="361"/>
                    <a:pt x="186" y="361"/>
                    <a:pt x="186" y="361"/>
                  </a:cubicBezTo>
                  <a:cubicBezTo>
                    <a:pt x="186" y="361"/>
                    <a:pt x="186" y="361"/>
                    <a:pt x="186" y="361"/>
                  </a:cubicBezTo>
                  <a:cubicBezTo>
                    <a:pt x="185" y="358"/>
                    <a:pt x="185" y="358"/>
                    <a:pt x="185" y="358"/>
                  </a:cubicBezTo>
                  <a:cubicBezTo>
                    <a:pt x="185" y="358"/>
                    <a:pt x="185" y="358"/>
                    <a:pt x="185" y="358"/>
                  </a:cubicBezTo>
                  <a:cubicBezTo>
                    <a:pt x="183" y="355"/>
                    <a:pt x="183" y="355"/>
                    <a:pt x="183" y="355"/>
                  </a:cubicBezTo>
                  <a:cubicBezTo>
                    <a:pt x="183" y="355"/>
                    <a:pt x="183" y="355"/>
                    <a:pt x="183" y="355"/>
                  </a:cubicBezTo>
                  <a:cubicBezTo>
                    <a:pt x="182" y="353"/>
                    <a:pt x="182" y="353"/>
                    <a:pt x="182" y="353"/>
                  </a:cubicBezTo>
                  <a:cubicBezTo>
                    <a:pt x="182" y="353"/>
                    <a:pt x="182" y="353"/>
                    <a:pt x="182" y="353"/>
                  </a:cubicBezTo>
                  <a:cubicBezTo>
                    <a:pt x="182" y="351"/>
                    <a:pt x="182" y="350"/>
                    <a:pt x="181" y="349"/>
                  </a:cubicBezTo>
                  <a:cubicBezTo>
                    <a:pt x="181" y="349"/>
                    <a:pt x="181" y="349"/>
                    <a:pt x="181" y="349"/>
                  </a:cubicBezTo>
                  <a:cubicBezTo>
                    <a:pt x="181" y="348"/>
                    <a:pt x="181" y="346"/>
                    <a:pt x="180" y="345"/>
                  </a:cubicBezTo>
                  <a:cubicBezTo>
                    <a:pt x="180" y="345"/>
                    <a:pt x="180" y="345"/>
                    <a:pt x="180" y="345"/>
                  </a:cubicBezTo>
                  <a:cubicBezTo>
                    <a:pt x="179" y="341"/>
                    <a:pt x="178" y="338"/>
                    <a:pt x="177" y="334"/>
                  </a:cubicBezTo>
                  <a:cubicBezTo>
                    <a:pt x="177" y="334"/>
                    <a:pt x="177" y="334"/>
                    <a:pt x="177" y="334"/>
                  </a:cubicBezTo>
                  <a:cubicBezTo>
                    <a:pt x="177" y="326"/>
                    <a:pt x="178" y="319"/>
                    <a:pt x="178" y="311"/>
                  </a:cubicBezTo>
                  <a:cubicBezTo>
                    <a:pt x="178" y="311"/>
                    <a:pt x="178" y="311"/>
                    <a:pt x="178" y="311"/>
                  </a:cubicBezTo>
                  <a:cubicBezTo>
                    <a:pt x="180" y="308"/>
                    <a:pt x="181" y="304"/>
                    <a:pt x="182" y="300"/>
                  </a:cubicBezTo>
                  <a:cubicBezTo>
                    <a:pt x="182" y="300"/>
                    <a:pt x="182" y="300"/>
                    <a:pt x="182" y="300"/>
                  </a:cubicBezTo>
                  <a:cubicBezTo>
                    <a:pt x="184" y="297"/>
                    <a:pt x="185" y="293"/>
                    <a:pt x="187" y="290"/>
                  </a:cubicBezTo>
                  <a:cubicBezTo>
                    <a:pt x="187" y="290"/>
                    <a:pt x="187" y="290"/>
                    <a:pt x="187" y="290"/>
                  </a:cubicBezTo>
                  <a:cubicBezTo>
                    <a:pt x="189" y="287"/>
                    <a:pt x="191" y="283"/>
                    <a:pt x="193" y="280"/>
                  </a:cubicBezTo>
                  <a:cubicBezTo>
                    <a:pt x="193" y="280"/>
                    <a:pt x="193" y="280"/>
                    <a:pt x="193" y="280"/>
                  </a:cubicBezTo>
                  <a:cubicBezTo>
                    <a:pt x="195" y="276"/>
                    <a:pt x="197" y="273"/>
                    <a:pt x="199" y="269"/>
                  </a:cubicBezTo>
                  <a:cubicBezTo>
                    <a:pt x="199" y="269"/>
                    <a:pt x="199" y="269"/>
                    <a:pt x="199" y="269"/>
                  </a:cubicBezTo>
                  <a:cubicBezTo>
                    <a:pt x="207" y="259"/>
                    <a:pt x="207" y="259"/>
                    <a:pt x="207" y="259"/>
                  </a:cubicBezTo>
                  <a:cubicBezTo>
                    <a:pt x="207" y="259"/>
                    <a:pt x="207" y="259"/>
                    <a:pt x="207" y="259"/>
                  </a:cubicBezTo>
                  <a:cubicBezTo>
                    <a:pt x="194" y="268"/>
                    <a:pt x="181" y="276"/>
                    <a:pt x="168" y="284"/>
                  </a:cubicBezTo>
                  <a:cubicBezTo>
                    <a:pt x="168" y="284"/>
                    <a:pt x="168" y="284"/>
                    <a:pt x="168" y="284"/>
                  </a:cubicBezTo>
                  <a:cubicBezTo>
                    <a:pt x="163" y="288"/>
                    <a:pt x="160" y="289"/>
                    <a:pt x="154" y="285"/>
                  </a:cubicBezTo>
                  <a:cubicBezTo>
                    <a:pt x="154" y="285"/>
                    <a:pt x="154" y="285"/>
                    <a:pt x="154" y="285"/>
                  </a:cubicBezTo>
                  <a:cubicBezTo>
                    <a:pt x="153" y="285"/>
                    <a:pt x="152" y="285"/>
                    <a:pt x="151" y="285"/>
                  </a:cubicBezTo>
                  <a:cubicBezTo>
                    <a:pt x="151" y="285"/>
                    <a:pt x="151" y="285"/>
                    <a:pt x="151" y="285"/>
                  </a:cubicBezTo>
                  <a:cubicBezTo>
                    <a:pt x="150" y="285"/>
                    <a:pt x="150" y="284"/>
                    <a:pt x="149" y="283"/>
                  </a:cubicBezTo>
                  <a:cubicBezTo>
                    <a:pt x="149" y="283"/>
                    <a:pt x="149" y="283"/>
                    <a:pt x="149" y="283"/>
                  </a:cubicBezTo>
                  <a:cubicBezTo>
                    <a:pt x="148" y="283"/>
                    <a:pt x="147" y="282"/>
                    <a:pt x="146" y="282"/>
                  </a:cubicBezTo>
                  <a:cubicBezTo>
                    <a:pt x="146" y="282"/>
                    <a:pt x="146" y="282"/>
                    <a:pt x="146" y="282"/>
                  </a:cubicBezTo>
                  <a:cubicBezTo>
                    <a:pt x="145" y="281"/>
                    <a:pt x="145" y="280"/>
                    <a:pt x="145" y="279"/>
                  </a:cubicBezTo>
                  <a:cubicBezTo>
                    <a:pt x="145" y="279"/>
                    <a:pt x="145" y="279"/>
                    <a:pt x="145" y="279"/>
                  </a:cubicBezTo>
                  <a:cubicBezTo>
                    <a:pt x="142" y="278"/>
                    <a:pt x="140" y="276"/>
                    <a:pt x="138" y="274"/>
                  </a:cubicBezTo>
                  <a:cubicBezTo>
                    <a:pt x="138" y="274"/>
                    <a:pt x="138" y="274"/>
                    <a:pt x="138" y="274"/>
                  </a:cubicBezTo>
                  <a:cubicBezTo>
                    <a:pt x="138" y="274"/>
                    <a:pt x="137" y="273"/>
                    <a:pt x="136" y="273"/>
                  </a:cubicBezTo>
                  <a:cubicBezTo>
                    <a:pt x="136" y="273"/>
                    <a:pt x="136" y="273"/>
                    <a:pt x="136" y="273"/>
                  </a:cubicBezTo>
                  <a:cubicBezTo>
                    <a:pt x="136" y="273"/>
                    <a:pt x="135" y="273"/>
                    <a:pt x="134" y="272"/>
                  </a:cubicBezTo>
                  <a:cubicBezTo>
                    <a:pt x="134" y="272"/>
                    <a:pt x="134" y="272"/>
                    <a:pt x="134" y="272"/>
                  </a:cubicBezTo>
                  <a:cubicBezTo>
                    <a:pt x="133" y="272"/>
                    <a:pt x="133" y="272"/>
                    <a:pt x="132" y="271"/>
                  </a:cubicBezTo>
                  <a:cubicBezTo>
                    <a:pt x="132" y="271"/>
                    <a:pt x="132" y="271"/>
                    <a:pt x="132" y="271"/>
                  </a:cubicBezTo>
                  <a:cubicBezTo>
                    <a:pt x="132" y="271"/>
                    <a:pt x="131" y="270"/>
                    <a:pt x="131" y="269"/>
                  </a:cubicBezTo>
                  <a:cubicBezTo>
                    <a:pt x="131" y="269"/>
                    <a:pt x="131" y="269"/>
                    <a:pt x="131" y="269"/>
                  </a:cubicBezTo>
                  <a:cubicBezTo>
                    <a:pt x="130" y="270"/>
                    <a:pt x="129" y="270"/>
                    <a:pt x="128" y="270"/>
                  </a:cubicBezTo>
                  <a:cubicBezTo>
                    <a:pt x="128" y="270"/>
                    <a:pt x="128" y="270"/>
                    <a:pt x="128" y="270"/>
                  </a:cubicBezTo>
                  <a:cubicBezTo>
                    <a:pt x="127" y="271"/>
                    <a:pt x="126" y="271"/>
                    <a:pt x="126" y="271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5" y="272"/>
                    <a:pt x="125" y="273"/>
                    <a:pt x="125" y="273"/>
                  </a:cubicBezTo>
                  <a:cubicBezTo>
                    <a:pt x="125" y="273"/>
                    <a:pt x="125" y="273"/>
                    <a:pt x="125" y="273"/>
                  </a:cubicBezTo>
                  <a:cubicBezTo>
                    <a:pt x="124" y="274"/>
                    <a:pt x="124" y="274"/>
                    <a:pt x="123" y="275"/>
                  </a:cubicBezTo>
                  <a:cubicBezTo>
                    <a:pt x="123" y="275"/>
                    <a:pt x="123" y="275"/>
                    <a:pt x="123" y="275"/>
                  </a:cubicBezTo>
                  <a:cubicBezTo>
                    <a:pt x="123" y="276"/>
                    <a:pt x="123" y="277"/>
                    <a:pt x="122" y="278"/>
                  </a:cubicBezTo>
                  <a:cubicBezTo>
                    <a:pt x="122" y="278"/>
                    <a:pt x="122" y="278"/>
                    <a:pt x="122" y="278"/>
                  </a:cubicBezTo>
                  <a:cubicBezTo>
                    <a:pt x="122" y="279"/>
                    <a:pt x="122" y="279"/>
                    <a:pt x="122" y="280"/>
                  </a:cubicBezTo>
                  <a:cubicBezTo>
                    <a:pt x="122" y="280"/>
                    <a:pt x="122" y="280"/>
                    <a:pt x="122" y="280"/>
                  </a:cubicBezTo>
                  <a:cubicBezTo>
                    <a:pt x="121" y="280"/>
                    <a:pt x="120" y="280"/>
                    <a:pt x="119" y="281"/>
                  </a:cubicBezTo>
                  <a:cubicBezTo>
                    <a:pt x="119" y="281"/>
                    <a:pt x="119" y="281"/>
                    <a:pt x="119" y="281"/>
                  </a:cubicBezTo>
                  <a:cubicBezTo>
                    <a:pt x="119" y="281"/>
                    <a:pt x="119" y="281"/>
                    <a:pt x="118" y="281"/>
                  </a:cubicBezTo>
                  <a:cubicBezTo>
                    <a:pt x="118" y="281"/>
                    <a:pt x="118" y="281"/>
                    <a:pt x="118" y="281"/>
                  </a:cubicBezTo>
                  <a:cubicBezTo>
                    <a:pt x="94" y="324"/>
                    <a:pt x="94" y="324"/>
                    <a:pt x="94" y="324"/>
                  </a:cubicBezTo>
                  <a:cubicBezTo>
                    <a:pt x="94" y="324"/>
                    <a:pt x="94" y="324"/>
                    <a:pt x="94" y="324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20" y="459"/>
                    <a:pt x="20" y="459"/>
                    <a:pt x="20" y="459"/>
                  </a:cubicBezTo>
                  <a:lnTo>
                    <a:pt x="19" y="460"/>
                  </a:lnTo>
                  <a:close/>
                  <a:moveTo>
                    <a:pt x="1093" y="454"/>
                  </a:moveTo>
                  <a:cubicBezTo>
                    <a:pt x="1090" y="452"/>
                    <a:pt x="1090" y="452"/>
                    <a:pt x="1090" y="452"/>
                  </a:cubicBezTo>
                  <a:cubicBezTo>
                    <a:pt x="1090" y="452"/>
                    <a:pt x="1090" y="452"/>
                    <a:pt x="1090" y="452"/>
                  </a:cubicBezTo>
                  <a:cubicBezTo>
                    <a:pt x="1088" y="450"/>
                    <a:pt x="1088" y="450"/>
                    <a:pt x="1088" y="450"/>
                  </a:cubicBezTo>
                  <a:cubicBezTo>
                    <a:pt x="1088" y="450"/>
                    <a:pt x="1088" y="450"/>
                    <a:pt x="1088" y="450"/>
                  </a:cubicBezTo>
                  <a:cubicBezTo>
                    <a:pt x="1086" y="447"/>
                    <a:pt x="1086" y="447"/>
                    <a:pt x="1086" y="447"/>
                  </a:cubicBezTo>
                  <a:cubicBezTo>
                    <a:pt x="1086" y="447"/>
                    <a:pt x="1086" y="447"/>
                    <a:pt x="1086" y="447"/>
                  </a:cubicBezTo>
                  <a:cubicBezTo>
                    <a:pt x="1086" y="443"/>
                    <a:pt x="1086" y="443"/>
                    <a:pt x="1086" y="443"/>
                  </a:cubicBezTo>
                  <a:cubicBezTo>
                    <a:pt x="1086" y="443"/>
                    <a:pt x="1086" y="443"/>
                    <a:pt x="1086" y="443"/>
                  </a:cubicBezTo>
                  <a:cubicBezTo>
                    <a:pt x="1086" y="440"/>
                    <a:pt x="1086" y="440"/>
                    <a:pt x="1086" y="440"/>
                  </a:cubicBezTo>
                  <a:cubicBezTo>
                    <a:pt x="1086" y="440"/>
                    <a:pt x="1086" y="440"/>
                    <a:pt x="1086" y="440"/>
                  </a:cubicBezTo>
                  <a:cubicBezTo>
                    <a:pt x="1086" y="436"/>
                    <a:pt x="1086" y="436"/>
                    <a:pt x="1086" y="436"/>
                  </a:cubicBezTo>
                  <a:cubicBezTo>
                    <a:pt x="1086" y="436"/>
                    <a:pt x="1086" y="436"/>
                    <a:pt x="1086" y="436"/>
                  </a:cubicBezTo>
                  <a:cubicBezTo>
                    <a:pt x="1086" y="433"/>
                    <a:pt x="1086" y="433"/>
                    <a:pt x="1086" y="433"/>
                  </a:cubicBezTo>
                  <a:cubicBezTo>
                    <a:pt x="1086" y="433"/>
                    <a:pt x="1086" y="433"/>
                    <a:pt x="1086" y="433"/>
                  </a:cubicBezTo>
                  <a:cubicBezTo>
                    <a:pt x="1089" y="428"/>
                    <a:pt x="1089" y="428"/>
                    <a:pt x="1089" y="428"/>
                  </a:cubicBezTo>
                  <a:cubicBezTo>
                    <a:pt x="1089" y="428"/>
                    <a:pt x="1089" y="428"/>
                    <a:pt x="1089" y="428"/>
                  </a:cubicBezTo>
                  <a:cubicBezTo>
                    <a:pt x="1095" y="425"/>
                    <a:pt x="1095" y="425"/>
                    <a:pt x="1095" y="425"/>
                  </a:cubicBezTo>
                  <a:cubicBezTo>
                    <a:pt x="1095" y="425"/>
                    <a:pt x="1095" y="425"/>
                    <a:pt x="1095" y="425"/>
                  </a:cubicBezTo>
                  <a:cubicBezTo>
                    <a:pt x="1102" y="421"/>
                    <a:pt x="1102" y="421"/>
                    <a:pt x="1102" y="421"/>
                  </a:cubicBezTo>
                  <a:cubicBezTo>
                    <a:pt x="1102" y="421"/>
                    <a:pt x="1102" y="421"/>
                    <a:pt x="1102" y="421"/>
                  </a:cubicBezTo>
                  <a:cubicBezTo>
                    <a:pt x="1109" y="417"/>
                    <a:pt x="1109" y="417"/>
                    <a:pt x="1109" y="417"/>
                  </a:cubicBezTo>
                  <a:cubicBezTo>
                    <a:pt x="1109" y="417"/>
                    <a:pt x="1109" y="417"/>
                    <a:pt x="1109" y="417"/>
                  </a:cubicBezTo>
                  <a:cubicBezTo>
                    <a:pt x="1115" y="411"/>
                    <a:pt x="1115" y="411"/>
                    <a:pt x="1115" y="411"/>
                  </a:cubicBezTo>
                  <a:cubicBezTo>
                    <a:pt x="1115" y="411"/>
                    <a:pt x="1115" y="411"/>
                    <a:pt x="1115" y="411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8" y="402"/>
                    <a:pt x="1128" y="402"/>
                    <a:pt x="1128" y="402"/>
                  </a:cubicBezTo>
                  <a:cubicBezTo>
                    <a:pt x="1128" y="402"/>
                    <a:pt x="1128" y="402"/>
                    <a:pt x="1128" y="402"/>
                  </a:cubicBezTo>
                  <a:cubicBezTo>
                    <a:pt x="1134" y="398"/>
                    <a:pt x="1134" y="398"/>
                    <a:pt x="1134" y="398"/>
                  </a:cubicBezTo>
                  <a:cubicBezTo>
                    <a:pt x="1134" y="398"/>
                    <a:pt x="1134" y="398"/>
                    <a:pt x="1134" y="398"/>
                  </a:cubicBezTo>
                  <a:cubicBezTo>
                    <a:pt x="1142" y="394"/>
                    <a:pt x="1142" y="394"/>
                    <a:pt x="1142" y="394"/>
                  </a:cubicBezTo>
                  <a:cubicBezTo>
                    <a:pt x="1142" y="394"/>
                    <a:pt x="1142" y="394"/>
                    <a:pt x="1142" y="394"/>
                  </a:cubicBezTo>
                  <a:cubicBezTo>
                    <a:pt x="1169" y="374"/>
                    <a:pt x="1169" y="374"/>
                    <a:pt x="1169" y="374"/>
                  </a:cubicBezTo>
                  <a:cubicBezTo>
                    <a:pt x="1169" y="374"/>
                    <a:pt x="1169" y="374"/>
                    <a:pt x="1169" y="374"/>
                  </a:cubicBezTo>
                  <a:cubicBezTo>
                    <a:pt x="1171" y="371"/>
                    <a:pt x="1171" y="371"/>
                    <a:pt x="1171" y="371"/>
                  </a:cubicBezTo>
                  <a:cubicBezTo>
                    <a:pt x="1171" y="371"/>
                    <a:pt x="1171" y="371"/>
                    <a:pt x="1171" y="371"/>
                  </a:cubicBezTo>
                  <a:cubicBezTo>
                    <a:pt x="1174" y="367"/>
                    <a:pt x="1174" y="367"/>
                    <a:pt x="1174" y="367"/>
                  </a:cubicBezTo>
                  <a:cubicBezTo>
                    <a:pt x="1174" y="367"/>
                    <a:pt x="1174" y="367"/>
                    <a:pt x="1174" y="367"/>
                  </a:cubicBezTo>
                  <a:cubicBezTo>
                    <a:pt x="1177" y="364"/>
                    <a:pt x="1177" y="364"/>
                    <a:pt x="1177" y="364"/>
                  </a:cubicBezTo>
                  <a:cubicBezTo>
                    <a:pt x="1177" y="364"/>
                    <a:pt x="1177" y="364"/>
                    <a:pt x="1177" y="364"/>
                  </a:cubicBezTo>
                  <a:cubicBezTo>
                    <a:pt x="1180" y="358"/>
                    <a:pt x="1180" y="358"/>
                    <a:pt x="1180" y="358"/>
                  </a:cubicBezTo>
                  <a:cubicBezTo>
                    <a:pt x="1180" y="358"/>
                    <a:pt x="1180" y="358"/>
                    <a:pt x="1180" y="358"/>
                  </a:cubicBezTo>
                  <a:cubicBezTo>
                    <a:pt x="1182" y="354"/>
                    <a:pt x="1182" y="354"/>
                    <a:pt x="1182" y="354"/>
                  </a:cubicBezTo>
                  <a:cubicBezTo>
                    <a:pt x="1182" y="354"/>
                    <a:pt x="1182" y="354"/>
                    <a:pt x="1182" y="354"/>
                  </a:cubicBezTo>
                  <a:cubicBezTo>
                    <a:pt x="1184" y="349"/>
                    <a:pt x="1184" y="349"/>
                    <a:pt x="1184" y="349"/>
                  </a:cubicBezTo>
                  <a:cubicBezTo>
                    <a:pt x="1184" y="349"/>
                    <a:pt x="1184" y="349"/>
                    <a:pt x="1184" y="349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38"/>
                    <a:pt x="1183" y="338"/>
                    <a:pt x="1183" y="338"/>
                  </a:cubicBezTo>
                  <a:cubicBezTo>
                    <a:pt x="1183" y="338"/>
                    <a:pt x="1183" y="338"/>
                    <a:pt x="1183" y="338"/>
                  </a:cubicBezTo>
                  <a:cubicBezTo>
                    <a:pt x="1177" y="338"/>
                    <a:pt x="1177" y="338"/>
                    <a:pt x="1177" y="338"/>
                  </a:cubicBezTo>
                  <a:cubicBezTo>
                    <a:pt x="1177" y="338"/>
                    <a:pt x="1177" y="338"/>
                    <a:pt x="1177" y="338"/>
                  </a:cubicBezTo>
                  <a:cubicBezTo>
                    <a:pt x="1175" y="340"/>
                    <a:pt x="1175" y="340"/>
                    <a:pt x="1175" y="340"/>
                  </a:cubicBezTo>
                  <a:cubicBezTo>
                    <a:pt x="1175" y="340"/>
                    <a:pt x="1175" y="340"/>
                    <a:pt x="1175" y="340"/>
                  </a:cubicBezTo>
                  <a:cubicBezTo>
                    <a:pt x="1174" y="343"/>
                    <a:pt x="1174" y="343"/>
                    <a:pt x="1174" y="343"/>
                  </a:cubicBezTo>
                  <a:cubicBezTo>
                    <a:pt x="1174" y="343"/>
                    <a:pt x="1174" y="343"/>
                    <a:pt x="1174" y="343"/>
                  </a:cubicBezTo>
                  <a:cubicBezTo>
                    <a:pt x="1172" y="345"/>
                    <a:pt x="1172" y="345"/>
                    <a:pt x="1172" y="345"/>
                  </a:cubicBezTo>
                  <a:cubicBezTo>
                    <a:pt x="1172" y="345"/>
                    <a:pt x="1172" y="345"/>
                    <a:pt x="1172" y="345"/>
                  </a:cubicBezTo>
                  <a:cubicBezTo>
                    <a:pt x="1171" y="347"/>
                    <a:pt x="1171" y="347"/>
                    <a:pt x="1171" y="347"/>
                  </a:cubicBezTo>
                  <a:cubicBezTo>
                    <a:pt x="1171" y="347"/>
                    <a:pt x="1171" y="347"/>
                    <a:pt x="1171" y="347"/>
                  </a:cubicBezTo>
                  <a:cubicBezTo>
                    <a:pt x="1168" y="349"/>
                    <a:pt x="1168" y="349"/>
                    <a:pt x="1168" y="349"/>
                  </a:cubicBezTo>
                  <a:cubicBezTo>
                    <a:pt x="1168" y="349"/>
                    <a:pt x="1168" y="349"/>
                    <a:pt x="1168" y="349"/>
                  </a:cubicBezTo>
                  <a:cubicBezTo>
                    <a:pt x="1166" y="350"/>
                    <a:pt x="1166" y="350"/>
                    <a:pt x="1166" y="350"/>
                  </a:cubicBezTo>
                  <a:cubicBezTo>
                    <a:pt x="1166" y="350"/>
                    <a:pt x="1166" y="350"/>
                    <a:pt x="1166" y="350"/>
                  </a:cubicBezTo>
                  <a:cubicBezTo>
                    <a:pt x="1162" y="352"/>
                    <a:pt x="1162" y="352"/>
                    <a:pt x="1162" y="352"/>
                  </a:cubicBezTo>
                  <a:cubicBezTo>
                    <a:pt x="1162" y="352"/>
                    <a:pt x="1162" y="352"/>
                    <a:pt x="1162" y="352"/>
                  </a:cubicBezTo>
                  <a:cubicBezTo>
                    <a:pt x="1160" y="353"/>
                    <a:pt x="1160" y="353"/>
                    <a:pt x="1160" y="353"/>
                  </a:cubicBezTo>
                  <a:cubicBezTo>
                    <a:pt x="1160" y="353"/>
                    <a:pt x="1160" y="353"/>
                    <a:pt x="1160" y="353"/>
                  </a:cubicBezTo>
                  <a:cubicBezTo>
                    <a:pt x="1158" y="353"/>
                    <a:pt x="1158" y="353"/>
                    <a:pt x="1158" y="353"/>
                  </a:cubicBezTo>
                  <a:cubicBezTo>
                    <a:pt x="1158" y="353"/>
                    <a:pt x="1158" y="353"/>
                    <a:pt x="1158" y="353"/>
                  </a:cubicBezTo>
                  <a:cubicBezTo>
                    <a:pt x="1156" y="353"/>
                    <a:pt x="1156" y="353"/>
                    <a:pt x="1156" y="353"/>
                  </a:cubicBezTo>
                  <a:cubicBezTo>
                    <a:pt x="1156" y="353"/>
                    <a:pt x="1156" y="353"/>
                    <a:pt x="1156" y="353"/>
                  </a:cubicBezTo>
                  <a:cubicBezTo>
                    <a:pt x="1154" y="353"/>
                    <a:pt x="1154" y="353"/>
                    <a:pt x="1154" y="353"/>
                  </a:cubicBezTo>
                  <a:cubicBezTo>
                    <a:pt x="1154" y="353"/>
                    <a:pt x="1154" y="353"/>
                    <a:pt x="1154" y="353"/>
                  </a:cubicBezTo>
                  <a:cubicBezTo>
                    <a:pt x="1153" y="353"/>
                    <a:pt x="1153" y="353"/>
                    <a:pt x="1153" y="353"/>
                  </a:cubicBezTo>
                  <a:cubicBezTo>
                    <a:pt x="1153" y="353"/>
                    <a:pt x="1153" y="353"/>
                    <a:pt x="1153" y="353"/>
                  </a:cubicBezTo>
                  <a:cubicBezTo>
                    <a:pt x="1151" y="353"/>
                    <a:pt x="1151" y="353"/>
                    <a:pt x="1151" y="353"/>
                  </a:cubicBezTo>
                  <a:cubicBezTo>
                    <a:pt x="1151" y="353"/>
                    <a:pt x="1151" y="353"/>
                    <a:pt x="1151" y="353"/>
                  </a:cubicBezTo>
                  <a:cubicBezTo>
                    <a:pt x="1149" y="353"/>
                    <a:pt x="1149" y="353"/>
                    <a:pt x="1149" y="353"/>
                  </a:cubicBezTo>
                  <a:cubicBezTo>
                    <a:pt x="1149" y="353"/>
                    <a:pt x="1149" y="353"/>
                    <a:pt x="1149" y="353"/>
                  </a:cubicBezTo>
                  <a:cubicBezTo>
                    <a:pt x="1147" y="353"/>
                    <a:pt x="1147" y="353"/>
                    <a:pt x="1147" y="353"/>
                  </a:cubicBezTo>
                  <a:cubicBezTo>
                    <a:pt x="1147" y="353"/>
                    <a:pt x="1147" y="353"/>
                    <a:pt x="1147" y="353"/>
                  </a:cubicBezTo>
                  <a:cubicBezTo>
                    <a:pt x="1146" y="352"/>
                    <a:pt x="1146" y="352"/>
                    <a:pt x="1146" y="352"/>
                  </a:cubicBezTo>
                  <a:cubicBezTo>
                    <a:pt x="1146" y="352"/>
                    <a:pt x="1146" y="352"/>
                    <a:pt x="1146" y="352"/>
                  </a:cubicBezTo>
                  <a:cubicBezTo>
                    <a:pt x="1145" y="352"/>
                    <a:pt x="1145" y="352"/>
                    <a:pt x="1145" y="352"/>
                  </a:cubicBezTo>
                  <a:cubicBezTo>
                    <a:pt x="1145" y="352"/>
                    <a:pt x="1145" y="352"/>
                    <a:pt x="1145" y="352"/>
                  </a:cubicBezTo>
                  <a:cubicBezTo>
                    <a:pt x="1143" y="351"/>
                    <a:pt x="1143" y="351"/>
                    <a:pt x="1143" y="351"/>
                  </a:cubicBezTo>
                  <a:cubicBezTo>
                    <a:pt x="1143" y="351"/>
                    <a:pt x="1143" y="351"/>
                    <a:pt x="1143" y="351"/>
                  </a:cubicBezTo>
                  <a:cubicBezTo>
                    <a:pt x="1142" y="350"/>
                    <a:pt x="1142" y="350"/>
                    <a:pt x="1142" y="350"/>
                  </a:cubicBezTo>
                  <a:cubicBezTo>
                    <a:pt x="1142" y="350"/>
                    <a:pt x="1142" y="350"/>
                    <a:pt x="1142" y="350"/>
                  </a:cubicBezTo>
                  <a:cubicBezTo>
                    <a:pt x="1142" y="348"/>
                    <a:pt x="1142" y="348"/>
                    <a:pt x="1142" y="348"/>
                  </a:cubicBezTo>
                  <a:cubicBezTo>
                    <a:pt x="1142" y="348"/>
                    <a:pt x="1142" y="348"/>
                    <a:pt x="1142" y="348"/>
                  </a:cubicBezTo>
                  <a:cubicBezTo>
                    <a:pt x="1142" y="347"/>
                    <a:pt x="1142" y="347"/>
                    <a:pt x="1142" y="347"/>
                  </a:cubicBezTo>
                  <a:cubicBezTo>
                    <a:pt x="1142" y="347"/>
                    <a:pt x="1142" y="347"/>
                    <a:pt x="1142" y="347"/>
                  </a:cubicBezTo>
                  <a:cubicBezTo>
                    <a:pt x="1142" y="345"/>
                    <a:pt x="1142" y="345"/>
                    <a:pt x="1142" y="345"/>
                  </a:cubicBezTo>
                  <a:cubicBezTo>
                    <a:pt x="1142" y="345"/>
                    <a:pt x="1142" y="345"/>
                    <a:pt x="1142" y="345"/>
                  </a:cubicBezTo>
                  <a:cubicBezTo>
                    <a:pt x="1142" y="343"/>
                    <a:pt x="1142" y="343"/>
                    <a:pt x="1142" y="343"/>
                  </a:cubicBezTo>
                  <a:cubicBezTo>
                    <a:pt x="1142" y="343"/>
                    <a:pt x="1142" y="343"/>
                    <a:pt x="1142" y="343"/>
                  </a:cubicBezTo>
                  <a:cubicBezTo>
                    <a:pt x="1142" y="341"/>
                    <a:pt x="1142" y="341"/>
                    <a:pt x="1142" y="341"/>
                  </a:cubicBezTo>
                  <a:cubicBezTo>
                    <a:pt x="1142" y="341"/>
                    <a:pt x="1142" y="341"/>
                    <a:pt x="1142" y="341"/>
                  </a:cubicBezTo>
                  <a:cubicBezTo>
                    <a:pt x="1170" y="322"/>
                    <a:pt x="1170" y="322"/>
                    <a:pt x="1170" y="322"/>
                  </a:cubicBezTo>
                  <a:cubicBezTo>
                    <a:pt x="1170" y="322"/>
                    <a:pt x="1170" y="322"/>
                    <a:pt x="1170" y="322"/>
                  </a:cubicBezTo>
                  <a:cubicBezTo>
                    <a:pt x="1169" y="322"/>
                    <a:pt x="1169" y="322"/>
                    <a:pt x="1169" y="322"/>
                  </a:cubicBezTo>
                  <a:cubicBezTo>
                    <a:pt x="1169" y="322"/>
                    <a:pt x="1169" y="322"/>
                    <a:pt x="1169" y="322"/>
                  </a:cubicBezTo>
                  <a:cubicBezTo>
                    <a:pt x="1168" y="320"/>
                    <a:pt x="1168" y="320"/>
                    <a:pt x="1168" y="320"/>
                  </a:cubicBezTo>
                  <a:cubicBezTo>
                    <a:pt x="1168" y="320"/>
                    <a:pt x="1168" y="320"/>
                    <a:pt x="1168" y="320"/>
                  </a:cubicBezTo>
                  <a:cubicBezTo>
                    <a:pt x="1168" y="319"/>
                    <a:pt x="1168" y="319"/>
                    <a:pt x="1168" y="319"/>
                  </a:cubicBezTo>
                  <a:cubicBezTo>
                    <a:pt x="1168" y="319"/>
                    <a:pt x="1168" y="319"/>
                    <a:pt x="1168" y="319"/>
                  </a:cubicBezTo>
                  <a:cubicBezTo>
                    <a:pt x="1168" y="317"/>
                    <a:pt x="1168" y="317"/>
                    <a:pt x="1168" y="317"/>
                  </a:cubicBezTo>
                  <a:cubicBezTo>
                    <a:pt x="1168" y="317"/>
                    <a:pt x="1168" y="317"/>
                    <a:pt x="1168" y="317"/>
                  </a:cubicBezTo>
                  <a:cubicBezTo>
                    <a:pt x="1168" y="316"/>
                    <a:pt x="1168" y="316"/>
                    <a:pt x="1168" y="316"/>
                  </a:cubicBezTo>
                  <a:cubicBezTo>
                    <a:pt x="1168" y="316"/>
                    <a:pt x="1168" y="316"/>
                    <a:pt x="1168" y="316"/>
                  </a:cubicBezTo>
                  <a:cubicBezTo>
                    <a:pt x="1168" y="314"/>
                    <a:pt x="1168" y="314"/>
                    <a:pt x="1168" y="314"/>
                  </a:cubicBezTo>
                  <a:cubicBezTo>
                    <a:pt x="1168" y="314"/>
                    <a:pt x="1168" y="314"/>
                    <a:pt x="1168" y="314"/>
                  </a:cubicBezTo>
                  <a:cubicBezTo>
                    <a:pt x="1168" y="312"/>
                    <a:pt x="1168" y="312"/>
                    <a:pt x="1168" y="312"/>
                  </a:cubicBezTo>
                  <a:cubicBezTo>
                    <a:pt x="1168" y="312"/>
                    <a:pt x="1168" y="312"/>
                    <a:pt x="1168" y="312"/>
                  </a:cubicBezTo>
                  <a:cubicBezTo>
                    <a:pt x="1170" y="310"/>
                    <a:pt x="1170" y="310"/>
                    <a:pt x="1170" y="310"/>
                  </a:cubicBezTo>
                  <a:cubicBezTo>
                    <a:pt x="1170" y="310"/>
                    <a:pt x="1170" y="310"/>
                    <a:pt x="1170" y="310"/>
                  </a:cubicBezTo>
                  <a:cubicBezTo>
                    <a:pt x="1171" y="310"/>
                    <a:pt x="1171" y="310"/>
                    <a:pt x="1171" y="310"/>
                  </a:cubicBezTo>
                  <a:cubicBezTo>
                    <a:pt x="1171" y="310"/>
                    <a:pt x="1171" y="310"/>
                    <a:pt x="1171" y="310"/>
                  </a:cubicBezTo>
                  <a:cubicBezTo>
                    <a:pt x="1172" y="308"/>
                    <a:pt x="1172" y="308"/>
                    <a:pt x="1172" y="308"/>
                  </a:cubicBezTo>
                  <a:cubicBezTo>
                    <a:pt x="1172" y="308"/>
                    <a:pt x="1172" y="308"/>
                    <a:pt x="1172" y="308"/>
                  </a:cubicBezTo>
                  <a:cubicBezTo>
                    <a:pt x="1173" y="306"/>
                    <a:pt x="1173" y="306"/>
                    <a:pt x="1173" y="306"/>
                  </a:cubicBezTo>
                  <a:cubicBezTo>
                    <a:pt x="1173" y="306"/>
                    <a:pt x="1173" y="306"/>
                    <a:pt x="1173" y="306"/>
                  </a:cubicBezTo>
                  <a:cubicBezTo>
                    <a:pt x="1175" y="303"/>
                    <a:pt x="1175" y="303"/>
                    <a:pt x="1175" y="303"/>
                  </a:cubicBezTo>
                  <a:cubicBezTo>
                    <a:pt x="1175" y="303"/>
                    <a:pt x="1175" y="303"/>
                    <a:pt x="1175" y="303"/>
                  </a:cubicBezTo>
                  <a:cubicBezTo>
                    <a:pt x="1174" y="301"/>
                    <a:pt x="1174" y="301"/>
                    <a:pt x="1174" y="301"/>
                  </a:cubicBezTo>
                  <a:cubicBezTo>
                    <a:pt x="1174" y="301"/>
                    <a:pt x="1174" y="301"/>
                    <a:pt x="1174" y="301"/>
                  </a:cubicBezTo>
                  <a:cubicBezTo>
                    <a:pt x="1174" y="298"/>
                    <a:pt x="1174" y="298"/>
                    <a:pt x="1174" y="298"/>
                  </a:cubicBezTo>
                  <a:cubicBezTo>
                    <a:pt x="1174" y="298"/>
                    <a:pt x="1174" y="298"/>
                    <a:pt x="1174" y="298"/>
                  </a:cubicBezTo>
                  <a:cubicBezTo>
                    <a:pt x="1174" y="296"/>
                    <a:pt x="1174" y="296"/>
                    <a:pt x="1174" y="296"/>
                  </a:cubicBezTo>
                  <a:cubicBezTo>
                    <a:pt x="1174" y="296"/>
                    <a:pt x="1174" y="296"/>
                    <a:pt x="1174" y="296"/>
                  </a:cubicBezTo>
                  <a:cubicBezTo>
                    <a:pt x="1174" y="294"/>
                    <a:pt x="1174" y="294"/>
                    <a:pt x="1174" y="294"/>
                  </a:cubicBezTo>
                  <a:cubicBezTo>
                    <a:pt x="1174" y="294"/>
                    <a:pt x="1174" y="294"/>
                    <a:pt x="1174" y="294"/>
                  </a:cubicBezTo>
                  <a:cubicBezTo>
                    <a:pt x="1172" y="294"/>
                    <a:pt x="1172" y="294"/>
                    <a:pt x="1172" y="294"/>
                  </a:cubicBezTo>
                  <a:cubicBezTo>
                    <a:pt x="1172" y="294"/>
                    <a:pt x="1172" y="294"/>
                    <a:pt x="1172" y="294"/>
                  </a:cubicBezTo>
                  <a:cubicBezTo>
                    <a:pt x="1170" y="294"/>
                    <a:pt x="1170" y="294"/>
                    <a:pt x="1170" y="294"/>
                  </a:cubicBezTo>
                  <a:cubicBezTo>
                    <a:pt x="1170" y="294"/>
                    <a:pt x="1170" y="294"/>
                    <a:pt x="1170" y="294"/>
                  </a:cubicBezTo>
                  <a:cubicBezTo>
                    <a:pt x="1168" y="294"/>
                    <a:pt x="1168" y="294"/>
                    <a:pt x="1168" y="294"/>
                  </a:cubicBezTo>
                  <a:cubicBezTo>
                    <a:pt x="1168" y="294"/>
                    <a:pt x="1168" y="294"/>
                    <a:pt x="1168" y="294"/>
                  </a:cubicBezTo>
                  <a:cubicBezTo>
                    <a:pt x="1166" y="294"/>
                    <a:pt x="1166" y="294"/>
                    <a:pt x="1166" y="294"/>
                  </a:cubicBezTo>
                  <a:cubicBezTo>
                    <a:pt x="1166" y="294"/>
                    <a:pt x="1166" y="294"/>
                    <a:pt x="1166" y="294"/>
                  </a:cubicBezTo>
                  <a:cubicBezTo>
                    <a:pt x="1165" y="294"/>
                    <a:pt x="1165" y="294"/>
                    <a:pt x="1165" y="294"/>
                  </a:cubicBezTo>
                  <a:cubicBezTo>
                    <a:pt x="1165" y="294"/>
                    <a:pt x="1165" y="294"/>
                    <a:pt x="1165" y="294"/>
                  </a:cubicBezTo>
                  <a:cubicBezTo>
                    <a:pt x="1162" y="294"/>
                    <a:pt x="1162" y="294"/>
                    <a:pt x="1162" y="294"/>
                  </a:cubicBezTo>
                  <a:cubicBezTo>
                    <a:pt x="1162" y="294"/>
                    <a:pt x="1162" y="294"/>
                    <a:pt x="1162" y="294"/>
                  </a:cubicBezTo>
                  <a:cubicBezTo>
                    <a:pt x="1160" y="294"/>
                    <a:pt x="1160" y="294"/>
                    <a:pt x="1160" y="294"/>
                  </a:cubicBezTo>
                  <a:cubicBezTo>
                    <a:pt x="1160" y="294"/>
                    <a:pt x="1160" y="294"/>
                    <a:pt x="1160" y="294"/>
                  </a:cubicBezTo>
                  <a:cubicBezTo>
                    <a:pt x="1159" y="293"/>
                    <a:pt x="1159" y="293"/>
                    <a:pt x="1159" y="293"/>
                  </a:cubicBezTo>
                  <a:cubicBezTo>
                    <a:pt x="1159" y="293"/>
                    <a:pt x="1159" y="293"/>
                    <a:pt x="1159" y="293"/>
                  </a:cubicBezTo>
                  <a:cubicBezTo>
                    <a:pt x="1157" y="295"/>
                    <a:pt x="1157" y="295"/>
                    <a:pt x="1157" y="295"/>
                  </a:cubicBezTo>
                  <a:cubicBezTo>
                    <a:pt x="1157" y="295"/>
                    <a:pt x="1157" y="295"/>
                    <a:pt x="1157" y="295"/>
                  </a:cubicBezTo>
                  <a:cubicBezTo>
                    <a:pt x="1156" y="295"/>
                    <a:pt x="1156" y="295"/>
                    <a:pt x="1156" y="295"/>
                  </a:cubicBezTo>
                  <a:cubicBezTo>
                    <a:pt x="1156" y="295"/>
                    <a:pt x="1156" y="295"/>
                    <a:pt x="1156" y="295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3" y="298"/>
                    <a:pt x="1153" y="298"/>
                    <a:pt x="1153" y="298"/>
                  </a:cubicBezTo>
                  <a:cubicBezTo>
                    <a:pt x="1153" y="298"/>
                    <a:pt x="1153" y="298"/>
                    <a:pt x="1153" y="298"/>
                  </a:cubicBezTo>
                  <a:cubicBezTo>
                    <a:pt x="1152" y="299"/>
                    <a:pt x="1152" y="299"/>
                    <a:pt x="1152" y="299"/>
                  </a:cubicBezTo>
                  <a:cubicBezTo>
                    <a:pt x="1152" y="299"/>
                    <a:pt x="1152" y="299"/>
                    <a:pt x="1152" y="299"/>
                  </a:cubicBezTo>
                  <a:cubicBezTo>
                    <a:pt x="1151" y="299"/>
                    <a:pt x="1151" y="299"/>
                    <a:pt x="1151" y="299"/>
                  </a:cubicBezTo>
                  <a:cubicBezTo>
                    <a:pt x="1151" y="299"/>
                    <a:pt x="1151" y="299"/>
                    <a:pt x="1151" y="299"/>
                  </a:cubicBezTo>
                  <a:cubicBezTo>
                    <a:pt x="1150" y="299"/>
                    <a:pt x="1150" y="299"/>
                    <a:pt x="1150" y="299"/>
                  </a:cubicBezTo>
                  <a:cubicBezTo>
                    <a:pt x="1150" y="299"/>
                    <a:pt x="1150" y="299"/>
                    <a:pt x="1150" y="299"/>
                  </a:cubicBezTo>
                  <a:cubicBezTo>
                    <a:pt x="1153" y="295"/>
                    <a:pt x="1153" y="295"/>
                    <a:pt x="1153" y="295"/>
                  </a:cubicBezTo>
                  <a:cubicBezTo>
                    <a:pt x="1153" y="295"/>
                    <a:pt x="1153" y="295"/>
                    <a:pt x="1153" y="295"/>
                  </a:cubicBezTo>
                  <a:cubicBezTo>
                    <a:pt x="1158" y="289"/>
                    <a:pt x="1158" y="289"/>
                    <a:pt x="1158" y="289"/>
                  </a:cubicBezTo>
                  <a:cubicBezTo>
                    <a:pt x="1158" y="289"/>
                    <a:pt x="1158" y="289"/>
                    <a:pt x="1158" y="289"/>
                  </a:cubicBezTo>
                  <a:cubicBezTo>
                    <a:pt x="1165" y="284"/>
                    <a:pt x="1165" y="284"/>
                    <a:pt x="1165" y="284"/>
                  </a:cubicBezTo>
                  <a:cubicBezTo>
                    <a:pt x="1165" y="284"/>
                    <a:pt x="1165" y="284"/>
                    <a:pt x="1165" y="284"/>
                  </a:cubicBezTo>
                  <a:cubicBezTo>
                    <a:pt x="1172" y="280"/>
                    <a:pt x="1172" y="280"/>
                    <a:pt x="1172" y="280"/>
                  </a:cubicBezTo>
                  <a:cubicBezTo>
                    <a:pt x="1172" y="280"/>
                    <a:pt x="1172" y="280"/>
                    <a:pt x="1172" y="280"/>
                  </a:cubicBezTo>
                  <a:cubicBezTo>
                    <a:pt x="1178" y="276"/>
                    <a:pt x="1178" y="276"/>
                    <a:pt x="1178" y="276"/>
                  </a:cubicBezTo>
                  <a:cubicBezTo>
                    <a:pt x="1178" y="276"/>
                    <a:pt x="1178" y="276"/>
                    <a:pt x="1178" y="276"/>
                  </a:cubicBezTo>
                  <a:cubicBezTo>
                    <a:pt x="1185" y="272"/>
                    <a:pt x="1185" y="272"/>
                    <a:pt x="1185" y="272"/>
                  </a:cubicBezTo>
                  <a:cubicBezTo>
                    <a:pt x="1185" y="272"/>
                    <a:pt x="1185" y="272"/>
                    <a:pt x="1185" y="272"/>
                  </a:cubicBezTo>
                  <a:cubicBezTo>
                    <a:pt x="1192" y="268"/>
                    <a:pt x="1192" y="268"/>
                    <a:pt x="1192" y="268"/>
                  </a:cubicBezTo>
                  <a:cubicBezTo>
                    <a:pt x="1192" y="268"/>
                    <a:pt x="1192" y="268"/>
                    <a:pt x="1192" y="268"/>
                  </a:cubicBezTo>
                  <a:cubicBezTo>
                    <a:pt x="1199" y="262"/>
                    <a:pt x="1199" y="262"/>
                    <a:pt x="1199" y="262"/>
                  </a:cubicBezTo>
                  <a:cubicBezTo>
                    <a:pt x="1199" y="262"/>
                    <a:pt x="1199" y="262"/>
                    <a:pt x="1199" y="262"/>
                  </a:cubicBezTo>
                  <a:cubicBezTo>
                    <a:pt x="1203" y="259"/>
                    <a:pt x="1203" y="259"/>
                    <a:pt x="1203" y="259"/>
                  </a:cubicBezTo>
                  <a:cubicBezTo>
                    <a:pt x="1203" y="259"/>
                    <a:pt x="1203" y="259"/>
                    <a:pt x="1203" y="259"/>
                  </a:cubicBezTo>
                  <a:cubicBezTo>
                    <a:pt x="1208" y="256"/>
                    <a:pt x="1208" y="256"/>
                    <a:pt x="1208" y="256"/>
                  </a:cubicBezTo>
                  <a:cubicBezTo>
                    <a:pt x="1208" y="256"/>
                    <a:pt x="1208" y="256"/>
                    <a:pt x="1208" y="256"/>
                  </a:cubicBezTo>
                  <a:cubicBezTo>
                    <a:pt x="1212" y="254"/>
                    <a:pt x="1212" y="254"/>
                    <a:pt x="1212" y="254"/>
                  </a:cubicBezTo>
                  <a:cubicBezTo>
                    <a:pt x="1212" y="254"/>
                    <a:pt x="1212" y="254"/>
                    <a:pt x="1212" y="254"/>
                  </a:cubicBezTo>
                  <a:cubicBezTo>
                    <a:pt x="1217" y="249"/>
                    <a:pt x="1217" y="249"/>
                    <a:pt x="1217" y="249"/>
                  </a:cubicBezTo>
                  <a:cubicBezTo>
                    <a:pt x="1217" y="249"/>
                    <a:pt x="1217" y="249"/>
                    <a:pt x="1217" y="249"/>
                  </a:cubicBezTo>
                  <a:cubicBezTo>
                    <a:pt x="1220" y="245"/>
                    <a:pt x="1220" y="245"/>
                    <a:pt x="1220" y="245"/>
                  </a:cubicBezTo>
                  <a:cubicBezTo>
                    <a:pt x="1220" y="245"/>
                    <a:pt x="1220" y="245"/>
                    <a:pt x="1220" y="245"/>
                  </a:cubicBezTo>
                  <a:cubicBezTo>
                    <a:pt x="1223" y="240"/>
                    <a:pt x="1223" y="240"/>
                    <a:pt x="1223" y="240"/>
                  </a:cubicBezTo>
                  <a:cubicBezTo>
                    <a:pt x="1223" y="240"/>
                    <a:pt x="1223" y="240"/>
                    <a:pt x="1223" y="240"/>
                  </a:cubicBezTo>
                  <a:cubicBezTo>
                    <a:pt x="1225" y="234"/>
                    <a:pt x="1225" y="234"/>
                    <a:pt x="1225" y="234"/>
                  </a:cubicBezTo>
                  <a:cubicBezTo>
                    <a:pt x="1225" y="234"/>
                    <a:pt x="1225" y="234"/>
                    <a:pt x="1225" y="234"/>
                  </a:cubicBezTo>
                  <a:cubicBezTo>
                    <a:pt x="1226" y="228"/>
                    <a:pt x="1226" y="228"/>
                    <a:pt x="1226" y="228"/>
                  </a:cubicBezTo>
                  <a:cubicBezTo>
                    <a:pt x="1226" y="228"/>
                    <a:pt x="1226" y="228"/>
                    <a:pt x="1226" y="228"/>
                  </a:cubicBezTo>
                  <a:cubicBezTo>
                    <a:pt x="1225" y="228"/>
                    <a:pt x="1225" y="228"/>
                    <a:pt x="1225" y="228"/>
                  </a:cubicBezTo>
                  <a:cubicBezTo>
                    <a:pt x="1225" y="228"/>
                    <a:pt x="1225" y="228"/>
                    <a:pt x="1225" y="228"/>
                  </a:cubicBezTo>
                  <a:cubicBezTo>
                    <a:pt x="1225" y="226"/>
                    <a:pt x="1225" y="226"/>
                    <a:pt x="1225" y="226"/>
                  </a:cubicBezTo>
                  <a:cubicBezTo>
                    <a:pt x="1225" y="226"/>
                    <a:pt x="1225" y="226"/>
                    <a:pt x="1225" y="226"/>
                  </a:cubicBezTo>
                  <a:cubicBezTo>
                    <a:pt x="1222" y="223"/>
                    <a:pt x="1221" y="222"/>
                    <a:pt x="1218" y="220"/>
                  </a:cubicBezTo>
                  <a:cubicBezTo>
                    <a:pt x="1218" y="220"/>
                    <a:pt x="1218" y="220"/>
                    <a:pt x="1218" y="220"/>
                  </a:cubicBezTo>
                  <a:cubicBezTo>
                    <a:pt x="1217" y="218"/>
                    <a:pt x="1217" y="218"/>
                    <a:pt x="1217" y="218"/>
                  </a:cubicBezTo>
                  <a:cubicBezTo>
                    <a:pt x="1217" y="218"/>
                    <a:pt x="1217" y="218"/>
                    <a:pt x="1217" y="218"/>
                  </a:cubicBezTo>
                  <a:cubicBezTo>
                    <a:pt x="1213" y="218"/>
                    <a:pt x="1213" y="218"/>
                    <a:pt x="1213" y="218"/>
                  </a:cubicBezTo>
                  <a:cubicBezTo>
                    <a:pt x="1213" y="218"/>
                    <a:pt x="1213" y="218"/>
                    <a:pt x="1213" y="218"/>
                  </a:cubicBezTo>
                  <a:cubicBezTo>
                    <a:pt x="1206" y="224"/>
                    <a:pt x="1206" y="224"/>
                    <a:pt x="1206" y="224"/>
                  </a:cubicBezTo>
                  <a:cubicBezTo>
                    <a:pt x="1206" y="224"/>
                    <a:pt x="1206" y="224"/>
                    <a:pt x="1206" y="224"/>
                  </a:cubicBezTo>
                  <a:cubicBezTo>
                    <a:pt x="1200" y="229"/>
                    <a:pt x="1200" y="229"/>
                    <a:pt x="1200" y="229"/>
                  </a:cubicBezTo>
                  <a:cubicBezTo>
                    <a:pt x="1200" y="229"/>
                    <a:pt x="1200" y="229"/>
                    <a:pt x="1200" y="229"/>
                  </a:cubicBezTo>
                  <a:cubicBezTo>
                    <a:pt x="1194" y="237"/>
                    <a:pt x="1194" y="237"/>
                    <a:pt x="1194" y="237"/>
                  </a:cubicBezTo>
                  <a:cubicBezTo>
                    <a:pt x="1194" y="237"/>
                    <a:pt x="1194" y="237"/>
                    <a:pt x="1194" y="237"/>
                  </a:cubicBezTo>
                  <a:cubicBezTo>
                    <a:pt x="1189" y="243"/>
                    <a:pt x="1189" y="243"/>
                    <a:pt x="1189" y="243"/>
                  </a:cubicBezTo>
                  <a:cubicBezTo>
                    <a:pt x="1189" y="243"/>
                    <a:pt x="1189" y="243"/>
                    <a:pt x="1189" y="243"/>
                  </a:cubicBezTo>
                  <a:cubicBezTo>
                    <a:pt x="1181" y="248"/>
                    <a:pt x="1181" y="248"/>
                    <a:pt x="1181" y="248"/>
                  </a:cubicBezTo>
                  <a:cubicBezTo>
                    <a:pt x="1181" y="248"/>
                    <a:pt x="1181" y="248"/>
                    <a:pt x="1181" y="248"/>
                  </a:cubicBezTo>
                  <a:cubicBezTo>
                    <a:pt x="1175" y="252"/>
                    <a:pt x="1175" y="252"/>
                    <a:pt x="1175" y="252"/>
                  </a:cubicBezTo>
                  <a:cubicBezTo>
                    <a:pt x="1175" y="252"/>
                    <a:pt x="1175" y="252"/>
                    <a:pt x="1175" y="252"/>
                  </a:cubicBezTo>
                  <a:cubicBezTo>
                    <a:pt x="1168" y="253"/>
                    <a:pt x="1168" y="253"/>
                    <a:pt x="1168" y="253"/>
                  </a:cubicBezTo>
                  <a:cubicBezTo>
                    <a:pt x="1168" y="253"/>
                    <a:pt x="1168" y="253"/>
                    <a:pt x="1168" y="253"/>
                  </a:cubicBezTo>
                  <a:cubicBezTo>
                    <a:pt x="1159" y="250"/>
                    <a:pt x="1159" y="250"/>
                    <a:pt x="1159" y="250"/>
                  </a:cubicBezTo>
                  <a:cubicBezTo>
                    <a:pt x="1159" y="250"/>
                    <a:pt x="1159" y="250"/>
                    <a:pt x="1159" y="250"/>
                  </a:cubicBezTo>
                  <a:cubicBezTo>
                    <a:pt x="1159" y="247"/>
                    <a:pt x="1159" y="247"/>
                    <a:pt x="1159" y="247"/>
                  </a:cubicBezTo>
                  <a:cubicBezTo>
                    <a:pt x="1159" y="247"/>
                    <a:pt x="1159" y="247"/>
                    <a:pt x="1159" y="247"/>
                  </a:cubicBezTo>
                  <a:cubicBezTo>
                    <a:pt x="1160" y="244"/>
                    <a:pt x="1160" y="244"/>
                    <a:pt x="1160" y="244"/>
                  </a:cubicBezTo>
                  <a:cubicBezTo>
                    <a:pt x="1160" y="244"/>
                    <a:pt x="1160" y="244"/>
                    <a:pt x="1160" y="244"/>
                  </a:cubicBezTo>
                  <a:cubicBezTo>
                    <a:pt x="1160" y="241"/>
                    <a:pt x="1160" y="241"/>
                    <a:pt x="1160" y="241"/>
                  </a:cubicBezTo>
                  <a:cubicBezTo>
                    <a:pt x="1160" y="241"/>
                    <a:pt x="1160" y="241"/>
                    <a:pt x="1160" y="241"/>
                  </a:cubicBezTo>
                  <a:cubicBezTo>
                    <a:pt x="1162" y="237"/>
                    <a:pt x="1162" y="237"/>
                    <a:pt x="1162" y="237"/>
                  </a:cubicBezTo>
                  <a:cubicBezTo>
                    <a:pt x="1162" y="237"/>
                    <a:pt x="1162" y="237"/>
                    <a:pt x="1162" y="237"/>
                  </a:cubicBezTo>
                  <a:cubicBezTo>
                    <a:pt x="1162" y="234"/>
                    <a:pt x="1162" y="234"/>
                    <a:pt x="1162" y="234"/>
                  </a:cubicBezTo>
                  <a:cubicBezTo>
                    <a:pt x="1162" y="234"/>
                    <a:pt x="1162" y="234"/>
                    <a:pt x="1162" y="234"/>
                  </a:cubicBezTo>
                  <a:cubicBezTo>
                    <a:pt x="1164" y="230"/>
                    <a:pt x="1164" y="230"/>
                    <a:pt x="1164" y="230"/>
                  </a:cubicBezTo>
                  <a:cubicBezTo>
                    <a:pt x="1164" y="230"/>
                    <a:pt x="1164" y="230"/>
                    <a:pt x="1164" y="230"/>
                  </a:cubicBezTo>
                  <a:cubicBezTo>
                    <a:pt x="1162" y="227"/>
                    <a:pt x="1162" y="227"/>
                    <a:pt x="1162" y="227"/>
                  </a:cubicBezTo>
                  <a:cubicBezTo>
                    <a:pt x="1162" y="227"/>
                    <a:pt x="1162" y="227"/>
                    <a:pt x="1162" y="227"/>
                  </a:cubicBezTo>
                  <a:cubicBezTo>
                    <a:pt x="1162" y="223"/>
                    <a:pt x="1162" y="223"/>
                    <a:pt x="1162" y="223"/>
                  </a:cubicBezTo>
                  <a:cubicBezTo>
                    <a:pt x="1162" y="223"/>
                    <a:pt x="1162" y="223"/>
                    <a:pt x="1162" y="223"/>
                  </a:cubicBezTo>
                  <a:cubicBezTo>
                    <a:pt x="1137" y="232"/>
                    <a:pt x="1137" y="232"/>
                    <a:pt x="1137" y="232"/>
                  </a:cubicBezTo>
                  <a:cubicBezTo>
                    <a:pt x="1137" y="232"/>
                    <a:pt x="1137" y="232"/>
                    <a:pt x="1137" y="232"/>
                  </a:cubicBezTo>
                  <a:cubicBezTo>
                    <a:pt x="1106" y="254"/>
                    <a:pt x="1106" y="254"/>
                    <a:pt x="1106" y="254"/>
                  </a:cubicBezTo>
                  <a:cubicBezTo>
                    <a:pt x="1106" y="254"/>
                    <a:pt x="1106" y="254"/>
                    <a:pt x="1106" y="254"/>
                  </a:cubicBezTo>
                  <a:cubicBezTo>
                    <a:pt x="1099" y="256"/>
                    <a:pt x="1099" y="256"/>
                    <a:pt x="1099" y="256"/>
                  </a:cubicBezTo>
                  <a:cubicBezTo>
                    <a:pt x="1099" y="256"/>
                    <a:pt x="1099" y="256"/>
                    <a:pt x="1099" y="256"/>
                  </a:cubicBezTo>
                  <a:cubicBezTo>
                    <a:pt x="1093" y="256"/>
                    <a:pt x="1093" y="256"/>
                    <a:pt x="1093" y="256"/>
                  </a:cubicBezTo>
                  <a:cubicBezTo>
                    <a:pt x="1093" y="256"/>
                    <a:pt x="1093" y="256"/>
                    <a:pt x="1093" y="256"/>
                  </a:cubicBezTo>
                  <a:cubicBezTo>
                    <a:pt x="1088" y="256"/>
                    <a:pt x="1088" y="256"/>
                    <a:pt x="1088" y="256"/>
                  </a:cubicBezTo>
                  <a:cubicBezTo>
                    <a:pt x="1088" y="256"/>
                    <a:pt x="1088" y="256"/>
                    <a:pt x="1088" y="256"/>
                  </a:cubicBezTo>
                  <a:cubicBezTo>
                    <a:pt x="1082" y="253"/>
                    <a:pt x="1082" y="253"/>
                    <a:pt x="1082" y="253"/>
                  </a:cubicBezTo>
                  <a:cubicBezTo>
                    <a:pt x="1082" y="253"/>
                    <a:pt x="1082" y="253"/>
                    <a:pt x="1082" y="253"/>
                  </a:cubicBezTo>
                  <a:cubicBezTo>
                    <a:pt x="1076" y="251"/>
                    <a:pt x="1076" y="251"/>
                    <a:pt x="1076" y="251"/>
                  </a:cubicBezTo>
                  <a:cubicBezTo>
                    <a:pt x="1076" y="251"/>
                    <a:pt x="1076" y="251"/>
                    <a:pt x="1076" y="251"/>
                  </a:cubicBezTo>
                  <a:cubicBezTo>
                    <a:pt x="1071" y="248"/>
                    <a:pt x="1071" y="248"/>
                    <a:pt x="1071" y="248"/>
                  </a:cubicBezTo>
                  <a:cubicBezTo>
                    <a:pt x="1071" y="248"/>
                    <a:pt x="1071" y="248"/>
                    <a:pt x="1071" y="248"/>
                  </a:cubicBezTo>
                  <a:cubicBezTo>
                    <a:pt x="1066" y="245"/>
                    <a:pt x="1066" y="245"/>
                    <a:pt x="1066" y="245"/>
                  </a:cubicBezTo>
                  <a:cubicBezTo>
                    <a:pt x="1066" y="245"/>
                    <a:pt x="1066" y="245"/>
                    <a:pt x="1066" y="245"/>
                  </a:cubicBezTo>
                  <a:cubicBezTo>
                    <a:pt x="1060" y="242"/>
                    <a:pt x="1060" y="242"/>
                    <a:pt x="1060" y="242"/>
                  </a:cubicBezTo>
                  <a:cubicBezTo>
                    <a:pt x="1060" y="242"/>
                    <a:pt x="1060" y="242"/>
                    <a:pt x="1060" y="242"/>
                  </a:cubicBezTo>
                  <a:cubicBezTo>
                    <a:pt x="1058" y="241"/>
                    <a:pt x="1058" y="241"/>
                    <a:pt x="1058" y="241"/>
                  </a:cubicBezTo>
                  <a:cubicBezTo>
                    <a:pt x="1058" y="241"/>
                    <a:pt x="1058" y="241"/>
                    <a:pt x="1058" y="241"/>
                  </a:cubicBezTo>
                  <a:cubicBezTo>
                    <a:pt x="1058" y="239"/>
                    <a:pt x="1058" y="239"/>
                    <a:pt x="1058" y="239"/>
                  </a:cubicBezTo>
                  <a:cubicBezTo>
                    <a:pt x="1058" y="239"/>
                    <a:pt x="1058" y="239"/>
                    <a:pt x="1058" y="239"/>
                  </a:cubicBezTo>
                  <a:cubicBezTo>
                    <a:pt x="1056" y="238"/>
                    <a:pt x="1056" y="238"/>
                    <a:pt x="1056" y="238"/>
                  </a:cubicBezTo>
                  <a:cubicBezTo>
                    <a:pt x="1056" y="238"/>
                    <a:pt x="1056" y="238"/>
                    <a:pt x="1056" y="238"/>
                  </a:cubicBezTo>
                  <a:cubicBezTo>
                    <a:pt x="1056" y="235"/>
                    <a:pt x="1056" y="235"/>
                    <a:pt x="1056" y="235"/>
                  </a:cubicBezTo>
                  <a:cubicBezTo>
                    <a:pt x="1056" y="235"/>
                    <a:pt x="1056" y="235"/>
                    <a:pt x="1056" y="235"/>
                  </a:cubicBezTo>
                  <a:cubicBezTo>
                    <a:pt x="1055" y="234"/>
                    <a:pt x="1055" y="234"/>
                    <a:pt x="1055" y="234"/>
                  </a:cubicBezTo>
                  <a:cubicBezTo>
                    <a:pt x="1055" y="234"/>
                    <a:pt x="1055" y="234"/>
                    <a:pt x="1055" y="234"/>
                  </a:cubicBezTo>
                  <a:cubicBezTo>
                    <a:pt x="1055" y="232"/>
                    <a:pt x="1055" y="232"/>
                    <a:pt x="1055" y="232"/>
                  </a:cubicBezTo>
                  <a:cubicBezTo>
                    <a:pt x="1055" y="232"/>
                    <a:pt x="1055" y="232"/>
                    <a:pt x="1055" y="232"/>
                  </a:cubicBezTo>
                  <a:cubicBezTo>
                    <a:pt x="1055" y="230"/>
                    <a:pt x="1055" y="230"/>
                    <a:pt x="1055" y="230"/>
                  </a:cubicBezTo>
                  <a:cubicBezTo>
                    <a:pt x="1055" y="230"/>
                    <a:pt x="1055" y="230"/>
                    <a:pt x="1055" y="230"/>
                  </a:cubicBezTo>
                  <a:cubicBezTo>
                    <a:pt x="1055" y="228"/>
                    <a:pt x="1055" y="228"/>
                    <a:pt x="1055" y="228"/>
                  </a:cubicBezTo>
                  <a:cubicBezTo>
                    <a:pt x="1055" y="228"/>
                    <a:pt x="1055" y="228"/>
                    <a:pt x="1055" y="228"/>
                  </a:cubicBezTo>
                  <a:cubicBezTo>
                    <a:pt x="1058" y="229"/>
                    <a:pt x="1058" y="229"/>
                    <a:pt x="1058" y="229"/>
                  </a:cubicBezTo>
                  <a:cubicBezTo>
                    <a:pt x="1058" y="229"/>
                    <a:pt x="1058" y="229"/>
                    <a:pt x="1058" y="229"/>
                  </a:cubicBezTo>
                  <a:cubicBezTo>
                    <a:pt x="1063" y="229"/>
                    <a:pt x="1063" y="229"/>
                    <a:pt x="1063" y="229"/>
                  </a:cubicBezTo>
                  <a:cubicBezTo>
                    <a:pt x="1063" y="229"/>
                    <a:pt x="1063" y="229"/>
                    <a:pt x="1063" y="229"/>
                  </a:cubicBezTo>
                  <a:cubicBezTo>
                    <a:pt x="1067" y="229"/>
                    <a:pt x="1067" y="229"/>
                    <a:pt x="1067" y="229"/>
                  </a:cubicBezTo>
                  <a:cubicBezTo>
                    <a:pt x="1067" y="229"/>
                    <a:pt x="1067" y="229"/>
                    <a:pt x="1067" y="229"/>
                  </a:cubicBezTo>
                  <a:cubicBezTo>
                    <a:pt x="1072" y="229"/>
                    <a:pt x="1072" y="229"/>
                    <a:pt x="1072" y="229"/>
                  </a:cubicBezTo>
                  <a:cubicBezTo>
                    <a:pt x="1072" y="229"/>
                    <a:pt x="1072" y="229"/>
                    <a:pt x="1072" y="229"/>
                  </a:cubicBezTo>
                  <a:cubicBezTo>
                    <a:pt x="1076" y="229"/>
                    <a:pt x="1076" y="229"/>
                    <a:pt x="1076" y="229"/>
                  </a:cubicBezTo>
                  <a:cubicBezTo>
                    <a:pt x="1076" y="229"/>
                    <a:pt x="1076" y="229"/>
                    <a:pt x="1076" y="229"/>
                  </a:cubicBezTo>
                  <a:cubicBezTo>
                    <a:pt x="1081" y="229"/>
                    <a:pt x="1081" y="229"/>
                    <a:pt x="1081" y="229"/>
                  </a:cubicBezTo>
                  <a:cubicBezTo>
                    <a:pt x="1081" y="229"/>
                    <a:pt x="1081" y="229"/>
                    <a:pt x="1081" y="229"/>
                  </a:cubicBezTo>
                  <a:cubicBezTo>
                    <a:pt x="1086" y="229"/>
                    <a:pt x="1086" y="229"/>
                    <a:pt x="1086" y="229"/>
                  </a:cubicBezTo>
                  <a:cubicBezTo>
                    <a:pt x="1086" y="229"/>
                    <a:pt x="1086" y="229"/>
                    <a:pt x="1086" y="229"/>
                  </a:cubicBezTo>
                  <a:cubicBezTo>
                    <a:pt x="1092" y="227"/>
                    <a:pt x="1092" y="227"/>
                    <a:pt x="1092" y="227"/>
                  </a:cubicBezTo>
                  <a:cubicBezTo>
                    <a:pt x="1092" y="227"/>
                    <a:pt x="1092" y="227"/>
                    <a:pt x="1092" y="227"/>
                  </a:cubicBezTo>
                  <a:cubicBezTo>
                    <a:pt x="1098" y="227"/>
                    <a:pt x="1098" y="227"/>
                    <a:pt x="1098" y="227"/>
                  </a:cubicBezTo>
                  <a:cubicBezTo>
                    <a:pt x="1098" y="227"/>
                    <a:pt x="1098" y="227"/>
                    <a:pt x="1098" y="227"/>
                  </a:cubicBezTo>
                  <a:cubicBezTo>
                    <a:pt x="1105" y="227"/>
                    <a:pt x="1105" y="227"/>
                    <a:pt x="1105" y="227"/>
                  </a:cubicBezTo>
                  <a:cubicBezTo>
                    <a:pt x="1105" y="227"/>
                    <a:pt x="1105" y="227"/>
                    <a:pt x="1105" y="227"/>
                  </a:cubicBezTo>
                  <a:cubicBezTo>
                    <a:pt x="1111" y="227"/>
                    <a:pt x="1111" y="227"/>
                    <a:pt x="1111" y="227"/>
                  </a:cubicBezTo>
                  <a:cubicBezTo>
                    <a:pt x="1111" y="227"/>
                    <a:pt x="1111" y="227"/>
                    <a:pt x="1111" y="227"/>
                  </a:cubicBezTo>
                  <a:cubicBezTo>
                    <a:pt x="1118" y="225"/>
                    <a:pt x="1118" y="225"/>
                    <a:pt x="1118" y="225"/>
                  </a:cubicBezTo>
                  <a:cubicBezTo>
                    <a:pt x="1118" y="225"/>
                    <a:pt x="1118" y="225"/>
                    <a:pt x="1118" y="225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31" y="222"/>
                    <a:pt x="1131" y="222"/>
                    <a:pt x="1131" y="222"/>
                  </a:cubicBezTo>
                  <a:cubicBezTo>
                    <a:pt x="1131" y="222"/>
                    <a:pt x="1131" y="222"/>
                    <a:pt x="1131" y="222"/>
                  </a:cubicBezTo>
                  <a:cubicBezTo>
                    <a:pt x="1137" y="219"/>
                    <a:pt x="1137" y="219"/>
                    <a:pt x="1137" y="219"/>
                  </a:cubicBezTo>
                  <a:cubicBezTo>
                    <a:pt x="1137" y="219"/>
                    <a:pt x="1137" y="219"/>
                    <a:pt x="1137" y="219"/>
                  </a:cubicBezTo>
                  <a:cubicBezTo>
                    <a:pt x="1143" y="215"/>
                    <a:pt x="1143" y="215"/>
                    <a:pt x="1143" y="215"/>
                  </a:cubicBezTo>
                  <a:cubicBezTo>
                    <a:pt x="1143" y="215"/>
                    <a:pt x="1143" y="215"/>
                    <a:pt x="1143" y="215"/>
                  </a:cubicBezTo>
                  <a:cubicBezTo>
                    <a:pt x="1199" y="192"/>
                    <a:pt x="1199" y="192"/>
                    <a:pt x="1199" y="192"/>
                  </a:cubicBezTo>
                  <a:cubicBezTo>
                    <a:pt x="1199" y="192"/>
                    <a:pt x="1199" y="192"/>
                    <a:pt x="1199" y="192"/>
                  </a:cubicBezTo>
                  <a:cubicBezTo>
                    <a:pt x="1197" y="191"/>
                    <a:pt x="1197" y="191"/>
                    <a:pt x="1197" y="191"/>
                  </a:cubicBezTo>
                  <a:cubicBezTo>
                    <a:pt x="1197" y="191"/>
                    <a:pt x="1197" y="191"/>
                    <a:pt x="1197" y="191"/>
                  </a:cubicBezTo>
                  <a:cubicBezTo>
                    <a:pt x="1196" y="189"/>
                    <a:pt x="1196" y="189"/>
                    <a:pt x="1196" y="189"/>
                  </a:cubicBezTo>
                  <a:cubicBezTo>
                    <a:pt x="1196" y="189"/>
                    <a:pt x="1196" y="189"/>
                    <a:pt x="1196" y="189"/>
                  </a:cubicBezTo>
                  <a:cubicBezTo>
                    <a:pt x="1194" y="188"/>
                    <a:pt x="1194" y="188"/>
                    <a:pt x="1194" y="188"/>
                  </a:cubicBezTo>
                  <a:cubicBezTo>
                    <a:pt x="1194" y="188"/>
                    <a:pt x="1194" y="188"/>
                    <a:pt x="1194" y="188"/>
                  </a:cubicBezTo>
                  <a:cubicBezTo>
                    <a:pt x="1193" y="186"/>
                    <a:pt x="1193" y="186"/>
                    <a:pt x="1193" y="186"/>
                  </a:cubicBezTo>
                  <a:cubicBezTo>
                    <a:pt x="1193" y="186"/>
                    <a:pt x="1193" y="186"/>
                    <a:pt x="1193" y="186"/>
                  </a:cubicBezTo>
                  <a:cubicBezTo>
                    <a:pt x="1191" y="185"/>
                    <a:pt x="1191" y="185"/>
                    <a:pt x="1191" y="185"/>
                  </a:cubicBezTo>
                  <a:cubicBezTo>
                    <a:pt x="1191" y="185"/>
                    <a:pt x="1191" y="185"/>
                    <a:pt x="1191" y="185"/>
                  </a:cubicBezTo>
                  <a:cubicBezTo>
                    <a:pt x="1189" y="184"/>
                    <a:pt x="1189" y="184"/>
                    <a:pt x="1189" y="184"/>
                  </a:cubicBezTo>
                  <a:cubicBezTo>
                    <a:pt x="1189" y="184"/>
                    <a:pt x="1189" y="184"/>
                    <a:pt x="1189" y="184"/>
                  </a:cubicBezTo>
                  <a:cubicBezTo>
                    <a:pt x="1187" y="183"/>
                    <a:pt x="1187" y="183"/>
                    <a:pt x="1187" y="183"/>
                  </a:cubicBezTo>
                  <a:cubicBezTo>
                    <a:pt x="1187" y="183"/>
                    <a:pt x="1187" y="183"/>
                    <a:pt x="1187" y="183"/>
                  </a:cubicBezTo>
                  <a:cubicBezTo>
                    <a:pt x="1184" y="181"/>
                    <a:pt x="1184" y="181"/>
                    <a:pt x="1184" y="181"/>
                  </a:cubicBezTo>
                  <a:cubicBezTo>
                    <a:pt x="1184" y="181"/>
                    <a:pt x="1184" y="181"/>
                    <a:pt x="1184" y="181"/>
                  </a:cubicBezTo>
                  <a:cubicBezTo>
                    <a:pt x="1181" y="180"/>
                    <a:pt x="1181" y="180"/>
                    <a:pt x="1181" y="180"/>
                  </a:cubicBezTo>
                  <a:cubicBezTo>
                    <a:pt x="1181" y="180"/>
                    <a:pt x="1181" y="180"/>
                    <a:pt x="1181" y="180"/>
                  </a:cubicBezTo>
                  <a:cubicBezTo>
                    <a:pt x="1181" y="177"/>
                    <a:pt x="1181" y="177"/>
                    <a:pt x="1181" y="177"/>
                  </a:cubicBezTo>
                  <a:cubicBezTo>
                    <a:pt x="1181" y="177"/>
                    <a:pt x="1181" y="177"/>
                    <a:pt x="1181" y="177"/>
                  </a:cubicBezTo>
                  <a:cubicBezTo>
                    <a:pt x="1181" y="174"/>
                    <a:pt x="1181" y="174"/>
                    <a:pt x="1181" y="174"/>
                  </a:cubicBezTo>
                  <a:cubicBezTo>
                    <a:pt x="1181" y="174"/>
                    <a:pt x="1181" y="174"/>
                    <a:pt x="1181" y="174"/>
                  </a:cubicBezTo>
                  <a:cubicBezTo>
                    <a:pt x="1181" y="171"/>
                    <a:pt x="1181" y="171"/>
                    <a:pt x="1181" y="171"/>
                  </a:cubicBezTo>
                  <a:cubicBezTo>
                    <a:pt x="1181" y="171"/>
                    <a:pt x="1181" y="171"/>
                    <a:pt x="1181" y="171"/>
                  </a:cubicBezTo>
                  <a:cubicBezTo>
                    <a:pt x="1180" y="168"/>
                    <a:pt x="1180" y="168"/>
                    <a:pt x="1180" y="168"/>
                  </a:cubicBezTo>
                  <a:cubicBezTo>
                    <a:pt x="1180" y="168"/>
                    <a:pt x="1180" y="168"/>
                    <a:pt x="1180" y="168"/>
                  </a:cubicBezTo>
                  <a:cubicBezTo>
                    <a:pt x="1180" y="164"/>
                    <a:pt x="1180" y="164"/>
                    <a:pt x="1180" y="164"/>
                  </a:cubicBezTo>
                  <a:cubicBezTo>
                    <a:pt x="1180" y="164"/>
                    <a:pt x="1180" y="164"/>
                    <a:pt x="1180" y="164"/>
                  </a:cubicBezTo>
                  <a:cubicBezTo>
                    <a:pt x="1179" y="161"/>
                    <a:pt x="1179" y="161"/>
                    <a:pt x="1179" y="161"/>
                  </a:cubicBezTo>
                  <a:cubicBezTo>
                    <a:pt x="1179" y="161"/>
                    <a:pt x="1179" y="161"/>
                    <a:pt x="1179" y="161"/>
                  </a:cubicBezTo>
                  <a:cubicBezTo>
                    <a:pt x="1179" y="158"/>
                    <a:pt x="1179" y="158"/>
                    <a:pt x="1179" y="158"/>
                  </a:cubicBezTo>
                  <a:cubicBezTo>
                    <a:pt x="1179" y="158"/>
                    <a:pt x="1179" y="158"/>
                    <a:pt x="1179" y="158"/>
                  </a:cubicBezTo>
                  <a:cubicBezTo>
                    <a:pt x="1175" y="158"/>
                    <a:pt x="1175" y="158"/>
                    <a:pt x="1175" y="158"/>
                  </a:cubicBezTo>
                  <a:cubicBezTo>
                    <a:pt x="1175" y="158"/>
                    <a:pt x="1175" y="158"/>
                    <a:pt x="1175" y="158"/>
                  </a:cubicBezTo>
                  <a:cubicBezTo>
                    <a:pt x="1171" y="162"/>
                    <a:pt x="1171" y="162"/>
                    <a:pt x="1171" y="162"/>
                  </a:cubicBezTo>
                  <a:cubicBezTo>
                    <a:pt x="1171" y="162"/>
                    <a:pt x="1171" y="162"/>
                    <a:pt x="1171" y="162"/>
                  </a:cubicBezTo>
                  <a:cubicBezTo>
                    <a:pt x="1168" y="165"/>
                    <a:pt x="1168" y="165"/>
                    <a:pt x="1168" y="165"/>
                  </a:cubicBezTo>
                  <a:cubicBezTo>
                    <a:pt x="1168" y="165"/>
                    <a:pt x="1168" y="165"/>
                    <a:pt x="1168" y="165"/>
                  </a:cubicBezTo>
                  <a:cubicBezTo>
                    <a:pt x="1164" y="168"/>
                    <a:pt x="1164" y="168"/>
                    <a:pt x="1164" y="168"/>
                  </a:cubicBezTo>
                  <a:cubicBezTo>
                    <a:pt x="1164" y="168"/>
                    <a:pt x="1164" y="168"/>
                    <a:pt x="1164" y="168"/>
                  </a:cubicBezTo>
                  <a:cubicBezTo>
                    <a:pt x="1159" y="170"/>
                    <a:pt x="1159" y="170"/>
                    <a:pt x="1159" y="170"/>
                  </a:cubicBezTo>
                  <a:cubicBezTo>
                    <a:pt x="1159" y="170"/>
                    <a:pt x="1159" y="170"/>
                    <a:pt x="1159" y="170"/>
                  </a:cubicBezTo>
                  <a:cubicBezTo>
                    <a:pt x="1154" y="171"/>
                    <a:pt x="1154" y="171"/>
                    <a:pt x="1154" y="171"/>
                  </a:cubicBezTo>
                  <a:cubicBezTo>
                    <a:pt x="1154" y="171"/>
                    <a:pt x="1154" y="171"/>
                    <a:pt x="1154" y="171"/>
                  </a:cubicBezTo>
                  <a:cubicBezTo>
                    <a:pt x="1150" y="171"/>
                    <a:pt x="1150" y="171"/>
                    <a:pt x="1150" y="171"/>
                  </a:cubicBezTo>
                  <a:cubicBezTo>
                    <a:pt x="1150" y="171"/>
                    <a:pt x="1150" y="171"/>
                    <a:pt x="1150" y="171"/>
                  </a:cubicBezTo>
                  <a:cubicBezTo>
                    <a:pt x="1146" y="171"/>
                    <a:pt x="1146" y="171"/>
                    <a:pt x="1146" y="171"/>
                  </a:cubicBezTo>
                  <a:cubicBezTo>
                    <a:pt x="1146" y="171"/>
                    <a:pt x="1146" y="171"/>
                    <a:pt x="1146" y="171"/>
                  </a:cubicBezTo>
                  <a:cubicBezTo>
                    <a:pt x="1141" y="169"/>
                    <a:pt x="1141" y="169"/>
                    <a:pt x="1141" y="169"/>
                  </a:cubicBezTo>
                  <a:cubicBezTo>
                    <a:pt x="1141" y="169"/>
                    <a:pt x="1141" y="169"/>
                    <a:pt x="1141" y="169"/>
                  </a:cubicBezTo>
                  <a:cubicBezTo>
                    <a:pt x="1140" y="166"/>
                    <a:pt x="1140" y="166"/>
                    <a:pt x="1140" y="166"/>
                  </a:cubicBezTo>
                  <a:cubicBezTo>
                    <a:pt x="1140" y="166"/>
                    <a:pt x="1140" y="166"/>
                    <a:pt x="1140" y="166"/>
                  </a:cubicBezTo>
                  <a:cubicBezTo>
                    <a:pt x="1139" y="162"/>
                    <a:pt x="1139" y="162"/>
                    <a:pt x="1139" y="162"/>
                  </a:cubicBezTo>
                  <a:cubicBezTo>
                    <a:pt x="1139" y="162"/>
                    <a:pt x="1139" y="162"/>
                    <a:pt x="1139" y="162"/>
                  </a:cubicBezTo>
                  <a:cubicBezTo>
                    <a:pt x="1137" y="159"/>
                    <a:pt x="1137" y="159"/>
                    <a:pt x="1137" y="159"/>
                  </a:cubicBezTo>
                  <a:cubicBezTo>
                    <a:pt x="1137" y="159"/>
                    <a:pt x="1137" y="159"/>
                    <a:pt x="1137" y="159"/>
                  </a:cubicBezTo>
                  <a:cubicBezTo>
                    <a:pt x="1136" y="155"/>
                    <a:pt x="1136" y="155"/>
                    <a:pt x="1136" y="155"/>
                  </a:cubicBezTo>
                  <a:cubicBezTo>
                    <a:pt x="1136" y="155"/>
                    <a:pt x="1136" y="155"/>
                    <a:pt x="1136" y="155"/>
                  </a:cubicBezTo>
                  <a:cubicBezTo>
                    <a:pt x="1134" y="151"/>
                    <a:pt x="1134" y="151"/>
                    <a:pt x="1134" y="151"/>
                  </a:cubicBezTo>
                  <a:cubicBezTo>
                    <a:pt x="1134" y="151"/>
                    <a:pt x="1134" y="151"/>
                    <a:pt x="1134" y="151"/>
                  </a:cubicBezTo>
                  <a:cubicBezTo>
                    <a:pt x="1134" y="147"/>
                    <a:pt x="1134" y="147"/>
                    <a:pt x="1134" y="147"/>
                  </a:cubicBezTo>
                  <a:cubicBezTo>
                    <a:pt x="1134" y="147"/>
                    <a:pt x="1134" y="147"/>
                    <a:pt x="1134" y="147"/>
                  </a:cubicBezTo>
                  <a:cubicBezTo>
                    <a:pt x="1135" y="144"/>
                    <a:pt x="1135" y="144"/>
                    <a:pt x="1135" y="144"/>
                  </a:cubicBezTo>
                  <a:cubicBezTo>
                    <a:pt x="1135" y="144"/>
                    <a:pt x="1135" y="144"/>
                    <a:pt x="1135" y="144"/>
                  </a:cubicBezTo>
                  <a:cubicBezTo>
                    <a:pt x="1139" y="141"/>
                    <a:pt x="1139" y="141"/>
                    <a:pt x="1139" y="141"/>
                  </a:cubicBezTo>
                  <a:cubicBezTo>
                    <a:pt x="1139" y="141"/>
                    <a:pt x="1139" y="141"/>
                    <a:pt x="1139" y="141"/>
                  </a:cubicBezTo>
                  <a:cubicBezTo>
                    <a:pt x="1139" y="143"/>
                    <a:pt x="1139" y="143"/>
                    <a:pt x="1139" y="143"/>
                  </a:cubicBezTo>
                  <a:cubicBezTo>
                    <a:pt x="1139" y="143"/>
                    <a:pt x="1139" y="143"/>
                    <a:pt x="1139" y="143"/>
                  </a:cubicBezTo>
                  <a:cubicBezTo>
                    <a:pt x="1140" y="144"/>
                    <a:pt x="1140" y="144"/>
                    <a:pt x="1140" y="144"/>
                  </a:cubicBezTo>
                  <a:cubicBezTo>
                    <a:pt x="1140" y="144"/>
                    <a:pt x="1140" y="144"/>
                    <a:pt x="1140" y="144"/>
                  </a:cubicBezTo>
                  <a:cubicBezTo>
                    <a:pt x="1141" y="146"/>
                    <a:pt x="1141" y="146"/>
                    <a:pt x="1141" y="146"/>
                  </a:cubicBezTo>
                  <a:cubicBezTo>
                    <a:pt x="1141" y="146"/>
                    <a:pt x="1141" y="146"/>
                    <a:pt x="1141" y="146"/>
                  </a:cubicBezTo>
                  <a:cubicBezTo>
                    <a:pt x="1145" y="147"/>
                    <a:pt x="1145" y="147"/>
                    <a:pt x="1145" y="147"/>
                  </a:cubicBezTo>
                  <a:cubicBezTo>
                    <a:pt x="1145" y="147"/>
                    <a:pt x="1145" y="147"/>
                    <a:pt x="1145" y="147"/>
                  </a:cubicBezTo>
                  <a:cubicBezTo>
                    <a:pt x="1147" y="148"/>
                    <a:pt x="1147" y="148"/>
                    <a:pt x="1147" y="148"/>
                  </a:cubicBezTo>
                  <a:cubicBezTo>
                    <a:pt x="1147" y="148"/>
                    <a:pt x="1147" y="148"/>
                    <a:pt x="1147" y="148"/>
                  </a:cubicBezTo>
                  <a:cubicBezTo>
                    <a:pt x="1150" y="149"/>
                    <a:pt x="1150" y="149"/>
                    <a:pt x="1150" y="149"/>
                  </a:cubicBezTo>
                  <a:cubicBezTo>
                    <a:pt x="1150" y="149"/>
                    <a:pt x="1150" y="149"/>
                    <a:pt x="1150" y="149"/>
                  </a:cubicBezTo>
                  <a:cubicBezTo>
                    <a:pt x="1152" y="149"/>
                    <a:pt x="1152" y="149"/>
                    <a:pt x="1152" y="149"/>
                  </a:cubicBezTo>
                  <a:cubicBezTo>
                    <a:pt x="1152" y="149"/>
                    <a:pt x="1152" y="149"/>
                    <a:pt x="1152" y="149"/>
                  </a:cubicBezTo>
                  <a:cubicBezTo>
                    <a:pt x="1155" y="148"/>
                    <a:pt x="1155" y="148"/>
                    <a:pt x="1155" y="148"/>
                  </a:cubicBezTo>
                  <a:cubicBezTo>
                    <a:pt x="1155" y="148"/>
                    <a:pt x="1155" y="148"/>
                    <a:pt x="1155" y="148"/>
                  </a:cubicBezTo>
                  <a:cubicBezTo>
                    <a:pt x="1158" y="147"/>
                    <a:pt x="1158" y="147"/>
                    <a:pt x="1158" y="147"/>
                  </a:cubicBezTo>
                  <a:cubicBezTo>
                    <a:pt x="1158" y="147"/>
                    <a:pt x="1158" y="147"/>
                    <a:pt x="1158" y="147"/>
                  </a:cubicBezTo>
                  <a:cubicBezTo>
                    <a:pt x="1161" y="146"/>
                    <a:pt x="1161" y="146"/>
                    <a:pt x="1161" y="146"/>
                  </a:cubicBezTo>
                  <a:cubicBezTo>
                    <a:pt x="1161" y="146"/>
                    <a:pt x="1161" y="146"/>
                    <a:pt x="1161" y="146"/>
                  </a:cubicBezTo>
                  <a:cubicBezTo>
                    <a:pt x="1165" y="145"/>
                    <a:pt x="1165" y="145"/>
                    <a:pt x="1165" y="145"/>
                  </a:cubicBezTo>
                  <a:cubicBezTo>
                    <a:pt x="1165" y="145"/>
                    <a:pt x="1165" y="145"/>
                    <a:pt x="1165" y="145"/>
                  </a:cubicBezTo>
                  <a:cubicBezTo>
                    <a:pt x="1169" y="143"/>
                    <a:pt x="1169" y="143"/>
                    <a:pt x="1169" y="143"/>
                  </a:cubicBezTo>
                  <a:cubicBezTo>
                    <a:pt x="1169" y="143"/>
                    <a:pt x="1169" y="143"/>
                    <a:pt x="1169" y="143"/>
                  </a:cubicBezTo>
                  <a:cubicBezTo>
                    <a:pt x="1171" y="142"/>
                    <a:pt x="1171" y="142"/>
                    <a:pt x="1171" y="142"/>
                  </a:cubicBezTo>
                  <a:cubicBezTo>
                    <a:pt x="1171" y="142"/>
                    <a:pt x="1171" y="142"/>
                    <a:pt x="1171" y="142"/>
                  </a:cubicBezTo>
                  <a:cubicBezTo>
                    <a:pt x="1174" y="140"/>
                    <a:pt x="1174" y="140"/>
                    <a:pt x="1174" y="140"/>
                  </a:cubicBezTo>
                  <a:cubicBezTo>
                    <a:pt x="1174" y="140"/>
                    <a:pt x="1174" y="140"/>
                    <a:pt x="1174" y="140"/>
                  </a:cubicBezTo>
                  <a:cubicBezTo>
                    <a:pt x="1176" y="138"/>
                    <a:pt x="1176" y="138"/>
                    <a:pt x="1176" y="138"/>
                  </a:cubicBezTo>
                  <a:cubicBezTo>
                    <a:pt x="1176" y="138"/>
                    <a:pt x="1176" y="138"/>
                    <a:pt x="1176" y="138"/>
                  </a:cubicBezTo>
                  <a:cubicBezTo>
                    <a:pt x="1179" y="133"/>
                    <a:pt x="1179" y="133"/>
                    <a:pt x="1179" y="133"/>
                  </a:cubicBezTo>
                  <a:cubicBezTo>
                    <a:pt x="1179" y="133"/>
                    <a:pt x="1179" y="133"/>
                    <a:pt x="1179" y="133"/>
                  </a:cubicBezTo>
                  <a:cubicBezTo>
                    <a:pt x="1178" y="101"/>
                    <a:pt x="1178" y="101"/>
                    <a:pt x="1178" y="101"/>
                  </a:cubicBezTo>
                  <a:cubicBezTo>
                    <a:pt x="1178" y="99"/>
                    <a:pt x="1178" y="99"/>
                    <a:pt x="1178" y="99"/>
                  </a:cubicBezTo>
                  <a:cubicBezTo>
                    <a:pt x="1179" y="73"/>
                    <a:pt x="1179" y="73"/>
                    <a:pt x="1179" y="73"/>
                  </a:cubicBezTo>
                  <a:cubicBezTo>
                    <a:pt x="1179" y="73"/>
                    <a:pt x="1179" y="73"/>
                    <a:pt x="1179" y="73"/>
                  </a:cubicBezTo>
                  <a:cubicBezTo>
                    <a:pt x="1181" y="75"/>
                    <a:pt x="1181" y="75"/>
                    <a:pt x="1181" y="75"/>
                  </a:cubicBezTo>
                  <a:cubicBezTo>
                    <a:pt x="1181" y="75"/>
                    <a:pt x="1181" y="75"/>
                    <a:pt x="1181" y="75"/>
                  </a:cubicBezTo>
                  <a:cubicBezTo>
                    <a:pt x="1184" y="77"/>
                    <a:pt x="1184" y="77"/>
                    <a:pt x="1184" y="77"/>
                  </a:cubicBezTo>
                  <a:cubicBezTo>
                    <a:pt x="1184" y="77"/>
                    <a:pt x="1184" y="77"/>
                    <a:pt x="1184" y="77"/>
                  </a:cubicBezTo>
                  <a:cubicBezTo>
                    <a:pt x="1187" y="79"/>
                    <a:pt x="1187" y="79"/>
                    <a:pt x="1187" y="79"/>
                  </a:cubicBezTo>
                  <a:cubicBezTo>
                    <a:pt x="1187" y="79"/>
                    <a:pt x="1187" y="79"/>
                    <a:pt x="1187" y="79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2" y="83"/>
                    <a:pt x="1192" y="83"/>
                    <a:pt x="1192" y="83"/>
                  </a:cubicBezTo>
                  <a:cubicBezTo>
                    <a:pt x="1192" y="83"/>
                    <a:pt x="1192" y="83"/>
                    <a:pt x="1192" y="83"/>
                  </a:cubicBezTo>
                  <a:cubicBezTo>
                    <a:pt x="1195" y="85"/>
                    <a:pt x="1195" y="85"/>
                    <a:pt x="1195" y="85"/>
                  </a:cubicBezTo>
                  <a:cubicBezTo>
                    <a:pt x="1195" y="85"/>
                    <a:pt x="1195" y="85"/>
                    <a:pt x="1195" y="85"/>
                  </a:cubicBezTo>
                  <a:cubicBezTo>
                    <a:pt x="1198" y="87"/>
                    <a:pt x="1198" y="87"/>
                    <a:pt x="1198" y="87"/>
                  </a:cubicBezTo>
                  <a:cubicBezTo>
                    <a:pt x="1198" y="87"/>
                    <a:pt x="1198" y="87"/>
                    <a:pt x="1198" y="87"/>
                  </a:cubicBezTo>
                  <a:cubicBezTo>
                    <a:pt x="1201" y="89"/>
                    <a:pt x="1201" y="89"/>
                    <a:pt x="1201" y="89"/>
                  </a:cubicBezTo>
                  <a:cubicBezTo>
                    <a:pt x="1201" y="89"/>
                    <a:pt x="1201" y="89"/>
                    <a:pt x="1201" y="89"/>
                  </a:cubicBezTo>
                  <a:cubicBezTo>
                    <a:pt x="1204" y="97"/>
                    <a:pt x="1204" y="97"/>
                    <a:pt x="1204" y="97"/>
                  </a:cubicBezTo>
                  <a:cubicBezTo>
                    <a:pt x="1204" y="97"/>
                    <a:pt x="1204" y="97"/>
                    <a:pt x="1204" y="97"/>
                  </a:cubicBezTo>
                  <a:cubicBezTo>
                    <a:pt x="1206" y="103"/>
                    <a:pt x="1206" y="103"/>
                    <a:pt x="1206" y="103"/>
                  </a:cubicBezTo>
                  <a:cubicBezTo>
                    <a:pt x="1206" y="103"/>
                    <a:pt x="1206" y="103"/>
                    <a:pt x="1206" y="103"/>
                  </a:cubicBezTo>
                  <a:cubicBezTo>
                    <a:pt x="1204" y="111"/>
                    <a:pt x="1204" y="111"/>
                    <a:pt x="1204" y="111"/>
                  </a:cubicBezTo>
                  <a:cubicBezTo>
                    <a:pt x="1204" y="111"/>
                    <a:pt x="1204" y="111"/>
                    <a:pt x="1204" y="111"/>
                  </a:cubicBezTo>
                  <a:cubicBezTo>
                    <a:pt x="1203" y="118"/>
                    <a:pt x="1203" y="118"/>
                    <a:pt x="1203" y="118"/>
                  </a:cubicBezTo>
                  <a:cubicBezTo>
                    <a:pt x="1203" y="118"/>
                    <a:pt x="1203" y="118"/>
                    <a:pt x="1203" y="118"/>
                  </a:cubicBezTo>
                  <a:cubicBezTo>
                    <a:pt x="1201" y="127"/>
                    <a:pt x="1201" y="127"/>
                    <a:pt x="1201" y="127"/>
                  </a:cubicBezTo>
                  <a:cubicBezTo>
                    <a:pt x="1201" y="127"/>
                    <a:pt x="1201" y="127"/>
                    <a:pt x="1201" y="127"/>
                  </a:cubicBezTo>
                  <a:cubicBezTo>
                    <a:pt x="1201" y="134"/>
                    <a:pt x="1201" y="134"/>
                    <a:pt x="1201" y="134"/>
                  </a:cubicBezTo>
                  <a:cubicBezTo>
                    <a:pt x="1201" y="134"/>
                    <a:pt x="1201" y="134"/>
                    <a:pt x="1201" y="134"/>
                  </a:cubicBezTo>
                  <a:cubicBezTo>
                    <a:pt x="1202" y="141"/>
                    <a:pt x="1202" y="141"/>
                    <a:pt x="1202" y="141"/>
                  </a:cubicBezTo>
                  <a:cubicBezTo>
                    <a:pt x="1202" y="141"/>
                    <a:pt x="1202" y="141"/>
                    <a:pt x="1202" y="141"/>
                  </a:cubicBezTo>
                  <a:cubicBezTo>
                    <a:pt x="1207" y="146"/>
                    <a:pt x="1207" y="146"/>
                    <a:pt x="1207" y="146"/>
                  </a:cubicBezTo>
                  <a:cubicBezTo>
                    <a:pt x="1207" y="146"/>
                    <a:pt x="1207" y="146"/>
                    <a:pt x="1207" y="146"/>
                  </a:cubicBezTo>
                  <a:cubicBezTo>
                    <a:pt x="1211" y="145"/>
                    <a:pt x="1211" y="145"/>
                    <a:pt x="1211" y="145"/>
                  </a:cubicBezTo>
                  <a:cubicBezTo>
                    <a:pt x="1211" y="145"/>
                    <a:pt x="1211" y="145"/>
                    <a:pt x="1211" y="145"/>
                  </a:cubicBezTo>
                  <a:cubicBezTo>
                    <a:pt x="1213" y="142"/>
                    <a:pt x="1213" y="142"/>
                    <a:pt x="1213" y="142"/>
                  </a:cubicBezTo>
                  <a:cubicBezTo>
                    <a:pt x="1213" y="142"/>
                    <a:pt x="1213" y="142"/>
                    <a:pt x="1213" y="142"/>
                  </a:cubicBezTo>
                  <a:cubicBezTo>
                    <a:pt x="1215" y="139"/>
                    <a:pt x="1215" y="139"/>
                    <a:pt x="1215" y="139"/>
                  </a:cubicBezTo>
                  <a:cubicBezTo>
                    <a:pt x="1215" y="139"/>
                    <a:pt x="1215" y="139"/>
                    <a:pt x="1215" y="139"/>
                  </a:cubicBezTo>
                  <a:cubicBezTo>
                    <a:pt x="1216" y="136"/>
                    <a:pt x="1216" y="136"/>
                    <a:pt x="1216" y="136"/>
                  </a:cubicBezTo>
                  <a:cubicBezTo>
                    <a:pt x="1216" y="136"/>
                    <a:pt x="1216" y="136"/>
                    <a:pt x="1216" y="136"/>
                  </a:cubicBezTo>
                  <a:cubicBezTo>
                    <a:pt x="1217" y="131"/>
                    <a:pt x="1217" y="131"/>
                    <a:pt x="1217" y="131"/>
                  </a:cubicBezTo>
                  <a:cubicBezTo>
                    <a:pt x="1217" y="131"/>
                    <a:pt x="1217" y="131"/>
                    <a:pt x="1217" y="131"/>
                  </a:cubicBezTo>
                  <a:cubicBezTo>
                    <a:pt x="1216" y="128"/>
                    <a:pt x="1216" y="128"/>
                    <a:pt x="1216" y="128"/>
                  </a:cubicBezTo>
                  <a:cubicBezTo>
                    <a:pt x="1216" y="128"/>
                    <a:pt x="1216" y="128"/>
                    <a:pt x="1216" y="128"/>
                  </a:cubicBezTo>
                  <a:cubicBezTo>
                    <a:pt x="1216" y="123"/>
                    <a:pt x="1216" y="123"/>
                    <a:pt x="1216" y="123"/>
                  </a:cubicBezTo>
                  <a:cubicBezTo>
                    <a:pt x="1216" y="123"/>
                    <a:pt x="1216" y="123"/>
                    <a:pt x="1216" y="123"/>
                  </a:cubicBezTo>
                  <a:cubicBezTo>
                    <a:pt x="1216" y="119"/>
                    <a:pt x="1216" y="119"/>
                    <a:pt x="1216" y="119"/>
                  </a:cubicBezTo>
                  <a:cubicBezTo>
                    <a:pt x="1216" y="119"/>
                    <a:pt x="1216" y="119"/>
                    <a:pt x="1216" y="119"/>
                  </a:cubicBezTo>
                  <a:cubicBezTo>
                    <a:pt x="1216" y="114"/>
                    <a:pt x="1216" y="114"/>
                    <a:pt x="1216" y="114"/>
                  </a:cubicBezTo>
                  <a:cubicBezTo>
                    <a:pt x="1216" y="114"/>
                    <a:pt x="1216" y="114"/>
                    <a:pt x="1216" y="114"/>
                  </a:cubicBezTo>
                  <a:cubicBezTo>
                    <a:pt x="1217" y="115"/>
                    <a:pt x="1217" y="115"/>
                    <a:pt x="1217" y="115"/>
                  </a:cubicBezTo>
                  <a:cubicBezTo>
                    <a:pt x="1217" y="115"/>
                    <a:pt x="1217" y="115"/>
                    <a:pt x="1217" y="115"/>
                  </a:cubicBezTo>
                  <a:cubicBezTo>
                    <a:pt x="1218" y="115"/>
                    <a:pt x="1218" y="115"/>
                    <a:pt x="1218" y="115"/>
                  </a:cubicBezTo>
                  <a:cubicBezTo>
                    <a:pt x="1218" y="115"/>
                    <a:pt x="1218" y="115"/>
                    <a:pt x="1218" y="115"/>
                  </a:cubicBezTo>
                  <a:cubicBezTo>
                    <a:pt x="1219" y="116"/>
                    <a:pt x="1219" y="116"/>
                    <a:pt x="1219" y="116"/>
                  </a:cubicBezTo>
                  <a:cubicBezTo>
                    <a:pt x="1219" y="116"/>
                    <a:pt x="1219" y="116"/>
                    <a:pt x="1219" y="116"/>
                  </a:cubicBezTo>
                  <a:cubicBezTo>
                    <a:pt x="1221" y="116"/>
                    <a:pt x="1221" y="116"/>
                    <a:pt x="1221" y="116"/>
                  </a:cubicBezTo>
                  <a:cubicBezTo>
                    <a:pt x="1221" y="116"/>
                    <a:pt x="1221" y="116"/>
                    <a:pt x="1221" y="116"/>
                  </a:cubicBezTo>
                  <a:cubicBezTo>
                    <a:pt x="1222" y="118"/>
                    <a:pt x="1222" y="118"/>
                    <a:pt x="1222" y="118"/>
                  </a:cubicBezTo>
                  <a:cubicBezTo>
                    <a:pt x="1222" y="118"/>
                    <a:pt x="1222" y="118"/>
                    <a:pt x="1222" y="118"/>
                  </a:cubicBezTo>
                  <a:cubicBezTo>
                    <a:pt x="1225" y="118"/>
                    <a:pt x="1225" y="118"/>
                    <a:pt x="1225" y="118"/>
                  </a:cubicBezTo>
                  <a:cubicBezTo>
                    <a:pt x="1225" y="118"/>
                    <a:pt x="1225" y="118"/>
                    <a:pt x="1225" y="118"/>
                  </a:cubicBezTo>
                  <a:cubicBezTo>
                    <a:pt x="1225" y="119"/>
                    <a:pt x="1225" y="119"/>
                    <a:pt x="1225" y="119"/>
                  </a:cubicBezTo>
                  <a:cubicBezTo>
                    <a:pt x="1225" y="119"/>
                    <a:pt x="1225" y="119"/>
                    <a:pt x="1225" y="119"/>
                  </a:cubicBezTo>
                  <a:cubicBezTo>
                    <a:pt x="1229" y="119"/>
                    <a:pt x="1229" y="119"/>
                    <a:pt x="1229" y="119"/>
                  </a:cubicBezTo>
                  <a:cubicBezTo>
                    <a:pt x="1229" y="119"/>
                    <a:pt x="1229" y="119"/>
                    <a:pt x="1229" y="119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245" y="102"/>
                    <a:pt x="1245" y="102"/>
                    <a:pt x="1245" y="102"/>
                  </a:cubicBezTo>
                  <a:cubicBezTo>
                    <a:pt x="1245" y="102"/>
                    <a:pt x="1245" y="102"/>
                    <a:pt x="1245" y="102"/>
                  </a:cubicBezTo>
                  <a:cubicBezTo>
                    <a:pt x="1225" y="151"/>
                    <a:pt x="1225" y="151"/>
                    <a:pt x="1225" y="151"/>
                  </a:cubicBezTo>
                  <a:cubicBezTo>
                    <a:pt x="1225" y="151"/>
                    <a:pt x="1225" y="151"/>
                    <a:pt x="1225" y="151"/>
                  </a:cubicBezTo>
                  <a:cubicBezTo>
                    <a:pt x="1222" y="152"/>
                    <a:pt x="1222" y="152"/>
                    <a:pt x="1222" y="152"/>
                  </a:cubicBezTo>
                  <a:cubicBezTo>
                    <a:pt x="1222" y="152"/>
                    <a:pt x="1222" y="152"/>
                    <a:pt x="1222" y="152"/>
                  </a:cubicBezTo>
                  <a:cubicBezTo>
                    <a:pt x="1220" y="153"/>
                    <a:pt x="1220" y="153"/>
                    <a:pt x="1220" y="153"/>
                  </a:cubicBezTo>
                  <a:cubicBezTo>
                    <a:pt x="1220" y="153"/>
                    <a:pt x="1220" y="153"/>
                    <a:pt x="1220" y="153"/>
                  </a:cubicBezTo>
                  <a:cubicBezTo>
                    <a:pt x="1218" y="153"/>
                    <a:pt x="1218" y="153"/>
                    <a:pt x="1218" y="153"/>
                  </a:cubicBezTo>
                  <a:cubicBezTo>
                    <a:pt x="1218" y="153"/>
                    <a:pt x="1218" y="153"/>
                    <a:pt x="1218" y="153"/>
                  </a:cubicBezTo>
                  <a:cubicBezTo>
                    <a:pt x="1217" y="153"/>
                    <a:pt x="1217" y="153"/>
                    <a:pt x="1217" y="153"/>
                  </a:cubicBezTo>
                  <a:cubicBezTo>
                    <a:pt x="1217" y="153"/>
                    <a:pt x="1217" y="153"/>
                    <a:pt x="1217" y="153"/>
                  </a:cubicBezTo>
                  <a:cubicBezTo>
                    <a:pt x="1215" y="153"/>
                    <a:pt x="1215" y="153"/>
                    <a:pt x="1215" y="153"/>
                  </a:cubicBezTo>
                  <a:cubicBezTo>
                    <a:pt x="1215" y="153"/>
                    <a:pt x="1215" y="153"/>
                    <a:pt x="1215" y="153"/>
                  </a:cubicBezTo>
                  <a:cubicBezTo>
                    <a:pt x="1214" y="153"/>
                    <a:pt x="1214" y="153"/>
                    <a:pt x="1214" y="153"/>
                  </a:cubicBezTo>
                  <a:cubicBezTo>
                    <a:pt x="1214" y="153"/>
                    <a:pt x="1214" y="153"/>
                    <a:pt x="1214" y="153"/>
                  </a:cubicBezTo>
                  <a:cubicBezTo>
                    <a:pt x="1212" y="153"/>
                    <a:pt x="1212" y="153"/>
                    <a:pt x="1212" y="153"/>
                  </a:cubicBezTo>
                  <a:cubicBezTo>
                    <a:pt x="1212" y="153"/>
                    <a:pt x="1212" y="153"/>
                    <a:pt x="1212" y="153"/>
                  </a:cubicBezTo>
                  <a:cubicBezTo>
                    <a:pt x="1211" y="153"/>
                    <a:pt x="1211" y="153"/>
                    <a:pt x="1211" y="153"/>
                  </a:cubicBezTo>
                  <a:cubicBezTo>
                    <a:pt x="1211" y="153"/>
                    <a:pt x="1211" y="153"/>
                    <a:pt x="1211" y="153"/>
                  </a:cubicBezTo>
                  <a:cubicBezTo>
                    <a:pt x="1207" y="157"/>
                    <a:pt x="1207" y="157"/>
                    <a:pt x="1207" y="157"/>
                  </a:cubicBezTo>
                  <a:cubicBezTo>
                    <a:pt x="1207" y="157"/>
                    <a:pt x="1207" y="157"/>
                    <a:pt x="1207" y="157"/>
                  </a:cubicBezTo>
                  <a:cubicBezTo>
                    <a:pt x="1204" y="161"/>
                    <a:pt x="1204" y="161"/>
                    <a:pt x="1204" y="161"/>
                  </a:cubicBezTo>
                  <a:cubicBezTo>
                    <a:pt x="1204" y="161"/>
                    <a:pt x="1204" y="161"/>
                    <a:pt x="1204" y="161"/>
                  </a:cubicBezTo>
                  <a:cubicBezTo>
                    <a:pt x="1203" y="166"/>
                    <a:pt x="1203" y="166"/>
                    <a:pt x="1203" y="166"/>
                  </a:cubicBezTo>
                  <a:cubicBezTo>
                    <a:pt x="1203" y="166"/>
                    <a:pt x="1203" y="166"/>
                    <a:pt x="1203" y="166"/>
                  </a:cubicBezTo>
                  <a:cubicBezTo>
                    <a:pt x="1203" y="171"/>
                    <a:pt x="1203" y="171"/>
                    <a:pt x="1203" y="171"/>
                  </a:cubicBezTo>
                  <a:cubicBezTo>
                    <a:pt x="1203" y="171"/>
                    <a:pt x="1203" y="171"/>
                    <a:pt x="1203" y="171"/>
                  </a:cubicBezTo>
                  <a:cubicBezTo>
                    <a:pt x="1202" y="176"/>
                    <a:pt x="1202" y="176"/>
                    <a:pt x="1202" y="176"/>
                  </a:cubicBezTo>
                  <a:cubicBezTo>
                    <a:pt x="1202" y="176"/>
                    <a:pt x="1202" y="176"/>
                    <a:pt x="1202" y="176"/>
                  </a:cubicBezTo>
                  <a:cubicBezTo>
                    <a:pt x="1202" y="181"/>
                    <a:pt x="1202" y="181"/>
                    <a:pt x="1202" y="181"/>
                  </a:cubicBezTo>
                  <a:cubicBezTo>
                    <a:pt x="1202" y="181"/>
                    <a:pt x="1202" y="181"/>
                    <a:pt x="1202" y="181"/>
                  </a:cubicBezTo>
                  <a:cubicBezTo>
                    <a:pt x="1203" y="185"/>
                    <a:pt x="1203" y="185"/>
                    <a:pt x="1203" y="185"/>
                  </a:cubicBezTo>
                  <a:cubicBezTo>
                    <a:pt x="1203" y="185"/>
                    <a:pt x="1203" y="185"/>
                    <a:pt x="1203" y="185"/>
                  </a:cubicBezTo>
                  <a:cubicBezTo>
                    <a:pt x="1206" y="188"/>
                    <a:pt x="1206" y="188"/>
                    <a:pt x="1206" y="188"/>
                  </a:cubicBezTo>
                  <a:cubicBezTo>
                    <a:pt x="1206" y="188"/>
                    <a:pt x="1206" y="188"/>
                    <a:pt x="1206" y="188"/>
                  </a:cubicBezTo>
                  <a:cubicBezTo>
                    <a:pt x="1246" y="170"/>
                    <a:pt x="1246" y="170"/>
                    <a:pt x="1246" y="170"/>
                  </a:cubicBezTo>
                  <a:cubicBezTo>
                    <a:pt x="1246" y="170"/>
                    <a:pt x="1246" y="170"/>
                    <a:pt x="1246" y="170"/>
                  </a:cubicBezTo>
                  <a:cubicBezTo>
                    <a:pt x="1262" y="66"/>
                    <a:pt x="1262" y="66"/>
                    <a:pt x="1262" y="66"/>
                  </a:cubicBezTo>
                  <a:cubicBezTo>
                    <a:pt x="1262" y="66"/>
                    <a:pt x="1262" y="66"/>
                    <a:pt x="1262" y="66"/>
                  </a:cubicBezTo>
                  <a:cubicBezTo>
                    <a:pt x="1260" y="63"/>
                    <a:pt x="1260" y="63"/>
                    <a:pt x="1260" y="63"/>
                  </a:cubicBezTo>
                  <a:cubicBezTo>
                    <a:pt x="1260" y="63"/>
                    <a:pt x="1260" y="63"/>
                    <a:pt x="1260" y="63"/>
                  </a:cubicBezTo>
                  <a:cubicBezTo>
                    <a:pt x="1259" y="60"/>
                    <a:pt x="1259" y="60"/>
                    <a:pt x="1259" y="60"/>
                  </a:cubicBezTo>
                  <a:cubicBezTo>
                    <a:pt x="1259" y="60"/>
                    <a:pt x="1259" y="60"/>
                    <a:pt x="1259" y="60"/>
                  </a:cubicBezTo>
                  <a:cubicBezTo>
                    <a:pt x="1258" y="58"/>
                    <a:pt x="1258" y="58"/>
                    <a:pt x="1258" y="58"/>
                  </a:cubicBezTo>
                  <a:cubicBezTo>
                    <a:pt x="1258" y="58"/>
                    <a:pt x="1258" y="58"/>
                    <a:pt x="1258" y="58"/>
                  </a:cubicBezTo>
                  <a:cubicBezTo>
                    <a:pt x="1258" y="54"/>
                    <a:pt x="1258" y="54"/>
                    <a:pt x="1258" y="54"/>
                  </a:cubicBezTo>
                  <a:cubicBezTo>
                    <a:pt x="1258" y="54"/>
                    <a:pt x="1258" y="54"/>
                    <a:pt x="1258" y="54"/>
                  </a:cubicBezTo>
                  <a:cubicBezTo>
                    <a:pt x="1257" y="51"/>
                    <a:pt x="1257" y="51"/>
                    <a:pt x="1257" y="51"/>
                  </a:cubicBezTo>
                  <a:cubicBezTo>
                    <a:pt x="1257" y="51"/>
                    <a:pt x="1257" y="51"/>
                    <a:pt x="1257" y="51"/>
                  </a:cubicBezTo>
                  <a:cubicBezTo>
                    <a:pt x="1257" y="47"/>
                    <a:pt x="1257" y="47"/>
                    <a:pt x="1257" y="47"/>
                  </a:cubicBezTo>
                  <a:cubicBezTo>
                    <a:pt x="1257" y="47"/>
                    <a:pt x="1257" y="47"/>
                    <a:pt x="1257" y="47"/>
                  </a:cubicBezTo>
                  <a:cubicBezTo>
                    <a:pt x="1257" y="44"/>
                    <a:pt x="1257" y="44"/>
                    <a:pt x="1257" y="44"/>
                  </a:cubicBezTo>
                  <a:cubicBezTo>
                    <a:pt x="1257" y="44"/>
                    <a:pt x="1257" y="44"/>
                    <a:pt x="1257" y="44"/>
                  </a:cubicBezTo>
                  <a:cubicBezTo>
                    <a:pt x="1260" y="40"/>
                    <a:pt x="1260" y="40"/>
                    <a:pt x="1260" y="40"/>
                  </a:cubicBezTo>
                  <a:cubicBezTo>
                    <a:pt x="1260" y="40"/>
                    <a:pt x="1260" y="40"/>
                    <a:pt x="1260" y="40"/>
                  </a:cubicBezTo>
                  <a:cubicBezTo>
                    <a:pt x="1262" y="41"/>
                    <a:pt x="1262" y="41"/>
                    <a:pt x="1262" y="41"/>
                  </a:cubicBezTo>
                  <a:cubicBezTo>
                    <a:pt x="1262" y="41"/>
                    <a:pt x="1262" y="41"/>
                    <a:pt x="1262" y="41"/>
                  </a:cubicBezTo>
                  <a:cubicBezTo>
                    <a:pt x="1264" y="40"/>
                    <a:pt x="1264" y="40"/>
                    <a:pt x="1264" y="40"/>
                  </a:cubicBezTo>
                  <a:cubicBezTo>
                    <a:pt x="1264" y="40"/>
                    <a:pt x="1264" y="40"/>
                    <a:pt x="1264" y="40"/>
                  </a:cubicBezTo>
                  <a:cubicBezTo>
                    <a:pt x="1268" y="40"/>
                    <a:pt x="1268" y="40"/>
                    <a:pt x="1268" y="40"/>
                  </a:cubicBezTo>
                  <a:cubicBezTo>
                    <a:pt x="1268" y="40"/>
                    <a:pt x="1268" y="40"/>
                    <a:pt x="1268" y="40"/>
                  </a:cubicBezTo>
                  <a:cubicBezTo>
                    <a:pt x="1271" y="38"/>
                    <a:pt x="1271" y="38"/>
                    <a:pt x="1271" y="38"/>
                  </a:cubicBezTo>
                  <a:cubicBezTo>
                    <a:pt x="1271" y="38"/>
                    <a:pt x="1271" y="38"/>
                    <a:pt x="1271" y="38"/>
                  </a:cubicBezTo>
                  <a:cubicBezTo>
                    <a:pt x="1273" y="38"/>
                    <a:pt x="1273" y="38"/>
                    <a:pt x="1273" y="38"/>
                  </a:cubicBezTo>
                  <a:cubicBezTo>
                    <a:pt x="1273" y="38"/>
                    <a:pt x="1273" y="38"/>
                    <a:pt x="1273" y="38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9" y="37"/>
                    <a:pt x="1279" y="37"/>
                    <a:pt x="1279" y="37"/>
                  </a:cubicBezTo>
                  <a:cubicBezTo>
                    <a:pt x="1279" y="37"/>
                    <a:pt x="1279" y="37"/>
                    <a:pt x="1279" y="37"/>
                  </a:cubicBezTo>
                  <a:cubicBezTo>
                    <a:pt x="1282" y="38"/>
                    <a:pt x="1282" y="38"/>
                    <a:pt x="1282" y="38"/>
                  </a:cubicBezTo>
                  <a:cubicBezTo>
                    <a:pt x="1282" y="38"/>
                    <a:pt x="1282" y="38"/>
                    <a:pt x="1282" y="38"/>
                  </a:cubicBezTo>
                  <a:cubicBezTo>
                    <a:pt x="1282" y="54"/>
                    <a:pt x="1282" y="54"/>
                    <a:pt x="1282" y="54"/>
                  </a:cubicBezTo>
                  <a:cubicBezTo>
                    <a:pt x="1282" y="54"/>
                    <a:pt x="1282" y="54"/>
                    <a:pt x="1282" y="54"/>
                  </a:cubicBezTo>
                  <a:cubicBezTo>
                    <a:pt x="1280" y="69"/>
                    <a:pt x="1280" y="69"/>
                    <a:pt x="1280" y="69"/>
                  </a:cubicBezTo>
                  <a:cubicBezTo>
                    <a:pt x="1280" y="69"/>
                    <a:pt x="1280" y="69"/>
                    <a:pt x="1280" y="69"/>
                  </a:cubicBezTo>
                  <a:cubicBezTo>
                    <a:pt x="1276" y="84"/>
                    <a:pt x="1276" y="84"/>
                    <a:pt x="1276" y="84"/>
                  </a:cubicBezTo>
                  <a:cubicBezTo>
                    <a:pt x="1276" y="84"/>
                    <a:pt x="1276" y="84"/>
                    <a:pt x="1276" y="84"/>
                  </a:cubicBezTo>
                  <a:cubicBezTo>
                    <a:pt x="1273" y="99"/>
                    <a:pt x="1273" y="99"/>
                    <a:pt x="1273" y="99"/>
                  </a:cubicBezTo>
                  <a:cubicBezTo>
                    <a:pt x="1273" y="99"/>
                    <a:pt x="1273" y="99"/>
                    <a:pt x="1273" y="99"/>
                  </a:cubicBezTo>
                  <a:cubicBezTo>
                    <a:pt x="1268" y="114"/>
                    <a:pt x="1268" y="114"/>
                    <a:pt x="1268" y="114"/>
                  </a:cubicBezTo>
                  <a:cubicBezTo>
                    <a:pt x="1268" y="114"/>
                    <a:pt x="1268" y="114"/>
                    <a:pt x="1268" y="114"/>
                  </a:cubicBezTo>
                  <a:cubicBezTo>
                    <a:pt x="1264" y="129"/>
                    <a:pt x="1264" y="129"/>
                    <a:pt x="1264" y="129"/>
                  </a:cubicBezTo>
                  <a:cubicBezTo>
                    <a:pt x="1264" y="129"/>
                    <a:pt x="1264" y="129"/>
                    <a:pt x="1264" y="129"/>
                  </a:cubicBezTo>
                  <a:cubicBezTo>
                    <a:pt x="1261" y="144"/>
                    <a:pt x="1261" y="144"/>
                    <a:pt x="1261" y="144"/>
                  </a:cubicBezTo>
                  <a:cubicBezTo>
                    <a:pt x="1261" y="144"/>
                    <a:pt x="1261" y="144"/>
                    <a:pt x="1261" y="144"/>
                  </a:cubicBezTo>
                  <a:cubicBezTo>
                    <a:pt x="1260" y="159"/>
                    <a:pt x="1260" y="159"/>
                    <a:pt x="1260" y="159"/>
                  </a:cubicBezTo>
                  <a:cubicBezTo>
                    <a:pt x="1260" y="159"/>
                    <a:pt x="1260" y="159"/>
                    <a:pt x="1260" y="159"/>
                  </a:cubicBezTo>
                  <a:cubicBezTo>
                    <a:pt x="1263" y="161"/>
                    <a:pt x="1263" y="161"/>
                    <a:pt x="1263" y="161"/>
                  </a:cubicBezTo>
                  <a:cubicBezTo>
                    <a:pt x="1263" y="161"/>
                    <a:pt x="1263" y="161"/>
                    <a:pt x="1263" y="161"/>
                  </a:cubicBezTo>
                  <a:cubicBezTo>
                    <a:pt x="1303" y="152"/>
                    <a:pt x="1303" y="152"/>
                    <a:pt x="1303" y="152"/>
                  </a:cubicBezTo>
                  <a:cubicBezTo>
                    <a:pt x="1303" y="152"/>
                    <a:pt x="1303" y="152"/>
                    <a:pt x="1303" y="152"/>
                  </a:cubicBezTo>
                  <a:cubicBezTo>
                    <a:pt x="1320" y="176"/>
                    <a:pt x="1320" y="176"/>
                    <a:pt x="1320" y="176"/>
                  </a:cubicBezTo>
                  <a:cubicBezTo>
                    <a:pt x="1320" y="176"/>
                    <a:pt x="1320" y="176"/>
                    <a:pt x="1320" y="176"/>
                  </a:cubicBezTo>
                  <a:cubicBezTo>
                    <a:pt x="1311" y="174"/>
                    <a:pt x="1311" y="174"/>
                    <a:pt x="1311" y="174"/>
                  </a:cubicBezTo>
                  <a:cubicBezTo>
                    <a:pt x="1311" y="174"/>
                    <a:pt x="1311" y="174"/>
                    <a:pt x="1311" y="174"/>
                  </a:cubicBezTo>
                  <a:cubicBezTo>
                    <a:pt x="1301" y="172"/>
                    <a:pt x="1301" y="172"/>
                    <a:pt x="1301" y="172"/>
                  </a:cubicBezTo>
                  <a:cubicBezTo>
                    <a:pt x="1301" y="172"/>
                    <a:pt x="1301" y="172"/>
                    <a:pt x="1301" y="172"/>
                  </a:cubicBezTo>
                  <a:cubicBezTo>
                    <a:pt x="1292" y="171"/>
                    <a:pt x="1292" y="171"/>
                    <a:pt x="1292" y="171"/>
                  </a:cubicBezTo>
                  <a:cubicBezTo>
                    <a:pt x="1292" y="171"/>
                    <a:pt x="1292" y="171"/>
                    <a:pt x="1292" y="171"/>
                  </a:cubicBezTo>
                  <a:cubicBezTo>
                    <a:pt x="1283" y="170"/>
                    <a:pt x="1283" y="170"/>
                    <a:pt x="1283" y="170"/>
                  </a:cubicBezTo>
                  <a:cubicBezTo>
                    <a:pt x="1283" y="170"/>
                    <a:pt x="1283" y="170"/>
                    <a:pt x="1283" y="170"/>
                  </a:cubicBezTo>
                  <a:cubicBezTo>
                    <a:pt x="1274" y="171"/>
                    <a:pt x="1274" y="171"/>
                    <a:pt x="1274" y="171"/>
                  </a:cubicBezTo>
                  <a:cubicBezTo>
                    <a:pt x="1274" y="171"/>
                    <a:pt x="1274" y="171"/>
                    <a:pt x="1274" y="171"/>
                  </a:cubicBezTo>
                  <a:cubicBezTo>
                    <a:pt x="1264" y="172"/>
                    <a:pt x="1264" y="172"/>
                    <a:pt x="1264" y="172"/>
                  </a:cubicBezTo>
                  <a:cubicBezTo>
                    <a:pt x="1264" y="172"/>
                    <a:pt x="1264" y="172"/>
                    <a:pt x="1264" y="172"/>
                  </a:cubicBezTo>
                  <a:cubicBezTo>
                    <a:pt x="1255" y="175"/>
                    <a:pt x="1255" y="175"/>
                    <a:pt x="1255" y="175"/>
                  </a:cubicBezTo>
                  <a:cubicBezTo>
                    <a:pt x="1255" y="175"/>
                    <a:pt x="1255" y="175"/>
                    <a:pt x="1255" y="175"/>
                  </a:cubicBezTo>
                  <a:cubicBezTo>
                    <a:pt x="1248" y="180"/>
                    <a:pt x="1248" y="180"/>
                    <a:pt x="1248" y="180"/>
                  </a:cubicBezTo>
                  <a:cubicBezTo>
                    <a:pt x="1248" y="180"/>
                    <a:pt x="1248" y="180"/>
                    <a:pt x="1248" y="180"/>
                  </a:cubicBezTo>
                  <a:cubicBezTo>
                    <a:pt x="1182" y="213"/>
                    <a:pt x="1182" y="213"/>
                    <a:pt x="1182" y="213"/>
                  </a:cubicBezTo>
                  <a:cubicBezTo>
                    <a:pt x="1182" y="213"/>
                    <a:pt x="1182" y="213"/>
                    <a:pt x="1182" y="213"/>
                  </a:cubicBezTo>
                  <a:cubicBezTo>
                    <a:pt x="1181" y="215"/>
                    <a:pt x="1181" y="215"/>
                    <a:pt x="1181" y="215"/>
                  </a:cubicBezTo>
                  <a:cubicBezTo>
                    <a:pt x="1181" y="215"/>
                    <a:pt x="1181" y="215"/>
                    <a:pt x="1181" y="215"/>
                  </a:cubicBezTo>
                  <a:cubicBezTo>
                    <a:pt x="1181" y="217"/>
                    <a:pt x="1181" y="217"/>
                    <a:pt x="1181" y="217"/>
                  </a:cubicBezTo>
                  <a:cubicBezTo>
                    <a:pt x="1181" y="217"/>
                    <a:pt x="1181" y="217"/>
                    <a:pt x="1181" y="217"/>
                  </a:cubicBezTo>
                  <a:cubicBezTo>
                    <a:pt x="1181" y="219"/>
                    <a:pt x="1181" y="219"/>
                    <a:pt x="1181" y="219"/>
                  </a:cubicBezTo>
                  <a:cubicBezTo>
                    <a:pt x="1181" y="219"/>
                    <a:pt x="1181" y="219"/>
                    <a:pt x="1181" y="219"/>
                  </a:cubicBezTo>
                  <a:cubicBezTo>
                    <a:pt x="1181" y="221"/>
                    <a:pt x="1181" y="221"/>
                    <a:pt x="1181" y="221"/>
                  </a:cubicBezTo>
                  <a:cubicBezTo>
                    <a:pt x="1181" y="221"/>
                    <a:pt x="1181" y="221"/>
                    <a:pt x="1181" y="221"/>
                  </a:cubicBezTo>
                  <a:cubicBezTo>
                    <a:pt x="1181" y="224"/>
                    <a:pt x="1181" y="224"/>
                    <a:pt x="1181" y="224"/>
                  </a:cubicBezTo>
                  <a:cubicBezTo>
                    <a:pt x="1181" y="224"/>
                    <a:pt x="1181" y="224"/>
                    <a:pt x="1181" y="224"/>
                  </a:cubicBezTo>
                  <a:cubicBezTo>
                    <a:pt x="1181" y="226"/>
                    <a:pt x="1181" y="226"/>
                    <a:pt x="1181" y="226"/>
                  </a:cubicBezTo>
                  <a:cubicBezTo>
                    <a:pt x="1181" y="226"/>
                    <a:pt x="1181" y="226"/>
                    <a:pt x="1181" y="226"/>
                  </a:cubicBezTo>
                  <a:cubicBezTo>
                    <a:pt x="1181" y="228"/>
                    <a:pt x="1181" y="228"/>
                    <a:pt x="1181" y="228"/>
                  </a:cubicBezTo>
                  <a:cubicBezTo>
                    <a:pt x="1181" y="228"/>
                    <a:pt x="1181" y="228"/>
                    <a:pt x="1181" y="228"/>
                  </a:cubicBezTo>
                  <a:cubicBezTo>
                    <a:pt x="1183" y="229"/>
                    <a:pt x="1183" y="229"/>
                    <a:pt x="1183" y="229"/>
                  </a:cubicBezTo>
                  <a:cubicBezTo>
                    <a:pt x="1183" y="229"/>
                    <a:pt x="1183" y="229"/>
                    <a:pt x="1183" y="229"/>
                  </a:cubicBezTo>
                  <a:cubicBezTo>
                    <a:pt x="1188" y="229"/>
                    <a:pt x="1188" y="229"/>
                    <a:pt x="1188" y="229"/>
                  </a:cubicBezTo>
                  <a:cubicBezTo>
                    <a:pt x="1188" y="229"/>
                    <a:pt x="1188" y="229"/>
                    <a:pt x="1188" y="229"/>
                  </a:cubicBezTo>
                  <a:cubicBezTo>
                    <a:pt x="1225" y="204"/>
                    <a:pt x="1225" y="204"/>
                    <a:pt x="1225" y="204"/>
                  </a:cubicBezTo>
                  <a:cubicBezTo>
                    <a:pt x="1225" y="204"/>
                    <a:pt x="1225" y="204"/>
                    <a:pt x="1225" y="204"/>
                  </a:cubicBezTo>
                  <a:cubicBezTo>
                    <a:pt x="1229" y="204"/>
                    <a:pt x="1229" y="204"/>
                    <a:pt x="1229" y="204"/>
                  </a:cubicBezTo>
                  <a:cubicBezTo>
                    <a:pt x="1229" y="204"/>
                    <a:pt x="1229" y="204"/>
                    <a:pt x="1229" y="204"/>
                  </a:cubicBezTo>
                  <a:cubicBezTo>
                    <a:pt x="1233" y="203"/>
                    <a:pt x="1233" y="203"/>
                    <a:pt x="1233" y="203"/>
                  </a:cubicBezTo>
                  <a:cubicBezTo>
                    <a:pt x="1233" y="203"/>
                    <a:pt x="1233" y="203"/>
                    <a:pt x="1233" y="203"/>
                  </a:cubicBezTo>
                  <a:cubicBezTo>
                    <a:pt x="1237" y="203"/>
                    <a:pt x="1237" y="203"/>
                    <a:pt x="1237" y="203"/>
                  </a:cubicBezTo>
                  <a:cubicBezTo>
                    <a:pt x="1237" y="203"/>
                    <a:pt x="1237" y="203"/>
                    <a:pt x="1237" y="203"/>
                  </a:cubicBezTo>
                  <a:cubicBezTo>
                    <a:pt x="1242" y="202"/>
                    <a:pt x="1242" y="202"/>
                    <a:pt x="1242" y="202"/>
                  </a:cubicBezTo>
                  <a:cubicBezTo>
                    <a:pt x="1242" y="202"/>
                    <a:pt x="1242" y="202"/>
                    <a:pt x="1242" y="202"/>
                  </a:cubicBezTo>
                  <a:cubicBezTo>
                    <a:pt x="1245" y="203"/>
                    <a:pt x="1245" y="203"/>
                    <a:pt x="1245" y="203"/>
                  </a:cubicBezTo>
                  <a:cubicBezTo>
                    <a:pt x="1245" y="203"/>
                    <a:pt x="1245" y="203"/>
                    <a:pt x="1245" y="203"/>
                  </a:cubicBezTo>
                  <a:cubicBezTo>
                    <a:pt x="1251" y="204"/>
                    <a:pt x="1251" y="204"/>
                    <a:pt x="1251" y="204"/>
                  </a:cubicBezTo>
                  <a:cubicBezTo>
                    <a:pt x="1251" y="204"/>
                    <a:pt x="1251" y="204"/>
                    <a:pt x="1251" y="204"/>
                  </a:cubicBezTo>
                  <a:cubicBezTo>
                    <a:pt x="1254" y="206"/>
                    <a:pt x="1254" y="206"/>
                    <a:pt x="1254" y="206"/>
                  </a:cubicBezTo>
                  <a:cubicBezTo>
                    <a:pt x="1254" y="206"/>
                    <a:pt x="1254" y="206"/>
                    <a:pt x="1254" y="206"/>
                  </a:cubicBezTo>
                  <a:cubicBezTo>
                    <a:pt x="1259" y="207"/>
                    <a:pt x="1259" y="207"/>
                    <a:pt x="1259" y="207"/>
                  </a:cubicBezTo>
                  <a:cubicBezTo>
                    <a:pt x="1259" y="207"/>
                    <a:pt x="1259" y="207"/>
                    <a:pt x="1259" y="207"/>
                  </a:cubicBezTo>
                  <a:cubicBezTo>
                    <a:pt x="1244" y="229"/>
                    <a:pt x="1237" y="234"/>
                    <a:pt x="1237" y="235"/>
                  </a:cubicBezTo>
                  <a:cubicBezTo>
                    <a:pt x="1237" y="235"/>
                    <a:pt x="1237" y="235"/>
                    <a:pt x="1237" y="235"/>
                  </a:cubicBezTo>
                  <a:cubicBezTo>
                    <a:pt x="1237" y="236"/>
                    <a:pt x="1237" y="236"/>
                    <a:pt x="1237" y="236"/>
                  </a:cubicBezTo>
                  <a:cubicBezTo>
                    <a:pt x="1234" y="239"/>
                    <a:pt x="1234" y="239"/>
                    <a:pt x="1234" y="239"/>
                  </a:cubicBezTo>
                  <a:cubicBezTo>
                    <a:pt x="1232" y="241"/>
                    <a:pt x="1232" y="241"/>
                    <a:pt x="1232" y="241"/>
                  </a:cubicBezTo>
                  <a:cubicBezTo>
                    <a:pt x="1232" y="241"/>
                    <a:pt x="1232" y="241"/>
                    <a:pt x="1232" y="241"/>
                  </a:cubicBezTo>
                  <a:cubicBezTo>
                    <a:pt x="1231" y="242"/>
                    <a:pt x="1231" y="242"/>
                    <a:pt x="1231" y="242"/>
                  </a:cubicBezTo>
                  <a:cubicBezTo>
                    <a:pt x="1231" y="242"/>
                    <a:pt x="1231" y="242"/>
                    <a:pt x="1231" y="242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5"/>
                    <a:pt x="1230" y="245"/>
                    <a:pt x="1230" y="245"/>
                  </a:cubicBezTo>
                  <a:cubicBezTo>
                    <a:pt x="1230" y="245"/>
                    <a:pt x="1230" y="245"/>
                    <a:pt x="1230" y="245"/>
                  </a:cubicBezTo>
                  <a:cubicBezTo>
                    <a:pt x="1230" y="246"/>
                    <a:pt x="1230" y="246"/>
                    <a:pt x="1230" y="246"/>
                  </a:cubicBezTo>
                  <a:cubicBezTo>
                    <a:pt x="1230" y="246"/>
                    <a:pt x="1230" y="246"/>
                    <a:pt x="1230" y="246"/>
                  </a:cubicBezTo>
                  <a:cubicBezTo>
                    <a:pt x="1230" y="248"/>
                    <a:pt x="1230" y="248"/>
                    <a:pt x="1230" y="248"/>
                  </a:cubicBezTo>
                  <a:cubicBezTo>
                    <a:pt x="1230" y="248"/>
                    <a:pt x="1230" y="248"/>
                    <a:pt x="1230" y="248"/>
                  </a:cubicBezTo>
                  <a:cubicBezTo>
                    <a:pt x="1230" y="249"/>
                    <a:pt x="1230" y="249"/>
                    <a:pt x="1230" y="249"/>
                  </a:cubicBezTo>
                  <a:cubicBezTo>
                    <a:pt x="1230" y="249"/>
                    <a:pt x="1230" y="249"/>
                    <a:pt x="1230" y="249"/>
                  </a:cubicBezTo>
                  <a:cubicBezTo>
                    <a:pt x="1230" y="251"/>
                    <a:pt x="1230" y="251"/>
                    <a:pt x="1230" y="251"/>
                  </a:cubicBezTo>
                  <a:cubicBezTo>
                    <a:pt x="1230" y="251"/>
                    <a:pt x="1230" y="251"/>
                    <a:pt x="1230" y="251"/>
                  </a:cubicBezTo>
                  <a:cubicBezTo>
                    <a:pt x="1231" y="252"/>
                    <a:pt x="1231" y="252"/>
                    <a:pt x="1231" y="252"/>
                  </a:cubicBezTo>
                  <a:cubicBezTo>
                    <a:pt x="1231" y="252"/>
                    <a:pt x="1231" y="252"/>
                    <a:pt x="1231" y="252"/>
                  </a:cubicBezTo>
                  <a:cubicBezTo>
                    <a:pt x="1232" y="253"/>
                    <a:pt x="1232" y="253"/>
                    <a:pt x="1232" y="253"/>
                  </a:cubicBezTo>
                  <a:cubicBezTo>
                    <a:pt x="1232" y="253"/>
                    <a:pt x="1232" y="253"/>
                    <a:pt x="1232" y="253"/>
                  </a:cubicBezTo>
                  <a:cubicBezTo>
                    <a:pt x="1233" y="253"/>
                    <a:pt x="1233" y="253"/>
                    <a:pt x="1233" y="253"/>
                  </a:cubicBezTo>
                  <a:cubicBezTo>
                    <a:pt x="1233" y="253"/>
                    <a:pt x="1233" y="253"/>
                    <a:pt x="1233" y="253"/>
                  </a:cubicBezTo>
                  <a:cubicBezTo>
                    <a:pt x="1233" y="255"/>
                    <a:pt x="1233" y="255"/>
                    <a:pt x="1233" y="255"/>
                  </a:cubicBezTo>
                  <a:cubicBezTo>
                    <a:pt x="1233" y="255"/>
                    <a:pt x="1233" y="255"/>
                    <a:pt x="1233" y="255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7" y="257"/>
                    <a:pt x="1237" y="257"/>
                    <a:pt x="1237" y="257"/>
                  </a:cubicBezTo>
                  <a:cubicBezTo>
                    <a:pt x="1237" y="257"/>
                    <a:pt x="1237" y="257"/>
                    <a:pt x="1237" y="257"/>
                  </a:cubicBezTo>
                  <a:cubicBezTo>
                    <a:pt x="1236" y="263"/>
                    <a:pt x="1236" y="263"/>
                    <a:pt x="1236" y="263"/>
                  </a:cubicBezTo>
                  <a:cubicBezTo>
                    <a:pt x="1236" y="263"/>
                    <a:pt x="1236" y="263"/>
                    <a:pt x="1236" y="263"/>
                  </a:cubicBezTo>
                  <a:cubicBezTo>
                    <a:pt x="1234" y="266"/>
                    <a:pt x="1234" y="266"/>
                    <a:pt x="1234" y="266"/>
                  </a:cubicBezTo>
                  <a:cubicBezTo>
                    <a:pt x="1234" y="266"/>
                    <a:pt x="1234" y="266"/>
                    <a:pt x="1234" y="266"/>
                  </a:cubicBezTo>
                  <a:cubicBezTo>
                    <a:pt x="1232" y="267"/>
                    <a:pt x="1232" y="267"/>
                    <a:pt x="1232" y="267"/>
                  </a:cubicBezTo>
                  <a:cubicBezTo>
                    <a:pt x="1232" y="267"/>
                    <a:pt x="1232" y="267"/>
                    <a:pt x="1232" y="267"/>
                  </a:cubicBezTo>
                  <a:cubicBezTo>
                    <a:pt x="1230" y="269"/>
                    <a:pt x="1230" y="269"/>
                    <a:pt x="1230" y="269"/>
                  </a:cubicBezTo>
                  <a:cubicBezTo>
                    <a:pt x="1230" y="269"/>
                    <a:pt x="1230" y="269"/>
                    <a:pt x="1230" y="269"/>
                  </a:cubicBezTo>
                  <a:cubicBezTo>
                    <a:pt x="1229" y="269"/>
                    <a:pt x="1229" y="269"/>
                    <a:pt x="1229" y="269"/>
                  </a:cubicBezTo>
                  <a:cubicBezTo>
                    <a:pt x="1229" y="269"/>
                    <a:pt x="1229" y="269"/>
                    <a:pt x="1229" y="269"/>
                  </a:cubicBezTo>
                  <a:cubicBezTo>
                    <a:pt x="1225" y="271"/>
                    <a:pt x="1225" y="271"/>
                    <a:pt x="1225" y="271"/>
                  </a:cubicBezTo>
                  <a:cubicBezTo>
                    <a:pt x="1225" y="271"/>
                    <a:pt x="1225" y="271"/>
                    <a:pt x="1225" y="271"/>
                  </a:cubicBezTo>
                  <a:cubicBezTo>
                    <a:pt x="1223" y="272"/>
                    <a:pt x="1223" y="272"/>
                    <a:pt x="1223" y="272"/>
                  </a:cubicBezTo>
                  <a:cubicBezTo>
                    <a:pt x="1223" y="272"/>
                    <a:pt x="1223" y="272"/>
                    <a:pt x="1223" y="272"/>
                  </a:cubicBezTo>
                  <a:cubicBezTo>
                    <a:pt x="1221" y="274"/>
                    <a:pt x="1221" y="274"/>
                    <a:pt x="1221" y="274"/>
                  </a:cubicBezTo>
                  <a:cubicBezTo>
                    <a:pt x="1221" y="274"/>
                    <a:pt x="1221" y="274"/>
                    <a:pt x="1221" y="274"/>
                  </a:cubicBezTo>
                  <a:cubicBezTo>
                    <a:pt x="1219" y="275"/>
                    <a:pt x="1219" y="275"/>
                    <a:pt x="1219" y="275"/>
                  </a:cubicBezTo>
                  <a:cubicBezTo>
                    <a:pt x="1219" y="275"/>
                    <a:pt x="1219" y="275"/>
                    <a:pt x="1219" y="275"/>
                  </a:cubicBezTo>
                  <a:cubicBezTo>
                    <a:pt x="1217" y="278"/>
                    <a:pt x="1217" y="278"/>
                    <a:pt x="1217" y="278"/>
                  </a:cubicBezTo>
                  <a:cubicBezTo>
                    <a:pt x="1217" y="278"/>
                    <a:pt x="1217" y="278"/>
                    <a:pt x="1217" y="278"/>
                  </a:cubicBezTo>
                  <a:cubicBezTo>
                    <a:pt x="1218" y="280"/>
                    <a:pt x="1218" y="280"/>
                    <a:pt x="1218" y="280"/>
                  </a:cubicBezTo>
                  <a:cubicBezTo>
                    <a:pt x="1218" y="280"/>
                    <a:pt x="1218" y="280"/>
                    <a:pt x="1218" y="280"/>
                  </a:cubicBezTo>
                  <a:cubicBezTo>
                    <a:pt x="1218" y="282"/>
                    <a:pt x="1218" y="282"/>
                    <a:pt x="1218" y="282"/>
                  </a:cubicBezTo>
                  <a:cubicBezTo>
                    <a:pt x="1218" y="282"/>
                    <a:pt x="1218" y="282"/>
                    <a:pt x="1218" y="282"/>
                  </a:cubicBezTo>
                  <a:cubicBezTo>
                    <a:pt x="1221" y="282"/>
                    <a:pt x="1221" y="282"/>
                    <a:pt x="1221" y="282"/>
                  </a:cubicBezTo>
                  <a:cubicBezTo>
                    <a:pt x="1221" y="282"/>
                    <a:pt x="1221" y="282"/>
                    <a:pt x="1221" y="282"/>
                  </a:cubicBezTo>
                  <a:cubicBezTo>
                    <a:pt x="1222" y="284"/>
                    <a:pt x="1222" y="284"/>
                    <a:pt x="1222" y="284"/>
                  </a:cubicBezTo>
                  <a:cubicBezTo>
                    <a:pt x="1222" y="284"/>
                    <a:pt x="1222" y="284"/>
                    <a:pt x="1222" y="284"/>
                  </a:cubicBezTo>
                  <a:cubicBezTo>
                    <a:pt x="1225" y="285"/>
                    <a:pt x="1225" y="285"/>
                    <a:pt x="1225" y="285"/>
                  </a:cubicBezTo>
                  <a:cubicBezTo>
                    <a:pt x="1225" y="285"/>
                    <a:pt x="1225" y="285"/>
                    <a:pt x="1225" y="285"/>
                  </a:cubicBezTo>
                  <a:cubicBezTo>
                    <a:pt x="1226" y="286"/>
                    <a:pt x="1226" y="286"/>
                    <a:pt x="1226" y="286"/>
                  </a:cubicBezTo>
                  <a:cubicBezTo>
                    <a:pt x="1226" y="286"/>
                    <a:pt x="1226" y="286"/>
                    <a:pt x="1226" y="286"/>
                  </a:cubicBezTo>
                  <a:cubicBezTo>
                    <a:pt x="1230" y="287"/>
                    <a:pt x="1230" y="287"/>
                    <a:pt x="1230" y="287"/>
                  </a:cubicBezTo>
                  <a:cubicBezTo>
                    <a:pt x="1230" y="287"/>
                    <a:pt x="1230" y="287"/>
                    <a:pt x="1230" y="287"/>
                  </a:cubicBezTo>
                  <a:cubicBezTo>
                    <a:pt x="1230" y="289"/>
                    <a:pt x="1230" y="289"/>
                    <a:pt x="1230" y="289"/>
                  </a:cubicBezTo>
                  <a:cubicBezTo>
                    <a:pt x="1230" y="289"/>
                    <a:pt x="1230" y="289"/>
                    <a:pt x="1230" y="289"/>
                  </a:cubicBezTo>
                  <a:cubicBezTo>
                    <a:pt x="1230" y="290"/>
                    <a:pt x="1230" y="290"/>
                    <a:pt x="1230" y="290"/>
                  </a:cubicBezTo>
                  <a:cubicBezTo>
                    <a:pt x="1230" y="290"/>
                    <a:pt x="1230" y="290"/>
                    <a:pt x="1230" y="290"/>
                  </a:cubicBezTo>
                  <a:cubicBezTo>
                    <a:pt x="1230" y="291"/>
                    <a:pt x="1230" y="291"/>
                    <a:pt x="1230" y="291"/>
                  </a:cubicBezTo>
                  <a:cubicBezTo>
                    <a:pt x="1230" y="291"/>
                    <a:pt x="1230" y="291"/>
                    <a:pt x="1230" y="291"/>
                  </a:cubicBezTo>
                  <a:cubicBezTo>
                    <a:pt x="1231" y="292"/>
                    <a:pt x="1231" y="292"/>
                    <a:pt x="1231" y="292"/>
                  </a:cubicBezTo>
                  <a:cubicBezTo>
                    <a:pt x="1231" y="292"/>
                    <a:pt x="1231" y="292"/>
                    <a:pt x="1231" y="292"/>
                  </a:cubicBezTo>
                  <a:cubicBezTo>
                    <a:pt x="1231" y="294"/>
                    <a:pt x="1231" y="294"/>
                    <a:pt x="1231" y="294"/>
                  </a:cubicBezTo>
                  <a:cubicBezTo>
                    <a:pt x="1231" y="294"/>
                    <a:pt x="1231" y="294"/>
                    <a:pt x="1231" y="294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6"/>
                    <a:pt x="1231" y="296"/>
                    <a:pt x="1231" y="296"/>
                  </a:cubicBezTo>
                  <a:cubicBezTo>
                    <a:pt x="1231" y="296"/>
                    <a:pt x="1231" y="296"/>
                    <a:pt x="1231" y="296"/>
                  </a:cubicBezTo>
                  <a:cubicBezTo>
                    <a:pt x="1225" y="298"/>
                    <a:pt x="1225" y="298"/>
                    <a:pt x="1225" y="298"/>
                  </a:cubicBezTo>
                  <a:cubicBezTo>
                    <a:pt x="1225" y="298"/>
                    <a:pt x="1225" y="298"/>
                    <a:pt x="1225" y="298"/>
                  </a:cubicBezTo>
                  <a:cubicBezTo>
                    <a:pt x="1223" y="301"/>
                    <a:pt x="1223" y="301"/>
                    <a:pt x="1223" y="301"/>
                  </a:cubicBezTo>
                  <a:cubicBezTo>
                    <a:pt x="1223" y="301"/>
                    <a:pt x="1223" y="301"/>
                    <a:pt x="1223" y="301"/>
                  </a:cubicBezTo>
                  <a:cubicBezTo>
                    <a:pt x="1223" y="302"/>
                    <a:pt x="1223" y="302"/>
                    <a:pt x="1223" y="302"/>
                  </a:cubicBezTo>
                  <a:cubicBezTo>
                    <a:pt x="1223" y="302"/>
                    <a:pt x="1223" y="302"/>
                    <a:pt x="1223" y="302"/>
                  </a:cubicBezTo>
                  <a:cubicBezTo>
                    <a:pt x="1225" y="305"/>
                    <a:pt x="1225" y="305"/>
                    <a:pt x="1225" y="305"/>
                  </a:cubicBezTo>
                  <a:cubicBezTo>
                    <a:pt x="1225" y="305"/>
                    <a:pt x="1225" y="305"/>
                    <a:pt x="1225" y="305"/>
                  </a:cubicBezTo>
                  <a:cubicBezTo>
                    <a:pt x="1225" y="306"/>
                    <a:pt x="1225" y="306"/>
                    <a:pt x="1225" y="306"/>
                  </a:cubicBezTo>
                  <a:cubicBezTo>
                    <a:pt x="1225" y="306"/>
                    <a:pt x="1225" y="306"/>
                    <a:pt x="1225" y="306"/>
                  </a:cubicBezTo>
                  <a:cubicBezTo>
                    <a:pt x="1226" y="309"/>
                    <a:pt x="1226" y="309"/>
                    <a:pt x="1226" y="309"/>
                  </a:cubicBezTo>
                  <a:cubicBezTo>
                    <a:pt x="1226" y="309"/>
                    <a:pt x="1226" y="309"/>
                    <a:pt x="1226" y="309"/>
                  </a:cubicBezTo>
                  <a:cubicBezTo>
                    <a:pt x="1227" y="310"/>
                    <a:pt x="1227" y="310"/>
                    <a:pt x="1227" y="310"/>
                  </a:cubicBezTo>
                  <a:cubicBezTo>
                    <a:pt x="1227" y="310"/>
                    <a:pt x="1227" y="310"/>
                    <a:pt x="1227" y="310"/>
                  </a:cubicBezTo>
                  <a:cubicBezTo>
                    <a:pt x="1227" y="312"/>
                    <a:pt x="1227" y="312"/>
                    <a:pt x="1227" y="312"/>
                  </a:cubicBezTo>
                  <a:cubicBezTo>
                    <a:pt x="1227" y="312"/>
                    <a:pt x="1227" y="312"/>
                    <a:pt x="1227" y="312"/>
                  </a:cubicBezTo>
                  <a:cubicBezTo>
                    <a:pt x="1227" y="313"/>
                    <a:pt x="1227" y="313"/>
                    <a:pt x="1227" y="313"/>
                  </a:cubicBezTo>
                  <a:cubicBezTo>
                    <a:pt x="1227" y="313"/>
                    <a:pt x="1227" y="313"/>
                    <a:pt x="1227" y="313"/>
                  </a:cubicBezTo>
                  <a:cubicBezTo>
                    <a:pt x="1225" y="316"/>
                    <a:pt x="1225" y="316"/>
                    <a:pt x="1225" y="316"/>
                  </a:cubicBezTo>
                  <a:cubicBezTo>
                    <a:pt x="1225" y="316"/>
                    <a:pt x="1225" y="316"/>
                    <a:pt x="1225" y="316"/>
                  </a:cubicBezTo>
                  <a:cubicBezTo>
                    <a:pt x="1222" y="317"/>
                    <a:pt x="1222" y="317"/>
                    <a:pt x="1222" y="317"/>
                  </a:cubicBezTo>
                  <a:cubicBezTo>
                    <a:pt x="1222" y="317"/>
                    <a:pt x="1222" y="317"/>
                    <a:pt x="1222" y="317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18" y="318"/>
                    <a:pt x="1218" y="318"/>
                    <a:pt x="1218" y="318"/>
                  </a:cubicBezTo>
                  <a:cubicBezTo>
                    <a:pt x="1218" y="318"/>
                    <a:pt x="1218" y="318"/>
                    <a:pt x="1218" y="318"/>
                  </a:cubicBezTo>
                  <a:cubicBezTo>
                    <a:pt x="1215" y="319"/>
                    <a:pt x="1215" y="319"/>
                    <a:pt x="1215" y="319"/>
                  </a:cubicBezTo>
                  <a:cubicBezTo>
                    <a:pt x="1215" y="319"/>
                    <a:pt x="1215" y="319"/>
                    <a:pt x="1215" y="319"/>
                  </a:cubicBezTo>
                  <a:cubicBezTo>
                    <a:pt x="1213" y="320"/>
                    <a:pt x="1213" y="320"/>
                    <a:pt x="1213" y="320"/>
                  </a:cubicBezTo>
                  <a:cubicBezTo>
                    <a:pt x="1213" y="320"/>
                    <a:pt x="1213" y="320"/>
                    <a:pt x="1213" y="320"/>
                  </a:cubicBezTo>
                  <a:cubicBezTo>
                    <a:pt x="1210" y="321"/>
                    <a:pt x="1210" y="321"/>
                    <a:pt x="1210" y="321"/>
                  </a:cubicBezTo>
                  <a:cubicBezTo>
                    <a:pt x="1210" y="321"/>
                    <a:pt x="1210" y="321"/>
                    <a:pt x="1210" y="321"/>
                  </a:cubicBezTo>
                  <a:cubicBezTo>
                    <a:pt x="1209" y="322"/>
                    <a:pt x="1209" y="322"/>
                    <a:pt x="1209" y="322"/>
                  </a:cubicBezTo>
                  <a:cubicBezTo>
                    <a:pt x="1209" y="322"/>
                    <a:pt x="1209" y="322"/>
                    <a:pt x="1209" y="322"/>
                  </a:cubicBezTo>
                  <a:cubicBezTo>
                    <a:pt x="1207" y="406"/>
                    <a:pt x="1207" y="406"/>
                    <a:pt x="1207" y="406"/>
                  </a:cubicBezTo>
                  <a:cubicBezTo>
                    <a:pt x="1207" y="406"/>
                    <a:pt x="1207" y="406"/>
                    <a:pt x="1207" y="406"/>
                  </a:cubicBezTo>
                  <a:cubicBezTo>
                    <a:pt x="1199" y="407"/>
                    <a:pt x="1199" y="407"/>
                    <a:pt x="1199" y="407"/>
                  </a:cubicBezTo>
                  <a:cubicBezTo>
                    <a:pt x="1199" y="407"/>
                    <a:pt x="1199" y="407"/>
                    <a:pt x="1199" y="407"/>
                  </a:cubicBezTo>
                  <a:cubicBezTo>
                    <a:pt x="1195" y="404"/>
                    <a:pt x="1195" y="404"/>
                    <a:pt x="1195" y="404"/>
                  </a:cubicBezTo>
                  <a:cubicBezTo>
                    <a:pt x="1195" y="404"/>
                    <a:pt x="1195" y="404"/>
                    <a:pt x="1195" y="404"/>
                  </a:cubicBezTo>
                  <a:cubicBezTo>
                    <a:pt x="1192" y="400"/>
                    <a:pt x="1192" y="400"/>
                    <a:pt x="1192" y="400"/>
                  </a:cubicBezTo>
                  <a:cubicBezTo>
                    <a:pt x="1192" y="400"/>
                    <a:pt x="1192" y="400"/>
                    <a:pt x="1192" y="400"/>
                  </a:cubicBezTo>
                  <a:cubicBezTo>
                    <a:pt x="1187" y="398"/>
                    <a:pt x="1187" y="398"/>
                    <a:pt x="1187" y="398"/>
                  </a:cubicBezTo>
                  <a:cubicBezTo>
                    <a:pt x="1187" y="398"/>
                    <a:pt x="1187" y="398"/>
                    <a:pt x="1187" y="398"/>
                  </a:cubicBezTo>
                  <a:cubicBezTo>
                    <a:pt x="1182" y="396"/>
                    <a:pt x="1182" y="396"/>
                    <a:pt x="1182" y="396"/>
                  </a:cubicBezTo>
                  <a:cubicBezTo>
                    <a:pt x="1182" y="396"/>
                    <a:pt x="1182" y="396"/>
                    <a:pt x="1182" y="396"/>
                  </a:cubicBezTo>
                  <a:cubicBezTo>
                    <a:pt x="1176" y="396"/>
                    <a:pt x="1176" y="396"/>
                    <a:pt x="1176" y="396"/>
                  </a:cubicBezTo>
                  <a:cubicBezTo>
                    <a:pt x="1176" y="396"/>
                    <a:pt x="1176" y="396"/>
                    <a:pt x="1176" y="396"/>
                  </a:cubicBezTo>
                  <a:cubicBezTo>
                    <a:pt x="1171" y="394"/>
                    <a:pt x="1171" y="394"/>
                    <a:pt x="1171" y="394"/>
                  </a:cubicBezTo>
                  <a:cubicBezTo>
                    <a:pt x="1171" y="394"/>
                    <a:pt x="1171" y="394"/>
                    <a:pt x="1171" y="394"/>
                  </a:cubicBezTo>
                  <a:cubicBezTo>
                    <a:pt x="1166" y="392"/>
                    <a:pt x="1166" y="392"/>
                    <a:pt x="1166" y="392"/>
                  </a:cubicBezTo>
                  <a:cubicBezTo>
                    <a:pt x="1166" y="392"/>
                    <a:pt x="1166" y="392"/>
                    <a:pt x="1166" y="392"/>
                  </a:cubicBezTo>
                  <a:cubicBezTo>
                    <a:pt x="1161" y="389"/>
                    <a:pt x="1161" y="389"/>
                    <a:pt x="1161" y="389"/>
                  </a:cubicBezTo>
                  <a:cubicBezTo>
                    <a:pt x="1161" y="389"/>
                    <a:pt x="1161" y="389"/>
                    <a:pt x="1161" y="389"/>
                  </a:cubicBezTo>
                  <a:cubicBezTo>
                    <a:pt x="1155" y="390"/>
                    <a:pt x="1155" y="390"/>
                    <a:pt x="1155" y="390"/>
                  </a:cubicBezTo>
                  <a:cubicBezTo>
                    <a:pt x="1155" y="390"/>
                    <a:pt x="1155" y="390"/>
                    <a:pt x="1155" y="390"/>
                  </a:cubicBezTo>
                  <a:cubicBezTo>
                    <a:pt x="1132" y="409"/>
                    <a:pt x="1132" y="409"/>
                    <a:pt x="1132" y="409"/>
                  </a:cubicBezTo>
                  <a:cubicBezTo>
                    <a:pt x="1132" y="409"/>
                    <a:pt x="1132" y="409"/>
                    <a:pt x="1132" y="409"/>
                  </a:cubicBezTo>
                  <a:cubicBezTo>
                    <a:pt x="1124" y="414"/>
                    <a:pt x="1124" y="414"/>
                    <a:pt x="1124" y="414"/>
                  </a:cubicBezTo>
                  <a:cubicBezTo>
                    <a:pt x="1124" y="414"/>
                    <a:pt x="1124" y="414"/>
                    <a:pt x="1124" y="414"/>
                  </a:cubicBezTo>
                  <a:cubicBezTo>
                    <a:pt x="1120" y="420"/>
                    <a:pt x="1120" y="420"/>
                    <a:pt x="1120" y="420"/>
                  </a:cubicBezTo>
                  <a:cubicBezTo>
                    <a:pt x="1120" y="420"/>
                    <a:pt x="1120" y="420"/>
                    <a:pt x="1120" y="420"/>
                  </a:cubicBezTo>
                  <a:cubicBezTo>
                    <a:pt x="1117" y="426"/>
                    <a:pt x="1117" y="426"/>
                    <a:pt x="1117" y="426"/>
                  </a:cubicBezTo>
                  <a:cubicBezTo>
                    <a:pt x="1117" y="426"/>
                    <a:pt x="1117" y="426"/>
                    <a:pt x="1117" y="426"/>
                  </a:cubicBezTo>
                  <a:cubicBezTo>
                    <a:pt x="1114" y="432"/>
                    <a:pt x="1114" y="432"/>
                    <a:pt x="1114" y="432"/>
                  </a:cubicBezTo>
                  <a:cubicBezTo>
                    <a:pt x="1114" y="432"/>
                    <a:pt x="1114" y="432"/>
                    <a:pt x="1114" y="432"/>
                  </a:cubicBezTo>
                  <a:cubicBezTo>
                    <a:pt x="1110" y="439"/>
                    <a:pt x="1110" y="439"/>
                    <a:pt x="1110" y="439"/>
                  </a:cubicBezTo>
                  <a:cubicBezTo>
                    <a:pt x="1110" y="439"/>
                    <a:pt x="1110" y="439"/>
                    <a:pt x="1110" y="439"/>
                  </a:cubicBezTo>
                  <a:cubicBezTo>
                    <a:pt x="1106" y="445"/>
                    <a:pt x="1106" y="445"/>
                    <a:pt x="1106" y="445"/>
                  </a:cubicBezTo>
                  <a:cubicBezTo>
                    <a:pt x="1106" y="445"/>
                    <a:pt x="1106" y="445"/>
                    <a:pt x="1106" y="445"/>
                  </a:cubicBezTo>
                  <a:cubicBezTo>
                    <a:pt x="1101" y="451"/>
                    <a:pt x="1101" y="451"/>
                    <a:pt x="1101" y="451"/>
                  </a:cubicBezTo>
                  <a:cubicBezTo>
                    <a:pt x="1101" y="451"/>
                    <a:pt x="1101" y="451"/>
                    <a:pt x="1101" y="451"/>
                  </a:cubicBezTo>
                  <a:cubicBezTo>
                    <a:pt x="1096" y="454"/>
                    <a:pt x="1096" y="454"/>
                    <a:pt x="1096" y="454"/>
                  </a:cubicBezTo>
                  <a:lnTo>
                    <a:pt x="1093" y="454"/>
                  </a:lnTo>
                  <a:close/>
                  <a:moveTo>
                    <a:pt x="425" y="424"/>
                  </a:moveTo>
                  <a:cubicBezTo>
                    <a:pt x="422" y="424"/>
                    <a:pt x="422" y="424"/>
                    <a:pt x="422" y="424"/>
                  </a:cubicBezTo>
                  <a:cubicBezTo>
                    <a:pt x="422" y="424"/>
                    <a:pt x="422" y="424"/>
                    <a:pt x="422" y="424"/>
                  </a:cubicBezTo>
                  <a:cubicBezTo>
                    <a:pt x="421" y="424"/>
                    <a:pt x="421" y="424"/>
                    <a:pt x="421" y="424"/>
                  </a:cubicBezTo>
                  <a:cubicBezTo>
                    <a:pt x="421" y="424"/>
                    <a:pt x="421" y="424"/>
                    <a:pt x="421" y="424"/>
                  </a:cubicBezTo>
                  <a:cubicBezTo>
                    <a:pt x="419" y="424"/>
                    <a:pt x="419" y="424"/>
                    <a:pt x="419" y="424"/>
                  </a:cubicBezTo>
                  <a:cubicBezTo>
                    <a:pt x="419" y="424"/>
                    <a:pt x="419" y="424"/>
                    <a:pt x="419" y="424"/>
                  </a:cubicBezTo>
                  <a:cubicBezTo>
                    <a:pt x="418" y="423"/>
                    <a:pt x="418" y="423"/>
                    <a:pt x="418" y="423"/>
                  </a:cubicBezTo>
                  <a:cubicBezTo>
                    <a:pt x="418" y="423"/>
                    <a:pt x="418" y="423"/>
                    <a:pt x="418" y="423"/>
                  </a:cubicBezTo>
                  <a:cubicBezTo>
                    <a:pt x="416" y="423"/>
                    <a:pt x="416" y="423"/>
                    <a:pt x="416" y="423"/>
                  </a:cubicBezTo>
                  <a:cubicBezTo>
                    <a:pt x="416" y="423"/>
                    <a:pt x="416" y="423"/>
                    <a:pt x="416" y="423"/>
                  </a:cubicBezTo>
                  <a:cubicBezTo>
                    <a:pt x="415" y="421"/>
                    <a:pt x="415" y="421"/>
                    <a:pt x="415" y="421"/>
                  </a:cubicBezTo>
                  <a:cubicBezTo>
                    <a:pt x="415" y="421"/>
                    <a:pt x="415" y="421"/>
                    <a:pt x="415" y="421"/>
                  </a:cubicBezTo>
                  <a:cubicBezTo>
                    <a:pt x="413" y="420"/>
                    <a:pt x="413" y="420"/>
                    <a:pt x="413" y="420"/>
                  </a:cubicBezTo>
                  <a:cubicBezTo>
                    <a:pt x="413" y="420"/>
                    <a:pt x="413" y="420"/>
                    <a:pt x="413" y="420"/>
                  </a:cubicBezTo>
                  <a:cubicBezTo>
                    <a:pt x="412" y="418"/>
                    <a:pt x="412" y="418"/>
                    <a:pt x="412" y="418"/>
                  </a:cubicBezTo>
                  <a:cubicBezTo>
                    <a:pt x="412" y="418"/>
                    <a:pt x="412" y="418"/>
                    <a:pt x="412" y="418"/>
                  </a:cubicBezTo>
                  <a:cubicBezTo>
                    <a:pt x="411" y="417"/>
                    <a:pt x="411" y="417"/>
                    <a:pt x="411" y="417"/>
                  </a:cubicBezTo>
                  <a:cubicBezTo>
                    <a:pt x="411" y="417"/>
                    <a:pt x="411" y="417"/>
                    <a:pt x="411" y="417"/>
                  </a:cubicBezTo>
                  <a:cubicBezTo>
                    <a:pt x="410" y="416"/>
                    <a:pt x="410" y="416"/>
                    <a:pt x="410" y="416"/>
                  </a:cubicBezTo>
                  <a:cubicBezTo>
                    <a:pt x="410" y="416"/>
                    <a:pt x="410" y="416"/>
                    <a:pt x="410" y="416"/>
                  </a:cubicBezTo>
                  <a:cubicBezTo>
                    <a:pt x="409" y="415"/>
                    <a:pt x="409" y="415"/>
                    <a:pt x="409" y="415"/>
                  </a:cubicBezTo>
                  <a:cubicBezTo>
                    <a:pt x="409" y="415"/>
                    <a:pt x="409" y="415"/>
                    <a:pt x="409" y="415"/>
                  </a:cubicBezTo>
                  <a:cubicBezTo>
                    <a:pt x="409" y="414"/>
                    <a:pt x="409" y="414"/>
                    <a:pt x="409" y="414"/>
                  </a:cubicBezTo>
                  <a:cubicBezTo>
                    <a:pt x="409" y="414"/>
                    <a:pt x="409" y="414"/>
                    <a:pt x="409" y="414"/>
                  </a:cubicBezTo>
                  <a:cubicBezTo>
                    <a:pt x="406" y="413"/>
                    <a:pt x="406" y="413"/>
                    <a:pt x="406" y="413"/>
                  </a:cubicBezTo>
                  <a:cubicBezTo>
                    <a:pt x="406" y="413"/>
                    <a:pt x="406" y="413"/>
                    <a:pt x="406" y="413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4" y="411"/>
                    <a:pt x="404" y="411"/>
                    <a:pt x="404" y="411"/>
                  </a:cubicBezTo>
                  <a:cubicBezTo>
                    <a:pt x="404" y="411"/>
                    <a:pt x="404" y="411"/>
                    <a:pt x="404" y="411"/>
                  </a:cubicBezTo>
                  <a:cubicBezTo>
                    <a:pt x="403" y="410"/>
                    <a:pt x="403" y="410"/>
                    <a:pt x="403" y="410"/>
                  </a:cubicBezTo>
                  <a:cubicBezTo>
                    <a:pt x="403" y="410"/>
                    <a:pt x="403" y="410"/>
                    <a:pt x="403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1" y="409"/>
                    <a:pt x="401" y="409"/>
                    <a:pt x="401" y="409"/>
                  </a:cubicBezTo>
                  <a:cubicBezTo>
                    <a:pt x="401" y="409"/>
                    <a:pt x="401" y="409"/>
                    <a:pt x="401" y="409"/>
                  </a:cubicBezTo>
                  <a:cubicBezTo>
                    <a:pt x="401" y="408"/>
                    <a:pt x="401" y="408"/>
                    <a:pt x="401" y="408"/>
                  </a:cubicBezTo>
                  <a:cubicBezTo>
                    <a:pt x="401" y="408"/>
                    <a:pt x="401" y="408"/>
                    <a:pt x="401" y="408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0" y="407"/>
                    <a:pt x="400" y="407"/>
                    <a:pt x="400" y="407"/>
                  </a:cubicBezTo>
                  <a:cubicBezTo>
                    <a:pt x="400" y="407"/>
                    <a:pt x="400" y="407"/>
                    <a:pt x="400" y="407"/>
                  </a:cubicBezTo>
                  <a:cubicBezTo>
                    <a:pt x="400" y="406"/>
                    <a:pt x="400" y="406"/>
                    <a:pt x="400" y="406"/>
                  </a:cubicBezTo>
                  <a:cubicBezTo>
                    <a:pt x="400" y="406"/>
                    <a:pt x="400" y="406"/>
                    <a:pt x="400" y="406"/>
                  </a:cubicBezTo>
                  <a:cubicBezTo>
                    <a:pt x="400" y="404"/>
                    <a:pt x="400" y="404"/>
                    <a:pt x="400" y="404"/>
                  </a:cubicBezTo>
                  <a:cubicBezTo>
                    <a:pt x="400" y="404"/>
                    <a:pt x="400" y="404"/>
                    <a:pt x="400" y="404"/>
                  </a:cubicBezTo>
                  <a:cubicBezTo>
                    <a:pt x="402" y="397"/>
                    <a:pt x="402" y="397"/>
                    <a:pt x="402" y="397"/>
                  </a:cubicBezTo>
                  <a:cubicBezTo>
                    <a:pt x="402" y="397"/>
                    <a:pt x="402" y="397"/>
                    <a:pt x="402" y="397"/>
                  </a:cubicBezTo>
                  <a:cubicBezTo>
                    <a:pt x="406" y="400"/>
                    <a:pt x="406" y="400"/>
                    <a:pt x="406" y="400"/>
                  </a:cubicBezTo>
                  <a:cubicBezTo>
                    <a:pt x="406" y="400"/>
                    <a:pt x="406" y="400"/>
                    <a:pt x="406" y="400"/>
                  </a:cubicBezTo>
                  <a:cubicBezTo>
                    <a:pt x="412" y="401"/>
                    <a:pt x="412" y="401"/>
                    <a:pt x="412" y="401"/>
                  </a:cubicBezTo>
                  <a:cubicBezTo>
                    <a:pt x="412" y="401"/>
                    <a:pt x="412" y="401"/>
                    <a:pt x="412" y="401"/>
                  </a:cubicBezTo>
                  <a:cubicBezTo>
                    <a:pt x="417" y="401"/>
                    <a:pt x="417" y="401"/>
                    <a:pt x="417" y="401"/>
                  </a:cubicBezTo>
                  <a:cubicBezTo>
                    <a:pt x="417" y="401"/>
                    <a:pt x="417" y="401"/>
                    <a:pt x="417" y="401"/>
                  </a:cubicBezTo>
                  <a:cubicBezTo>
                    <a:pt x="422" y="399"/>
                    <a:pt x="422" y="399"/>
                    <a:pt x="422" y="399"/>
                  </a:cubicBezTo>
                  <a:cubicBezTo>
                    <a:pt x="422" y="399"/>
                    <a:pt x="422" y="399"/>
                    <a:pt x="422" y="399"/>
                  </a:cubicBezTo>
                  <a:cubicBezTo>
                    <a:pt x="428" y="398"/>
                    <a:pt x="428" y="398"/>
                    <a:pt x="428" y="398"/>
                  </a:cubicBezTo>
                  <a:cubicBezTo>
                    <a:pt x="428" y="398"/>
                    <a:pt x="428" y="398"/>
                    <a:pt x="428" y="398"/>
                  </a:cubicBezTo>
                  <a:cubicBezTo>
                    <a:pt x="433" y="396"/>
                    <a:pt x="433" y="396"/>
                    <a:pt x="433" y="396"/>
                  </a:cubicBezTo>
                  <a:cubicBezTo>
                    <a:pt x="433" y="396"/>
                    <a:pt x="433" y="396"/>
                    <a:pt x="433" y="396"/>
                  </a:cubicBezTo>
                  <a:cubicBezTo>
                    <a:pt x="438" y="395"/>
                    <a:pt x="438" y="395"/>
                    <a:pt x="438" y="395"/>
                  </a:cubicBezTo>
                  <a:cubicBezTo>
                    <a:pt x="438" y="395"/>
                    <a:pt x="438" y="395"/>
                    <a:pt x="438" y="395"/>
                  </a:cubicBezTo>
                  <a:cubicBezTo>
                    <a:pt x="443" y="392"/>
                    <a:pt x="443" y="392"/>
                    <a:pt x="443" y="392"/>
                  </a:cubicBezTo>
                  <a:cubicBezTo>
                    <a:pt x="443" y="392"/>
                    <a:pt x="443" y="392"/>
                    <a:pt x="443" y="392"/>
                  </a:cubicBezTo>
                  <a:cubicBezTo>
                    <a:pt x="448" y="389"/>
                    <a:pt x="448" y="389"/>
                    <a:pt x="448" y="389"/>
                  </a:cubicBezTo>
                  <a:cubicBezTo>
                    <a:pt x="448" y="389"/>
                    <a:pt x="448" y="389"/>
                    <a:pt x="448" y="389"/>
                  </a:cubicBezTo>
                  <a:cubicBezTo>
                    <a:pt x="454" y="385"/>
                    <a:pt x="454" y="385"/>
                    <a:pt x="454" y="385"/>
                  </a:cubicBezTo>
                  <a:cubicBezTo>
                    <a:pt x="454" y="385"/>
                    <a:pt x="454" y="385"/>
                    <a:pt x="454" y="385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64" y="377"/>
                    <a:pt x="464" y="377"/>
                    <a:pt x="464" y="377"/>
                  </a:cubicBezTo>
                  <a:cubicBezTo>
                    <a:pt x="464" y="377"/>
                    <a:pt x="464" y="377"/>
                    <a:pt x="464" y="377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74" y="367"/>
                    <a:pt x="474" y="367"/>
                    <a:pt x="474" y="367"/>
                  </a:cubicBezTo>
                  <a:cubicBezTo>
                    <a:pt x="474" y="367"/>
                    <a:pt x="474" y="367"/>
                    <a:pt x="474" y="367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83" y="357"/>
                    <a:pt x="483" y="357"/>
                    <a:pt x="483" y="357"/>
                  </a:cubicBezTo>
                  <a:cubicBezTo>
                    <a:pt x="483" y="357"/>
                    <a:pt x="483" y="357"/>
                    <a:pt x="483" y="357"/>
                  </a:cubicBezTo>
                  <a:cubicBezTo>
                    <a:pt x="486" y="359"/>
                    <a:pt x="486" y="359"/>
                    <a:pt x="486" y="359"/>
                  </a:cubicBezTo>
                  <a:cubicBezTo>
                    <a:pt x="486" y="359"/>
                    <a:pt x="486" y="359"/>
                    <a:pt x="486" y="359"/>
                  </a:cubicBezTo>
                  <a:cubicBezTo>
                    <a:pt x="481" y="367"/>
                    <a:pt x="481" y="367"/>
                    <a:pt x="481" y="367"/>
                  </a:cubicBezTo>
                  <a:cubicBezTo>
                    <a:pt x="481" y="367"/>
                    <a:pt x="481" y="367"/>
                    <a:pt x="481" y="367"/>
                  </a:cubicBezTo>
                  <a:cubicBezTo>
                    <a:pt x="476" y="374"/>
                    <a:pt x="476" y="374"/>
                    <a:pt x="476" y="374"/>
                  </a:cubicBezTo>
                  <a:cubicBezTo>
                    <a:pt x="476" y="374"/>
                    <a:pt x="476" y="374"/>
                    <a:pt x="476" y="374"/>
                  </a:cubicBezTo>
                  <a:cubicBezTo>
                    <a:pt x="470" y="381"/>
                    <a:pt x="470" y="381"/>
                    <a:pt x="470" y="381"/>
                  </a:cubicBezTo>
                  <a:cubicBezTo>
                    <a:pt x="470" y="381"/>
                    <a:pt x="470" y="381"/>
                    <a:pt x="470" y="381"/>
                  </a:cubicBezTo>
                  <a:cubicBezTo>
                    <a:pt x="463" y="388"/>
                    <a:pt x="463" y="388"/>
                    <a:pt x="463" y="388"/>
                  </a:cubicBezTo>
                  <a:cubicBezTo>
                    <a:pt x="463" y="388"/>
                    <a:pt x="463" y="388"/>
                    <a:pt x="463" y="388"/>
                  </a:cubicBezTo>
                  <a:cubicBezTo>
                    <a:pt x="457" y="396"/>
                    <a:pt x="457" y="396"/>
                    <a:pt x="457" y="396"/>
                  </a:cubicBezTo>
                  <a:cubicBezTo>
                    <a:pt x="457" y="396"/>
                    <a:pt x="457" y="396"/>
                    <a:pt x="457" y="396"/>
                  </a:cubicBezTo>
                  <a:cubicBezTo>
                    <a:pt x="451" y="403"/>
                    <a:pt x="451" y="403"/>
                    <a:pt x="451" y="403"/>
                  </a:cubicBezTo>
                  <a:cubicBezTo>
                    <a:pt x="451" y="403"/>
                    <a:pt x="451" y="403"/>
                    <a:pt x="451" y="403"/>
                  </a:cubicBezTo>
                  <a:cubicBezTo>
                    <a:pt x="444" y="411"/>
                    <a:pt x="444" y="411"/>
                    <a:pt x="444" y="411"/>
                  </a:cubicBezTo>
                  <a:cubicBezTo>
                    <a:pt x="444" y="411"/>
                    <a:pt x="444" y="411"/>
                    <a:pt x="444" y="411"/>
                  </a:cubicBezTo>
                  <a:cubicBezTo>
                    <a:pt x="441" y="419"/>
                    <a:pt x="441" y="419"/>
                    <a:pt x="441" y="419"/>
                  </a:cubicBezTo>
                  <a:cubicBezTo>
                    <a:pt x="441" y="419"/>
                    <a:pt x="441" y="419"/>
                    <a:pt x="441" y="419"/>
                  </a:cubicBezTo>
                  <a:cubicBezTo>
                    <a:pt x="438" y="420"/>
                    <a:pt x="438" y="420"/>
                    <a:pt x="438" y="420"/>
                  </a:cubicBezTo>
                  <a:cubicBezTo>
                    <a:pt x="438" y="420"/>
                    <a:pt x="438" y="420"/>
                    <a:pt x="438" y="420"/>
                  </a:cubicBezTo>
                  <a:cubicBezTo>
                    <a:pt x="436" y="421"/>
                    <a:pt x="436" y="421"/>
                    <a:pt x="436" y="421"/>
                  </a:cubicBezTo>
                  <a:cubicBezTo>
                    <a:pt x="436" y="421"/>
                    <a:pt x="436" y="421"/>
                    <a:pt x="436" y="421"/>
                  </a:cubicBezTo>
                  <a:cubicBezTo>
                    <a:pt x="434" y="422"/>
                    <a:pt x="434" y="422"/>
                    <a:pt x="434" y="422"/>
                  </a:cubicBezTo>
                  <a:cubicBezTo>
                    <a:pt x="434" y="422"/>
                    <a:pt x="434" y="422"/>
                    <a:pt x="434" y="422"/>
                  </a:cubicBezTo>
                  <a:cubicBezTo>
                    <a:pt x="433" y="422"/>
                    <a:pt x="433" y="422"/>
                    <a:pt x="433" y="422"/>
                  </a:cubicBezTo>
                  <a:cubicBezTo>
                    <a:pt x="433" y="422"/>
                    <a:pt x="433" y="422"/>
                    <a:pt x="433" y="422"/>
                  </a:cubicBezTo>
                  <a:cubicBezTo>
                    <a:pt x="431" y="423"/>
                    <a:pt x="431" y="423"/>
                    <a:pt x="431" y="423"/>
                  </a:cubicBezTo>
                  <a:cubicBezTo>
                    <a:pt x="431" y="423"/>
                    <a:pt x="431" y="423"/>
                    <a:pt x="431" y="423"/>
                  </a:cubicBezTo>
                  <a:cubicBezTo>
                    <a:pt x="429" y="424"/>
                    <a:pt x="429" y="424"/>
                    <a:pt x="429" y="424"/>
                  </a:cubicBezTo>
                  <a:cubicBezTo>
                    <a:pt x="429" y="424"/>
                    <a:pt x="429" y="424"/>
                    <a:pt x="429" y="424"/>
                  </a:cubicBezTo>
                  <a:cubicBezTo>
                    <a:pt x="426" y="424"/>
                    <a:pt x="426" y="424"/>
                    <a:pt x="426" y="424"/>
                  </a:cubicBezTo>
                  <a:cubicBezTo>
                    <a:pt x="426" y="424"/>
                    <a:pt x="426" y="424"/>
                    <a:pt x="426" y="424"/>
                  </a:cubicBezTo>
                  <a:cubicBezTo>
                    <a:pt x="425" y="424"/>
                    <a:pt x="425" y="424"/>
                    <a:pt x="425" y="424"/>
                  </a:cubicBezTo>
                  <a:close/>
                  <a:moveTo>
                    <a:pt x="1686" y="419"/>
                  </a:moveTo>
                  <a:cubicBezTo>
                    <a:pt x="1683" y="419"/>
                    <a:pt x="1683" y="419"/>
                    <a:pt x="1683" y="419"/>
                  </a:cubicBezTo>
                  <a:cubicBezTo>
                    <a:pt x="1683" y="419"/>
                    <a:pt x="1683" y="419"/>
                    <a:pt x="1683" y="419"/>
                  </a:cubicBezTo>
                  <a:cubicBezTo>
                    <a:pt x="1681" y="418"/>
                    <a:pt x="1681" y="418"/>
                    <a:pt x="1681" y="418"/>
                  </a:cubicBezTo>
                  <a:cubicBezTo>
                    <a:pt x="1681" y="418"/>
                    <a:pt x="1681" y="418"/>
                    <a:pt x="1681" y="418"/>
                  </a:cubicBezTo>
                  <a:cubicBezTo>
                    <a:pt x="1678" y="417"/>
                    <a:pt x="1678" y="417"/>
                    <a:pt x="1678" y="417"/>
                  </a:cubicBezTo>
                  <a:cubicBezTo>
                    <a:pt x="1678" y="417"/>
                    <a:pt x="1678" y="417"/>
                    <a:pt x="1678" y="417"/>
                  </a:cubicBezTo>
                  <a:cubicBezTo>
                    <a:pt x="1677" y="415"/>
                    <a:pt x="1677" y="415"/>
                    <a:pt x="1677" y="415"/>
                  </a:cubicBezTo>
                  <a:cubicBezTo>
                    <a:pt x="1677" y="415"/>
                    <a:pt x="1677" y="415"/>
                    <a:pt x="1677" y="415"/>
                  </a:cubicBezTo>
                  <a:cubicBezTo>
                    <a:pt x="1673" y="414"/>
                    <a:pt x="1673" y="414"/>
                    <a:pt x="1673" y="414"/>
                  </a:cubicBezTo>
                  <a:cubicBezTo>
                    <a:pt x="1673" y="414"/>
                    <a:pt x="1673" y="414"/>
                    <a:pt x="1673" y="414"/>
                  </a:cubicBezTo>
                  <a:cubicBezTo>
                    <a:pt x="1671" y="412"/>
                    <a:pt x="1671" y="412"/>
                    <a:pt x="1671" y="412"/>
                  </a:cubicBezTo>
                  <a:cubicBezTo>
                    <a:pt x="1671" y="412"/>
                    <a:pt x="1671" y="412"/>
                    <a:pt x="1671" y="412"/>
                  </a:cubicBezTo>
                  <a:cubicBezTo>
                    <a:pt x="1668" y="411"/>
                    <a:pt x="1668" y="411"/>
                    <a:pt x="1668" y="411"/>
                  </a:cubicBezTo>
                  <a:cubicBezTo>
                    <a:pt x="1668" y="411"/>
                    <a:pt x="1668" y="411"/>
                    <a:pt x="1668" y="411"/>
                  </a:cubicBezTo>
                  <a:cubicBezTo>
                    <a:pt x="1665" y="410"/>
                    <a:pt x="1665" y="410"/>
                    <a:pt x="1665" y="410"/>
                  </a:cubicBezTo>
                  <a:cubicBezTo>
                    <a:pt x="1665" y="410"/>
                    <a:pt x="1665" y="410"/>
                    <a:pt x="1665" y="410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8"/>
                    <a:pt x="1662" y="348"/>
                    <a:pt x="1662" y="348"/>
                  </a:cubicBezTo>
                  <a:cubicBezTo>
                    <a:pt x="1662" y="348"/>
                    <a:pt x="1662" y="348"/>
                    <a:pt x="1662" y="348"/>
                  </a:cubicBezTo>
                  <a:cubicBezTo>
                    <a:pt x="1663" y="348"/>
                    <a:pt x="1663" y="348"/>
                    <a:pt x="1663" y="348"/>
                  </a:cubicBezTo>
                  <a:cubicBezTo>
                    <a:pt x="1663" y="348"/>
                    <a:pt x="1663" y="348"/>
                    <a:pt x="1663" y="348"/>
                  </a:cubicBezTo>
                  <a:cubicBezTo>
                    <a:pt x="1665" y="347"/>
                    <a:pt x="1665" y="347"/>
                    <a:pt x="1665" y="347"/>
                  </a:cubicBezTo>
                  <a:cubicBezTo>
                    <a:pt x="1665" y="347"/>
                    <a:pt x="1665" y="347"/>
                    <a:pt x="1665" y="347"/>
                  </a:cubicBezTo>
                  <a:cubicBezTo>
                    <a:pt x="1666" y="348"/>
                    <a:pt x="1666" y="348"/>
                    <a:pt x="1666" y="348"/>
                  </a:cubicBezTo>
                  <a:cubicBezTo>
                    <a:pt x="1666" y="348"/>
                    <a:pt x="1666" y="348"/>
                    <a:pt x="1666" y="348"/>
                  </a:cubicBezTo>
                  <a:cubicBezTo>
                    <a:pt x="1668" y="348"/>
                    <a:pt x="1668" y="348"/>
                    <a:pt x="1668" y="348"/>
                  </a:cubicBezTo>
                  <a:cubicBezTo>
                    <a:pt x="1668" y="348"/>
                    <a:pt x="1668" y="348"/>
                    <a:pt x="1668" y="348"/>
                  </a:cubicBezTo>
                  <a:cubicBezTo>
                    <a:pt x="1669" y="348"/>
                    <a:pt x="1669" y="348"/>
                    <a:pt x="1669" y="348"/>
                  </a:cubicBezTo>
                  <a:cubicBezTo>
                    <a:pt x="1669" y="348"/>
                    <a:pt x="1669" y="348"/>
                    <a:pt x="1669" y="348"/>
                  </a:cubicBezTo>
                  <a:cubicBezTo>
                    <a:pt x="1671" y="348"/>
                    <a:pt x="1671" y="348"/>
                    <a:pt x="1671" y="348"/>
                  </a:cubicBezTo>
                  <a:cubicBezTo>
                    <a:pt x="1671" y="348"/>
                    <a:pt x="1671" y="348"/>
                    <a:pt x="1671" y="348"/>
                  </a:cubicBezTo>
                  <a:cubicBezTo>
                    <a:pt x="1673" y="357"/>
                    <a:pt x="1673" y="357"/>
                    <a:pt x="1673" y="357"/>
                  </a:cubicBezTo>
                  <a:cubicBezTo>
                    <a:pt x="1673" y="357"/>
                    <a:pt x="1673" y="357"/>
                    <a:pt x="1673" y="357"/>
                  </a:cubicBezTo>
                  <a:cubicBezTo>
                    <a:pt x="1679" y="366"/>
                    <a:pt x="1679" y="366"/>
                    <a:pt x="1679" y="366"/>
                  </a:cubicBezTo>
                  <a:cubicBezTo>
                    <a:pt x="1679" y="366"/>
                    <a:pt x="1679" y="366"/>
                    <a:pt x="1679" y="366"/>
                  </a:cubicBezTo>
                  <a:cubicBezTo>
                    <a:pt x="1684" y="374"/>
                    <a:pt x="1684" y="374"/>
                    <a:pt x="1684" y="374"/>
                  </a:cubicBezTo>
                  <a:cubicBezTo>
                    <a:pt x="1684" y="374"/>
                    <a:pt x="1684" y="374"/>
                    <a:pt x="1684" y="374"/>
                  </a:cubicBezTo>
                  <a:cubicBezTo>
                    <a:pt x="1689" y="382"/>
                    <a:pt x="1689" y="382"/>
                    <a:pt x="1689" y="382"/>
                  </a:cubicBezTo>
                  <a:cubicBezTo>
                    <a:pt x="1689" y="382"/>
                    <a:pt x="1689" y="382"/>
                    <a:pt x="1689" y="382"/>
                  </a:cubicBezTo>
                  <a:cubicBezTo>
                    <a:pt x="1693" y="391"/>
                    <a:pt x="1693" y="391"/>
                    <a:pt x="1693" y="391"/>
                  </a:cubicBezTo>
                  <a:cubicBezTo>
                    <a:pt x="1693" y="391"/>
                    <a:pt x="1693" y="391"/>
                    <a:pt x="1693" y="391"/>
                  </a:cubicBezTo>
                  <a:cubicBezTo>
                    <a:pt x="1696" y="399"/>
                    <a:pt x="1696" y="399"/>
                    <a:pt x="1696" y="399"/>
                  </a:cubicBezTo>
                  <a:cubicBezTo>
                    <a:pt x="1696" y="399"/>
                    <a:pt x="1696" y="399"/>
                    <a:pt x="1696" y="399"/>
                  </a:cubicBezTo>
                  <a:cubicBezTo>
                    <a:pt x="1696" y="408"/>
                    <a:pt x="1696" y="408"/>
                    <a:pt x="1696" y="408"/>
                  </a:cubicBezTo>
                  <a:cubicBezTo>
                    <a:pt x="1696" y="408"/>
                    <a:pt x="1696" y="408"/>
                    <a:pt x="1696" y="408"/>
                  </a:cubicBezTo>
                  <a:cubicBezTo>
                    <a:pt x="1695" y="415"/>
                    <a:pt x="1695" y="415"/>
                    <a:pt x="1695" y="415"/>
                  </a:cubicBezTo>
                  <a:cubicBezTo>
                    <a:pt x="1695" y="415"/>
                    <a:pt x="1695" y="415"/>
                    <a:pt x="1695" y="415"/>
                  </a:cubicBezTo>
                  <a:cubicBezTo>
                    <a:pt x="1693" y="416"/>
                    <a:pt x="1693" y="416"/>
                    <a:pt x="1693" y="416"/>
                  </a:cubicBezTo>
                  <a:cubicBezTo>
                    <a:pt x="1693" y="416"/>
                    <a:pt x="1693" y="416"/>
                    <a:pt x="1693" y="416"/>
                  </a:cubicBezTo>
                  <a:cubicBezTo>
                    <a:pt x="1692" y="417"/>
                    <a:pt x="1692" y="417"/>
                    <a:pt x="1692" y="417"/>
                  </a:cubicBezTo>
                  <a:cubicBezTo>
                    <a:pt x="1692" y="417"/>
                    <a:pt x="1692" y="417"/>
                    <a:pt x="1692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89" y="418"/>
                    <a:pt x="1689" y="418"/>
                    <a:pt x="1689" y="418"/>
                  </a:cubicBezTo>
                  <a:cubicBezTo>
                    <a:pt x="1689" y="418"/>
                    <a:pt x="1689" y="418"/>
                    <a:pt x="1689" y="418"/>
                  </a:cubicBezTo>
                  <a:cubicBezTo>
                    <a:pt x="1688" y="419"/>
                    <a:pt x="1688" y="419"/>
                    <a:pt x="1688" y="419"/>
                  </a:cubicBezTo>
                  <a:cubicBezTo>
                    <a:pt x="1688" y="419"/>
                    <a:pt x="1688" y="419"/>
                    <a:pt x="1688" y="419"/>
                  </a:cubicBezTo>
                  <a:cubicBezTo>
                    <a:pt x="1687" y="419"/>
                    <a:pt x="1687" y="419"/>
                    <a:pt x="1687" y="419"/>
                  </a:cubicBezTo>
                  <a:cubicBezTo>
                    <a:pt x="1687" y="419"/>
                    <a:pt x="1687" y="419"/>
                    <a:pt x="1687" y="419"/>
                  </a:cubicBezTo>
                  <a:cubicBezTo>
                    <a:pt x="1686" y="419"/>
                    <a:pt x="1686" y="419"/>
                    <a:pt x="1686" y="419"/>
                  </a:cubicBezTo>
                  <a:close/>
                  <a:moveTo>
                    <a:pt x="573" y="412"/>
                  </a:moveTo>
                  <a:cubicBezTo>
                    <a:pt x="574" y="413"/>
                    <a:pt x="574" y="413"/>
                    <a:pt x="574" y="413"/>
                  </a:cubicBezTo>
                  <a:cubicBezTo>
                    <a:pt x="574" y="413"/>
                    <a:pt x="574" y="413"/>
                    <a:pt x="574" y="413"/>
                  </a:cubicBezTo>
                  <a:cubicBezTo>
                    <a:pt x="575" y="413"/>
                    <a:pt x="575" y="413"/>
                    <a:pt x="575" y="413"/>
                  </a:cubicBezTo>
                  <a:cubicBezTo>
                    <a:pt x="575" y="413"/>
                    <a:pt x="575" y="413"/>
                    <a:pt x="575" y="413"/>
                  </a:cubicBezTo>
                  <a:cubicBezTo>
                    <a:pt x="576" y="412"/>
                    <a:pt x="576" y="412"/>
                    <a:pt x="576" y="412"/>
                  </a:cubicBezTo>
                  <a:cubicBezTo>
                    <a:pt x="576" y="412"/>
                    <a:pt x="576" y="412"/>
                    <a:pt x="576" y="412"/>
                  </a:cubicBezTo>
                  <a:cubicBezTo>
                    <a:pt x="578" y="411"/>
                    <a:pt x="578" y="411"/>
                    <a:pt x="578" y="411"/>
                  </a:cubicBezTo>
                  <a:cubicBezTo>
                    <a:pt x="578" y="411"/>
                    <a:pt x="578" y="411"/>
                    <a:pt x="578" y="411"/>
                  </a:cubicBezTo>
                  <a:cubicBezTo>
                    <a:pt x="579" y="411"/>
                    <a:pt x="579" y="411"/>
                    <a:pt x="579" y="411"/>
                  </a:cubicBezTo>
                  <a:cubicBezTo>
                    <a:pt x="579" y="411"/>
                    <a:pt x="579" y="411"/>
                    <a:pt x="579" y="411"/>
                  </a:cubicBezTo>
                  <a:cubicBezTo>
                    <a:pt x="580" y="410"/>
                    <a:pt x="580" y="410"/>
                    <a:pt x="580" y="410"/>
                  </a:cubicBezTo>
                  <a:cubicBezTo>
                    <a:pt x="580" y="410"/>
                    <a:pt x="580" y="410"/>
                    <a:pt x="580" y="410"/>
                  </a:cubicBezTo>
                  <a:cubicBezTo>
                    <a:pt x="581" y="410"/>
                    <a:pt x="581" y="410"/>
                    <a:pt x="581" y="410"/>
                  </a:cubicBezTo>
                  <a:cubicBezTo>
                    <a:pt x="581" y="410"/>
                    <a:pt x="581" y="410"/>
                    <a:pt x="581" y="410"/>
                  </a:cubicBezTo>
                  <a:cubicBezTo>
                    <a:pt x="582" y="410"/>
                    <a:pt x="582" y="410"/>
                    <a:pt x="582" y="410"/>
                  </a:cubicBezTo>
                  <a:cubicBezTo>
                    <a:pt x="582" y="410"/>
                    <a:pt x="582" y="410"/>
                    <a:pt x="582" y="410"/>
                  </a:cubicBezTo>
                  <a:cubicBezTo>
                    <a:pt x="581" y="393"/>
                    <a:pt x="581" y="393"/>
                    <a:pt x="581" y="393"/>
                  </a:cubicBezTo>
                  <a:cubicBezTo>
                    <a:pt x="581" y="393"/>
                    <a:pt x="581" y="393"/>
                    <a:pt x="581" y="393"/>
                  </a:cubicBezTo>
                  <a:cubicBezTo>
                    <a:pt x="580" y="376"/>
                    <a:pt x="580" y="376"/>
                    <a:pt x="580" y="376"/>
                  </a:cubicBezTo>
                  <a:cubicBezTo>
                    <a:pt x="580" y="376"/>
                    <a:pt x="580" y="376"/>
                    <a:pt x="580" y="376"/>
                  </a:cubicBezTo>
                  <a:cubicBezTo>
                    <a:pt x="578" y="359"/>
                    <a:pt x="578" y="359"/>
                    <a:pt x="578" y="359"/>
                  </a:cubicBezTo>
                  <a:cubicBezTo>
                    <a:pt x="578" y="359"/>
                    <a:pt x="578" y="359"/>
                    <a:pt x="578" y="359"/>
                  </a:cubicBezTo>
                  <a:cubicBezTo>
                    <a:pt x="576" y="341"/>
                    <a:pt x="576" y="341"/>
                    <a:pt x="576" y="341"/>
                  </a:cubicBezTo>
                  <a:cubicBezTo>
                    <a:pt x="576" y="341"/>
                    <a:pt x="576" y="341"/>
                    <a:pt x="576" y="341"/>
                  </a:cubicBezTo>
                  <a:cubicBezTo>
                    <a:pt x="573" y="324"/>
                    <a:pt x="573" y="324"/>
                    <a:pt x="573" y="324"/>
                  </a:cubicBezTo>
                  <a:cubicBezTo>
                    <a:pt x="573" y="324"/>
                    <a:pt x="573" y="324"/>
                    <a:pt x="573" y="324"/>
                  </a:cubicBezTo>
                  <a:cubicBezTo>
                    <a:pt x="571" y="308"/>
                    <a:pt x="571" y="308"/>
                    <a:pt x="571" y="308"/>
                  </a:cubicBezTo>
                  <a:cubicBezTo>
                    <a:pt x="571" y="308"/>
                    <a:pt x="571" y="308"/>
                    <a:pt x="571" y="308"/>
                  </a:cubicBezTo>
                  <a:cubicBezTo>
                    <a:pt x="570" y="291"/>
                    <a:pt x="570" y="291"/>
                    <a:pt x="570" y="291"/>
                  </a:cubicBezTo>
                  <a:cubicBezTo>
                    <a:pt x="570" y="291"/>
                    <a:pt x="570" y="291"/>
                    <a:pt x="570" y="291"/>
                  </a:cubicBezTo>
                  <a:cubicBezTo>
                    <a:pt x="574" y="274"/>
                    <a:pt x="574" y="274"/>
                    <a:pt x="574" y="274"/>
                  </a:cubicBezTo>
                  <a:cubicBezTo>
                    <a:pt x="574" y="274"/>
                    <a:pt x="574" y="274"/>
                    <a:pt x="574" y="274"/>
                  </a:cubicBezTo>
                  <a:cubicBezTo>
                    <a:pt x="588" y="259"/>
                    <a:pt x="588" y="259"/>
                    <a:pt x="588" y="259"/>
                  </a:cubicBezTo>
                  <a:cubicBezTo>
                    <a:pt x="588" y="259"/>
                    <a:pt x="588" y="259"/>
                    <a:pt x="588" y="259"/>
                  </a:cubicBezTo>
                  <a:cubicBezTo>
                    <a:pt x="589" y="256"/>
                    <a:pt x="589" y="256"/>
                    <a:pt x="589" y="256"/>
                  </a:cubicBezTo>
                  <a:cubicBezTo>
                    <a:pt x="589" y="256"/>
                    <a:pt x="589" y="256"/>
                    <a:pt x="589" y="256"/>
                  </a:cubicBezTo>
                  <a:cubicBezTo>
                    <a:pt x="592" y="253"/>
                    <a:pt x="592" y="253"/>
                    <a:pt x="592" y="253"/>
                  </a:cubicBezTo>
                  <a:cubicBezTo>
                    <a:pt x="592" y="253"/>
                    <a:pt x="592" y="253"/>
                    <a:pt x="592" y="253"/>
                  </a:cubicBezTo>
                  <a:cubicBezTo>
                    <a:pt x="593" y="250"/>
                    <a:pt x="593" y="250"/>
                    <a:pt x="593" y="250"/>
                  </a:cubicBezTo>
                  <a:cubicBezTo>
                    <a:pt x="593" y="250"/>
                    <a:pt x="593" y="250"/>
                    <a:pt x="593" y="250"/>
                  </a:cubicBezTo>
                  <a:cubicBezTo>
                    <a:pt x="595" y="245"/>
                    <a:pt x="595" y="245"/>
                    <a:pt x="595" y="245"/>
                  </a:cubicBezTo>
                  <a:cubicBezTo>
                    <a:pt x="595" y="245"/>
                    <a:pt x="595" y="245"/>
                    <a:pt x="595" y="245"/>
                  </a:cubicBezTo>
                  <a:cubicBezTo>
                    <a:pt x="595" y="242"/>
                    <a:pt x="595" y="242"/>
                    <a:pt x="595" y="242"/>
                  </a:cubicBezTo>
                  <a:cubicBezTo>
                    <a:pt x="595" y="242"/>
                    <a:pt x="595" y="242"/>
                    <a:pt x="595" y="242"/>
                  </a:cubicBezTo>
                  <a:cubicBezTo>
                    <a:pt x="595" y="238"/>
                    <a:pt x="595" y="238"/>
                    <a:pt x="595" y="238"/>
                  </a:cubicBezTo>
                  <a:cubicBezTo>
                    <a:pt x="595" y="238"/>
                    <a:pt x="595" y="238"/>
                    <a:pt x="595" y="238"/>
                  </a:cubicBezTo>
                  <a:cubicBezTo>
                    <a:pt x="593" y="234"/>
                    <a:pt x="593" y="234"/>
                    <a:pt x="593" y="234"/>
                  </a:cubicBezTo>
                  <a:cubicBezTo>
                    <a:pt x="593" y="234"/>
                    <a:pt x="593" y="234"/>
                    <a:pt x="593" y="234"/>
                  </a:cubicBezTo>
                  <a:cubicBezTo>
                    <a:pt x="593" y="229"/>
                    <a:pt x="593" y="229"/>
                    <a:pt x="593" y="229"/>
                  </a:cubicBezTo>
                  <a:cubicBezTo>
                    <a:pt x="593" y="229"/>
                    <a:pt x="593" y="229"/>
                    <a:pt x="593" y="229"/>
                  </a:cubicBezTo>
                  <a:cubicBezTo>
                    <a:pt x="591" y="229"/>
                    <a:pt x="591" y="229"/>
                    <a:pt x="591" y="229"/>
                  </a:cubicBezTo>
                  <a:cubicBezTo>
                    <a:pt x="591" y="229"/>
                    <a:pt x="591" y="229"/>
                    <a:pt x="591" y="229"/>
                  </a:cubicBezTo>
                  <a:cubicBezTo>
                    <a:pt x="588" y="230"/>
                    <a:pt x="588" y="230"/>
                    <a:pt x="588" y="230"/>
                  </a:cubicBezTo>
                  <a:cubicBezTo>
                    <a:pt x="588" y="230"/>
                    <a:pt x="588" y="230"/>
                    <a:pt x="588" y="230"/>
                  </a:cubicBezTo>
                  <a:cubicBezTo>
                    <a:pt x="588" y="231"/>
                    <a:pt x="588" y="231"/>
                    <a:pt x="588" y="231"/>
                  </a:cubicBezTo>
                  <a:cubicBezTo>
                    <a:pt x="588" y="231"/>
                    <a:pt x="588" y="231"/>
                    <a:pt x="588" y="231"/>
                  </a:cubicBezTo>
                  <a:cubicBezTo>
                    <a:pt x="588" y="233"/>
                    <a:pt x="588" y="233"/>
                    <a:pt x="588" y="233"/>
                  </a:cubicBezTo>
                  <a:cubicBezTo>
                    <a:pt x="588" y="233"/>
                    <a:pt x="588" y="233"/>
                    <a:pt x="588" y="233"/>
                  </a:cubicBezTo>
                  <a:cubicBezTo>
                    <a:pt x="589" y="234"/>
                    <a:pt x="589" y="234"/>
                    <a:pt x="589" y="234"/>
                  </a:cubicBezTo>
                  <a:cubicBezTo>
                    <a:pt x="589" y="234"/>
                    <a:pt x="589" y="234"/>
                    <a:pt x="589" y="234"/>
                  </a:cubicBezTo>
                  <a:cubicBezTo>
                    <a:pt x="589" y="236"/>
                    <a:pt x="589" y="236"/>
                    <a:pt x="589" y="236"/>
                  </a:cubicBezTo>
                  <a:cubicBezTo>
                    <a:pt x="589" y="236"/>
                    <a:pt x="589" y="236"/>
                    <a:pt x="589" y="236"/>
                  </a:cubicBezTo>
                  <a:cubicBezTo>
                    <a:pt x="591" y="236"/>
                    <a:pt x="591" y="236"/>
                    <a:pt x="591" y="236"/>
                  </a:cubicBezTo>
                  <a:cubicBezTo>
                    <a:pt x="591" y="236"/>
                    <a:pt x="591" y="236"/>
                    <a:pt x="591" y="236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87" y="242"/>
                    <a:pt x="587" y="242"/>
                    <a:pt x="587" y="242"/>
                  </a:cubicBezTo>
                  <a:cubicBezTo>
                    <a:pt x="587" y="242"/>
                    <a:pt x="587" y="242"/>
                    <a:pt x="587" y="242"/>
                  </a:cubicBezTo>
                  <a:cubicBezTo>
                    <a:pt x="586" y="244"/>
                    <a:pt x="586" y="244"/>
                    <a:pt x="586" y="244"/>
                  </a:cubicBezTo>
                  <a:cubicBezTo>
                    <a:pt x="586" y="244"/>
                    <a:pt x="586" y="244"/>
                    <a:pt x="586" y="244"/>
                  </a:cubicBezTo>
                  <a:cubicBezTo>
                    <a:pt x="583" y="247"/>
                    <a:pt x="583" y="247"/>
                    <a:pt x="583" y="247"/>
                  </a:cubicBezTo>
                  <a:cubicBezTo>
                    <a:pt x="583" y="247"/>
                    <a:pt x="583" y="247"/>
                    <a:pt x="583" y="247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0" y="253"/>
                    <a:pt x="580" y="253"/>
                    <a:pt x="580" y="253"/>
                  </a:cubicBezTo>
                  <a:cubicBezTo>
                    <a:pt x="580" y="253"/>
                    <a:pt x="580" y="253"/>
                    <a:pt x="580" y="253"/>
                  </a:cubicBezTo>
                  <a:cubicBezTo>
                    <a:pt x="578" y="255"/>
                    <a:pt x="578" y="255"/>
                    <a:pt x="578" y="255"/>
                  </a:cubicBezTo>
                  <a:cubicBezTo>
                    <a:pt x="578" y="255"/>
                    <a:pt x="578" y="255"/>
                    <a:pt x="578" y="255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3" y="256"/>
                    <a:pt x="573" y="256"/>
                    <a:pt x="573" y="256"/>
                  </a:cubicBezTo>
                  <a:cubicBezTo>
                    <a:pt x="573" y="256"/>
                    <a:pt x="573" y="256"/>
                    <a:pt x="573" y="256"/>
                  </a:cubicBezTo>
                  <a:cubicBezTo>
                    <a:pt x="569" y="255"/>
                    <a:pt x="569" y="255"/>
                    <a:pt x="569" y="255"/>
                  </a:cubicBezTo>
                  <a:cubicBezTo>
                    <a:pt x="569" y="255"/>
                    <a:pt x="569" y="255"/>
                    <a:pt x="569" y="255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93" y="205"/>
                    <a:pt x="593" y="205"/>
                    <a:pt x="593" y="205"/>
                  </a:cubicBezTo>
                  <a:cubicBezTo>
                    <a:pt x="593" y="205"/>
                    <a:pt x="593" y="205"/>
                    <a:pt x="593" y="205"/>
                  </a:cubicBezTo>
                  <a:cubicBezTo>
                    <a:pt x="619" y="183"/>
                    <a:pt x="619" y="183"/>
                    <a:pt x="619" y="183"/>
                  </a:cubicBezTo>
                  <a:cubicBezTo>
                    <a:pt x="619" y="183"/>
                    <a:pt x="619" y="183"/>
                    <a:pt x="619" y="183"/>
                  </a:cubicBezTo>
                  <a:cubicBezTo>
                    <a:pt x="647" y="156"/>
                    <a:pt x="647" y="156"/>
                    <a:pt x="647" y="156"/>
                  </a:cubicBezTo>
                  <a:cubicBezTo>
                    <a:pt x="647" y="156"/>
                    <a:pt x="647" y="156"/>
                    <a:pt x="647" y="156"/>
                  </a:cubicBezTo>
                  <a:cubicBezTo>
                    <a:pt x="646" y="153"/>
                    <a:pt x="646" y="153"/>
                    <a:pt x="646" y="153"/>
                  </a:cubicBezTo>
                  <a:cubicBezTo>
                    <a:pt x="646" y="153"/>
                    <a:pt x="646" y="153"/>
                    <a:pt x="646" y="153"/>
                  </a:cubicBezTo>
                  <a:cubicBezTo>
                    <a:pt x="646" y="150"/>
                    <a:pt x="646" y="150"/>
                    <a:pt x="646" y="150"/>
                  </a:cubicBezTo>
                  <a:cubicBezTo>
                    <a:pt x="646" y="150"/>
                    <a:pt x="646" y="150"/>
                    <a:pt x="646" y="150"/>
                  </a:cubicBezTo>
                  <a:cubicBezTo>
                    <a:pt x="645" y="147"/>
                    <a:pt x="645" y="147"/>
                    <a:pt x="645" y="147"/>
                  </a:cubicBezTo>
                  <a:cubicBezTo>
                    <a:pt x="645" y="147"/>
                    <a:pt x="645" y="147"/>
                    <a:pt x="645" y="147"/>
                  </a:cubicBezTo>
                  <a:cubicBezTo>
                    <a:pt x="645" y="143"/>
                    <a:pt x="645" y="143"/>
                    <a:pt x="645" y="143"/>
                  </a:cubicBezTo>
                  <a:cubicBezTo>
                    <a:pt x="645" y="143"/>
                    <a:pt x="645" y="143"/>
                    <a:pt x="645" y="143"/>
                  </a:cubicBezTo>
                  <a:cubicBezTo>
                    <a:pt x="643" y="142"/>
                    <a:pt x="643" y="142"/>
                    <a:pt x="643" y="142"/>
                  </a:cubicBezTo>
                  <a:cubicBezTo>
                    <a:pt x="643" y="142"/>
                    <a:pt x="643" y="142"/>
                    <a:pt x="643" y="142"/>
                  </a:cubicBezTo>
                  <a:cubicBezTo>
                    <a:pt x="641" y="139"/>
                    <a:pt x="641" y="139"/>
                    <a:pt x="641" y="139"/>
                  </a:cubicBezTo>
                  <a:cubicBezTo>
                    <a:pt x="641" y="139"/>
                    <a:pt x="641" y="139"/>
                    <a:pt x="641" y="139"/>
                  </a:cubicBezTo>
                  <a:cubicBezTo>
                    <a:pt x="639" y="137"/>
                    <a:pt x="639" y="137"/>
                    <a:pt x="639" y="137"/>
                  </a:cubicBezTo>
                  <a:cubicBezTo>
                    <a:pt x="639" y="137"/>
                    <a:pt x="639" y="137"/>
                    <a:pt x="639" y="137"/>
                  </a:cubicBezTo>
                  <a:cubicBezTo>
                    <a:pt x="637" y="135"/>
                    <a:pt x="637" y="135"/>
                    <a:pt x="637" y="135"/>
                  </a:cubicBezTo>
                  <a:cubicBezTo>
                    <a:pt x="637" y="135"/>
                    <a:pt x="637" y="135"/>
                    <a:pt x="637" y="135"/>
                  </a:cubicBezTo>
                  <a:cubicBezTo>
                    <a:pt x="627" y="134"/>
                    <a:pt x="627" y="134"/>
                    <a:pt x="627" y="134"/>
                  </a:cubicBezTo>
                  <a:cubicBezTo>
                    <a:pt x="627" y="134"/>
                    <a:pt x="627" y="134"/>
                    <a:pt x="627" y="134"/>
                  </a:cubicBezTo>
                  <a:cubicBezTo>
                    <a:pt x="620" y="134"/>
                    <a:pt x="620" y="134"/>
                    <a:pt x="620" y="134"/>
                  </a:cubicBezTo>
                  <a:cubicBezTo>
                    <a:pt x="620" y="134"/>
                    <a:pt x="620" y="134"/>
                    <a:pt x="620" y="134"/>
                  </a:cubicBezTo>
                  <a:cubicBezTo>
                    <a:pt x="614" y="138"/>
                    <a:pt x="614" y="138"/>
                    <a:pt x="614" y="138"/>
                  </a:cubicBezTo>
                  <a:cubicBezTo>
                    <a:pt x="614" y="138"/>
                    <a:pt x="614" y="138"/>
                    <a:pt x="614" y="138"/>
                  </a:cubicBezTo>
                  <a:cubicBezTo>
                    <a:pt x="607" y="142"/>
                    <a:pt x="607" y="142"/>
                    <a:pt x="607" y="142"/>
                  </a:cubicBezTo>
                  <a:cubicBezTo>
                    <a:pt x="607" y="142"/>
                    <a:pt x="607" y="142"/>
                    <a:pt x="607" y="142"/>
                  </a:cubicBezTo>
                  <a:cubicBezTo>
                    <a:pt x="601" y="146"/>
                    <a:pt x="601" y="146"/>
                    <a:pt x="601" y="146"/>
                  </a:cubicBezTo>
                  <a:cubicBezTo>
                    <a:pt x="601" y="146"/>
                    <a:pt x="601" y="146"/>
                    <a:pt x="601" y="146"/>
                  </a:cubicBezTo>
                  <a:cubicBezTo>
                    <a:pt x="596" y="151"/>
                    <a:pt x="596" y="151"/>
                    <a:pt x="596" y="151"/>
                  </a:cubicBezTo>
                  <a:cubicBezTo>
                    <a:pt x="596" y="151"/>
                    <a:pt x="596" y="151"/>
                    <a:pt x="596" y="151"/>
                  </a:cubicBezTo>
                  <a:cubicBezTo>
                    <a:pt x="589" y="156"/>
                    <a:pt x="589" y="156"/>
                    <a:pt x="589" y="156"/>
                  </a:cubicBezTo>
                  <a:cubicBezTo>
                    <a:pt x="589" y="156"/>
                    <a:pt x="589" y="156"/>
                    <a:pt x="589" y="156"/>
                  </a:cubicBezTo>
                  <a:cubicBezTo>
                    <a:pt x="583" y="157"/>
                    <a:pt x="583" y="157"/>
                    <a:pt x="583" y="157"/>
                  </a:cubicBezTo>
                  <a:cubicBezTo>
                    <a:pt x="583" y="157"/>
                    <a:pt x="583" y="157"/>
                    <a:pt x="583" y="157"/>
                  </a:cubicBezTo>
                  <a:cubicBezTo>
                    <a:pt x="580" y="157"/>
                    <a:pt x="580" y="157"/>
                    <a:pt x="580" y="157"/>
                  </a:cubicBezTo>
                  <a:cubicBezTo>
                    <a:pt x="580" y="157"/>
                    <a:pt x="580" y="157"/>
                    <a:pt x="580" y="157"/>
                  </a:cubicBezTo>
                  <a:cubicBezTo>
                    <a:pt x="580" y="154"/>
                    <a:pt x="580" y="154"/>
                    <a:pt x="580" y="154"/>
                  </a:cubicBezTo>
                  <a:cubicBezTo>
                    <a:pt x="580" y="154"/>
                    <a:pt x="580" y="154"/>
                    <a:pt x="580" y="154"/>
                  </a:cubicBezTo>
                  <a:cubicBezTo>
                    <a:pt x="579" y="152"/>
                    <a:pt x="579" y="152"/>
                    <a:pt x="579" y="152"/>
                  </a:cubicBezTo>
                  <a:cubicBezTo>
                    <a:pt x="579" y="152"/>
                    <a:pt x="579" y="152"/>
                    <a:pt x="579" y="152"/>
                  </a:cubicBezTo>
                  <a:cubicBezTo>
                    <a:pt x="580" y="149"/>
                    <a:pt x="580" y="149"/>
                    <a:pt x="580" y="149"/>
                  </a:cubicBezTo>
                  <a:cubicBezTo>
                    <a:pt x="580" y="149"/>
                    <a:pt x="580" y="149"/>
                    <a:pt x="580" y="149"/>
                  </a:cubicBezTo>
                  <a:cubicBezTo>
                    <a:pt x="580" y="147"/>
                    <a:pt x="580" y="147"/>
                    <a:pt x="580" y="147"/>
                  </a:cubicBezTo>
                  <a:cubicBezTo>
                    <a:pt x="580" y="147"/>
                    <a:pt x="580" y="147"/>
                    <a:pt x="580" y="147"/>
                  </a:cubicBezTo>
                  <a:cubicBezTo>
                    <a:pt x="580" y="145"/>
                    <a:pt x="580" y="145"/>
                    <a:pt x="580" y="145"/>
                  </a:cubicBezTo>
                  <a:cubicBezTo>
                    <a:pt x="580" y="145"/>
                    <a:pt x="580" y="145"/>
                    <a:pt x="580" y="145"/>
                  </a:cubicBezTo>
                  <a:cubicBezTo>
                    <a:pt x="581" y="143"/>
                    <a:pt x="581" y="143"/>
                    <a:pt x="581" y="143"/>
                  </a:cubicBezTo>
                  <a:cubicBezTo>
                    <a:pt x="581" y="143"/>
                    <a:pt x="581" y="143"/>
                    <a:pt x="581" y="143"/>
                  </a:cubicBezTo>
                  <a:cubicBezTo>
                    <a:pt x="583" y="141"/>
                    <a:pt x="583" y="141"/>
                    <a:pt x="583" y="141"/>
                  </a:cubicBezTo>
                  <a:cubicBezTo>
                    <a:pt x="583" y="141"/>
                    <a:pt x="583" y="141"/>
                    <a:pt x="583" y="141"/>
                  </a:cubicBezTo>
                  <a:cubicBezTo>
                    <a:pt x="623" y="107"/>
                    <a:pt x="623" y="107"/>
                    <a:pt x="623" y="107"/>
                  </a:cubicBezTo>
                  <a:cubicBezTo>
                    <a:pt x="623" y="107"/>
                    <a:pt x="623" y="107"/>
                    <a:pt x="623" y="107"/>
                  </a:cubicBezTo>
                  <a:cubicBezTo>
                    <a:pt x="625" y="107"/>
                    <a:pt x="625" y="107"/>
                    <a:pt x="625" y="107"/>
                  </a:cubicBezTo>
                  <a:cubicBezTo>
                    <a:pt x="625" y="107"/>
                    <a:pt x="625" y="107"/>
                    <a:pt x="625" y="107"/>
                  </a:cubicBezTo>
                  <a:cubicBezTo>
                    <a:pt x="627" y="106"/>
                    <a:pt x="627" y="106"/>
                    <a:pt x="627" y="106"/>
                  </a:cubicBezTo>
                  <a:cubicBezTo>
                    <a:pt x="627" y="106"/>
                    <a:pt x="627" y="106"/>
                    <a:pt x="627" y="106"/>
                  </a:cubicBezTo>
                  <a:cubicBezTo>
                    <a:pt x="629" y="106"/>
                    <a:pt x="629" y="106"/>
                    <a:pt x="629" y="106"/>
                  </a:cubicBezTo>
                  <a:cubicBezTo>
                    <a:pt x="629" y="106"/>
                    <a:pt x="629" y="106"/>
                    <a:pt x="629" y="106"/>
                  </a:cubicBezTo>
                  <a:cubicBezTo>
                    <a:pt x="631" y="105"/>
                    <a:pt x="631" y="105"/>
                    <a:pt x="631" y="105"/>
                  </a:cubicBezTo>
                  <a:cubicBezTo>
                    <a:pt x="631" y="105"/>
                    <a:pt x="631" y="105"/>
                    <a:pt x="631" y="105"/>
                  </a:cubicBezTo>
                  <a:cubicBezTo>
                    <a:pt x="634" y="105"/>
                    <a:pt x="634" y="105"/>
                    <a:pt x="634" y="105"/>
                  </a:cubicBezTo>
                  <a:cubicBezTo>
                    <a:pt x="634" y="105"/>
                    <a:pt x="634" y="105"/>
                    <a:pt x="634" y="105"/>
                  </a:cubicBezTo>
                  <a:cubicBezTo>
                    <a:pt x="636" y="104"/>
                    <a:pt x="636" y="104"/>
                    <a:pt x="636" y="104"/>
                  </a:cubicBezTo>
                  <a:cubicBezTo>
                    <a:pt x="636" y="104"/>
                    <a:pt x="636" y="104"/>
                    <a:pt x="636" y="104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41" y="103"/>
                    <a:pt x="641" y="103"/>
                    <a:pt x="641" y="103"/>
                  </a:cubicBezTo>
                  <a:cubicBezTo>
                    <a:pt x="641" y="103"/>
                    <a:pt x="641" y="103"/>
                    <a:pt x="641" y="103"/>
                  </a:cubicBezTo>
                  <a:cubicBezTo>
                    <a:pt x="642" y="100"/>
                    <a:pt x="642" y="100"/>
                    <a:pt x="642" y="100"/>
                  </a:cubicBezTo>
                  <a:cubicBezTo>
                    <a:pt x="642" y="100"/>
                    <a:pt x="642" y="100"/>
                    <a:pt x="642" y="100"/>
                  </a:cubicBezTo>
                  <a:cubicBezTo>
                    <a:pt x="640" y="99"/>
                    <a:pt x="640" y="99"/>
                    <a:pt x="640" y="99"/>
                  </a:cubicBezTo>
                  <a:cubicBezTo>
                    <a:pt x="640" y="99"/>
                    <a:pt x="640" y="99"/>
                    <a:pt x="640" y="99"/>
                  </a:cubicBezTo>
                  <a:cubicBezTo>
                    <a:pt x="639" y="99"/>
                    <a:pt x="639" y="99"/>
                    <a:pt x="639" y="99"/>
                  </a:cubicBezTo>
                  <a:cubicBezTo>
                    <a:pt x="639" y="99"/>
                    <a:pt x="639" y="99"/>
                    <a:pt x="639" y="99"/>
                  </a:cubicBezTo>
                  <a:cubicBezTo>
                    <a:pt x="638" y="98"/>
                    <a:pt x="638" y="98"/>
                    <a:pt x="638" y="98"/>
                  </a:cubicBezTo>
                  <a:cubicBezTo>
                    <a:pt x="638" y="98"/>
                    <a:pt x="638" y="98"/>
                    <a:pt x="638" y="98"/>
                  </a:cubicBezTo>
                  <a:cubicBezTo>
                    <a:pt x="637" y="97"/>
                    <a:pt x="637" y="97"/>
                    <a:pt x="637" y="97"/>
                  </a:cubicBezTo>
                  <a:cubicBezTo>
                    <a:pt x="637" y="97"/>
                    <a:pt x="637" y="97"/>
                    <a:pt x="637" y="97"/>
                  </a:cubicBezTo>
                  <a:cubicBezTo>
                    <a:pt x="635" y="96"/>
                    <a:pt x="635" y="96"/>
                    <a:pt x="635" y="96"/>
                  </a:cubicBezTo>
                  <a:cubicBezTo>
                    <a:pt x="635" y="96"/>
                    <a:pt x="635" y="96"/>
                    <a:pt x="635" y="96"/>
                  </a:cubicBezTo>
                  <a:cubicBezTo>
                    <a:pt x="634" y="95"/>
                    <a:pt x="634" y="95"/>
                    <a:pt x="634" y="95"/>
                  </a:cubicBezTo>
                  <a:cubicBezTo>
                    <a:pt x="634" y="95"/>
                    <a:pt x="634" y="95"/>
                    <a:pt x="634" y="95"/>
                  </a:cubicBezTo>
                  <a:cubicBezTo>
                    <a:pt x="633" y="94"/>
                    <a:pt x="633" y="94"/>
                    <a:pt x="633" y="94"/>
                  </a:cubicBezTo>
                  <a:cubicBezTo>
                    <a:pt x="633" y="94"/>
                    <a:pt x="633" y="94"/>
                    <a:pt x="633" y="94"/>
                  </a:cubicBezTo>
                  <a:cubicBezTo>
                    <a:pt x="631" y="92"/>
                    <a:pt x="631" y="92"/>
                    <a:pt x="631" y="92"/>
                  </a:cubicBezTo>
                  <a:cubicBezTo>
                    <a:pt x="631" y="92"/>
                    <a:pt x="631" y="92"/>
                    <a:pt x="631" y="92"/>
                  </a:cubicBezTo>
                  <a:cubicBezTo>
                    <a:pt x="587" y="110"/>
                    <a:pt x="587" y="110"/>
                    <a:pt x="587" y="110"/>
                  </a:cubicBezTo>
                  <a:cubicBezTo>
                    <a:pt x="587" y="110"/>
                    <a:pt x="587" y="110"/>
                    <a:pt x="587" y="110"/>
                  </a:cubicBezTo>
                  <a:cubicBezTo>
                    <a:pt x="583" y="106"/>
                    <a:pt x="583" y="106"/>
                    <a:pt x="583" y="106"/>
                  </a:cubicBezTo>
                  <a:cubicBezTo>
                    <a:pt x="583" y="106"/>
                    <a:pt x="583" y="106"/>
                    <a:pt x="583" y="106"/>
                  </a:cubicBezTo>
                  <a:cubicBezTo>
                    <a:pt x="584" y="104"/>
                    <a:pt x="584" y="104"/>
                    <a:pt x="584" y="104"/>
                  </a:cubicBezTo>
                  <a:cubicBezTo>
                    <a:pt x="584" y="104"/>
                    <a:pt x="584" y="104"/>
                    <a:pt x="584" y="104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5" y="99"/>
                    <a:pt x="585" y="99"/>
                    <a:pt x="585" y="99"/>
                  </a:cubicBezTo>
                  <a:cubicBezTo>
                    <a:pt x="585" y="99"/>
                    <a:pt x="585" y="99"/>
                    <a:pt x="585" y="99"/>
                  </a:cubicBezTo>
                  <a:cubicBezTo>
                    <a:pt x="586" y="97"/>
                    <a:pt x="586" y="97"/>
                    <a:pt x="586" y="97"/>
                  </a:cubicBezTo>
                  <a:cubicBezTo>
                    <a:pt x="586" y="97"/>
                    <a:pt x="586" y="97"/>
                    <a:pt x="586" y="97"/>
                  </a:cubicBezTo>
                  <a:cubicBezTo>
                    <a:pt x="586" y="95"/>
                    <a:pt x="586" y="95"/>
                    <a:pt x="586" y="95"/>
                  </a:cubicBezTo>
                  <a:cubicBezTo>
                    <a:pt x="586" y="95"/>
                    <a:pt x="586" y="95"/>
                    <a:pt x="586" y="95"/>
                  </a:cubicBezTo>
                  <a:cubicBezTo>
                    <a:pt x="586" y="92"/>
                    <a:pt x="586" y="92"/>
                    <a:pt x="586" y="92"/>
                  </a:cubicBezTo>
                  <a:cubicBezTo>
                    <a:pt x="586" y="92"/>
                    <a:pt x="586" y="92"/>
                    <a:pt x="586" y="92"/>
                  </a:cubicBezTo>
                  <a:cubicBezTo>
                    <a:pt x="586" y="89"/>
                    <a:pt x="586" y="89"/>
                    <a:pt x="586" y="89"/>
                  </a:cubicBezTo>
                  <a:cubicBezTo>
                    <a:pt x="586" y="89"/>
                    <a:pt x="586" y="89"/>
                    <a:pt x="586" y="89"/>
                  </a:cubicBezTo>
                  <a:cubicBezTo>
                    <a:pt x="587" y="86"/>
                    <a:pt x="587" y="86"/>
                    <a:pt x="587" y="86"/>
                  </a:cubicBezTo>
                  <a:cubicBezTo>
                    <a:pt x="587" y="86"/>
                    <a:pt x="587" y="86"/>
                    <a:pt x="587" y="86"/>
                  </a:cubicBezTo>
                  <a:cubicBezTo>
                    <a:pt x="587" y="82"/>
                    <a:pt x="587" y="82"/>
                    <a:pt x="587" y="82"/>
                  </a:cubicBezTo>
                  <a:cubicBezTo>
                    <a:pt x="587" y="82"/>
                    <a:pt x="587" y="82"/>
                    <a:pt x="587" y="82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92" y="71"/>
                    <a:pt x="592" y="71"/>
                    <a:pt x="592" y="71"/>
                  </a:cubicBezTo>
                  <a:cubicBezTo>
                    <a:pt x="592" y="71"/>
                    <a:pt x="592" y="71"/>
                    <a:pt x="592" y="71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59"/>
                    <a:pt x="593" y="59"/>
                    <a:pt x="593" y="59"/>
                  </a:cubicBezTo>
                  <a:cubicBezTo>
                    <a:pt x="593" y="59"/>
                    <a:pt x="593" y="59"/>
                    <a:pt x="593" y="59"/>
                  </a:cubicBezTo>
                  <a:cubicBezTo>
                    <a:pt x="595" y="52"/>
                    <a:pt x="595" y="52"/>
                    <a:pt x="595" y="52"/>
                  </a:cubicBezTo>
                  <a:cubicBezTo>
                    <a:pt x="595" y="52"/>
                    <a:pt x="595" y="52"/>
                    <a:pt x="595" y="52"/>
                  </a:cubicBezTo>
                  <a:cubicBezTo>
                    <a:pt x="595" y="47"/>
                    <a:pt x="595" y="47"/>
                    <a:pt x="595" y="47"/>
                  </a:cubicBezTo>
                  <a:cubicBezTo>
                    <a:pt x="595" y="47"/>
                    <a:pt x="595" y="47"/>
                    <a:pt x="595" y="47"/>
                  </a:cubicBezTo>
                  <a:cubicBezTo>
                    <a:pt x="593" y="40"/>
                    <a:pt x="593" y="40"/>
                    <a:pt x="593" y="40"/>
                  </a:cubicBezTo>
                  <a:cubicBezTo>
                    <a:pt x="593" y="40"/>
                    <a:pt x="593" y="40"/>
                    <a:pt x="593" y="40"/>
                  </a:cubicBezTo>
                  <a:cubicBezTo>
                    <a:pt x="566" y="20"/>
                    <a:pt x="566" y="20"/>
                    <a:pt x="566" y="20"/>
                  </a:cubicBezTo>
                  <a:cubicBezTo>
                    <a:pt x="561" y="19"/>
                    <a:pt x="561" y="19"/>
                    <a:pt x="561" y="19"/>
                  </a:cubicBezTo>
                  <a:cubicBezTo>
                    <a:pt x="562" y="33"/>
                    <a:pt x="562" y="33"/>
                    <a:pt x="562" y="33"/>
                  </a:cubicBezTo>
                  <a:cubicBezTo>
                    <a:pt x="562" y="33"/>
                    <a:pt x="562" y="33"/>
                    <a:pt x="562" y="33"/>
                  </a:cubicBezTo>
                  <a:cubicBezTo>
                    <a:pt x="564" y="45"/>
                    <a:pt x="564" y="45"/>
                    <a:pt x="564" y="45"/>
                  </a:cubicBezTo>
                  <a:cubicBezTo>
                    <a:pt x="564" y="45"/>
                    <a:pt x="564" y="45"/>
                    <a:pt x="564" y="45"/>
                  </a:cubicBezTo>
                  <a:cubicBezTo>
                    <a:pt x="565" y="58"/>
                    <a:pt x="565" y="58"/>
                    <a:pt x="565" y="58"/>
                  </a:cubicBezTo>
                  <a:cubicBezTo>
                    <a:pt x="565" y="58"/>
                    <a:pt x="565" y="58"/>
                    <a:pt x="565" y="58"/>
                  </a:cubicBezTo>
                  <a:cubicBezTo>
                    <a:pt x="567" y="70"/>
                    <a:pt x="567" y="70"/>
                    <a:pt x="567" y="70"/>
                  </a:cubicBezTo>
                  <a:cubicBezTo>
                    <a:pt x="567" y="70"/>
                    <a:pt x="567" y="70"/>
                    <a:pt x="567" y="70"/>
                  </a:cubicBezTo>
                  <a:cubicBezTo>
                    <a:pt x="567" y="83"/>
                    <a:pt x="567" y="83"/>
                    <a:pt x="567" y="83"/>
                  </a:cubicBezTo>
                  <a:cubicBezTo>
                    <a:pt x="567" y="83"/>
                    <a:pt x="567" y="83"/>
                    <a:pt x="567" y="83"/>
                  </a:cubicBezTo>
                  <a:cubicBezTo>
                    <a:pt x="567" y="96"/>
                    <a:pt x="567" y="96"/>
                    <a:pt x="567" y="96"/>
                  </a:cubicBezTo>
                  <a:cubicBezTo>
                    <a:pt x="567" y="96"/>
                    <a:pt x="567" y="96"/>
                    <a:pt x="567" y="96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4" y="120"/>
                    <a:pt x="564" y="120"/>
                    <a:pt x="564" y="120"/>
                  </a:cubicBezTo>
                  <a:cubicBezTo>
                    <a:pt x="564" y="120"/>
                    <a:pt x="564" y="120"/>
                    <a:pt x="564" y="120"/>
                  </a:cubicBezTo>
                  <a:cubicBezTo>
                    <a:pt x="501" y="146"/>
                    <a:pt x="501" y="146"/>
                    <a:pt x="501" y="146"/>
                  </a:cubicBezTo>
                  <a:cubicBezTo>
                    <a:pt x="501" y="146"/>
                    <a:pt x="501" y="146"/>
                    <a:pt x="501" y="146"/>
                  </a:cubicBezTo>
                  <a:cubicBezTo>
                    <a:pt x="466" y="159"/>
                    <a:pt x="466" y="159"/>
                    <a:pt x="466" y="159"/>
                  </a:cubicBezTo>
                  <a:cubicBezTo>
                    <a:pt x="466" y="159"/>
                    <a:pt x="466" y="159"/>
                    <a:pt x="466" y="159"/>
                  </a:cubicBezTo>
                  <a:cubicBezTo>
                    <a:pt x="467" y="163"/>
                    <a:pt x="467" y="163"/>
                    <a:pt x="467" y="163"/>
                  </a:cubicBezTo>
                  <a:cubicBezTo>
                    <a:pt x="467" y="163"/>
                    <a:pt x="467" y="163"/>
                    <a:pt x="467" y="163"/>
                  </a:cubicBezTo>
                  <a:cubicBezTo>
                    <a:pt x="471" y="165"/>
                    <a:pt x="471" y="165"/>
                    <a:pt x="471" y="165"/>
                  </a:cubicBezTo>
                  <a:cubicBezTo>
                    <a:pt x="471" y="165"/>
                    <a:pt x="471" y="165"/>
                    <a:pt x="471" y="165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8" y="168"/>
                    <a:pt x="478" y="168"/>
                    <a:pt x="478" y="168"/>
                  </a:cubicBezTo>
                  <a:cubicBezTo>
                    <a:pt x="478" y="168"/>
                    <a:pt x="478" y="168"/>
                    <a:pt x="478" y="168"/>
                  </a:cubicBezTo>
                  <a:cubicBezTo>
                    <a:pt x="481" y="169"/>
                    <a:pt x="481" y="169"/>
                    <a:pt x="481" y="169"/>
                  </a:cubicBezTo>
                  <a:cubicBezTo>
                    <a:pt x="481" y="169"/>
                    <a:pt x="481" y="169"/>
                    <a:pt x="481" y="169"/>
                  </a:cubicBezTo>
                  <a:cubicBezTo>
                    <a:pt x="485" y="169"/>
                    <a:pt x="485" y="169"/>
                    <a:pt x="485" y="169"/>
                  </a:cubicBezTo>
                  <a:cubicBezTo>
                    <a:pt x="485" y="169"/>
                    <a:pt x="485" y="169"/>
                    <a:pt x="485" y="169"/>
                  </a:cubicBezTo>
                  <a:cubicBezTo>
                    <a:pt x="489" y="170"/>
                    <a:pt x="489" y="170"/>
                    <a:pt x="489" y="170"/>
                  </a:cubicBezTo>
                  <a:cubicBezTo>
                    <a:pt x="489" y="170"/>
                    <a:pt x="489" y="170"/>
                    <a:pt x="489" y="170"/>
                  </a:cubicBezTo>
                  <a:cubicBezTo>
                    <a:pt x="493" y="170"/>
                    <a:pt x="493" y="170"/>
                    <a:pt x="493" y="170"/>
                  </a:cubicBezTo>
                  <a:cubicBezTo>
                    <a:pt x="493" y="170"/>
                    <a:pt x="493" y="170"/>
                    <a:pt x="493" y="170"/>
                  </a:cubicBezTo>
                  <a:cubicBezTo>
                    <a:pt x="499" y="171"/>
                    <a:pt x="499" y="171"/>
                    <a:pt x="499" y="171"/>
                  </a:cubicBezTo>
                  <a:cubicBezTo>
                    <a:pt x="499" y="171"/>
                    <a:pt x="499" y="171"/>
                    <a:pt x="499" y="171"/>
                  </a:cubicBezTo>
                  <a:cubicBezTo>
                    <a:pt x="506" y="170"/>
                    <a:pt x="506" y="170"/>
                    <a:pt x="506" y="170"/>
                  </a:cubicBezTo>
                  <a:cubicBezTo>
                    <a:pt x="506" y="170"/>
                    <a:pt x="506" y="170"/>
                    <a:pt x="506" y="170"/>
                  </a:cubicBezTo>
                  <a:cubicBezTo>
                    <a:pt x="513" y="168"/>
                    <a:pt x="513" y="168"/>
                    <a:pt x="513" y="168"/>
                  </a:cubicBezTo>
                  <a:cubicBezTo>
                    <a:pt x="513" y="168"/>
                    <a:pt x="513" y="168"/>
                    <a:pt x="513" y="168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23" y="161"/>
                    <a:pt x="523" y="161"/>
                    <a:pt x="523" y="161"/>
                  </a:cubicBezTo>
                  <a:cubicBezTo>
                    <a:pt x="523" y="161"/>
                    <a:pt x="523" y="161"/>
                    <a:pt x="523" y="161"/>
                  </a:cubicBezTo>
                  <a:cubicBezTo>
                    <a:pt x="528" y="157"/>
                    <a:pt x="528" y="157"/>
                    <a:pt x="528" y="157"/>
                  </a:cubicBezTo>
                  <a:cubicBezTo>
                    <a:pt x="528" y="157"/>
                    <a:pt x="528" y="157"/>
                    <a:pt x="528" y="157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9" y="149"/>
                    <a:pt x="539" y="149"/>
                    <a:pt x="539" y="149"/>
                  </a:cubicBezTo>
                  <a:cubicBezTo>
                    <a:pt x="539" y="149"/>
                    <a:pt x="539" y="149"/>
                    <a:pt x="539" y="149"/>
                  </a:cubicBezTo>
                  <a:cubicBezTo>
                    <a:pt x="563" y="131"/>
                    <a:pt x="563" y="131"/>
                    <a:pt x="563" y="131"/>
                  </a:cubicBezTo>
                  <a:cubicBezTo>
                    <a:pt x="563" y="131"/>
                    <a:pt x="563" y="131"/>
                    <a:pt x="563" y="131"/>
                  </a:cubicBezTo>
                  <a:cubicBezTo>
                    <a:pt x="566" y="133"/>
                    <a:pt x="566" y="133"/>
                    <a:pt x="566" y="133"/>
                  </a:cubicBezTo>
                  <a:cubicBezTo>
                    <a:pt x="566" y="133"/>
                    <a:pt x="566" y="133"/>
                    <a:pt x="566" y="133"/>
                  </a:cubicBezTo>
                  <a:cubicBezTo>
                    <a:pt x="566" y="136"/>
                    <a:pt x="566" y="136"/>
                    <a:pt x="566" y="136"/>
                  </a:cubicBezTo>
                  <a:cubicBezTo>
                    <a:pt x="566" y="136"/>
                    <a:pt x="566" y="136"/>
                    <a:pt x="566" y="136"/>
                  </a:cubicBezTo>
                  <a:cubicBezTo>
                    <a:pt x="566" y="139"/>
                    <a:pt x="566" y="139"/>
                    <a:pt x="566" y="139"/>
                  </a:cubicBezTo>
                  <a:cubicBezTo>
                    <a:pt x="566" y="139"/>
                    <a:pt x="566" y="139"/>
                    <a:pt x="566" y="139"/>
                  </a:cubicBezTo>
                  <a:cubicBezTo>
                    <a:pt x="566" y="142"/>
                    <a:pt x="566" y="142"/>
                    <a:pt x="566" y="142"/>
                  </a:cubicBezTo>
                  <a:cubicBezTo>
                    <a:pt x="566" y="142"/>
                    <a:pt x="566" y="142"/>
                    <a:pt x="566" y="142"/>
                  </a:cubicBezTo>
                  <a:cubicBezTo>
                    <a:pt x="566" y="143"/>
                    <a:pt x="566" y="143"/>
                    <a:pt x="566" y="143"/>
                  </a:cubicBezTo>
                  <a:cubicBezTo>
                    <a:pt x="566" y="143"/>
                    <a:pt x="566" y="143"/>
                    <a:pt x="566" y="143"/>
                  </a:cubicBezTo>
                  <a:cubicBezTo>
                    <a:pt x="565" y="146"/>
                    <a:pt x="565" y="146"/>
                    <a:pt x="565" y="146"/>
                  </a:cubicBezTo>
                  <a:cubicBezTo>
                    <a:pt x="565" y="146"/>
                    <a:pt x="565" y="146"/>
                    <a:pt x="565" y="146"/>
                  </a:cubicBezTo>
                  <a:cubicBezTo>
                    <a:pt x="564" y="148"/>
                    <a:pt x="564" y="148"/>
                    <a:pt x="564" y="148"/>
                  </a:cubicBezTo>
                  <a:cubicBezTo>
                    <a:pt x="564" y="148"/>
                    <a:pt x="564" y="148"/>
                    <a:pt x="564" y="148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2"/>
                    <a:pt x="564" y="152"/>
                    <a:pt x="564" y="152"/>
                  </a:cubicBezTo>
                  <a:cubicBezTo>
                    <a:pt x="564" y="152"/>
                    <a:pt x="564" y="152"/>
                    <a:pt x="564" y="152"/>
                  </a:cubicBezTo>
                  <a:cubicBezTo>
                    <a:pt x="538" y="171"/>
                    <a:pt x="538" y="171"/>
                    <a:pt x="538" y="171"/>
                  </a:cubicBezTo>
                  <a:cubicBezTo>
                    <a:pt x="538" y="171"/>
                    <a:pt x="538" y="171"/>
                    <a:pt x="538" y="171"/>
                  </a:cubicBezTo>
                  <a:cubicBezTo>
                    <a:pt x="562" y="163"/>
                    <a:pt x="562" y="163"/>
                    <a:pt x="562" y="163"/>
                  </a:cubicBezTo>
                  <a:cubicBezTo>
                    <a:pt x="562" y="163"/>
                    <a:pt x="562" y="163"/>
                    <a:pt x="562" y="163"/>
                  </a:cubicBezTo>
                  <a:cubicBezTo>
                    <a:pt x="565" y="166"/>
                    <a:pt x="565" y="166"/>
                    <a:pt x="565" y="166"/>
                  </a:cubicBezTo>
                  <a:cubicBezTo>
                    <a:pt x="565" y="166"/>
                    <a:pt x="565" y="166"/>
                    <a:pt x="565" y="166"/>
                  </a:cubicBezTo>
                  <a:cubicBezTo>
                    <a:pt x="564" y="169"/>
                    <a:pt x="564" y="169"/>
                    <a:pt x="564" y="169"/>
                  </a:cubicBezTo>
                  <a:cubicBezTo>
                    <a:pt x="564" y="169"/>
                    <a:pt x="564" y="169"/>
                    <a:pt x="564" y="169"/>
                  </a:cubicBezTo>
                  <a:cubicBezTo>
                    <a:pt x="564" y="171"/>
                    <a:pt x="564" y="171"/>
                    <a:pt x="564" y="171"/>
                  </a:cubicBezTo>
                  <a:cubicBezTo>
                    <a:pt x="564" y="171"/>
                    <a:pt x="564" y="171"/>
                    <a:pt x="564" y="171"/>
                  </a:cubicBezTo>
                  <a:cubicBezTo>
                    <a:pt x="563" y="174"/>
                    <a:pt x="563" y="174"/>
                    <a:pt x="563" y="174"/>
                  </a:cubicBezTo>
                  <a:cubicBezTo>
                    <a:pt x="563" y="174"/>
                    <a:pt x="563" y="174"/>
                    <a:pt x="563" y="174"/>
                  </a:cubicBezTo>
                  <a:cubicBezTo>
                    <a:pt x="563" y="176"/>
                    <a:pt x="563" y="176"/>
                    <a:pt x="563" y="176"/>
                  </a:cubicBezTo>
                  <a:cubicBezTo>
                    <a:pt x="563" y="176"/>
                    <a:pt x="563" y="176"/>
                    <a:pt x="563" y="176"/>
                  </a:cubicBezTo>
                  <a:cubicBezTo>
                    <a:pt x="561" y="179"/>
                    <a:pt x="561" y="179"/>
                    <a:pt x="561" y="179"/>
                  </a:cubicBezTo>
                  <a:cubicBezTo>
                    <a:pt x="561" y="179"/>
                    <a:pt x="561" y="179"/>
                    <a:pt x="561" y="179"/>
                  </a:cubicBezTo>
                  <a:cubicBezTo>
                    <a:pt x="560" y="180"/>
                    <a:pt x="560" y="180"/>
                    <a:pt x="560" y="180"/>
                  </a:cubicBezTo>
                  <a:cubicBezTo>
                    <a:pt x="560" y="180"/>
                    <a:pt x="560" y="180"/>
                    <a:pt x="560" y="180"/>
                  </a:cubicBezTo>
                  <a:cubicBezTo>
                    <a:pt x="558" y="182"/>
                    <a:pt x="558" y="182"/>
                    <a:pt x="558" y="182"/>
                  </a:cubicBezTo>
                  <a:cubicBezTo>
                    <a:pt x="558" y="182"/>
                    <a:pt x="558" y="182"/>
                    <a:pt x="558" y="182"/>
                  </a:cubicBezTo>
                  <a:cubicBezTo>
                    <a:pt x="556" y="182"/>
                    <a:pt x="556" y="182"/>
                    <a:pt x="556" y="182"/>
                  </a:cubicBezTo>
                  <a:cubicBezTo>
                    <a:pt x="556" y="182"/>
                    <a:pt x="556" y="182"/>
                    <a:pt x="556" y="182"/>
                  </a:cubicBezTo>
                  <a:cubicBezTo>
                    <a:pt x="539" y="198"/>
                    <a:pt x="539" y="198"/>
                    <a:pt x="539" y="198"/>
                  </a:cubicBezTo>
                  <a:cubicBezTo>
                    <a:pt x="539" y="198"/>
                    <a:pt x="539" y="198"/>
                    <a:pt x="539" y="198"/>
                  </a:cubicBezTo>
                  <a:cubicBezTo>
                    <a:pt x="535" y="201"/>
                    <a:pt x="535" y="201"/>
                    <a:pt x="535" y="201"/>
                  </a:cubicBezTo>
                  <a:cubicBezTo>
                    <a:pt x="535" y="201"/>
                    <a:pt x="535" y="201"/>
                    <a:pt x="535" y="201"/>
                  </a:cubicBezTo>
                  <a:cubicBezTo>
                    <a:pt x="532" y="205"/>
                    <a:pt x="532" y="205"/>
                    <a:pt x="532" y="205"/>
                  </a:cubicBezTo>
                  <a:cubicBezTo>
                    <a:pt x="532" y="205"/>
                    <a:pt x="532" y="205"/>
                    <a:pt x="532" y="205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4" y="213"/>
                    <a:pt x="524" y="213"/>
                    <a:pt x="524" y="213"/>
                  </a:cubicBezTo>
                  <a:cubicBezTo>
                    <a:pt x="524" y="213"/>
                    <a:pt x="524" y="213"/>
                    <a:pt x="524" y="213"/>
                  </a:cubicBezTo>
                  <a:cubicBezTo>
                    <a:pt x="520" y="216"/>
                    <a:pt x="520" y="216"/>
                    <a:pt x="520" y="216"/>
                  </a:cubicBezTo>
                  <a:cubicBezTo>
                    <a:pt x="520" y="216"/>
                    <a:pt x="520" y="216"/>
                    <a:pt x="520" y="216"/>
                  </a:cubicBezTo>
                  <a:cubicBezTo>
                    <a:pt x="517" y="219"/>
                    <a:pt x="517" y="219"/>
                    <a:pt x="517" y="219"/>
                  </a:cubicBezTo>
                  <a:cubicBezTo>
                    <a:pt x="517" y="219"/>
                    <a:pt x="517" y="219"/>
                    <a:pt x="517" y="219"/>
                  </a:cubicBezTo>
                  <a:cubicBezTo>
                    <a:pt x="513" y="221"/>
                    <a:pt x="513" y="221"/>
                    <a:pt x="513" y="221"/>
                  </a:cubicBezTo>
                  <a:cubicBezTo>
                    <a:pt x="513" y="221"/>
                    <a:pt x="513" y="221"/>
                    <a:pt x="513" y="221"/>
                  </a:cubicBezTo>
                  <a:cubicBezTo>
                    <a:pt x="509" y="221"/>
                    <a:pt x="509" y="221"/>
                    <a:pt x="509" y="221"/>
                  </a:cubicBezTo>
                  <a:cubicBezTo>
                    <a:pt x="509" y="221"/>
                    <a:pt x="509" y="221"/>
                    <a:pt x="509" y="221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7" y="217"/>
                    <a:pt x="507" y="217"/>
                    <a:pt x="507" y="217"/>
                  </a:cubicBezTo>
                  <a:cubicBezTo>
                    <a:pt x="507" y="217"/>
                    <a:pt x="507" y="217"/>
                    <a:pt x="507" y="217"/>
                  </a:cubicBezTo>
                  <a:cubicBezTo>
                    <a:pt x="508" y="215"/>
                    <a:pt x="508" y="215"/>
                    <a:pt x="508" y="215"/>
                  </a:cubicBezTo>
                  <a:cubicBezTo>
                    <a:pt x="508" y="215"/>
                    <a:pt x="508" y="215"/>
                    <a:pt x="508" y="215"/>
                  </a:cubicBezTo>
                  <a:cubicBezTo>
                    <a:pt x="509" y="214"/>
                    <a:pt x="509" y="214"/>
                    <a:pt x="509" y="214"/>
                  </a:cubicBezTo>
                  <a:cubicBezTo>
                    <a:pt x="509" y="214"/>
                    <a:pt x="509" y="214"/>
                    <a:pt x="509" y="214"/>
                  </a:cubicBezTo>
                  <a:cubicBezTo>
                    <a:pt x="509" y="212"/>
                    <a:pt x="509" y="212"/>
                    <a:pt x="509" y="212"/>
                  </a:cubicBezTo>
                  <a:cubicBezTo>
                    <a:pt x="509" y="212"/>
                    <a:pt x="509" y="212"/>
                    <a:pt x="509" y="212"/>
                  </a:cubicBezTo>
                  <a:cubicBezTo>
                    <a:pt x="510" y="210"/>
                    <a:pt x="510" y="210"/>
                    <a:pt x="510" y="210"/>
                  </a:cubicBezTo>
                  <a:cubicBezTo>
                    <a:pt x="510" y="210"/>
                    <a:pt x="510" y="210"/>
                    <a:pt x="510" y="210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2" y="205"/>
                    <a:pt x="512" y="205"/>
                    <a:pt x="512" y="205"/>
                  </a:cubicBezTo>
                  <a:cubicBezTo>
                    <a:pt x="512" y="205"/>
                    <a:pt x="512" y="205"/>
                    <a:pt x="512" y="205"/>
                  </a:cubicBezTo>
                  <a:cubicBezTo>
                    <a:pt x="509" y="208"/>
                    <a:pt x="509" y="208"/>
                    <a:pt x="509" y="208"/>
                  </a:cubicBezTo>
                  <a:cubicBezTo>
                    <a:pt x="509" y="208"/>
                    <a:pt x="509" y="208"/>
                    <a:pt x="509" y="208"/>
                  </a:cubicBezTo>
                  <a:cubicBezTo>
                    <a:pt x="508" y="210"/>
                    <a:pt x="508" y="210"/>
                    <a:pt x="508" y="210"/>
                  </a:cubicBezTo>
                  <a:cubicBezTo>
                    <a:pt x="508" y="210"/>
                    <a:pt x="508" y="210"/>
                    <a:pt x="508" y="210"/>
                  </a:cubicBezTo>
                  <a:cubicBezTo>
                    <a:pt x="507" y="212"/>
                    <a:pt x="507" y="212"/>
                    <a:pt x="507" y="212"/>
                  </a:cubicBezTo>
                  <a:cubicBezTo>
                    <a:pt x="507" y="212"/>
                    <a:pt x="507" y="212"/>
                    <a:pt x="507" y="212"/>
                  </a:cubicBezTo>
                  <a:cubicBezTo>
                    <a:pt x="507" y="213"/>
                    <a:pt x="507" y="213"/>
                    <a:pt x="507" y="213"/>
                  </a:cubicBezTo>
                  <a:cubicBezTo>
                    <a:pt x="507" y="213"/>
                    <a:pt x="507" y="213"/>
                    <a:pt x="507" y="213"/>
                  </a:cubicBezTo>
                  <a:cubicBezTo>
                    <a:pt x="505" y="214"/>
                    <a:pt x="505" y="214"/>
                    <a:pt x="505" y="214"/>
                  </a:cubicBezTo>
                  <a:cubicBezTo>
                    <a:pt x="505" y="214"/>
                    <a:pt x="505" y="214"/>
                    <a:pt x="505" y="214"/>
                  </a:cubicBezTo>
                  <a:cubicBezTo>
                    <a:pt x="504" y="215"/>
                    <a:pt x="504" y="215"/>
                    <a:pt x="504" y="215"/>
                  </a:cubicBezTo>
                  <a:cubicBezTo>
                    <a:pt x="504" y="215"/>
                    <a:pt x="504" y="215"/>
                    <a:pt x="504" y="215"/>
                  </a:cubicBezTo>
                  <a:cubicBezTo>
                    <a:pt x="503" y="216"/>
                    <a:pt x="503" y="216"/>
                    <a:pt x="503" y="216"/>
                  </a:cubicBezTo>
                  <a:cubicBezTo>
                    <a:pt x="503" y="216"/>
                    <a:pt x="503" y="216"/>
                    <a:pt x="503" y="216"/>
                  </a:cubicBezTo>
                  <a:cubicBezTo>
                    <a:pt x="503" y="217"/>
                    <a:pt x="503" y="217"/>
                    <a:pt x="503" y="217"/>
                  </a:cubicBezTo>
                  <a:cubicBezTo>
                    <a:pt x="503" y="217"/>
                    <a:pt x="503" y="217"/>
                    <a:pt x="503" y="217"/>
                  </a:cubicBezTo>
                  <a:cubicBezTo>
                    <a:pt x="500" y="223"/>
                    <a:pt x="500" y="223"/>
                    <a:pt x="500" y="223"/>
                  </a:cubicBezTo>
                  <a:cubicBezTo>
                    <a:pt x="500" y="223"/>
                    <a:pt x="500" y="223"/>
                    <a:pt x="500" y="223"/>
                  </a:cubicBezTo>
                  <a:cubicBezTo>
                    <a:pt x="497" y="228"/>
                    <a:pt x="497" y="228"/>
                    <a:pt x="497" y="228"/>
                  </a:cubicBezTo>
                  <a:cubicBezTo>
                    <a:pt x="497" y="228"/>
                    <a:pt x="497" y="228"/>
                    <a:pt x="497" y="228"/>
                  </a:cubicBezTo>
                  <a:cubicBezTo>
                    <a:pt x="494" y="233"/>
                    <a:pt x="494" y="233"/>
                    <a:pt x="494" y="233"/>
                  </a:cubicBezTo>
                  <a:cubicBezTo>
                    <a:pt x="494" y="233"/>
                    <a:pt x="494" y="233"/>
                    <a:pt x="494" y="233"/>
                  </a:cubicBezTo>
                  <a:cubicBezTo>
                    <a:pt x="490" y="237"/>
                    <a:pt x="490" y="237"/>
                    <a:pt x="490" y="237"/>
                  </a:cubicBezTo>
                  <a:cubicBezTo>
                    <a:pt x="490" y="237"/>
                    <a:pt x="490" y="237"/>
                    <a:pt x="490" y="237"/>
                  </a:cubicBezTo>
                  <a:cubicBezTo>
                    <a:pt x="487" y="243"/>
                    <a:pt x="487" y="243"/>
                    <a:pt x="487" y="243"/>
                  </a:cubicBezTo>
                  <a:cubicBezTo>
                    <a:pt x="487" y="243"/>
                    <a:pt x="487" y="243"/>
                    <a:pt x="487" y="243"/>
                  </a:cubicBezTo>
                  <a:cubicBezTo>
                    <a:pt x="486" y="247"/>
                    <a:pt x="486" y="247"/>
                    <a:pt x="486" y="247"/>
                  </a:cubicBezTo>
                  <a:cubicBezTo>
                    <a:pt x="486" y="247"/>
                    <a:pt x="486" y="247"/>
                    <a:pt x="486" y="247"/>
                  </a:cubicBezTo>
                  <a:cubicBezTo>
                    <a:pt x="485" y="252"/>
                    <a:pt x="485" y="252"/>
                    <a:pt x="485" y="252"/>
                  </a:cubicBezTo>
                  <a:cubicBezTo>
                    <a:pt x="485" y="252"/>
                    <a:pt x="485" y="252"/>
                    <a:pt x="485" y="252"/>
                  </a:cubicBezTo>
                  <a:cubicBezTo>
                    <a:pt x="489" y="256"/>
                    <a:pt x="489" y="256"/>
                    <a:pt x="489" y="256"/>
                  </a:cubicBezTo>
                  <a:cubicBezTo>
                    <a:pt x="489" y="256"/>
                    <a:pt x="489" y="256"/>
                    <a:pt x="489" y="256"/>
                  </a:cubicBezTo>
                  <a:cubicBezTo>
                    <a:pt x="489" y="257"/>
                    <a:pt x="489" y="257"/>
                    <a:pt x="489" y="257"/>
                  </a:cubicBezTo>
                  <a:cubicBezTo>
                    <a:pt x="489" y="257"/>
                    <a:pt x="489" y="257"/>
                    <a:pt x="489" y="257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3" y="258"/>
                    <a:pt x="493" y="258"/>
                    <a:pt x="493" y="258"/>
                  </a:cubicBezTo>
                  <a:cubicBezTo>
                    <a:pt x="493" y="258"/>
                    <a:pt x="493" y="258"/>
                    <a:pt x="493" y="258"/>
                  </a:cubicBezTo>
                  <a:cubicBezTo>
                    <a:pt x="494" y="258"/>
                    <a:pt x="494" y="258"/>
                    <a:pt x="494" y="258"/>
                  </a:cubicBezTo>
                  <a:cubicBezTo>
                    <a:pt x="494" y="258"/>
                    <a:pt x="494" y="258"/>
                    <a:pt x="494" y="258"/>
                  </a:cubicBezTo>
                  <a:cubicBezTo>
                    <a:pt x="496" y="258"/>
                    <a:pt x="496" y="258"/>
                    <a:pt x="496" y="258"/>
                  </a:cubicBezTo>
                  <a:cubicBezTo>
                    <a:pt x="496" y="258"/>
                    <a:pt x="496" y="258"/>
                    <a:pt x="496" y="258"/>
                  </a:cubicBezTo>
                  <a:cubicBezTo>
                    <a:pt x="497" y="258"/>
                    <a:pt x="497" y="258"/>
                    <a:pt x="497" y="258"/>
                  </a:cubicBezTo>
                  <a:cubicBezTo>
                    <a:pt x="497" y="258"/>
                    <a:pt x="497" y="258"/>
                    <a:pt x="497" y="258"/>
                  </a:cubicBezTo>
                  <a:cubicBezTo>
                    <a:pt x="499" y="257"/>
                    <a:pt x="499" y="257"/>
                    <a:pt x="499" y="257"/>
                  </a:cubicBezTo>
                  <a:cubicBezTo>
                    <a:pt x="499" y="257"/>
                    <a:pt x="499" y="257"/>
                    <a:pt x="499" y="257"/>
                  </a:cubicBezTo>
                  <a:cubicBezTo>
                    <a:pt x="506" y="250"/>
                    <a:pt x="506" y="250"/>
                    <a:pt x="506" y="250"/>
                  </a:cubicBezTo>
                  <a:cubicBezTo>
                    <a:pt x="506" y="250"/>
                    <a:pt x="506" y="250"/>
                    <a:pt x="506" y="250"/>
                  </a:cubicBezTo>
                  <a:cubicBezTo>
                    <a:pt x="514" y="242"/>
                    <a:pt x="514" y="242"/>
                    <a:pt x="514" y="242"/>
                  </a:cubicBezTo>
                  <a:cubicBezTo>
                    <a:pt x="514" y="242"/>
                    <a:pt x="514" y="242"/>
                    <a:pt x="514" y="242"/>
                  </a:cubicBezTo>
                  <a:cubicBezTo>
                    <a:pt x="519" y="233"/>
                    <a:pt x="519" y="233"/>
                    <a:pt x="519" y="233"/>
                  </a:cubicBezTo>
                  <a:cubicBezTo>
                    <a:pt x="519" y="233"/>
                    <a:pt x="519" y="233"/>
                    <a:pt x="519" y="233"/>
                  </a:cubicBezTo>
                  <a:cubicBezTo>
                    <a:pt x="525" y="223"/>
                    <a:pt x="525" y="223"/>
                    <a:pt x="525" y="223"/>
                  </a:cubicBezTo>
                  <a:cubicBezTo>
                    <a:pt x="525" y="223"/>
                    <a:pt x="525" y="223"/>
                    <a:pt x="525" y="223"/>
                  </a:cubicBezTo>
                  <a:cubicBezTo>
                    <a:pt x="531" y="214"/>
                    <a:pt x="531" y="214"/>
                    <a:pt x="531" y="214"/>
                  </a:cubicBezTo>
                  <a:cubicBezTo>
                    <a:pt x="531" y="214"/>
                    <a:pt x="531" y="214"/>
                    <a:pt x="531" y="214"/>
                  </a:cubicBezTo>
                  <a:cubicBezTo>
                    <a:pt x="537" y="205"/>
                    <a:pt x="537" y="205"/>
                    <a:pt x="537" y="205"/>
                  </a:cubicBezTo>
                  <a:cubicBezTo>
                    <a:pt x="537" y="205"/>
                    <a:pt x="537" y="205"/>
                    <a:pt x="537" y="205"/>
                  </a:cubicBezTo>
                  <a:cubicBezTo>
                    <a:pt x="544" y="198"/>
                    <a:pt x="544" y="198"/>
                    <a:pt x="544" y="198"/>
                  </a:cubicBezTo>
                  <a:cubicBezTo>
                    <a:pt x="544" y="198"/>
                    <a:pt x="544" y="198"/>
                    <a:pt x="544" y="198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5" y="190"/>
                    <a:pt x="555" y="190"/>
                    <a:pt x="555" y="190"/>
                  </a:cubicBezTo>
                  <a:cubicBezTo>
                    <a:pt x="555" y="190"/>
                    <a:pt x="555" y="190"/>
                    <a:pt x="555" y="190"/>
                  </a:cubicBezTo>
                  <a:cubicBezTo>
                    <a:pt x="556" y="190"/>
                    <a:pt x="556" y="190"/>
                    <a:pt x="556" y="190"/>
                  </a:cubicBezTo>
                  <a:cubicBezTo>
                    <a:pt x="556" y="190"/>
                    <a:pt x="556" y="190"/>
                    <a:pt x="556" y="190"/>
                  </a:cubicBezTo>
                  <a:cubicBezTo>
                    <a:pt x="557" y="189"/>
                    <a:pt x="557" y="189"/>
                    <a:pt x="557" y="189"/>
                  </a:cubicBezTo>
                  <a:cubicBezTo>
                    <a:pt x="557" y="189"/>
                    <a:pt x="557" y="189"/>
                    <a:pt x="557" y="189"/>
                  </a:cubicBezTo>
                  <a:cubicBezTo>
                    <a:pt x="558" y="189"/>
                    <a:pt x="558" y="189"/>
                    <a:pt x="558" y="189"/>
                  </a:cubicBezTo>
                  <a:cubicBezTo>
                    <a:pt x="558" y="189"/>
                    <a:pt x="558" y="189"/>
                    <a:pt x="558" y="189"/>
                  </a:cubicBezTo>
                  <a:cubicBezTo>
                    <a:pt x="559" y="189"/>
                    <a:pt x="559" y="189"/>
                    <a:pt x="559" y="189"/>
                  </a:cubicBezTo>
                  <a:cubicBezTo>
                    <a:pt x="559" y="189"/>
                    <a:pt x="559" y="189"/>
                    <a:pt x="559" y="189"/>
                  </a:cubicBezTo>
                  <a:cubicBezTo>
                    <a:pt x="560" y="189"/>
                    <a:pt x="560" y="189"/>
                    <a:pt x="560" y="189"/>
                  </a:cubicBezTo>
                  <a:cubicBezTo>
                    <a:pt x="560" y="189"/>
                    <a:pt x="560" y="189"/>
                    <a:pt x="560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61" y="192"/>
                    <a:pt x="561" y="192"/>
                    <a:pt x="561" y="192"/>
                  </a:cubicBezTo>
                  <a:cubicBezTo>
                    <a:pt x="561" y="192"/>
                    <a:pt x="561" y="192"/>
                    <a:pt x="561" y="192"/>
                  </a:cubicBezTo>
                  <a:cubicBezTo>
                    <a:pt x="561" y="195"/>
                    <a:pt x="561" y="195"/>
                    <a:pt x="561" y="195"/>
                  </a:cubicBezTo>
                  <a:cubicBezTo>
                    <a:pt x="561" y="195"/>
                    <a:pt x="561" y="195"/>
                    <a:pt x="561" y="195"/>
                  </a:cubicBezTo>
                  <a:cubicBezTo>
                    <a:pt x="561" y="198"/>
                    <a:pt x="561" y="198"/>
                    <a:pt x="561" y="198"/>
                  </a:cubicBezTo>
                  <a:cubicBezTo>
                    <a:pt x="561" y="198"/>
                    <a:pt x="561" y="198"/>
                    <a:pt x="561" y="198"/>
                  </a:cubicBezTo>
                  <a:cubicBezTo>
                    <a:pt x="562" y="200"/>
                    <a:pt x="562" y="200"/>
                    <a:pt x="562" y="200"/>
                  </a:cubicBezTo>
                  <a:cubicBezTo>
                    <a:pt x="562" y="200"/>
                    <a:pt x="562" y="200"/>
                    <a:pt x="562" y="200"/>
                  </a:cubicBezTo>
                  <a:cubicBezTo>
                    <a:pt x="561" y="203"/>
                    <a:pt x="561" y="203"/>
                    <a:pt x="561" y="203"/>
                  </a:cubicBezTo>
                  <a:cubicBezTo>
                    <a:pt x="561" y="203"/>
                    <a:pt x="561" y="203"/>
                    <a:pt x="561" y="203"/>
                  </a:cubicBezTo>
                  <a:cubicBezTo>
                    <a:pt x="561" y="205"/>
                    <a:pt x="561" y="205"/>
                    <a:pt x="561" y="205"/>
                  </a:cubicBezTo>
                  <a:cubicBezTo>
                    <a:pt x="561" y="205"/>
                    <a:pt x="561" y="205"/>
                    <a:pt x="561" y="205"/>
                  </a:cubicBezTo>
                  <a:cubicBezTo>
                    <a:pt x="561" y="208"/>
                    <a:pt x="561" y="208"/>
                    <a:pt x="561" y="208"/>
                  </a:cubicBezTo>
                  <a:cubicBezTo>
                    <a:pt x="561" y="208"/>
                    <a:pt x="561" y="208"/>
                    <a:pt x="561" y="208"/>
                  </a:cubicBezTo>
                  <a:cubicBezTo>
                    <a:pt x="561" y="210"/>
                    <a:pt x="561" y="210"/>
                    <a:pt x="561" y="210"/>
                  </a:cubicBezTo>
                  <a:cubicBezTo>
                    <a:pt x="561" y="210"/>
                    <a:pt x="561" y="210"/>
                    <a:pt x="561" y="210"/>
                  </a:cubicBezTo>
                  <a:cubicBezTo>
                    <a:pt x="559" y="211"/>
                    <a:pt x="559" y="211"/>
                    <a:pt x="559" y="211"/>
                  </a:cubicBezTo>
                  <a:cubicBezTo>
                    <a:pt x="559" y="211"/>
                    <a:pt x="559" y="211"/>
                    <a:pt x="559" y="211"/>
                  </a:cubicBezTo>
                  <a:cubicBezTo>
                    <a:pt x="558" y="212"/>
                    <a:pt x="558" y="212"/>
                    <a:pt x="558" y="212"/>
                  </a:cubicBezTo>
                  <a:cubicBezTo>
                    <a:pt x="558" y="212"/>
                    <a:pt x="558" y="212"/>
                    <a:pt x="558" y="212"/>
                  </a:cubicBezTo>
                  <a:cubicBezTo>
                    <a:pt x="557" y="213"/>
                    <a:pt x="557" y="213"/>
                    <a:pt x="557" y="213"/>
                  </a:cubicBezTo>
                  <a:cubicBezTo>
                    <a:pt x="557" y="213"/>
                    <a:pt x="557" y="213"/>
                    <a:pt x="557" y="213"/>
                  </a:cubicBezTo>
                  <a:cubicBezTo>
                    <a:pt x="556" y="213"/>
                    <a:pt x="556" y="213"/>
                    <a:pt x="556" y="213"/>
                  </a:cubicBezTo>
                  <a:cubicBezTo>
                    <a:pt x="556" y="213"/>
                    <a:pt x="556" y="213"/>
                    <a:pt x="556" y="213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3" y="215"/>
                    <a:pt x="553" y="215"/>
                    <a:pt x="553" y="215"/>
                  </a:cubicBezTo>
                  <a:cubicBezTo>
                    <a:pt x="553" y="215"/>
                    <a:pt x="553" y="215"/>
                    <a:pt x="553" y="215"/>
                  </a:cubicBezTo>
                  <a:cubicBezTo>
                    <a:pt x="553" y="217"/>
                    <a:pt x="553" y="217"/>
                    <a:pt x="553" y="217"/>
                  </a:cubicBezTo>
                  <a:cubicBezTo>
                    <a:pt x="553" y="217"/>
                    <a:pt x="553" y="217"/>
                    <a:pt x="553" y="217"/>
                  </a:cubicBezTo>
                  <a:cubicBezTo>
                    <a:pt x="553" y="219"/>
                    <a:pt x="553" y="219"/>
                    <a:pt x="553" y="219"/>
                  </a:cubicBezTo>
                  <a:cubicBezTo>
                    <a:pt x="553" y="219"/>
                    <a:pt x="553" y="219"/>
                    <a:pt x="553" y="219"/>
                  </a:cubicBezTo>
                  <a:cubicBezTo>
                    <a:pt x="553" y="220"/>
                    <a:pt x="553" y="220"/>
                    <a:pt x="553" y="220"/>
                  </a:cubicBezTo>
                  <a:cubicBezTo>
                    <a:pt x="553" y="220"/>
                    <a:pt x="553" y="220"/>
                    <a:pt x="553" y="220"/>
                  </a:cubicBezTo>
                  <a:cubicBezTo>
                    <a:pt x="553" y="222"/>
                    <a:pt x="553" y="222"/>
                    <a:pt x="553" y="222"/>
                  </a:cubicBezTo>
                  <a:cubicBezTo>
                    <a:pt x="553" y="222"/>
                    <a:pt x="553" y="222"/>
                    <a:pt x="553" y="222"/>
                  </a:cubicBezTo>
                  <a:cubicBezTo>
                    <a:pt x="554" y="223"/>
                    <a:pt x="554" y="223"/>
                    <a:pt x="554" y="223"/>
                  </a:cubicBezTo>
                  <a:cubicBezTo>
                    <a:pt x="554" y="223"/>
                    <a:pt x="554" y="223"/>
                    <a:pt x="554" y="223"/>
                  </a:cubicBezTo>
                  <a:cubicBezTo>
                    <a:pt x="555" y="225"/>
                    <a:pt x="555" y="225"/>
                    <a:pt x="555" y="225"/>
                  </a:cubicBezTo>
                  <a:cubicBezTo>
                    <a:pt x="555" y="225"/>
                    <a:pt x="555" y="225"/>
                    <a:pt x="555" y="225"/>
                  </a:cubicBezTo>
                  <a:cubicBezTo>
                    <a:pt x="556" y="225"/>
                    <a:pt x="556" y="225"/>
                    <a:pt x="556" y="225"/>
                  </a:cubicBezTo>
                  <a:cubicBezTo>
                    <a:pt x="556" y="225"/>
                    <a:pt x="556" y="225"/>
                    <a:pt x="556" y="225"/>
                  </a:cubicBezTo>
                  <a:cubicBezTo>
                    <a:pt x="562" y="227"/>
                    <a:pt x="562" y="227"/>
                    <a:pt x="562" y="227"/>
                  </a:cubicBezTo>
                  <a:cubicBezTo>
                    <a:pt x="562" y="227"/>
                    <a:pt x="562" y="227"/>
                    <a:pt x="562" y="227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1" y="270"/>
                    <a:pt x="551" y="270"/>
                    <a:pt x="551" y="270"/>
                  </a:cubicBezTo>
                  <a:cubicBezTo>
                    <a:pt x="551" y="270"/>
                    <a:pt x="551" y="270"/>
                    <a:pt x="551" y="270"/>
                  </a:cubicBezTo>
                  <a:cubicBezTo>
                    <a:pt x="548" y="272"/>
                    <a:pt x="548" y="272"/>
                    <a:pt x="548" y="272"/>
                  </a:cubicBezTo>
                  <a:cubicBezTo>
                    <a:pt x="548" y="272"/>
                    <a:pt x="548" y="272"/>
                    <a:pt x="548" y="272"/>
                  </a:cubicBezTo>
                  <a:cubicBezTo>
                    <a:pt x="546" y="272"/>
                    <a:pt x="546" y="272"/>
                    <a:pt x="546" y="272"/>
                  </a:cubicBezTo>
                  <a:cubicBezTo>
                    <a:pt x="546" y="272"/>
                    <a:pt x="546" y="272"/>
                    <a:pt x="546" y="272"/>
                  </a:cubicBezTo>
                  <a:cubicBezTo>
                    <a:pt x="543" y="274"/>
                    <a:pt x="543" y="274"/>
                    <a:pt x="543" y="274"/>
                  </a:cubicBezTo>
                  <a:cubicBezTo>
                    <a:pt x="543" y="274"/>
                    <a:pt x="543" y="274"/>
                    <a:pt x="543" y="274"/>
                  </a:cubicBezTo>
                  <a:cubicBezTo>
                    <a:pt x="541" y="275"/>
                    <a:pt x="541" y="275"/>
                    <a:pt x="541" y="275"/>
                  </a:cubicBezTo>
                  <a:cubicBezTo>
                    <a:pt x="541" y="275"/>
                    <a:pt x="541" y="275"/>
                    <a:pt x="541" y="275"/>
                  </a:cubicBezTo>
                  <a:cubicBezTo>
                    <a:pt x="539" y="276"/>
                    <a:pt x="539" y="276"/>
                    <a:pt x="539" y="276"/>
                  </a:cubicBezTo>
                  <a:cubicBezTo>
                    <a:pt x="539" y="276"/>
                    <a:pt x="539" y="276"/>
                    <a:pt x="539" y="276"/>
                  </a:cubicBezTo>
                  <a:cubicBezTo>
                    <a:pt x="538" y="277"/>
                    <a:pt x="538" y="277"/>
                    <a:pt x="538" y="277"/>
                  </a:cubicBezTo>
                  <a:cubicBezTo>
                    <a:pt x="538" y="277"/>
                    <a:pt x="538" y="277"/>
                    <a:pt x="538" y="277"/>
                  </a:cubicBezTo>
                  <a:cubicBezTo>
                    <a:pt x="538" y="279"/>
                    <a:pt x="538" y="279"/>
                    <a:pt x="538" y="279"/>
                  </a:cubicBezTo>
                  <a:cubicBezTo>
                    <a:pt x="538" y="279"/>
                    <a:pt x="538" y="279"/>
                    <a:pt x="538" y="279"/>
                  </a:cubicBezTo>
                  <a:cubicBezTo>
                    <a:pt x="539" y="280"/>
                    <a:pt x="539" y="280"/>
                    <a:pt x="539" y="280"/>
                  </a:cubicBezTo>
                  <a:cubicBezTo>
                    <a:pt x="539" y="280"/>
                    <a:pt x="539" y="280"/>
                    <a:pt x="539" y="280"/>
                  </a:cubicBezTo>
                  <a:cubicBezTo>
                    <a:pt x="539" y="281"/>
                    <a:pt x="539" y="281"/>
                    <a:pt x="539" y="281"/>
                  </a:cubicBezTo>
                  <a:cubicBezTo>
                    <a:pt x="539" y="281"/>
                    <a:pt x="539" y="281"/>
                    <a:pt x="539" y="281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1" y="283"/>
                    <a:pt x="541" y="283"/>
                    <a:pt x="541" y="283"/>
                  </a:cubicBezTo>
                  <a:cubicBezTo>
                    <a:pt x="541" y="283"/>
                    <a:pt x="541" y="283"/>
                    <a:pt x="541" y="283"/>
                  </a:cubicBezTo>
                  <a:cubicBezTo>
                    <a:pt x="541" y="284"/>
                    <a:pt x="541" y="284"/>
                    <a:pt x="541" y="284"/>
                  </a:cubicBezTo>
                  <a:cubicBezTo>
                    <a:pt x="541" y="284"/>
                    <a:pt x="541" y="284"/>
                    <a:pt x="541" y="284"/>
                  </a:cubicBezTo>
                  <a:cubicBezTo>
                    <a:pt x="542" y="284"/>
                    <a:pt x="542" y="284"/>
                    <a:pt x="542" y="284"/>
                  </a:cubicBezTo>
                  <a:cubicBezTo>
                    <a:pt x="542" y="284"/>
                    <a:pt x="542" y="284"/>
                    <a:pt x="542" y="284"/>
                  </a:cubicBezTo>
                  <a:cubicBezTo>
                    <a:pt x="543" y="285"/>
                    <a:pt x="543" y="285"/>
                    <a:pt x="543" y="285"/>
                  </a:cubicBezTo>
                  <a:cubicBezTo>
                    <a:pt x="543" y="285"/>
                    <a:pt x="543" y="285"/>
                    <a:pt x="543" y="285"/>
                  </a:cubicBezTo>
                  <a:cubicBezTo>
                    <a:pt x="545" y="286"/>
                    <a:pt x="545" y="286"/>
                    <a:pt x="545" y="286"/>
                  </a:cubicBezTo>
                  <a:cubicBezTo>
                    <a:pt x="545" y="286"/>
                    <a:pt x="545" y="286"/>
                    <a:pt x="545" y="286"/>
                  </a:cubicBezTo>
                  <a:cubicBezTo>
                    <a:pt x="547" y="287"/>
                    <a:pt x="547" y="287"/>
                    <a:pt x="547" y="287"/>
                  </a:cubicBezTo>
                  <a:cubicBezTo>
                    <a:pt x="547" y="287"/>
                    <a:pt x="547" y="287"/>
                    <a:pt x="547" y="287"/>
                  </a:cubicBezTo>
                  <a:cubicBezTo>
                    <a:pt x="549" y="287"/>
                    <a:pt x="549" y="287"/>
                    <a:pt x="549" y="287"/>
                  </a:cubicBezTo>
                  <a:cubicBezTo>
                    <a:pt x="549" y="287"/>
                    <a:pt x="549" y="287"/>
                    <a:pt x="549" y="287"/>
                  </a:cubicBezTo>
                  <a:cubicBezTo>
                    <a:pt x="550" y="288"/>
                    <a:pt x="550" y="288"/>
                    <a:pt x="550" y="288"/>
                  </a:cubicBezTo>
                  <a:cubicBezTo>
                    <a:pt x="550" y="288"/>
                    <a:pt x="550" y="288"/>
                    <a:pt x="550" y="288"/>
                  </a:cubicBezTo>
                  <a:cubicBezTo>
                    <a:pt x="553" y="288"/>
                    <a:pt x="553" y="288"/>
                    <a:pt x="553" y="288"/>
                  </a:cubicBezTo>
                  <a:cubicBezTo>
                    <a:pt x="553" y="288"/>
                    <a:pt x="553" y="288"/>
                    <a:pt x="553" y="288"/>
                  </a:cubicBezTo>
                  <a:cubicBezTo>
                    <a:pt x="554" y="289"/>
                    <a:pt x="554" y="289"/>
                    <a:pt x="554" y="289"/>
                  </a:cubicBezTo>
                  <a:cubicBezTo>
                    <a:pt x="554" y="289"/>
                    <a:pt x="554" y="289"/>
                    <a:pt x="554" y="289"/>
                  </a:cubicBezTo>
                  <a:cubicBezTo>
                    <a:pt x="556" y="289"/>
                    <a:pt x="556" y="289"/>
                    <a:pt x="556" y="289"/>
                  </a:cubicBezTo>
                  <a:cubicBezTo>
                    <a:pt x="556" y="289"/>
                    <a:pt x="556" y="289"/>
                    <a:pt x="556" y="289"/>
                  </a:cubicBezTo>
                  <a:cubicBezTo>
                    <a:pt x="554" y="375"/>
                    <a:pt x="554" y="375"/>
                    <a:pt x="554" y="375"/>
                  </a:cubicBezTo>
                  <a:cubicBezTo>
                    <a:pt x="554" y="375"/>
                    <a:pt x="554" y="375"/>
                    <a:pt x="554" y="375"/>
                  </a:cubicBezTo>
                  <a:cubicBezTo>
                    <a:pt x="550" y="378"/>
                    <a:pt x="550" y="378"/>
                    <a:pt x="550" y="378"/>
                  </a:cubicBezTo>
                  <a:cubicBezTo>
                    <a:pt x="550" y="378"/>
                    <a:pt x="550" y="378"/>
                    <a:pt x="550" y="378"/>
                  </a:cubicBezTo>
                  <a:cubicBezTo>
                    <a:pt x="545" y="379"/>
                    <a:pt x="545" y="379"/>
                    <a:pt x="545" y="379"/>
                  </a:cubicBezTo>
                  <a:cubicBezTo>
                    <a:pt x="545" y="379"/>
                    <a:pt x="545" y="379"/>
                    <a:pt x="545" y="379"/>
                  </a:cubicBezTo>
                  <a:cubicBezTo>
                    <a:pt x="541" y="379"/>
                    <a:pt x="541" y="379"/>
                    <a:pt x="541" y="379"/>
                  </a:cubicBezTo>
                  <a:cubicBezTo>
                    <a:pt x="541" y="379"/>
                    <a:pt x="541" y="379"/>
                    <a:pt x="541" y="379"/>
                  </a:cubicBezTo>
                  <a:cubicBezTo>
                    <a:pt x="536" y="379"/>
                    <a:pt x="536" y="379"/>
                    <a:pt x="536" y="379"/>
                  </a:cubicBezTo>
                  <a:cubicBezTo>
                    <a:pt x="536" y="379"/>
                    <a:pt x="536" y="379"/>
                    <a:pt x="536" y="379"/>
                  </a:cubicBezTo>
                  <a:cubicBezTo>
                    <a:pt x="532" y="378"/>
                    <a:pt x="532" y="378"/>
                    <a:pt x="532" y="378"/>
                  </a:cubicBezTo>
                  <a:cubicBezTo>
                    <a:pt x="532" y="378"/>
                    <a:pt x="532" y="378"/>
                    <a:pt x="532" y="378"/>
                  </a:cubicBezTo>
                  <a:cubicBezTo>
                    <a:pt x="526" y="378"/>
                    <a:pt x="526" y="378"/>
                    <a:pt x="526" y="378"/>
                  </a:cubicBezTo>
                  <a:cubicBezTo>
                    <a:pt x="526" y="378"/>
                    <a:pt x="526" y="378"/>
                    <a:pt x="526" y="378"/>
                  </a:cubicBezTo>
                  <a:cubicBezTo>
                    <a:pt x="523" y="378"/>
                    <a:pt x="523" y="378"/>
                    <a:pt x="523" y="378"/>
                  </a:cubicBezTo>
                  <a:cubicBezTo>
                    <a:pt x="523" y="378"/>
                    <a:pt x="523" y="378"/>
                    <a:pt x="523" y="378"/>
                  </a:cubicBezTo>
                  <a:cubicBezTo>
                    <a:pt x="518" y="378"/>
                    <a:pt x="518" y="378"/>
                    <a:pt x="518" y="378"/>
                  </a:cubicBezTo>
                  <a:cubicBezTo>
                    <a:pt x="518" y="378"/>
                    <a:pt x="518" y="378"/>
                    <a:pt x="518" y="378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514" y="381"/>
                    <a:pt x="514" y="381"/>
                    <a:pt x="514" y="381"/>
                  </a:cubicBezTo>
                  <a:cubicBezTo>
                    <a:pt x="514" y="381"/>
                    <a:pt x="514" y="381"/>
                    <a:pt x="514" y="381"/>
                  </a:cubicBezTo>
                  <a:cubicBezTo>
                    <a:pt x="522" y="383"/>
                    <a:pt x="522" y="383"/>
                    <a:pt x="522" y="383"/>
                  </a:cubicBezTo>
                  <a:cubicBezTo>
                    <a:pt x="522" y="383"/>
                    <a:pt x="522" y="383"/>
                    <a:pt x="522" y="383"/>
                  </a:cubicBezTo>
                  <a:cubicBezTo>
                    <a:pt x="531" y="386"/>
                    <a:pt x="531" y="386"/>
                    <a:pt x="531" y="386"/>
                  </a:cubicBezTo>
                  <a:cubicBezTo>
                    <a:pt x="531" y="386"/>
                    <a:pt x="531" y="386"/>
                    <a:pt x="531" y="386"/>
                  </a:cubicBezTo>
                  <a:cubicBezTo>
                    <a:pt x="538" y="390"/>
                    <a:pt x="538" y="390"/>
                    <a:pt x="538" y="390"/>
                  </a:cubicBezTo>
                  <a:cubicBezTo>
                    <a:pt x="538" y="390"/>
                    <a:pt x="538" y="390"/>
                    <a:pt x="538" y="390"/>
                  </a:cubicBezTo>
                  <a:cubicBezTo>
                    <a:pt x="546" y="393"/>
                    <a:pt x="546" y="393"/>
                    <a:pt x="546" y="393"/>
                  </a:cubicBezTo>
                  <a:cubicBezTo>
                    <a:pt x="546" y="393"/>
                    <a:pt x="546" y="393"/>
                    <a:pt x="546" y="393"/>
                  </a:cubicBezTo>
                  <a:cubicBezTo>
                    <a:pt x="553" y="397"/>
                    <a:pt x="553" y="397"/>
                    <a:pt x="553" y="397"/>
                  </a:cubicBezTo>
                  <a:cubicBezTo>
                    <a:pt x="553" y="397"/>
                    <a:pt x="553" y="397"/>
                    <a:pt x="553" y="397"/>
                  </a:cubicBezTo>
                  <a:cubicBezTo>
                    <a:pt x="559" y="402"/>
                    <a:pt x="559" y="402"/>
                    <a:pt x="559" y="402"/>
                  </a:cubicBezTo>
                  <a:cubicBezTo>
                    <a:pt x="559" y="402"/>
                    <a:pt x="559" y="402"/>
                    <a:pt x="559" y="402"/>
                  </a:cubicBezTo>
                  <a:cubicBezTo>
                    <a:pt x="565" y="408"/>
                    <a:pt x="565" y="408"/>
                    <a:pt x="565" y="408"/>
                  </a:cubicBezTo>
                  <a:cubicBezTo>
                    <a:pt x="565" y="408"/>
                    <a:pt x="565" y="408"/>
                    <a:pt x="565" y="408"/>
                  </a:cubicBezTo>
                  <a:cubicBezTo>
                    <a:pt x="571" y="412"/>
                    <a:pt x="571" y="412"/>
                    <a:pt x="571" y="412"/>
                  </a:cubicBezTo>
                  <a:lnTo>
                    <a:pt x="573" y="412"/>
                  </a:lnTo>
                  <a:close/>
                  <a:moveTo>
                    <a:pt x="1446" y="406"/>
                  </a:moveTo>
                  <a:cubicBezTo>
                    <a:pt x="1469" y="399"/>
                    <a:pt x="1469" y="399"/>
                    <a:pt x="1469" y="399"/>
                  </a:cubicBezTo>
                  <a:cubicBezTo>
                    <a:pt x="1469" y="399"/>
                    <a:pt x="1469" y="399"/>
                    <a:pt x="1469" y="399"/>
                  </a:cubicBezTo>
                  <a:cubicBezTo>
                    <a:pt x="1469" y="398"/>
                    <a:pt x="1469" y="398"/>
                    <a:pt x="1469" y="398"/>
                  </a:cubicBezTo>
                  <a:cubicBezTo>
                    <a:pt x="1469" y="398"/>
                    <a:pt x="1469" y="398"/>
                    <a:pt x="1469" y="398"/>
                  </a:cubicBezTo>
                  <a:cubicBezTo>
                    <a:pt x="1472" y="397"/>
                    <a:pt x="1472" y="397"/>
                    <a:pt x="1472" y="397"/>
                  </a:cubicBezTo>
                  <a:cubicBezTo>
                    <a:pt x="1472" y="397"/>
                    <a:pt x="1472" y="397"/>
                    <a:pt x="1472" y="397"/>
                  </a:cubicBezTo>
                  <a:cubicBezTo>
                    <a:pt x="1473" y="396"/>
                    <a:pt x="1473" y="396"/>
                    <a:pt x="1473" y="396"/>
                  </a:cubicBezTo>
                  <a:cubicBezTo>
                    <a:pt x="1473" y="396"/>
                    <a:pt x="1473" y="396"/>
                    <a:pt x="1473" y="396"/>
                  </a:cubicBezTo>
                  <a:cubicBezTo>
                    <a:pt x="1476" y="396"/>
                    <a:pt x="1476" y="396"/>
                    <a:pt x="1476" y="396"/>
                  </a:cubicBezTo>
                  <a:cubicBezTo>
                    <a:pt x="1476" y="396"/>
                    <a:pt x="1476" y="396"/>
                    <a:pt x="1476" y="396"/>
                  </a:cubicBezTo>
                  <a:cubicBezTo>
                    <a:pt x="1477" y="396"/>
                    <a:pt x="1477" y="396"/>
                    <a:pt x="1477" y="396"/>
                  </a:cubicBezTo>
                  <a:cubicBezTo>
                    <a:pt x="1477" y="396"/>
                    <a:pt x="1477" y="396"/>
                    <a:pt x="1477" y="396"/>
                  </a:cubicBezTo>
                  <a:cubicBezTo>
                    <a:pt x="1479" y="396"/>
                    <a:pt x="1479" y="396"/>
                    <a:pt x="1479" y="396"/>
                  </a:cubicBezTo>
                  <a:cubicBezTo>
                    <a:pt x="1479" y="396"/>
                    <a:pt x="1479" y="396"/>
                    <a:pt x="1479" y="396"/>
                  </a:cubicBezTo>
                  <a:cubicBezTo>
                    <a:pt x="1480" y="395"/>
                    <a:pt x="1480" y="395"/>
                    <a:pt x="1480" y="395"/>
                  </a:cubicBezTo>
                  <a:cubicBezTo>
                    <a:pt x="1480" y="395"/>
                    <a:pt x="1480" y="395"/>
                    <a:pt x="1480" y="395"/>
                  </a:cubicBezTo>
                  <a:cubicBezTo>
                    <a:pt x="1482" y="393"/>
                    <a:pt x="1482" y="393"/>
                    <a:pt x="1482" y="393"/>
                  </a:cubicBezTo>
                  <a:cubicBezTo>
                    <a:pt x="1482" y="393"/>
                    <a:pt x="1482" y="393"/>
                    <a:pt x="1482" y="393"/>
                  </a:cubicBezTo>
                  <a:cubicBezTo>
                    <a:pt x="1509" y="378"/>
                    <a:pt x="1509" y="378"/>
                    <a:pt x="1509" y="378"/>
                  </a:cubicBezTo>
                  <a:cubicBezTo>
                    <a:pt x="1509" y="378"/>
                    <a:pt x="1509" y="378"/>
                    <a:pt x="1509" y="378"/>
                  </a:cubicBezTo>
                  <a:cubicBezTo>
                    <a:pt x="1517" y="377"/>
                    <a:pt x="1517" y="377"/>
                    <a:pt x="1517" y="377"/>
                  </a:cubicBezTo>
                  <a:cubicBezTo>
                    <a:pt x="1517" y="377"/>
                    <a:pt x="1517" y="377"/>
                    <a:pt x="1517" y="377"/>
                  </a:cubicBezTo>
                  <a:cubicBezTo>
                    <a:pt x="1523" y="374"/>
                    <a:pt x="1523" y="374"/>
                    <a:pt x="1523" y="374"/>
                  </a:cubicBezTo>
                  <a:cubicBezTo>
                    <a:pt x="1523" y="374"/>
                    <a:pt x="1523" y="374"/>
                    <a:pt x="1523" y="374"/>
                  </a:cubicBezTo>
                  <a:cubicBezTo>
                    <a:pt x="1528" y="370"/>
                    <a:pt x="1528" y="370"/>
                    <a:pt x="1528" y="370"/>
                  </a:cubicBezTo>
                  <a:cubicBezTo>
                    <a:pt x="1528" y="370"/>
                    <a:pt x="1528" y="370"/>
                    <a:pt x="1528" y="370"/>
                  </a:cubicBezTo>
                  <a:cubicBezTo>
                    <a:pt x="1533" y="366"/>
                    <a:pt x="1533" y="366"/>
                    <a:pt x="1533" y="366"/>
                  </a:cubicBezTo>
                  <a:cubicBezTo>
                    <a:pt x="1533" y="366"/>
                    <a:pt x="1533" y="366"/>
                    <a:pt x="1533" y="366"/>
                  </a:cubicBezTo>
                  <a:cubicBezTo>
                    <a:pt x="1538" y="362"/>
                    <a:pt x="1538" y="362"/>
                    <a:pt x="1538" y="362"/>
                  </a:cubicBezTo>
                  <a:cubicBezTo>
                    <a:pt x="1538" y="362"/>
                    <a:pt x="1538" y="362"/>
                    <a:pt x="1538" y="362"/>
                  </a:cubicBezTo>
                  <a:cubicBezTo>
                    <a:pt x="1542" y="357"/>
                    <a:pt x="1542" y="357"/>
                    <a:pt x="1542" y="357"/>
                  </a:cubicBezTo>
                  <a:cubicBezTo>
                    <a:pt x="1542" y="357"/>
                    <a:pt x="1542" y="357"/>
                    <a:pt x="1542" y="357"/>
                  </a:cubicBezTo>
                  <a:cubicBezTo>
                    <a:pt x="1545" y="353"/>
                    <a:pt x="1545" y="353"/>
                    <a:pt x="1545" y="353"/>
                  </a:cubicBezTo>
                  <a:cubicBezTo>
                    <a:pt x="1545" y="353"/>
                    <a:pt x="1545" y="353"/>
                    <a:pt x="1545" y="353"/>
                  </a:cubicBezTo>
                  <a:cubicBezTo>
                    <a:pt x="1550" y="348"/>
                    <a:pt x="1550" y="348"/>
                    <a:pt x="1550" y="348"/>
                  </a:cubicBezTo>
                  <a:cubicBezTo>
                    <a:pt x="1550" y="348"/>
                    <a:pt x="1550" y="348"/>
                    <a:pt x="1550" y="348"/>
                  </a:cubicBezTo>
                  <a:cubicBezTo>
                    <a:pt x="1568" y="312"/>
                    <a:pt x="1568" y="312"/>
                    <a:pt x="1568" y="312"/>
                  </a:cubicBezTo>
                  <a:cubicBezTo>
                    <a:pt x="1568" y="312"/>
                    <a:pt x="1568" y="312"/>
                    <a:pt x="1568" y="312"/>
                  </a:cubicBezTo>
                  <a:cubicBezTo>
                    <a:pt x="1583" y="269"/>
                    <a:pt x="1583" y="269"/>
                    <a:pt x="1583" y="269"/>
                  </a:cubicBezTo>
                  <a:cubicBezTo>
                    <a:pt x="1583" y="269"/>
                    <a:pt x="1583" y="269"/>
                    <a:pt x="1583" y="269"/>
                  </a:cubicBezTo>
                  <a:cubicBezTo>
                    <a:pt x="1584" y="269"/>
                    <a:pt x="1584" y="269"/>
                    <a:pt x="1584" y="269"/>
                  </a:cubicBezTo>
                  <a:cubicBezTo>
                    <a:pt x="1584" y="269"/>
                    <a:pt x="1584" y="269"/>
                    <a:pt x="1584" y="269"/>
                  </a:cubicBezTo>
                  <a:cubicBezTo>
                    <a:pt x="1586" y="267"/>
                    <a:pt x="1586" y="267"/>
                    <a:pt x="1586" y="267"/>
                  </a:cubicBezTo>
                  <a:cubicBezTo>
                    <a:pt x="1586" y="267"/>
                    <a:pt x="1586" y="267"/>
                    <a:pt x="1586" y="267"/>
                  </a:cubicBezTo>
                  <a:cubicBezTo>
                    <a:pt x="1588" y="266"/>
                    <a:pt x="1588" y="266"/>
                    <a:pt x="1588" y="266"/>
                  </a:cubicBezTo>
                  <a:cubicBezTo>
                    <a:pt x="1588" y="266"/>
                    <a:pt x="1588" y="266"/>
                    <a:pt x="1588" y="266"/>
                  </a:cubicBezTo>
                  <a:cubicBezTo>
                    <a:pt x="1591" y="264"/>
                    <a:pt x="1591" y="264"/>
                    <a:pt x="1591" y="264"/>
                  </a:cubicBezTo>
                  <a:cubicBezTo>
                    <a:pt x="1591" y="264"/>
                    <a:pt x="1591" y="264"/>
                    <a:pt x="1591" y="264"/>
                  </a:cubicBezTo>
                  <a:cubicBezTo>
                    <a:pt x="1593" y="263"/>
                    <a:pt x="1593" y="263"/>
                    <a:pt x="1593" y="263"/>
                  </a:cubicBezTo>
                  <a:cubicBezTo>
                    <a:pt x="1593" y="263"/>
                    <a:pt x="1593" y="263"/>
                    <a:pt x="1593" y="263"/>
                  </a:cubicBezTo>
                  <a:cubicBezTo>
                    <a:pt x="1597" y="262"/>
                    <a:pt x="1597" y="262"/>
                    <a:pt x="1597" y="262"/>
                  </a:cubicBezTo>
                  <a:cubicBezTo>
                    <a:pt x="1597" y="262"/>
                    <a:pt x="1597" y="262"/>
                    <a:pt x="1597" y="262"/>
                  </a:cubicBezTo>
                  <a:cubicBezTo>
                    <a:pt x="1599" y="262"/>
                    <a:pt x="1599" y="262"/>
                    <a:pt x="1599" y="262"/>
                  </a:cubicBezTo>
                  <a:cubicBezTo>
                    <a:pt x="1599" y="262"/>
                    <a:pt x="1599" y="262"/>
                    <a:pt x="1599" y="262"/>
                  </a:cubicBezTo>
                  <a:cubicBezTo>
                    <a:pt x="1602" y="261"/>
                    <a:pt x="1602" y="261"/>
                    <a:pt x="1602" y="261"/>
                  </a:cubicBezTo>
                  <a:cubicBezTo>
                    <a:pt x="1602" y="261"/>
                    <a:pt x="1602" y="261"/>
                    <a:pt x="1602" y="261"/>
                  </a:cubicBezTo>
                  <a:cubicBezTo>
                    <a:pt x="1602" y="260"/>
                    <a:pt x="1602" y="260"/>
                    <a:pt x="1602" y="260"/>
                  </a:cubicBezTo>
                  <a:cubicBezTo>
                    <a:pt x="1602" y="260"/>
                    <a:pt x="1602" y="260"/>
                    <a:pt x="1602" y="260"/>
                  </a:cubicBezTo>
                  <a:cubicBezTo>
                    <a:pt x="1604" y="258"/>
                    <a:pt x="1604" y="258"/>
                    <a:pt x="1604" y="258"/>
                  </a:cubicBezTo>
                  <a:cubicBezTo>
                    <a:pt x="1604" y="258"/>
                    <a:pt x="1604" y="258"/>
                    <a:pt x="1604" y="258"/>
                  </a:cubicBezTo>
                  <a:cubicBezTo>
                    <a:pt x="1606" y="257"/>
                    <a:pt x="1606" y="257"/>
                    <a:pt x="1606" y="257"/>
                  </a:cubicBezTo>
                  <a:cubicBezTo>
                    <a:pt x="1606" y="257"/>
                    <a:pt x="1606" y="257"/>
                    <a:pt x="1606" y="257"/>
                  </a:cubicBezTo>
                  <a:cubicBezTo>
                    <a:pt x="1609" y="256"/>
                    <a:pt x="1609" y="256"/>
                    <a:pt x="1609" y="256"/>
                  </a:cubicBezTo>
                  <a:cubicBezTo>
                    <a:pt x="1609" y="256"/>
                    <a:pt x="1609" y="256"/>
                    <a:pt x="1609" y="256"/>
                  </a:cubicBezTo>
                  <a:cubicBezTo>
                    <a:pt x="1611" y="256"/>
                    <a:pt x="1611" y="256"/>
                    <a:pt x="1611" y="256"/>
                  </a:cubicBezTo>
                  <a:cubicBezTo>
                    <a:pt x="1611" y="256"/>
                    <a:pt x="1611" y="256"/>
                    <a:pt x="1611" y="256"/>
                  </a:cubicBezTo>
                  <a:cubicBezTo>
                    <a:pt x="1613" y="255"/>
                    <a:pt x="1613" y="255"/>
                    <a:pt x="1613" y="255"/>
                  </a:cubicBezTo>
                  <a:cubicBezTo>
                    <a:pt x="1613" y="255"/>
                    <a:pt x="1613" y="255"/>
                    <a:pt x="1613" y="255"/>
                  </a:cubicBezTo>
                  <a:cubicBezTo>
                    <a:pt x="1616" y="255"/>
                    <a:pt x="1616" y="255"/>
                    <a:pt x="1616" y="255"/>
                  </a:cubicBezTo>
                  <a:cubicBezTo>
                    <a:pt x="1616" y="255"/>
                    <a:pt x="1616" y="255"/>
                    <a:pt x="1616" y="255"/>
                  </a:cubicBezTo>
                  <a:cubicBezTo>
                    <a:pt x="1619" y="254"/>
                    <a:pt x="1619" y="254"/>
                    <a:pt x="1619" y="254"/>
                  </a:cubicBezTo>
                  <a:cubicBezTo>
                    <a:pt x="1619" y="254"/>
                    <a:pt x="1619" y="254"/>
                    <a:pt x="1619" y="254"/>
                  </a:cubicBezTo>
                  <a:cubicBezTo>
                    <a:pt x="1697" y="217"/>
                    <a:pt x="1697" y="217"/>
                    <a:pt x="1697" y="217"/>
                  </a:cubicBezTo>
                  <a:cubicBezTo>
                    <a:pt x="1697" y="217"/>
                    <a:pt x="1697" y="217"/>
                    <a:pt x="1697" y="217"/>
                  </a:cubicBezTo>
                  <a:cubicBezTo>
                    <a:pt x="1695" y="215"/>
                    <a:pt x="1695" y="215"/>
                    <a:pt x="1695" y="215"/>
                  </a:cubicBezTo>
                  <a:cubicBezTo>
                    <a:pt x="1695" y="215"/>
                    <a:pt x="1695" y="215"/>
                    <a:pt x="1695" y="215"/>
                  </a:cubicBezTo>
                  <a:cubicBezTo>
                    <a:pt x="1691" y="214"/>
                    <a:pt x="1691" y="214"/>
                    <a:pt x="1691" y="214"/>
                  </a:cubicBezTo>
                  <a:cubicBezTo>
                    <a:pt x="1691" y="214"/>
                    <a:pt x="1691" y="214"/>
                    <a:pt x="1691" y="214"/>
                  </a:cubicBezTo>
                  <a:cubicBezTo>
                    <a:pt x="1688" y="212"/>
                    <a:pt x="1688" y="212"/>
                    <a:pt x="1688" y="212"/>
                  </a:cubicBezTo>
                  <a:cubicBezTo>
                    <a:pt x="1688" y="212"/>
                    <a:pt x="1688" y="212"/>
                    <a:pt x="1688" y="212"/>
                  </a:cubicBezTo>
                  <a:cubicBezTo>
                    <a:pt x="1685" y="210"/>
                    <a:pt x="1685" y="210"/>
                    <a:pt x="1685" y="210"/>
                  </a:cubicBezTo>
                  <a:cubicBezTo>
                    <a:pt x="1685" y="210"/>
                    <a:pt x="1685" y="210"/>
                    <a:pt x="1685" y="210"/>
                  </a:cubicBezTo>
                  <a:cubicBezTo>
                    <a:pt x="1682" y="209"/>
                    <a:pt x="1682" y="209"/>
                    <a:pt x="1682" y="209"/>
                  </a:cubicBezTo>
                  <a:cubicBezTo>
                    <a:pt x="1682" y="209"/>
                    <a:pt x="1682" y="209"/>
                    <a:pt x="1682" y="209"/>
                  </a:cubicBezTo>
                  <a:cubicBezTo>
                    <a:pt x="1679" y="207"/>
                    <a:pt x="1679" y="207"/>
                    <a:pt x="1679" y="207"/>
                  </a:cubicBezTo>
                  <a:cubicBezTo>
                    <a:pt x="1679" y="207"/>
                    <a:pt x="1679" y="207"/>
                    <a:pt x="1679" y="207"/>
                  </a:cubicBezTo>
                  <a:cubicBezTo>
                    <a:pt x="1675" y="206"/>
                    <a:pt x="1675" y="206"/>
                    <a:pt x="1675" y="206"/>
                  </a:cubicBezTo>
                  <a:cubicBezTo>
                    <a:pt x="1675" y="206"/>
                    <a:pt x="1675" y="206"/>
                    <a:pt x="1675" y="206"/>
                  </a:cubicBezTo>
                  <a:cubicBezTo>
                    <a:pt x="1673" y="205"/>
                    <a:pt x="1673" y="205"/>
                    <a:pt x="1673" y="205"/>
                  </a:cubicBezTo>
                  <a:cubicBezTo>
                    <a:pt x="1673" y="205"/>
                    <a:pt x="1673" y="205"/>
                    <a:pt x="1673" y="205"/>
                  </a:cubicBezTo>
                  <a:cubicBezTo>
                    <a:pt x="1664" y="214"/>
                    <a:pt x="1664" y="214"/>
                    <a:pt x="1664" y="214"/>
                  </a:cubicBezTo>
                  <a:cubicBezTo>
                    <a:pt x="1664" y="214"/>
                    <a:pt x="1664" y="214"/>
                    <a:pt x="1664" y="214"/>
                  </a:cubicBezTo>
                  <a:cubicBezTo>
                    <a:pt x="1654" y="221"/>
                    <a:pt x="1654" y="221"/>
                    <a:pt x="1654" y="221"/>
                  </a:cubicBezTo>
                  <a:cubicBezTo>
                    <a:pt x="1654" y="221"/>
                    <a:pt x="1654" y="221"/>
                    <a:pt x="1654" y="221"/>
                  </a:cubicBezTo>
                  <a:cubicBezTo>
                    <a:pt x="1645" y="229"/>
                    <a:pt x="1645" y="229"/>
                    <a:pt x="1645" y="229"/>
                  </a:cubicBezTo>
                  <a:cubicBezTo>
                    <a:pt x="1645" y="229"/>
                    <a:pt x="1645" y="229"/>
                    <a:pt x="1645" y="229"/>
                  </a:cubicBezTo>
                  <a:cubicBezTo>
                    <a:pt x="1636" y="234"/>
                    <a:pt x="1636" y="234"/>
                    <a:pt x="1636" y="234"/>
                  </a:cubicBezTo>
                  <a:cubicBezTo>
                    <a:pt x="1636" y="234"/>
                    <a:pt x="1636" y="234"/>
                    <a:pt x="1636" y="234"/>
                  </a:cubicBezTo>
                  <a:cubicBezTo>
                    <a:pt x="1624" y="240"/>
                    <a:pt x="1624" y="240"/>
                    <a:pt x="1624" y="240"/>
                  </a:cubicBezTo>
                  <a:cubicBezTo>
                    <a:pt x="1624" y="240"/>
                    <a:pt x="1624" y="240"/>
                    <a:pt x="1624" y="240"/>
                  </a:cubicBezTo>
                  <a:cubicBezTo>
                    <a:pt x="1613" y="244"/>
                    <a:pt x="1613" y="244"/>
                    <a:pt x="1613" y="244"/>
                  </a:cubicBezTo>
                  <a:cubicBezTo>
                    <a:pt x="1613" y="244"/>
                    <a:pt x="1613" y="244"/>
                    <a:pt x="1613" y="244"/>
                  </a:cubicBezTo>
                  <a:cubicBezTo>
                    <a:pt x="1602" y="248"/>
                    <a:pt x="1602" y="248"/>
                    <a:pt x="1602" y="248"/>
                  </a:cubicBezTo>
                  <a:cubicBezTo>
                    <a:pt x="1602" y="248"/>
                    <a:pt x="1602" y="248"/>
                    <a:pt x="1602" y="248"/>
                  </a:cubicBezTo>
                  <a:cubicBezTo>
                    <a:pt x="1590" y="251"/>
                    <a:pt x="1590" y="251"/>
                    <a:pt x="1590" y="251"/>
                  </a:cubicBezTo>
                  <a:cubicBezTo>
                    <a:pt x="1586" y="249"/>
                    <a:pt x="1586" y="249"/>
                    <a:pt x="1586" y="249"/>
                  </a:cubicBezTo>
                  <a:cubicBezTo>
                    <a:pt x="1606" y="141"/>
                    <a:pt x="1606" y="141"/>
                    <a:pt x="1606" y="141"/>
                  </a:cubicBezTo>
                  <a:cubicBezTo>
                    <a:pt x="1606" y="141"/>
                    <a:pt x="1606" y="141"/>
                    <a:pt x="1606" y="141"/>
                  </a:cubicBezTo>
                  <a:cubicBezTo>
                    <a:pt x="1606" y="138"/>
                    <a:pt x="1607" y="134"/>
                    <a:pt x="1607" y="131"/>
                  </a:cubicBezTo>
                  <a:cubicBezTo>
                    <a:pt x="1607" y="131"/>
                    <a:pt x="1607" y="131"/>
                    <a:pt x="1607" y="131"/>
                  </a:cubicBezTo>
                  <a:cubicBezTo>
                    <a:pt x="1605" y="123"/>
                    <a:pt x="1605" y="122"/>
                    <a:pt x="1601" y="114"/>
                  </a:cubicBezTo>
                  <a:cubicBezTo>
                    <a:pt x="1601" y="114"/>
                    <a:pt x="1601" y="114"/>
                    <a:pt x="1601" y="114"/>
                  </a:cubicBezTo>
                  <a:cubicBezTo>
                    <a:pt x="1599" y="112"/>
                    <a:pt x="1597" y="109"/>
                    <a:pt x="1595" y="106"/>
                  </a:cubicBezTo>
                  <a:cubicBezTo>
                    <a:pt x="1595" y="106"/>
                    <a:pt x="1595" y="106"/>
                    <a:pt x="1595" y="106"/>
                  </a:cubicBezTo>
                  <a:cubicBezTo>
                    <a:pt x="1588" y="100"/>
                    <a:pt x="1588" y="100"/>
                    <a:pt x="1588" y="100"/>
                  </a:cubicBezTo>
                  <a:cubicBezTo>
                    <a:pt x="1588" y="100"/>
                    <a:pt x="1588" y="100"/>
                    <a:pt x="1588" y="100"/>
                  </a:cubicBezTo>
                  <a:cubicBezTo>
                    <a:pt x="1580" y="94"/>
                    <a:pt x="1580" y="94"/>
                    <a:pt x="1580" y="94"/>
                  </a:cubicBezTo>
                  <a:cubicBezTo>
                    <a:pt x="1580" y="94"/>
                    <a:pt x="1580" y="94"/>
                    <a:pt x="1580" y="94"/>
                  </a:cubicBezTo>
                  <a:cubicBezTo>
                    <a:pt x="1571" y="87"/>
                    <a:pt x="1571" y="87"/>
                    <a:pt x="1571" y="87"/>
                  </a:cubicBezTo>
                  <a:cubicBezTo>
                    <a:pt x="1571" y="87"/>
                    <a:pt x="1571" y="87"/>
                    <a:pt x="1571" y="87"/>
                  </a:cubicBezTo>
                  <a:cubicBezTo>
                    <a:pt x="1564" y="81"/>
                    <a:pt x="1564" y="81"/>
                    <a:pt x="1564" y="81"/>
                  </a:cubicBezTo>
                  <a:cubicBezTo>
                    <a:pt x="1564" y="81"/>
                    <a:pt x="1564" y="81"/>
                    <a:pt x="1564" y="81"/>
                  </a:cubicBezTo>
                  <a:cubicBezTo>
                    <a:pt x="1562" y="81"/>
                    <a:pt x="1562" y="81"/>
                    <a:pt x="1562" y="81"/>
                  </a:cubicBezTo>
                  <a:cubicBezTo>
                    <a:pt x="1562" y="81"/>
                    <a:pt x="1562" y="81"/>
                    <a:pt x="1562" y="81"/>
                  </a:cubicBezTo>
                  <a:cubicBezTo>
                    <a:pt x="1560" y="81"/>
                    <a:pt x="1560" y="81"/>
                    <a:pt x="1560" y="81"/>
                  </a:cubicBezTo>
                  <a:cubicBezTo>
                    <a:pt x="1560" y="81"/>
                    <a:pt x="1560" y="81"/>
                    <a:pt x="1560" y="81"/>
                  </a:cubicBezTo>
                  <a:cubicBezTo>
                    <a:pt x="1558" y="80"/>
                    <a:pt x="1558" y="80"/>
                    <a:pt x="1558" y="80"/>
                  </a:cubicBezTo>
                  <a:cubicBezTo>
                    <a:pt x="1558" y="80"/>
                    <a:pt x="1558" y="80"/>
                    <a:pt x="1558" y="80"/>
                  </a:cubicBezTo>
                  <a:cubicBezTo>
                    <a:pt x="1557" y="79"/>
                    <a:pt x="1557" y="79"/>
                    <a:pt x="1557" y="79"/>
                  </a:cubicBezTo>
                  <a:cubicBezTo>
                    <a:pt x="1557" y="79"/>
                    <a:pt x="1557" y="79"/>
                    <a:pt x="1557" y="79"/>
                  </a:cubicBezTo>
                  <a:cubicBezTo>
                    <a:pt x="1554" y="80"/>
                    <a:pt x="1554" y="80"/>
                    <a:pt x="1551" y="80"/>
                  </a:cubicBezTo>
                  <a:cubicBezTo>
                    <a:pt x="1551" y="80"/>
                    <a:pt x="1551" y="80"/>
                    <a:pt x="1551" y="80"/>
                  </a:cubicBezTo>
                  <a:cubicBezTo>
                    <a:pt x="1551" y="80"/>
                    <a:pt x="1551" y="80"/>
                    <a:pt x="1551" y="80"/>
                  </a:cubicBezTo>
                  <a:cubicBezTo>
                    <a:pt x="1551" y="80"/>
                    <a:pt x="1551" y="80"/>
                    <a:pt x="1551" y="80"/>
                  </a:cubicBezTo>
                  <a:cubicBezTo>
                    <a:pt x="1550" y="82"/>
                    <a:pt x="1550" y="82"/>
                    <a:pt x="1550" y="82"/>
                  </a:cubicBezTo>
                  <a:cubicBezTo>
                    <a:pt x="1550" y="82"/>
                    <a:pt x="1550" y="82"/>
                    <a:pt x="1550" y="82"/>
                  </a:cubicBezTo>
                  <a:cubicBezTo>
                    <a:pt x="1556" y="90"/>
                    <a:pt x="1556" y="90"/>
                    <a:pt x="1556" y="90"/>
                  </a:cubicBezTo>
                  <a:cubicBezTo>
                    <a:pt x="1556" y="90"/>
                    <a:pt x="1556" y="90"/>
                    <a:pt x="1556" y="90"/>
                  </a:cubicBezTo>
                  <a:cubicBezTo>
                    <a:pt x="1560" y="99"/>
                    <a:pt x="1560" y="99"/>
                    <a:pt x="1560" y="99"/>
                  </a:cubicBezTo>
                  <a:cubicBezTo>
                    <a:pt x="1560" y="99"/>
                    <a:pt x="1560" y="99"/>
                    <a:pt x="1560" y="99"/>
                  </a:cubicBezTo>
                  <a:cubicBezTo>
                    <a:pt x="1562" y="107"/>
                    <a:pt x="1562" y="107"/>
                    <a:pt x="1562" y="107"/>
                  </a:cubicBezTo>
                  <a:cubicBezTo>
                    <a:pt x="1562" y="107"/>
                    <a:pt x="1562" y="107"/>
                    <a:pt x="1562" y="107"/>
                  </a:cubicBezTo>
                  <a:cubicBezTo>
                    <a:pt x="1565" y="114"/>
                    <a:pt x="1565" y="114"/>
                    <a:pt x="1565" y="114"/>
                  </a:cubicBezTo>
                  <a:cubicBezTo>
                    <a:pt x="1565" y="114"/>
                    <a:pt x="1565" y="114"/>
                    <a:pt x="1565" y="114"/>
                  </a:cubicBezTo>
                  <a:cubicBezTo>
                    <a:pt x="1566" y="120"/>
                    <a:pt x="1566" y="125"/>
                    <a:pt x="1567" y="130"/>
                  </a:cubicBezTo>
                  <a:cubicBezTo>
                    <a:pt x="1567" y="130"/>
                    <a:pt x="1567" y="130"/>
                    <a:pt x="1567" y="130"/>
                  </a:cubicBezTo>
                  <a:cubicBezTo>
                    <a:pt x="1571" y="145"/>
                    <a:pt x="1574" y="143"/>
                    <a:pt x="1572" y="160"/>
                  </a:cubicBezTo>
                  <a:cubicBezTo>
                    <a:pt x="1572" y="160"/>
                    <a:pt x="1572" y="160"/>
                    <a:pt x="1572" y="160"/>
                  </a:cubicBezTo>
                  <a:cubicBezTo>
                    <a:pt x="1572" y="175"/>
                    <a:pt x="1572" y="175"/>
                    <a:pt x="1572" y="175"/>
                  </a:cubicBezTo>
                  <a:cubicBezTo>
                    <a:pt x="1572" y="175"/>
                    <a:pt x="1572" y="175"/>
                    <a:pt x="1572" y="175"/>
                  </a:cubicBezTo>
                  <a:cubicBezTo>
                    <a:pt x="1572" y="190"/>
                    <a:pt x="1572" y="190"/>
                    <a:pt x="1572" y="190"/>
                  </a:cubicBezTo>
                  <a:cubicBezTo>
                    <a:pt x="1572" y="190"/>
                    <a:pt x="1572" y="190"/>
                    <a:pt x="1572" y="190"/>
                  </a:cubicBezTo>
                  <a:cubicBezTo>
                    <a:pt x="1574" y="205"/>
                    <a:pt x="1574" y="205"/>
                    <a:pt x="1574" y="205"/>
                  </a:cubicBezTo>
                  <a:cubicBezTo>
                    <a:pt x="1574" y="205"/>
                    <a:pt x="1574" y="205"/>
                    <a:pt x="1574" y="205"/>
                  </a:cubicBezTo>
                  <a:cubicBezTo>
                    <a:pt x="1572" y="220"/>
                    <a:pt x="1572" y="220"/>
                    <a:pt x="1572" y="220"/>
                  </a:cubicBezTo>
                  <a:cubicBezTo>
                    <a:pt x="1572" y="220"/>
                    <a:pt x="1572" y="220"/>
                    <a:pt x="1572" y="220"/>
                  </a:cubicBezTo>
                  <a:cubicBezTo>
                    <a:pt x="1570" y="234"/>
                    <a:pt x="1570" y="234"/>
                    <a:pt x="1570" y="234"/>
                  </a:cubicBezTo>
                  <a:cubicBezTo>
                    <a:pt x="1570" y="234"/>
                    <a:pt x="1570" y="234"/>
                    <a:pt x="1570" y="234"/>
                  </a:cubicBezTo>
                  <a:cubicBezTo>
                    <a:pt x="1565" y="248"/>
                    <a:pt x="1565" y="248"/>
                    <a:pt x="1565" y="248"/>
                  </a:cubicBezTo>
                  <a:cubicBezTo>
                    <a:pt x="1565" y="248"/>
                    <a:pt x="1565" y="248"/>
                    <a:pt x="1565" y="248"/>
                  </a:cubicBezTo>
                  <a:cubicBezTo>
                    <a:pt x="1558" y="259"/>
                    <a:pt x="1558" y="259"/>
                    <a:pt x="1558" y="259"/>
                  </a:cubicBezTo>
                  <a:cubicBezTo>
                    <a:pt x="1558" y="259"/>
                    <a:pt x="1558" y="259"/>
                    <a:pt x="1558" y="259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469" y="282"/>
                    <a:pt x="1469" y="282"/>
                    <a:pt x="1469" y="282"/>
                  </a:cubicBezTo>
                  <a:cubicBezTo>
                    <a:pt x="1469" y="282"/>
                    <a:pt x="1469" y="282"/>
                    <a:pt x="1469" y="282"/>
                  </a:cubicBezTo>
                  <a:cubicBezTo>
                    <a:pt x="1455" y="286"/>
                    <a:pt x="1455" y="286"/>
                    <a:pt x="1455" y="286"/>
                  </a:cubicBezTo>
                  <a:cubicBezTo>
                    <a:pt x="1455" y="286"/>
                    <a:pt x="1455" y="286"/>
                    <a:pt x="1455" y="286"/>
                  </a:cubicBezTo>
                  <a:cubicBezTo>
                    <a:pt x="1442" y="290"/>
                    <a:pt x="1442" y="290"/>
                    <a:pt x="1442" y="290"/>
                  </a:cubicBezTo>
                  <a:cubicBezTo>
                    <a:pt x="1442" y="290"/>
                    <a:pt x="1442" y="290"/>
                    <a:pt x="1442" y="290"/>
                  </a:cubicBezTo>
                  <a:cubicBezTo>
                    <a:pt x="1427" y="295"/>
                    <a:pt x="1427" y="295"/>
                    <a:pt x="1427" y="295"/>
                  </a:cubicBezTo>
                  <a:cubicBezTo>
                    <a:pt x="1427" y="295"/>
                    <a:pt x="1427" y="295"/>
                    <a:pt x="1427" y="295"/>
                  </a:cubicBezTo>
                  <a:cubicBezTo>
                    <a:pt x="1415" y="299"/>
                    <a:pt x="1415" y="299"/>
                    <a:pt x="1415" y="299"/>
                  </a:cubicBezTo>
                  <a:cubicBezTo>
                    <a:pt x="1415" y="299"/>
                    <a:pt x="1415" y="299"/>
                    <a:pt x="1415" y="299"/>
                  </a:cubicBezTo>
                  <a:cubicBezTo>
                    <a:pt x="1401" y="305"/>
                    <a:pt x="1401" y="305"/>
                    <a:pt x="1401" y="305"/>
                  </a:cubicBezTo>
                  <a:cubicBezTo>
                    <a:pt x="1401" y="305"/>
                    <a:pt x="1401" y="305"/>
                    <a:pt x="1401" y="305"/>
                  </a:cubicBezTo>
                  <a:cubicBezTo>
                    <a:pt x="1387" y="310"/>
                    <a:pt x="1387" y="310"/>
                    <a:pt x="1387" y="310"/>
                  </a:cubicBezTo>
                  <a:cubicBezTo>
                    <a:pt x="1387" y="310"/>
                    <a:pt x="1387" y="310"/>
                    <a:pt x="1387" y="310"/>
                  </a:cubicBezTo>
                  <a:cubicBezTo>
                    <a:pt x="1374" y="313"/>
                    <a:pt x="1374" y="313"/>
                    <a:pt x="1374" y="313"/>
                  </a:cubicBezTo>
                  <a:cubicBezTo>
                    <a:pt x="1374" y="313"/>
                    <a:pt x="1374" y="313"/>
                    <a:pt x="1374" y="313"/>
                  </a:cubicBezTo>
                  <a:cubicBezTo>
                    <a:pt x="1361" y="316"/>
                    <a:pt x="1361" y="316"/>
                    <a:pt x="1361" y="316"/>
                  </a:cubicBezTo>
                  <a:cubicBezTo>
                    <a:pt x="1361" y="316"/>
                    <a:pt x="1361" y="316"/>
                    <a:pt x="1361" y="316"/>
                  </a:cubicBezTo>
                  <a:cubicBezTo>
                    <a:pt x="1393" y="337"/>
                    <a:pt x="1393" y="337"/>
                    <a:pt x="1393" y="337"/>
                  </a:cubicBezTo>
                  <a:cubicBezTo>
                    <a:pt x="1393" y="337"/>
                    <a:pt x="1393" y="337"/>
                    <a:pt x="1393" y="337"/>
                  </a:cubicBezTo>
                  <a:cubicBezTo>
                    <a:pt x="1396" y="338"/>
                    <a:pt x="1396" y="338"/>
                    <a:pt x="1396" y="338"/>
                  </a:cubicBezTo>
                  <a:cubicBezTo>
                    <a:pt x="1396" y="338"/>
                    <a:pt x="1396" y="338"/>
                    <a:pt x="1396" y="338"/>
                  </a:cubicBezTo>
                  <a:cubicBezTo>
                    <a:pt x="1400" y="338"/>
                    <a:pt x="1400" y="338"/>
                    <a:pt x="1400" y="338"/>
                  </a:cubicBezTo>
                  <a:cubicBezTo>
                    <a:pt x="1400" y="338"/>
                    <a:pt x="1400" y="338"/>
                    <a:pt x="1400" y="338"/>
                  </a:cubicBezTo>
                  <a:cubicBezTo>
                    <a:pt x="1403" y="338"/>
                    <a:pt x="1403" y="338"/>
                    <a:pt x="1403" y="338"/>
                  </a:cubicBezTo>
                  <a:cubicBezTo>
                    <a:pt x="1403" y="338"/>
                    <a:pt x="1403" y="338"/>
                    <a:pt x="1403" y="338"/>
                  </a:cubicBezTo>
                  <a:cubicBezTo>
                    <a:pt x="1407" y="338"/>
                    <a:pt x="1407" y="338"/>
                    <a:pt x="1407" y="338"/>
                  </a:cubicBezTo>
                  <a:cubicBezTo>
                    <a:pt x="1407" y="338"/>
                    <a:pt x="1407" y="338"/>
                    <a:pt x="1407" y="338"/>
                  </a:cubicBezTo>
                  <a:cubicBezTo>
                    <a:pt x="1411" y="337"/>
                    <a:pt x="1411" y="337"/>
                    <a:pt x="1411" y="337"/>
                  </a:cubicBezTo>
                  <a:cubicBezTo>
                    <a:pt x="1411" y="337"/>
                    <a:pt x="1411" y="337"/>
                    <a:pt x="1411" y="337"/>
                  </a:cubicBezTo>
                  <a:cubicBezTo>
                    <a:pt x="1415" y="335"/>
                    <a:pt x="1415" y="335"/>
                    <a:pt x="1415" y="335"/>
                  </a:cubicBezTo>
                  <a:cubicBezTo>
                    <a:pt x="1415" y="335"/>
                    <a:pt x="1415" y="335"/>
                    <a:pt x="1415" y="335"/>
                  </a:cubicBezTo>
                  <a:cubicBezTo>
                    <a:pt x="1417" y="333"/>
                    <a:pt x="1417" y="333"/>
                    <a:pt x="1417" y="333"/>
                  </a:cubicBezTo>
                  <a:cubicBezTo>
                    <a:pt x="1417" y="333"/>
                    <a:pt x="1417" y="333"/>
                    <a:pt x="1417" y="333"/>
                  </a:cubicBezTo>
                  <a:cubicBezTo>
                    <a:pt x="1420" y="330"/>
                    <a:pt x="1420" y="330"/>
                    <a:pt x="1420" y="330"/>
                  </a:cubicBezTo>
                  <a:cubicBezTo>
                    <a:pt x="1420" y="330"/>
                    <a:pt x="1420" y="330"/>
                    <a:pt x="1420" y="330"/>
                  </a:cubicBezTo>
                  <a:cubicBezTo>
                    <a:pt x="1450" y="315"/>
                    <a:pt x="1450" y="315"/>
                    <a:pt x="1450" y="315"/>
                  </a:cubicBezTo>
                  <a:cubicBezTo>
                    <a:pt x="1450" y="315"/>
                    <a:pt x="1450" y="315"/>
                    <a:pt x="1450" y="315"/>
                  </a:cubicBezTo>
                  <a:cubicBezTo>
                    <a:pt x="1463" y="310"/>
                    <a:pt x="1463" y="310"/>
                    <a:pt x="1463" y="310"/>
                  </a:cubicBezTo>
                  <a:cubicBezTo>
                    <a:pt x="1463" y="310"/>
                    <a:pt x="1463" y="310"/>
                    <a:pt x="1463" y="310"/>
                  </a:cubicBezTo>
                  <a:cubicBezTo>
                    <a:pt x="1476" y="305"/>
                    <a:pt x="1476" y="305"/>
                    <a:pt x="1476" y="305"/>
                  </a:cubicBezTo>
                  <a:cubicBezTo>
                    <a:pt x="1476" y="305"/>
                    <a:pt x="1476" y="305"/>
                    <a:pt x="1476" y="305"/>
                  </a:cubicBezTo>
                  <a:cubicBezTo>
                    <a:pt x="1489" y="299"/>
                    <a:pt x="1489" y="299"/>
                    <a:pt x="1489" y="299"/>
                  </a:cubicBezTo>
                  <a:cubicBezTo>
                    <a:pt x="1489" y="299"/>
                    <a:pt x="1489" y="299"/>
                    <a:pt x="1489" y="299"/>
                  </a:cubicBezTo>
                  <a:cubicBezTo>
                    <a:pt x="1503" y="292"/>
                    <a:pt x="1503" y="292"/>
                    <a:pt x="1503" y="292"/>
                  </a:cubicBezTo>
                  <a:cubicBezTo>
                    <a:pt x="1503" y="292"/>
                    <a:pt x="1503" y="292"/>
                    <a:pt x="1503" y="292"/>
                  </a:cubicBezTo>
                  <a:cubicBezTo>
                    <a:pt x="1516" y="287"/>
                    <a:pt x="1516" y="287"/>
                    <a:pt x="1516" y="287"/>
                  </a:cubicBezTo>
                  <a:cubicBezTo>
                    <a:pt x="1516" y="287"/>
                    <a:pt x="1516" y="287"/>
                    <a:pt x="1516" y="287"/>
                  </a:cubicBezTo>
                  <a:cubicBezTo>
                    <a:pt x="1528" y="282"/>
                    <a:pt x="1528" y="282"/>
                    <a:pt x="1528" y="282"/>
                  </a:cubicBezTo>
                  <a:cubicBezTo>
                    <a:pt x="1528" y="282"/>
                    <a:pt x="1528" y="282"/>
                    <a:pt x="1528" y="282"/>
                  </a:cubicBezTo>
                  <a:cubicBezTo>
                    <a:pt x="1542" y="279"/>
                    <a:pt x="1542" y="279"/>
                    <a:pt x="1542" y="279"/>
                  </a:cubicBezTo>
                  <a:cubicBezTo>
                    <a:pt x="1542" y="279"/>
                    <a:pt x="1542" y="279"/>
                    <a:pt x="1542" y="279"/>
                  </a:cubicBezTo>
                  <a:cubicBezTo>
                    <a:pt x="1556" y="277"/>
                    <a:pt x="1556" y="277"/>
                    <a:pt x="1556" y="277"/>
                  </a:cubicBezTo>
                  <a:cubicBezTo>
                    <a:pt x="1556" y="277"/>
                    <a:pt x="1556" y="277"/>
                    <a:pt x="1556" y="277"/>
                  </a:cubicBezTo>
                  <a:cubicBezTo>
                    <a:pt x="1556" y="279"/>
                    <a:pt x="1556" y="279"/>
                    <a:pt x="1556" y="279"/>
                  </a:cubicBezTo>
                  <a:cubicBezTo>
                    <a:pt x="1556" y="279"/>
                    <a:pt x="1556" y="279"/>
                    <a:pt x="1556" y="279"/>
                  </a:cubicBezTo>
                  <a:cubicBezTo>
                    <a:pt x="1557" y="280"/>
                    <a:pt x="1557" y="280"/>
                    <a:pt x="1557" y="280"/>
                  </a:cubicBezTo>
                  <a:cubicBezTo>
                    <a:pt x="1557" y="280"/>
                    <a:pt x="1557" y="280"/>
                    <a:pt x="1557" y="280"/>
                  </a:cubicBezTo>
                  <a:cubicBezTo>
                    <a:pt x="1557" y="282"/>
                    <a:pt x="1557" y="282"/>
                    <a:pt x="1557" y="282"/>
                  </a:cubicBezTo>
                  <a:cubicBezTo>
                    <a:pt x="1557" y="282"/>
                    <a:pt x="1557" y="282"/>
                    <a:pt x="1557" y="282"/>
                  </a:cubicBezTo>
                  <a:cubicBezTo>
                    <a:pt x="1558" y="282"/>
                    <a:pt x="1558" y="282"/>
                    <a:pt x="1558" y="282"/>
                  </a:cubicBezTo>
                  <a:cubicBezTo>
                    <a:pt x="1558" y="282"/>
                    <a:pt x="1558" y="282"/>
                    <a:pt x="1558" y="282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6"/>
                    <a:pt x="1558" y="286"/>
                    <a:pt x="1558" y="286"/>
                  </a:cubicBezTo>
                  <a:cubicBezTo>
                    <a:pt x="1558" y="286"/>
                    <a:pt x="1558" y="286"/>
                    <a:pt x="1558" y="286"/>
                  </a:cubicBezTo>
                  <a:cubicBezTo>
                    <a:pt x="1559" y="286"/>
                    <a:pt x="1559" y="286"/>
                    <a:pt x="1559" y="286"/>
                  </a:cubicBezTo>
                  <a:cubicBezTo>
                    <a:pt x="1559" y="286"/>
                    <a:pt x="1559" y="286"/>
                    <a:pt x="1559" y="286"/>
                  </a:cubicBezTo>
                  <a:cubicBezTo>
                    <a:pt x="1552" y="301"/>
                    <a:pt x="1552" y="301"/>
                    <a:pt x="1552" y="301"/>
                  </a:cubicBezTo>
                  <a:cubicBezTo>
                    <a:pt x="1552" y="301"/>
                    <a:pt x="1552" y="301"/>
                    <a:pt x="1552" y="301"/>
                  </a:cubicBezTo>
                  <a:cubicBezTo>
                    <a:pt x="1547" y="314"/>
                    <a:pt x="1547" y="314"/>
                    <a:pt x="1547" y="314"/>
                  </a:cubicBezTo>
                  <a:cubicBezTo>
                    <a:pt x="1547" y="314"/>
                    <a:pt x="1547" y="314"/>
                    <a:pt x="1547" y="314"/>
                  </a:cubicBezTo>
                  <a:cubicBezTo>
                    <a:pt x="1540" y="328"/>
                    <a:pt x="1540" y="328"/>
                    <a:pt x="1540" y="328"/>
                  </a:cubicBezTo>
                  <a:cubicBezTo>
                    <a:pt x="1540" y="328"/>
                    <a:pt x="1540" y="328"/>
                    <a:pt x="1540" y="328"/>
                  </a:cubicBezTo>
                  <a:cubicBezTo>
                    <a:pt x="1533" y="339"/>
                    <a:pt x="1533" y="339"/>
                    <a:pt x="1533" y="339"/>
                  </a:cubicBezTo>
                  <a:cubicBezTo>
                    <a:pt x="1533" y="339"/>
                    <a:pt x="1533" y="339"/>
                    <a:pt x="1533" y="339"/>
                  </a:cubicBezTo>
                  <a:cubicBezTo>
                    <a:pt x="1523" y="351"/>
                    <a:pt x="1523" y="351"/>
                    <a:pt x="1523" y="351"/>
                  </a:cubicBezTo>
                  <a:cubicBezTo>
                    <a:pt x="1523" y="351"/>
                    <a:pt x="1523" y="351"/>
                    <a:pt x="1523" y="351"/>
                  </a:cubicBezTo>
                  <a:cubicBezTo>
                    <a:pt x="1514" y="361"/>
                    <a:pt x="1514" y="361"/>
                    <a:pt x="1514" y="361"/>
                  </a:cubicBezTo>
                  <a:cubicBezTo>
                    <a:pt x="1514" y="361"/>
                    <a:pt x="1514" y="361"/>
                    <a:pt x="1514" y="361"/>
                  </a:cubicBezTo>
                  <a:cubicBezTo>
                    <a:pt x="1502" y="370"/>
                    <a:pt x="1502" y="370"/>
                    <a:pt x="1502" y="370"/>
                  </a:cubicBezTo>
                  <a:cubicBezTo>
                    <a:pt x="1502" y="370"/>
                    <a:pt x="1502" y="370"/>
                    <a:pt x="1502" y="370"/>
                  </a:cubicBezTo>
                  <a:cubicBezTo>
                    <a:pt x="1490" y="378"/>
                    <a:pt x="1490" y="378"/>
                    <a:pt x="1490" y="378"/>
                  </a:cubicBezTo>
                  <a:cubicBezTo>
                    <a:pt x="1490" y="378"/>
                    <a:pt x="1490" y="378"/>
                    <a:pt x="1490" y="378"/>
                  </a:cubicBezTo>
                  <a:cubicBezTo>
                    <a:pt x="1484" y="382"/>
                    <a:pt x="1484" y="382"/>
                    <a:pt x="1484" y="382"/>
                  </a:cubicBezTo>
                  <a:cubicBezTo>
                    <a:pt x="1484" y="382"/>
                    <a:pt x="1484" y="382"/>
                    <a:pt x="1484" y="382"/>
                  </a:cubicBezTo>
                  <a:cubicBezTo>
                    <a:pt x="1478" y="386"/>
                    <a:pt x="1478" y="386"/>
                    <a:pt x="1478" y="386"/>
                  </a:cubicBezTo>
                  <a:cubicBezTo>
                    <a:pt x="1478" y="386"/>
                    <a:pt x="1478" y="386"/>
                    <a:pt x="1478" y="386"/>
                  </a:cubicBezTo>
                  <a:cubicBezTo>
                    <a:pt x="1470" y="389"/>
                    <a:pt x="1470" y="389"/>
                    <a:pt x="1470" y="389"/>
                  </a:cubicBezTo>
                  <a:cubicBezTo>
                    <a:pt x="1470" y="389"/>
                    <a:pt x="1470" y="389"/>
                    <a:pt x="1470" y="389"/>
                  </a:cubicBezTo>
                  <a:cubicBezTo>
                    <a:pt x="1463" y="391"/>
                    <a:pt x="1463" y="391"/>
                    <a:pt x="1463" y="391"/>
                  </a:cubicBezTo>
                  <a:cubicBezTo>
                    <a:pt x="1463" y="391"/>
                    <a:pt x="1463" y="391"/>
                    <a:pt x="1463" y="391"/>
                  </a:cubicBezTo>
                  <a:cubicBezTo>
                    <a:pt x="1456" y="395"/>
                    <a:pt x="1456" y="395"/>
                    <a:pt x="1456" y="395"/>
                  </a:cubicBezTo>
                  <a:cubicBezTo>
                    <a:pt x="1456" y="395"/>
                    <a:pt x="1456" y="395"/>
                    <a:pt x="1456" y="395"/>
                  </a:cubicBezTo>
                  <a:cubicBezTo>
                    <a:pt x="1449" y="397"/>
                    <a:pt x="1449" y="397"/>
                    <a:pt x="1449" y="397"/>
                  </a:cubicBezTo>
                  <a:cubicBezTo>
                    <a:pt x="1449" y="397"/>
                    <a:pt x="1449" y="397"/>
                    <a:pt x="1449" y="397"/>
                  </a:cubicBezTo>
                  <a:cubicBezTo>
                    <a:pt x="1444" y="401"/>
                    <a:pt x="1444" y="401"/>
                    <a:pt x="1444" y="401"/>
                  </a:cubicBezTo>
                  <a:cubicBezTo>
                    <a:pt x="1444" y="401"/>
                    <a:pt x="1444" y="401"/>
                    <a:pt x="1444" y="401"/>
                  </a:cubicBezTo>
                  <a:cubicBezTo>
                    <a:pt x="1442" y="406"/>
                    <a:pt x="1442" y="406"/>
                    <a:pt x="1442" y="406"/>
                  </a:cubicBezTo>
                  <a:lnTo>
                    <a:pt x="1446" y="406"/>
                  </a:lnTo>
                  <a:close/>
                  <a:moveTo>
                    <a:pt x="303" y="401"/>
                  </a:moveTo>
                  <a:cubicBezTo>
                    <a:pt x="312" y="401"/>
                    <a:pt x="312" y="401"/>
                    <a:pt x="312" y="401"/>
                  </a:cubicBezTo>
                  <a:cubicBezTo>
                    <a:pt x="312" y="401"/>
                    <a:pt x="312" y="401"/>
                    <a:pt x="312" y="401"/>
                  </a:cubicBezTo>
                  <a:cubicBezTo>
                    <a:pt x="313" y="401"/>
                    <a:pt x="313" y="401"/>
                    <a:pt x="313" y="401"/>
                  </a:cubicBezTo>
                  <a:cubicBezTo>
                    <a:pt x="313" y="401"/>
                    <a:pt x="313" y="401"/>
                    <a:pt x="313" y="401"/>
                  </a:cubicBezTo>
                  <a:cubicBezTo>
                    <a:pt x="315" y="399"/>
                    <a:pt x="315" y="399"/>
                    <a:pt x="315" y="399"/>
                  </a:cubicBezTo>
                  <a:cubicBezTo>
                    <a:pt x="315" y="399"/>
                    <a:pt x="315" y="399"/>
                    <a:pt x="315" y="399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9" y="396"/>
                    <a:pt x="319" y="396"/>
                    <a:pt x="319" y="396"/>
                  </a:cubicBezTo>
                  <a:cubicBezTo>
                    <a:pt x="319" y="396"/>
                    <a:pt x="319" y="396"/>
                    <a:pt x="319" y="396"/>
                  </a:cubicBezTo>
                  <a:cubicBezTo>
                    <a:pt x="320" y="396"/>
                    <a:pt x="320" y="396"/>
                    <a:pt x="320" y="396"/>
                  </a:cubicBezTo>
                  <a:cubicBezTo>
                    <a:pt x="320" y="396"/>
                    <a:pt x="320" y="396"/>
                    <a:pt x="320" y="396"/>
                  </a:cubicBezTo>
                  <a:cubicBezTo>
                    <a:pt x="323" y="394"/>
                    <a:pt x="323" y="394"/>
                    <a:pt x="323" y="394"/>
                  </a:cubicBezTo>
                  <a:cubicBezTo>
                    <a:pt x="323" y="394"/>
                    <a:pt x="323" y="394"/>
                    <a:pt x="323" y="394"/>
                  </a:cubicBezTo>
                  <a:cubicBezTo>
                    <a:pt x="324" y="393"/>
                    <a:pt x="324" y="393"/>
                    <a:pt x="324" y="393"/>
                  </a:cubicBezTo>
                  <a:cubicBezTo>
                    <a:pt x="324" y="393"/>
                    <a:pt x="324" y="393"/>
                    <a:pt x="324" y="393"/>
                  </a:cubicBezTo>
                  <a:cubicBezTo>
                    <a:pt x="328" y="391"/>
                    <a:pt x="328" y="391"/>
                    <a:pt x="328" y="391"/>
                  </a:cubicBezTo>
                  <a:cubicBezTo>
                    <a:pt x="328" y="391"/>
                    <a:pt x="328" y="391"/>
                    <a:pt x="328" y="391"/>
                  </a:cubicBezTo>
                  <a:cubicBezTo>
                    <a:pt x="327" y="390"/>
                    <a:pt x="327" y="390"/>
                    <a:pt x="327" y="390"/>
                  </a:cubicBezTo>
                  <a:cubicBezTo>
                    <a:pt x="327" y="390"/>
                    <a:pt x="327" y="390"/>
                    <a:pt x="327" y="390"/>
                  </a:cubicBezTo>
                  <a:cubicBezTo>
                    <a:pt x="327" y="388"/>
                    <a:pt x="327" y="388"/>
                    <a:pt x="327" y="388"/>
                  </a:cubicBezTo>
                  <a:cubicBezTo>
                    <a:pt x="327" y="388"/>
                    <a:pt x="327" y="388"/>
                    <a:pt x="327" y="388"/>
                  </a:cubicBezTo>
                  <a:cubicBezTo>
                    <a:pt x="327" y="387"/>
                    <a:pt x="327" y="387"/>
                    <a:pt x="327" y="387"/>
                  </a:cubicBezTo>
                  <a:cubicBezTo>
                    <a:pt x="327" y="387"/>
                    <a:pt x="327" y="387"/>
                    <a:pt x="327" y="387"/>
                  </a:cubicBezTo>
                  <a:cubicBezTo>
                    <a:pt x="327" y="385"/>
                    <a:pt x="327" y="385"/>
                    <a:pt x="327" y="385"/>
                  </a:cubicBezTo>
                  <a:cubicBezTo>
                    <a:pt x="327" y="385"/>
                    <a:pt x="327" y="385"/>
                    <a:pt x="327" y="385"/>
                  </a:cubicBezTo>
                  <a:cubicBezTo>
                    <a:pt x="326" y="384"/>
                    <a:pt x="326" y="384"/>
                    <a:pt x="326" y="384"/>
                  </a:cubicBezTo>
                  <a:cubicBezTo>
                    <a:pt x="326" y="384"/>
                    <a:pt x="326" y="384"/>
                    <a:pt x="326" y="384"/>
                  </a:cubicBezTo>
                  <a:cubicBezTo>
                    <a:pt x="326" y="383"/>
                    <a:pt x="326" y="383"/>
                    <a:pt x="326" y="383"/>
                  </a:cubicBezTo>
                  <a:cubicBezTo>
                    <a:pt x="326" y="383"/>
                    <a:pt x="326" y="383"/>
                    <a:pt x="326" y="383"/>
                  </a:cubicBezTo>
                  <a:cubicBezTo>
                    <a:pt x="324" y="382"/>
                    <a:pt x="324" y="382"/>
                    <a:pt x="324" y="382"/>
                  </a:cubicBezTo>
                  <a:cubicBezTo>
                    <a:pt x="324" y="382"/>
                    <a:pt x="324" y="382"/>
                    <a:pt x="324" y="382"/>
                  </a:cubicBezTo>
                  <a:cubicBezTo>
                    <a:pt x="324" y="381"/>
                    <a:pt x="324" y="381"/>
                    <a:pt x="324" y="381"/>
                  </a:cubicBezTo>
                  <a:cubicBezTo>
                    <a:pt x="324" y="381"/>
                    <a:pt x="324" y="381"/>
                    <a:pt x="324" y="381"/>
                  </a:cubicBezTo>
                  <a:cubicBezTo>
                    <a:pt x="320" y="377"/>
                    <a:pt x="320" y="377"/>
                    <a:pt x="320" y="377"/>
                  </a:cubicBezTo>
                  <a:cubicBezTo>
                    <a:pt x="320" y="377"/>
                    <a:pt x="320" y="377"/>
                    <a:pt x="320" y="377"/>
                  </a:cubicBezTo>
                  <a:cubicBezTo>
                    <a:pt x="316" y="372"/>
                    <a:pt x="316" y="372"/>
                    <a:pt x="316" y="372"/>
                  </a:cubicBezTo>
                  <a:cubicBezTo>
                    <a:pt x="316" y="372"/>
                    <a:pt x="316" y="372"/>
                    <a:pt x="316" y="372"/>
                  </a:cubicBezTo>
                  <a:cubicBezTo>
                    <a:pt x="311" y="368"/>
                    <a:pt x="311" y="368"/>
                    <a:pt x="311" y="368"/>
                  </a:cubicBezTo>
                  <a:cubicBezTo>
                    <a:pt x="311" y="368"/>
                    <a:pt x="311" y="368"/>
                    <a:pt x="311" y="368"/>
                  </a:cubicBezTo>
                  <a:cubicBezTo>
                    <a:pt x="305" y="364"/>
                    <a:pt x="305" y="364"/>
                    <a:pt x="305" y="364"/>
                  </a:cubicBezTo>
                  <a:cubicBezTo>
                    <a:pt x="305" y="364"/>
                    <a:pt x="305" y="364"/>
                    <a:pt x="305" y="364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3" y="357"/>
                    <a:pt x="293" y="357"/>
                    <a:pt x="293" y="357"/>
                  </a:cubicBezTo>
                  <a:cubicBezTo>
                    <a:pt x="293" y="357"/>
                    <a:pt x="293" y="357"/>
                    <a:pt x="293" y="357"/>
                  </a:cubicBezTo>
                  <a:cubicBezTo>
                    <a:pt x="286" y="354"/>
                    <a:pt x="286" y="354"/>
                    <a:pt x="286" y="354"/>
                  </a:cubicBezTo>
                  <a:cubicBezTo>
                    <a:pt x="286" y="354"/>
                    <a:pt x="286" y="354"/>
                    <a:pt x="286" y="354"/>
                  </a:cubicBezTo>
                  <a:cubicBezTo>
                    <a:pt x="281" y="352"/>
                    <a:pt x="281" y="352"/>
                    <a:pt x="281" y="352"/>
                  </a:cubicBezTo>
                  <a:cubicBezTo>
                    <a:pt x="281" y="352"/>
                    <a:pt x="281" y="352"/>
                    <a:pt x="281" y="352"/>
                  </a:cubicBezTo>
                  <a:cubicBezTo>
                    <a:pt x="279" y="353"/>
                    <a:pt x="279" y="353"/>
                    <a:pt x="279" y="353"/>
                  </a:cubicBezTo>
                  <a:cubicBezTo>
                    <a:pt x="279" y="353"/>
                    <a:pt x="279" y="353"/>
                    <a:pt x="279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7" y="354"/>
                    <a:pt x="277" y="354"/>
                    <a:pt x="277" y="354"/>
                  </a:cubicBezTo>
                  <a:cubicBezTo>
                    <a:pt x="277" y="354"/>
                    <a:pt x="277" y="354"/>
                    <a:pt x="277" y="354"/>
                  </a:cubicBezTo>
                  <a:cubicBezTo>
                    <a:pt x="276" y="354"/>
                    <a:pt x="276" y="354"/>
                    <a:pt x="276" y="354"/>
                  </a:cubicBezTo>
                  <a:cubicBezTo>
                    <a:pt x="276" y="354"/>
                    <a:pt x="276" y="354"/>
                    <a:pt x="276" y="354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9" y="360"/>
                    <a:pt x="279" y="360"/>
                    <a:pt x="279" y="360"/>
                  </a:cubicBezTo>
                  <a:cubicBezTo>
                    <a:pt x="279" y="360"/>
                    <a:pt x="279" y="360"/>
                    <a:pt x="279" y="360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8" y="369"/>
                    <a:pt x="288" y="369"/>
                    <a:pt x="288" y="369"/>
                  </a:cubicBezTo>
                  <a:cubicBezTo>
                    <a:pt x="288" y="369"/>
                    <a:pt x="288" y="369"/>
                    <a:pt x="288" y="369"/>
                  </a:cubicBezTo>
                  <a:cubicBezTo>
                    <a:pt x="291" y="374"/>
                    <a:pt x="291" y="374"/>
                    <a:pt x="291" y="374"/>
                  </a:cubicBezTo>
                  <a:cubicBezTo>
                    <a:pt x="291" y="374"/>
                    <a:pt x="291" y="374"/>
                    <a:pt x="291" y="374"/>
                  </a:cubicBezTo>
                  <a:cubicBezTo>
                    <a:pt x="292" y="380"/>
                    <a:pt x="292" y="380"/>
                    <a:pt x="292" y="380"/>
                  </a:cubicBezTo>
                  <a:cubicBezTo>
                    <a:pt x="292" y="380"/>
                    <a:pt x="292" y="380"/>
                    <a:pt x="292" y="380"/>
                  </a:cubicBezTo>
                  <a:cubicBezTo>
                    <a:pt x="294" y="384"/>
                    <a:pt x="294" y="384"/>
                    <a:pt x="294" y="384"/>
                  </a:cubicBezTo>
                  <a:cubicBezTo>
                    <a:pt x="294" y="384"/>
                    <a:pt x="294" y="384"/>
                    <a:pt x="294" y="384"/>
                  </a:cubicBezTo>
                  <a:cubicBezTo>
                    <a:pt x="294" y="390"/>
                    <a:pt x="294" y="390"/>
                    <a:pt x="294" y="390"/>
                  </a:cubicBezTo>
                  <a:cubicBezTo>
                    <a:pt x="294" y="390"/>
                    <a:pt x="294" y="390"/>
                    <a:pt x="294" y="390"/>
                  </a:cubicBezTo>
                  <a:cubicBezTo>
                    <a:pt x="295" y="395"/>
                    <a:pt x="295" y="395"/>
                    <a:pt x="295" y="395"/>
                  </a:cubicBezTo>
                  <a:cubicBezTo>
                    <a:pt x="295" y="395"/>
                    <a:pt x="295" y="395"/>
                    <a:pt x="295" y="395"/>
                  </a:cubicBezTo>
                  <a:cubicBezTo>
                    <a:pt x="295" y="396"/>
                    <a:pt x="295" y="396"/>
                    <a:pt x="295" y="396"/>
                  </a:cubicBezTo>
                  <a:cubicBezTo>
                    <a:pt x="295" y="396"/>
                    <a:pt x="295" y="396"/>
                    <a:pt x="295" y="396"/>
                  </a:cubicBezTo>
                  <a:cubicBezTo>
                    <a:pt x="296" y="397"/>
                    <a:pt x="296" y="397"/>
                    <a:pt x="296" y="397"/>
                  </a:cubicBezTo>
                  <a:cubicBezTo>
                    <a:pt x="296" y="397"/>
                    <a:pt x="296" y="397"/>
                    <a:pt x="296" y="397"/>
                  </a:cubicBezTo>
                  <a:cubicBezTo>
                    <a:pt x="297" y="398"/>
                    <a:pt x="297" y="398"/>
                    <a:pt x="297" y="398"/>
                  </a:cubicBezTo>
                  <a:cubicBezTo>
                    <a:pt x="297" y="398"/>
                    <a:pt x="297" y="398"/>
                    <a:pt x="297" y="398"/>
                  </a:cubicBezTo>
                  <a:cubicBezTo>
                    <a:pt x="298" y="399"/>
                    <a:pt x="298" y="399"/>
                    <a:pt x="298" y="399"/>
                  </a:cubicBezTo>
                  <a:cubicBezTo>
                    <a:pt x="298" y="399"/>
                    <a:pt x="298" y="399"/>
                    <a:pt x="298" y="399"/>
                  </a:cubicBezTo>
                  <a:cubicBezTo>
                    <a:pt x="298" y="400"/>
                    <a:pt x="298" y="400"/>
                    <a:pt x="298" y="400"/>
                  </a:cubicBezTo>
                  <a:cubicBezTo>
                    <a:pt x="298" y="400"/>
                    <a:pt x="298" y="400"/>
                    <a:pt x="298" y="400"/>
                  </a:cubicBezTo>
                  <a:cubicBezTo>
                    <a:pt x="300" y="401"/>
                    <a:pt x="300" y="401"/>
                    <a:pt x="300" y="401"/>
                  </a:cubicBezTo>
                  <a:cubicBezTo>
                    <a:pt x="300" y="401"/>
                    <a:pt x="300" y="401"/>
                    <a:pt x="300" y="401"/>
                  </a:cubicBezTo>
                  <a:cubicBezTo>
                    <a:pt x="301" y="401"/>
                    <a:pt x="301" y="401"/>
                    <a:pt x="301" y="401"/>
                  </a:cubicBezTo>
                  <a:cubicBezTo>
                    <a:pt x="301" y="401"/>
                    <a:pt x="301" y="401"/>
                    <a:pt x="301" y="401"/>
                  </a:cubicBezTo>
                  <a:cubicBezTo>
                    <a:pt x="303" y="401"/>
                    <a:pt x="303" y="401"/>
                    <a:pt x="303" y="401"/>
                  </a:cubicBezTo>
                  <a:close/>
                  <a:moveTo>
                    <a:pt x="1278" y="393"/>
                  </a:moveTo>
                  <a:cubicBezTo>
                    <a:pt x="1278" y="392"/>
                    <a:pt x="1278" y="392"/>
                    <a:pt x="1278" y="392"/>
                  </a:cubicBezTo>
                  <a:cubicBezTo>
                    <a:pt x="1278" y="392"/>
                    <a:pt x="1278" y="392"/>
                    <a:pt x="1278" y="392"/>
                  </a:cubicBezTo>
                  <a:cubicBezTo>
                    <a:pt x="1278" y="391"/>
                    <a:pt x="1278" y="391"/>
                    <a:pt x="1278" y="391"/>
                  </a:cubicBezTo>
                  <a:cubicBezTo>
                    <a:pt x="1278" y="391"/>
                    <a:pt x="1278" y="391"/>
                    <a:pt x="1278" y="391"/>
                  </a:cubicBezTo>
                  <a:cubicBezTo>
                    <a:pt x="1279" y="391"/>
                    <a:pt x="1279" y="391"/>
                    <a:pt x="1279" y="391"/>
                  </a:cubicBezTo>
                  <a:cubicBezTo>
                    <a:pt x="1279" y="391"/>
                    <a:pt x="1279" y="391"/>
                    <a:pt x="1279" y="391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5" y="388"/>
                    <a:pt x="1285" y="388"/>
                    <a:pt x="1285" y="388"/>
                  </a:cubicBezTo>
                  <a:cubicBezTo>
                    <a:pt x="1285" y="388"/>
                    <a:pt x="1285" y="388"/>
                    <a:pt x="1285" y="388"/>
                  </a:cubicBezTo>
                  <a:cubicBezTo>
                    <a:pt x="1286" y="387"/>
                    <a:pt x="1286" y="387"/>
                    <a:pt x="1286" y="387"/>
                  </a:cubicBezTo>
                  <a:cubicBezTo>
                    <a:pt x="1286" y="387"/>
                    <a:pt x="1286" y="387"/>
                    <a:pt x="1286" y="387"/>
                  </a:cubicBezTo>
                  <a:cubicBezTo>
                    <a:pt x="1289" y="384"/>
                    <a:pt x="1289" y="384"/>
                    <a:pt x="1289" y="384"/>
                  </a:cubicBezTo>
                  <a:cubicBezTo>
                    <a:pt x="1289" y="384"/>
                    <a:pt x="1289" y="384"/>
                    <a:pt x="1289" y="384"/>
                  </a:cubicBezTo>
                  <a:cubicBezTo>
                    <a:pt x="1290" y="382"/>
                    <a:pt x="1290" y="382"/>
                    <a:pt x="1290" y="382"/>
                  </a:cubicBezTo>
                  <a:cubicBezTo>
                    <a:pt x="1290" y="382"/>
                    <a:pt x="1290" y="382"/>
                    <a:pt x="1290" y="382"/>
                  </a:cubicBezTo>
                  <a:cubicBezTo>
                    <a:pt x="1291" y="380"/>
                    <a:pt x="1291" y="380"/>
                    <a:pt x="1291" y="380"/>
                  </a:cubicBezTo>
                  <a:cubicBezTo>
                    <a:pt x="1291" y="380"/>
                    <a:pt x="1291" y="380"/>
                    <a:pt x="1291" y="380"/>
                  </a:cubicBezTo>
                  <a:cubicBezTo>
                    <a:pt x="1291" y="377"/>
                    <a:pt x="1291" y="377"/>
                    <a:pt x="1291" y="377"/>
                  </a:cubicBezTo>
                  <a:cubicBezTo>
                    <a:pt x="1291" y="377"/>
                    <a:pt x="1291" y="377"/>
                    <a:pt x="1291" y="377"/>
                  </a:cubicBezTo>
                  <a:cubicBezTo>
                    <a:pt x="1291" y="374"/>
                    <a:pt x="1291" y="374"/>
                    <a:pt x="1291" y="374"/>
                  </a:cubicBezTo>
                  <a:cubicBezTo>
                    <a:pt x="1291" y="374"/>
                    <a:pt x="1291" y="374"/>
                    <a:pt x="1291" y="374"/>
                  </a:cubicBezTo>
                  <a:cubicBezTo>
                    <a:pt x="1291" y="371"/>
                    <a:pt x="1291" y="371"/>
                    <a:pt x="1291" y="371"/>
                  </a:cubicBezTo>
                  <a:cubicBezTo>
                    <a:pt x="1291" y="371"/>
                    <a:pt x="1291" y="371"/>
                    <a:pt x="1291" y="371"/>
                  </a:cubicBezTo>
                  <a:cubicBezTo>
                    <a:pt x="1291" y="368"/>
                    <a:pt x="1291" y="368"/>
                    <a:pt x="1291" y="368"/>
                  </a:cubicBezTo>
                  <a:cubicBezTo>
                    <a:pt x="1291" y="368"/>
                    <a:pt x="1291" y="368"/>
                    <a:pt x="1291" y="368"/>
                  </a:cubicBezTo>
                  <a:cubicBezTo>
                    <a:pt x="1289" y="367"/>
                    <a:pt x="1289" y="367"/>
                    <a:pt x="1289" y="367"/>
                  </a:cubicBezTo>
                  <a:cubicBezTo>
                    <a:pt x="1289" y="367"/>
                    <a:pt x="1289" y="367"/>
                    <a:pt x="1289" y="367"/>
                  </a:cubicBezTo>
                  <a:cubicBezTo>
                    <a:pt x="1287" y="364"/>
                    <a:pt x="1287" y="364"/>
                    <a:pt x="1287" y="364"/>
                  </a:cubicBezTo>
                  <a:cubicBezTo>
                    <a:pt x="1287" y="364"/>
                    <a:pt x="1287" y="364"/>
                    <a:pt x="1287" y="364"/>
                  </a:cubicBezTo>
                  <a:cubicBezTo>
                    <a:pt x="1285" y="362"/>
                    <a:pt x="1285" y="362"/>
                    <a:pt x="1285" y="362"/>
                  </a:cubicBezTo>
                  <a:cubicBezTo>
                    <a:pt x="1285" y="362"/>
                    <a:pt x="1285" y="362"/>
                    <a:pt x="1285" y="362"/>
                  </a:cubicBezTo>
                  <a:cubicBezTo>
                    <a:pt x="1284" y="359"/>
                    <a:pt x="1284" y="359"/>
                    <a:pt x="1284" y="359"/>
                  </a:cubicBezTo>
                  <a:cubicBezTo>
                    <a:pt x="1284" y="359"/>
                    <a:pt x="1284" y="359"/>
                    <a:pt x="1284" y="359"/>
                  </a:cubicBezTo>
                  <a:cubicBezTo>
                    <a:pt x="1281" y="358"/>
                    <a:pt x="1281" y="358"/>
                    <a:pt x="1281" y="358"/>
                  </a:cubicBezTo>
                  <a:cubicBezTo>
                    <a:pt x="1281" y="358"/>
                    <a:pt x="1281" y="358"/>
                    <a:pt x="1281" y="358"/>
                  </a:cubicBezTo>
                  <a:cubicBezTo>
                    <a:pt x="1279" y="356"/>
                    <a:pt x="1279" y="356"/>
                    <a:pt x="1279" y="356"/>
                  </a:cubicBezTo>
                  <a:cubicBezTo>
                    <a:pt x="1279" y="356"/>
                    <a:pt x="1279" y="356"/>
                    <a:pt x="1279" y="356"/>
                  </a:cubicBezTo>
                  <a:cubicBezTo>
                    <a:pt x="1277" y="355"/>
                    <a:pt x="1277" y="355"/>
                    <a:pt x="1277" y="355"/>
                  </a:cubicBezTo>
                  <a:cubicBezTo>
                    <a:pt x="1277" y="355"/>
                    <a:pt x="1277" y="355"/>
                    <a:pt x="1277" y="355"/>
                  </a:cubicBezTo>
                  <a:cubicBezTo>
                    <a:pt x="1275" y="353"/>
                    <a:pt x="1275" y="353"/>
                    <a:pt x="1275" y="353"/>
                  </a:cubicBezTo>
                  <a:cubicBezTo>
                    <a:pt x="1275" y="353"/>
                    <a:pt x="1275" y="353"/>
                    <a:pt x="1275" y="353"/>
                  </a:cubicBezTo>
                  <a:cubicBezTo>
                    <a:pt x="1269" y="353"/>
                    <a:pt x="1269" y="353"/>
                    <a:pt x="1269" y="353"/>
                  </a:cubicBezTo>
                  <a:cubicBezTo>
                    <a:pt x="1269" y="353"/>
                    <a:pt x="1269" y="353"/>
                    <a:pt x="1269" y="353"/>
                  </a:cubicBezTo>
                  <a:cubicBezTo>
                    <a:pt x="1265" y="353"/>
                    <a:pt x="1265" y="353"/>
                    <a:pt x="1265" y="353"/>
                  </a:cubicBezTo>
                  <a:cubicBezTo>
                    <a:pt x="1265" y="353"/>
                    <a:pt x="1265" y="353"/>
                    <a:pt x="1265" y="353"/>
                  </a:cubicBezTo>
                  <a:cubicBezTo>
                    <a:pt x="1260" y="352"/>
                    <a:pt x="1260" y="352"/>
                    <a:pt x="1260" y="352"/>
                  </a:cubicBezTo>
                  <a:cubicBezTo>
                    <a:pt x="1260" y="352"/>
                    <a:pt x="1260" y="352"/>
                    <a:pt x="1260" y="352"/>
                  </a:cubicBezTo>
                  <a:cubicBezTo>
                    <a:pt x="1256" y="351"/>
                    <a:pt x="1256" y="351"/>
                    <a:pt x="1256" y="351"/>
                  </a:cubicBezTo>
                  <a:cubicBezTo>
                    <a:pt x="1256" y="351"/>
                    <a:pt x="1256" y="351"/>
                    <a:pt x="1256" y="351"/>
                  </a:cubicBezTo>
                  <a:cubicBezTo>
                    <a:pt x="1251" y="352"/>
                    <a:pt x="1251" y="352"/>
                    <a:pt x="1251" y="352"/>
                  </a:cubicBezTo>
                  <a:cubicBezTo>
                    <a:pt x="1251" y="352"/>
                    <a:pt x="1251" y="352"/>
                    <a:pt x="1251" y="352"/>
                  </a:cubicBezTo>
                  <a:cubicBezTo>
                    <a:pt x="1248" y="352"/>
                    <a:pt x="1248" y="352"/>
                    <a:pt x="1248" y="352"/>
                  </a:cubicBezTo>
                  <a:cubicBezTo>
                    <a:pt x="1248" y="352"/>
                    <a:pt x="1248" y="352"/>
                    <a:pt x="1248" y="352"/>
                  </a:cubicBezTo>
                  <a:cubicBezTo>
                    <a:pt x="1242" y="353"/>
                    <a:pt x="1242" y="353"/>
                    <a:pt x="1242" y="353"/>
                  </a:cubicBezTo>
                  <a:cubicBezTo>
                    <a:pt x="1242" y="353"/>
                    <a:pt x="1242" y="353"/>
                    <a:pt x="1242" y="353"/>
                  </a:cubicBezTo>
                  <a:cubicBezTo>
                    <a:pt x="1239" y="353"/>
                    <a:pt x="1239" y="353"/>
                    <a:pt x="1239" y="353"/>
                  </a:cubicBezTo>
                  <a:cubicBezTo>
                    <a:pt x="1239" y="353"/>
                    <a:pt x="1239" y="353"/>
                    <a:pt x="1239" y="353"/>
                  </a:cubicBezTo>
                  <a:cubicBezTo>
                    <a:pt x="1239" y="359"/>
                    <a:pt x="1239" y="359"/>
                    <a:pt x="1239" y="359"/>
                  </a:cubicBezTo>
                  <a:cubicBezTo>
                    <a:pt x="1239" y="359"/>
                    <a:pt x="1239" y="359"/>
                    <a:pt x="1239" y="359"/>
                  </a:cubicBezTo>
                  <a:cubicBezTo>
                    <a:pt x="1244" y="363"/>
                    <a:pt x="1244" y="363"/>
                    <a:pt x="1244" y="363"/>
                  </a:cubicBezTo>
                  <a:cubicBezTo>
                    <a:pt x="1244" y="363"/>
                    <a:pt x="1244" y="363"/>
                    <a:pt x="1244" y="363"/>
                  </a:cubicBezTo>
                  <a:cubicBezTo>
                    <a:pt x="1251" y="366"/>
                    <a:pt x="1251" y="366"/>
                    <a:pt x="1251" y="366"/>
                  </a:cubicBezTo>
                  <a:cubicBezTo>
                    <a:pt x="1251" y="366"/>
                    <a:pt x="1251" y="366"/>
                    <a:pt x="1251" y="366"/>
                  </a:cubicBezTo>
                  <a:cubicBezTo>
                    <a:pt x="1256" y="369"/>
                    <a:pt x="1256" y="369"/>
                    <a:pt x="1256" y="369"/>
                  </a:cubicBezTo>
                  <a:cubicBezTo>
                    <a:pt x="1256" y="369"/>
                    <a:pt x="1256" y="369"/>
                    <a:pt x="1256" y="369"/>
                  </a:cubicBezTo>
                  <a:cubicBezTo>
                    <a:pt x="1261" y="373"/>
                    <a:pt x="1261" y="373"/>
                    <a:pt x="1261" y="373"/>
                  </a:cubicBezTo>
                  <a:cubicBezTo>
                    <a:pt x="1261" y="373"/>
                    <a:pt x="1261" y="373"/>
                    <a:pt x="1261" y="373"/>
                  </a:cubicBezTo>
                  <a:cubicBezTo>
                    <a:pt x="1265" y="378"/>
                    <a:pt x="1265" y="378"/>
                    <a:pt x="1265" y="378"/>
                  </a:cubicBezTo>
                  <a:cubicBezTo>
                    <a:pt x="1265" y="378"/>
                    <a:pt x="1265" y="378"/>
                    <a:pt x="1265" y="378"/>
                  </a:cubicBezTo>
                  <a:cubicBezTo>
                    <a:pt x="1269" y="382"/>
                    <a:pt x="1269" y="382"/>
                    <a:pt x="1269" y="382"/>
                  </a:cubicBezTo>
                  <a:cubicBezTo>
                    <a:pt x="1269" y="382"/>
                    <a:pt x="1269" y="382"/>
                    <a:pt x="1269" y="382"/>
                  </a:cubicBezTo>
                  <a:cubicBezTo>
                    <a:pt x="1274" y="388"/>
                    <a:pt x="1274" y="388"/>
                    <a:pt x="1274" y="388"/>
                  </a:cubicBezTo>
                  <a:cubicBezTo>
                    <a:pt x="1274" y="388"/>
                    <a:pt x="1274" y="388"/>
                    <a:pt x="1274" y="388"/>
                  </a:cubicBezTo>
                  <a:cubicBezTo>
                    <a:pt x="1278" y="393"/>
                    <a:pt x="1278" y="393"/>
                    <a:pt x="1278" y="393"/>
                  </a:cubicBezTo>
                  <a:close/>
                  <a:moveTo>
                    <a:pt x="1179" y="386"/>
                  </a:moveTo>
                  <a:cubicBezTo>
                    <a:pt x="1179" y="386"/>
                    <a:pt x="1179" y="386"/>
                    <a:pt x="1179" y="386"/>
                  </a:cubicBezTo>
                  <a:cubicBezTo>
                    <a:pt x="1179" y="386"/>
                    <a:pt x="1179" y="386"/>
                    <a:pt x="1179" y="386"/>
                  </a:cubicBezTo>
                  <a:cubicBezTo>
                    <a:pt x="1181" y="386"/>
                    <a:pt x="1181" y="386"/>
                    <a:pt x="1181" y="386"/>
                  </a:cubicBezTo>
                  <a:cubicBezTo>
                    <a:pt x="1181" y="386"/>
                    <a:pt x="1181" y="386"/>
                    <a:pt x="1181" y="386"/>
                  </a:cubicBezTo>
                  <a:cubicBezTo>
                    <a:pt x="1182" y="386"/>
                    <a:pt x="1182" y="386"/>
                    <a:pt x="1182" y="386"/>
                  </a:cubicBezTo>
                  <a:cubicBezTo>
                    <a:pt x="1182" y="386"/>
                    <a:pt x="1182" y="386"/>
                    <a:pt x="1182" y="386"/>
                  </a:cubicBezTo>
                  <a:cubicBezTo>
                    <a:pt x="1184" y="385"/>
                    <a:pt x="1184" y="385"/>
                    <a:pt x="1184" y="385"/>
                  </a:cubicBezTo>
                  <a:cubicBezTo>
                    <a:pt x="1184" y="385"/>
                    <a:pt x="1184" y="385"/>
                    <a:pt x="1184" y="385"/>
                  </a:cubicBezTo>
                  <a:cubicBezTo>
                    <a:pt x="1185" y="385"/>
                    <a:pt x="1185" y="385"/>
                    <a:pt x="1185" y="385"/>
                  </a:cubicBezTo>
                  <a:cubicBezTo>
                    <a:pt x="1185" y="385"/>
                    <a:pt x="1185" y="385"/>
                    <a:pt x="1185" y="385"/>
                  </a:cubicBezTo>
                  <a:cubicBezTo>
                    <a:pt x="1187" y="384"/>
                    <a:pt x="1187" y="384"/>
                    <a:pt x="1187" y="384"/>
                  </a:cubicBezTo>
                  <a:cubicBezTo>
                    <a:pt x="1187" y="384"/>
                    <a:pt x="1187" y="384"/>
                    <a:pt x="1187" y="384"/>
                  </a:cubicBezTo>
                  <a:cubicBezTo>
                    <a:pt x="1188" y="383"/>
                    <a:pt x="1188" y="383"/>
                    <a:pt x="1188" y="383"/>
                  </a:cubicBezTo>
                  <a:cubicBezTo>
                    <a:pt x="1188" y="383"/>
                    <a:pt x="1188" y="383"/>
                    <a:pt x="1188" y="383"/>
                  </a:cubicBezTo>
                  <a:cubicBezTo>
                    <a:pt x="1189" y="382"/>
                    <a:pt x="1189" y="382"/>
                    <a:pt x="1189" y="382"/>
                  </a:cubicBezTo>
                  <a:cubicBezTo>
                    <a:pt x="1189" y="382"/>
                    <a:pt x="1189" y="382"/>
                    <a:pt x="1189" y="382"/>
                  </a:cubicBezTo>
                  <a:cubicBezTo>
                    <a:pt x="1188" y="381"/>
                    <a:pt x="1188" y="381"/>
                    <a:pt x="1188" y="381"/>
                  </a:cubicBezTo>
                  <a:cubicBezTo>
                    <a:pt x="1188" y="381"/>
                    <a:pt x="1188" y="381"/>
                    <a:pt x="1188" y="381"/>
                  </a:cubicBezTo>
                  <a:cubicBezTo>
                    <a:pt x="1188" y="379"/>
                    <a:pt x="1188" y="379"/>
                    <a:pt x="1188" y="379"/>
                  </a:cubicBezTo>
                  <a:cubicBezTo>
                    <a:pt x="1188" y="379"/>
                    <a:pt x="1188" y="379"/>
                    <a:pt x="1188" y="379"/>
                  </a:cubicBezTo>
                  <a:cubicBezTo>
                    <a:pt x="1188" y="378"/>
                    <a:pt x="1188" y="378"/>
                    <a:pt x="1188" y="378"/>
                  </a:cubicBezTo>
                  <a:cubicBezTo>
                    <a:pt x="1188" y="378"/>
                    <a:pt x="1188" y="378"/>
                    <a:pt x="1188" y="378"/>
                  </a:cubicBezTo>
                  <a:cubicBezTo>
                    <a:pt x="1188" y="375"/>
                    <a:pt x="1188" y="375"/>
                    <a:pt x="1188" y="375"/>
                  </a:cubicBezTo>
                  <a:cubicBezTo>
                    <a:pt x="1188" y="375"/>
                    <a:pt x="1188" y="375"/>
                    <a:pt x="1188" y="375"/>
                  </a:cubicBezTo>
                  <a:cubicBezTo>
                    <a:pt x="1187" y="374"/>
                    <a:pt x="1187" y="374"/>
                    <a:pt x="1187" y="374"/>
                  </a:cubicBezTo>
                  <a:cubicBezTo>
                    <a:pt x="1187" y="374"/>
                    <a:pt x="1187" y="374"/>
                    <a:pt x="1187" y="374"/>
                  </a:cubicBezTo>
                  <a:cubicBezTo>
                    <a:pt x="1187" y="371"/>
                    <a:pt x="1187" y="371"/>
                    <a:pt x="1187" y="371"/>
                  </a:cubicBezTo>
                  <a:cubicBezTo>
                    <a:pt x="1187" y="371"/>
                    <a:pt x="1187" y="371"/>
                    <a:pt x="1187" y="371"/>
                  </a:cubicBezTo>
                  <a:cubicBezTo>
                    <a:pt x="1187" y="370"/>
                    <a:pt x="1187" y="370"/>
                    <a:pt x="1187" y="370"/>
                  </a:cubicBezTo>
                  <a:cubicBezTo>
                    <a:pt x="1187" y="370"/>
                    <a:pt x="1187" y="370"/>
                    <a:pt x="1187" y="370"/>
                  </a:cubicBezTo>
                  <a:cubicBezTo>
                    <a:pt x="1187" y="367"/>
                    <a:pt x="1187" y="367"/>
                    <a:pt x="1187" y="367"/>
                  </a:cubicBezTo>
                  <a:cubicBezTo>
                    <a:pt x="1187" y="367"/>
                    <a:pt x="1187" y="367"/>
                    <a:pt x="1187" y="367"/>
                  </a:cubicBezTo>
                  <a:cubicBezTo>
                    <a:pt x="1183" y="367"/>
                    <a:pt x="1183" y="367"/>
                    <a:pt x="1183" y="367"/>
                  </a:cubicBezTo>
                  <a:cubicBezTo>
                    <a:pt x="1183" y="367"/>
                    <a:pt x="1183" y="367"/>
                    <a:pt x="1183" y="367"/>
                  </a:cubicBezTo>
                  <a:cubicBezTo>
                    <a:pt x="1181" y="370"/>
                    <a:pt x="1181" y="370"/>
                    <a:pt x="1181" y="370"/>
                  </a:cubicBezTo>
                  <a:cubicBezTo>
                    <a:pt x="1181" y="370"/>
                    <a:pt x="1181" y="370"/>
                    <a:pt x="1181" y="370"/>
                  </a:cubicBezTo>
                  <a:cubicBezTo>
                    <a:pt x="1179" y="372"/>
                    <a:pt x="1179" y="372"/>
                    <a:pt x="1179" y="372"/>
                  </a:cubicBezTo>
                  <a:cubicBezTo>
                    <a:pt x="1179" y="372"/>
                    <a:pt x="1179" y="372"/>
                    <a:pt x="1179" y="372"/>
                  </a:cubicBezTo>
                  <a:cubicBezTo>
                    <a:pt x="1177" y="375"/>
                    <a:pt x="1177" y="375"/>
                    <a:pt x="1177" y="375"/>
                  </a:cubicBezTo>
                  <a:cubicBezTo>
                    <a:pt x="1177" y="375"/>
                    <a:pt x="1177" y="375"/>
                    <a:pt x="1177" y="375"/>
                  </a:cubicBezTo>
                  <a:cubicBezTo>
                    <a:pt x="1175" y="376"/>
                    <a:pt x="1175" y="376"/>
                    <a:pt x="1175" y="376"/>
                  </a:cubicBezTo>
                  <a:cubicBezTo>
                    <a:pt x="1175" y="376"/>
                    <a:pt x="1175" y="376"/>
                    <a:pt x="1175" y="376"/>
                  </a:cubicBezTo>
                  <a:cubicBezTo>
                    <a:pt x="1172" y="378"/>
                    <a:pt x="1172" y="378"/>
                    <a:pt x="1172" y="378"/>
                  </a:cubicBezTo>
                  <a:cubicBezTo>
                    <a:pt x="1172" y="378"/>
                    <a:pt x="1172" y="378"/>
                    <a:pt x="1172" y="378"/>
                  </a:cubicBezTo>
                  <a:cubicBezTo>
                    <a:pt x="1171" y="380"/>
                    <a:pt x="1171" y="380"/>
                    <a:pt x="1171" y="380"/>
                  </a:cubicBezTo>
                  <a:cubicBezTo>
                    <a:pt x="1171" y="380"/>
                    <a:pt x="1171" y="380"/>
                    <a:pt x="1171" y="380"/>
                  </a:cubicBezTo>
                  <a:cubicBezTo>
                    <a:pt x="1170" y="381"/>
                    <a:pt x="1170" y="381"/>
                    <a:pt x="1170" y="381"/>
                  </a:cubicBezTo>
                  <a:cubicBezTo>
                    <a:pt x="1170" y="381"/>
                    <a:pt x="1170" y="381"/>
                    <a:pt x="1170" y="381"/>
                  </a:cubicBezTo>
                  <a:cubicBezTo>
                    <a:pt x="1170" y="382"/>
                    <a:pt x="1170" y="382"/>
                    <a:pt x="1170" y="382"/>
                  </a:cubicBezTo>
                  <a:cubicBezTo>
                    <a:pt x="1170" y="382"/>
                    <a:pt x="1170" y="382"/>
                    <a:pt x="1170" y="382"/>
                  </a:cubicBezTo>
                  <a:cubicBezTo>
                    <a:pt x="1171" y="383"/>
                    <a:pt x="1171" y="383"/>
                    <a:pt x="1171" y="383"/>
                  </a:cubicBezTo>
                  <a:cubicBezTo>
                    <a:pt x="1171" y="383"/>
                    <a:pt x="1171" y="383"/>
                    <a:pt x="1171" y="383"/>
                  </a:cubicBezTo>
                  <a:cubicBezTo>
                    <a:pt x="1172" y="384"/>
                    <a:pt x="1172" y="384"/>
                    <a:pt x="1172" y="384"/>
                  </a:cubicBezTo>
                  <a:cubicBezTo>
                    <a:pt x="1172" y="384"/>
                    <a:pt x="1172" y="384"/>
                    <a:pt x="1172" y="384"/>
                  </a:cubicBezTo>
                  <a:cubicBezTo>
                    <a:pt x="1173" y="385"/>
                    <a:pt x="1173" y="385"/>
                    <a:pt x="1173" y="385"/>
                  </a:cubicBezTo>
                  <a:cubicBezTo>
                    <a:pt x="1173" y="385"/>
                    <a:pt x="1173" y="385"/>
                    <a:pt x="1173" y="385"/>
                  </a:cubicBezTo>
                  <a:cubicBezTo>
                    <a:pt x="1174" y="385"/>
                    <a:pt x="1174" y="385"/>
                    <a:pt x="1174" y="385"/>
                  </a:cubicBezTo>
                  <a:cubicBezTo>
                    <a:pt x="1174" y="385"/>
                    <a:pt x="1174" y="385"/>
                    <a:pt x="1174" y="385"/>
                  </a:cubicBezTo>
                  <a:cubicBezTo>
                    <a:pt x="1175" y="386"/>
                    <a:pt x="1175" y="386"/>
                    <a:pt x="1175" y="386"/>
                  </a:cubicBezTo>
                  <a:cubicBezTo>
                    <a:pt x="1175" y="386"/>
                    <a:pt x="1175" y="386"/>
                    <a:pt x="1175" y="386"/>
                  </a:cubicBezTo>
                  <a:cubicBezTo>
                    <a:pt x="1176" y="386"/>
                    <a:pt x="1176" y="386"/>
                    <a:pt x="1176" y="386"/>
                  </a:cubicBezTo>
                  <a:cubicBezTo>
                    <a:pt x="1176" y="386"/>
                    <a:pt x="1176" y="386"/>
                    <a:pt x="1176" y="386"/>
                  </a:cubicBezTo>
                  <a:cubicBezTo>
                    <a:pt x="1177" y="386"/>
                    <a:pt x="1177" y="386"/>
                    <a:pt x="1177" y="386"/>
                  </a:cubicBezTo>
                  <a:cubicBezTo>
                    <a:pt x="1177" y="386"/>
                    <a:pt x="1177" y="386"/>
                    <a:pt x="1177" y="386"/>
                  </a:cubicBezTo>
                  <a:cubicBezTo>
                    <a:pt x="1179" y="386"/>
                    <a:pt x="1179" y="386"/>
                    <a:pt x="1179" y="386"/>
                  </a:cubicBezTo>
                  <a:close/>
                  <a:moveTo>
                    <a:pt x="778" y="381"/>
                  </a:moveTo>
                  <a:cubicBezTo>
                    <a:pt x="728" y="357"/>
                    <a:pt x="728" y="357"/>
                    <a:pt x="728" y="357"/>
                  </a:cubicBezTo>
                  <a:cubicBezTo>
                    <a:pt x="728" y="357"/>
                    <a:pt x="728" y="357"/>
                    <a:pt x="728" y="357"/>
                  </a:cubicBezTo>
                  <a:cubicBezTo>
                    <a:pt x="726" y="357"/>
                    <a:pt x="726" y="357"/>
                    <a:pt x="726" y="357"/>
                  </a:cubicBezTo>
                  <a:cubicBezTo>
                    <a:pt x="726" y="357"/>
                    <a:pt x="726" y="357"/>
                    <a:pt x="726" y="357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8" y="351"/>
                    <a:pt x="728" y="351"/>
                    <a:pt x="728" y="351"/>
                  </a:cubicBezTo>
                  <a:cubicBezTo>
                    <a:pt x="728" y="351"/>
                    <a:pt x="728" y="351"/>
                    <a:pt x="728" y="351"/>
                  </a:cubicBezTo>
                  <a:cubicBezTo>
                    <a:pt x="728" y="350"/>
                    <a:pt x="728" y="350"/>
                    <a:pt x="728" y="350"/>
                  </a:cubicBezTo>
                  <a:cubicBezTo>
                    <a:pt x="728" y="350"/>
                    <a:pt x="728" y="350"/>
                    <a:pt x="728" y="350"/>
                  </a:cubicBezTo>
                  <a:cubicBezTo>
                    <a:pt x="729" y="348"/>
                    <a:pt x="729" y="348"/>
                    <a:pt x="729" y="348"/>
                  </a:cubicBezTo>
                  <a:cubicBezTo>
                    <a:pt x="729" y="348"/>
                    <a:pt x="729" y="348"/>
                    <a:pt x="729" y="348"/>
                  </a:cubicBezTo>
                  <a:cubicBezTo>
                    <a:pt x="731" y="348"/>
                    <a:pt x="731" y="348"/>
                    <a:pt x="731" y="348"/>
                  </a:cubicBezTo>
                  <a:cubicBezTo>
                    <a:pt x="731" y="348"/>
                    <a:pt x="731" y="348"/>
                    <a:pt x="731" y="348"/>
                  </a:cubicBezTo>
                  <a:cubicBezTo>
                    <a:pt x="733" y="347"/>
                    <a:pt x="733" y="347"/>
                    <a:pt x="733" y="347"/>
                  </a:cubicBezTo>
                  <a:cubicBezTo>
                    <a:pt x="733" y="347"/>
                    <a:pt x="733" y="347"/>
                    <a:pt x="733" y="347"/>
                  </a:cubicBezTo>
                  <a:cubicBezTo>
                    <a:pt x="736" y="346"/>
                    <a:pt x="736" y="346"/>
                    <a:pt x="736" y="346"/>
                  </a:cubicBezTo>
                  <a:cubicBezTo>
                    <a:pt x="736" y="346"/>
                    <a:pt x="736" y="346"/>
                    <a:pt x="736" y="346"/>
                  </a:cubicBezTo>
                  <a:cubicBezTo>
                    <a:pt x="739" y="345"/>
                    <a:pt x="739" y="345"/>
                    <a:pt x="739" y="345"/>
                  </a:cubicBezTo>
                  <a:cubicBezTo>
                    <a:pt x="739" y="345"/>
                    <a:pt x="739" y="345"/>
                    <a:pt x="739" y="345"/>
                  </a:cubicBezTo>
                  <a:cubicBezTo>
                    <a:pt x="741" y="345"/>
                    <a:pt x="741" y="345"/>
                    <a:pt x="741" y="345"/>
                  </a:cubicBezTo>
                  <a:cubicBezTo>
                    <a:pt x="741" y="345"/>
                    <a:pt x="741" y="345"/>
                    <a:pt x="741" y="345"/>
                  </a:cubicBezTo>
                  <a:cubicBezTo>
                    <a:pt x="743" y="345"/>
                    <a:pt x="743" y="345"/>
                    <a:pt x="743" y="345"/>
                  </a:cubicBezTo>
                  <a:cubicBezTo>
                    <a:pt x="743" y="345"/>
                    <a:pt x="743" y="345"/>
                    <a:pt x="743" y="345"/>
                  </a:cubicBezTo>
                  <a:cubicBezTo>
                    <a:pt x="745" y="346"/>
                    <a:pt x="745" y="346"/>
                    <a:pt x="745" y="346"/>
                  </a:cubicBezTo>
                  <a:cubicBezTo>
                    <a:pt x="745" y="346"/>
                    <a:pt x="745" y="346"/>
                    <a:pt x="745" y="346"/>
                  </a:cubicBezTo>
                  <a:cubicBezTo>
                    <a:pt x="748" y="346"/>
                    <a:pt x="748" y="346"/>
                    <a:pt x="748" y="346"/>
                  </a:cubicBezTo>
                  <a:cubicBezTo>
                    <a:pt x="748" y="346"/>
                    <a:pt x="748" y="346"/>
                    <a:pt x="748" y="346"/>
                  </a:cubicBezTo>
                  <a:cubicBezTo>
                    <a:pt x="748" y="347"/>
                    <a:pt x="748" y="347"/>
                    <a:pt x="748" y="347"/>
                  </a:cubicBezTo>
                  <a:cubicBezTo>
                    <a:pt x="748" y="347"/>
                    <a:pt x="748" y="347"/>
                    <a:pt x="748" y="347"/>
                  </a:cubicBezTo>
                  <a:cubicBezTo>
                    <a:pt x="749" y="347"/>
                    <a:pt x="749" y="347"/>
                    <a:pt x="749" y="347"/>
                  </a:cubicBezTo>
                  <a:cubicBezTo>
                    <a:pt x="749" y="347"/>
                    <a:pt x="749" y="347"/>
                    <a:pt x="749" y="347"/>
                  </a:cubicBezTo>
                  <a:cubicBezTo>
                    <a:pt x="750" y="347"/>
                    <a:pt x="750" y="347"/>
                    <a:pt x="750" y="347"/>
                  </a:cubicBezTo>
                  <a:cubicBezTo>
                    <a:pt x="750" y="347"/>
                    <a:pt x="750" y="347"/>
                    <a:pt x="750" y="347"/>
                  </a:cubicBezTo>
                  <a:cubicBezTo>
                    <a:pt x="752" y="347"/>
                    <a:pt x="752" y="347"/>
                    <a:pt x="752" y="347"/>
                  </a:cubicBezTo>
                  <a:cubicBezTo>
                    <a:pt x="752" y="347"/>
                    <a:pt x="752" y="347"/>
                    <a:pt x="752" y="347"/>
                  </a:cubicBezTo>
                  <a:cubicBezTo>
                    <a:pt x="753" y="347"/>
                    <a:pt x="753" y="347"/>
                    <a:pt x="753" y="347"/>
                  </a:cubicBezTo>
                  <a:cubicBezTo>
                    <a:pt x="753" y="347"/>
                    <a:pt x="753" y="347"/>
                    <a:pt x="753" y="347"/>
                  </a:cubicBezTo>
                  <a:cubicBezTo>
                    <a:pt x="754" y="346"/>
                    <a:pt x="754" y="346"/>
                    <a:pt x="754" y="346"/>
                  </a:cubicBezTo>
                  <a:cubicBezTo>
                    <a:pt x="754" y="346"/>
                    <a:pt x="754" y="346"/>
                    <a:pt x="754" y="346"/>
                  </a:cubicBezTo>
                  <a:cubicBezTo>
                    <a:pt x="755" y="346"/>
                    <a:pt x="755" y="346"/>
                    <a:pt x="755" y="346"/>
                  </a:cubicBezTo>
                  <a:cubicBezTo>
                    <a:pt x="755" y="346"/>
                    <a:pt x="755" y="346"/>
                    <a:pt x="755" y="346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9" y="344"/>
                    <a:pt x="759" y="344"/>
                    <a:pt x="759" y="344"/>
                  </a:cubicBezTo>
                  <a:cubicBezTo>
                    <a:pt x="759" y="344"/>
                    <a:pt x="759" y="344"/>
                    <a:pt x="759" y="344"/>
                  </a:cubicBezTo>
                  <a:cubicBezTo>
                    <a:pt x="760" y="344"/>
                    <a:pt x="760" y="344"/>
                    <a:pt x="760" y="344"/>
                  </a:cubicBezTo>
                  <a:cubicBezTo>
                    <a:pt x="760" y="344"/>
                    <a:pt x="760" y="344"/>
                    <a:pt x="760" y="344"/>
                  </a:cubicBezTo>
                  <a:cubicBezTo>
                    <a:pt x="762" y="344"/>
                    <a:pt x="762" y="344"/>
                    <a:pt x="762" y="344"/>
                  </a:cubicBezTo>
                  <a:cubicBezTo>
                    <a:pt x="762" y="344"/>
                    <a:pt x="762" y="344"/>
                    <a:pt x="762" y="344"/>
                  </a:cubicBezTo>
                  <a:cubicBezTo>
                    <a:pt x="763" y="345"/>
                    <a:pt x="763" y="345"/>
                    <a:pt x="763" y="345"/>
                  </a:cubicBezTo>
                  <a:cubicBezTo>
                    <a:pt x="763" y="345"/>
                    <a:pt x="763" y="345"/>
                    <a:pt x="763" y="345"/>
                  </a:cubicBezTo>
                  <a:cubicBezTo>
                    <a:pt x="764" y="345"/>
                    <a:pt x="764" y="345"/>
                    <a:pt x="764" y="345"/>
                  </a:cubicBezTo>
                  <a:cubicBezTo>
                    <a:pt x="764" y="345"/>
                    <a:pt x="764" y="345"/>
                    <a:pt x="764" y="345"/>
                  </a:cubicBezTo>
                  <a:cubicBezTo>
                    <a:pt x="765" y="346"/>
                    <a:pt x="765" y="346"/>
                    <a:pt x="765" y="346"/>
                  </a:cubicBezTo>
                  <a:cubicBezTo>
                    <a:pt x="765" y="346"/>
                    <a:pt x="765" y="346"/>
                    <a:pt x="765" y="346"/>
                  </a:cubicBezTo>
                  <a:cubicBezTo>
                    <a:pt x="767" y="346"/>
                    <a:pt x="767" y="346"/>
                    <a:pt x="767" y="346"/>
                  </a:cubicBezTo>
                  <a:cubicBezTo>
                    <a:pt x="767" y="346"/>
                    <a:pt x="767" y="346"/>
                    <a:pt x="767" y="346"/>
                  </a:cubicBezTo>
                  <a:cubicBezTo>
                    <a:pt x="779" y="345"/>
                    <a:pt x="779" y="345"/>
                    <a:pt x="779" y="345"/>
                  </a:cubicBezTo>
                  <a:cubicBezTo>
                    <a:pt x="779" y="345"/>
                    <a:pt x="779" y="345"/>
                    <a:pt x="779" y="345"/>
                  </a:cubicBezTo>
                  <a:cubicBezTo>
                    <a:pt x="792" y="342"/>
                    <a:pt x="792" y="342"/>
                    <a:pt x="792" y="342"/>
                  </a:cubicBezTo>
                  <a:cubicBezTo>
                    <a:pt x="792" y="342"/>
                    <a:pt x="792" y="342"/>
                    <a:pt x="792" y="342"/>
                  </a:cubicBezTo>
                  <a:cubicBezTo>
                    <a:pt x="805" y="340"/>
                    <a:pt x="805" y="340"/>
                    <a:pt x="805" y="340"/>
                  </a:cubicBezTo>
                  <a:cubicBezTo>
                    <a:pt x="805" y="340"/>
                    <a:pt x="805" y="340"/>
                    <a:pt x="805" y="340"/>
                  </a:cubicBezTo>
                  <a:cubicBezTo>
                    <a:pt x="820" y="336"/>
                    <a:pt x="820" y="336"/>
                    <a:pt x="820" y="336"/>
                  </a:cubicBezTo>
                  <a:cubicBezTo>
                    <a:pt x="820" y="336"/>
                    <a:pt x="820" y="336"/>
                    <a:pt x="820" y="336"/>
                  </a:cubicBezTo>
                  <a:cubicBezTo>
                    <a:pt x="831" y="332"/>
                    <a:pt x="831" y="332"/>
                    <a:pt x="831" y="332"/>
                  </a:cubicBezTo>
                  <a:cubicBezTo>
                    <a:pt x="831" y="332"/>
                    <a:pt x="831" y="332"/>
                    <a:pt x="831" y="332"/>
                  </a:cubicBezTo>
                  <a:cubicBezTo>
                    <a:pt x="844" y="325"/>
                    <a:pt x="844" y="325"/>
                    <a:pt x="844" y="325"/>
                  </a:cubicBezTo>
                  <a:cubicBezTo>
                    <a:pt x="844" y="325"/>
                    <a:pt x="844" y="325"/>
                    <a:pt x="844" y="325"/>
                  </a:cubicBezTo>
                  <a:cubicBezTo>
                    <a:pt x="855" y="318"/>
                    <a:pt x="855" y="318"/>
                    <a:pt x="855" y="318"/>
                  </a:cubicBezTo>
                  <a:cubicBezTo>
                    <a:pt x="855" y="318"/>
                    <a:pt x="855" y="318"/>
                    <a:pt x="855" y="318"/>
                  </a:cubicBezTo>
                  <a:cubicBezTo>
                    <a:pt x="866" y="308"/>
                    <a:pt x="866" y="308"/>
                    <a:pt x="866" y="308"/>
                  </a:cubicBezTo>
                  <a:cubicBezTo>
                    <a:pt x="866" y="308"/>
                    <a:pt x="866" y="308"/>
                    <a:pt x="866" y="308"/>
                  </a:cubicBezTo>
                  <a:cubicBezTo>
                    <a:pt x="900" y="268"/>
                    <a:pt x="900" y="268"/>
                    <a:pt x="900" y="268"/>
                  </a:cubicBezTo>
                  <a:cubicBezTo>
                    <a:pt x="900" y="268"/>
                    <a:pt x="900" y="268"/>
                    <a:pt x="900" y="268"/>
                  </a:cubicBezTo>
                  <a:cubicBezTo>
                    <a:pt x="901" y="268"/>
                    <a:pt x="901" y="268"/>
                    <a:pt x="901" y="268"/>
                  </a:cubicBezTo>
                  <a:cubicBezTo>
                    <a:pt x="901" y="268"/>
                    <a:pt x="901" y="268"/>
                    <a:pt x="901" y="268"/>
                  </a:cubicBezTo>
                  <a:cubicBezTo>
                    <a:pt x="903" y="266"/>
                    <a:pt x="903" y="266"/>
                    <a:pt x="903" y="266"/>
                  </a:cubicBezTo>
                  <a:cubicBezTo>
                    <a:pt x="903" y="266"/>
                    <a:pt x="903" y="266"/>
                    <a:pt x="903" y="266"/>
                  </a:cubicBezTo>
                  <a:cubicBezTo>
                    <a:pt x="905" y="264"/>
                    <a:pt x="905" y="264"/>
                    <a:pt x="905" y="264"/>
                  </a:cubicBezTo>
                  <a:cubicBezTo>
                    <a:pt x="905" y="264"/>
                    <a:pt x="905" y="264"/>
                    <a:pt x="905" y="264"/>
                  </a:cubicBezTo>
                  <a:cubicBezTo>
                    <a:pt x="907" y="261"/>
                    <a:pt x="907" y="261"/>
                    <a:pt x="907" y="261"/>
                  </a:cubicBezTo>
                  <a:cubicBezTo>
                    <a:pt x="907" y="261"/>
                    <a:pt x="907" y="261"/>
                    <a:pt x="907" y="261"/>
                  </a:cubicBezTo>
                  <a:cubicBezTo>
                    <a:pt x="908" y="259"/>
                    <a:pt x="908" y="259"/>
                    <a:pt x="908" y="259"/>
                  </a:cubicBezTo>
                  <a:cubicBezTo>
                    <a:pt x="908" y="259"/>
                    <a:pt x="908" y="259"/>
                    <a:pt x="908" y="259"/>
                  </a:cubicBezTo>
                  <a:cubicBezTo>
                    <a:pt x="911" y="257"/>
                    <a:pt x="911" y="257"/>
                    <a:pt x="911" y="257"/>
                  </a:cubicBezTo>
                  <a:cubicBezTo>
                    <a:pt x="911" y="257"/>
                    <a:pt x="911" y="257"/>
                    <a:pt x="911" y="257"/>
                  </a:cubicBezTo>
                  <a:cubicBezTo>
                    <a:pt x="913" y="256"/>
                    <a:pt x="913" y="256"/>
                    <a:pt x="913" y="256"/>
                  </a:cubicBezTo>
                  <a:cubicBezTo>
                    <a:pt x="913" y="256"/>
                    <a:pt x="913" y="256"/>
                    <a:pt x="913" y="256"/>
                  </a:cubicBezTo>
                  <a:cubicBezTo>
                    <a:pt x="916" y="253"/>
                    <a:pt x="916" y="253"/>
                    <a:pt x="916" y="253"/>
                  </a:cubicBezTo>
                  <a:cubicBezTo>
                    <a:pt x="916" y="253"/>
                    <a:pt x="916" y="253"/>
                    <a:pt x="916" y="253"/>
                  </a:cubicBezTo>
                  <a:cubicBezTo>
                    <a:pt x="922" y="247"/>
                    <a:pt x="922" y="247"/>
                    <a:pt x="922" y="247"/>
                  </a:cubicBezTo>
                  <a:cubicBezTo>
                    <a:pt x="922" y="247"/>
                    <a:pt x="922" y="247"/>
                    <a:pt x="922" y="247"/>
                  </a:cubicBezTo>
                  <a:cubicBezTo>
                    <a:pt x="928" y="242"/>
                    <a:pt x="928" y="242"/>
                    <a:pt x="928" y="242"/>
                  </a:cubicBezTo>
                  <a:cubicBezTo>
                    <a:pt x="928" y="242"/>
                    <a:pt x="928" y="242"/>
                    <a:pt x="928" y="242"/>
                  </a:cubicBezTo>
                  <a:cubicBezTo>
                    <a:pt x="934" y="235"/>
                    <a:pt x="934" y="235"/>
                    <a:pt x="934" y="235"/>
                  </a:cubicBezTo>
                  <a:cubicBezTo>
                    <a:pt x="934" y="235"/>
                    <a:pt x="934" y="235"/>
                    <a:pt x="934" y="235"/>
                  </a:cubicBezTo>
                  <a:cubicBezTo>
                    <a:pt x="941" y="229"/>
                    <a:pt x="941" y="229"/>
                    <a:pt x="941" y="229"/>
                  </a:cubicBezTo>
                  <a:cubicBezTo>
                    <a:pt x="941" y="229"/>
                    <a:pt x="941" y="229"/>
                    <a:pt x="941" y="229"/>
                  </a:cubicBezTo>
                  <a:cubicBezTo>
                    <a:pt x="946" y="223"/>
                    <a:pt x="946" y="223"/>
                    <a:pt x="946" y="223"/>
                  </a:cubicBezTo>
                  <a:cubicBezTo>
                    <a:pt x="946" y="223"/>
                    <a:pt x="946" y="223"/>
                    <a:pt x="946" y="223"/>
                  </a:cubicBezTo>
                  <a:cubicBezTo>
                    <a:pt x="951" y="215"/>
                    <a:pt x="951" y="215"/>
                    <a:pt x="951" y="215"/>
                  </a:cubicBezTo>
                  <a:cubicBezTo>
                    <a:pt x="951" y="215"/>
                    <a:pt x="951" y="215"/>
                    <a:pt x="951" y="215"/>
                  </a:cubicBezTo>
                  <a:cubicBezTo>
                    <a:pt x="956" y="208"/>
                    <a:pt x="956" y="208"/>
                    <a:pt x="956" y="208"/>
                  </a:cubicBezTo>
                  <a:cubicBezTo>
                    <a:pt x="956" y="208"/>
                    <a:pt x="956" y="208"/>
                    <a:pt x="956" y="208"/>
                  </a:cubicBezTo>
                  <a:cubicBezTo>
                    <a:pt x="961" y="200"/>
                    <a:pt x="961" y="200"/>
                    <a:pt x="961" y="200"/>
                  </a:cubicBezTo>
                  <a:cubicBezTo>
                    <a:pt x="961" y="200"/>
                    <a:pt x="961" y="200"/>
                    <a:pt x="961" y="200"/>
                  </a:cubicBezTo>
                  <a:cubicBezTo>
                    <a:pt x="959" y="198"/>
                    <a:pt x="959" y="198"/>
                    <a:pt x="959" y="198"/>
                  </a:cubicBezTo>
                  <a:cubicBezTo>
                    <a:pt x="959" y="198"/>
                    <a:pt x="959" y="198"/>
                    <a:pt x="959" y="198"/>
                  </a:cubicBezTo>
                  <a:cubicBezTo>
                    <a:pt x="956" y="196"/>
                    <a:pt x="956" y="196"/>
                    <a:pt x="956" y="196"/>
                  </a:cubicBezTo>
                  <a:cubicBezTo>
                    <a:pt x="956" y="196"/>
                    <a:pt x="956" y="196"/>
                    <a:pt x="956" y="196"/>
                  </a:cubicBezTo>
                  <a:cubicBezTo>
                    <a:pt x="953" y="195"/>
                    <a:pt x="953" y="195"/>
                    <a:pt x="953" y="195"/>
                  </a:cubicBezTo>
                  <a:cubicBezTo>
                    <a:pt x="953" y="195"/>
                    <a:pt x="953" y="195"/>
                    <a:pt x="953" y="195"/>
                  </a:cubicBezTo>
                  <a:cubicBezTo>
                    <a:pt x="950" y="194"/>
                    <a:pt x="950" y="194"/>
                    <a:pt x="950" y="194"/>
                  </a:cubicBezTo>
                  <a:cubicBezTo>
                    <a:pt x="950" y="194"/>
                    <a:pt x="950" y="194"/>
                    <a:pt x="950" y="194"/>
                  </a:cubicBezTo>
                  <a:cubicBezTo>
                    <a:pt x="946" y="194"/>
                    <a:pt x="946" y="194"/>
                    <a:pt x="946" y="194"/>
                  </a:cubicBezTo>
                  <a:cubicBezTo>
                    <a:pt x="946" y="194"/>
                    <a:pt x="946" y="194"/>
                    <a:pt x="946" y="194"/>
                  </a:cubicBezTo>
                  <a:cubicBezTo>
                    <a:pt x="943" y="194"/>
                    <a:pt x="943" y="194"/>
                    <a:pt x="943" y="194"/>
                  </a:cubicBezTo>
                  <a:cubicBezTo>
                    <a:pt x="943" y="194"/>
                    <a:pt x="943" y="194"/>
                    <a:pt x="943" y="194"/>
                  </a:cubicBezTo>
                  <a:cubicBezTo>
                    <a:pt x="939" y="194"/>
                    <a:pt x="939" y="194"/>
                    <a:pt x="939" y="194"/>
                  </a:cubicBezTo>
                  <a:cubicBezTo>
                    <a:pt x="939" y="194"/>
                    <a:pt x="939" y="194"/>
                    <a:pt x="939" y="194"/>
                  </a:cubicBezTo>
                  <a:cubicBezTo>
                    <a:pt x="936" y="194"/>
                    <a:pt x="936" y="194"/>
                    <a:pt x="936" y="194"/>
                  </a:cubicBezTo>
                  <a:cubicBezTo>
                    <a:pt x="936" y="194"/>
                    <a:pt x="936" y="194"/>
                    <a:pt x="936" y="194"/>
                  </a:cubicBezTo>
                  <a:cubicBezTo>
                    <a:pt x="927" y="198"/>
                    <a:pt x="927" y="198"/>
                    <a:pt x="927" y="198"/>
                  </a:cubicBezTo>
                  <a:cubicBezTo>
                    <a:pt x="927" y="198"/>
                    <a:pt x="927" y="198"/>
                    <a:pt x="927" y="198"/>
                  </a:cubicBezTo>
                  <a:cubicBezTo>
                    <a:pt x="918" y="200"/>
                    <a:pt x="918" y="200"/>
                    <a:pt x="918" y="200"/>
                  </a:cubicBezTo>
                  <a:cubicBezTo>
                    <a:pt x="918" y="200"/>
                    <a:pt x="918" y="200"/>
                    <a:pt x="918" y="200"/>
                  </a:cubicBezTo>
                  <a:cubicBezTo>
                    <a:pt x="910" y="202"/>
                    <a:pt x="910" y="202"/>
                    <a:pt x="910" y="202"/>
                  </a:cubicBezTo>
                  <a:cubicBezTo>
                    <a:pt x="910" y="202"/>
                    <a:pt x="910" y="202"/>
                    <a:pt x="910" y="202"/>
                  </a:cubicBezTo>
                  <a:cubicBezTo>
                    <a:pt x="901" y="203"/>
                    <a:pt x="901" y="203"/>
                    <a:pt x="901" y="203"/>
                  </a:cubicBezTo>
                  <a:cubicBezTo>
                    <a:pt x="901" y="203"/>
                    <a:pt x="901" y="203"/>
                    <a:pt x="901" y="203"/>
                  </a:cubicBezTo>
                  <a:cubicBezTo>
                    <a:pt x="892" y="205"/>
                    <a:pt x="892" y="205"/>
                    <a:pt x="892" y="205"/>
                  </a:cubicBezTo>
                  <a:cubicBezTo>
                    <a:pt x="892" y="205"/>
                    <a:pt x="892" y="205"/>
                    <a:pt x="892" y="205"/>
                  </a:cubicBezTo>
                  <a:cubicBezTo>
                    <a:pt x="884" y="206"/>
                    <a:pt x="884" y="206"/>
                    <a:pt x="884" y="206"/>
                  </a:cubicBezTo>
                  <a:cubicBezTo>
                    <a:pt x="884" y="206"/>
                    <a:pt x="884" y="206"/>
                    <a:pt x="884" y="206"/>
                  </a:cubicBezTo>
                  <a:cubicBezTo>
                    <a:pt x="875" y="207"/>
                    <a:pt x="875" y="207"/>
                    <a:pt x="875" y="207"/>
                  </a:cubicBezTo>
                  <a:cubicBezTo>
                    <a:pt x="875" y="207"/>
                    <a:pt x="875" y="207"/>
                    <a:pt x="875" y="207"/>
                  </a:cubicBezTo>
                  <a:cubicBezTo>
                    <a:pt x="867" y="207"/>
                    <a:pt x="867" y="207"/>
                    <a:pt x="867" y="207"/>
                  </a:cubicBezTo>
                  <a:cubicBezTo>
                    <a:pt x="867" y="207"/>
                    <a:pt x="867" y="207"/>
                    <a:pt x="867" y="207"/>
                  </a:cubicBezTo>
                  <a:cubicBezTo>
                    <a:pt x="865" y="207"/>
                    <a:pt x="865" y="207"/>
                    <a:pt x="865" y="207"/>
                  </a:cubicBezTo>
                  <a:cubicBezTo>
                    <a:pt x="865" y="207"/>
                    <a:pt x="865" y="207"/>
                    <a:pt x="865" y="207"/>
                  </a:cubicBezTo>
                  <a:cubicBezTo>
                    <a:pt x="863" y="207"/>
                    <a:pt x="863" y="207"/>
                    <a:pt x="863" y="207"/>
                  </a:cubicBezTo>
                  <a:cubicBezTo>
                    <a:pt x="863" y="207"/>
                    <a:pt x="863" y="207"/>
                    <a:pt x="863" y="207"/>
                  </a:cubicBezTo>
                  <a:cubicBezTo>
                    <a:pt x="861" y="207"/>
                    <a:pt x="861" y="207"/>
                    <a:pt x="861" y="207"/>
                  </a:cubicBezTo>
                  <a:cubicBezTo>
                    <a:pt x="861" y="207"/>
                    <a:pt x="861" y="207"/>
                    <a:pt x="861" y="207"/>
                  </a:cubicBezTo>
                  <a:cubicBezTo>
                    <a:pt x="859" y="207"/>
                    <a:pt x="859" y="207"/>
                    <a:pt x="859" y="207"/>
                  </a:cubicBezTo>
                  <a:cubicBezTo>
                    <a:pt x="859" y="207"/>
                    <a:pt x="859" y="207"/>
                    <a:pt x="859" y="207"/>
                  </a:cubicBezTo>
                  <a:cubicBezTo>
                    <a:pt x="857" y="207"/>
                    <a:pt x="857" y="207"/>
                    <a:pt x="857" y="207"/>
                  </a:cubicBezTo>
                  <a:cubicBezTo>
                    <a:pt x="857" y="207"/>
                    <a:pt x="857" y="207"/>
                    <a:pt x="857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3" y="206"/>
                    <a:pt x="853" y="206"/>
                    <a:pt x="853" y="206"/>
                  </a:cubicBezTo>
                  <a:cubicBezTo>
                    <a:pt x="853" y="206"/>
                    <a:pt x="853" y="206"/>
                    <a:pt x="853" y="206"/>
                  </a:cubicBezTo>
                  <a:cubicBezTo>
                    <a:pt x="852" y="204"/>
                    <a:pt x="852" y="204"/>
                    <a:pt x="852" y="204"/>
                  </a:cubicBezTo>
                  <a:cubicBezTo>
                    <a:pt x="852" y="204"/>
                    <a:pt x="852" y="204"/>
                    <a:pt x="852" y="204"/>
                  </a:cubicBezTo>
                  <a:cubicBezTo>
                    <a:pt x="849" y="203"/>
                    <a:pt x="849" y="203"/>
                    <a:pt x="849" y="203"/>
                  </a:cubicBezTo>
                  <a:cubicBezTo>
                    <a:pt x="849" y="203"/>
                    <a:pt x="849" y="203"/>
                    <a:pt x="849" y="203"/>
                  </a:cubicBezTo>
                  <a:cubicBezTo>
                    <a:pt x="847" y="200"/>
                    <a:pt x="847" y="200"/>
                    <a:pt x="847" y="200"/>
                  </a:cubicBezTo>
                  <a:cubicBezTo>
                    <a:pt x="847" y="200"/>
                    <a:pt x="847" y="200"/>
                    <a:pt x="847" y="200"/>
                  </a:cubicBezTo>
                  <a:cubicBezTo>
                    <a:pt x="844" y="199"/>
                    <a:pt x="844" y="199"/>
                    <a:pt x="844" y="199"/>
                  </a:cubicBezTo>
                  <a:cubicBezTo>
                    <a:pt x="844" y="199"/>
                    <a:pt x="844" y="199"/>
                    <a:pt x="844" y="199"/>
                  </a:cubicBezTo>
                  <a:cubicBezTo>
                    <a:pt x="842" y="196"/>
                    <a:pt x="842" y="196"/>
                    <a:pt x="842" y="196"/>
                  </a:cubicBezTo>
                  <a:cubicBezTo>
                    <a:pt x="842" y="196"/>
                    <a:pt x="842" y="196"/>
                    <a:pt x="842" y="196"/>
                  </a:cubicBezTo>
                  <a:cubicBezTo>
                    <a:pt x="839" y="194"/>
                    <a:pt x="839" y="194"/>
                    <a:pt x="839" y="194"/>
                  </a:cubicBezTo>
                  <a:cubicBezTo>
                    <a:pt x="839" y="194"/>
                    <a:pt x="839" y="194"/>
                    <a:pt x="839" y="194"/>
                  </a:cubicBezTo>
                  <a:cubicBezTo>
                    <a:pt x="838" y="191"/>
                    <a:pt x="838" y="191"/>
                    <a:pt x="838" y="191"/>
                  </a:cubicBezTo>
                  <a:cubicBezTo>
                    <a:pt x="838" y="191"/>
                    <a:pt x="838" y="191"/>
                    <a:pt x="838" y="191"/>
                  </a:cubicBezTo>
                  <a:cubicBezTo>
                    <a:pt x="836" y="188"/>
                    <a:pt x="836" y="188"/>
                    <a:pt x="836" y="188"/>
                  </a:cubicBezTo>
                  <a:cubicBezTo>
                    <a:pt x="836" y="188"/>
                    <a:pt x="836" y="188"/>
                    <a:pt x="836" y="188"/>
                  </a:cubicBezTo>
                  <a:cubicBezTo>
                    <a:pt x="836" y="184"/>
                    <a:pt x="836" y="184"/>
                    <a:pt x="836" y="184"/>
                  </a:cubicBezTo>
                  <a:cubicBezTo>
                    <a:pt x="836" y="184"/>
                    <a:pt x="836" y="184"/>
                    <a:pt x="836" y="184"/>
                  </a:cubicBezTo>
                  <a:cubicBezTo>
                    <a:pt x="836" y="183"/>
                    <a:pt x="836" y="183"/>
                    <a:pt x="836" y="183"/>
                  </a:cubicBezTo>
                  <a:cubicBezTo>
                    <a:pt x="836" y="183"/>
                    <a:pt x="836" y="183"/>
                    <a:pt x="836" y="183"/>
                  </a:cubicBezTo>
                  <a:cubicBezTo>
                    <a:pt x="838" y="182"/>
                    <a:pt x="838" y="182"/>
                    <a:pt x="838" y="182"/>
                  </a:cubicBezTo>
                  <a:cubicBezTo>
                    <a:pt x="838" y="182"/>
                    <a:pt x="838" y="182"/>
                    <a:pt x="838" y="182"/>
                  </a:cubicBezTo>
                  <a:cubicBezTo>
                    <a:pt x="839" y="181"/>
                    <a:pt x="839" y="181"/>
                    <a:pt x="839" y="181"/>
                  </a:cubicBezTo>
                  <a:cubicBezTo>
                    <a:pt x="839" y="181"/>
                    <a:pt x="839" y="181"/>
                    <a:pt x="839" y="181"/>
                  </a:cubicBezTo>
                  <a:cubicBezTo>
                    <a:pt x="840" y="179"/>
                    <a:pt x="840" y="179"/>
                    <a:pt x="840" y="179"/>
                  </a:cubicBezTo>
                  <a:cubicBezTo>
                    <a:pt x="840" y="179"/>
                    <a:pt x="840" y="179"/>
                    <a:pt x="840" y="179"/>
                  </a:cubicBezTo>
                  <a:cubicBezTo>
                    <a:pt x="840" y="178"/>
                    <a:pt x="840" y="178"/>
                    <a:pt x="840" y="178"/>
                  </a:cubicBezTo>
                  <a:cubicBezTo>
                    <a:pt x="840" y="178"/>
                    <a:pt x="840" y="178"/>
                    <a:pt x="840" y="178"/>
                  </a:cubicBezTo>
                  <a:cubicBezTo>
                    <a:pt x="842" y="177"/>
                    <a:pt x="842" y="177"/>
                    <a:pt x="842" y="177"/>
                  </a:cubicBezTo>
                  <a:cubicBezTo>
                    <a:pt x="842" y="177"/>
                    <a:pt x="842" y="177"/>
                    <a:pt x="842" y="177"/>
                  </a:cubicBezTo>
                  <a:cubicBezTo>
                    <a:pt x="843" y="176"/>
                    <a:pt x="843" y="176"/>
                    <a:pt x="843" y="176"/>
                  </a:cubicBezTo>
                  <a:cubicBezTo>
                    <a:pt x="843" y="176"/>
                    <a:pt x="843" y="176"/>
                    <a:pt x="843" y="176"/>
                  </a:cubicBezTo>
                  <a:cubicBezTo>
                    <a:pt x="845" y="174"/>
                    <a:pt x="845" y="174"/>
                    <a:pt x="845" y="174"/>
                  </a:cubicBezTo>
                  <a:cubicBezTo>
                    <a:pt x="845" y="174"/>
                    <a:pt x="845" y="174"/>
                    <a:pt x="845" y="174"/>
                  </a:cubicBezTo>
                  <a:cubicBezTo>
                    <a:pt x="847" y="177"/>
                    <a:pt x="847" y="177"/>
                    <a:pt x="847" y="177"/>
                  </a:cubicBezTo>
                  <a:cubicBezTo>
                    <a:pt x="847" y="177"/>
                    <a:pt x="847" y="177"/>
                    <a:pt x="847" y="177"/>
                  </a:cubicBezTo>
                  <a:cubicBezTo>
                    <a:pt x="850" y="178"/>
                    <a:pt x="850" y="178"/>
                    <a:pt x="850" y="178"/>
                  </a:cubicBezTo>
                  <a:cubicBezTo>
                    <a:pt x="850" y="178"/>
                    <a:pt x="850" y="178"/>
                    <a:pt x="850" y="178"/>
                  </a:cubicBezTo>
                  <a:cubicBezTo>
                    <a:pt x="854" y="179"/>
                    <a:pt x="854" y="179"/>
                    <a:pt x="854" y="179"/>
                  </a:cubicBezTo>
                  <a:cubicBezTo>
                    <a:pt x="854" y="179"/>
                    <a:pt x="854" y="179"/>
                    <a:pt x="854" y="179"/>
                  </a:cubicBezTo>
                  <a:cubicBezTo>
                    <a:pt x="858" y="179"/>
                    <a:pt x="858" y="179"/>
                    <a:pt x="858" y="179"/>
                  </a:cubicBezTo>
                  <a:cubicBezTo>
                    <a:pt x="858" y="179"/>
                    <a:pt x="858" y="179"/>
                    <a:pt x="858" y="179"/>
                  </a:cubicBezTo>
                  <a:cubicBezTo>
                    <a:pt x="862" y="180"/>
                    <a:pt x="862" y="180"/>
                    <a:pt x="862" y="180"/>
                  </a:cubicBezTo>
                  <a:cubicBezTo>
                    <a:pt x="862" y="180"/>
                    <a:pt x="862" y="180"/>
                    <a:pt x="862" y="180"/>
                  </a:cubicBezTo>
                  <a:cubicBezTo>
                    <a:pt x="866" y="180"/>
                    <a:pt x="866" y="180"/>
                    <a:pt x="866" y="180"/>
                  </a:cubicBezTo>
                  <a:cubicBezTo>
                    <a:pt x="866" y="180"/>
                    <a:pt x="866" y="180"/>
                    <a:pt x="866" y="180"/>
                  </a:cubicBezTo>
                  <a:cubicBezTo>
                    <a:pt x="870" y="181"/>
                    <a:pt x="870" y="181"/>
                    <a:pt x="870" y="181"/>
                  </a:cubicBezTo>
                  <a:cubicBezTo>
                    <a:pt x="870" y="181"/>
                    <a:pt x="870" y="181"/>
                    <a:pt x="870" y="181"/>
                  </a:cubicBezTo>
                  <a:cubicBezTo>
                    <a:pt x="874" y="181"/>
                    <a:pt x="874" y="181"/>
                    <a:pt x="874" y="181"/>
                  </a:cubicBezTo>
                  <a:cubicBezTo>
                    <a:pt x="874" y="181"/>
                    <a:pt x="874" y="181"/>
                    <a:pt x="874" y="181"/>
                  </a:cubicBezTo>
                  <a:cubicBezTo>
                    <a:pt x="941" y="179"/>
                    <a:pt x="941" y="179"/>
                    <a:pt x="941" y="179"/>
                  </a:cubicBezTo>
                  <a:cubicBezTo>
                    <a:pt x="941" y="179"/>
                    <a:pt x="941" y="179"/>
                    <a:pt x="941" y="179"/>
                  </a:cubicBezTo>
                  <a:cubicBezTo>
                    <a:pt x="976" y="176"/>
                    <a:pt x="976" y="176"/>
                    <a:pt x="976" y="176"/>
                  </a:cubicBezTo>
                  <a:cubicBezTo>
                    <a:pt x="976" y="176"/>
                    <a:pt x="976" y="176"/>
                    <a:pt x="976" y="176"/>
                  </a:cubicBezTo>
                  <a:cubicBezTo>
                    <a:pt x="979" y="180"/>
                    <a:pt x="979" y="180"/>
                    <a:pt x="979" y="180"/>
                  </a:cubicBezTo>
                  <a:cubicBezTo>
                    <a:pt x="979" y="180"/>
                    <a:pt x="979" y="180"/>
                    <a:pt x="979" y="180"/>
                  </a:cubicBezTo>
                  <a:cubicBezTo>
                    <a:pt x="983" y="183"/>
                    <a:pt x="983" y="183"/>
                    <a:pt x="983" y="183"/>
                  </a:cubicBezTo>
                  <a:cubicBezTo>
                    <a:pt x="983" y="183"/>
                    <a:pt x="983" y="183"/>
                    <a:pt x="983" y="183"/>
                  </a:cubicBezTo>
                  <a:cubicBezTo>
                    <a:pt x="985" y="186"/>
                    <a:pt x="985" y="186"/>
                    <a:pt x="985" y="186"/>
                  </a:cubicBezTo>
                  <a:cubicBezTo>
                    <a:pt x="985" y="186"/>
                    <a:pt x="985" y="186"/>
                    <a:pt x="985" y="186"/>
                  </a:cubicBezTo>
                  <a:cubicBezTo>
                    <a:pt x="988" y="190"/>
                    <a:pt x="988" y="190"/>
                    <a:pt x="988" y="190"/>
                  </a:cubicBezTo>
                  <a:cubicBezTo>
                    <a:pt x="988" y="190"/>
                    <a:pt x="988" y="190"/>
                    <a:pt x="988" y="190"/>
                  </a:cubicBezTo>
                  <a:cubicBezTo>
                    <a:pt x="988" y="195"/>
                    <a:pt x="988" y="195"/>
                    <a:pt x="988" y="195"/>
                  </a:cubicBezTo>
                  <a:cubicBezTo>
                    <a:pt x="988" y="195"/>
                    <a:pt x="988" y="195"/>
                    <a:pt x="988" y="195"/>
                  </a:cubicBezTo>
                  <a:cubicBezTo>
                    <a:pt x="989" y="200"/>
                    <a:pt x="989" y="200"/>
                    <a:pt x="989" y="200"/>
                  </a:cubicBezTo>
                  <a:cubicBezTo>
                    <a:pt x="989" y="200"/>
                    <a:pt x="989" y="200"/>
                    <a:pt x="989" y="200"/>
                  </a:cubicBezTo>
                  <a:cubicBezTo>
                    <a:pt x="989" y="204"/>
                    <a:pt x="989" y="204"/>
                    <a:pt x="989" y="204"/>
                  </a:cubicBezTo>
                  <a:cubicBezTo>
                    <a:pt x="989" y="204"/>
                    <a:pt x="989" y="204"/>
                    <a:pt x="989" y="204"/>
                  </a:cubicBezTo>
                  <a:cubicBezTo>
                    <a:pt x="989" y="208"/>
                    <a:pt x="989" y="208"/>
                    <a:pt x="989" y="208"/>
                  </a:cubicBezTo>
                  <a:cubicBezTo>
                    <a:pt x="989" y="208"/>
                    <a:pt x="989" y="208"/>
                    <a:pt x="989" y="208"/>
                  </a:cubicBezTo>
                  <a:cubicBezTo>
                    <a:pt x="987" y="212"/>
                    <a:pt x="987" y="212"/>
                    <a:pt x="987" y="212"/>
                  </a:cubicBezTo>
                  <a:cubicBezTo>
                    <a:pt x="987" y="212"/>
                    <a:pt x="987" y="212"/>
                    <a:pt x="987" y="212"/>
                  </a:cubicBezTo>
                  <a:cubicBezTo>
                    <a:pt x="986" y="214"/>
                    <a:pt x="986" y="214"/>
                    <a:pt x="986" y="214"/>
                  </a:cubicBezTo>
                  <a:cubicBezTo>
                    <a:pt x="986" y="214"/>
                    <a:pt x="986" y="214"/>
                    <a:pt x="986" y="214"/>
                  </a:cubicBezTo>
                  <a:cubicBezTo>
                    <a:pt x="984" y="215"/>
                    <a:pt x="984" y="215"/>
                    <a:pt x="984" y="215"/>
                  </a:cubicBezTo>
                  <a:cubicBezTo>
                    <a:pt x="984" y="215"/>
                    <a:pt x="984" y="215"/>
                    <a:pt x="984" y="215"/>
                  </a:cubicBezTo>
                  <a:cubicBezTo>
                    <a:pt x="983" y="216"/>
                    <a:pt x="983" y="216"/>
                    <a:pt x="983" y="216"/>
                  </a:cubicBezTo>
                  <a:cubicBezTo>
                    <a:pt x="983" y="216"/>
                    <a:pt x="983" y="216"/>
                    <a:pt x="983" y="216"/>
                  </a:cubicBezTo>
                  <a:cubicBezTo>
                    <a:pt x="979" y="219"/>
                    <a:pt x="979" y="219"/>
                    <a:pt x="979" y="219"/>
                  </a:cubicBezTo>
                  <a:cubicBezTo>
                    <a:pt x="979" y="219"/>
                    <a:pt x="979" y="219"/>
                    <a:pt x="979" y="219"/>
                  </a:cubicBezTo>
                  <a:cubicBezTo>
                    <a:pt x="977" y="221"/>
                    <a:pt x="977" y="221"/>
                    <a:pt x="977" y="221"/>
                  </a:cubicBezTo>
                  <a:cubicBezTo>
                    <a:pt x="977" y="221"/>
                    <a:pt x="977" y="221"/>
                    <a:pt x="977" y="221"/>
                  </a:cubicBezTo>
                  <a:cubicBezTo>
                    <a:pt x="975" y="223"/>
                    <a:pt x="975" y="223"/>
                    <a:pt x="975" y="223"/>
                  </a:cubicBezTo>
                  <a:cubicBezTo>
                    <a:pt x="975" y="223"/>
                    <a:pt x="975" y="223"/>
                    <a:pt x="975" y="223"/>
                  </a:cubicBezTo>
                  <a:cubicBezTo>
                    <a:pt x="975" y="225"/>
                    <a:pt x="975" y="225"/>
                    <a:pt x="975" y="225"/>
                  </a:cubicBezTo>
                  <a:cubicBezTo>
                    <a:pt x="975" y="225"/>
                    <a:pt x="975" y="225"/>
                    <a:pt x="975" y="225"/>
                  </a:cubicBezTo>
                  <a:cubicBezTo>
                    <a:pt x="969" y="231"/>
                    <a:pt x="969" y="231"/>
                    <a:pt x="969" y="231"/>
                  </a:cubicBezTo>
                  <a:cubicBezTo>
                    <a:pt x="969" y="231"/>
                    <a:pt x="969" y="231"/>
                    <a:pt x="969" y="231"/>
                  </a:cubicBezTo>
                  <a:cubicBezTo>
                    <a:pt x="964" y="237"/>
                    <a:pt x="964" y="237"/>
                    <a:pt x="964" y="237"/>
                  </a:cubicBezTo>
                  <a:cubicBezTo>
                    <a:pt x="964" y="237"/>
                    <a:pt x="964" y="237"/>
                    <a:pt x="964" y="237"/>
                  </a:cubicBezTo>
                  <a:cubicBezTo>
                    <a:pt x="957" y="243"/>
                    <a:pt x="957" y="243"/>
                    <a:pt x="957" y="243"/>
                  </a:cubicBezTo>
                  <a:cubicBezTo>
                    <a:pt x="957" y="243"/>
                    <a:pt x="957" y="243"/>
                    <a:pt x="957" y="243"/>
                  </a:cubicBezTo>
                  <a:cubicBezTo>
                    <a:pt x="953" y="249"/>
                    <a:pt x="953" y="249"/>
                    <a:pt x="953" y="249"/>
                  </a:cubicBezTo>
                  <a:cubicBezTo>
                    <a:pt x="953" y="249"/>
                    <a:pt x="953" y="249"/>
                    <a:pt x="953" y="249"/>
                  </a:cubicBezTo>
                  <a:cubicBezTo>
                    <a:pt x="947" y="256"/>
                    <a:pt x="947" y="256"/>
                    <a:pt x="947" y="256"/>
                  </a:cubicBezTo>
                  <a:cubicBezTo>
                    <a:pt x="947" y="256"/>
                    <a:pt x="947" y="256"/>
                    <a:pt x="947" y="256"/>
                  </a:cubicBezTo>
                  <a:cubicBezTo>
                    <a:pt x="942" y="261"/>
                    <a:pt x="942" y="261"/>
                    <a:pt x="942" y="261"/>
                  </a:cubicBezTo>
                  <a:cubicBezTo>
                    <a:pt x="942" y="261"/>
                    <a:pt x="942" y="261"/>
                    <a:pt x="942" y="261"/>
                  </a:cubicBezTo>
                  <a:cubicBezTo>
                    <a:pt x="935" y="266"/>
                    <a:pt x="935" y="266"/>
                    <a:pt x="935" y="266"/>
                  </a:cubicBezTo>
                  <a:cubicBezTo>
                    <a:pt x="935" y="266"/>
                    <a:pt x="935" y="266"/>
                    <a:pt x="935" y="266"/>
                  </a:cubicBezTo>
                  <a:cubicBezTo>
                    <a:pt x="929" y="269"/>
                    <a:pt x="929" y="269"/>
                    <a:pt x="929" y="269"/>
                  </a:cubicBezTo>
                  <a:cubicBezTo>
                    <a:pt x="929" y="269"/>
                    <a:pt x="929" y="269"/>
                    <a:pt x="929" y="269"/>
                  </a:cubicBezTo>
                  <a:cubicBezTo>
                    <a:pt x="906" y="308"/>
                    <a:pt x="906" y="308"/>
                    <a:pt x="906" y="308"/>
                  </a:cubicBezTo>
                  <a:cubicBezTo>
                    <a:pt x="906" y="308"/>
                    <a:pt x="906" y="308"/>
                    <a:pt x="906" y="308"/>
                  </a:cubicBezTo>
                  <a:cubicBezTo>
                    <a:pt x="908" y="313"/>
                    <a:pt x="908" y="313"/>
                    <a:pt x="908" y="313"/>
                  </a:cubicBezTo>
                  <a:cubicBezTo>
                    <a:pt x="908" y="313"/>
                    <a:pt x="908" y="313"/>
                    <a:pt x="908" y="313"/>
                  </a:cubicBezTo>
                  <a:cubicBezTo>
                    <a:pt x="914" y="315"/>
                    <a:pt x="914" y="315"/>
                    <a:pt x="914" y="315"/>
                  </a:cubicBezTo>
                  <a:cubicBezTo>
                    <a:pt x="914" y="315"/>
                    <a:pt x="914" y="315"/>
                    <a:pt x="914" y="315"/>
                  </a:cubicBezTo>
                  <a:cubicBezTo>
                    <a:pt x="921" y="314"/>
                    <a:pt x="921" y="314"/>
                    <a:pt x="921" y="314"/>
                  </a:cubicBezTo>
                  <a:cubicBezTo>
                    <a:pt x="921" y="314"/>
                    <a:pt x="921" y="314"/>
                    <a:pt x="921" y="314"/>
                  </a:cubicBezTo>
                  <a:cubicBezTo>
                    <a:pt x="927" y="312"/>
                    <a:pt x="927" y="312"/>
                    <a:pt x="927" y="312"/>
                  </a:cubicBezTo>
                  <a:cubicBezTo>
                    <a:pt x="927" y="312"/>
                    <a:pt x="927" y="312"/>
                    <a:pt x="927" y="312"/>
                  </a:cubicBezTo>
                  <a:cubicBezTo>
                    <a:pt x="934" y="310"/>
                    <a:pt x="934" y="310"/>
                    <a:pt x="934" y="310"/>
                  </a:cubicBezTo>
                  <a:cubicBezTo>
                    <a:pt x="934" y="310"/>
                    <a:pt x="934" y="310"/>
                    <a:pt x="934" y="310"/>
                  </a:cubicBezTo>
                  <a:cubicBezTo>
                    <a:pt x="941" y="307"/>
                    <a:pt x="941" y="307"/>
                    <a:pt x="941" y="307"/>
                  </a:cubicBezTo>
                  <a:cubicBezTo>
                    <a:pt x="941" y="307"/>
                    <a:pt x="941" y="307"/>
                    <a:pt x="941" y="307"/>
                  </a:cubicBezTo>
                  <a:cubicBezTo>
                    <a:pt x="947" y="304"/>
                    <a:pt x="947" y="304"/>
                    <a:pt x="947" y="304"/>
                  </a:cubicBezTo>
                  <a:cubicBezTo>
                    <a:pt x="947" y="304"/>
                    <a:pt x="947" y="304"/>
                    <a:pt x="947" y="304"/>
                  </a:cubicBezTo>
                  <a:cubicBezTo>
                    <a:pt x="953" y="302"/>
                    <a:pt x="953" y="302"/>
                    <a:pt x="953" y="302"/>
                  </a:cubicBezTo>
                  <a:cubicBezTo>
                    <a:pt x="953" y="302"/>
                    <a:pt x="953" y="302"/>
                    <a:pt x="953" y="302"/>
                  </a:cubicBezTo>
                  <a:cubicBezTo>
                    <a:pt x="960" y="299"/>
                    <a:pt x="960" y="299"/>
                    <a:pt x="960" y="299"/>
                  </a:cubicBezTo>
                  <a:cubicBezTo>
                    <a:pt x="960" y="299"/>
                    <a:pt x="960" y="299"/>
                    <a:pt x="960" y="299"/>
                  </a:cubicBezTo>
                  <a:cubicBezTo>
                    <a:pt x="960" y="301"/>
                    <a:pt x="960" y="301"/>
                    <a:pt x="960" y="301"/>
                  </a:cubicBezTo>
                  <a:cubicBezTo>
                    <a:pt x="960" y="301"/>
                    <a:pt x="960" y="301"/>
                    <a:pt x="960" y="301"/>
                  </a:cubicBezTo>
                  <a:cubicBezTo>
                    <a:pt x="963" y="303"/>
                    <a:pt x="963" y="303"/>
                    <a:pt x="963" y="303"/>
                  </a:cubicBezTo>
                  <a:cubicBezTo>
                    <a:pt x="963" y="303"/>
                    <a:pt x="963" y="303"/>
                    <a:pt x="963" y="303"/>
                  </a:cubicBezTo>
                  <a:cubicBezTo>
                    <a:pt x="963" y="305"/>
                    <a:pt x="963" y="305"/>
                    <a:pt x="963" y="305"/>
                  </a:cubicBezTo>
                  <a:cubicBezTo>
                    <a:pt x="963" y="305"/>
                    <a:pt x="963" y="305"/>
                    <a:pt x="963" y="305"/>
                  </a:cubicBezTo>
                  <a:cubicBezTo>
                    <a:pt x="965" y="307"/>
                    <a:pt x="965" y="307"/>
                    <a:pt x="965" y="307"/>
                  </a:cubicBezTo>
                  <a:cubicBezTo>
                    <a:pt x="965" y="307"/>
                    <a:pt x="965" y="307"/>
                    <a:pt x="965" y="307"/>
                  </a:cubicBezTo>
                  <a:cubicBezTo>
                    <a:pt x="965" y="310"/>
                    <a:pt x="965" y="310"/>
                    <a:pt x="965" y="310"/>
                  </a:cubicBezTo>
                  <a:cubicBezTo>
                    <a:pt x="965" y="310"/>
                    <a:pt x="965" y="310"/>
                    <a:pt x="965" y="310"/>
                  </a:cubicBezTo>
                  <a:cubicBezTo>
                    <a:pt x="965" y="311"/>
                    <a:pt x="965" y="311"/>
                    <a:pt x="965" y="311"/>
                  </a:cubicBezTo>
                  <a:cubicBezTo>
                    <a:pt x="965" y="311"/>
                    <a:pt x="965" y="311"/>
                    <a:pt x="965" y="311"/>
                  </a:cubicBezTo>
                  <a:cubicBezTo>
                    <a:pt x="965" y="313"/>
                    <a:pt x="965" y="313"/>
                    <a:pt x="965" y="313"/>
                  </a:cubicBezTo>
                  <a:cubicBezTo>
                    <a:pt x="965" y="313"/>
                    <a:pt x="965" y="313"/>
                    <a:pt x="965" y="313"/>
                  </a:cubicBezTo>
                  <a:cubicBezTo>
                    <a:pt x="966" y="315"/>
                    <a:pt x="966" y="315"/>
                    <a:pt x="966" y="315"/>
                  </a:cubicBezTo>
                  <a:cubicBezTo>
                    <a:pt x="966" y="315"/>
                    <a:pt x="966" y="315"/>
                    <a:pt x="966" y="315"/>
                  </a:cubicBezTo>
                  <a:cubicBezTo>
                    <a:pt x="964" y="317"/>
                    <a:pt x="964" y="317"/>
                    <a:pt x="964" y="317"/>
                  </a:cubicBezTo>
                  <a:cubicBezTo>
                    <a:pt x="964" y="317"/>
                    <a:pt x="964" y="317"/>
                    <a:pt x="964" y="317"/>
                  </a:cubicBezTo>
                  <a:cubicBezTo>
                    <a:pt x="961" y="318"/>
                    <a:pt x="961" y="318"/>
                    <a:pt x="961" y="318"/>
                  </a:cubicBezTo>
                  <a:cubicBezTo>
                    <a:pt x="961" y="318"/>
                    <a:pt x="961" y="318"/>
                    <a:pt x="961" y="318"/>
                  </a:cubicBezTo>
                  <a:cubicBezTo>
                    <a:pt x="960" y="318"/>
                    <a:pt x="960" y="318"/>
                    <a:pt x="960" y="318"/>
                  </a:cubicBezTo>
                  <a:cubicBezTo>
                    <a:pt x="960" y="318"/>
                    <a:pt x="960" y="318"/>
                    <a:pt x="960" y="318"/>
                  </a:cubicBezTo>
                  <a:cubicBezTo>
                    <a:pt x="959" y="318"/>
                    <a:pt x="959" y="318"/>
                    <a:pt x="959" y="318"/>
                  </a:cubicBezTo>
                  <a:cubicBezTo>
                    <a:pt x="959" y="318"/>
                    <a:pt x="959" y="318"/>
                    <a:pt x="959" y="318"/>
                  </a:cubicBezTo>
                  <a:cubicBezTo>
                    <a:pt x="956" y="319"/>
                    <a:pt x="956" y="319"/>
                    <a:pt x="956" y="319"/>
                  </a:cubicBezTo>
                  <a:cubicBezTo>
                    <a:pt x="956" y="319"/>
                    <a:pt x="956" y="319"/>
                    <a:pt x="956" y="319"/>
                  </a:cubicBezTo>
                  <a:cubicBezTo>
                    <a:pt x="955" y="319"/>
                    <a:pt x="955" y="319"/>
                    <a:pt x="955" y="319"/>
                  </a:cubicBezTo>
                  <a:cubicBezTo>
                    <a:pt x="955" y="319"/>
                    <a:pt x="955" y="319"/>
                    <a:pt x="955" y="319"/>
                  </a:cubicBezTo>
                  <a:cubicBezTo>
                    <a:pt x="953" y="320"/>
                    <a:pt x="953" y="320"/>
                    <a:pt x="953" y="320"/>
                  </a:cubicBezTo>
                  <a:cubicBezTo>
                    <a:pt x="953" y="320"/>
                    <a:pt x="953" y="320"/>
                    <a:pt x="953" y="320"/>
                  </a:cubicBezTo>
                  <a:cubicBezTo>
                    <a:pt x="953" y="321"/>
                    <a:pt x="953" y="321"/>
                    <a:pt x="953" y="321"/>
                  </a:cubicBezTo>
                  <a:cubicBezTo>
                    <a:pt x="953" y="321"/>
                    <a:pt x="953" y="321"/>
                    <a:pt x="953" y="321"/>
                  </a:cubicBezTo>
                  <a:cubicBezTo>
                    <a:pt x="882" y="341"/>
                    <a:pt x="882" y="341"/>
                    <a:pt x="882" y="341"/>
                  </a:cubicBezTo>
                  <a:cubicBezTo>
                    <a:pt x="882" y="341"/>
                    <a:pt x="882" y="341"/>
                    <a:pt x="882" y="341"/>
                  </a:cubicBezTo>
                  <a:cubicBezTo>
                    <a:pt x="881" y="342"/>
                    <a:pt x="881" y="342"/>
                    <a:pt x="881" y="342"/>
                  </a:cubicBezTo>
                  <a:cubicBezTo>
                    <a:pt x="881" y="342"/>
                    <a:pt x="881" y="342"/>
                    <a:pt x="881" y="342"/>
                  </a:cubicBezTo>
                  <a:cubicBezTo>
                    <a:pt x="880" y="343"/>
                    <a:pt x="880" y="343"/>
                    <a:pt x="880" y="343"/>
                  </a:cubicBezTo>
                  <a:cubicBezTo>
                    <a:pt x="880" y="343"/>
                    <a:pt x="880" y="343"/>
                    <a:pt x="880" y="343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7" y="345"/>
                    <a:pt x="877" y="345"/>
                    <a:pt x="877" y="345"/>
                  </a:cubicBezTo>
                  <a:cubicBezTo>
                    <a:pt x="877" y="345"/>
                    <a:pt x="877" y="345"/>
                    <a:pt x="877" y="345"/>
                  </a:cubicBezTo>
                  <a:cubicBezTo>
                    <a:pt x="876" y="346"/>
                    <a:pt x="876" y="346"/>
                    <a:pt x="876" y="346"/>
                  </a:cubicBezTo>
                  <a:cubicBezTo>
                    <a:pt x="876" y="346"/>
                    <a:pt x="876" y="346"/>
                    <a:pt x="876" y="346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1" y="348"/>
                    <a:pt x="871" y="348"/>
                    <a:pt x="871" y="348"/>
                  </a:cubicBezTo>
                  <a:cubicBezTo>
                    <a:pt x="871" y="348"/>
                    <a:pt x="871" y="348"/>
                    <a:pt x="871" y="348"/>
                  </a:cubicBezTo>
                  <a:cubicBezTo>
                    <a:pt x="868" y="348"/>
                    <a:pt x="868" y="348"/>
                    <a:pt x="868" y="348"/>
                  </a:cubicBezTo>
                  <a:cubicBezTo>
                    <a:pt x="868" y="348"/>
                    <a:pt x="868" y="348"/>
                    <a:pt x="868" y="348"/>
                  </a:cubicBezTo>
                  <a:cubicBezTo>
                    <a:pt x="866" y="349"/>
                    <a:pt x="866" y="349"/>
                    <a:pt x="866" y="349"/>
                  </a:cubicBezTo>
                  <a:cubicBezTo>
                    <a:pt x="866" y="349"/>
                    <a:pt x="866" y="349"/>
                    <a:pt x="866" y="349"/>
                  </a:cubicBezTo>
                  <a:cubicBezTo>
                    <a:pt x="865" y="349"/>
                    <a:pt x="864" y="349"/>
                    <a:pt x="864" y="350"/>
                  </a:cubicBezTo>
                  <a:cubicBezTo>
                    <a:pt x="864" y="350"/>
                    <a:pt x="864" y="350"/>
                    <a:pt x="864" y="350"/>
                  </a:cubicBezTo>
                  <a:cubicBezTo>
                    <a:pt x="860" y="352"/>
                    <a:pt x="859" y="351"/>
                    <a:pt x="855" y="353"/>
                  </a:cubicBezTo>
                  <a:cubicBezTo>
                    <a:pt x="855" y="353"/>
                    <a:pt x="855" y="353"/>
                    <a:pt x="855" y="353"/>
                  </a:cubicBezTo>
                  <a:cubicBezTo>
                    <a:pt x="855" y="353"/>
                    <a:pt x="854" y="353"/>
                    <a:pt x="853" y="353"/>
                  </a:cubicBezTo>
                  <a:cubicBezTo>
                    <a:pt x="853" y="354"/>
                    <a:pt x="852" y="355"/>
                    <a:pt x="851" y="355"/>
                  </a:cubicBezTo>
                  <a:cubicBezTo>
                    <a:pt x="850" y="356"/>
                    <a:pt x="850" y="357"/>
                    <a:pt x="849" y="358"/>
                  </a:cubicBezTo>
                  <a:cubicBezTo>
                    <a:pt x="849" y="358"/>
                    <a:pt x="849" y="358"/>
                    <a:pt x="849" y="358"/>
                  </a:cubicBezTo>
                  <a:cubicBezTo>
                    <a:pt x="848" y="358"/>
                    <a:pt x="848" y="358"/>
                    <a:pt x="847" y="358"/>
                  </a:cubicBezTo>
                  <a:cubicBezTo>
                    <a:pt x="847" y="358"/>
                    <a:pt x="847" y="358"/>
                    <a:pt x="847" y="358"/>
                  </a:cubicBezTo>
                  <a:cubicBezTo>
                    <a:pt x="844" y="359"/>
                    <a:pt x="842" y="359"/>
                    <a:pt x="839" y="360"/>
                  </a:cubicBezTo>
                  <a:cubicBezTo>
                    <a:pt x="839" y="360"/>
                    <a:pt x="839" y="360"/>
                    <a:pt x="839" y="360"/>
                  </a:cubicBezTo>
                  <a:cubicBezTo>
                    <a:pt x="838" y="360"/>
                    <a:pt x="836" y="360"/>
                    <a:pt x="835" y="360"/>
                  </a:cubicBezTo>
                  <a:cubicBezTo>
                    <a:pt x="835" y="360"/>
                    <a:pt x="835" y="360"/>
                    <a:pt x="835" y="360"/>
                  </a:cubicBezTo>
                  <a:cubicBezTo>
                    <a:pt x="835" y="360"/>
                    <a:pt x="834" y="361"/>
                    <a:pt x="833" y="361"/>
                  </a:cubicBezTo>
                  <a:cubicBezTo>
                    <a:pt x="833" y="361"/>
                    <a:pt x="833" y="361"/>
                    <a:pt x="833" y="361"/>
                  </a:cubicBezTo>
                  <a:cubicBezTo>
                    <a:pt x="833" y="361"/>
                    <a:pt x="833" y="361"/>
                    <a:pt x="832" y="362"/>
                  </a:cubicBezTo>
                  <a:cubicBezTo>
                    <a:pt x="832" y="362"/>
                    <a:pt x="832" y="362"/>
                    <a:pt x="832" y="362"/>
                  </a:cubicBezTo>
                  <a:cubicBezTo>
                    <a:pt x="831" y="362"/>
                    <a:pt x="830" y="363"/>
                    <a:pt x="829" y="364"/>
                  </a:cubicBezTo>
                  <a:cubicBezTo>
                    <a:pt x="829" y="364"/>
                    <a:pt x="829" y="364"/>
                    <a:pt x="829" y="364"/>
                  </a:cubicBezTo>
                  <a:cubicBezTo>
                    <a:pt x="829" y="364"/>
                    <a:pt x="828" y="364"/>
                    <a:pt x="828" y="364"/>
                  </a:cubicBezTo>
                  <a:cubicBezTo>
                    <a:pt x="828" y="364"/>
                    <a:pt x="828" y="364"/>
                    <a:pt x="828" y="364"/>
                  </a:cubicBezTo>
                  <a:cubicBezTo>
                    <a:pt x="825" y="364"/>
                    <a:pt x="822" y="365"/>
                    <a:pt x="820" y="365"/>
                  </a:cubicBezTo>
                  <a:cubicBezTo>
                    <a:pt x="820" y="365"/>
                    <a:pt x="820" y="365"/>
                    <a:pt x="820" y="365"/>
                  </a:cubicBezTo>
                  <a:cubicBezTo>
                    <a:pt x="816" y="366"/>
                    <a:pt x="816" y="366"/>
                    <a:pt x="816" y="366"/>
                  </a:cubicBezTo>
                  <a:cubicBezTo>
                    <a:pt x="816" y="366"/>
                    <a:pt x="816" y="366"/>
                    <a:pt x="816" y="366"/>
                  </a:cubicBezTo>
                  <a:cubicBezTo>
                    <a:pt x="815" y="366"/>
                    <a:pt x="815" y="366"/>
                    <a:pt x="815" y="366"/>
                  </a:cubicBezTo>
                  <a:cubicBezTo>
                    <a:pt x="815" y="366"/>
                    <a:pt x="815" y="366"/>
                    <a:pt x="815" y="366"/>
                  </a:cubicBezTo>
                  <a:cubicBezTo>
                    <a:pt x="811" y="369"/>
                    <a:pt x="811" y="369"/>
                    <a:pt x="811" y="369"/>
                  </a:cubicBezTo>
                  <a:cubicBezTo>
                    <a:pt x="811" y="369"/>
                    <a:pt x="811" y="369"/>
                    <a:pt x="811" y="369"/>
                  </a:cubicBezTo>
                  <a:cubicBezTo>
                    <a:pt x="808" y="372"/>
                    <a:pt x="808" y="372"/>
                    <a:pt x="808" y="372"/>
                  </a:cubicBezTo>
                  <a:cubicBezTo>
                    <a:pt x="808" y="372"/>
                    <a:pt x="808" y="372"/>
                    <a:pt x="808" y="372"/>
                  </a:cubicBezTo>
                  <a:cubicBezTo>
                    <a:pt x="804" y="375"/>
                    <a:pt x="804" y="375"/>
                    <a:pt x="804" y="375"/>
                  </a:cubicBezTo>
                  <a:cubicBezTo>
                    <a:pt x="804" y="375"/>
                    <a:pt x="804" y="375"/>
                    <a:pt x="804" y="375"/>
                  </a:cubicBezTo>
                  <a:cubicBezTo>
                    <a:pt x="800" y="377"/>
                    <a:pt x="800" y="377"/>
                    <a:pt x="800" y="377"/>
                  </a:cubicBezTo>
                  <a:cubicBezTo>
                    <a:pt x="800" y="377"/>
                    <a:pt x="800" y="377"/>
                    <a:pt x="800" y="377"/>
                  </a:cubicBezTo>
                  <a:cubicBezTo>
                    <a:pt x="794" y="380"/>
                    <a:pt x="794" y="380"/>
                    <a:pt x="794" y="380"/>
                  </a:cubicBezTo>
                  <a:cubicBezTo>
                    <a:pt x="794" y="380"/>
                    <a:pt x="794" y="380"/>
                    <a:pt x="794" y="380"/>
                  </a:cubicBezTo>
                  <a:cubicBezTo>
                    <a:pt x="790" y="381"/>
                    <a:pt x="790" y="381"/>
                    <a:pt x="790" y="381"/>
                  </a:cubicBezTo>
                  <a:cubicBezTo>
                    <a:pt x="790" y="381"/>
                    <a:pt x="790" y="381"/>
                    <a:pt x="790" y="381"/>
                  </a:cubicBezTo>
                  <a:cubicBezTo>
                    <a:pt x="785" y="381"/>
                    <a:pt x="785" y="381"/>
                    <a:pt x="785" y="381"/>
                  </a:cubicBezTo>
                  <a:cubicBezTo>
                    <a:pt x="785" y="381"/>
                    <a:pt x="785" y="381"/>
                    <a:pt x="785" y="381"/>
                  </a:cubicBezTo>
                  <a:cubicBezTo>
                    <a:pt x="781" y="381"/>
                    <a:pt x="781" y="381"/>
                    <a:pt x="781" y="381"/>
                  </a:cubicBezTo>
                  <a:lnTo>
                    <a:pt x="778" y="381"/>
                  </a:lnTo>
                  <a:close/>
                  <a:moveTo>
                    <a:pt x="200" y="359"/>
                  </a:moveTo>
                  <a:cubicBezTo>
                    <a:pt x="204" y="360"/>
                    <a:pt x="204" y="360"/>
                    <a:pt x="204" y="360"/>
                  </a:cubicBezTo>
                  <a:cubicBezTo>
                    <a:pt x="204" y="360"/>
                    <a:pt x="204" y="360"/>
                    <a:pt x="204" y="360"/>
                  </a:cubicBezTo>
                  <a:cubicBezTo>
                    <a:pt x="208" y="359"/>
                    <a:pt x="208" y="359"/>
                    <a:pt x="208" y="359"/>
                  </a:cubicBezTo>
                  <a:cubicBezTo>
                    <a:pt x="208" y="359"/>
                    <a:pt x="208" y="359"/>
                    <a:pt x="208" y="359"/>
                  </a:cubicBezTo>
                  <a:cubicBezTo>
                    <a:pt x="211" y="358"/>
                    <a:pt x="211" y="358"/>
                    <a:pt x="211" y="358"/>
                  </a:cubicBezTo>
                  <a:cubicBezTo>
                    <a:pt x="211" y="358"/>
                    <a:pt x="211" y="358"/>
                    <a:pt x="211" y="358"/>
                  </a:cubicBezTo>
                  <a:cubicBezTo>
                    <a:pt x="215" y="355"/>
                    <a:pt x="215" y="355"/>
                    <a:pt x="215" y="355"/>
                  </a:cubicBezTo>
                  <a:cubicBezTo>
                    <a:pt x="215" y="355"/>
                    <a:pt x="215" y="355"/>
                    <a:pt x="215" y="355"/>
                  </a:cubicBezTo>
                  <a:cubicBezTo>
                    <a:pt x="217" y="353"/>
                    <a:pt x="217" y="353"/>
                    <a:pt x="217" y="353"/>
                  </a:cubicBezTo>
                  <a:cubicBezTo>
                    <a:pt x="217" y="353"/>
                    <a:pt x="217" y="353"/>
                    <a:pt x="217" y="353"/>
                  </a:cubicBezTo>
                  <a:cubicBezTo>
                    <a:pt x="220" y="351"/>
                    <a:pt x="220" y="351"/>
                    <a:pt x="220" y="351"/>
                  </a:cubicBezTo>
                  <a:cubicBezTo>
                    <a:pt x="220" y="351"/>
                    <a:pt x="220" y="351"/>
                    <a:pt x="220" y="351"/>
                  </a:cubicBezTo>
                  <a:cubicBezTo>
                    <a:pt x="224" y="348"/>
                    <a:pt x="224" y="348"/>
                    <a:pt x="224" y="348"/>
                  </a:cubicBezTo>
                  <a:cubicBezTo>
                    <a:pt x="224" y="348"/>
                    <a:pt x="224" y="348"/>
                    <a:pt x="224" y="348"/>
                  </a:cubicBezTo>
                  <a:cubicBezTo>
                    <a:pt x="225" y="347"/>
                    <a:pt x="226" y="346"/>
                    <a:pt x="227" y="345"/>
                  </a:cubicBezTo>
                  <a:cubicBezTo>
                    <a:pt x="227" y="345"/>
                    <a:pt x="227" y="345"/>
                    <a:pt x="227" y="345"/>
                  </a:cubicBezTo>
                  <a:cubicBezTo>
                    <a:pt x="227" y="344"/>
                    <a:pt x="227" y="343"/>
                    <a:pt x="227" y="342"/>
                  </a:cubicBezTo>
                  <a:cubicBezTo>
                    <a:pt x="227" y="342"/>
                    <a:pt x="227" y="342"/>
                    <a:pt x="227" y="342"/>
                  </a:cubicBezTo>
                  <a:cubicBezTo>
                    <a:pt x="227" y="341"/>
                    <a:pt x="227" y="340"/>
                    <a:pt x="227" y="339"/>
                  </a:cubicBezTo>
                  <a:cubicBezTo>
                    <a:pt x="227" y="339"/>
                    <a:pt x="227" y="339"/>
                    <a:pt x="227" y="339"/>
                  </a:cubicBezTo>
                  <a:cubicBezTo>
                    <a:pt x="227" y="338"/>
                    <a:pt x="227" y="338"/>
                    <a:pt x="228" y="337"/>
                  </a:cubicBezTo>
                  <a:cubicBezTo>
                    <a:pt x="228" y="337"/>
                    <a:pt x="228" y="337"/>
                    <a:pt x="228" y="337"/>
                  </a:cubicBezTo>
                  <a:cubicBezTo>
                    <a:pt x="228" y="336"/>
                    <a:pt x="228" y="335"/>
                    <a:pt x="229" y="334"/>
                  </a:cubicBezTo>
                  <a:cubicBezTo>
                    <a:pt x="229" y="334"/>
                    <a:pt x="229" y="334"/>
                    <a:pt x="229" y="334"/>
                  </a:cubicBezTo>
                  <a:cubicBezTo>
                    <a:pt x="229" y="333"/>
                    <a:pt x="229" y="332"/>
                    <a:pt x="229" y="331"/>
                  </a:cubicBezTo>
                  <a:cubicBezTo>
                    <a:pt x="229" y="331"/>
                    <a:pt x="229" y="331"/>
                    <a:pt x="229" y="331"/>
                  </a:cubicBezTo>
                  <a:cubicBezTo>
                    <a:pt x="229" y="330"/>
                    <a:pt x="229" y="329"/>
                    <a:pt x="230" y="328"/>
                  </a:cubicBezTo>
                  <a:cubicBezTo>
                    <a:pt x="230" y="328"/>
                    <a:pt x="230" y="328"/>
                    <a:pt x="230" y="328"/>
                  </a:cubicBezTo>
                  <a:cubicBezTo>
                    <a:pt x="229" y="325"/>
                    <a:pt x="229" y="325"/>
                    <a:pt x="229" y="325"/>
                  </a:cubicBezTo>
                  <a:cubicBezTo>
                    <a:pt x="229" y="325"/>
                    <a:pt x="229" y="325"/>
                    <a:pt x="229" y="325"/>
                  </a:cubicBezTo>
                  <a:cubicBezTo>
                    <a:pt x="229" y="324"/>
                    <a:pt x="229" y="324"/>
                    <a:pt x="229" y="323"/>
                  </a:cubicBezTo>
                  <a:cubicBezTo>
                    <a:pt x="229" y="323"/>
                    <a:pt x="229" y="323"/>
                    <a:pt x="229" y="323"/>
                  </a:cubicBezTo>
                  <a:cubicBezTo>
                    <a:pt x="228" y="323"/>
                    <a:pt x="227" y="323"/>
                    <a:pt x="225" y="324"/>
                  </a:cubicBezTo>
                  <a:cubicBezTo>
                    <a:pt x="225" y="324"/>
                    <a:pt x="225" y="324"/>
                    <a:pt x="225" y="324"/>
                  </a:cubicBezTo>
                  <a:cubicBezTo>
                    <a:pt x="225" y="324"/>
                    <a:pt x="224" y="324"/>
                    <a:pt x="224" y="324"/>
                  </a:cubicBezTo>
                  <a:cubicBezTo>
                    <a:pt x="224" y="324"/>
                    <a:pt x="224" y="324"/>
                    <a:pt x="224" y="324"/>
                  </a:cubicBezTo>
                  <a:cubicBezTo>
                    <a:pt x="223" y="324"/>
                    <a:pt x="221" y="324"/>
                    <a:pt x="220" y="324"/>
                  </a:cubicBezTo>
                  <a:cubicBezTo>
                    <a:pt x="220" y="324"/>
                    <a:pt x="220" y="324"/>
                    <a:pt x="220" y="324"/>
                  </a:cubicBezTo>
                  <a:cubicBezTo>
                    <a:pt x="220" y="324"/>
                    <a:pt x="219" y="324"/>
                    <a:pt x="218" y="324"/>
                  </a:cubicBezTo>
                  <a:cubicBezTo>
                    <a:pt x="218" y="324"/>
                    <a:pt x="218" y="324"/>
                    <a:pt x="218" y="324"/>
                  </a:cubicBezTo>
                  <a:cubicBezTo>
                    <a:pt x="217" y="325"/>
                    <a:pt x="216" y="325"/>
                    <a:pt x="215" y="325"/>
                  </a:cubicBezTo>
                  <a:cubicBezTo>
                    <a:pt x="215" y="325"/>
                    <a:pt x="215" y="325"/>
                    <a:pt x="215" y="325"/>
                  </a:cubicBezTo>
                  <a:cubicBezTo>
                    <a:pt x="214" y="325"/>
                    <a:pt x="214" y="325"/>
                    <a:pt x="213" y="325"/>
                  </a:cubicBezTo>
                  <a:cubicBezTo>
                    <a:pt x="213" y="325"/>
                    <a:pt x="213" y="325"/>
                    <a:pt x="213" y="325"/>
                  </a:cubicBezTo>
                  <a:cubicBezTo>
                    <a:pt x="212" y="325"/>
                    <a:pt x="211" y="325"/>
                    <a:pt x="211" y="325"/>
                  </a:cubicBezTo>
                  <a:cubicBezTo>
                    <a:pt x="211" y="325"/>
                    <a:pt x="211" y="325"/>
                    <a:pt x="211" y="325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4"/>
                    <a:pt x="209" y="323"/>
                    <a:pt x="209" y="322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09" y="321"/>
                    <a:pt x="210" y="321"/>
                    <a:pt x="210" y="320"/>
                  </a:cubicBezTo>
                  <a:cubicBezTo>
                    <a:pt x="210" y="320"/>
                    <a:pt x="210" y="320"/>
                    <a:pt x="210" y="320"/>
                  </a:cubicBezTo>
                  <a:cubicBezTo>
                    <a:pt x="210" y="320"/>
                    <a:pt x="210" y="320"/>
                    <a:pt x="210" y="320"/>
                  </a:cubicBezTo>
                  <a:cubicBezTo>
                    <a:pt x="210" y="320"/>
                    <a:pt x="210" y="320"/>
                    <a:pt x="210" y="320"/>
                  </a:cubicBezTo>
                  <a:cubicBezTo>
                    <a:pt x="210" y="319"/>
                    <a:pt x="210" y="319"/>
                    <a:pt x="211" y="318"/>
                  </a:cubicBezTo>
                  <a:cubicBezTo>
                    <a:pt x="211" y="318"/>
                    <a:pt x="211" y="318"/>
                    <a:pt x="211" y="318"/>
                  </a:cubicBezTo>
                  <a:cubicBezTo>
                    <a:pt x="211" y="318"/>
                    <a:pt x="211" y="318"/>
                    <a:pt x="211" y="318"/>
                  </a:cubicBezTo>
                  <a:cubicBezTo>
                    <a:pt x="211" y="318"/>
                    <a:pt x="211" y="318"/>
                    <a:pt x="211" y="318"/>
                  </a:cubicBezTo>
                  <a:cubicBezTo>
                    <a:pt x="211" y="318"/>
                    <a:pt x="211" y="317"/>
                    <a:pt x="212" y="317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2" y="317"/>
                    <a:pt x="213" y="316"/>
                    <a:pt x="213" y="316"/>
                  </a:cubicBezTo>
                  <a:cubicBezTo>
                    <a:pt x="213" y="316"/>
                    <a:pt x="213" y="316"/>
                    <a:pt x="213" y="316"/>
                  </a:cubicBezTo>
                  <a:cubicBezTo>
                    <a:pt x="213" y="316"/>
                    <a:pt x="214" y="316"/>
                    <a:pt x="214" y="316"/>
                  </a:cubicBezTo>
                  <a:cubicBezTo>
                    <a:pt x="214" y="316"/>
                    <a:pt x="214" y="316"/>
                    <a:pt x="214" y="316"/>
                  </a:cubicBezTo>
                  <a:cubicBezTo>
                    <a:pt x="215" y="316"/>
                    <a:pt x="215" y="316"/>
                    <a:pt x="216" y="315"/>
                  </a:cubicBezTo>
                  <a:cubicBezTo>
                    <a:pt x="216" y="315"/>
                    <a:pt x="216" y="315"/>
                    <a:pt x="216" y="315"/>
                  </a:cubicBezTo>
                  <a:cubicBezTo>
                    <a:pt x="217" y="315"/>
                    <a:pt x="218" y="315"/>
                    <a:pt x="218" y="315"/>
                  </a:cubicBezTo>
                  <a:cubicBezTo>
                    <a:pt x="218" y="315"/>
                    <a:pt x="218" y="315"/>
                    <a:pt x="218" y="315"/>
                  </a:cubicBezTo>
                  <a:cubicBezTo>
                    <a:pt x="219" y="315"/>
                    <a:pt x="220" y="314"/>
                    <a:pt x="220" y="313"/>
                  </a:cubicBezTo>
                  <a:cubicBezTo>
                    <a:pt x="220" y="313"/>
                    <a:pt x="220" y="313"/>
                    <a:pt x="220" y="313"/>
                  </a:cubicBezTo>
                  <a:cubicBezTo>
                    <a:pt x="221" y="313"/>
                    <a:pt x="221" y="313"/>
                    <a:pt x="221" y="312"/>
                  </a:cubicBezTo>
                  <a:cubicBezTo>
                    <a:pt x="221" y="312"/>
                    <a:pt x="221" y="312"/>
                    <a:pt x="221" y="312"/>
                  </a:cubicBezTo>
                  <a:cubicBezTo>
                    <a:pt x="223" y="312"/>
                    <a:pt x="224" y="312"/>
                    <a:pt x="225" y="311"/>
                  </a:cubicBezTo>
                  <a:cubicBezTo>
                    <a:pt x="225" y="311"/>
                    <a:pt x="225" y="311"/>
                    <a:pt x="225" y="311"/>
                  </a:cubicBezTo>
                  <a:cubicBezTo>
                    <a:pt x="225" y="311"/>
                    <a:pt x="225" y="311"/>
                    <a:pt x="225" y="310"/>
                  </a:cubicBezTo>
                  <a:cubicBezTo>
                    <a:pt x="225" y="310"/>
                    <a:pt x="225" y="310"/>
                    <a:pt x="225" y="310"/>
                  </a:cubicBezTo>
                  <a:cubicBezTo>
                    <a:pt x="227" y="310"/>
                    <a:pt x="228" y="309"/>
                    <a:pt x="229" y="309"/>
                  </a:cubicBezTo>
                  <a:cubicBezTo>
                    <a:pt x="229" y="309"/>
                    <a:pt x="229" y="309"/>
                    <a:pt x="229" y="309"/>
                  </a:cubicBezTo>
                  <a:cubicBezTo>
                    <a:pt x="229" y="308"/>
                    <a:pt x="229" y="307"/>
                    <a:pt x="229" y="307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6"/>
                    <a:pt x="229" y="306"/>
                    <a:pt x="230" y="305"/>
                  </a:cubicBezTo>
                  <a:cubicBezTo>
                    <a:pt x="230" y="305"/>
                    <a:pt x="230" y="305"/>
                    <a:pt x="230" y="305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3" y="301"/>
                    <a:pt x="233" y="301"/>
                    <a:pt x="233" y="301"/>
                  </a:cubicBezTo>
                  <a:cubicBezTo>
                    <a:pt x="233" y="301"/>
                    <a:pt x="233" y="301"/>
                    <a:pt x="233" y="301"/>
                  </a:cubicBezTo>
                  <a:cubicBezTo>
                    <a:pt x="233" y="299"/>
                    <a:pt x="233" y="299"/>
                    <a:pt x="233" y="299"/>
                  </a:cubicBezTo>
                  <a:cubicBezTo>
                    <a:pt x="233" y="299"/>
                    <a:pt x="233" y="299"/>
                    <a:pt x="233" y="299"/>
                  </a:cubicBezTo>
                  <a:cubicBezTo>
                    <a:pt x="234" y="297"/>
                    <a:pt x="234" y="297"/>
                    <a:pt x="234" y="297"/>
                  </a:cubicBezTo>
                  <a:cubicBezTo>
                    <a:pt x="234" y="297"/>
                    <a:pt x="234" y="297"/>
                    <a:pt x="234" y="297"/>
                  </a:cubicBezTo>
                  <a:cubicBezTo>
                    <a:pt x="235" y="295"/>
                    <a:pt x="235" y="295"/>
                    <a:pt x="235" y="295"/>
                  </a:cubicBezTo>
                  <a:cubicBezTo>
                    <a:pt x="235" y="295"/>
                    <a:pt x="235" y="295"/>
                    <a:pt x="235" y="295"/>
                  </a:cubicBezTo>
                  <a:cubicBezTo>
                    <a:pt x="236" y="293"/>
                    <a:pt x="236" y="293"/>
                    <a:pt x="236" y="293"/>
                  </a:cubicBezTo>
                  <a:cubicBezTo>
                    <a:pt x="236" y="293"/>
                    <a:pt x="236" y="293"/>
                    <a:pt x="236" y="293"/>
                  </a:cubicBezTo>
                  <a:cubicBezTo>
                    <a:pt x="210" y="302"/>
                    <a:pt x="210" y="302"/>
                    <a:pt x="210" y="302"/>
                  </a:cubicBezTo>
                  <a:cubicBezTo>
                    <a:pt x="210" y="302"/>
                    <a:pt x="210" y="302"/>
                    <a:pt x="210" y="302"/>
                  </a:cubicBezTo>
                  <a:cubicBezTo>
                    <a:pt x="209" y="302"/>
                    <a:pt x="208" y="302"/>
                    <a:pt x="208" y="302"/>
                  </a:cubicBezTo>
                  <a:cubicBezTo>
                    <a:pt x="208" y="302"/>
                    <a:pt x="208" y="302"/>
                    <a:pt x="208" y="302"/>
                  </a:cubicBezTo>
                  <a:cubicBezTo>
                    <a:pt x="207" y="302"/>
                    <a:pt x="207" y="302"/>
                    <a:pt x="207" y="302"/>
                  </a:cubicBezTo>
                  <a:cubicBezTo>
                    <a:pt x="207" y="302"/>
                    <a:pt x="207" y="302"/>
                    <a:pt x="207" y="302"/>
                  </a:cubicBezTo>
                  <a:cubicBezTo>
                    <a:pt x="206" y="302"/>
                    <a:pt x="206" y="302"/>
                    <a:pt x="206" y="301"/>
                  </a:cubicBezTo>
                  <a:cubicBezTo>
                    <a:pt x="206" y="301"/>
                    <a:pt x="206" y="301"/>
                    <a:pt x="206" y="301"/>
                  </a:cubicBezTo>
                  <a:cubicBezTo>
                    <a:pt x="206" y="301"/>
                    <a:pt x="206" y="300"/>
                    <a:pt x="206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299"/>
                    <a:pt x="206" y="298"/>
                    <a:pt x="206" y="297"/>
                  </a:cubicBezTo>
                  <a:cubicBezTo>
                    <a:pt x="206" y="297"/>
                    <a:pt x="206" y="297"/>
                    <a:pt x="206" y="297"/>
                  </a:cubicBezTo>
                  <a:cubicBezTo>
                    <a:pt x="206" y="297"/>
                    <a:pt x="206" y="297"/>
                    <a:pt x="206" y="297"/>
                  </a:cubicBezTo>
                  <a:cubicBezTo>
                    <a:pt x="206" y="297"/>
                    <a:pt x="206" y="297"/>
                    <a:pt x="206" y="297"/>
                  </a:cubicBezTo>
                  <a:cubicBezTo>
                    <a:pt x="206" y="297"/>
                    <a:pt x="206" y="296"/>
                    <a:pt x="206" y="295"/>
                  </a:cubicBezTo>
                  <a:cubicBezTo>
                    <a:pt x="206" y="295"/>
                    <a:pt x="206" y="295"/>
                    <a:pt x="206" y="295"/>
                  </a:cubicBezTo>
                  <a:cubicBezTo>
                    <a:pt x="207" y="294"/>
                    <a:pt x="208" y="292"/>
                    <a:pt x="210" y="291"/>
                  </a:cubicBezTo>
                  <a:cubicBezTo>
                    <a:pt x="210" y="291"/>
                    <a:pt x="210" y="291"/>
                    <a:pt x="210" y="291"/>
                  </a:cubicBezTo>
                  <a:cubicBezTo>
                    <a:pt x="215" y="290"/>
                    <a:pt x="215" y="290"/>
                    <a:pt x="215" y="290"/>
                  </a:cubicBezTo>
                  <a:cubicBezTo>
                    <a:pt x="215" y="290"/>
                    <a:pt x="215" y="290"/>
                    <a:pt x="215" y="290"/>
                  </a:cubicBezTo>
                  <a:cubicBezTo>
                    <a:pt x="221" y="288"/>
                    <a:pt x="221" y="288"/>
                    <a:pt x="221" y="288"/>
                  </a:cubicBezTo>
                  <a:cubicBezTo>
                    <a:pt x="221" y="288"/>
                    <a:pt x="221" y="288"/>
                    <a:pt x="221" y="288"/>
                  </a:cubicBezTo>
                  <a:cubicBezTo>
                    <a:pt x="227" y="286"/>
                    <a:pt x="227" y="286"/>
                    <a:pt x="227" y="286"/>
                  </a:cubicBezTo>
                  <a:cubicBezTo>
                    <a:pt x="227" y="286"/>
                    <a:pt x="227" y="286"/>
                    <a:pt x="227" y="286"/>
                  </a:cubicBezTo>
                  <a:cubicBezTo>
                    <a:pt x="233" y="283"/>
                    <a:pt x="233" y="283"/>
                    <a:pt x="233" y="283"/>
                  </a:cubicBezTo>
                  <a:cubicBezTo>
                    <a:pt x="233" y="283"/>
                    <a:pt x="233" y="283"/>
                    <a:pt x="233" y="283"/>
                  </a:cubicBezTo>
                  <a:cubicBezTo>
                    <a:pt x="237" y="281"/>
                    <a:pt x="237" y="281"/>
                    <a:pt x="237" y="281"/>
                  </a:cubicBezTo>
                  <a:cubicBezTo>
                    <a:pt x="237" y="281"/>
                    <a:pt x="237" y="281"/>
                    <a:pt x="237" y="281"/>
                  </a:cubicBezTo>
                  <a:cubicBezTo>
                    <a:pt x="242" y="278"/>
                    <a:pt x="242" y="278"/>
                    <a:pt x="242" y="278"/>
                  </a:cubicBezTo>
                  <a:cubicBezTo>
                    <a:pt x="242" y="278"/>
                    <a:pt x="242" y="278"/>
                    <a:pt x="242" y="278"/>
                  </a:cubicBezTo>
                  <a:cubicBezTo>
                    <a:pt x="247" y="274"/>
                    <a:pt x="247" y="274"/>
                    <a:pt x="247" y="274"/>
                  </a:cubicBezTo>
                  <a:cubicBezTo>
                    <a:pt x="247" y="274"/>
                    <a:pt x="247" y="274"/>
                    <a:pt x="247" y="274"/>
                  </a:cubicBezTo>
                  <a:cubicBezTo>
                    <a:pt x="251" y="269"/>
                    <a:pt x="251" y="269"/>
                    <a:pt x="251" y="269"/>
                  </a:cubicBezTo>
                  <a:cubicBezTo>
                    <a:pt x="251" y="269"/>
                    <a:pt x="251" y="269"/>
                    <a:pt x="251" y="269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50" y="263"/>
                    <a:pt x="250" y="263"/>
                    <a:pt x="250" y="263"/>
                  </a:cubicBezTo>
                  <a:cubicBezTo>
                    <a:pt x="250" y="263"/>
                    <a:pt x="250" y="263"/>
                    <a:pt x="250" y="263"/>
                  </a:cubicBezTo>
                  <a:cubicBezTo>
                    <a:pt x="249" y="259"/>
                    <a:pt x="249" y="259"/>
                    <a:pt x="249" y="259"/>
                  </a:cubicBezTo>
                  <a:cubicBezTo>
                    <a:pt x="249" y="259"/>
                    <a:pt x="249" y="259"/>
                    <a:pt x="249" y="259"/>
                  </a:cubicBezTo>
                  <a:cubicBezTo>
                    <a:pt x="249" y="256"/>
                    <a:pt x="249" y="256"/>
                    <a:pt x="249" y="256"/>
                  </a:cubicBezTo>
                  <a:cubicBezTo>
                    <a:pt x="249" y="256"/>
                    <a:pt x="249" y="256"/>
                    <a:pt x="249" y="256"/>
                  </a:cubicBezTo>
                  <a:cubicBezTo>
                    <a:pt x="247" y="254"/>
                    <a:pt x="247" y="254"/>
                    <a:pt x="247" y="254"/>
                  </a:cubicBezTo>
                  <a:cubicBezTo>
                    <a:pt x="247" y="254"/>
                    <a:pt x="247" y="254"/>
                    <a:pt x="247" y="254"/>
                  </a:cubicBezTo>
                  <a:cubicBezTo>
                    <a:pt x="246" y="251"/>
                    <a:pt x="246" y="251"/>
                    <a:pt x="246" y="251"/>
                  </a:cubicBezTo>
                  <a:cubicBezTo>
                    <a:pt x="246" y="251"/>
                    <a:pt x="246" y="251"/>
                    <a:pt x="246" y="251"/>
                  </a:cubicBezTo>
                  <a:cubicBezTo>
                    <a:pt x="243" y="248"/>
                    <a:pt x="243" y="248"/>
                    <a:pt x="243" y="248"/>
                  </a:cubicBezTo>
                  <a:cubicBezTo>
                    <a:pt x="243" y="248"/>
                    <a:pt x="243" y="248"/>
                    <a:pt x="243" y="248"/>
                  </a:cubicBezTo>
                  <a:cubicBezTo>
                    <a:pt x="242" y="245"/>
                    <a:pt x="242" y="245"/>
                    <a:pt x="242" y="245"/>
                  </a:cubicBezTo>
                  <a:cubicBezTo>
                    <a:pt x="242" y="245"/>
                    <a:pt x="242" y="245"/>
                    <a:pt x="242" y="245"/>
                  </a:cubicBezTo>
                  <a:cubicBezTo>
                    <a:pt x="236" y="244"/>
                    <a:pt x="236" y="244"/>
                    <a:pt x="236" y="244"/>
                  </a:cubicBezTo>
                  <a:cubicBezTo>
                    <a:pt x="236" y="244"/>
                    <a:pt x="236" y="244"/>
                    <a:pt x="236" y="244"/>
                  </a:cubicBezTo>
                  <a:cubicBezTo>
                    <a:pt x="214" y="268"/>
                    <a:pt x="214" y="268"/>
                    <a:pt x="214" y="268"/>
                  </a:cubicBezTo>
                  <a:cubicBezTo>
                    <a:pt x="214" y="268"/>
                    <a:pt x="214" y="268"/>
                    <a:pt x="214" y="268"/>
                  </a:cubicBezTo>
                  <a:cubicBezTo>
                    <a:pt x="213" y="274"/>
                    <a:pt x="213" y="274"/>
                    <a:pt x="213" y="274"/>
                  </a:cubicBezTo>
                  <a:cubicBezTo>
                    <a:pt x="213" y="274"/>
                    <a:pt x="213" y="274"/>
                    <a:pt x="213" y="274"/>
                  </a:cubicBezTo>
                  <a:cubicBezTo>
                    <a:pt x="212" y="279"/>
                    <a:pt x="212" y="279"/>
                    <a:pt x="212" y="279"/>
                  </a:cubicBezTo>
                  <a:cubicBezTo>
                    <a:pt x="212" y="279"/>
                    <a:pt x="212" y="279"/>
                    <a:pt x="212" y="279"/>
                  </a:cubicBezTo>
                  <a:cubicBezTo>
                    <a:pt x="209" y="283"/>
                    <a:pt x="209" y="283"/>
                    <a:pt x="209" y="283"/>
                  </a:cubicBezTo>
                  <a:cubicBezTo>
                    <a:pt x="209" y="283"/>
                    <a:pt x="209" y="283"/>
                    <a:pt x="209" y="283"/>
                  </a:cubicBezTo>
                  <a:cubicBezTo>
                    <a:pt x="207" y="286"/>
                    <a:pt x="207" y="286"/>
                    <a:pt x="207" y="286"/>
                  </a:cubicBezTo>
                  <a:cubicBezTo>
                    <a:pt x="207" y="286"/>
                    <a:pt x="207" y="286"/>
                    <a:pt x="207" y="286"/>
                  </a:cubicBezTo>
                  <a:cubicBezTo>
                    <a:pt x="202" y="291"/>
                    <a:pt x="202" y="291"/>
                    <a:pt x="202" y="291"/>
                  </a:cubicBezTo>
                  <a:cubicBezTo>
                    <a:pt x="202" y="291"/>
                    <a:pt x="202" y="291"/>
                    <a:pt x="202" y="291"/>
                  </a:cubicBezTo>
                  <a:cubicBezTo>
                    <a:pt x="201" y="292"/>
                    <a:pt x="200" y="293"/>
                    <a:pt x="199" y="294"/>
                  </a:cubicBezTo>
                  <a:cubicBezTo>
                    <a:pt x="199" y="294"/>
                    <a:pt x="199" y="294"/>
                    <a:pt x="199" y="294"/>
                  </a:cubicBezTo>
                  <a:cubicBezTo>
                    <a:pt x="198" y="295"/>
                    <a:pt x="197" y="296"/>
                    <a:pt x="195" y="297"/>
                  </a:cubicBezTo>
                  <a:cubicBezTo>
                    <a:pt x="195" y="297"/>
                    <a:pt x="195" y="297"/>
                    <a:pt x="195" y="297"/>
                  </a:cubicBezTo>
                  <a:cubicBezTo>
                    <a:pt x="194" y="299"/>
                    <a:pt x="194" y="300"/>
                    <a:pt x="193" y="301"/>
                  </a:cubicBezTo>
                  <a:cubicBezTo>
                    <a:pt x="193" y="301"/>
                    <a:pt x="193" y="301"/>
                    <a:pt x="193" y="301"/>
                  </a:cubicBezTo>
                  <a:cubicBezTo>
                    <a:pt x="192" y="304"/>
                    <a:pt x="192" y="307"/>
                    <a:pt x="191" y="310"/>
                  </a:cubicBezTo>
                  <a:cubicBezTo>
                    <a:pt x="191" y="310"/>
                    <a:pt x="191" y="310"/>
                    <a:pt x="191" y="310"/>
                  </a:cubicBezTo>
                  <a:cubicBezTo>
                    <a:pt x="191" y="312"/>
                    <a:pt x="190" y="315"/>
                    <a:pt x="190" y="317"/>
                  </a:cubicBezTo>
                  <a:cubicBezTo>
                    <a:pt x="190" y="317"/>
                    <a:pt x="190" y="317"/>
                    <a:pt x="190" y="317"/>
                  </a:cubicBezTo>
                  <a:cubicBezTo>
                    <a:pt x="189" y="320"/>
                    <a:pt x="189" y="322"/>
                    <a:pt x="189" y="324"/>
                  </a:cubicBezTo>
                  <a:cubicBezTo>
                    <a:pt x="189" y="324"/>
                    <a:pt x="189" y="324"/>
                    <a:pt x="189" y="324"/>
                  </a:cubicBezTo>
                  <a:cubicBezTo>
                    <a:pt x="189" y="327"/>
                    <a:pt x="189" y="330"/>
                    <a:pt x="190" y="332"/>
                  </a:cubicBezTo>
                  <a:cubicBezTo>
                    <a:pt x="190" y="332"/>
                    <a:pt x="190" y="332"/>
                    <a:pt x="190" y="332"/>
                  </a:cubicBezTo>
                  <a:cubicBezTo>
                    <a:pt x="190" y="335"/>
                    <a:pt x="190" y="337"/>
                    <a:pt x="190" y="339"/>
                  </a:cubicBezTo>
                  <a:cubicBezTo>
                    <a:pt x="190" y="339"/>
                    <a:pt x="190" y="339"/>
                    <a:pt x="190" y="339"/>
                  </a:cubicBezTo>
                  <a:cubicBezTo>
                    <a:pt x="191" y="342"/>
                    <a:pt x="192" y="344"/>
                    <a:pt x="193" y="346"/>
                  </a:cubicBezTo>
                  <a:cubicBezTo>
                    <a:pt x="193" y="346"/>
                    <a:pt x="193" y="346"/>
                    <a:pt x="193" y="346"/>
                  </a:cubicBezTo>
                  <a:cubicBezTo>
                    <a:pt x="194" y="349"/>
                    <a:pt x="194" y="351"/>
                    <a:pt x="195" y="353"/>
                  </a:cubicBezTo>
                  <a:cubicBezTo>
                    <a:pt x="195" y="353"/>
                    <a:pt x="195" y="353"/>
                    <a:pt x="195" y="353"/>
                  </a:cubicBezTo>
                  <a:cubicBezTo>
                    <a:pt x="200" y="359"/>
                    <a:pt x="200" y="359"/>
                    <a:pt x="200" y="359"/>
                  </a:cubicBezTo>
                  <a:close/>
                  <a:moveTo>
                    <a:pt x="634" y="347"/>
                  </a:moveTo>
                  <a:cubicBezTo>
                    <a:pt x="633" y="347"/>
                    <a:pt x="633" y="347"/>
                    <a:pt x="633" y="347"/>
                  </a:cubicBezTo>
                  <a:cubicBezTo>
                    <a:pt x="633" y="347"/>
                    <a:pt x="633" y="347"/>
                    <a:pt x="633" y="347"/>
                  </a:cubicBezTo>
                  <a:cubicBezTo>
                    <a:pt x="633" y="346"/>
                    <a:pt x="633" y="346"/>
                    <a:pt x="633" y="346"/>
                  </a:cubicBezTo>
                  <a:cubicBezTo>
                    <a:pt x="633" y="346"/>
                    <a:pt x="633" y="346"/>
                    <a:pt x="633" y="346"/>
                  </a:cubicBezTo>
                  <a:cubicBezTo>
                    <a:pt x="631" y="345"/>
                    <a:pt x="631" y="345"/>
                    <a:pt x="631" y="345"/>
                  </a:cubicBezTo>
                  <a:cubicBezTo>
                    <a:pt x="631" y="345"/>
                    <a:pt x="631" y="345"/>
                    <a:pt x="631" y="345"/>
                  </a:cubicBezTo>
                  <a:cubicBezTo>
                    <a:pt x="631" y="344"/>
                    <a:pt x="631" y="344"/>
                    <a:pt x="631" y="344"/>
                  </a:cubicBezTo>
                  <a:cubicBezTo>
                    <a:pt x="631" y="344"/>
                    <a:pt x="631" y="344"/>
                    <a:pt x="631" y="344"/>
                  </a:cubicBezTo>
                  <a:cubicBezTo>
                    <a:pt x="630" y="344"/>
                    <a:pt x="630" y="344"/>
                    <a:pt x="630" y="344"/>
                  </a:cubicBezTo>
                  <a:cubicBezTo>
                    <a:pt x="630" y="344"/>
                    <a:pt x="630" y="344"/>
                    <a:pt x="630" y="344"/>
                  </a:cubicBezTo>
                  <a:cubicBezTo>
                    <a:pt x="630" y="343"/>
                    <a:pt x="630" y="343"/>
                    <a:pt x="630" y="343"/>
                  </a:cubicBezTo>
                  <a:cubicBezTo>
                    <a:pt x="630" y="343"/>
                    <a:pt x="630" y="343"/>
                    <a:pt x="630" y="343"/>
                  </a:cubicBezTo>
                  <a:cubicBezTo>
                    <a:pt x="629" y="342"/>
                    <a:pt x="629" y="342"/>
                    <a:pt x="629" y="342"/>
                  </a:cubicBezTo>
                  <a:cubicBezTo>
                    <a:pt x="629" y="342"/>
                    <a:pt x="629" y="342"/>
                    <a:pt x="629" y="342"/>
                  </a:cubicBezTo>
                  <a:cubicBezTo>
                    <a:pt x="629" y="340"/>
                    <a:pt x="629" y="340"/>
                    <a:pt x="629" y="340"/>
                  </a:cubicBezTo>
                  <a:cubicBezTo>
                    <a:pt x="629" y="340"/>
                    <a:pt x="629" y="340"/>
                    <a:pt x="629" y="340"/>
                  </a:cubicBezTo>
                  <a:cubicBezTo>
                    <a:pt x="629" y="338"/>
                    <a:pt x="629" y="338"/>
                    <a:pt x="629" y="338"/>
                  </a:cubicBezTo>
                  <a:cubicBezTo>
                    <a:pt x="629" y="338"/>
                    <a:pt x="629" y="338"/>
                    <a:pt x="629" y="338"/>
                  </a:cubicBezTo>
                  <a:cubicBezTo>
                    <a:pt x="630" y="333"/>
                    <a:pt x="630" y="333"/>
                    <a:pt x="630" y="333"/>
                  </a:cubicBezTo>
                  <a:cubicBezTo>
                    <a:pt x="630" y="333"/>
                    <a:pt x="630" y="333"/>
                    <a:pt x="630" y="333"/>
                  </a:cubicBezTo>
                  <a:cubicBezTo>
                    <a:pt x="629" y="330"/>
                    <a:pt x="629" y="330"/>
                    <a:pt x="629" y="330"/>
                  </a:cubicBezTo>
                  <a:cubicBezTo>
                    <a:pt x="629" y="330"/>
                    <a:pt x="629" y="330"/>
                    <a:pt x="629" y="330"/>
                  </a:cubicBezTo>
                  <a:cubicBezTo>
                    <a:pt x="628" y="325"/>
                    <a:pt x="628" y="325"/>
                    <a:pt x="628" y="325"/>
                  </a:cubicBezTo>
                  <a:cubicBezTo>
                    <a:pt x="628" y="325"/>
                    <a:pt x="628" y="325"/>
                    <a:pt x="628" y="325"/>
                  </a:cubicBezTo>
                  <a:cubicBezTo>
                    <a:pt x="625" y="323"/>
                    <a:pt x="625" y="323"/>
                    <a:pt x="625" y="323"/>
                  </a:cubicBezTo>
                  <a:cubicBezTo>
                    <a:pt x="625" y="323"/>
                    <a:pt x="625" y="323"/>
                    <a:pt x="625" y="323"/>
                  </a:cubicBezTo>
                  <a:cubicBezTo>
                    <a:pt x="623" y="318"/>
                    <a:pt x="623" y="318"/>
                    <a:pt x="623" y="318"/>
                  </a:cubicBezTo>
                  <a:cubicBezTo>
                    <a:pt x="623" y="318"/>
                    <a:pt x="623" y="318"/>
                    <a:pt x="623" y="318"/>
                  </a:cubicBezTo>
                  <a:cubicBezTo>
                    <a:pt x="620" y="315"/>
                    <a:pt x="620" y="315"/>
                    <a:pt x="620" y="315"/>
                  </a:cubicBezTo>
                  <a:cubicBezTo>
                    <a:pt x="620" y="315"/>
                    <a:pt x="620" y="315"/>
                    <a:pt x="620" y="315"/>
                  </a:cubicBezTo>
                  <a:cubicBezTo>
                    <a:pt x="618" y="310"/>
                    <a:pt x="618" y="310"/>
                    <a:pt x="618" y="310"/>
                  </a:cubicBezTo>
                  <a:cubicBezTo>
                    <a:pt x="618" y="310"/>
                    <a:pt x="618" y="310"/>
                    <a:pt x="618" y="310"/>
                  </a:cubicBezTo>
                  <a:cubicBezTo>
                    <a:pt x="616" y="310"/>
                    <a:pt x="616" y="310"/>
                    <a:pt x="616" y="310"/>
                  </a:cubicBezTo>
                  <a:cubicBezTo>
                    <a:pt x="616" y="310"/>
                    <a:pt x="616" y="310"/>
                    <a:pt x="616" y="310"/>
                  </a:cubicBezTo>
                  <a:cubicBezTo>
                    <a:pt x="615" y="310"/>
                    <a:pt x="615" y="310"/>
                    <a:pt x="615" y="310"/>
                  </a:cubicBezTo>
                  <a:cubicBezTo>
                    <a:pt x="615" y="310"/>
                    <a:pt x="615" y="310"/>
                    <a:pt x="615" y="310"/>
                  </a:cubicBezTo>
                  <a:cubicBezTo>
                    <a:pt x="612" y="310"/>
                    <a:pt x="612" y="310"/>
                    <a:pt x="612" y="310"/>
                  </a:cubicBezTo>
                  <a:cubicBezTo>
                    <a:pt x="612" y="310"/>
                    <a:pt x="612" y="310"/>
                    <a:pt x="612" y="310"/>
                  </a:cubicBezTo>
                  <a:cubicBezTo>
                    <a:pt x="611" y="309"/>
                    <a:pt x="611" y="309"/>
                    <a:pt x="611" y="309"/>
                  </a:cubicBezTo>
                  <a:cubicBezTo>
                    <a:pt x="611" y="309"/>
                    <a:pt x="611" y="309"/>
                    <a:pt x="611" y="309"/>
                  </a:cubicBezTo>
                  <a:cubicBezTo>
                    <a:pt x="609" y="309"/>
                    <a:pt x="609" y="309"/>
                    <a:pt x="609" y="309"/>
                  </a:cubicBezTo>
                  <a:cubicBezTo>
                    <a:pt x="609" y="309"/>
                    <a:pt x="609" y="309"/>
                    <a:pt x="609" y="309"/>
                  </a:cubicBezTo>
                  <a:cubicBezTo>
                    <a:pt x="608" y="307"/>
                    <a:pt x="608" y="307"/>
                    <a:pt x="608" y="307"/>
                  </a:cubicBezTo>
                  <a:cubicBezTo>
                    <a:pt x="608" y="307"/>
                    <a:pt x="608" y="307"/>
                    <a:pt x="608" y="307"/>
                  </a:cubicBezTo>
                  <a:cubicBezTo>
                    <a:pt x="607" y="306"/>
                    <a:pt x="607" y="306"/>
                    <a:pt x="607" y="306"/>
                  </a:cubicBezTo>
                  <a:cubicBezTo>
                    <a:pt x="607" y="306"/>
                    <a:pt x="607" y="306"/>
                    <a:pt x="607" y="306"/>
                  </a:cubicBezTo>
                  <a:cubicBezTo>
                    <a:pt x="607" y="304"/>
                    <a:pt x="607" y="304"/>
                    <a:pt x="607" y="304"/>
                  </a:cubicBezTo>
                  <a:cubicBezTo>
                    <a:pt x="607" y="304"/>
                    <a:pt x="607" y="304"/>
                    <a:pt x="607" y="304"/>
                  </a:cubicBezTo>
                  <a:cubicBezTo>
                    <a:pt x="614" y="305"/>
                    <a:pt x="614" y="305"/>
                    <a:pt x="614" y="305"/>
                  </a:cubicBezTo>
                  <a:cubicBezTo>
                    <a:pt x="614" y="305"/>
                    <a:pt x="614" y="305"/>
                    <a:pt x="614" y="305"/>
                  </a:cubicBezTo>
                  <a:cubicBezTo>
                    <a:pt x="620" y="307"/>
                    <a:pt x="620" y="307"/>
                    <a:pt x="620" y="307"/>
                  </a:cubicBezTo>
                  <a:cubicBezTo>
                    <a:pt x="620" y="307"/>
                    <a:pt x="620" y="307"/>
                    <a:pt x="620" y="307"/>
                  </a:cubicBezTo>
                  <a:cubicBezTo>
                    <a:pt x="627" y="310"/>
                    <a:pt x="627" y="310"/>
                    <a:pt x="627" y="310"/>
                  </a:cubicBezTo>
                  <a:cubicBezTo>
                    <a:pt x="627" y="310"/>
                    <a:pt x="627" y="310"/>
                    <a:pt x="627" y="310"/>
                  </a:cubicBezTo>
                  <a:cubicBezTo>
                    <a:pt x="635" y="311"/>
                    <a:pt x="635" y="311"/>
                    <a:pt x="635" y="311"/>
                  </a:cubicBezTo>
                  <a:cubicBezTo>
                    <a:pt x="635" y="311"/>
                    <a:pt x="635" y="311"/>
                    <a:pt x="635" y="311"/>
                  </a:cubicBezTo>
                  <a:cubicBezTo>
                    <a:pt x="641" y="316"/>
                    <a:pt x="641" y="316"/>
                    <a:pt x="641" y="316"/>
                  </a:cubicBezTo>
                  <a:cubicBezTo>
                    <a:pt x="641" y="316"/>
                    <a:pt x="641" y="316"/>
                    <a:pt x="641" y="316"/>
                  </a:cubicBezTo>
                  <a:cubicBezTo>
                    <a:pt x="647" y="320"/>
                    <a:pt x="647" y="320"/>
                    <a:pt x="647" y="320"/>
                  </a:cubicBezTo>
                  <a:cubicBezTo>
                    <a:pt x="647" y="320"/>
                    <a:pt x="647" y="320"/>
                    <a:pt x="647" y="320"/>
                  </a:cubicBezTo>
                  <a:cubicBezTo>
                    <a:pt x="653" y="324"/>
                    <a:pt x="653" y="324"/>
                    <a:pt x="653" y="324"/>
                  </a:cubicBezTo>
                  <a:cubicBezTo>
                    <a:pt x="653" y="324"/>
                    <a:pt x="653" y="324"/>
                    <a:pt x="653" y="324"/>
                  </a:cubicBezTo>
                  <a:cubicBezTo>
                    <a:pt x="660" y="327"/>
                    <a:pt x="660" y="327"/>
                    <a:pt x="660" y="327"/>
                  </a:cubicBezTo>
                  <a:cubicBezTo>
                    <a:pt x="660" y="327"/>
                    <a:pt x="660" y="327"/>
                    <a:pt x="660" y="327"/>
                  </a:cubicBezTo>
                  <a:cubicBezTo>
                    <a:pt x="660" y="334"/>
                    <a:pt x="660" y="334"/>
                    <a:pt x="660" y="334"/>
                  </a:cubicBezTo>
                  <a:cubicBezTo>
                    <a:pt x="660" y="334"/>
                    <a:pt x="660" y="334"/>
                    <a:pt x="660" y="334"/>
                  </a:cubicBezTo>
                  <a:cubicBezTo>
                    <a:pt x="657" y="337"/>
                    <a:pt x="657" y="337"/>
                    <a:pt x="657" y="337"/>
                  </a:cubicBezTo>
                  <a:cubicBezTo>
                    <a:pt x="657" y="337"/>
                    <a:pt x="657" y="337"/>
                    <a:pt x="657" y="337"/>
                  </a:cubicBezTo>
                  <a:cubicBezTo>
                    <a:pt x="654" y="338"/>
                    <a:pt x="654" y="338"/>
                    <a:pt x="654" y="338"/>
                  </a:cubicBezTo>
                  <a:cubicBezTo>
                    <a:pt x="654" y="338"/>
                    <a:pt x="654" y="338"/>
                    <a:pt x="654" y="338"/>
                  </a:cubicBezTo>
                  <a:cubicBezTo>
                    <a:pt x="651" y="339"/>
                    <a:pt x="651" y="339"/>
                    <a:pt x="651" y="339"/>
                  </a:cubicBezTo>
                  <a:cubicBezTo>
                    <a:pt x="651" y="339"/>
                    <a:pt x="651" y="339"/>
                    <a:pt x="651" y="339"/>
                  </a:cubicBezTo>
                  <a:cubicBezTo>
                    <a:pt x="649" y="339"/>
                    <a:pt x="649" y="339"/>
                    <a:pt x="649" y="339"/>
                  </a:cubicBezTo>
                  <a:cubicBezTo>
                    <a:pt x="649" y="339"/>
                    <a:pt x="649" y="339"/>
                    <a:pt x="649" y="339"/>
                  </a:cubicBezTo>
                  <a:cubicBezTo>
                    <a:pt x="646" y="341"/>
                    <a:pt x="646" y="341"/>
                    <a:pt x="646" y="341"/>
                  </a:cubicBezTo>
                  <a:cubicBezTo>
                    <a:pt x="646" y="341"/>
                    <a:pt x="646" y="341"/>
                    <a:pt x="646" y="341"/>
                  </a:cubicBezTo>
                  <a:cubicBezTo>
                    <a:pt x="643" y="341"/>
                    <a:pt x="643" y="341"/>
                    <a:pt x="643" y="341"/>
                  </a:cubicBezTo>
                  <a:cubicBezTo>
                    <a:pt x="643" y="341"/>
                    <a:pt x="643" y="341"/>
                    <a:pt x="643" y="341"/>
                  </a:cubicBezTo>
                  <a:cubicBezTo>
                    <a:pt x="640" y="342"/>
                    <a:pt x="640" y="342"/>
                    <a:pt x="640" y="342"/>
                  </a:cubicBezTo>
                  <a:cubicBezTo>
                    <a:pt x="640" y="342"/>
                    <a:pt x="640" y="342"/>
                    <a:pt x="640" y="342"/>
                  </a:cubicBezTo>
                  <a:cubicBezTo>
                    <a:pt x="638" y="342"/>
                    <a:pt x="638" y="342"/>
                    <a:pt x="638" y="342"/>
                  </a:cubicBezTo>
                  <a:cubicBezTo>
                    <a:pt x="638" y="342"/>
                    <a:pt x="638" y="342"/>
                    <a:pt x="638" y="342"/>
                  </a:cubicBezTo>
                  <a:cubicBezTo>
                    <a:pt x="635" y="347"/>
                    <a:pt x="635" y="347"/>
                    <a:pt x="635" y="347"/>
                  </a:cubicBezTo>
                  <a:lnTo>
                    <a:pt x="634" y="347"/>
                  </a:lnTo>
                  <a:close/>
                  <a:moveTo>
                    <a:pt x="137" y="267"/>
                  </a:moveTo>
                  <a:cubicBezTo>
                    <a:pt x="181" y="255"/>
                    <a:pt x="181" y="255"/>
                    <a:pt x="181" y="255"/>
                  </a:cubicBezTo>
                  <a:cubicBezTo>
                    <a:pt x="181" y="255"/>
                    <a:pt x="181" y="255"/>
                    <a:pt x="181" y="255"/>
                  </a:cubicBezTo>
                  <a:cubicBezTo>
                    <a:pt x="186" y="253"/>
                    <a:pt x="191" y="251"/>
                    <a:pt x="196" y="250"/>
                  </a:cubicBezTo>
                  <a:cubicBezTo>
                    <a:pt x="196" y="250"/>
                    <a:pt x="196" y="250"/>
                    <a:pt x="196" y="250"/>
                  </a:cubicBezTo>
                  <a:cubicBezTo>
                    <a:pt x="211" y="243"/>
                    <a:pt x="211" y="243"/>
                    <a:pt x="211" y="243"/>
                  </a:cubicBezTo>
                  <a:cubicBezTo>
                    <a:pt x="211" y="243"/>
                    <a:pt x="211" y="243"/>
                    <a:pt x="211" y="243"/>
                  </a:cubicBezTo>
                  <a:cubicBezTo>
                    <a:pt x="224" y="235"/>
                    <a:pt x="224" y="235"/>
                    <a:pt x="224" y="235"/>
                  </a:cubicBezTo>
                  <a:cubicBezTo>
                    <a:pt x="224" y="235"/>
                    <a:pt x="224" y="235"/>
                    <a:pt x="224" y="235"/>
                  </a:cubicBezTo>
                  <a:cubicBezTo>
                    <a:pt x="237" y="226"/>
                    <a:pt x="237" y="226"/>
                    <a:pt x="237" y="226"/>
                  </a:cubicBezTo>
                  <a:cubicBezTo>
                    <a:pt x="237" y="226"/>
                    <a:pt x="237" y="226"/>
                    <a:pt x="237" y="226"/>
                  </a:cubicBezTo>
                  <a:cubicBezTo>
                    <a:pt x="249" y="216"/>
                    <a:pt x="249" y="216"/>
                    <a:pt x="249" y="216"/>
                  </a:cubicBezTo>
                  <a:cubicBezTo>
                    <a:pt x="249" y="216"/>
                    <a:pt x="249" y="216"/>
                    <a:pt x="249" y="216"/>
                  </a:cubicBezTo>
                  <a:cubicBezTo>
                    <a:pt x="259" y="205"/>
                    <a:pt x="259" y="205"/>
                    <a:pt x="259" y="205"/>
                  </a:cubicBezTo>
                  <a:cubicBezTo>
                    <a:pt x="259" y="205"/>
                    <a:pt x="259" y="205"/>
                    <a:pt x="259" y="205"/>
                  </a:cubicBezTo>
                  <a:cubicBezTo>
                    <a:pt x="268" y="193"/>
                    <a:pt x="268" y="193"/>
                    <a:pt x="268" y="193"/>
                  </a:cubicBezTo>
                  <a:cubicBezTo>
                    <a:pt x="268" y="193"/>
                    <a:pt x="268" y="193"/>
                    <a:pt x="268" y="193"/>
                  </a:cubicBezTo>
                  <a:cubicBezTo>
                    <a:pt x="275" y="178"/>
                    <a:pt x="275" y="178"/>
                    <a:pt x="275" y="178"/>
                  </a:cubicBezTo>
                  <a:cubicBezTo>
                    <a:pt x="275" y="178"/>
                    <a:pt x="275" y="178"/>
                    <a:pt x="275" y="178"/>
                  </a:cubicBezTo>
                  <a:cubicBezTo>
                    <a:pt x="274" y="176"/>
                    <a:pt x="274" y="176"/>
                    <a:pt x="274" y="176"/>
                  </a:cubicBezTo>
                  <a:cubicBezTo>
                    <a:pt x="274" y="176"/>
                    <a:pt x="274" y="176"/>
                    <a:pt x="274" y="176"/>
                  </a:cubicBezTo>
                  <a:cubicBezTo>
                    <a:pt x="233" y="197"/>
                    <a:pt x="233" y="197"/>
                    <a:pt x="233" y="197"/>
                  </a:cubicBezTo>
                  <a:cubicBezTo>
                    <a:pt x="233" y="197"/>
                    <a:pt x="233" y="197"/>
                    <a:pt x="233" y="197"/>
                  </a:cubicBezTo>
                  <a:cubicBezTo>
                    <a:pt x="232" y="200"/>
                    <a:pt x="232" y="200"/>
                    <a:pt x="232" y="200"/>
                  </a:cubicBezTo>
                  <a:cubicBezTo>
                    <a:pt x="232" y="200"/>
                    <a:pt x="232" y="200"/>
                    <a:pt x="232" y="200"/>
                  </a:cubicBezTo>
                  <a:cubicBezTo>
                    <a:pt x="232" y="201"/>
                    <a:pt x="232" y="201"/>
                    <a:pt x="232" y="201"/>
                  </a:cubicBezTo>
                  <a:cubicBezTo>
                    <a:pt x="232" y="201"/>
                    <a:pt x="232" y="201"/>
                    <a:pt x="232" y="201"/>
                  </a:cubicBezTo>
                  <a:cubicBezTo>
                    <a:pt x="232" y="203"/>
                    <a:pt x="232" y="203"/>
                    <a:pt x="232" y="203"/>
                  </a:cubicBezTo>
                  <a:cubicBezTo>
                    <a:pt x="232" y="203"/>
                    <a:pt x="232" y="203"/>
                    <a:pt x="232" y="203"/>
                  </a:cubicBezTo>
                  <a:cubicBezTo>
                    <a:pt x="232" y="205"/>
                    <a:pt x="232" y="205"/>
                    <a:pt x="232" y="205"/>
                  </a:cubicBezTo>
                  <a:cubicBezTo>
                    <a:pt x="232" y="205"/>
                    <a:pt x="232" y="205"/>
                    <a:pt x="232" y="205"/>
                  </a:cubicBezTo>
                  <a:cubicBezTo>
                    <a:pt x="231" y="208"/>
                    <a:pt x="231" y="208"/>
                    <a:pt x="231" y="208"/>
                  </a:cubicBezTo>
                  <a:cubicBezTo>
                    <a:pt x="231" y="208"/>
                    <a:pt x="231" y="208"/>
                    <a:pt x="231" y="208"/>
                  </a:cubicBezTo>
                  <a:cubicBezTo>
                    <a:pt x="231" y="210"/>
                    <a:pt x="231" y="210"/>
                    <a:pt x="231" y="210"/>
                  </a:cubicBezTo>
                  <a:cubicBezTo>
                    <a:pt x="231" y="210"/>
                    <a:pt x="231" y="210"/>
                    <a:pt x="231" y="210"/>
                  </a:cubicBezTo>
                  <a:cubicBezTo>
                    <a:pt x="231" y="212"/>
                    <a:pt x="231" y="212"/>
                    <a:pt x="231" y="212"/>
                  </a:cubicBezTo>
                  <a:cubicBezTo>
                    <a:pt x="231" y="212"/>
                    <a:pt x="231" y="212"/>
                    <a:pt x="231" y="212"/>
                  </a:cubicBezTo>
                  <a:cubicBezTo>
                    <a:pt x="231" y="213"/>
                    <a:pt x="231" y="213"/>
                    <a:pt x="231" y="213"/>
                  </a:cubicBezTo>
                  <a:cubicBezTo>
                    <a:pt x="231" y="213"/>
                    <a:pt x="231" y="213"/>
                    <a:pt x="231" y="213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3" y="212"/>
                    <a:pt x="223" y="212"/>
                    <a:pt x="223" y="212"/>
                  </a:cubicBezTo>
                  <a:cubicBezTo>
                    <a:pt x="223" y="212"/>
                    <a:pt x="223" y="212"/>
                    <a:pt x="223" y="212"/>
                  </a:cubicBezTo>
                  <a:cubicBezTo>
                    <a:pt x="221" y="211"/>
                    <a:pt x="221" y="211"/>
                    <a:pt x="221" y="211"/>
                  </a:cubicBezTo>
                  <a:cubicBezTo>
                    <a:pt x="221" y="211"/>
                    <a:pt x="221" y="211"/>
                    <a:pt x="221" y="211"/>
                  </a:cubicBezTo>
                  <a:cubicBezTo>
                    <a:pt x="220" y="210"/>
                    <a:pt x="220" y="210"/>
                    <a:pt x="220" y="210"/>
                  </a:cubicBezTo>
                  <a:cubicBezTo>
                    <a:pt x="220" y="210"/>
                    <a:pt x="220" y="210"/>
                    <a:pt x="220" y="210"/>
                  </a:cubicBezTo>
                  <a:cubicBezTo>
                    <a:pt x="219" y="208"/>
                    <a:pt x="219" y="208"/>
                    <a:pt x="219" y="208"/>
                  </a:cubicBezTo>
                  <a:cubicBezTo>
                    <a:pt x="219" y="208"/>
                    <a:pt x="219" y="208"/>
                    <a:pt x="219" y="208"/>
                  </a:cubicBezTo>
                  <a:cubicBezTo>
                    <a:pt x="217" y="208"/>
                    <a:pt x="217" y="208"/>
                    <a:pt x="217" y="208"/>
                  </a:cubicBezTo>
                  <a:cubicBezTo>
                    <a:pt x="217" y="208"/>
                    <a:pt x="217" y="208"/>
                    <a:pt x="217" y="208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7"/>
                    <a:pt x="214" y="207"/>
                    <a:pt x="214" y="207"/>
                  </a:cubicBezTo>
                  <a:cubicBezTo>
                    <a:pt x="214" y="207"/>
                    <a:pt x="214" y="207"/>
                    <a:pt x="214" y="207"/>
                  </a:cubicBezTo>
                  <a:cubicBezTo>
                    <a:pt x="214" y="206"/>
                    <a:pt x="214" y="206"/>
                    <a:pt x="214" y="206"/>
                  </a:cubicBezTo>
                  <a:cubicBezTo>
                    <a:pt x="214" y="206"/>
                    <a:pt x="214" y="206"/>
                    <a:pt x="214" y="206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166" y="232"/>
                    <a:pt x="166" y="232"/>
                    <a:pt x="166" y="232"/>
                  </a:cubicBezTo>
                  <a:cubicBezTo>
                    <a:pt x="166" y="232"/>
                    <a:pt x="166" y="232"/>
                    <a:pt x="166" y="232"/>
                  </a:cubicBezTo>
                  <a:cubicBezTo>
                    <a:pt x="160" y="238"/>
                    <a:pt x="160" y="238"/>
                    <a:pt x="160" y="238"/>
                  </a:cubicBezTo>
                  <a:cubicBezTo>
                    <a:pt x="160" y="238"/>
                    <a:pt x="160" y="238"/>
                    <a:pt x="160" y="238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49" y="244"/>
                    <a:pt x="149" y="244"/>
                    <a:pt x="149" y="244"/>
                  </a:cubicBezTo>
                  <a:cubicBezTo>
                    <a:pt x="149" y="244"/>
                    <a:pt x="149" y="244"/>
                    <a:pt x="149" y="244"/>
                  </a:cubicBezTo>
                  <a:cubicBezTo>
                    <a:pt x="145" y="247"/>
                    <a:pt x="145" y="247"/>
                    <a:pt x="145" y="247"/>
                  </a:cubicBezTo>
                  <a:cubicBezTo>
                    <a:pt x="145" y="247"/>
                    <a:pt x="145" y="247"/>
                    <a:pt x="145" y="247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5" y="255"/>
                    <a:pt x="135" y="255"/>
                    <a:pt x="135" y="255"/>
                  </a:cubicBezTo>
                  <a:cubicBezTo>
                    <a:pt x="135" y="255"/>
                    <a:pt x="135" y="255"/>
                    <a:pt x="135" y="255"/>
                  </a:cubicBezTo>
                  <a:cubicBezTo>
                    <a:pt x="134" y="256"/>
                    <a:pt x="133" y="258"/>
                    <a:pt x="132" y="260"/>
                  </a:cubicBezTo>
                  <a:cubicBezTo>
                    <a:pt x="132" y="260"/>
                    <a:pt x="132" y="260"/>
                    <a:pt x="132" y="260"/>
                  </a:cubicBezTo>
                  <a:cubicBezTo>
                    <a:pt x="132" y="262"/>
                    <a:pt x="131" y="263"/>
                    <a:pt x="131" y="265"/>
                  </a:cubicBezTo>
                  <a:cubicBezTo>
                    <a:pt x="131" y="265"/>
                    <a:pt x="131" y="265"/>
                    <a:pt x="131" y="265"/>
                  </a:cubicBezTo>
                  <a:cubicBezTo>
                    <a:pt x="133" y="265"/>
                    <a:pt x="135" y="266"/>
                    <a:pt x="137" y="267"/>
                  </a:cubicBezTo>
                  <a:close/>
                  <a:moveTo>
                    <a:pt x="576" y="207"/>
                  </a:moveTo>
                  <a:cubicBezTo>
                    <a:pt x="581" y="167"/>
                    <a:pt x="581" y="167"/>
                    <a:pt x="581" y="167"/>
                  </a:cubicBezTo>
                  <a:cubicBezTo>
                    <a:pt x="581" y="167"/>
                    <a:pt x="581" y="167"/>
                    <a:pt x="581" y="167"/>
                  </a:cubicBezTo>
                  <a:cubicBezTo>
                    <a:pt x="627" y="138"/>
                    <a:pt x="627" y="138"/>
                    <a:pt x="627" y="138"/>
                  </a:cubicBezTo>
                  <a:cubicBezTo>
                    <a:pt x="627" y="138"/>
                    <a:pt x="627" y="138"/>
                    <a:pt x="627" y="138"/>
                  </a:cubicBezTo>
                  <a:cubicBezTo>
                    <a:pt x="633" y="141"/>
                    <a:pt x="633" y="141"/>
                    <a:pt x="633" y="141"/>
                  </a:cubicBezTo>
                  <a:cubicBezTo>
                    <a:pt x="633" y="141"/>
                    <a:pt x="633" y="141"/>
                    <a:pt x="633" y="141"/>
                  </a:cubicBezTo>
                  <a:cubicBezTo>
                    <a:pt x="630" y="149"/>
                    <a:pt x="630" y="149"/>
                    <a:pt x="630" y="149"/>
                  </a:cubicBezTo>
                  <a:cubicBezTo>
                    <a:pt x="630" y="149"/>
                    <a:pt x="630" y="149"/>
                    <a:pt x="630" y="149"/>
                  </a:cubicBezTo>
                  <a:cubicBezTo>
                    <a:pt x="628" y="157"/>
                    <a:pt x="628" y="157"/>
                    <a:pt x="628" y="157"/>
                  </a:cubicBezTo>
                  <a:cubicBezTo>
                    <a:pt x="628" y="157"/>
                    <a:pt x="628" y="157"/>
                    <a:pt x="628" y="157"/>
                  </a:cubicBezTo>
                  <a:cubicBezTo>
                    <a:pt x="623" y="163"/>
                    <a:pt x="623" y="163"/>
                    <a:pt x="623" y="163"/>
                  </a:cubicBezTo>
                  <a:cubicBezTo>
                    <a:pt x="623" y="163"/>
                    <a:pt x="623" y="163"/>
                    <a:pt x="623" y="163"/>
                  </a:cubicBezTo>
                  <a:cubicBezTo>
                    <a:pt x="619" y="169"/>
                    <a:pt x="619" y="169"/>
                    <a:pt x="619" y="169"/>
                  </a:cubicBezTo>
                  <a:cubicBezTo>
                    <a:pt x="619" y="169"/>
                    <a:pt x="619" y="169"/>
                    <a:pt x="619" y="169"/>
                  </a:cubicBezTo>
                  <a:cubicBezTo>
                    <a:pt x="612" y="175"/>
                    <a:pt x="612" y="175"/>
                    <a:pt x="612" y="175"/>
                  </a:cubicBezTo>
                  <a:cubicBezTo>
                    <a:pt x="612" y="175"/>
                    <a:pt x="612" y="175"/>
                    <a:pt x="612" y="175"/>
                  </a:cubicBezTo>
                  <a:cubicBezTo>
                    <a:pt x="607" y="181"/>
                    <a:pt x="607" y="181"/>
                    <a:pt x="607" y="181"/>
                  </a:cubicBezTo>
                  <a:cubicBezTo>
                    <a:pt x="607" y="181"/>
                    <a:pt x="607" y="181"/>
                    <a:pt x="607" y="181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597" y="193"/>
                    <a:pt x="597" y="193"/>
                    <a:pt x="597" y="193"/>
                  </a:cubicBezTo>
                  <a:cubicBezTo>
                    <a:pt x="597" y="193"/>
                    <a:pt x="597" y="193"/>
                    <a:pt x="597" y="193"/>
                  </a:cubicBezTo>
                  <a:cubicBezTo>
                    <a:pt x="593" y="196"/>
                    <a:pt x="593" y="196"/>
                    <a:pt x="593" y="196"/>
                  </a:cubicBezTo>
                  <a:cubicBezTo>
                    <a:pt x="593" y="196"/>
                    <a:pt x="593" y="196"/>
                    <a:pt x="593" y="196"/>
                  </a:cubicBezTo>
                  <a:cubicBezTo>
                    <a:pt x="592" y="198"/>
                    <a:pt x="592" y="198"/>
                    <a:pt x="592" y="198"/>
                  </a:cubicBezTo>
                  <a:cubicBezTo>
                    <a:pt x="592" y="198"/>
                    <a:pt x="592" y="198"/>
                    <a:pt x="592" y="198"/>
                  </a:cubicBezTo>
                  <a:cubicBezTo>
                    <a:pt x="589" y="200"/>
                    <a:pt x="589" y="200"/>
                    <a:pt x="589" y="200"/>
                  </a:cubicBezTo>
                  <a:cubicBezTo>
                    <a:pt x="589" y="200"/>
                    <a:pt x="589" y="200"/>
                    <a:pt x="589" y="200"/>
                  </a:cubicBezTo>
                  <a:cubicBezTo>
                    <a:pt x="587" y="201"/>
                    <a:pt x="587" y="201"/>
                    <a:pt x="587" y="201"/>
                  </a:cubicBezTo>
                  <a:cubicBezTo>
                    <a:pt x="587" y="201"/>
                    <a:pt x="587" y="201"/>
                    <a:pt x="587" y="201"/>
                  </a:cubicBezTo>
                  <a:cubicBezTo>
                    <a:pt x="584" y="204"/>
                    <a:pt x="584" y="204"/>
                    <a:pt x="584" y="204"/>
                  </a:cubicBezTo>
                  <a:cubicBezTo>
                    <a:pt x="584" y="204"/>
                    <a:pt x="584" y="204"/>
                    <a:pt x="584" y="204"/>
                  </a:cubicBezTo>
                  <a:cubicBezTo>
                    <a:pt x="582" y="206"/>
                    <a:pt x="582" y="206"/>
                    <a:pt x="582" y="206"/>
                  </a:cubicBezTo>
                  <a:cubicBezTo>
                    <a:pt x="582" y="206"/>
                    <a:pt x="582" y="206"/>
                    <a:pt x="582" y="206"/>
                  </a:cubicBezTo>
                  <a:cubicBezTo>
                    <a:pt x="579" y="207"/>
                    <a:pt x="579" y="207"/>
                    <a:pt x="579" y="207"/>
                  </a:cubicBezTo>
                  <a:cubicBezTo>
                    <a:pt x="579" y="207"/>
                    <a:pt x="579" y="207"/>
                    <a:pt x="579" y="207"/>
                  </a:cubicBezTo>
                  <a:cubicBezTo>
                    <a:pt x="576" y="207"/>
                    <a:pt x="576" y="207"/>
                    <a:pt x="576" y="207"/>
                  </a:cubicBezTo>
                  <a:close/>
                  <a:moveTo>
                    <a:pt x="1844" y="194"/>
                  </a:moveTo>
                  <a:cubicBezTo>
                    <a:pt x="1845" y="193"/>
                    <a:pt x="1845" y="193"/>
                    <a:pt x="1845" y="193"/>
                  </a:cubicBezTo>
                  <a:cubicBezTo>
                    <a:pt x="1845" y="193"/>
                    <a:pt x="1845" y="193"/>
                    <a:pt x="1845" y="193"/>
                  </a:cubicBezTo>
                  <a:cubicBezTo>
                    <a:pt x="1847" y="192"/>
                    <a:pt x="1847" y="192"/>
                    <a:pt x="1847" y="192"/>
                  </a:cubicBezTo>
                  <a:cubicBezTo>
                    <a:pt x="1847" y="192"/>
                    <a:pt x="1847" y="192"/>
                    <a:pt x="1847" y="192"/>
                  </a:cubicBezTo>
                  <a:cubicBezTo>
                    <a:pt x="1849" y="191"/>
                    <a:pt x="1849" y="191"/>
                    <a:pt x="1849" y="191"/>
                  </a:cubicBezTo>
                  <a:cubicBezTo>
                    <a:pt x="1849" y="191"/>
                    <a:pt x="1849" y="191"/>
                    <a:pt x="1849" y="191"/>
                  </a:cubicBezTo>
                  <a:cubicBezTo>
                    <a:pt x="1851" y="189"/>
                    <a:pt x="1851" y="189"/>
                    <a:pt x="1851" y="189"/>
                  </a:cubicBezTo>
                  <a:cubicBezTo>
                    <a:pt x="1851" y="189"/>
                    <a:pt x="1851" y="189"/>
                    <a:pt x="1851" y="189"/>
                  </a:cubicBezTo>
                  <a:cubicBezTo>
                    <a:pt x="1852" y="188"/>
                    <a:pt x="1852" y="188"/>
                    <a:pt x="1852" y="188"/>
                  </a:cubicBezTo>
                  <a:cubicBezTo>
                    <a:pt x="1852" y="188"/>
                    <a:pt x="1852" y="188"/>
                    <a:pt x="1852" y="188"/>
                  </a:cubicBezTo>
                  <a:cubicBezTo>
                    <a:pt x="1853" y="186"/>
                    <a:pt x="1853" y="186"/>
                    <a:pt x="1853" y="186"/>
                  </a:cubicBezTo>
                  <a:cubicBezTo>
                    <a:pt x="1853" y="186"/>
                    <a:pt x="1853" y="186"/>
                    <a:pt x="1853" y="186"/>
                  </a:cubicBezTo>
                  <a:cubicBezTo>
                    <a:pt x="1854" y="185"/>
                    <a:pt x="1854" y="185"/>
                    <a:pt x="1854" y="185"/>
                  </a:cubicBezTo>
                  <a:cubicBezTo>
                    <a:pt x="1854" y="185"/>
                    <a:pt x="1854" y="185"/>
                    <a:pt x="1854" y="185"/>
                  </a:cubicBezTo>
                  <a:cubicBezTo>
                    <a:pt x="1855" y="183"/>
                    <a:pt x="1855" y="183"/>
                    <a:pt x="1855" y="183"/>
                  </a:cubicBezTo>
                  <a:cubicBezTo>
                    <a:pt x="1855" y="183"/>
                    <a:pt x="1855" y="183"/>
                    <a:pt x="1855" y="183"/>
                  </a:cubicBezTo>
                  <a:cubicBezTo>
                    <a:pt x="1853" y="182"/>
                    <a:pt x="1853" y="182"/>
                    <a:pt x="1853" y="182"/>
                  </a:cubicBezTo>
                  <a:cubicBezTo>
                    <a:pt x="1853" y="182"/>
                    <a:pt x="1853" y="182"/>
                    <a:pt x="1853" y="182"/>
                  </a:cubicBezTo>
                  <a:cubicBezTo>
                    <a:pt x="1852" y="180"/>
                    <a:pt x="1852" y="180"/>
                    <a:pt x="1852" y="180"/>
                  </a:cubicBezTo>
                  <a:cubicBezTo>
                    <a:pt x="1852" y="180"/>
                    <a:pt x="1852" y="180"/>
                    <a:pt x="1852" y="180"/>
                  </a:cubicBezTo>
                  <a:cubicBezTo>
                    <a:pt x="1850" y="179"/>
                    <a:pt x="1850" y="179"/>
                    <a:pt x="1850" y="179"/>
                  </a:cubicBezTo>
                  <a:cubicBezTo>
                    <a:pt x="1850" y="179"/>
                    <a:pt x="1850" y="179"/>
                    <a:pt x="1850" y="179"/>
                  </a:cubicBezTo>
                  <a:cubicBezTo>
                    <a:pt x="1850" y="177"/>
                    <a:pt x="1850" y="177"/>
                    <a:pt x="1850" y="177"/>
                  </a:cubicBezTo>
                  <a:cubicBezTo>
                    <a:pt x="1850" y="177"/>
                    <a:pt x="1850" y="177"/>
                    <a:pt x="1850" y="177"/>
                  </a:cubicBezTo>
                  <a:cubicBezTo>
                    <a:pt x="1848" y="176"/>
                    <a:pt x="1848" y="176"/>
                    <a:pt x="1848" y="176"/>
                  </a:cubicBezTo>
                  <a:cubicBezTo>
                    <a:pt x="1848" y="176"/>
                    <a:pt x="1848" y="176"/>
                    <a:pt x="1848" y="176"/>
                  </a:cubicBezTo>
                  <a:cubicBezTo>
                    <a:pt x="1847" y="174"/>
                    <a:pt x="1847" y="174"/>
                    <a:pt x="1847" y="174"/>
                  </a:cubicBezTo>
                  <a:cubicBezTo>
                    <a:pt x="1847" y="174"/>
                    <a:pt x="1847" y="174"/>
                    <a:pt x="1847" y="174"/>
                  </a:cubicBezTo>
                  <a:cubicBezTo>
                    <a:pt x="1847" y="173"/>
                    <a:pt x="1847" y="173"/>
                    <a:pt x="1847" y="173"/>
                  </a:cubicBezTo>
                  <a:cubicBezTo>
                    <a:pt x="1847" y="173"/>
                    <a:pt x="1847" y="173"/>
                    <a:pt x="1847" y="173"/>
                  </a:cubicBezTo>
                  <a:cubicBezTo>
                    <a:pt x="1847" y="171"/>
                    <a:pt x="1847" y="171"/>
                    <a:pt x="1847" y="171"/>
                  </a:cubicBezTo>
                  <a:cubicBezTo>
                    <a:pt x="1847" y="171"/>
                    <a:pt x="1847" y="171"/>
                    <a:pt x="1847" y="171"/>
                  </a:cubicBezTo>
                  <a:cubicBezTo>
                    <a:pt x="1845" y="171"/>
                    <a:pt x="1845" y="171"/>
                    <a:pt x="1845" y="171"/>
                  </a:cubicBezTo>
                  <a:cubicBezTo>
                    <a:pt x="1845" y="171"/>
                    <a:pt x="1845" y="171"/>
                    <a:pt x="1845" y="171"/>
                  </a:cubicBezTo>
                  <a:cubicBezTo>
                    <a:pt x="1844" y="171"/>
                    <a:pt x="1844" y="171"/>
                    <a:pt x="1844" y="171"/>
                  </a:cubicBezTo>
                  <a:cubicBezTo>
                    <a:pt x="1844" y="171"/>
                    <a:pt x="1844" y="171"/>
                    <a:pt x="1844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0" y="172"/>
                    <a:pt x="1840" y="172"/>
                    <a:pt x="1840" y="172"/>
                  </a:cubicBezTo>
                  <a:cubicBezTo>
                    <a:pt x="1840" y="172"/>
                    <a:pt x="1840" y="172"/>
                    <a:pt x="1840" y="172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6"/>
                    <a:pt x="1838" y="176"/>
                    <a:pt x="1838" y="176"/>
                  </a:cubicBezTo>
                  <a:cubicBezTo>
                    <a:pt x="1838" y="176"/>
                    <a:pt x="1838" y="176"/>
                    <a:pt x="1838" y="176"/>
                  </a:cubicBezTo>
                  <a:cubicBezTo>
                    <a:pt x="1838" y="179"/>
                    <a:pt x="1838" y="179"/>
                    <a:pt x="1838" y="179"/>
                  </a:cubicBezTo>
                  <a:cubicBezTo>
                    <a:pt x="1838" y="179"/>
                    <a:pt x="1838" y="179"/>
                    <a:pt x="1838" y="179"/>
                  </a:cubicBezTo>
                  <a:cubicBezTo>
                    <a:pt x="1838" y="182"/>
                    <a:pt x="1838" y="182"/>
                    <a:pt x="1838" y="182"/>
                  </a:cubicBezTo>
                  <a:cubicBezTo>
                    <a:pt x="1838" y="182"/>
                    <a:pt x="1838" y="182"/>
                    <a:pt x="1838" y="182"/>
                  </a:cubicBezTo>
                  <a:cubicBezTo>
                    <a:pt x="1840" y="185"/>
                    <a:pt x="1840" y="185"/>
                    <a:pt x="1840" y="185"/>
                  </a:cubicBezTo>
                  <a:cubicBezTo>
                    <a:pt x="1840" y="185"/>
                    <a:pt x="1840" y="185"/>
                    <a:pt x="1840" y="185"/>
                  </a:cubicBezTo>
                  <a:cubicBezTo>
                    <a:pt x="1840" y="187"/>
                    <a:pt x="1840" y="187"/>
                    <a:pt x="1840" y="187"/>
                  </a:cubicBezTo>
                  <a:cubicBezTo>
                    <a:pt x="1840" y="187"/>
                    <a:pt x="1840" y="187"/>
                    <a:pt x="1840" y="187"/>
                  </a:cubicBezTo>
                  <a:cubicBezTo>
                    <a:pt x="1841" y="189"/>
                    <a:pt x="1841" y="189"/>
                    <a:pt x="1841" y="189"/>
                  </a:cubicBezTo>
                  <a:cubicBezTo>
                    <a:pt x="1841" y="189"/>
                    <a:pt x="1841" y="189"/>
                    <a:pt x="1841" y="189"/>
                  </a:cubicBezTo>
                  <a:cubicBezTo>
                    <a:pt x="1841" y="192"/>
                    <a:pt x="1841" y="192"/>
                    <a:pt x="1841" y="192"/>
                  </a:cubicBezTo>
                  <a:cubicBezTo>
                    <a:pt x="1841" y="192"/>
                    <a:pt x="1841" y="192"/>
                    <a:pt x="1841" y="192"/>
                  </a:cubicBezTo>
                  <a:cubicBezTo>
                    <a:pt x="1842" y="194"/>
                    <a:pt x="1842" y="194"/>
                    <a:pt x="1842" y="194"/>
                  </a:cubicBezTo>
                  <a:lnTo>
                    <a:pt x="1844" y="194"/>
                  </a:lnTo>
                  <a:close/>
                  <a:moveTo>
                    <a:pt x="1916" y="194"/>
                  </a:moveTo>
                  <a:cubicBezTo>
                    <a:pt x="1918" y="191"/>
                    <a:pt x="1918" y="191"/>
                    <a:pt x="1918" y="191"/>
                  </a:cubicBezTo>
                  <a:cubicBezTo>
                    <a:pt x="1918" y="191"/>
                    <a:pt x="1918" y="191"/>
                    <a:pt x="1918" y="191"/>
                  </a:cubicBezTo>
                  <a:cubicBezTo>
                    <a:pt x="1921" y="186"/>
                    <a:pt x="1921" y="186"/>
                    <a:pt x="1921" y="186"/>
                  </a:cubicBezTo>
                  <a:cubicBezTo>
                    <a:pt x="1921" y="186"/>
                    <a:pt x="1921" y="186"/>
                    <a:pt x="1921" y="186"/>
                  </a:cubicBezTo>
                  <a:cubicBezTo>
                    <a:pt x="1923" y="183"/>
                    <a:pt x="1923" y="183"/>
                    <a:pt x="1923" y="183"/>
                  </a:cubicBezTo>
                  <a:cubicBezTo>
                    <a:pt x="1923" y="183"/>
                    <a:pt x="1923" y="183"/>
                    <a:pt x="1923" y="183"/>
                  </a:cubicBezTo>
                  <a:cubicBezTo>
                    <a:pt x="1924" y="177"/>
                    <a:pt x="1924" y="177"/>
                    <a:pt x="1924" y="177"/>
                  </a:cubicBezTo>
                  <a:cubicBezTo>
                    <a:pt x="1924" y="177"/>
                    <a:pt x="1924" y="177"/>
                    <a:pt x="1924" y="177"/>
                  </a:cubicBezTo>
                  <a:cubicBezTo>
                    <a:pt x="1924" y="173"/>
                    <a:pt x="1924" y="173"/>
                    <a:pt x="1924" y="173"/>
                  </a:cubicBezTo>
                  <a:cubicBezTo>
                    <a:pt x="1924" y="173"/>
                    <a:pt x="1924" y="173"/>
                    <a:pt x="1924" y="173"/>
                  </a:cubicBezTo>
                  <a:cubicBezTo>
                    <a:pt x="1924" y="169"/>
                    <a:pt x="1924" y="169"/>
                    <a:pt x="1924" y="169"/>
                  </a:cubicBezTo>
                  <a:cubicBezTo>
                    <a:pt x="1924" y="169"/>
                    <a:pt x="1924" y="169"/>
                    <a:pt x="1924" y="169"/>
                  </a:cubicBezTo>
                  <a:cubicBezTo>
                    <a:pt x="1921" y="165"/>
                    <a:pt x="1921" y="165"/>
                    <a:pt x="1921" y="165"/>
                  </a:cubicBezTo>
                  <a:cubicBezTo>
                    <a:pt x="1921" y="165"/>
                    <a:pt x="1921" y="165"/>
                    <a:pt x="1921" y="165"/>
                  </a:cubicBezTo>
                  <a:cubicBezTo>
                    <a:pt x="1920" y="160"/>
                    <a:pt x="1920" y="160"/>
                    <a:pt x="1920" y="160"/>
                  </a:cubicBezTo>
                  <a:cubicBezTo>
                    <a:pt x="1920" y="160"/>
                    <a:pt x="1920" y="160"/>
                    <a:pt x="1920" y="160"/>
                  </a:cubicBezTo>
                  <a:cubicBezTo>
                    <a:pt x="1914" y="158"/>
                    <a:pt x="1914" y="158"/>
                    <a:pt x="1914" y="158"/>
                  </a:cubicBezTo>
                  <a:cubicBezTo>
                    <a:pt x="1914" y="158"/>
                    <a:pt x="1914" y="158"/>
                    <a:pt x="1914" y="158"/>
                  </a:cubicBezTo>
                  <a:cubicBezTo>
                    <a:pt x="1908" y="159"/>
                    <a:pt x="1908" y="159"/>
                    <a:pt x="1908" y="159"/>
                  </a:cubicBezTo>
                  <a:cubicBezTo>
                    <a:pt x="1908" y="159"/>
                    <a:pt x="1908" y="159"/>
                    <a:pt x="1908" y="159"/>
                  </a:cubicBezTo>
                  <a:cubicBezTo>
                    <a:pt x="1907" y="163"/>
                    <a:pt x="1907" y="163"/>
                    <a:pt x="1907" y="163"/>
                  </a:cubicBezTo>
                  <a:cubicBezTo>
                    <a:pt x="1907" y="163"/>
                    <a:pt x="1907" y="163"/>
                    <a:pt x="1907" y="163"/>
                  </a:cubicBezTo>
                  <a:cubicBezTo>
                    <a:pt x="1907" y="166"/>
                    <a:pt x="1907" y="166"/>
                    <a:pt x="1907" y="166"/>
                  </a:cubicBezTo>
                  <a:cubicBezTo>
                    <a:pt x="1907" y="166"/>
                    <a:pt x="1907" y="166"/>
                    <a:pt x="1907" y="166"/>
                  </a:cubicBezTo>
                  <a:cubicBezTo>
                    <a:pt x="1907" y="169"/>
                    <a:pt x="1907" y="169"/>
                    <a:pt x="1907" y="169"/>
                  </a:cubicBezTo>
                  <a:cubicBezTo>
                    <a:pt x="1907" y="169"/>
                    <a:pt x="1907" y="169"/>
                    <a:pt x="1907" y="169"/>
                  </a:cubicBezTo>
                  <a:cubicBezTo>
                    <a:pt x="1908" y="171"/>
                    <a:pt x="1908" y="171"/>
                    <a:pt x="1908" y="171"/>
                  </a:cubicBezTo>
                  <a:cubicBezTo>
                    <a:pt x="1908" y="171"/>
                    <a:pt x="1908" y="171"/>
                    <a:pt x="1908" y="171"/>
                  </a:cubicBezTo>
                  <a:cubicBezTo>
                    <a:pt x="1907" y="174"/>
                    <a:pt x="1907" y="174"/>
                    <a:pt x="1907" y="174"/>
                  </a:cubicBezTo>
                  <a:cubicBezTo>
                    <a:pt x="1907" y="174"/>
                    <a:pt x="1907" y="174"/>
                    <a:pt x="1907" y="174"/>
                  </a:cubicBezTo>
                  <a:cubicBezTo>
                    <a:pt x="1907" y="177"/>
                    <a:pt x="1907" y="177"/>
                    <a:pt x="1907" y="177"/>
                  </a:cubicBezTo>
                  <a:cubicBezTo>
                    <a:pt x="1907" y="177"/>
                    <a:pt x="1907" y="177"/>
                    <a:pt x="1907" y="177"/>
                  </a:cubicBezTo>
                  <a:cubicBezTo>
                    <a:pt x="1906" y="180"/>
                    <a:pt x="1906" y="180"/>
                    <a:pt x="1906" y="180"/>
                  </a:cubicBezTo>
                  <a:cubicBezTo>
                    <a:pt x="1906" y="180"/>
                    <a:pt x="1906" y="180"/>
                    <a:pt x="1906" y="180"/>
                  </a:cubicBezTo>
                  <a:cubicBezTo>
                    <a:pt x="1905" y="183"/>
                    <a:pt x="1905" y="183"/>
                    <a:pt x="1905" y="183"/>
                  </a:cubicBezTo>
                  <a:cubicBezTo>
                    <a:pt x="1905" y="183"/>
                    <a:pt x="1905" y="183"/>
                    <a:pt x="1905" y="183"/>
                  </a:cubicBezTo>
                  <a:cubicBezTo>
                    <a:pt x="1905" y="185"/>
                    <a:pt x="1905" y="185"/>
                    <a:pt x="1905" y="185"/>
                  </a:cubicBezTo>
                  <a:cubicBezTo>
                    <a:pt x="1905" y="185"/>
                    <a:pt x="1905" y="185"/>
                    <a:pt x="1905" y="185"/>
                  </a:cubicBezTo>
                  <a:cubicBezTo>
                    <a:pt x="1906" y="187"/>
                    <a:pt x="1906" y="187"/>
                    <a:pt x="1906" y="187"/>
                  </a:cubicBezTo>
                  <a:cubicBezTo>
                    <a:pt x="1906" y="187"/>
                    <a:pt x="1906" y="187"/>
                    <a:pt x="1906" y="187"/>
                  </a:cubicBezTo>
                  <a:cubicBezTo>
                    <a:pt x="1907" y="189"/>
                    <a:pt x="1907" y="189"/>
                    <a:pt x="1907" y="189"/>
                  </a:cubicBezTo>
                  <a:cubicBezTo>
                    <a:pt x="1907" y="189"/>
                    <a:pt x="1907" y="189"/>
                    <a:pt x="1907" y="189"/>
                  </a:cubicBezTo>
                  <a:cubicBezTo>
                    <a:pt x="1908" y="190"/>
                    <a:pt x="1908" y="190"/>
                    <a:pt x="1908" y="190"/>
                  </a:cubicBezTo>
                  <a:cubicBezTo>
                    <a:pt x="1908" y="190"/>
                    <a:pt x="1908" y="190"/>
                    <a:pt x="1908" y="190"/>
                  </a:cubicBezTo>
                  <a:cubicBezTo>
                    <a:pt x="1909" y="192"/>
                    <a:pt x="1909" y="192"/>
                    <a:pt x="1909" y="192"/>
                  </a:cubicBezTo>
                  <a:cubicBezTo>
                    <a:pt x="1909" y="192"/>
                    <a:pt x="1909" y="192"/>
                    <a:pt x="1909" y="192"/>
                  </a:cubicBezTo>
                  <a:cubicBezTo>
                    <a:pt x="1910" y="193"/>
                    <a:pt x="1910" y="193"/>
                    <a:pt x="1910" y="193"/>
                  </a:cubicBezTo>
                  <a:cubicBezTo>
                    <a:pt x="1910" y="193"/>
                    <a:pt x="1910" y="193"/>
                    <a:pt x="1910" y="193"/>
                  </a:cubicBezTo>
                  <a:cubicBezTo>
                    <a:pt x="1911" y="194"/>
                    <a:pt x="1911" y="194"/>
                    <a:pt x="1911" y="194"/>
                  </a:cubicBezTo>
                  <a:cubicBezTo>
                    <a:pt x="1911" y="194"/>
                    <a:pt x="1911" y="194"/>
                    <a:pt x="1911" y="194"/>
                  </a:cubicBezTo>
                  <a:cubicBezTo>
                    <a:pt x="1914" y="194"/>
                    <a:pt x="1914" y="194"/>
                    <a:pt x="1914" y="194"/>
                  </a:cubicBezTo>
                  <a:lnTo>
                    <a:pt x="1916" y="194"/>
                  </a:lnTo>
                  <a:close/>
                  <a:moveTo>
                    <a:pt x="1879" y="168"/>
                  </a:moveTo>
                  <a:cubicBezTo>
                    <a:pt x="1881" y="168"/>
                    <a:pt x="1881" y="168"/>
                    <a:pt x="1881" y="168"/>
                  </a:cubicBezTo>
                  <a:cubicBezTo>
                    <a:pt x="1881" y="168"/>
                    <a:pt x="1881" y="168"/>
                    <a:pt x="1881" y="168"/>
                  </a:cubicBezTo>
                  <a:cubicBezTo>
                    <a:pt x="1882" y="168"/>
                    <a:pt x="1882" y="168"/>
                    <a:pt x="1882" y="168"/>
                  </a:cubicBezTo>
                  <a:cubicBezTo>
                    <a:pt x="1882" y="168"/>
                    <a:pt x="1882" y="168"/>
                    <a:pt x="1882" y="168"/>
                  </a:cubicBezTo>
                  <a:cubicBezTo>
                    <a:pt x="1883" y="167"/>
                    <a:pt x="1883" y="167"/>
                    <a:pt x="1883" y="167"/>
                  </a:cubicBezTo>
                  <a:cubicBezTo>
                    <a:pt x="1883" y="167"/>
                    <a:pt x="1883" y="167"/>
                    <a:pt x="1883" y="167"/>
                  </a:cubicBezTo>
                  <a:cubicBezTo>
                    <a:pt x="1885" y="165"/>
                    <a:pt x="1885" y="165"/>
                    <a:pt x="1885" y="165"/>
                  </a:cubicBezTo>
                  <a:cubicBezTo>
                    <a:pt x="1885" y="165"/>
                    <a:pt x="1885" y="165"/>
                    <a:pt x="1885" y="165"/>
                  </a:cubicBezTo>
                  <a:cubicBezTo>
                    <a:pt x="1886" y="165"/>
                    <a:pt x="1886" y="165"/>
                    <a:pt x="1886" y="165"/>
                  </a:cubicBezTo>
                  <a:cubicBezTo>
                    <a:pt x="1886" y="165"/>
                    <a:pt x="1886" y="165"/>
                    <a:pt x="1886" y="165"/>
                  </a:cubicBezTo>
                  <a:cubicBezTo>
                    <a:pt x="1887" y="164"/>
                    <a:pt x="1887" y="164"/>
                    <a:pt x="1887" y="164"/>
                  </a:cubicBezTo>
                  <a:cubicBezTo>
                    <a:pt x="1887" y="164"/>
                    <a:pt x="1887" y="164"/>
                    <a:pt x="1887" y="164"/>
                  </a:cubicBezTo>
                  <a:cubicBezTo>
                    <a:pt x="1888" y="163"/>
                    <a:pt x="1888" y="163"/>
                    <a:pt x="1888" y="163"/>
                  </a:cubicBezTo>
                  <a:cubicBezTo>
                    <a:pt x="1888" y="163"/>
                    <a:pt x="1888" y="163"/>
                    <a:pt x="1888" y="163"/>
                  </a:cubicBezTo>
                  <a:cubicBezTo>
                    <a:pt x="1891" y="162"/>
                    <a:pt x="1891" y="162"/>
                    <a:pt x="1891" y="162"/>
                  </a:cubicBezTo>
                  <a:cubicBezTo>
                    <a:pt x="1891" y="162"/>
                    <a:pt x="1891" y="162"/>
                    <a:pt x="1891" y="162"/>
                  </a:cubicBezTo>
                  <a:cubicBezTo>
                    <a:pt x="1890" y="159"/>
                    <a:pt x="1890" y="159"/>
                    <a:pt x="1890" y="159"/>
                  </a:cubicBezTo>
                  <a:cubicBezTo>
                    <a:pt x="1890" y="159"/>
                    <a:pt x="1890" y="159"/>
                    <a:pt x="1890" y="159"/>
                  </a:cubicBezTo>
                  <a:cubicBezTo>
                    <a:pt x="1890" y="157"/>
                    <a:pt x="1890" y="157"/>
                    <a:pt x="1890" y="157"/>
                  </a:cubicBezTo>
                  <a:cubicBezTo>
                    <a:pt x="1890" y="157"/>
                    <a:pt x="1890" y="157"/>
                    <a:pt x="1890" y="157"/>
                  </a:cubicBezTo>
                  <a:cubicBezTo>
                    <a:pt x="1888" y="154"/>
                    <a:pt x="1888" y="154"/>
                    <a:pt x="1888" y="154"/>
                  </a:cubicBezTo>
                  <a:cubicBezTo>
                    <a:pt x="1888" y="154"/>
                    <a:pt x="1888" y="154"/>
                    <a:pt x="1888" y="154"/>
                  </a:cubicBezTo>
                  <a:cubicBezTo>
                    <a:pt x="1886" y="150"/>
                    <a:pt x="1886" y="150"/>
                    <a:pt x="1886" y="150"/>
                  </a:cubicBezTo>
                  <a:cubicBezTo>
                    <a:pt x="1886" y="150"/>
                    <a:pt x="1886" y="150"/>
                    <a:pt x="1886" y="150"/>
                  </a:cubicBezTo>
                  <a:cubicBezTo>
                    <a:pt x="1882" y="148"/>
                    <a:pt x="1882" y="148"/>
                    <a:pt x="1882" y="148"/>
                  </a:cubicBezTo>
                  <a:cubicBezTo>
                    <a:pt x="1882" y="148"/>
                    <a:pt x="1882" y="148"/>
                    <a:pt x="1882" y="148"/>
                  </a:cubicBezTo>
                  <a:cubicBezTo>
                    <a:pt x="1878" y="145"/>
                    <a:pt x="1878" y="145"/>
                    <a:pt x="1878" y="145"/>
                  </a:cubicBezTo>
                  <a:cubicBezTo>
                    <a:pt x="1878" y="145"/>
                    <a:pt x="1878" y="145"/>
                    <a:pt x="1878" y="145"/>
                  </a:cubicBezTo>
                  <a:cubicBezTo>
                    <a:pt x="1875" y="144"/>
                    <a:pt x="1875" y="144"/>
                    <a:pt x="1875" y="144"/>
                  </a:cubicBezTo>
                  <a:cubicBezTo>
                    <a:pt x="1875" y="144"/>
                    <a:pt x="1875" y="144"/>
                    <a:pt x="1875" y="144"/>
                  </a:cubicBezTo>
                  <a:cubicBezTo>
                    <a:pt x="1872" y="143"/>
                    <a:pt x="1872" y="143"/>
                    <a:pt x="1872" y="143"/>
                  </a:cubicBezTo>
                  <a:cubicBezTo>
                    <a:pt x="1872" y="143"/>
                    <a:pt x="1872" y="143"/>
                    <a:pt x="1872" y="143"/>
                  </a:cubicBezTo>
                  <a:cubicBezTo>
                    <a:pt x="1870" y="145"/>
                    <a:pt x="1870" y="145"/>
                    <a:pt x="1870" y="145"/>
                  </a:cubicBezTo>
                  <a:cubicBezTo>
                    <a:pt x="1870" y="145"/>
                    <a:pt x="1870" y="145"/>
                    <a:pt x="1870" y="145"/>
                  </a:cubicBezTo>
                  <a:cubicBezTo>
                    <a:pt x="1869" y="147"/>
                    <a:pt x="1869" y="147"/>
                    <a:pt x="1869" y="147"/>
                  </a:cubicBezTo>
                  <a:cubicBezTo>
                    <a:pt x="1869" y="147"/>
                    <a:pt x="1869" y="147"/>
                    <a:pt x="1869" y="147"/>
                  </a:cubicBezTo>
                  <a:cubicBezTo>
                    <a:pt x="1867" y="149"/>
                    <a:pt x="1867" y="149"/>
                    <a:pt x="1867" y="149"/>
                  </a:cubicBezTo>
                  <a:cubicBezTo>
                    <a:pt x="1867" y="149"/>
                    <a:pt x="1867" y="149"/>
                    <a:pt x="1867" y="149"/>
                  </a:cubicBezTo>
                  <a:cubicBezTo>
                    <a:pt x="1866" y="150"/>
                    <a:pt x="1866" y="150"/>
                    <a:pt x="1866" y="150"/>
                  </a:cubicBezTo>
                  <a:cubicBezTo>
                    <a:pt x="1866" y="150"/>
                    <a:pt x="1866" y="150"/>
                    <a:pt x="1866" y="150"/>
                  </a:cubicBezTo>
                  <a:cubicBezTo>
                    <a:pt x="1864" y="152"/>
                    <a:pt x="1864" y="152"/>
                    <a:pt x="1864" y="152"/>
                  </a:cubicBezTo>
                  <a:cubicBezTo>
                    <a:pt x="1864" y="152"/>
                    <a:pt x="1864" y="152"/>
                    <a:pt x="1864" y="152"/>
                  </a:cubicBezTo>
                  <a:cubicBezTo>
                    <a:pt x="1863" y="153"/>
                    <a:pt x="1863" y="153"/>
                    <a:pt x="1863" y="153"/>
                  </a:cubicBezTo>
                  <a:cubicBezTo>
                    <a:pt x="1863" y="153"/>
                    <a:pt x="1863" y="153"/>
                    <a:pt x="1863" y="153"/>
                  </a:cubicBezTo>
                  <a:cubicBezTo>
                    <a:pt x="1860" y="155"/>
                    <a:pt x="1860" y="155"/>
                    <a:pt x="1860" y="155"/>
                  </a:cubicBezTo>
                  <a:cubicBezTo>
                    <a:pt x="1860" y="155"/>
                    <a:pt x="1860" y="155"/>
                    <a:pt x="1860" y="155"/>
                  </a:cubicBezTo>
                  <a:cubicBezTo>
                    <a:pt x="1859" y="155"/>
                    <a:pt x="1859" y="155"/>
                    <a:pt x="1859" y="155"/>
                  </a:cubicBezTo>
                  <a:cubicBezTo>
                    <a:pt x="1859" y="155"/>
                    <a:pt x="1859" y="155"/>
                    <a:pt x="1859" y="155"/>
                  </a:cubicBezTo>
                  <a:cubicBezTo>
                    <a:pt x="1859" y="159"/>
                    <a:pt x="1859" y="159"/>
                    <a:pt x="1859" y="159"/>
                  </a:cubicBezTo>
                  <a:cubicBezTo>
                    <a:pt x="1859" y="159"/>
                    <a:pt x="1859" y="159"/>
                    <a:pt x="1859" y="159"/>
                  </a:cubicBezTo>
                  <a:cubicBezTo>
                    <a:pt x="1860" y="162"/>
                    <a:pt x="1860" y="162"/>
                    <a:pt x="1860" y="162"/>
                  </a:cubicBezTo>
                  <a:cubicBezTo>
                    <a:pt x="1860" y="162"/>
                    <a:pt x="1860" y="162"/>
                    <a:pt x="1860" y="162"/>
                  </a:cubicBezTo>
                  <a:cubicBezTo>
                    <a:pt x="1863" y="163"/>
                    <a:pt x="1863" y="163"/>
                    <a:pt x="1863" y="163"/>
                  </a:cubicBezTo>
                  <a:cubicBezTo>
                    <a:pt x="1863" y="163"/>
                    <a:pt x="1863" y="163"/>
                    <a:pt x="1863" y="163"/>
                  </a:cubicBezTo>
                  <a:cubicBezTo>
                    <a:pt x="1865" y="164"/>
                    <a:pt x="1865" y="164"/>
                    <a:pt x="1865" y="164"/>
                  </a:cubicBezTo>
                  <a:cubicBezTo>
                    <a:pt x="1865" y="164"/>
                    <a:pt x="1865" y="164"/>
                    <a:pt x="1865" y="164"/>
                  </a:cubicBezTo>
                  <a:cubicBezTo>
                    <a:pt x="1868" y="165"/>
                    <a:pt x="1868" y="165"/>
                    <a:pt x="1868" y="165"/>
                  </a:cubicBezTo>
                  <a:cubicBezTo>
                    <a:pt x="1868" y="165"/>
                    <a:pt x="1868" y="165"/>
                    <a:pt x="1868" y="165"/>
                  </a:cubicBezTo>
                  <a:cubicBezTo>
                    <a:pt x="1870" y="166"/>
                    <a:pt x="1870" y="166"/>
                    <a:pt x="1870" y="166"/>
                  </a:cubicBezTo>
                  <a:cubicBezTo>
                    <a:pt x="1870" y="166"/>
                    <a:pt x="1870" y="166"/>
                    <a:pt x="1870" y="166"/>
                  </a:cubicBezTo>
                  <a:cubicBezTo>
                    <a:pt x="1872" y="167"/>
                    <a:pt x="1872" y="167"/>
                    <a:pt x="1872" y="167"/>
                  </a:cubicBezTo>
                  <a:cubicBezTo>
                    <a:pt x="1872" y="167"/>
                    <a:pt x="1872" y="167"/>
                    <a:pt x="1872" y="167"/>
                  </a:cubicBezTo>
                  <a:cubicBezTo>
                    <a:pt x="1874" y="168"/>
                    <a:pt x="1874" y="168"/>
                    <a:pt x="1874" y="168"/>
                  </a:cubicBezTo>
                  <a:cubicBezTo>
                    <a:pt x="1874" y="168"/>
                    <a:pt x="1874" y="168"/>
                    <a:pt x="1874" y="168"/>
                  </a:cubicBezTo>
                  <a:cubicBezTo>
                    <a:pt x="1877" y="168"/>
                    <a:pt x="1877" y="168"/>
                    <a:pt x="1877" y="168"/>
                  </a:cubicBezTo>
                  <a:lnTo>
                    <a:pt x="1879" y="168"/>
                  </a:lnTo>
                  <a:close/>
                  <a:moveTo>
                    <a:pt x="583" y="131"/>
                  </a:moveTo>
                  <a:cubicBezTo>
                    <a:pt x="583" y="130"/>
                    <a:pt x="583" y="130"/>
                    <a:pt x="583" y="130"/>
                  </a:cubicBezTo>
                  <a:cubicBezTo>
                    <a:pt x="583" y="130"/>
                    <a:pt x="583" y="130"/>
                    <a:pt x="583" y="130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6"/>
                    <a:pt x="583" y="126"/>
                    <a:pt x="583" y="126"/>
                  </a:cubicBezTo>
                  <a:cubicBezTo>
                    <a:pt x="583" y="126"/>
                    <a:pt x="583" y="126"/>
                    <a:pt x="583" y="126"/>
                  </a:cubicBezTo>
                  <a:cubicBezTo>
                    <a:pt x="583" y="125"/>
                    <a:pt x="583" y="125"/>
                    <a:pt x="583" y="125"/>
                  </a:cubicBezTo>
                  <a:cubicBezTo>
                    <a:pt x="583" y="125"/>
                    <a:pt x="583" y="125"/>
                    <a:pt x="583" y="125"/>
                  </a:cubicBezTo>
                  <a:cubicBezTo>
                    <a:pt x="583" y="123"/>
                    <a:pt x="583" y="123"/>
                    <a:pt x="583" y="123"/>
                  </a:cubicBezTo>
                  <a:cubicBezTo>
                    <a:pt x="583" y="123"/>
                    <a:pt x="583" y="123"/>
                    <a:pt x="583" y="123"/>
                  </a:cubicBezTo>
                  <a:cubicBezTo>
                    <a:pt x="583" y="122"/>
                    <a:pt x="583" y="122"/>
                    <a:pt x="583" y="122"/>
                  </a:cubicBezTo>
                  <a:cubicBezTo>
                    <a:pt x="583" y="122"/>
                    <a:pt x="583" y="122"/>
                    <a:pt x="583" y="122"/>
                  </a:cubicBezTo>
                  <a:cubicBezTo>
                    <a:pt x="583" y="119"/>
                    <a:pt x="583" y="119"/>
                    <a:pt x="583" y="119"/>
                  </a:cubicBezTo>
                  <a:cubicBezTo>
                    <a:pt x="583" y="119"/>
                    <a:pt x="583" y="119"/>
                    <a:pt x="583" y="119"/>
                  </a:cubicBezTo>
                  <a:cubicBezTo>
                    <a:pt x="607" y="111"/>
                    <a:pt x="607" y="111"/>
                    <a:pt x="607" y="111"/>
                  </a:cubicBezTo>
                  <a:cubicBezTo>
                    <a:pt x="607" y="111"/>
                    <a:pt x="607" y="111"/>
                    <a:pt x="607" y="111"/>
                  </a:cubicBezTo>
                  <a:cubicBezTo>
                    <a:pt x="604" y="114"/>
                    <a:pt x="604" y="114"/>
                    <a:pt x="604" y="114"/>
                  </a:cubicBezTo>
                  <a:cubicBezTo>
                    <a:pt x="604" y="114"/>
                    <a:pt x="604" y="114"/>
                    <a:pt x="604" y="114"/>
                  </a:cubicBezTo>
                  <a:cubicBezTo>
                    <a:pt x="602" y="117"/>
                    <a:pt x="602" y="117"/>
                    <a:pt x="602" y="117"/>
                  </a:cubicBezTo>
                  <a:cubicBezTo>
                    <a:pt x="602" y="117"/>
                    <a:pt x="602" y="117"/>
                    <a:pt x="602" y="117"/>
                  </a:cubicBezTo>
                  <a:cubicBezTo>
                    <a:pt x="599" y="120"/>
                    <a:pt x="599" y="120"/>
                    <a:pt x="599" y="120"/>
                  </a:cubicBezTo>
                  <a:cubicBezTo>
                    <a:pt x="599" y="120"/>
                    <a:pt x="599" y="120"/>
                    <a:pt x="599" y="120"/>
                  </a:cubicBezTo>
                  <a:cubicBezTo>
                    <a:pt x="597" y="123"/>
                    <a:pt x="597" y="123"/>
                    <a:pt x="597" y="123"/>
                  </a:cubicBezTo>
                  <a:cubicBezTo>
                    <a:pt x="597" y="123"/>
                    <a:pt x="597" y="123"/>
                    <a:pt x="597" y="123"/>
                  </a:cubicBezTo>
                  <a:cubicBezTo>
                    <a:pt x="593" y="126"/>
                    <a:pt x="593" y="126"/>
                    <a:pt x="593" y="126"/>
                  </a:cubicBezTo>
                  <a:cubicBezTo>
                    <a:pt x="593" y="126"/>
                    <a:pt x="593" y="126"/>
                    <a:pt x="593" y="126"/>
                  </a:cubicBezTo>
                  <a:cubicBezTo>
                    <a:pt x="591" y="128"/>
                    <a:pt x="591" y="128"/>
                    <a:pt x="591" y="128"/>
                  </a:cubicBezTo>
                  <a:cubicBezTo>
                    <a:pt x="591" y="128"/>
                    <a:pt x="591" y="128"/>
                    <a:pt x="591" y="128"/>
                  </a:cubicBezTo>
                  <a:cubicBezTo>
                    <a:pt x="587" y="130"/>
                    <a:pt x="587" y="130"/>
                    <a:pt x="587" y="130"/>
                  </a:cubicBezTo>
                  <a:cubicBezTo>
                    <a:pt x="587" y="130"/>
                    <a:pt x="587" y="130"/>
                    <a:pt x="587" y="130"/>
                  </a:cubicBezTo>
                  <a:cubicBezTo>
                    <a:pt x="584" y="131"/>
                    <a:pt x="584" y="131"/>
                    <a:pt x="584" y="131"/>
                  </a:cubicBezTo>
                  <a:lnTo>
                    <a:pt x="583" y="131"/>
                  </a:lnTo>
                  <a:close/>
                  <a:moveTo>
                    <a:pt x="1853" y="121"/>
                  </a:moveTo>
                  <a:cubicBezTo>
                    <a:pt x="1854" y="121"/>
                    <a:pt x="1854" y="121"/>
                    <a:pt x="1854" y="121"/>
                  </a:cubicBezTo>
                  <a:lnTo>
                    <a:pt x="1853" y="121"/>
                  </a:lnTo>
                  <a:close/>
                  <a:moveTo>
                    <a:pt x="196" y="69"/>
                  </a:moveTo>
                  <a:cubicBezTo>
                    <a:pt x="202" y="68"/>
                    <a:pt x="202" y="68"/>
                    <a:pt x="202" y="68"/>
                  </a:cubicBezTo>
                  <a:cubicBezTo>
                    <a:pt x="202" y="68"/>
                    <a:pt x="202" y="68"/>
                    <a:pt x="202" y="68"/>
                  </a:cubicBezTo>
                  <a:cubicBezTo>
                    <a:pt x="211" y="67"/>
                    <a:pt x="211" y="67"/>
                    <a:pt x="211" y="67"/>
                  </a:cubicBezTo>
                  <a:cubicBezTo>
                    <a:pt x="211" y="67"/>
                    <a:pt x="211" y="67"/>
                    <a:pt x="211" y="67"/>
                  </a:cubicBezTo>
                  <a:cubicBezTo>
                    <a:pt x="219" y="67"/>
                    <a:pt x="219" y="67"/>
                    <a:pt x="219" y="67"/>
                  </a:cubicBezTo>
                  <a:cubicBezTo>
                    <a:pt x="219" y="67"/>
                    <a:pt x="219" y="67"/>
                    <a:pt x="219" y="67"/>
                  </a:cubicBezTo>
                  <a:cubicBezTo>
                    <a:pt x="228" y="67"/>
                    <a:pt x="228" y="67"/>
                    <a:pt x="228" y="67"/>
                  </a:cubicBezTo>
                  <a:cubicBezTo>
                    <a:pt x="228" y="67"/>
                    <a:pt x="228" y="67"/>
                    <a:pt x="228" y="67"/>
                  </a:cubicBezTo>
                  <a:cubicBezTo>
                    <a:pt x="234" y="67"/>
                    <a:pt x="234" y="67"/>
                    <a:pt x="234" y="67"/>
                  </a:cubicBezTo>
                  <a:cubicBezTo>
                    <a:pt x="234" y="67"/>
                    <a:pt x="234" y="67"/>
                    <a:pt x="234" y="67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248" y="64"/>
                    <a:pt x="248" y="64"/>
                    <a:pt x="248" y="64"/>
                  </a:cubicBezTo>
                  <a:cubicBezTo>
                    <a:pt x="248" y="64"/>
                    <a:pt x="248" y="64"/>
                    <a:pt x="248" y="64"/>
                  </a:cubicBezTo>
                  <a:cubicBezTo>
                    <a:pt x="253" y="59"/>
                    <a:pt x="253" y="59"/>
                    <a:pt x="253" y="59"/>
                  </a:cubicBezTo>
                  <a:cubicBezTo>
                    <a:pt x="253" y="59"/>
                    <a:pt x="253" y="59"/>
                    <a:pt x="253" y="59"/>
                  </a:cubicBezTo>
                  <a:cubicBezTo>
                    <a:pt x="252" y="57"/>
                    <a:pt x="252" y="57"/>
                    <a:pt x="252" y="57"/>
                  </a:cubicBezTo>
                  <a:cubicBezTo>
                    <a:pt x="252" y="57"/>
                    <a:pt x="252" y="57"/>
                    <a:pt x="252" y="57"/>
                  </a:cubicBezTo>
                  <a:cubicBezTo>
                    <a:pt x="252" y="54"/>
                    <a:pt x="252" y="54"/>
                    <a:pt x="252" y="54"/>
                  </a:cubicBezTo>
                  <a:cubicBezTo>
                    <a:pt x="252" y="54"/>
                    <a:pt x="252" y="54"/>
                    <a:pt x="252" y="54"/>
                  </a:cubicBezTo>
                  <a:cubicBezTo>
                    <a:pt x="251" y="52"/>
                    <a:pt x="251" y="52"/>
                    <a:pt x="251" y="52"/>
                  </a:cubicBezTo>
                  <a:cubicBezTo>
                    <a:pt x="251" y="52"/>
                    <a:pt x="251" y="52"/>
                    <a:pt x="251" y="52"/>
                  </a:cubicBezTo>
                  <a:cubicBezTo>
                    <a:pt x="250" y="49"/>
                    <a:pt x="250" y="49"/>
                    <a:pt x="250" y="49"/>
                  </a:cubicBezTo>
                  <a:cubicBezTo>
                    <a:pt x="250" y="49"/>
                    <a:pt x="250" y="49"/>
                    <a:pt x="250" y="49"/>
                  </a:cubicBezTo>
                  <a:cubicBezTo>
                    <a:pt x="248" y="47"/>
                    <a:pt x="248" y="47"/>
                    <a:pt x="248" y="47"/>
                  </a:cubicBezTo>
                  <a:cubicBezTo>
                    <a:pt x="248" y="47"/>
                    <a:pt x="248" y="47"/>
                    <a:pt x="248" y="47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244" y="44"/>
                    <a:pt x="244" y="44"/>
                    <a:pt x="244" y="44"/>
                  </a:cubicBezTo>
                  <a:cubicBezTo>
                    <a:pt x="244" y="44"/>
                    <a:pt x="244" y="44"/>
                    <a:pt x="244" y="44"/>
                  </a:cubicBezTo>
                  <a:cubicBezTo>
                    <a:pt x="244" y="41"/>
                    <a:pt x="244" y="41"/>
                    <a:pt x="244" y="41"/>
                  </a:cubicBezTo>
                  <a:cubicBezTo>
                    <a:pt x="244" y="41"/>
                    <a:pt x="244" y="41"/>
                    <a:pt x="244" y="41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198" y="18"/>
                    <a:pt x="198" y="18"/>
                    <a:pt x="198" y="18"/>
                  </a:cubicBezTo>
                  <a:cubicBezTo>
                    <a:pt x="198" y="18"/>
                    <a:pt x="198" y="18"/>
                    <a:pt x="198" y="18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68" y="14"/>
                    <a:pt x="168" y="14"/>
                    <a:pt x="168" y="14"/>
                  </a:cubicBezTo>
                  <a:cubicBezTo>
                    <a:pt x="168" y="14"/>
                    <a:pt x="168" y="14"/>
                    <a:pt x="168" y="14"/>
                  </a:cubicBezTo>
                  <a:cubicBezTo>
                    <a:pt x="167" y="16"/>
                    <a:pt x="167" y="16"/>
                    <a:pt x="167" y="16"/>
                  </a:cubicBezTo>
                  <a:cubicBezTo>
                    <a:pt x="167" y="16"/>
                    <a:pt x="167" y="16"/>
                    <a:pt x="167" y="16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7" y="22"/>
                    <a:pt x="167" y="22"/>
                    <a:pt x="167" y="22"/>
                  </a:cubicBezTo>
                  <a:cubicBezTo>
                    <a:pt x="167" y="22"/>
                    <a:pt x="167" y="22"/>
                    <a:pt x="167" y="22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2" y="43"/>
                    <a:pt x="192" y="43"/>
                    <a:pt x="192" y="43"/>
                  </a:cubicBezTo>
                  <a:cubicBezTo>
                    <a:pt x="192" y="43"/>
                    <a:pt x="192" y="43"/>
                    <a:pt x="192" y="43"/>
                  </a:cubicBezTo>
                  <a:cubicBezTo>
                    <a:pt x="193" y="46"/>
                    <a:pt x="193" y="46"/>
                    <a:pt x="193" y="46"/>
                  </a:cubicBezTo>
                  <a:cubicBezTo>
                    <a:pt x="193" y="46"/>
                    <a:pt x="193" y="46"/>
                    <a:pt x="193" y="46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96" y="48"/>
                    <a:pt x="196" y="48"/>
                    <a:pt x="196" y="48"/>
                  </a:cubicBezTo>
                  <a:cubicBezTo>
                    <a:pt x="196" y="48"/>
                    <a:pt x="196" y="48"/>
                    <a:pt x="196" y="48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198" y="50"/>
                    <a:pt x="198" y="50"/>
                    <a:pt x="198" y="50"/>
                  </a:cubicBezTo>
                  <a:cubicBezTo>
                    <a:pt x="198" y="50"/>
                    <a:pt x="198" y="50"/>
                    <a:pt x="198" y="50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8" y="61"/>
                    <a:pt x="198" y="61"/>
                    <a:pt x="198" y="61"/>
                  </a:cubicBezTo>
                  <a:cubicBezTo>
                    <a:pt x="198" y="61"/>
                    <a:pt x="198" y="61"/>
                    <a:pt x="198" y="61"/>
                  </a:cubicBezTo>
                  <a:cubicBezTo>
                    <a:pt x="197" y="64"/>
                    <a:pt x="197" y="64"/>
                    <a:pt x="197" y="64"/>
                  </a:cubicBezTo>
                  <a:cubicBezTo>
                    <a:pt x="197" y="64"/>
                    <a:pt x="197" y="64"/>
                    <a:pt x="197" y="64"/>
                  </a:cubicBezTo>
                  <a:cubicBezTo>
                    <a:pt x="196" y="65"/>
                    <a:pt x="196" y="65"/>
                    <a:pt x="196" y="65"/>
                  </a:cubicBezTo>
                  <a:cubicBezTo>
                    <a:pt x="196" y="65"/>
                    <a:pt x="196" y="65"/>
                    <a:pt x="196" y="65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196" y="68"/>
                    <a:pt x="196" y="68"/>
                    <a:pt x="196" y="68"/>
                  </a:cubicBezTo>
                  <a:lnTo>
                    <a:pt x="196" y="69"/>
                  </a:lnTo>
                  <a:close/>
                </a:path>
              </a:pathLst>
            </a:custGeom>
            <a:solidFill>
              <a:srgbClr val="B6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íṧlíḓê"/>
            <p:cNvSpPr/>
            <p:nvPr userDrawn="1"/>
          </p:nvSpPr>
          <p:spPr bwMode="auto">
            <a:xfrm>
              <a:off x="4816081" y="4076932"/>
              <a:ext cx="4728471" cy="131499"/>
            </a:xfrm>
            <a:custGeom>
              <a:avLst/>
              <a:gdLst>
                <a:gd name="T0" fmla="*/ 28 w 2078"/>
                <a:gd name="T1" fmla="*/ 9 h 58"/>
                <a:gd name="T2" fmla="*/ 38 w 2078"/>
                <a:gd name="T3" fmla="*/ 57 h 58"/>
                <a:gd name="T4" fmla="*/ 111 w 2078"/>
                <a:gd name="T5" fmla="*/ 2 h 58"/>
                <a:gd name="T6" fmla="*/ 87 w 2078"/>
                <a:gd name="T7" fmla="*/ 2 h 58"/>
                <a:gd name="T8" fmla="*/ 111 w 2078"/>
                <a:gd name="T9" fmla="*/ 2 h 58"/>
                <a:gd name="T10" fmla="*/ 176 w 2078"/>
                <a:gd name="T11" fmla="*/ 2 h 58"/>
                <a:gd name="T12" fmla="*/ 169 w 2078"/>
                <a:gd name="T13" fmla="*/ 12 h 58"/>
                <a:gd name="T14" fmla="*/ 253 w 2078"/>
                <a:gd name="T15" fmla="*/ 45 h 58"/>
                <a:gd name="T16" fmla="*/ 226 w 2078"/>
                <a:gd name="T17" fmla="*/ 11 h 58"/>
                <a:gd name="T18" fmla="*/ 324 w 2078"/>
                <a:gd name="T19" fmla="*/ 48 h 58"/>
                <a:gd name="T20" fmla="*/ 311 w 2078"/>
                <a:gd name="T21" fmla="*/ 0 h 58"/>
                <a:gd name="T22" fmla="*/ 314 w 2078"/>
                <a:gd name="T23" fmla="*/ 27 h 58"/>
                <a:gd name="T24" fmla="*/ 395 w 2078"/>
                <a:gd name="T25" fmla="*/ 48 h 58"/>
                <a:gd name="T26" fmla="*/ 396 w 2078"/>
                <a:gd name="T27" fmla="*/ 2 h 58"/>
                <a:gd name="T28" fmla="*/ 443 w 2078"/>
                <a:gd name="T29" fmla="*/ 30 h 58"/>
                <a:gd name="T30" fmla="*/ 470 w 2078"/>
                <a:gd name="T31" fmla="*/ 9 h 58"/>
                <a:gd name="T32" fmla="*/ 535 w 2078"/>
                <a:gd name="T33" fmla="*/ 2 h 58"/>
                <a:gd name="T34" fmla="*/ 550 w 2078"/>
                <a:gd name="T35" fmla="*/ 57 h 58"/>
                <a:gd name="T36" fmla="*/ 600 w 2078"/>
                <a:gd name="T37" fmla="*/ 30 h 58"/>
                <a:gd name="T38" fmla="*/ 614 w 2078"/>
                <a:gd name="T39" fmla="*/ 58 h 58"/>
                <a:gd name="T40" fmla="*/ 627 w 2078"/>
                <a:gd name="T41" fmla="*/ 37 h 58"/>
                <a:gd name="T42" fmla="*/ 692 w 2078"/>
                <a:gd name="T43" fmla="*/ 32 h 58"/>
                <a:gd name="T44" fmla="*/ 728 w 2078"/>
                <a:gd name="T45" fmla="*/ 2 h 58"/>
                <a:gd name="T46" fmla="*/ 790 w 2078"/>
                <a:gd name="T47" fmla="*/ 45 h 58"/>
                <a:gd name="T48" fmla="*/ 763 w 2078"/>
                <a:gd name="T49" fmla="*/ 11 h 58"/>
                <a:gd name="T50" fmla="*/ 836 w 2078"/>
                <a:gd name="T51" fmla="*/ 57 h 58"/>
                <a:gd name="T52" fmla="*/ 882 w 2078"/>
                <a:gd name="T53" fmla="*/ 45 h 58"/>
                <a:gd name="T54" fmla="*/ 964 w 2078"/>
                <a:gd name="T55" fmla="*/ 57 h 58"/>
                <a:gd name="T56" fmla="*/ 939 w 2078"/>
                <a:gd name="T57" fmla="*/ 24 h 58"/>
                <a:gd name="T58" fmla="*/ 998 w 2078"/>
                <a:gd name="T59" fmla="*/ 11 h 58"/>
                <a:gd name="T60" fmla="*/ 998 w 2078"/>
                <a:gd name="T61" fmla="*/ 35 h 58"/>
                <a:gd name="T62" fmla="*/ 1027 w 2078"/>
                <a:gd name="T63" fmla="*/ 42 h 58"/>
                <a:gd name="T64" fmla="*/ 987 w 2078"/>
                <a:gd name="T65" fmla="*/ 57 h 58"/>
                <a:gd name="T66" fmla="*/ 1068 w 2078"/>
                <a:gd name="T67" fmla="*/ 34 h 58"/>
                <a:gd name="T68" fmla="*/ 1070 w 2078"/>
                <a:gd name="T69" fmla="*/ 58 h 58"/>
                <a:gd name="T70" fmla="*/ 1080 w 2078"/>
                <a:gd name="T71" fmla="*/ 18 h 58"/>
                <a:gd name="T72" fmla="*/ 1127 w 2078"/>
                <a:gd name="T73" fmla="*/ 2 h 58"/>
                <a:gd name="T74" fmla="*/ 1190 w 2078"/>
                <a:gd name="T75" fmla="*/ 11 h 58"/>
                <a:gd name="T76" fmla="*/ 1236 w 2078"/>
                <a:gd name="T77" fmla="*/ 39 h 58"/>
                <a:gd name="T78" fmla="*/ 1224 w 2078"/>
                <a:gd name="T79" fmla="*/ 39 h 58"/>
                <a:gd name="T80" fmla="*/ 1315 w 2078"/>
                <a:gd name="T81" fmla="*/ 58 h 58"/>
                <a:gd name="T82" fmla="*/ 1375 w 2078"/>
                <a:gd name="T83" fmla="*/ 57 h 58"/>
                <a:gd name="T84" fmla="*/ 1399 w 2078"/>
                <a:gd name="T85" fmla="*/ 11 h 58"/>
                <a:gd name="T86" fmla="*/ 1448 w 2078"/>
                <a:gd name="T87" fmla="*/ 11 h 58"/>
                <a:gd name="T88" fmla="*/ 1431 w 2078"/>
                <a:gd name="T89" fmla="*/ 2 h 58"/>
                <a:gd name="T90" fmla="*/ 1507 w 2078"/>
                <a:gd name="T91" fmla="*/ 33 h 58"/>
                <a:gd name="T92" fmla="*/ 1531 w 2078"/>
                <a:gd name="T93" fmla="*/ 2 h 58"/>
                <a:gd name="T94" fmla="*/ 1576 w 2078"/>
                <a:gd name="T95" fmla="*/ 58 h 58"/>
                <a:gd name="T96" fmla="*/ 1586 w 2078"/>
                <a:gd name="T97" fmla="*/ 20 h 58"/>
                <a:gd name="T98" fmla="*/ 1664 w 2078"/>
                <a:gd name="T99" fmla="*/ 57 h 58"/>
                <a:gd name="T100" fmla="*/ 1620 w 2078"/>
                <a:gd name="T101" fmla="*/ 2 h 58"/>
                <a:gd name="T102" fmla="*/ 1726 w 2078"/>
                <a:gd name="T103" fmla="*/ 45 h 58"/>
                <a:gd name="T104" fmla="*/ 1698 w 2078"/>
                <a:gd name="T105" fmla="*/ 11 h 58"/>
                <a:gd name="T106" fmla="*/ 1784 w 2078"/>
                <a:gd name="T107" fmla="*/ 0 h 58"/>
                <a:gd name="T108" fmla="*/ 1771 w 2078"/>
                <a:gd name="T109" fmla="*/ 30 h 58"/>
                <a:gd name="T110" fmla="*/ 1833 w 2078"/>
                <a:gd name="T111" fmla="*/ 2 h 58"/>
                <a:gd name="T112" fmla="*/ 1886 w 2078"/>
                <a:gd name="T113" fmla="*/ 30 h 58"/>
                <a:gd name="T114" fmla="*/ 1913 w 2078"/>
                <a:gd name="T115" fmla="*/ 9 h 58"/>
                <a:gd name="T116" fmla="*/ 1986 w 2078"/>
                <a:gd name="T117" fmla="*/ 9 h 58"/>
                <a:gd name="T118" fmla="*/ 1997 w 2078"/>
                <a:gd name="T119" fmla="*/ 57 h 58"/>
                <a:gd name="T120" fmla="*/ 2048 w 2078"/>
                <a:gd name="T121" fmla="*/ 57 h 58"/>
                <a:gd name="T122" fmla="*/ 2043 w 2078"/>
                <a:gd name="T123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78" h="58">
                  <a:moveTo>
                    <a:pt x="38" y="37"/>
                  </a:moveTo>
                  <a:cubicBezTo>
                    <a:pt x="38" y="48"/>
                    <a:pt x="38" y="48"/>
                    <a:pt x="38" y="48"/>
                  </a:cubicBezTo>
                  <a:cubicBezTo>
                    <a:pt x="38" y="49"/>
                    <a:pt x="38" y="49"/>
                    <a:pt x="38" y="48"/>
                  </a:cubicBezTo>
                  <a:cubicBezTo>
                    <a:pt x="34" y="49"/>
                    <a:pt x="30" y="50"/>
                    <a:pt x="28" y="50"/>
                  </a:cubicBezTo>
                  <a:cubicBezTo>
                    <a:pt x="18" y="49"/>
                    <a:pt x="12" y="43"/>
                    <a:pt x="12" y="30"/>
                  </a:cubicBezTo>
                  <a:cubicBezTo>
                    <a:pt x="12" y="16"/>
                    <a:pt x="18" y="9"/>
                    <a:pt x="28" y="9"/>
                  </a:cubicBezTo>
                  <a:cubicBezTo>
                    <a:pt x="35" y="9"/>
                    <a:pt x="38" y="12"/>
                    <a:pt x="38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1" y="6"/>
                    <a:pt x="43" y="0"/>
                    <a:pt x="25" y="0"/>
                  </a:cubicBezTo>
                  <a:cubicBezTo>
                    <a:pt x="9" y="2"/>
                    <a:pt x="0" y="11"/>
                    <a:pt x="0" y="30"/>
                  </a:cubicBezTo>
                  <a:cubicBezTo>
                    <a:pt x="0" y="47"/>
                    <a:pt x="9" y="57"/>
                    <a:pt x="25" y="58"/>
                  </a:cubicBezTo>
                  <a:cubicBezTo>
                    <a:pt x="31" y="58"/>
                    <a:pt x="35" y="58"/>
                    <a:pt x="38" y="57"/>
                  </a:cubicBezTo>
                  <a:cubicBezTo>
                    <a:pt x="42" y="57"/>
                    <a:pt x="46" y="57"/>
                    <a:pt x="50" y="55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8" y="37"/>
                    <a:pt x="38" y="37"/>
                    <a:pt x="38" y="37"/>
                  </a:cubicBezTo>
                  <a:close/>
                  <a:moveTo>
                    <a:pt x="111" y="2"/>
                  </a:moveTo>
                  <a:cubicBezTo>
                    <a:pt x="111" y="32"/>
                    <a:pt x="111" y="32"/>
                    <a:pt x="111" y="32"/>
                  </a:cubicBezTo>
                  <a:cubicBezTo>
                    <a:pt x="111" y="39"/>
                    <a:pt x="110" y="43"/>
                    <a:pt x="108" y="45"/>
                  </a:cubicBezTo>
                  <a:cubicBezTo>
                    <a:pt x="107" y="48"/>
                    <a:pt x="103" y="50"/>
                    <a:pt x="99" y="50"/>
                  </a:cubicBezTo>
                  <a:cubicBezTo>
                    <a:pt x="94" y="50"/>
                    <a:pt x="91" y="48"/>
                    <a:pt x="89" y="45"/>
                  </a:cubicBezTo>
                  <a:cubicBezTo>
                    <a:pt x="87" y="43"/>
                    <a:pt x="87" y="39"/>
                    <a:pt x="87" y="3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50"/>
                    <a:pt x="83" y="57"/>
                    <a:pt x="99" y="58"/>
                  </a:cubicBezTo>
                  <a:cubicBezTo>
                    <a:pt x="114" y="57"/>
                    <a:pt x="122" y="50"/>
                    <a:pt x="123" y="36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11" y="2"/>
                    <a:pt x="111" y="2"/>
                    <a:pt x="111" y="2"/>
                  </a:cubicBezTo>
                  <a:close/>
                  <a:moveTo>
                    <a:pt x="154" y="57"/>
                  </a:moveTo>
                  <a:cubicBezTo>
                    <a:pt x="158" y="45"/>
                    <a:pt x="158" y="45"/>
                    <a:pt x="158" y="45"/>
                  </a:cubicBezTo>
                  <a:cubicBezTo>
                    <a:pt x="180" y="45"/>
                    <a:pt x="180" y="45"/>
                    <a:pt x="180" y="45"/>
                  </a:cubicBezTo>
                  <a:cubicBezTo>
                    <a:pt x="184" y="57"/>
                    <a:pt x="184" y="57"/>
                    <a:pt x="184" y="57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63" y="2"/>
                    <a:pt x="163" y="2"/>
                    <a:pt x="163" y="2"/>
                  </a:cubicBezTo>
                  <a:cubicBezTo>
                    <a:pt x="143" y="57"/>
                    <a:pt x="143" y="57"/>
                    <a:pt x="143" y="57"/>
                  </a:cubicBezTo>
                  <a:cubicBezTo>
                    <a:pt x="154" y="57"/>
                    <a:pt x="154" y="57"/>
                    <a:pt x="154" y="57"/>
                  </a:cubicBezTo>
                  <a:close/>
                  <a:moveTo>
                    <a:pt x="161" y="36"/>
                  </a:moveTo>
                  <a:cubicBezTo>
                    <a:pt x="169" y="12"/>
                    <a:pt x="169" y="12"/>
                    <a:pt x="169" y="12"/>
                  </a:cubicBezTo>
                  <a:cubicBezTo>
                    <a:pt x="169" y="12"/>
                    <a:pt x="169" y="12"/>
                    <a:pt x="169" y="12"/>
                  </a:cubicBezTo>
                  <a:cubicBezTo>
                    <a:pt x="177" y="36"/>
                    <a:pt x="177" y="36"/>
                    <a:pt x="177" y="36"/>
                  </a:cubicBezTo>
                  <a:cubicBezTo>
                    <a:pt x="161" y="36"/>
                    <a:pt x="161" y="36"/>
                    <a:pt x="161" y="36"/>
                  </a:cubicBezTo>
                  <a:close/>
                  <a:moveTo>
                    <a:pt x="264" y="57"/>
                  </a:moveTo>
                  <a:cubicBezTo>
                    <a:pt x="264" y="2"/>
                    <a:pt x="264" y="2"/>
                    <a:pt x="264" y="2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3" y="45"/>
                    <a:pt x="253" y="45"/>
                    <a:pt x="253" y="45"/>
                  </a:cubicBezTo>
                  <a:cubicBezTo>
                    <a:pt x="253" y="45"/>
                    <a:pt x="253" y="45"/>
                    <a:pt x="253" y="45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15" y="2"/>
                    <a:pt x="215" y="2"/>
                    <a:pt x="215" y="2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226" y="57"/>
                    <a:pt x="226" y="57"/>
                    <a:pt x="226" y="57"/>
                  </a:cubicBezTo>
                  <a:cubicBezTo>
                    <a:pt x="226" y="11"/>
                    <a:pt x="226" y="11"/>
                    <a:pt x="226" y="11"/>
                  </a:cubicBezTo>
                  <a:cubicBezTo>
                    <a:pt x="226" y="11"/>
                    <a:pt x="226" y="11"/>
                    <a:pt x="226" y="11"/>
                  </a:cubicBezTo>
                  <a:cubicBezTo>
                    <a:pt x="248" y="57"/>
                    <a:pt x="248" y="57"/>
                    <a:pt x="248" y="57"/>
                  </a:cubicBezTo>
                  <a:cubicBezTo>
                    <a:pt x="264" y="57"/>
                    <a:pt x="264" y="57"/>
                    <a:pt x="264" y="57"/>
                  </a:cubicBezTo>
                  <a:close/>
                  <a:moveTo>
                    <a:pt x="324" y="37"/>
                  </a:moveTo>
                  <a:cubicBezTo>
                    <a:pt x="324" y="48"/>
                    <a:pt x="324" y="48"/>
                    <a:pt x="324" y="48"/>
                  </a:cubicBezTo>
                  <a:cubicBezTo>
                    <a:pt x="324" y="49"/>
                    <a:pt x="323" y="49"/>
                    <a:pt x="324" y="48"/>
                  </a:cubicBezTo>
                  <a:cubicBezTo>
                    <a:pt x="320" y="49"/>
                    <a:pt x="316" y="50"/>
                    <a:pt x="313" y="50"/>
                  </a:cubicBezTo>
                  <a:cubicBezTo>
                    <a:pt x="303" y="49"/>
                    <a:pt x="298" y="43"/>
                    <a:pt x="298" y="30"/>
                  </a:cubicBezTo>
                  <a:cubicBezTo>
                    <a:pt x="298" y="16"/>
                    <a:pt x="303" y="9"/>
                    <a:pt x="313" y="9"/>
                  </a:cubicBezTo>
                  <a:cubicBezTo>
                    <a:pt x="321" y="9"/>
                    <a:pt x="324" y="12"/>
                    <a:pt x="324" y="18"/>
                  </a:cubicBezTo>
                  <a:cubicBezTo>
                    <a:pt x="337" y="18"/>
                    <a:pt x="337" y="18"/>
                    <a:pt x="337" y="18"/>
                  </a:cubicBezTo>
                  <a:cubicBezTo>
                    <a:pt x="337" y="6"/>
                    <a:pt x="328" y="0"/>
                    <a:pt x="311" y="0"/>
                  </a:cubicBezTo>
                  <a:cubicBezTo>
                    <a:pt x="294" y="2"/>
                    <a:pt x="286" y="11"/>
                    <a:pt x="286" y="30"/>
                  </a:cubicBezTo>
                  <a:cubicBezTo>
                    <a:pt x="286" y="47"/>
                    <a:pt x="294" y="57"/>
                    <a:pt x="311" y="58"/>
                  </a:cubicBezTo>
                  <a:cubicBezTo>
                    <a:pt x="316" y="58"/>
                    <a:pt x="320" y="58"/>
                    <a:pt x="324" y="57"/>
                  </a:cubicBezTo>
                  <a:cubicBezTo>
                    <a:pt x="328" y="57"/>
                    <a:pt x="332" y="57"/>
                    <a:pt x="336" y="55"/>
                  </a:cubicBezTo>
                  <a:cubicBezTo>
                    <a:pt x="336" y="27"/>
                    <a:pt x="336" y="27"/>
                    <a:pt x="336" y="27"/>
                  </a:cubicBezTo>
                  <a:cubicBezTo>
                    <a:pt x="314" y="27"/>
                    <a:pt x="314" y="27"/>
                    <a:pt x="314" y="27"/>
                  </a:cubicBezTo>
                  <a:cubicBezTo>
                    <a:pt x="314" y="37"/>
                    <a:pt x="314" y="37"/>
                    <a:pt x="314" y="37"/>
                  </a:cubicBezTo>
                  <a:cubicBezTo>
                    <a:pt x="324" y="37"/>
                    <a:pt x="324" y="37"/>
                    <a:pt x="324" y="37"/>
                  </a:cubicBezTo>
                  <a:close/>
                  <a:moveTo>
                    <a:pt x="388" y="11"/>
                  </a:moveTo>
                  <a:cubicBezTo>
                    <a:pt x="395" y="11"/>
                    <a:pt x="395" y="11"/>
                    <a:pt x="395" y="11"/>
                  </a:cubicBezTo>
                  <a:cubicBezTo>
                    <a:pt x="405" y="11"/>
                    <a:pt x="411" y="17"/>
                    <a:pt x="411" y="30"/>
                  </a:cubicBezTo>
                  <a:cubicBezTo>
                    <a:pt x="411" y="42"/>
                    <a:pt x="405" y="48"/>
                    <a:pt x="395" y="48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88" y="11"/>
                    <a:pt x="388" y="11"/>
                    <a:pt x="388" y="11"/>
                  </a:cubicBezTo>
                  <a:close/>
                  <a:moveTo>
                    <a:pt x="377" y="57"/>
                  </a:moveTo>
                  <a:cubicBezTo>
                    <a:pt x="396" y="57"/>
                    <a:pt x="396" y="57"/>
                    <a:pt x="396" y="57"/>
                  </a:cubicBezTo>
                  <a:cubicBezTo>
                    <a:pt x="414" y="57"/>
                    <a:pt x="423" y="48"/>
                    <a:pt x="423" y="30"/>
                  </a:cubicBezTo>
                  <a:cubicBezTo>
                    <a:pt x="423" y="11"/>
                    <a:pt x="414" y="2"/>
                    <a:pt x="396" y="2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77" y="57"/>
                    <a:pt x="377" y="57"/>
                    <a:pt x="377" y="57"/>
                  </a:cubicBezTo>
                  <a:close/>
                  <a:moveTo>
                    <a:pt x="470" y="58"/>
                  </a:moveTo>
                  <a:cubicBezTo>
                    <a:pt x="486" y="57"/>
                    <a:pt x="495" y="48"/>
                    <a:pt x="495" y="30"/>
                  </a:cubicBezTo>
                  <a:cubicBezTo>
                    <a:pt x="495" y="11"/>
                    <a:pt x="486" y="1"/>
                    <a:pt x="470" y="0"/>
                  </a:cubicBezTo>
                  <a:cubicBezTo>
                    <a:pt x="453" y="1"/>
                    <a:pt x="444" y="11"/>
                    <a:pt x="443" y="30"/>
                  </a:cubicBezTo>
                  <a:cubicBezTo>
                    <a:pt x="444" y="48"/>
                    <a:pt x="452" y="57"/>
                    <a:pt x="470" y="58"/>
                  </a:cubicBezTo>
                  <a:close/>
                  <a:moveTo>
                    <a:pt x="470" y="9"/>
                  </a:moveTo>
                  <a:cubicBezTo>
                    <a:pt x="479" y="9"/>
                    <a:pt x="483" y="16"/>
                    <a:pt x="483" y="30"/>
                  </a:cubicBezTo>
                  <a:cubicBezTo>
                    <a:pt x="483" y="43"/>
                    <a:pt x="479" y="50"/>
                    <a:pt x="470" y="50"/>
                  </a:cubicBezTo>
                  <a:cubicBezTo>
                    <a:pt x="460" y="50"/>
                    <a:pt x="456" y="43"/>
                    <a:pt x="456" y="30"/>
                  </a:cubicBezTo>
                  <a:cubicBezTo>
                    <a:pt x="456" y="16"/>
                    <a:pt x="460" y="9"/>
                    <a:pt x="470" y="9"/>
                  </a:cubicBezTo>
                  <a:close/>
                  <a:moveTo>
                    <a:pt x="567" y="57"/>
                  </a:moveTo>
                  <a:cubicBezTo>
                    <a:pt x="567" y="2"/>
                    <a:pt x="567" y="2"/>
                    <a:pt x="567" y="2"/>
                  </a:cubicBezTo>
                  <a:cubicBezTo>
                    <a:pt x="556" y="2"/>
                    <a:pt x="556" y="2"/>
                    <a:pt x="556" y="2"/>
                  </a:cubicBezTo>
                  <a:cubicBezTo>
                    <a:pt x="556" y="45"/>
                    <a:pt x="556" y="45"/>
                    <a:pt x="556" y="45"/>
                  </a:cubicBezTo>
                  <a:cubicBezTo>
                    <a:pt x="556" y="45"/>
                    <a:pt x="556" y="45"/>
                    <a:pt x="556" y="45"/>
                  </a:cubicBezTo>
                  <a:cubicBezTo>
                    <a:pt x="535" y="2"/>
                    <a:pt x="535" y="2"/>
                    <a:pt x="535" y="2"/>
                  </a:cubicBezTo>
                  <a:cubicBezTo>
                    <a:pt x="518" y="2"/>
                    <a:pt x="518" y="2"/>
                    <a:pt x="518" y="2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528" y="57"/>
                    <a:pt x="528" y="57"/>
                    <a:pt x="528" y="57"/>
                  </a:cubicBezTo>
                  <a:cubicBezTo>
                    <a:pt x="528" y="11"/>
                    <a:pt x="528" y="11"/>
                    <a:pt x="528" y="11"/>
                  </a:cubicBezTo>
                  <a:cubicBezTo>
                    <a:pt x="529" y="11"/>
                    <a:pt x="529" y="11"/>
                    <a:pt x="529" y="11"/>
                  </a:cubicBezTo>
                  <a:cubicBezTo>
                    <a:pt x="550" y="57"/>
                    <a:pt x="550" y="57"/>
                    <a:pt x="550" y="57"/>
                  </a:cubicBezTo>
                  <a:cubicBezTo>
                    <a:pt x="567" y="57"/>
                    <a:pt x="567" y="57"/>
                    <a:pt x="567" y="57"/>
                  </a:cubicBezTo>
                  <a:close/>
                  <a:moveTo>
                    <a:pt x="627" y="37"/>
                  </a:moveTo>
                  <a:cubicBezTo>
                    <a:pt x="627" y="48"/>
                    <a:pt x="627" y="48"/>
                    <a:pt x="627" y="48"/>
                  </a:cubicBezTo>
                  <a:cubicBezTo>
                    <a:pt x="626" y="49"/>
                    <a:pt x="626" y="49"/>
                    <a:pt x="626" y="48"/>
                  </a:cubicBezTo>
                  <a:cubicBezTo>
                    <a:pt x="622" y="49"/>
                    <a:pt x="619" y="50"/>
                    <a:pt x="616" y="50"/>
                  </a:cubicBezTo>
                  <a:cubicBezTo>
                    <a:pt x="606" y="49"/>
                    <a:pt x="601" y="43"/>
                    <a:pt x="600" y="30"/>
                  </a:cubicBezTo>
                  <a:cubicBezTo>
                    <a:pt x="601" y="16"/>
                    <a:pt x="606" y="9"/>
                    <a:pt x="616" y="9"/>
                  </a:cubicBezTo>
                  <a:cubicBezTo>
                    <a:pt x="623" y="9"/>
                    <a:pt x="627" y="12"/>
                    <a:pt x="627" y="18"/>
                  </a:cubicBezTo>
                  <a:cubicBezTo>
                    <a:pt x="639" y="18"/>
                    <a:pt x="639" y="18"/>
                    <a:pt x="639" y="18"/>
                  </a:cubicBezTo>
                  <a:cubicBezTo>
                    <a:pt x="639" y="6"/>
                    <a:pt x="631" y="0"/>
                    <a:pt x="614" y="0"/>
                  </a:cubicBezTo>
                  <a:cubicBezTo>
                    <a:pt x="597" y="2"/>
                    <a:pt x="588" y="11"/>
                    <a:pt x="588" y="30"/>
                  </a:cubicBezTo>
                  <a:cubicBezTo>
                    <a:pt x="588" y="47"/>
                    <a:pt x="597" y="57"/>
                    <a:pt x="614" y="58"/>
                  </a:cubicBezTo>
                  <a:cubicBezTo>
                    <a:pt x="619" y="58"/>
                    <a:pt x="623" y="58"/>
                    <a:pt x="626" y="57"/>
                  </a:cubicBezTo>
                  <a:cubicBezTo>
                    <a:pt x="630" y="57"/>
                    <a:pt x="634" y="57"/>
                    <a:pt x="638" y="55"/>
                  </a:cubicBezTo>
                  <a:cubicBezTo>
                    <a:pt x="638" y="27"/>
                    <a:pt x="638" y="27"/>
                    <a:pt x="638" y="27"/>
                  </a:cubicBezTo>
                  <a:cubicBezTo>
                    <a:pt x="616" y="27"/>
                    <a:pt x="616" y="27"/>
                    <a:pt x="616" y="27"/>
                  </a:cubicBezTo>
                  <a:cubicBezTo>
                    <a:pt x="616" y="37"/>
                    <a:pt x="616" y="37"/>
                    <a:pt x="616" y="37"/>
                  </a:cubicBezTo>
                  <a:cubicBezTo>
                    <a:pt x="627" y="37"/>
                    <a:pt x="627" y="37"/>
                    <a:pt x="627" y="37"/>
                  </a:cubicBezTo>
                  <a:close/>
                  <a:moveTo>
                    <a:pt x="716" y="2"/>
                  </a:moveTo>
                  <a:cubicBezTo>
                    <a:pt x="716" y="32"/>
                    <a:pt x="716" y="32"/>
                    <a:pt x="716" y="32"/>
                  </a:cubicBezTo>
                  <a:cubicBezTo>
                    <a:pt x="716" y="39"/>
                    <a:pt x="715" y="43"/>
                    <a:pt x="713" y="45"/>
                  </a:cubicBezTo>
                  <a:cubicBezTo>
                    <a:pt x="712" y="48"/>
                    <a:pt x="708" y="50"/>
                    <a:pt x="704" y="50"/>
                  </a:cubicBezTo>
                  <a:cubicBezTo>
                    <a:pt x="699" y="50"/>
                    <a:pt x="696" y="48"/>
                    <a:pt x="694" y="45"/>
                  </a:cubicBezTo>
                  <a:cubicBezTo>
                    <a:pt x="692" y="43"/>
                    <a:pt x="692" y="39"/>
                    <a:pt x="692" y="32"/>
                  </a:cubicBezTo>
                  <a:cubicBezTo>
                    <a:pt x="692" y="2"/>
                    <a:pt x="692" y="2"/>
                    <a:pt x="692" y="2"/>
                  </a:cubicBezTo>
                  <a:cubicBezTo>
                    <a:pt x="680" y="2"/>
                    <a:pt x="680" y="2"/>
                    <a:pt x="680" y="2"/>
                  </a:cubicBezTo>
                  <a:cubicBezTo>
                    <a:pt x="680" y="36"/>
                    <a:pt x="680" y="36"/>
                    <a:pt x="680" y="36"/>
                  </a:cubicBezTo>
                  <a:cubicBezTo>
                    <a:pt x="680" y="50"/>
                    <a:pt x="688" y="57"/>
                    <a:pt x="704" y="58"/>
                  </a:cubicBezTo>
                  <a:cubicBezTo>
                    <a:pt x="719" y="57"/>
                    <a:pt x="727" y="50"/>
                    <a:pt x="728" y="36"/>
                  </a:cubicBezTo>
                  <a:cubicBezTo>
                    <a:pt x="728" y="2"/>
                    <a:pt x="728" y="2"/>
                    <a:pt x="728" y="2"/>
                  </a:cubicBezTo>
                  <a:cubicBezTo>
                    <a:pt x="716" y="2"/>
                    <a:pt x="716" y="2"/>
                    <a:pt x="716" y="2"/>
                  </a:cubicBezTo>
                  <a:close/>
                  <a:moveTo>
                    <a:pt x="801" y="57"/>
                  </a:moveTo>
                  <a:cubicBezTo>
                    <a:pt x="801" y="2"/>
                    <a:pt x="801" y="2"/>
                    <a:pt x="801" y="2"/>
                  </a:cubicBezTo>
                  <a:cubicBezTo>
                    <a:pt x="790" y="2"/>
                    <a:pt x="790" y="2"/>
                    <a:pt x="790" y="2"/>
                  </a:cubicBezTo>
                  <a:cubicBezTo>
                    <a:pt x="790" y="45"/>
                    <a:pt x="790" y="45"/>
                    <a:pt x="790" y="45"/>
                  </a:cubicBezTo>
                  <a:cubicBezTo>
                    <a:pt x="790" y="45"/>
                    <a:pt x="790" y="45"/>
                    <a:pt x="790" y="45"/>
                  </a:cubicBezTo>
                  <a:cubicBezTo>
                    <a:pt x="769" y="2"/>
                    <a:pt x="769" y="2"/>
                    <a:pt x="769" y="2"/>
                  </a:cubicBezTo>
                  <a:cubicBezTo>
                    <a:pt x="752" y="2"/>
                    <a:pt x="752" y="2"/>
                    <a:pt x="752" y="2"/>
                  </a:cubicBezTo>
                  <a:cubicBezTo>
                    <a:pt x="752" y="57"/>
                    <a:pt x="752" y="57"/>
                    <a:pt x="752" y="57"/>
                  </a:cubicBezTo>
                  <a:cubicBezTo>
                    <a:pt x="763" y="57"/>
                    <a:pt x="763" y="57"/>
                    <a:pt x="763" y="57"/>
                  </a:cubicBezTo>
                  <a:cubicBezTo>
                    <a:pt x="763" y="11"/>
                    <a:pt x="763" y="11"/>
                    <a:pt x="763" y="11"/>
                  </a:cubicBezTo>
                  <a:cubicBezTo>
                    <a:pt x="763" y="11"/>
                    <a:pt x="763" y="11"/>
                    <a:pt x="763" y="11"/>
                  </a:cubicBezTo>
                  <a:cubicBezTo>
                    <a:pt x="784" y="57"/>
                    <a:pt x="784" y="57"/>
                    <a:pt x="784" y="57"/>
                  </a:cubicBezTo>
                  <a:cubicBezTo>
                    <a:pt x="801" y="57"/>
                    <a:pt x="801" y="57"/>
                    <a:pt x="801" y="57"/>
                  </a:cubicBezTo>
                  <a:close/>
                  <a:moveTo>
                    <a:pt x="836" y="2"/>
                  </a:moveTo>
                  <a:cubicBezTo>
                    <a:pt x="824" y="2"/>
                    <a:pt x="824" y="2"/>
                    <a:pt x="824" y="2"/>
                  </a:cubicBezTo>
                  <a:cubicBezTo>
                    <a:pt x="824" y="57"/>
                    <a:pt x="824" y="57"/>
                    <a:pt x="824" y="57"/>
                  </a:cubicBezTo>
                  <a:cubicBezTo>
                    <a:pt x="836" y="57"/>
                    <a:pt x="836" y="57"/>
                    <a:pt x="836" y="57"/>
                  </a:cubicBezTo>
                  <a:cubicBezTo>
                    <a:pt x="836" y="2"/>
                    <a:pt x="836" y="2"/>
                    <a:pt x="836" y="2"/>
                  </a:cubicBezTo>
                  <a:close/>
                  <a:moveTo>
                    <a:pt x="875" y="57"/>
                  </a:moveTo>
                  <a:cubicBezTo>
                    <a:pt x="888" y="57"/>
                    <a:pt x="888" y="57"/>
                    <a:pt x="888" y="57"/>
                  </a:cubicBezTo>
                  <a:cubicBezTo>
                    <a:pt x="908" y="2"/>
                    <a:pt x="908" y="2"/>
                    <a:pt x="908" y="2"/>
                  </a:cubicBezTo>
                  <a:cubicBezTo>
                    <a:pt x="896" y="2"/>
                    <a:pt x="896" y="2"/>
                    <a:pt x="896" y="2"/>
                  </a:cubicBezTo>
                  <a:cubicBezTo>
                    <a:pt x="882" y="45"/>
                    <a:pt x="882" y="45"/>
                    <a:pt x="882" y="45"/>
                  </a:cubicBezTo>
                  <a:cubicBezTo>
                    <a:pt x="882" y="45"/>
                    <a:pt x="882" y="45"/>
                    <a:pt x="882" y="45"/>
                  </a:cubicBezTo>
                  <a:cubicBezTo>
                    <a:pt x="868" y="2"/>
                    <a:pt x="868" y="2"/>
                    <a:pt x="868" y="2"/>
                  </a:cubicBezTo>
                  <a:cubicBezTo>
                    <a:pt x="855" y="2"/>
                    <a:pt x="855" y="2"/>
                    <a:pt x="855" y="2"/>
                  </a:cubicBezTo>
                  <a:cubicBezTo>
                    <a:pt x="875" y="57"/>
                    <a:pt x="875" y="57"/>
                    <a:pt x="875" y="57"/>
                  </a:cubicBezTo>
                  <a:close/>
                  <a:moveTo>
                    <a:pt x="927" y="57"/>
                  </a:moveTo>
                  <a:cubicBezTo>
                    <a:pt x="964" y="57"/>
                    <a:pt x="964" y="57"/>
                    <a:pt x="964" y="57"/>
                  </a:cubicBezTo>
                  <a:cubicBezTo>
                    <a:pt x="964" y="48"/>
                    <a:pt x="964" y="48"/>
                    <a:pt x="964" y="48"/>
                  </a:cubicBezTo>
                  <a:cubicBezTo>
                    <a:pt x="939" y="48"/>
                    <a:pt x="939" y="48"/>
                    <a:pt x="939" y="48"/>
                  </a:cubicBezTo>
                  <a:cubicBezTo>
                    <a:pt x="939" y="33"/>
                    <a:pt x="939" y="33"/>
                    <a:pt x="939" y="33"/>
                  </a:cubicBezTo>
                  <a:cubicBezTo>
                    <a:pt x="962" y="33"/>
                    <a:pt x="962" y="33"/>
                    <a:pt x="962" y="33"/>
                  </a:cubicBezTo>
                  <a:cubicBezTo>
                    <a:pt x="962" y="24"/>
                    <a:pt x="962" y="24"/>
                    <a:pt x="962" y="24"/>
                  </a:cubicBezTo>
                  <a:cubicBezTo>
                    <a:pt x="939" y="24"/>
                    <a:pt x="939" y="24"/>
                    <a:pt x="939" y="24"/>
                  </a:cubicBezTo>
                  <a:cubicBezTo>
                    <a:pt x="939" y="11"/>
                    <a:pt x="939" y="11"/>
                    <a:pt x="939" y="11"/>
                  </a:cubicBezTo>
                  <a:cubicBezTo>
                    <a:pt x="963" y="11"/>
                    <a:pt x="963" y="11"/>
                    <a:pt x="963" y="11"/>
                  </a:cubicBezTo>
                  <a:cubicBezTo>
                    <a:pt x="963" y="2"/>
                    <a:pt x="963" y="2"/>
                    <a:pt x="963" y="2"/>
                  </a:cubicBezTo>
                  <a:cubicBezTo>
                    <a:pt x="927" y="2"/>
                    <a:pt x="927" y="2"/>
                    <a:pt x="927" y="2"/>
                  </a:cubicBezTo>
                  <a:cubicBezTo>
                    <a:pt x="927" y="57"/>
                    <a:pt x="927" y="57"/>
                    <a:pt x="927" y="57"/>
                  </a:cubicBezTo>
                  <a:close/>
                  <a:moveTo>
                    <a:pt x="998" y="11"/>
                  </a:moveTo>
                  <a:cubicBezTo>
                    <a:pt x="1008" y="11"/>
                    <a:pt x="1008" y="11"/>
                    <a:pt x="1008" y="11"/>
                  </a:cubicBezTo>
                  <a:cubicBezTo>
                    <a:pt x="1014" y="11"/>
                    <a:pt x="1016" y="13"/>
                    <a:pt x="1016" y="18"/>
                  </a:cubicBezTo>
                  <a:cubicBezTo>
                    <a:pt x="1016" y="23"/>
                    <a:pt x="1014" y="26"/>
                    <a:pt x="1008" y="26"/>
                  </a:cubicBezTo>
                  <a:cubicBezTo>
                    <a:pt x="998" y="26"/>
                    <a:pt x="998" y="26"/>
                    <a:pt x="998" y="26"/>
                  </a:cubicBezTo>
                  <a:cubicBezTo>
                    <a:pt x="998" y="11"/>
                    <a:pt x="998" y="11"/>
                    <a:pt x="998" y="11"/>
                  </a:cubicBezTo>
                  <a:close/>
                  <a:moveTo>
                    <a:pt x="998" y="35"/>
                  </a:moveTo>
                  <a:cubicBezTo>
                    <a:pt x="1011" y="35"/>
                    <a:pt x="1011" y="35"/>
                    <a:pt x="1011" y="35"/>
                  </a:cubicBezTo>
                  <a:cubicBezTo>
                    <a:pt x="1014" y="35"/>
                    <a:pt x="1015" y="37"/>
                    <a:pt x="1016" y="42"/>
                  </a:cubicBezTo>
                  <a:cubicBezTo>
                    <a:pt x="1016" y="47"/>
                    <a:pt x="1017" y="52"/>
                    <a:pt x="1018" y="57"/>
                  </a:cubicBezTo>
                  <a:cubicBezTo>
                    <a:pt x="1031" y="57"/>
                    <a:pt x="1031" y="57"/>
                    <a:pt x="1031" y="57"/>
                  </a:cubicBezTo>
                  <a:cubicBezTo>
                    <a:pt x="1029" y="55"/>
                    <a:pt x="1028" y="51"/>
                    <a:pt x="1028" y="44"/>
                  </a:cubicBezTo>
                  <a:cubicBezTo>
                    <a:pt x="1028" y="44"/>
                    <a:pt x="1028" y="43"/>
                    <a:pt x="1027" y="42"/>
                  </a:cubicBezTo>
                  <a:cubicBezTo>
                    <a:pt x="1027" y="34"/>
                    <a:pt x="1024" y="30"/>
                    <a:pt x="1018" y="30"/>
                  </a:cubicBezTo>
                  <a:cubicBezTo>
                    <a:pt x="1018" y="30"/>
                    <a:pt x="1018" y="30"/>
                    <a:pt x="1018" y="30"/>
                  </a:cubicBezTo>
                  <a:cubicBezTo>
                    <a:pt x="1025" y="28"/>
                    <a:pt x="1029" y="23"/>
                    <a:pt x="1029" y="16"/>
                  </a:cubicBezTo>
                  <a:cubicBezTo>
                    <a:pt x="1029" y="7"/>
                    <a:pt x="1022" y="2"/>
                    <a:pt x="1010" y="2"/>
                  </a:cubicBezTo>
                  <a:cubicBezTo>
                    <a:pt x="987" y="2"/>
                    <a:pt x="987" y="2"/>
                    <a:pt x="987" y="2"/>
                  </a:cubicBezTo>
                  <a:cubicBezTo>
                    <a:pt x="987" y="57"/>
                    <a:pt x="987" y="57"/>
                    <a:pt x="987" y="57"/>
                  </a:cubicBezTo>
                  <a:cubicBezTo>
                    <a:pt x="998" y="57"/>
                    <a:pt x="998" y="57"/>
                    <a:pt x="998" y="57"/>
                  </a:cubicBezTo>
                  <a:cubicBezTo>
                    <a:pt x="998" y="35"/>
                    <a:pt x="998" y="35"/>
                    <a:pt x="998" y="35"/>
                  </a:cubicBezTo>
                  <a:close/>
                  <a:moveTo>
                    <a:pt x="1092" y="18"/>
                  </a:moveTo>
                  <a:cubicBezTo>
                    <a:pt x="1091" y="7"/>
                    <a:pt x="1085" y="1"/>
                    <a:pt x="1073" y="0"/>
                  </a:cubicBezTo>
                  <a:cubicBezTo>
                    <a:pt x="1059" y="1"/>
                    <a:pt x="1051" y="7"/>
                    <a:pt x="1050" y="19"/>
                  </a:cubicBezTo>
                  <a:cubicBezTo>
                    <a:pt x="1050" y="26"/>
                    <a:pt x="1056" y="31"/>
                    <a:pt x="1068" y="34"/>
                  </a:cubicBezTo>
                  <a:cubicBezTo>
                    <a:pt x="1069" y="34"/>
                    <a:pt x="1069" y="34"/>
                    <a:pt x="1070" y="35"/>
                  </a:cubicBezTo>
                  <a:cubicBezTo>
                    <a:pt x="1077" y="36"/>
                    <a:pt x="1081" y="39"/>
                    <a:pt x="1081" y="42"/>
                  </a:cubicBezTo>
                  <a:cubicBezTo>
                    <a:pt x="1081" y="47"/>
                    <a:pt x="1077" y="49"/>
                    <a:pt x="1070" y="50"/>
                  </a:cubicBezTo>
                  <a:cubicBezTo>
                    <a:pt x="1064" y="49"/>
                    <a:pt x="1061" y="46"/>
                    <a:pt x="1061" y="39"/>
                  </a:cubicBezTo>
                  <a:cubicBezTo>
                    <a:pt x="1049" y="39"/>
                    <a:pt x="1049" y="39"/>
                    <a:pt x="1049" y="39"/>
                  </a:cubicBezTo>
                  <a:cubicBezTo>
                    <a:pt x="1049" y="52"/>
                    <a:pt x="1056" y="58"/>
                    <a:pt x="1070" y="58"/>
                  </a:cubicBezTo>
                  <a:cubicBezTo>
                    <a:pt x="1085" y="57"/>
                    <a:pt x="1093" y="51"/>
                    <a:pt x="1093" y="40"/>
                  </a:cubicBezTo>
                  <a:cubicBezTo>
                    <a:pt x="1093" y="32"/>
                    <a:pt x="1087" y="27"/>
                    <a:pt x="1074" y="24"/>
                  </a:cubicBezTo>
                  <a:cubicBezTo>
                    <a:pt x="1073" y="24"/>
                    <a:pt x="1073" y="24"/>
                    <a:pt x="1073" y="24"/>
                  </a:cubicBezTo>
                  <a:cubicBezTo>
                    <a:pt x="1066" y="23"/>
                    <a:pt x="1062" y="21"/>
                    <a:pt x="1063" y="16"/>
                  </a:cubicBezTo>
                  <a:cubicBezTo>
                    <a:pt x="1063" y="12"/>
                    <a:pt x="1066" y="10"/>
                    <a:pt x="1072" y="9"/>
                  </a:cubicBezTo>
                  <a:cubicBezTo>
                    <a:pt x="1077" y="9"/>
                    <a:pt x="1080" y="12"/>
                    <a:pt x="1080" y="18"/>
                  </a:cubicBezTo>
                  <a:cubicBezTo>
                    <a:pt x="1092" y="18"/>
                    <a:pt x="1092" y="18"/>
                    <a:pt x="1092" y="18"/>
                  </a:cubicBezTo>
                  <a:close/>
                  <a:moveTo>
                    <a:pt x="1127" y="2"/>
                  </a:moveTo>
                  <a:cubicBezTo>
                    <a:pt x="1115" y="2"/>
                    <a:pt x="1115" y="2"/>
                    <a:pt x="1115" y="2"/>
                  </a:cubicBezTo>
                  <a:cubicBezTo>
                    <a:pt x="1115" y="57"/>
                    <a:pt x="1115" y="57"/>
                    <a:pt x="1115" y="57"/>
                  </a:cubicBezTo>
                  <a:cubicBezTo>
                    <a:pt x="1127" y="57"/>
                    <a:pt x="1127" y="57"/>
                    <a:pt x="1127" y="57"/>
                  </a:cubicBezTo>
                  <a:cubicBezTo>
                    <a:pt x="1127" y="2"/>
                    <a:pt x="1127" y="2"/>
                    <a:pt x="1127" y="2"/>
                  </a:cubicBezTo>
                  <a:close/>
                  <a:moveTo>
                    <a:pt x="1146" y="11"/>
                  </a:moveTo>
                  <a:cubicBezTo>
                    <a:pt x="1162" y="11"/>
                    <a:pt x="1162" y="11"/>
                    <a:pt x="1162" y="11"/>
                  </a:cubicBezTo>
                  <a:cubicBezTo>
                    <a:pt x="1162" y="57"/>
                    <a:pt x="1162" y="57"/>
                    <a:pt x="1162" y="57"/>
                  </a:cubicBezTo>
                  <a:cubicBezTo>
                    <a:pt x="1174" y="57"/>
                    <a:pt x="1174" y="57"/>
                    <a:pt x="1174" y="57"/>
                  </a:cubicBezTo>
                  <a:cubicBezTo>
                    <a:pt x="1174" y="11"/>
                    <a:pt x="1174" y="11"/>
                    <a:pt x="1174" y="11"/>
                  </a:cubicBezTo>
                  <a:cubicBezTo>
                    <a:pt x="1190" y="11"/>
                    <a:pt x="1190" y="11"/>
                    <a:pt x="1190" y="11"/>
                  </a:cubicBezTo>
                  <a:cubicBezTo>
                    <a:pt x="1190" y="2"/>
                    <a:pt x="1190" y="2"/>
                    <a:pt x="1190" y="2"/>
                  </a:cubicBezTo>
                  <a:cubicBezTo>
                    <a:pt x="1146" y="2"/>
                    <a:pt x="1146" y="2"/>
                    <a:pt x="1146" y="2"/>
                  </a:cubicBezTo>
                  <a:cubicBezTo>
                    <a:pt x="1146" y="11"/>
                    <a:pt x="1146" y="11"/>
                    <a:pt x="1146" y="11"/>
                  </a:cubicBezTo>
                  <a:close/>
                  <a:moveTo>
                    <a:pt x="1224" y="57"/>
                  </a:moveTo>
                  <a:cubicBezTo>
                    <a:pt x="1236" y="57"/>
                    <a:pt x="1236" y="57"/>
                    <a:pt x="1236" y="57"/>
                  </a:cubicBezTo>
                  <a:cubicBezTo>
                    <a:pt x="1236" y="39"/>
                    <a:pt x="1236" y="39"/>
                    <a:pt x="1236" y="39"/>
                  </a:cubicBezTo>
                  <a:cubicBezTo>
                    <a:pt x="1254" y="2"/>
                    <a:pt x="1254" y="2"/>
                    <a:pt x="1254" y="2"/>
                  </a:cubicBezTo>
                  <a:cubicBezTo>
                    <a:pt x="1242" y="2"/>
                    <a:pt x="1242" y="2"/>
                    <a:pt x="1242" y="2"/>
                  </a:cubicBezTo>
                  <a:cubicBezTo>
                    <a:pt x="1231" y="27"/>
                    <a:pt x="1231" y="27"/>
                    <a:pt x="1231" y="27"/>
                  </a:cubicBezTo>
                  <a:cubicBezTo>
                    <a:pt x="1220" y="2"/>
                    <a:pt x="1220" y="2"/>
                    <a:pt x="1220" y="2"/>
                  </a:cubicBezTo>
                  <a:cubicBezTo>
                    <a:pt x="1206" y="2"/>
                    <a:pt x="1206" y="2"/>
                    <a:pt x="1206" y="2"/>
                  </a:cubicBezTo>
                  <a:cubicBezTo>
                    <a:pt x="1224" y="39"/>
                    <a:pt x="1224" y="39"/>
                    <a:pt x="1224" y="39"/>
                  </a:cubicBezTo>
                  <a:cubicBezTo>
                    <a:pt x="1224" y="57"/>
                    <a:pt x="1224" y="57"/>
                    <a:pt x="1224" y="57"/>
                  </a:cubicBezTo>
                  <a:close/>
                  <a:moveTo>
                    <a:pt x="1315" y="58"/>
                  </a:moveTo>
                  <a:cubicBezTo>
                    <a:pt x="1332" y="57"/>
                    <a:pt x="1340" y="48"/>
                    <a:pt x="1341" y="30"/>
                  </a:cubicBezTo>
                  <a:cubicBezTo>
                    <a:pt x="1340" y="11"/>
                    <a:pt x="1332" y="1"/>
                    <a:pt x="1315" y="0"/>
                  </a:cubicBezTo>
                  <a:cubicBezTo>
                    <a:pt x="1298" y="1"/>
                    <a:pt x="1289" y="11"/>
                    <a:pt x="1289" y="30"/>
                  </a:cubicBezTo>
                  <a:cubicBezTo>
                    <a:pt x="1289" y="48"/>
                    <a:pt x="1298" y="57"/>
                    <a:pt x="1315" y="58"/>
                  </a:cubicBezTo>
                  <a:close/>
                  <a:moveTo>
                    <a:pt x="1315" y="9"/>
                  </a:moveTo>
                  <a:cubicBezTo>
                    <a:pt x="1324" y="9"/>
                    <a:pt x="1329" y="16"/>
                    <a:pt x="1329" y="30"/>
                  </a:cubicBezTo>
                  <a:cubicBezTo>
                    <a:pt x="1329" y="43"/>
                    <a:pt x="1324" y="50"/>
                    <a:pt x="1315" y="50"/>
                  </a:cubicBezTo>
                  <a:cubicBezTo>
                    <a:pt x="1306" y="50"/>
                    <a:pt x="1301" y="43"/>
                    <a:pt x="1301" y="30"/>
                  </a:cubicBezTo>
                  <a:cubicBezTo>
                    <a:pt x="1301" y="16"/>
                    <a:pt x="1306" y="9"/>
                    <a:pt x="1315" y="9"/>
                  </a:cubicBezTo>
                  <a:close/>
                  <a:moveTo>
                    <a:pt x="1375" y="57"/>
                  </a:moveTo>
                  <a:cubicBezTo>
                    <a:pt x="1375" y="33"/>
                    <a:pt x="1375" y="33"/>
                    <a:pt x="1375" y="33"/>
                  </a:cubicBezTo>
                  <a:cubicBezTo>
                    <a:pt x="1397" y="33"/>
                    <a:pt x="1397" y="33"/>
                    <a:pt x="1397" y="33"/>
                  </a:cubicBezTo>
                  <a:cubicBezTo>
                    <a:pt x="1397" y="24"/>
                    <a:pt x="1397" y="24"/>
                    <a:pt x="1397" y="24"/>
                  </a:cubicBezTo>
                  <a:cubicBezTo>
                    <a:pt x="1375" y="24"/>
                    <a:pt x="1375" y="24"/>
                    <a:pt x="1375" y="24"/>
                  </a:cubicBezTo>
                  <a:cubicBezTo>
                    <a:pt x="1375" y="11"/>
                    <a:pt x="1375" y="11"/>
                    <a:pt x="1375" y="11"/>
                  </a:cubicBezTo>
                  <a:cubicBezTo>
                    <a:pt x="1399" y="11"/>
                    <a:pt x="1399" y="11"/>
                    <a:pt x="1399" y="11"/>
                  </a:cubicBezTo>
                  <a:cubicBezTo>
                    <a:pt x="1399" y="2"/>
                    <a:pt x="1399" y="2"/>
                    <a:pt x="1399" y="2"/>
                  </a:cubicBezTo>
                  <a:cubicBezTo>
                    <a:pt x="1363" y="2"/>
                    <a:pt x="1363" y="2"/>
                    <a:pt x="1363" y="2"/>
                  </a:cubicBezTo>
                  <a:cubicBezTo>
                    <a:pt x="1363" y="57"/>
                    <a:pt x="1363" y="57"/>
                    <a:pt x="1363" y="57"/>
                  </a:cubicBezTo>
                  <a:cubicBezTo>
                    <a:pt x="1375" y="57"/>
                    <a:pt x="1375" y="57"/>
                    <a:pt x="1375" y="57"/>
                  </a:cubicBezTo>
                  <a:close/>
                  <a:moveTo>
                    <a:pt x="1431" y="11"/>
                  </a:moveTo>
                  <a:cubicBezTo>
                    <a:pt x="1448" y="11"/>
                    <a:pt x="1448" y="11"/>
                    <a:pt x="1448" y="11"/>
                  </a:cubicBezTo>
                  <a:cubicBezTo>
                    <a:pt x="1448" y="57"/>
                    <a:pt x="1448" y="57"/>
                    <a:pt x="1448" y="57"/>
                  </a:cubicBezTo>
                  <a:cubicBezTo>
                    <a:pt x="1459" y="57"/>
                    <a:pt x="1459" y="57"/>
                    <a:pt x="1459" y="57"/>
                  </a:cubicBezTo>
                  <a:cubicBezTo>
                    <a:pt x="1459" y="11"/>
                    <a:pt x="1459" y="11"/>
                    <a:pt x="1459" y="11"/>
                  </a:cubicBezTo>
                  <a:cubicBezTo>
                    <a:pt x="1476" y="11"/>
                    <a:pt x="1476" y="11"/>
                    <a:pt x="1476" y="11"/>
                  </a:cubicBezTo>
                  <a:cubicBezTo>
                    <a:pt x="1476" y="2"/>
                    <a:pt x="1476" y="2"/>
                    <a:pt x="1476" y="2"/>
                  </a:cubicBezTo>
                  <a:cubicBezTo>
                    <a:pt x="1431" y="2"/>
                    <a:pt x="1431" y="2"/>
                    <a:pt x="1431" y="2"/>
                  </a:cubicBezTo>
                  <a:cubicBezTo>
                    <a:pt x="1431" y="11"/>
                    <a:pt x="1431" y="11"/>
                    <a:pt x="1431" y="11"/>
                  </a:cubicBezTo>
                  <a:close/>
                  <a:moveTo>
                    <a:pt x="1495" y="57"/>
                  </a:moveTo>
                  <a:cubicBezTo>
                    <a:pt x="1532" y="57"/>
                    <a:pt x="1532" y="57"/>
                    <a:pt x="1532" y="57"/>
                  </a:cubicBezTo>
                  <a:cubicBezTo>
                    <a:pt x="1532" y="48"/>
                    <a:pt x="1532" y="48"/>
                    <a:pt x="1532" y="48"/>
                  </a:cubicBezTo>
                  <a:cubicBezTo>
                    <a:pt x="1507" y="48"/>
                    <a:pt x="1507" y="48"/>
                    <a:pt x="1507" y="48"/>
                  </a:cubicBezTo>
                  <a:cubicBezTo>
                    <a:pt x="1507" y="33"/>
                    <a:pt x="1507" y="33"/>
                    <a:pt x="1507" y="33"/>
                  </a:cubicBezTo>
                  <a:cubicBezTo>
                    <a:pt x="1530" y="33"/>
                    <a:pt x="1530" y="33"/>
                    <a:pt x="1530" y="33"/>
                  </a:cubicBezTo>
                  <a:cubicBezTo>
                    <a:pt x="1530" y="24"/>
                    <a:pt x="1530" y="24"/>
                    <a:pt x="1530" y="24"/>
                  </a:cubicBezTo>
                  <a:cubicBezTo>
                    <a:pt x="1507" y="24"/>
                    <a:pt x="1507" y="24"/>
                    <a:pt x="1507" y="24"/>
                  </a:cubicBezTo>
                  <a:cubicBezTo>
                    <a:pt x="1507" y="11"/>
                    <a:pt x="1507" y="11"/>
                    <a:pt x="1507" y="11"/>
                  </a:cubicBezTo>
                  <a:cubicBezTo>
                    <a:pt x="1531" y="11"/>
                    <a:pt x="1531" y="11"/>
                    <a:pt x="1531" y="11"/>
                  </a:cubicBezTo>
                  <a:cubicBezTo>
                    <a:pt x="1531" y="2"/>
                    <a:pt x="1531" y="2"/>
                    <a:pt x="1531" y="2"/>
                  </a:cubicBezTo>
                  <a:cubicBezTo>
                    <a:pt x="1495" y="2"/>
                    <a:pt x="1495" y="2"/>
                    <a:pt x="1495" y="2"/>
                  </a:cubicBezTo>
                  <a:cubicBezTo>
                    <a:pt x="1495" y="57"/>
                    <a:pt x="1495" y="57"/>
                    <a:pt x="1495" y="57"/>
                  </a:cubicBezTo>
                  <a:close/>
                  <a:moveTo>
                    <a:pt x="1599" y="20"/>
                  </a:moveTo>
                  <a:cubicBezTo>
                    <a:pt x="1598" y="7"/>
                    <a:pt x="1590" y="1"/>
                    <a:pt x="1576" y="0"/>
                  </a:cubicBezTo>
                  <a:cubicBezTo>
                    <a:pt x="1561" y="1"/>
                    <a:pt x="1553" y="11"/>
                    <a:pt x="1553" y="30"/>
                  </a:cubicBezTo>
                  <a:cubicBezTo>
                    <a:pt x="1553" y="48"/>
                    <a:pt x="1561" y="57"/>
                    <a:pt x="1576" y="58"/>
                  </a:cubicBezTo>
                  <a:cubicBezTo>
                    <a:pt x="1590" y="58"/>
                    <a:pt x="1598" y="51"/>
                    <a:pt x="1599" y="39"/>
                  </a:cubicBezTo>
                  <a:cubicBezTo>
                    <a:pt x="1586" y="39"/>
                    <a:pt x="1586" y="39"/>
                    <a:pt x="1586" y="39"/>
                  </a:cubicBezTo>
                  <a:cubicBezTo>
                    <a:pt x="1586" y="46"/>
                    <a:pt x="1583" y="49"/>
                    <a:pt x="1576" y="50"/>
                  </a:cubicBezTo>
                  <a:cubicBezTo>
                    <a:pt x="1569" y="49"/>
                    <a:pt x="1566" y="43"/>
                    <a:pt x="1565" y="30"/>
                  </a:cubicBezTo>
                  <a:cubicBezTo>
                    <a:pt x="1566" y="16"/>
                    <a:pt x="1569" y="10"/>
                    <a:pt x="1576" y="9"/>
                  </a:cubicBezTo>
                  <a:cubicBezTo>
                    <a:pt x="1582" y="9"/>
                    <a:pt x="1586" y="13"/>
                    <a:pt x="1586" y="20"/>
                  </a:cubicBezTo>
                  <a:cubicBezTo>
                    <a:pt x="1599" y="20"/>
                    <a:pt x="1599" y="20"/>
                    <a:pt x="1599" y="20"/>
                  </a:cubicBezTo>
                  <a:close/>
                  <a:moveTo>
                    <a:pt x="1631" y="57"/>
                  </a:moveTo>
                  <a:cubicBezTo>
                    <a:pt x="1631" y="33"/>
                    <a:pt x="1631" y="33"/>
                    <a:pt x="1631" y="33"/>
                  </a:cubicBezTo>
                  <a:cubicBezTo>
                    <a:pt x="1652" y="33"/>
                    <a:pt x="1652" y="33"/>
                    <a:pt x="1652" y="33"/>
                  </a:cubicBezTo>
                  <a:cubicBezTo>
                    <a:pt x="1652" y="57"/>
                    <a:pt x="1652" y="57"/>
                    <a:pt x="1652" y="57"/>
                  </a:cubicBezTo>
                  <a:cubicBezTo>
                    <a:pt x="1664" y="57"/>
                    <a:pt x="1664" y="57"/>
                    <a:pt x="1664" y="57"/>
                  </a:cubicBezTo>
                  <a:cubicBezTo>
                    <a:pt x="1664" y="2"/>
                    <a:pt x="1664" y="2"/>
                    <a:pt x="1664" y="2"/>
                  </a:cubicBezTo>
                  <a:cubicBezTo>
                    <a:pt x="1652" y="2"/>
                    <a:pt x="1652" y="2"/>
                    <a:pt x="1652" y="2"/>
                  </a:cubicBezTo>
                  <a:cubicBezTo>
                    <a:pt x="1652" y="24"/>
                    <a:pt x="1652" y="24"/>
                    <a:pt x="1652" y="24"/>
                  </a:cubicBezTo>
                  <a:cubicBezTo>
                    <a:pt x="1631" y="24"/>
                    <a:pt x="1631" y="24"/>
                    <a:pt x="1631" y="24"/>
                  </a:cubicBezTo>
                  <a:cubicBezTo>
                    <a:pt x="1631" y="2"/>
                    <a:pt x="1631" y="2"/>
                    <a:pt x="1631" y="2"/>
                  </a:cubicBezTo>
                  <a:cubicBezTo>
                    <a:pt x="1620" y="2"/>
                    <a:pt x="1620" y="2"/>
                    <a:pt x="1620" y="2"/>
                  </a:cubicBezTo>
                  <a:cubicBezTo>
                    <a:pt x="1620" y="57"/>
                    <a:pt x="1620" y="57"/>
                    <a:pt x="1620" y="57"/>
                  </a:cubicBezTo>
                  <a:cubicBezTo>
                    <a:pt x="1631" y="57"/>
                    <a:pt x="1631" y="57"/>
                    <a:pt x="1631" y="57"/>
                  </a:cubicBezTo>
                  <a:close/>
                  <a:moveTo>
                    <a:pt x="1737" y="57"/>
                  </a:moveTo>
                  <a:cubicBezTo>
                    <a:pt x="1737" y="2"/>
                    <a:pt x="1737" y="2"/>
                    <a:pt x="1737" y="2"/>
                  </a:cubicBezTo>
                  <a:cubicBezTo>
                    <a:pt x="1726" y="2"/>
                    <a:pt x="1726" y="2"/>
                    <a:pt x="1726" y="2"/>
                  </a:cubicBezTo>
                  <a:cubicBezTo>
                    <a:pt x="1726" y="45"/>
                    <a:pt x="1726" y="45"/>
                    <a:pt x="1726" y="45"/>
                  </a:cubicBezTo>
                  <a:cubicBezTo>
                    <a:pt x="1725" y="45"/>
                    <a:pt x="1725" y="45"/>
                    <a:pt x="1725" y="45"/>
                  </a:cubicBezTo>
                  <a:cubicBezTo>
                    <a:pt x="1705" y="2"/>
                    <a:pt x="1705" y="2"/>
                    <a:pt x="1705" y="2"/>
                  </a:cubicBezTo>
                  <a:cubicBezTo>
                    <a:pt x="1687" y="2"/>
                    <a:pt x="1687" y="2"/>
                    <a:pt x="1687" y="2"/>
                  </a:cubicBezTo>
                  <a:cubicBezTo>
                    <a:pt x="1687" y="57"/>
                    <a:pt x="1687" y="57"/>
                    <a:pt x="1687" y="57"/>
                  </a:cubicBezTo>
                  <a:cubicBezTo>
                    <a:pt x="1698" y="57"/>
                    <a:pt x="1698" y="57"/>
                    <a:pt x="1698" y="57"/>
                  </a:cubicBezTo>
                  <a:cubicBezTo>
                    <a:pt x="1698" y="11"/>
                    <a:pt x="1698" y="11"/>
                    <a:pt x="1698" y="11"/>
                  </a:cubicBezTo>
                  <a:cubicBezTo>
                    <a:pt x="1699" y="11"/>
                    <a:pt x="1699" y="11"/>
                    <a:pt x="1699" y="11"/>
                  </a:cubicBezTo>
                  <a:cubicBezTo>
                    <a:pt x="1720" y="57"/>
                    <a:pt x="1720" y="57"/>
                    <a:pt x="1720" y="57"/>
                  </a:cubicBezTo>
                  <a:cubicBezTo>
                    <a:pt x="1737" y="57"/>
                    <a:pt x="1737" y="57"/>
                    <a:pt x="1737" y="57"/>
                  </a:cubicBezTo>
                  <a:close/>
                  <a:moveTo>
                    <a:pt x="1784" y="58"/>
                  </a:moveTo>
                  <a:cubicBezTo>
                    <a:pt x="1801" y="57"/>
                    <a:pt x="1810" y="48"/>
                    <a:pt x="1810" y="30"/>
                  </a:cubicBezTo>
                  <a:cubicBezTo>
                    <a:pt x="1810" y="11"/>
                    <a:pt x="1801" y="1"/>
                    <a:pt x="1784" y="0"/>
                  </a:cubicBezTo>
                  <a:cubicBezTo>
                    <a:pt x="1767" y="1"/>
                    <a:pt x="1759" y="11"/>
                    <a:pt x="1758" y="30"/>
                  </a:cubicBezTo>
                  <a:cubicBezTo>
                    <a:pt x="1759" y="48"/>
                    <a:pt x="1767" y="57"/>
                    <a:pt x="1784" y="58"/>
                  </a:cubicBezTo>
                  <a:close/>
                  <a:moveTo>
                    <a:pt x="1784" y="9"/>
                  </a:moveTo>
                  <a:cubicBezTo>
                    <a:pt x="1793" y="9"/>
                    <a:pt x="1798" y="16"/>
                    <a:pt x="1798" y="30"/>
                  </a:cubicBezTo>
                  <a:cubicBezTo>
                    <a:pt x="1798" y="43"/>
                    <a:pt x="1793" y="50"/>
                    <a:pt x="1784" y="50"/>
                  </a:cubicBezTo>
                  <a:cubicBezTo>
                    <a:pt x="1775" y="50"/>
                    <a:pt x="1771" y="43"/>
                    <a:pt x="1771" y="30"/>
                  </a:cubicBezTo>
                  <a:cubicBezTo>
                    <a:pt x="1771" y="16"/>
                    <a:pt x="1775" y="9"/>
                    <a:pt x="1784" y="9"/>
                  </a:cubicBezTo>
                  <a:close/>
                  <a:moveTo>
                    <a:pt x="1868" y="57"/>
                  </a:moveTo>
                  <a:cubicBezTo>
                    <a:pt x="1868" y="48"/>
                    <a:pt x="1868" y="48"/>
                    <a:pt x="1868" y="48"/>
                  </a:cubicBezTo>
                  <a:cubicBezTo>
                    <a:pt x="1844" y="48"/>
                    <a:pt x="1844" y="48"/>
                    <a:pt x="1844" y="48"/>
                  </a:cubicBezTo>
                  <a:cubicBezTo>
                    <a:pt x="1844" y="2"/>
                    <a:pt x="1844" y="2"/>
                    <a:pt x="1844" y="2"/>
                  </a:cubicBezTo>
                  <a:cubicBezTo>
                    <a:pt x="1833" y="2"/>
                    <a:pt x="1833" y="2"/>
                    <a:pt x="1833" y="2"/>
                  </a:cubicBezTo>
                  <a:cubicBezTo>
                    <a:pt x="1833" y="57"/>
                    <a:pt x="1833" y="57"/>
                    <a:pt x="1833" y="57"/>
                  </a:cubicBezTo>
                  <a:cubicBezTo>
                    <a:pt x="1868" y="57"/>
                    <a:pt x="1868" y="57"/>
                    <a:pt x="1868" y="57"/>
                  </a:cubicBezTo>
                  <a:close/>
                  <a:moveTo>
                    <a:pt x="1913" y="58"/>
                  </a:moveTo>
                  <a:cubicBezTo>
                    <a:pt x="1929" y="57"/>
                    <a:pt x="1938" y="48"/>
                    <a:pt x="1939" y="30"/>
                  </a:cubicBezTo>
                  <a:cubicBezTo>
                    <a:pt x="1938" y="11"/>
                    <a:pt x="1929" y="1"/>
                    <a:pt x="1913" y="0"/>
                  </a:cubicBezTo>
                  <a:cubicBezTo>
                    <a:pt x="1896" y="1"/>
                    <a:pt x="1887" y="11"/>
                    <a:pt x="1886" y="30"/>
                  </a:cubicBezTo>
                  <a:cubicBezTo>
                    <a:pt x="1887" y="48"/>
                    <a:pt x="1896" y="57"/>
                    <a:pt x="1913" y="58"/>
                  </a:cubicBezTo>
                  <a:close/>
                  <a:moveTo>
                    <a:pt x="1913" y="9"/>
                  </a:moveTo>
                  <a:cubicBezTo>
                    <a:pt x="1922" y="9"/>
                    <a:pt x="1926" y="16"/>
                    <a:pt x="1926" y="30"/>
                  </a:cubicBezTo>
                  <a:cubicBezTo>
                    <a:pt x="1926" y="43"/>
                    <a:pt x="1922" y="50"/>
                    <a:pt x="1913" y="50"/>
                  </a:cubicBezTo>
                  <a:cubicBezTo>
                    <a:pt x="1903" y="50"/>
                    <a:pt x="1899" y="43"/>
                    <a:pt x="1899" y="30"/>
                  </a:cubicBezTo>
                  <a:cubicBezTo>
                    <a:pt x="1899" y="16"/>
                    <a:pt x="1903" y="9"/>
                    <a:pt x="1913" y="9"/>
                  </a:cubicBezTo>
                  <a:close/>
                  <a:moveTo>
                    <a:pt x="1997" y="37"/>
                  </a:moveTo>
                  <a:cubicBezTo>
                    <a:pt x="1997" y="48"/>
                    <a:pt x="1997" y="48"/>
                    <a:pt x="1997" y="48"/>
                  </a:cubicBezTo>
                  <a:cubicBezTo>
                    <a:pt x="1997" y="49"/>
                    <a:pt x="1997" y="49"/>
                    <a:pt x="1997" y="48"/>
                  </a:cubicBezTo>
                  <a:cubicBezTo>
                    <a:pt x="1993" y="49"/>
                    <a:pt x="1989" y="50"/>
                    <a:pt x="1986" y="50"/>
                  </a:cubicBezTo>
                  <a:cubicBezTo>
                    <a:pt x="1976" y="49"/>
                    <a:pt x="1971" y="43"/>
                    <a:pt x="1971" y="30"/>
                  </a:cubicBezTo>
                  <a:cubicBezTo>
                    <a:pt x="1971" y="16"/>
                    <a:pt x="1976" y="9"/>
                    <a:pt x="1986" y="9"/>
                  </a:cubicBezTo>
                  <a:cubicBezTo>
                    <a:pt x="1994" y="9"/>
                    <a:pt x="1997" y="12"/>
                    <a:pt x="1997" y="18"/>
                  </a:cubicBezTo>
                  <a:cubicBezTo>
                    <a:pt x="2010" y="18"/>
                    <a:pt x="2010" y="18"/>
                    <a:pt x="2010" y="18"/>
                  </a:cubicBezTo>
                  <a:cubicBezTo>
                    <a:pt x="2010" y="6"/>
                    <a:pt x="2001" y="0"/>
                    <a:pt x="1984" y="0"/>
                  </a:cubicBezTo>
                  <a:cubicBezTo>
                    <a:pt x="1968" y="2"/>
                    <a:pt x="1959" y="11"/>
                    <a:pt x="1959" y="30"/>
                  </a:cubicBezTo>
                  <a:cubicBezTo>
                    <a:pt x="1959" y="47"/>
                    <a:pt x="1968" y="57"/>
                    <a:pt x="1984" y="58"/>
                  </a:cubicBezTo>
                  <a:cubicBezTo>
                    <a:pt x="1989" y="58"/>
                    <a:pt x="1994" y="58"/>
                    <a:pt x="1997" y="57"/>
                  </a:cubicBezTo>
                  <a:cubicBezTo>
                    <a:pt x="2001" y="57"/>
                    <a:pt x="2005" y="57"/>
                    <a:pt x="2009" y="55"/>
                  </a:cubicBezTo>
                  <a:cubicBezTo>
                    <a:pt x="2009" y="27"/>
                    <a:pt x="2009" y="27"/>
                    <a:pt x="2009" y="27"/>
                  </a:cubicBezTo>
                  <a:cubicBezTo>
                    <a:pt x="1987" y="27"/>
                    <a:pt x="1987" y="27"/>
                    <a:pt x="1987" y="27"/>
                  </a:cubicBezTo>
                  <a:cubicBezTo>
                    <a:pt x="1987" y="37"/>
                    <a:pt x="1987" y="37"/>
                    <a:pt x="1987" y="37"/>
                  </a:cubicBezTo>
                  <a:cubicBezTo>
                    <a:pt x="1997" y="37"/>
                    <a:pt x="1997" y="37"/>
                    <a:pt x="1997" y="37"/>
                  </a:cubicBezTo>
                  <a:close/>
                  <a:moveTo>
                    <a:pt x="2048" y="57"/>
                  </a:moveTo>
                  <a:cubicBezTo>
                    <a:pt x="2059" y="57"/>
                    <a:pt x="2059" y="57"/>
                    <a:pt x="2059" y="57"/>
                  </a:cubicBezTo>
                  <a:cubicBezTo>
                    <a:pt x="2059" y="39"/>
                    <a:pt x="2059" y="39"/>
                    <a:pt x="2059" y="39"/>
                  </a:cubicBezTo>
                  <a:cubicBezTo>
                    <a:pt x="2078" y="2"/>
                    <a:pt x="2078" y="2"/>
                    <a:pt x="2078" y="2"/>
                  </a:cubicBezTo>
                  <a:cubicBezTo>
                    <a:pt x="2066" y="2"/>
                    <a:pt x="2066" y="2"/>
                    <a:pt x="2066" y="2"/>
                  </a:cubicBezTo>
                  <a:cubicBezTo>
                    <a:pt x="2054" y="27"/>
                    <a:pt x="2054" y="27"/>
                    <a:pt x="2054" y="27"/>
                  </a:cubicBezTo>
                  <a:cubicBezTo>
                    <a:pt x="2043" y="2"/>
                    <a:pt x="2043" y="2"/>
                    <a:pt x="2043" y="2"/>
                  </a:cubicBezTo>
                  <a:cubicBezTo>
                    <a:pt x="2029" y="2"/>
                    <a:pt x="2029" y="2"/>
                    <a:pt x="2029" y="2"/>
                  </a:cubicBezTo>
                  <a:cubicBezTo>
                    <a:pt x="2048" y="39"/>
                    <a:pt x="2048" y="39"/>
                    <a:pt x="2048" y="39"/>
                  </a:cubicBezTo>
                  <a:lnTo>
                    <a:pt x="2048" y="57"/>
                  </a:lnTo>
                  <a:close/>
                </a:path>
              </a:pathLst>
            </a:custGeom>
            <a:solidFill>
              <a:srgbClr val="B6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îṩḻïḓé"/>
            <p:cNvSpPr/>
            <p:nvPr userDrawn="1"/>
          </p:nvSpPr>
          <p:spPr bwMode="auto">
            <a:xfrm>
              <a:off x="2647449" y="2492374"/>
              <a:ext cx="1838789" cy="1871663"/>
            </a:xfrm>
            <a:custGeom>
              <a:avLst/>
              <a:gdLst>
                <a:gd name="T0" fmla="*/ 606 w 808"/>
                <a:gd name="T1" fmla="*/ 701 h 821"/>
                <a:gd name="T2" fmla="*/ 597 w 808"/>
                <a:gd name="T3" fmla="*/ 703 h 821"/>
                <a:gd name="T4" fmla="*/ 597 w 808"/>
                <a:gd name="T5" fmla="*/ 684 h 821"/>
                <a:gd name="T6" fmla="*/ 620 w 808"/>
                <a:gd name="T7" fmla="*/ 651 h 821"/>
                <a:gd name="T8" fmla="*/ 606 w 808"/>
                <a:gd name="T9" fmla="*/ 661 h 821"/>
                <a:gd name="T10" fmla="*/ 584 w 808"/>
                <a:gd name="T11" fmla="*/ 659 h 821"/>
                <a:gd name="T12" fmla="*/ 591 w 808"/>
                <a:gd name="T13" fmla="*/ 642 h 821"/>
                <a:gd name="T14" fmla="*/ 597 w 808"/>
                <a:gd name="T15" fmla="*/ 649 h 821"/>
                <a:gd name="T16" fmla="*/ 620 w 808"/>
                <a:gd name="T17" fmla="*/ 619 h 821"/>
                <a:gd name="T18" fmla="*/ 636 w 808"/>
                <a:gd name="T19" fmla="*/ 634 h 821"/>
                <a:gd name="T20" fmla="*/ 623 w 808"/>
                <a:gd name="T21" fmla="*/ 679 h 821"/>
                <a:gd name="T22" fmla="*/ 620 w 808"/>
                <a:gd name="T23" fmla="*/ 692 h 821"/>
                <a:gd name="T24" fmla="*/ 177 w 808"/>
                <a:gd name="T25" fmla="*/ 710 h 821"/>
                <a:gd name="T26" fmla="*/ 216 w 808"/>
                <a:gd name="T27" fmla="*/ 643 h 821"/>
                <a:gd name="T28" fmla="*/ 233 w 808"/>
                <a:gd name="T29" fmla="*/ 632 h 821"/>
                <a:gd name="T30" fmla="*/ 209 w 808"/>
                <a:gd name="T31" fmla="*/ 667 h 821"/>
                <a:gd name="T32" fmla="*/ 245 w 808"/>
                <a:gd name="T33" fmla="*/ 647 h 821"/>
                <a:gd name="T34" fmla="*/ 246 w 808"/>
                <a:gd name="T35" fmla="*/ 676 h 821"/>
                <a:gd name="T36" fmla="*/ 228 w 808"/>
                <a:gd name="T37" fmla="*/ 694 h 821"/>
                <a:gd name="T38" fmla="*/ 203 w 808"/>
                <a:gd name="T39" fmla="*/ 719 h 821"/>
                <a:gd name="T40" fmla="*/ 207 w 808"/>
                <a:gd name="T41" fmla="*/ 683 h 821"/>
                <a:gd name="T42" fmla="*/ 446 w 808"/>
                <a:gd name="T43" fmla="*/ 698 h 821"/>
                <a:gd name="T44" fmla="*/ 444 w 808"/>
                <a:gd name="T45" fmla="*/ 686 h 821"/>
                <a:gd name="T46" fmla="*/ 445 w 808"/>
                <a:gd name="T47" fmla="*/ 674 h 821"/>
                <a:gd name="T48" fmla="*/ 434 w 808"/>
                <a:gd name="T49" fmla="*/ 668 h 821"/>
                <a:gd name="T50" fmla="*/ 438 w 808"/>
                <a:gd name="T51" fmla="*/ 651 h 821"/>
                <a:gd name="T52" fmla="*/ 456 w 808"/>
                <a:gd name="T53" fmla="*/ 644 h 821"/>
                <a:gd name="T54" fmla="*/ 465 w 808"/>
                <a:gd name="T55" fmla="*/ 643 h 821"/>
                <a:gd name="T56" fmla="*/ 457 w 808"/>
                <a:gd name="T57" fmla="*/ 675 h 821"/>
                <a:gd name="T58" fmla="*/ 455 w 808"/>
                <a:gd name="T59" fmla="*/ 690 h 821"/>
                <a:gd name="T60" fmla="*/ 265 w 808"/>
                <a:gd name="T61" fmla="*/ 713 h 821"/>
                <a:gd name="T62" fmla="*/ 562 w 808"/>
                <a:gd name="T63" fmla="*/ 715 h 821"/>
                <a:gd name="T64" fmla="*/ 292 w 808"/>
                <a:gd name="T65" fmla="*/ 705 h 821"/>
                <a:gd name="T66" fmla="*/ 300 w 808"/>
                <a:gd name="T67" fmla="*/ 666 h 821"/>
                <a:gd name="T68" fmla="*/ 285 w 808"/>
                <a:gd name="T69" fmla="*/ 672 h 821"/>
                <a:gd name="T70" fmla="*/ 302 w 808"/>
                <a:gd name="T71" fmla="*/ 650 h 821"/>
                <a:gd name="T72" fmla="*/ 307 w 808"/>
                <a:gd name="T73" fmla="*/ 637 h 821"/>
                <a:gd name="T74" fmla="*/ 319 w 808"/>
                <a:gd name="T75" fmla="*/ 648 h 821"/>
                <a:gd name="T76" fmla="*/ 305 w 808"/>
                <a:gd name="T77" fmla="*/ 696 h 821"/>
                <a:gd name="T78" fmla="*/ 511 w 808"/>
                <a:gd name="T79" fmla="*/ 689 h 821"/>
                <a:gd name="T80" fmla="*/ 538 w 808"/>
                <a:gd name="T81" fmla="*/ 638 h 821"/>
                <a:gd name="T82" fmla="*/ 529 w 808"/>
                <a:gd name="T83" fmla="*/ 700 h 821"/>
                <a:gd name="T84" fmla="*/ 241 w 808"/>
                <a:gd name="T85" fmla="*/ 701 h 821"/>
                <a:gd name="T86" fmla="*/ 469 w 808"/>
                <a:gd name="T87" fmla="*/ 701 h 821"/>
                <a:gd name="T88" fmla="*/ 447 w 808"/>
                <a:gd name="T89" fmla="*/ 705 h 821"/>
                <a:gd name="T90" fmla="*/ 349 w 808"/>
                <a:gd name="T91" fmla="*/ 697 h 821"/>
                <a:gd name="T92" fmla="*/ 371 w 808"/>
                <a:gd name="T93" fmla="*/ 665 h 821"/>
                <a:gd name="T94" fmla="*/ 400 w 808"/>
                <a:gd name="T95" fmla="*/ 667 h 821"/>
                <a:gd name="T96" fmla="*/ 375 w 808"/>
                <a:gd name="T97" fmla="*/ 697 h 821"/>
                <a:gd name="T98" fmla="*/ 220 w 808"/>
                <a:gd name="T99" fmla="*/ 683 h 821"/>
                <a:gd name="T100" fmla="*/ 223 w 808"/>
                <a:gd name="T101" fmla="*/ 690 h 821"/>
                <a:gd name="T102" fmla="*/ 318 w 808"/>
                <a:gd name="T103" fmla="*/ 697 h 821"/>
                <a:gd name="T104" fmla="*/ 206 w 808"/>
                <a:gd name="T105" fmla="*/ 674 h 821"/>
                <a:gd name="T106" fmla="*/ 311 w 808"/>
                <a:gd name="T107" fmla="*/ 660 h 821"/>
                <a:gd name="T108" fmla="*/ 614 w 808"/>
                <a:gd name="T109" fmla="*/ 661 h 821"/>
                <a:gd name="T110" fmla="*/ 607 w 808"/>
                <a:gd name="T111" fmla="*/ 650 h 821"/>
                <a:gd name="T112" fmla="*/ 217 w 808"/>
                <a:gd name="T113" fmla="*/ 627 h 821"/>
                <a:gd name="T114" fmla="*/ 161 w 808"/>
                <a:gd name="T115" fmla="*/ 585 h 821"/>
                <a:gd name="T116" fmla="*/ 114 w 808"/>
                <a:gd name="T117" fmla="*/ 372 h 821"/>
                <a:gd name="T118" fmla="*/ 243 w 808"/>
                <a:gd name="T119" fmla="*/ 205 h 821"/>
                <a:gd name="T120" fmla="*/ 433 w 808"/>
                <a:gd name="T121" fmla="*/ 152 h 821"/>
                <a:gd name="T122" fmla="*/ 653 w 808"/>
                <a:gd name="T123" fmla="*/ 325 h 821"/>
                <a:gd name="T124" fmla="*/ 664 w 808"/>
                <a:gd name="T125" fmla="*/ 50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8" h="821">
                  <a:moveTo>
                    <a:pt x="404" y="821"/>
                  </a:moveTo>
                  <a:cubicBezTo>
                    <a:pt x="626" y="821"/>
                    <a:pt x="808" y="637"/>
                    <a:pt x="808" y="411"/>
                  </a:cubicBezTo>
                  <a:cubicBezTo>
                    <a:pt x="808" y="185"/>
                    <a:pt x="626" y="0"/>
                    <a:pt x="404" y="0"/>
                  </a:cubicBezTo>
                  <a:cubicBezTo>
                    <a:pt x="181" y="0"/>
                    <a:pt x="0" y="185"/>
                    <a:pt x="0" y="411"/>
                  </a:cubicBezTo>
                  <a:cubicBezTo>
                    <a:pt x="0" y="637"/>
                    <a:pt x="181" y="821"/>
                    <a:pt x="404" y="821"/>
                  </a:cubicBezTo>
                  <a:close/>
                  <a:moveTo>
                    <a:pt x="404" y="3"/>
                  </a:moveTo>
                  <a:cubicBezTo>
                    <a:pt x="474" y="48"/>
                    <a:pt x="616" y="90"/>
                    <a:pt x="583" y="158"/>
                  </a:cubicBezTo>
                  <a:cubicBezTo>
                    <a:pt x="638" y="106"/>
                    <a:pt x="721" y="230"/>
                    <a:pt x="785" y="285"/>
                  </a:cubicBezTo>
                  <a:cubicBezTo>
                    <a:pt x="765" y="362"/>
                    <a:pt x="769" y="520"/>
                    <a:pt x="693" y="507"/>
                  </a:cubicBezTo>
                  <a:cubicBezTo>
                    <a:pt x="761" y="544"/>
                    <a:pt x="669" y="666"/>
                    <a:pt x="644" y="734"/>
                  </a:cubicBezTo>
                  <a:cubicBezTo>
                    <a:pt x="567" y="740"/>
                    <a:pt x="412" y="799"/>
                    <a:pt x="405" y="723"/>
                  </a:cubicBezTo>
                  <a:cubicBezTo>
                    <a:pt x="392" y="797"/>
                    <a:pt x="241" y="737"/>
                    <a:pt x="161" y="732"/>
                  </a:cubicBezTo>
                  <a:cubicBezTo>
                    <a:pt x="134" y="658"/>
                    <a:pt x="46" y="545"/>
                    <a:pt x="113" y="509"/>
                  </a:cubicBezTo>
                  <a:cubicBezTo>
                    <a:pt x="35" y="520"/>
                    <a:pt x="47" y="364"/>
                    <a:pt x="23" y="284"/>
                  </a:cubicBezTo>
                  <a:cubicBezTo>
                    <a:pt x="90" y="245"/>
                    <a:pt x="172" y="105"/>
                    <a:pt x="229" y="159"/>
                  </a:cubicBezTo>
                  <a:cubicBezTo>
                    <a:pt x="197" y="85"/>
                    <a:pt x="340" y="46"/>
                    <a:pt x="404" y="3"/>
                  </a:cubicBezTo>
                  <a:close/>
                  <a:moveTo>
                    <a:pt x="609" y="729"/>
                  </a:moveTo>
                  <a:cubicBezTo>
                    <a:pt x="601" y="725"/>
                    <a:pt x="601" y="725"/>
                    <a:pt x="601" y="725"/>
                  </a:cubicBezTo>
                  <a:cubicBezTo>
                    <a:pt x="601" y="725"/>
                    <a:pt x="601" y="725"/>
                    <a:pt x="601" y="725"/>
                  </a:cubicBezTo>
                  <a:cubicBezTo>
                    <a:pt x="601" y="725"/>
                    <a:pt x="601" y="725"/>
                    <a:pt x="601" y="725"/>
                  </a:cubicBezTo>
                  <a:cubicBezTo>
                    <a:pt x="601" y="725"/>
                    <a:pt x="601" y="725"/>
                    <a:pt x="601" y="725"/>
                  </a:cubicBezTo>
                  <a:cubicBezTo>
                    <a:pt x="600" y="725"/>
                    <a:pt x="600" y="725"/>
                    <a:pt x="600" y="725"/>
                  </a:cubicBezTo>
                  <a:cubicBezTo>
                    <a:pt x="600" y="725"/>
                    <a:pt x="600" y="725"/>
                    <a:pt x="600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7" y="725"/>
                    <a:pt x="597" y="725"/>
                    <a:pt x="597" y="725"/>
                  </a:cubicBezTo>
                  <a:cubicBezTo>
                    <a:pt x="597" y="725"/>
                    <a:pt x="597" y="725"/>
                    <a:pt x="597" y="725"/>
                  </a:cubicBezTo>
                  <a:cubicBezTo>
                    <a:pt x="596" y="725"/>
                    <a:pt x="596" y="725"/>
                    <a:pt x="596" y="725"/>
                  </a:cubicBezTo>
                  <a:cubicBezTo>
                    <a:pt x="596" y="725"/>
                    <a:pt x="596" y="725"/>
                    <a:pt x="596" y="725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2"/>
                    <a:pt x="595" y="722"/>
                    <a:pt x="595" y="722"/>
                  </a:cubicBezTo>
                  <a:cubicBezTo>
                    <a:pt x="595" y="722"/>
                    <a:pt x="595" y="722"/>
                    <a:pt x="595" y="722"/>
                  </a:cubicBezTo>
                  <a:cubicBezTo>
                    <a:pt x="596" y="722"/>
                    <a:pt x="596" y="722"/>
                    <a:pt x="596" y="722"/>
                  </a:cubicBezTo>
                  <a:cubicBezTo>
                    <a:pt x="596" y="722"/>
                    <a:pt x="596" y="722"/>
                    <a:pt x="596" y="722"/>
                  </a:cubicBezTo>
                  <a:cubicBezTo>
                    <a:pt x="598" y="722"/>
                    <a:pt x="598" y="722"/>
                    <a:pt x="598" y="722"/>
                  </a:cubicBezTo>
                  <a:cubicBezTo>
                    <a:pt x="598" y="722"/>
                    <a:pt x="598" y="722"/>
                    <a:pt x="598" y="722"/>
                  </a:cubicBezTo>
                  <a:cubicBezTo>
                    <a:pt x="600" y="722"/>
                    <a:pt x="600" y="722"/>
                    <a:pt x="600" y="722"/>
                  </a:cubicBezTo>
                  <a:cubicBezTo>
                    <a:pt x="600" y="722"/>
                    <a:pt x="600" y="722"/>
                    <a:pt x="600" y="722"/>
                  </a:cubicBezTo>
                  <a:cubicBezTo>
                    <a:pt x="602" y="722"/>
                    <a:pt x="602" y="722"/>
                    <a:pt x="602" y="722"/>
                  </a:cubicBezTo>
                  <a:cubicBezTo>
                    <a:pt x="602" y="722"/>
                    <a:pt x="602" y="722"/>
                    <a:pt x="602" y="722"/>
                  </a:cubicBezTo>
                  <a:cubicBezTo>
                    <a:pt x="603" y="722"/>
                    <a:pt x="603" y="722"/>
                    <a:pt x="603" y="722"/>
                  </a:cubicBezTo>
                  <a:cubicBezTo>
                    <a:pt x="603" y="722"/>
                    <a:pt x="603" y="722"/>
                    <a:pt x="603" y="722"/>
                  </a:cubicBezTo>
                  <a:cubicBezTo>
                    <a:pt x="605" y="722"/>
                    <a:pt x="605" y="722"/>
                    <a:pt x="605" y="722"/>
                  </a:cubicBezTo>
                  <a:cubicBezTo>
                    <a:pt x="605" y="722"/>
                    <a:pt x="605" y="722"/>
                    <a:pt x="605" y="722"/>
                  </a:cubicBezTo>
                  <a:cubicBezTo>
                    <a:pt x="606" y="721"/>
                    <a:pt x="606" y="721"/>
                    <a:pt x="606" y="721"/>
                  </a:cubicBezTo>
                  <a:cubicBezTo>
                    <a:pt x="606" y="721"/>
                    <a:pt x="606" y="721"/>
                    <a:pt x="606" y="721"/>
                  </a:cubicBezTo>
                  <a:cubicBezTo>
                    <a:pt x="608" y="719"/>
                    <a:pt x="608" y="719"/>
                    <a:pt x="608" y="719"/>
                  </a:cubicBezTo>
                  <a:cubicBezTo>
                    <a:pt x="608" y="719"/>
                    <a:pt x="608" y="719"/>
                    <a:pt x="608" y="719"/>
                  </a:cubicBezTo>
                  <a:cubicBezTo>
                    <a:pt x="608" y="717"/>
                    <a:pt x="608" y="717"/>
                    <a:pt x="608" y="717"/>
                  </a:cubicBezTo>
                  <a:cubicBezTo>
                    <a:pt x="608" y="717"/>
                    <a:pt x="608" y="717"/>
                    <a:pt x="608" y="717"/>
                  </a:cubicBezTo>
                  <a:cubicBezTo>
                    <a:pt x="608" y="715"/>
                    <a:pt x="608" y="715"/>
                    <a:pt x="608" y="715"/>
                  </a:cubicBezTo>
                  <a:cubicBezTo>
                    <a:pt x="608" y="715"/>
                    <a:pt x="608" y="715"/>
                    <a:pt x="608" y="715"/>
                  </a:cubicBezTo>
                  <a:cubicBezTo>
                    <a:pt x="608" y="712"/>
                    <a:pt x="608" y="712"/>
                    <a:pt x="608" y="712"/>
                  </a:cubicBezTo>
                  <a:cubicBezTo>
                    <a:pt x="608" y="712"/>
                    <a:pt x="608" y="712"/>
                    <a:pt x="608" y="712"/>
                  </a:cubicBezTo>
                  <a:cubicBezTo>
                    <a:pt x="608" y="710"/>
                    <a:pt x="608" y="710"/>
                    <a:pt x="608" y="710"/>
                  </a:cubicBezTo>
                  <a:cubicBezTo>
                    <a:pt x="608" y="710"/>
                    <a:pt x="608" y="710"/>
                    <a:pt x="608" y="710"/>
                  </a:cubicBezTo>
                  <a:cubicBezTo>
                    <a:pt x="608" y="707"/>
                    <a:pt x="608" y="707"/>
                    <a:pt x="608" y="707"/>
                  </a:cubicBezTo>
                  <a:cubicBezTo>
                    <a:pt x="608" y="707"/>
                    <a:pt x="608" y="707"/>
                    <a:pt x="608" y="707"/>
                  </a:cubicBezTo>
                  <a:cubicBezTo>
                    <a:pt x="608" y="705"/>
                    <a:pt x="608" y="705"/>
                    <a:pt x="608" y="705"/>
                  </a:cubicBezTo>
                  <a:cubicBezTo>
                    <a:pt x="608" y="705"/>
                    <a:pt x="608" y="705"/>
                    <a:pt x="608" y="705"/>
                  </a:cubicBezTo>
                  <a:cubicBezTo>
                    <a:pt x="608" y="702"/>
                    <a:pt x="608" y="702"/>
                    <a:pt x="608" y="702"/>
                  </a:cubicBezTo>
                  <a:cubicBezTo>
                    <a:pt x="608" y="702"/>
                    <a:pt x="608" y="702"/>
                    <a:pt x="608" y="702"/>
                  </a:cubicBezTo>
                  <a:cubicBezTo>
                    <a:pt x="608" y="700"/>
                    <a:pt x="608" y="700"/>
                    <a:pt x="608" y="700"/>
                  </a:cubicBezTo>
                  <a:cubicBezTo>
                    <a:pt x="608" y="700"/>
                    <a:pt x="608" y="700"/>
                    <a:pt x="608" y="700"/>
                  </a:cubicBezTo>
                  <a:cubicBezTo>
                    <a:pt x="606" y="701"/>
                    <a:pt x="606" y="701"/>
                    <a:pt x="606" y="701"/>
                  </a:cubicBezTo>
                  <a:cubicBezTo>
                    <a:pt x="606" y="701"/>
                    <a:pt x="606" y="701"/>
                    <a:pt x="606" y="701"/>
                  </a:cubicBezTo>
                  <a:cubicBezTo>
                    <a:pt x="604" y="702"/>
                    <a:pt x="604" y="702"/>
                    <a:pt x="604" y="702"/>
                  </a:cubicBezTo>
                  <a:cubicBezTo>
                    <a:pt x="604" y="702"/>
                    <a:pt x="604" y="702"/>
                    <a:pt x="604" y="702"/>
                  </a:cubicBezTo>
                  <a:cubicBezTo>
                    <a:pt x="603" y="703"/>
                    <a:pt x="603" y="703"/>
                    <a:pt x="603" y="703"/>
                  </a:cubicBezTo>
                  <a:cubicBezTo>
                    <a:pt x="603" y="703"/>
                    <a:pt x="603" y="703"/>
                    <a:pt x="603" y="703"/>
                  </a:cubicBezTo>
                  <a:cubicBezTo>
                    <a:pt x="601" y="704"/>
                    <a:pt x="601" y="704"/>
                    <a:pt x="601" y="704"/>
                  </a:cubicBezTo>
                  <a:cubicBezTo>
                    <a:pt x="601" y="704"/>
                    <a:pt x="601" y="704"/>
                    <a:pt x="601" y="704"/>
                  </a:cubicBezTo>
                  <a:cubicBezTo>
                    <a:pt x="599" y="705"/>
                    <a:pt x="599" y="705"/>
                    <a:pt x="599" y="705"/>
                  </a:cubicBezTo>
                  <a:cubicBezTo>
                    <a:pt x="599" y="705"/>
                    <a:pt x="599" y="705"/>
                    <a:pt x="599" y="705"/>
                  </a:cubicBezTo>
                  <a:cubicBezTo>
                    <a:pt x="598" y="706"/>
                    <a:pt x="598" y="706"/>
                    <a:pt x="598" y="706"/>
                  </a:cubicBezTo>
                  <a:cubicBezTo>
                    <a:pt x="598" y="706"/>
                    <a:pt x="598" y="706"/>
                    <a:pt x="598" y="706"/>
                  </a:cubicBezTo>
                  <a:cubicBezTo>
                    <a:pt x="596" y="708"/>
                    <a:pt x="596" y="708"/>
                    <a:pt x="596" y="708"/>
                  </a:cubicBezTo>
                  <a:cubicBezTo>
                    <a:pt x="596" y="708"/>
                    <a:pt x="596" y="708"/>
                    <a:pt x="596" y="708"/>
                  </a:cubicBezTo>
                  <a:cubicBezTo>
                    <a:pt x="594" y="708"/>
                    <a:pt x="594" y="708"/>
                    <a:pt x="594" y="708"/>
                  </a:cubicBezTo>
                  <a:cubicBezTo>
                    <a:pt x="594" y="708"/>
                    <a:pt x="594" y="708"/>
                    <a:pt x="594" y="708"/>
                  </a:cubicBezTo>
                  <a:cubicBezTo>
                    <a:pt x="593" y="709"/>
                    <a:pt x="593" y="709"/>
                    <a:pt x="593" y="709"/>
                  </a:cubicBezTo>
                  <a:cubicBezTo>
                    <a:pt x="593" y="709"/>
                    <a:pt x="593" y="709"/>
                    <a:pt x="593" y="709"/>
                  </a:cubicBezTo>
                  <a:cubicBezTo>
                    <a:pt x="592" y="710"/>
                    <a:pt x="592" y="710"/>
                    <a:pt x="592" y="710"/>
                  </a:cubicBezTo>
                  <a:cubicBezTo>
                    <a:pt x="592" y="710"/>
                    <a:pt x="592" y="710"/>
                    <a:pt x="592" y="710"/>
                  </a:cubicBezTo>
                  <a:cubicBezTo>
                    <a:pt x="590" y="710"/>
                    <a:pt x="590" y="710"/>
                    <a:pt x="590" y="710"/>
                  </a:cubicBezTo>
                  <a:cubicBezTo>
                    <a:pt x="590" y="710"/>
                    <a:pt x="590" y="710"/>
                    <a:pt x="590" y="710"/>
                  </a:cubicBezTo>
                  <a:cubicBezTo>
                    <a:pt x="589" y="711"/>
                    <a:pt x="589" y="711"/>
                    <a:pt x="589" y="711"/>
                  </a:cubicBezTo>
                  <a:cubicBezTo>
                    <a:pt x="589" y="711"/>
                    <a:pt x="589" y="711"/>
                    <a:pt x="589" y="711"/>
                  </a:cubicBezTo>
                  <a:cubicBezTo>
                    <a:pt x="588" y="712"/>
                    <a:pt x="588" y="712"/>
                    <a:pt x="588" y="712"/>
                  </a:cubicBezTo>
                  <a:cubicBezTo>
                    <a:pt x="588" y="712"/>
                    <a:pt x="588" y="712"/>
                    <a:pt x="588" y="712"/>
                  </a:cubicBezTo>
                  <a:cubicBezTo>
                    <a:pt x="587" y="712"/>
                    <a:pt x="587" y="712"/>
                    <a:pt x="587" y="712"/>
                  </a:cubicBezTo>
                  <a:cubicBezTo>
                    <a:pt x="587" y="712"/>
                    <a:pt x="587" y="712"/>
                    <a:pt x="587" y="712"/>
                  </a:cubicBezTo>
                  <a:cubicBezTo>
                    <a:pt x="585" y="712"/>
                    <a:pt x="585" y="712"/>
                    <a:pt x="585" y="712"/>
                  </a:cubicBezTo>
                  <a:cubicBezTo>
                    <a:pt x="585" y="712"/>
                    <a:pt x="585" y="712"/>
                    <a:pt x="585" y="712"/>
                  </a:cubicBezTo>
                  <a:cubicBezTo>
                    <a:pt x="584" y="711"/>
                    <a:pt x="584" y="711"/>
                    <a:pt x="584" y="711"/>
                  </a:cubicBezTo>
                  <a:cubicBezTo>
                    <a:pt x="584" y="711"/>
                    <a:pt x="584" y="711"/>
                    <a:pt x="584" y="711"/>
                  </a:cubicBezTo>
                  <a:cubicBezTo>
                    <a:pt x="584" y="712"/>
                    <a:pt x="584" y="712"/>
                    <a:pt x="584" y="712"/>
                  </a:cubicBezTo>
                  <a:cubicBezTo>
                    <a:pt x="584" y="712"/>
                    <a:pt x="584" y="712"/>
                    <a:pt x="584" y="712"/>
                  </a:cubicBezTo>
                  <a:cubicBezTo>
                    <a:pt x="583" y="712"/>
                    <a:pt x="583" y="712"/>
                    <a:pt x="583" y="712"/>
                  </a:cubicBezTo>
                  <a:cubicBezTo>
                    <a:pt x="583" y="712"/>
                    <a:pt x="583" y="712"/>
                    <a:pt x="583" y="712"/>
                  </a:cubicBezTo>
                  <a:cubicBezTo>
                    <a:pt x="582" y="712"/>
                    <a:pt x="582" y="712"/>
                    <a:pt x="582" y="712"/>
                  </a:cubicBezTo>
                  <a:cubicBezTo>
                    <a:pt x="582" y="712"/>
                    <a:pt x="582" y="712"/>
                    <a:pt x="582" y="712"/>
                  </a:cubicBezTo>
                  <a:cubicBezTo>
                    <a:pt x="582" y="711"/>
                    <a:pt x="582" y="711"/>
                    <a:pt x="582" y="711"/>
                  </a:cubicBezTo>
                  <a:cubicBezTo>
                    <a:pt x="582" y="711"/>
                    <a:pt x="582" y="711"/>
                    <a:pt x="582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0" y="711"/>
                    <a:pt x="580" y="711"/>
                    <a:pt x="580" y="711"/>
                  </a:cubicBezTo>
                  <a:cubicBezTo>
                    <a:pt x="580" y="711"/>
                    <a:pt x="580" y="711"/>
                    <a:pt x="580" y="711"/>
                  </a:cubicBezTo>
                  <a:cubicBezTo>
                    <a:pt x="580" y="710"/>
                    <a:pt x="580" y="710"/>
                    <a:pt x="580" y="710"/>
                  </a:cubicBezTo>
                  <a:cubicBezTo>
                    <a:pt x="580" y="710"/>
                    <a:pt x="580" y="710"/>
                    <a:pt x="580" y="710"/>
                  </a:cubicBezTo>
                  <a:cubicBezTo>
                    <a:pt x="579" y="709"/>
                    <a:pt x="579" y="709"/>
                    <a:pt x="579" y="709"/>
                  </a:cubicBezTo>
                  <a:cubicBezTo>
                    <a:pt x="579" y="709"/>
                    <a:pt x="579" y="709"/>
                    <a:pt x="579" y="709"/>
                  </a:cubicBezTo>
                  <a:cubicBezTo>
                    <a:pt x="580" y="709"/>
                    <a:pt x="580" y="709"/>
                    <a:pt x="580" y="709"/>
                  </a:cubicBezTo>
                  <a:cubicBezTo>
                    <a:pt x="580" y="709"/>
                    <a:pt x="580" y="709"/>
                    <a:pt x="580" y="709"/>
                  </a:cubicBezTo>
                  <a:cubicBezTo>
                    <a:pt x="592" y="704"/>
                    <a:pt x="592" y="704"/>
                    <a:pt x="592" y="704"/>
                  </a:cubicBezTo>
                  <a:cubicBezTo>
                    <a:pt x="592" y="704"/>
                    <a:pt x="592" y="704"/>
                    <a:pt x="592" y="704"/>
                  </a:cubicBezTo>
                  <a:cubicBezTo>
                    <a:pt x="592" y="705"/>
                    <a:pt x="592" y="705"/>
                    <a:pt x="592" y="705"/>
                  </a:cubicBezTo>
                  <a:cubicBezTo>
                    <a:pt x="592" y="705"/>
                    <a:pt x="592" y="705"/>
                    <a:pt x="592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8" y="702"/>
                    <a:pt x="598" y="702"/>
                    <a:pt x="598" y="702"/>
                  </a:cubicBezTo>
                  <a:cubicBezTo>
                    <a:pt x="598" y="702"/>
                    <a:pt x="598" y="702"/>
                    <a:pt x="598" y="702"/>
                  </a:cubicBezTo>
                  <a:cubicBezTo>
                    <a:pt x="599" y="702"/>
                    <a:pt x="599" y="702"/>
                    <a:pt x="599" y="702"/>
                  </a:cubicBezTo>
                  <a:cubicBezTo>
                    <a:pt x="599" y="702"/>
                    <a:pt x="599" y="702"/>
                    <a:pt x="599" y="702"/>
                  </a:cubicBezTo>
                  <a:cubicBezTo>
                    <a:pt x="599" y="701"/>
                    <a:pt x="599" y="701"/>
                    <a:pt x="599" y="701"/>
                  </a:cubicBezTo>
                  <a:cubicBezTo>
                    <a:pt x="599" y="701"/>
                    <a:pt x="599" y="701"/>
                    <a:pt x="599" y="701"/>
                  </a:cubicBezTo>
                  <a:cubicBezTo>
                    <a:pt x="600" y="701"/>
                    <a:pt x="600" y="701"/>
                    <a:pt x="600" y="701"/>
                  </a:cubicBezTo>
                  <a:cubicBezTo>
                    <a:pt x="600" y="701"/>
                    <a:pt x="600" y="701"/>
                    <a:pt x="600" y="701"/>
                  </a:cubicBezTo>
                  <a:cubicBezTo>
                    <a:pt x="601" y="701"/>
                    <a:pt x="601" y="701"/>
                    <a:pt x="601" y="701"/>
                  </a:cubicBezTo>
                  <a:cubicBezTo>
                    <a:pt x="601" y="701"/>
                    <a:pt x="601" y="701"/>
                    <a:pt x="601" y="701"/>
                  </a:cubicBezTo>
                  <a:cubicBezTo>
                    <a:pt x="601" y="700"/>
                    <a:pt x="601" y="700"/>
                    <a:pt x="601" y="700"/>
                  </a:cubicBezTo>
                  <a:cubicBezTo>
                    <a:pt x="601" y="700"/>
                    <a:pt x="601" y="700"/>
                    <a:pt x="601" y="700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3" y="698"/>
                    <a:pt x="603" y="698"/>
                    <a:pt x="603" y="698"/>
                  </a:cubicBezTo>
                  <a:cubicBezTo>
                    <a:pt x="603" y="698"/>
                    <a:pt x="603" y="698"/>
                    <a:pt x="603" y="698"/>
                  </a:cubicBezTo>
                  <a:cubicBezTo>
                    <a:pt x="603" y="697"/>
                    <a:pt x="603" y="697"/>
                    <a:pt x="603" y="697"/>
                  </a:cubicBezTo>
                  <a:cubicBezTo>
                    <a:pt x="603" y="697"/>
                    <a:pt x="603" y="697"/>
                    <a:pt x="603" y="697"/>
                  </a:cubicBezTo>
                  <a:cubicBezTo>
                    <a:pt x="604" y="697"/>
                    <a:pt x="604" y="697"/>
                    <a:pt x="604" y="697"/>
                  </a:cubicBezTo>
                  <a:cubicBezTo>
                    <a:pt x="604" y="697"/>
                    <a:pt x="604" y="697"/>
                    <a:pt x="604" y="697"/>
                  </a:cubicBezTo>
                  <a:cubicBezTo>
                    <a:pt x="604" y="696"/>
                    <a:pt x="604" y="696"/>
                    <a:pt x="604" y="696"/>
                  </a:cubicBezTo>
                  <a:cubicBezTo>
                    <a:pt x="604" y="696"/>
                    <a:pt x="604" y="696"/>
                    <a:pt x="604" y="696"/>
                  </a:cubicBezTo>
                  <a:cubicBezTo>
                    <a:pt x="605" y="696"/>
                    <a:pt x="605" y="696"/>
                    <a:pt x="605" y="696"/>
                  </a:cubicBezTo>
                  <a:cubicBezTo>
                    <a:pt x="605" y="696"/>
                    <a:pt x="605" y="696"/>
                    <a:pt x="605" y="696"/>
                  </a:cubicBezTo>
                  <a:cubicBezTo>
                    <a:pt x="606" y="695"/>
                    <a:pt x="606" y="695"/>
                    <a:pt x="606" y="695"/>
                  </a:cubicBezTo>
                  <a:cubicBezTo>
                    <a:pt x="606" y="695"/>
                    <a:pt x="606" y="695"/>
                    <a:pt x="606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3"/>
                    <a:pt x="607" y="693"/>
                    <a:pt x="607" y="693"/>
                  </a:cubicBezTo>
                  <a:cubicBezTo>
                    <a:pt x="607" y="693"/>
                    <a:pt x="607" y="693"/>
                    <a:pt x="607" y="693"/>
                  </a:cubicBezTo>
                  <a:cubicBezTo>
                    <a:pt x="606" y="693"/>
                    <a:pt x="606" y="693"/>
                    <a:pt x="606" y="693"/>
                  </a:cubicBezTo>
                  <a:cubicBezTo>
                    <a:pt x="606" y="693"/>
                    <a:pt x="606" y="693"/>
                    <a:pt x="606" y="693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7" y="691"/>
                    <a:pt x="607" y="691"/>
                    <a:pt x="607" y="691"/>
                  </a:cubicBezTo>
                  <a:cubicBezTo>
                    <a:pt x="607" y="691"/>
                    <a:pt x="607" y="691"/>
                    <a:pt x="607" y="691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598" y="684"/>
                    <a:pt x="598" y="684"/>
                    <a:pt x="598" y="684"/>
                  </a:cubicBezTo>
                  <a:cubicBezTo>
                    <a:pt x="598" y="684"/>
                    <a:pt x="598" y="684"/>
                    <a:pt x="598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6" y="684"/>
                    <a:pt x="596" y="684"/>
                    <a:pt x="596" y="684"/>
                  </a:cubicBezTo>
                  <a:cubicBezTo>
                    <a:pt x="596" y="684"/>
                    <a:pt x="596" y="684"/>
                    <a:pt x="596" y="684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7" y="681"/>
                    <a:pt x="597" y="681"/>
                    <a:pt x="597" y="681"/>
                  </a:cubicBezTo>
                  <a:cubicBezTo>
                    <a:pt x="597" y="681"/>
                    <a:pt x="597" y="681"/>
                    <a:pt x="597" y="681"/>
                  </a:cubicBezTo>
                  <a:cubicBezTo>
                    <a:pt x="620" y="670"/>
                    <a:pt x="620" y="670"/>
                    <a:pt x="620" y="670"/>
                  </a:cubicBezTo>
                  <a:cubicBezTo>
                    <a:pt x="620" y="670"/>
                    <a:pt x="620" y="670"/>
                    <a:pt x="620" y="670"/>
                  </a:cubicBezTo>
                  <a:cubicBezTo>
                    <a:pt x="621" y="668"/>
                    <a:pt x="621" y="668"/>
                    <a:pt x="621" y="668"/>
                  </a:cubicBezTo>
                  <a:cubicBezTo>
                    <a:pt x="621" y="668"/>
                    <a:pt x="621" y="668"/>
                    <a:pt x="621" y="668"/>
                  </a:cubicBezTo>
                  <a:cubicBezTo>
                    <a:pt x="622" y="665"/>
                    <a:pt x="622" y="665"/>
                    <a:pt x="622" y="665"/>
                  </a:cubicBezTo>
                  <a:cubicBezTo>
                    <a:pt x="622" y="665"/>
                    <a:pt x="622" y="665"/>
                    <a:pt x="622" y="665"/>
                  </a:cubicBezTo>
                  <a:cubicBezTo>
                    <a:pt x="624" y="663"/>
                    <a:pt x="624" y="663"/>
                    <a:pt x="624" y="663"/>
                  </a:cubicBezTo>
                  <a:cubicBezTo>
                    <a:pt x="624" y="663"/>
                    <a:pt x="624" y="663"/>
                    <a:pt x="624" y="663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8" y="655"/>
                    <a:pt x="628" y="655"/>
                    <a:pt x="628" y="655"/>
                  </a:cubicBezTo>
                  <a:cubicBezTo>
                    <a:pt x="628" y="655"/>
                    <a:pt x="628" y="655"/>
                    <a:pt x="628" y="655"/>
                  </a:cubicBezTo>
                  <a:cubicBezTo>
                    <a:pt x="630" y="653"/>
                    <a:pt x="630" y="653"/>
                    <a:pt x="630" y="653"/>
                  </a:cubicBezTo>
                  <a:cubicBezTo>
                    <a:pt x="630" y="653"/>
                    <a:pt x="630" y="653"/>
                    <a:pt x="630" y="653"/>
                  </a:cubicBezTo>
                  <a:cubicBezTo>
                    <a:pt x="631" y="650"/>
                    <a:pt x="631" y="650"/>
                    <a:pt x="631" y="650"/>
                  </a:cubicBezTo>
                  <a:cubicBezTo>
                    <a:pt x="631" y="650"/>
                    <a:pt x="631" y="650"/>
                    <a:pt x="631" y="650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2"/>
                    <a:pt x="633" y="642"/>
                    <a:pt x="633" y="642"/>
                  </a:cubicBezTo>
                  <a:cubicBezTo>
                    <a:pt x="633" y="642"/>
                    <a:pt x="633" y="642"/>
                    <a:pt x="633" y="642"/>
                  </a:cubicBezTo>
                  <a:cubicBezTo>
                    <a:pt x="632" y="642"/>
                    <a:pt x="632" y="642"/>
                    <a:pt x="632" y="642"/>
                  </a:cubicBezTo>
                  <a:cubicBezTo>
                    <a:pt x="632" y="642"/>
                    <a:pt x="632" y="642"/>
                    <a:pt x="632" y="642"/>
                  </a:cubicBezTo>
                  <a:cubicBezTo>
                    <a:pt x="631" y="642"/>
                    <a:pt x="631" y="642"/>
                    <a:pt x="631" y="642"/>
                  </a:cubicBezTo>
                  <a:cubicBezTo>
                    <a:pt x="631" y="642"/>
                    <a:pt x="631" y="642"/>
                    <a:pt x="631" y="642"/>
                  </a:cubicBezTo>
                  <a:cubicBezTo>
                    <a:pt x="629" y="643"/>
                    <a:pt x="629" y="643"/>
                    <a:pt x="629" y="643"/>
                  </a:cubicBezTo>
                  <a:cubicBezTo>
                    <a:pt x="629" y="643"/>
                    <a:pt x="629" y="643"/>
                    <a:pt x="629" y="643"/>
                  </a:cubicBezTo>
                  <a:cubicBezTo>
                    <a:pt x="628" y="643"/>
                    <a:pt x="628" y="643"/>
                    <a:pt x="628" y="643"/>
                  </a:cubicBezTo>
                  <a:cubicBezTo>
                    <a:pt x="628" y="643"/>
                    <a:pt x="628" y="643"/>
                    <a:pt x="628" y="643"/>
                  </a:cubicBezTo>
                  <a:cubicBezTo>
                    <a:pt x="627" y="644"/>
                    <a:pt x="627" y="644"/>
                    <a:pt x="627" y="644"/>
                  </a:cubicBezTo>
                  <a:cubicBezTo>
                    <a:pt x="627" y="644"/>
                    <a:pt x="627" y="644"/>
                    <a:pt x="627" y="644"/>
                  </a:cubicBezTo>
                  <a:cubicBezTo>
                    <a:pt x="626" y="645"/>
                    <a:pt x="626" y="645"/>
                    <a:pt x="626" y="645"/>
                  </a:cubicBezTo>
                  <a:cubicBezTo>
                    <a:pt x="626" y="645"/>
                    <a:pt x="626" y="645"/>
                    <a:pt x="626" y="645"/>
                  </a:cubicBezTo>
                  <a:cubicBezTo>
                    <a:pt x="625" y="645"/>
                    <a:pt x="625" y="645"/>
                    <a:pt x="625" y="645"/>
                  </a:cubicBezTo>
                  <a:cubicBezTo>
                    <a:pt x="625" y="645"/>
                    <a:pt x="625" y="645"/>
                    <a:pt x="625" y="645"/>
                  </a:cubicBezTo>
                  <a:cubicBezTo>
                    <a:pt x="624" y="646"/>
                    <a:pt x="624" y="646"/>
                    <a:pt x="624" y="646"/>
                  </a:cubicBezTo>
                  <a:cubicBezTo>
                    <a:pt x="624" y="646"/>
                    <a:pt x="624" y="646"/>
                    <a:pt x="624" y="646"/>
                  </a:cubicBezTo>
                  <a:cubicBezTo>
                    <a:pt x="620" y="649"/>
                    <a:pt x="620" y="649"/>
                    <a:pt x="620" y="649"/>
                  </a:cubicBezTo>
                  <a:cubicBezTo>
                    <a:pt x="620" y="649"/>
                    <a:pt x="620" y="649"/>
                    <a:pt x="620" y="649"/>
                  </a:cubicBezTo>
                  <a:cubicBezTo>
                    <a:pt x="620" y="650"/>
                    <a:pt x="620" y="650"/>
                    <a:pt x="620" y="650"/>
                  </a:cubicBezTo>
                  <a:cubicBezTo>
                    <a:pt x="620" y="650"/>
                    <a:pt x="620" y="650"/>
                    <a:pt x="620" y="650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2"/>
                    <a:pt x="621" y="652"/>
                    <a:pt x="621" y="652"/>
                  </a:cubicBezTo>
                  <a:cubicBezTo>
                    <a:pt x="621" y="652"/>
                    <a:pt x="621" y="652"/>
                    <a:pt x="621" y="652"/>
                  </a:cubicBezTo>
                  <a:cubicBezTo>
                    <a:pt x="622" y="654"/>
                    <a:pt x="622" y="654"/>
                    <a:pt x="622" y="654"/>
                  </a:cubicBezTo>
                  <a:cubicBezTo>
                    <a:pt x="622" y="654"/>
                    <a:pt x="622" y="654"/>
                    <a:pt x="622" y="654"/>
                  </a:cubicBezTo>
                  <a:cubicBezTo>
                    <a:pt x="622" y="655"/>
                    <a:pt x="622" y="655"/>
                    <a:pt x="622" y="655"/>
                  </a:cubicBezTo>
                  <a:cubicBezTo>
                    <a:pt x="622" y="655"/>
                    <a:pt x="622" y="655"/>
                    <a:pt x="622" y="655"/>
                  </a:cubicBezTo>
                  <a:cubicBezTo>
                    <a:pt x="622" y="656"/>
                    <a:pt x="622" y="656"/>
                    <a:pt x="622" y="656"/>
                  </a:cubicBezTo>
                  <a:cubicBezTo>
                    <a:pt x="622" y="656"/>
                    <a:pt x="622" y="656"/>
                    <a:pt x="622" y="656"/>
                  </a:cubicBezTo>
                  <a:cubicBezTo>
                    <a:pt x="622" y="657"/>
                    <a:pt x="622" y="657"/>
                    <a:pt x="622" y="657"/>
                  </a:cubicBezTo>
                  <a:cubicBezTo>
                    <a:pt x="622" y="657"/>
                    <a:pt x="622" y="657"/>
                    <a:pt x="622" y="657"/>
                  </a:cubicBezTo>
                  <a:cubicBezTo>
                    <a:pt x="622" y="658"/>
                    <a:pt x="622" y="658"/>
                    <a:pt x="622" y="658"/>
                  </a:cubicBezTo>
                  <a:cubicBezTo>
                    <a:pt x="622" y="658"/>
                    <a:pt x="622" y="658"/>
                    <a:pt x="622" y="658"/>
                  </a:cubicBezTo>
                  <a:cubicBezTo>
                    <a:pt x="621" y="659"/>
                    <a:pt x="621" y="659"/>
                    <a:pt x="621" y="659"/>
                  </a:cubicBezTo>
                  <a:cubicBezTo>
                    <a:pt x="621" y="659"/>
                    <a:pt x="621" y="659"/>
                    <a:pt x="621" y="659"/>
                  </a:cubicBezTo>
                  <a:cubicBezTo>
                    <a:pt x="621" y="660"/>
                    <a:pt x="621" y="660"/>
                    <a:pt x="621" y="660"/>
                  </a:cubicBezTo>
                  <a:cubicBezTo>
                    <a:pt x="621" y="660"/>
                    <a:pt x="621" y="660"/>
                    <a:pt x="621" y="660"/>
                  </a:cubicBezTo>
                  <a:cubicBezTo>
                    <a:pt x="613" y="668"/>
                    <a:pt x="613" y="668"/>
                    <a:pt x="613" y="668"/>
                  </a:cubicBezTo>
                  <a:cubicBezTo>
                    <a:pt x="613" y="668"/>
                    <a:pt x="613" y="668"/>
                    <a:pt x="613" y="668"/>
                  </a:cubicBezTo>
                  <a:cubicBezTo>
                    <a:pt x="613" y="669"/>
                    <a:pt x="613" y="669"/>
                    <a:pt x="613" y="669"/>
                  </a:cubicBezTo>
                  <a:cubicBezTo>
                    <a:pt x="613" y="669"/>
                    <a:pt x="613" y="669"/>
                    <a:pt x="613" y="669"/>
                  </a:cubicBezTo>
                  <a:cubicBezTo>
                    <a:pt x="612" y="668"/>
                    <a:pt x="612" y="668"/>
                    <a:pt x="612" y="668"/>
                  </a:cubicBezTo>
                  <a:cubicBezTo>
                    <a:pt x="612" y="668"/>
                    <a:pt x="612" y="668"/>
                    <a:pt x="612" y="668"/>
                  </a:cubicBezTo>
                  <a:cubicBezTo>
                    <a:pt x="615" y="662"/>
                    <a:pt x="615" y="662"/>
                    <a:pt x="615" y="662"/>
                  </a:cubicBezTo>
                  <a:cubicBezTo>
                    <a:pt x="615" y="662"/>
                    <a:pt x="615" y="662"/>
                    <a:pt x="615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05" y="670"/>
                    <a:pt x="605" y="670"/>
                    <a:pt x="605" y="670"/>
                  </a:cubicBezTo>
                  <a:cubicBezTo>
                    <a:pt x="605" y="670"/>
                    <a:pt x="605" y="670"/>
                    <a:pt x="605" y="670"/>
                  </a:cubicBezTo>
                  <a:cubicBezTo>
                    <a:pt x="604" y="670"/>
                    <a:pt x="604" y="670"/>
                    <a:pt x="604" y="670"/>
                  </a:cubicBezTo>
                  <a:cubicBezTo>
                    <a:pt x="604" y="670"/>
                    <a:pt x="604" y="670"/>
                    <a:pt x="604" y="670"/>
                  </a:cubicBezTo>
                  <a:cubicBezTo>
                    <a:pt x="603" y="670"/>
                    <a:pt x="603" y="670"/>
                    <a:pt x="603" y="670"/>
                  </a:cubicBezTo>
                  <a:cubicBezTo>
                    <a:pt x="603" y="670"/>
                    <a:pt x="603" y="670"/>
                    <a:pt x="603" y="670"/>
                  </a:cubicBezTo>
                  <a:cubicBezTo>
                    <a:pt x="603" y="669"/>
                    <a:pt x="603" y="669"/>
                    <a:pt x="603" y="669"/>
                  </a:cubicBezTo>
                  <a:cubicBezTo>
                    <a:pt x="603" y="669"/>
                    <a:pt x="603" y="669"/>
                    <a:pt x="603" y="669"/>
                  </a:cubicBezTo>
                  <a:cubicBezTo>
                    <a:pt x="603" y="668"/>
                    <a:pt x="603" y="668"/>
                    <a:pt x="603" y="668"/>
                  </a:cubicBezTo>
                  <a:cubicBezTo>
                    <a:pt x="603" y="668"/>
                    <a:pt x="603" y="668"/>
                    <a:pt x="603" y="668"/>
                  </a:cubicBezTo>
                  <a:cubicBezTo>
                    <a:pt x="604" y="668"/>
                    <a:pt x="604" y="668"/>
                    <a:pt x="604" y="668"/>
                  </a:cubicBezTo>
                  <a:cubicBezTo>
                    <a:pt x="604" y="668"/>
                    <a:pt x="604" y="668"/>
                    <a:pt x="604" y="668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5" y="666"/>
                    <a:pt x="605" y="666"/>
                    <a:pt x="605" y="666"/>
                  </a:cubicBezTo>
                  <a:cubicBezTo>
                    <a:pt x="605" y="666"/>
                    <a:pt x="605" y="666"/>
                    <a:pt x="605" y="666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1"/>
                    <a:pt x="607" y="661"/>
                    <a:pt x="607" y="661"/>
                  </a:cubicBezTo>
                  <a:cubicBezTo>
                    <a:pt x="607" y="661"/>
                    <a:pt x="607" y="661"/>
                    <a:pt x="607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0"/>
                    <a:pt x="606" y="660"/>
                    <a:pt x="606" y="660"/>
                  </a:cubicBezTo>
                  <a:cubicBezTo>
                    <a:pt x="606" y="660"/>
                    <a:pt x="606" y="660"/>
                    <a:pt x="606" y="660"/>
                  </a:cubicBezTo>
                  <a:cubicBezTo>
                    <a:pt x="604" y="661"/>
                    <a:pt x="604" y="661"/>
                    <a:pt x="604" y="661"/>
                  </a:cubicBezTo>
                  <a:cubicBezTo>
                    <a:pt x="604" y="661"/>
                    <a:pt x="604" y="661"/>
                    <a:pt x="604" y="661"/>
                  </a:cubicBezTo>
                  <a:cubicBezTo>
                    <a:pt x="602" y="662"/>
                    <a:pt x="602" y="662"/>
                    <a:pt x="602" y="662"/>
                  </a:cubicBezTo>
                  <a:cubicBezTo>
                    <a:pt x="602" y="662"/>
                    <a:pt x="602" y="662"/>
                    <a:pt x="602" y="662"/>
                  </a:cubicBezTo>
                  <a:cubicBezTo>
                    <a:pt x="601" y="663"/>
                    <a:pt x="601" y="663"/>
                    <a:pt x="601" y="663"/>
                  </a:cubicBezTo>
                  <a:cubicBezTo>
                    <a:pt x="601" y="663"/>
                    <a:pt x="601" y="663"/>
                    <a:pt x="601" y="663"/>
                  </a:cubicBezTo>
                  <a:cubicBezTo>
                    <a:pt x="600" y="663"/>
                    <a:pt x="600" y="663"/>
                    <a:pt x="600" y="663"/>
                  </a:cubicBezTo>
                  <a:cubicBezTo>
                    <a:pt x="600" y="663"/>
                    <a:pt x="600" y="663"/>
                    <a:pt x="600" y="663"/>
                  </a:cubicBezTo>
                  <a:cubicBezTo>
                    <a:pt x="598" y="665"/>
                    <a:pt x="598" y="665"/>
                    <a:pt x="598" y="665"/>
                  </a:cubicBezTo>
                  <a:cubicBezTo>
                    <a:pt x="598" y="665"/>
                    <a:pt x="598" y="665"/>
                    <a:pt x="598" y="665"/>
                  </a:cubicBezTo>
                  <a:cubicBezTo>
                    <a:pt x="597" y="666"/>
                    <a:pt x="597" y="666"/>
                    <a:pt x="597" y="666"/>
                  </a:cubicBezTo>
                  <a:cubicBezTo>
                    <a:pt x="597" y="666"/>
                    <a:pt x="597" y="666"/>
                    <a:pt x="597" y="666"/>
                  </a:cubicBezTo>
                  <a:cubicBezTo>
                    <a:pt x="595" y="667"/>
                    <a:pt x="595" y="667"/>
                    <a:pt x="595" y="667"/>
                  </a:cubicBezTo>
                  <a:cubicBezTo>
                    <a:pt x="595" y="667"/>
                    <a:pt x="595" y="667"/>
                    <a:pt x="595" y="667"/>
                  </a:cubicBezTo>
                  <a:cubicBezTo>
                    <a:pt x="595" y="668"/>
                    <a:pt x="595" y="668"/>
                    <a:pt x="595" y="668"/>
                  </a:cubicBezTo>
                  <a:cubicBezTo>
                    <a:pt x="595" y="668"/>
                    <a:pt x="595" y="668"/>
                    <a:pt x="595" y="668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0" y="673"/>
                    <a:pt x="590" y="673"/>
                    <a:pt x="590" y="673"/>
                  </a:cubicBezTo>
                  <a:cubicBezTo>
                    <a:pt x="590" y="673"/>
                    <a:pt x="590" y="673"/>
                    <a:pt x="590" y="673"/>
                  </a:cubicBezTo>
                  <a:cubicBezTo>
                    <a:pt x="590" y="671"/>
                    <a:pt x="590" y="671"/>
                    <a:pt x="590" y="671"/>
                  </a:cubicBezTo>
                  <a:cubicBezTo>
                    <a:pt x="590" y="671"/>
                    <a:pt x="590" y="671"/>
                    <a:pt x="590" y="671"/>
                  </a:cubicBezTo>
                  <a:cubicBezTo>
                    <a:pt x="589" y="669"/>
                    <a:pt x="589" y="669"/>
                    <a:pt x="589" y="669"/>
                  </a:cubicBezTo>
                  <a:cubicBezTo>
                    <a:pt x="589" y="669"/>
                    <a:pt x="589" y="669"/>
                    <a:pt x="589" y="669"/>
                  </a:cubicBezTo>
                  <a:cubicBezTo>
                    <a:pt x="588" y="668"/>
                    <a:pt x="588" y="668"/>
                    <a:pt x="588" y="668"/>
                  </a:cubicBezTo>
                  <a:cubicBezTo>
                    <a:pt x="588" y="668"/>
                    <a:pt x="588" y="668"/>
                    <a:pt x="588" y="668"/>
                  </a:cubicBezTo>
                  <a:cubicBezTo>
                    <a:pt x="587" y="666"/>
                    <a:pt x="587" y="666"/>
                    <a:pt x="587" y="666"/>
                  </a:cubicBezTo>
                  <a:cubicBezTo>
                    <a:pt x="587" y="666"/>
                    <a:pt x="587" y="666"/>
                    <a:pt x="587" y="666"/>
                  </a:cubicBezTo>
                  <a:cubicBezTo>
                    <a:pt x="586" y="664"/>
                    <a:pt x="586" y="664"/>
                    <a:pt x="586" y="664"/>
                  </a:cubicBezTo>
                  <a:cubicBezTo>
                    <a:pt x="586" y="664"/>
                    <a:pt x="586" y="664"/>
                    <a:pt x="586" y="664"/>
                  </a:cubicBezTo>
                  <a:cubicBezTo>
                    <a:pt x="585" y="662"/>
                    <a:pt x="585" y="662"/>
                    <a:pt x="585" y="662"/>
                  </a:cubicBezTo>
                  <a:cubicBezTo>
                    <a:pt x="585" y="662"/>
                    <a:pt x="585" y="662"/>
                    <a:pt x="585" y="662"/>
                  </a:cubicBezTo>
                  <a:cubicBezTo>
                    <a:pt x="584" y="661"/>
                    <a:pt x="584" y="661"/>
                    <a:pt x="584" y="661"/>
                  </a:cubicBezTo>
                  <a:cubicBezTo>
                    <a:pt x="584" y="661"/>
                    <a:pt x="584" y="661"/>
                    <a:pt x="584" y="661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4" y="659"/>
                    <a:pt x="584" y="659"/>
                    <a:pt x="584" y="659"/>
                  </a:cubicBezTo>
                  <a:cubicBezTo>
                    <a:pt x="584" y="659"/>
                    <a:pt x="584" y="659"/>
                    <a:pt x="584" y="659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7" y="658"/>
                    <a:pt x="587" y="658"/>
                    <a:pt x="587" y="658"/>
                  </a:cubicBezTo>
                  <a:cubicBezTo>
                    <a:pt x="587" y="658"/>
                    <a:pt x="587" y="658"/>
                    <a:pt x="587" y="658"/>
                  </a:cubicBezTo>
                  <a:cubicBezTo>
                    <a:pt x="588" y="658"/>
                    <a:pt x="588" y="658"/>
                    <a:pt x="588" y="658"/>
                  </a:cubicBezTo>
                  <a:cubicBezTo>
                    <a:pt x="588" y="658"/>
                    <a:pt x="588" y="658"/>
                    <a:pt x="588" y="658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4" y="656"/>
                    <a:pt x="594" y="656"/>
                    <a:pt x="594" y="656"/>
                  </a:cubicBezTo>
                  <a:cubicBezTo>
                    <a:pt x="594" y="656"/>
                    <a:pt x="594" y="656"/>
                    <a:pt x="594" y="656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7" y="645"/>
                    <a:pt x="587" y="645"/>
                    <a:pt x="587" y="645"/>
                  </a:cubicBezTo>
                  <a:cubicBezTo>
                    <a:pt x="587" y="645"/>
                    <a:pt x="587" y="645"/>
                    <a:pt x="587" y="645"/>
                  </a:cubicBezTo>
                  <a:cubicBezTo>
                    <a:pt x="586" y="644"/>
                    <a:pt x="586" y="644"/>
                    <a:pt x="586" y="644"/>
                  </a:cubicBezTo>
                  <a:cubicBezTo>
                    <a:pt x="586" y="644"/>
                    <a:pt x="586" y="644"/>
                    <a:pt x="586" y="644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2"/>
                    <a:pt x="585" y="642"/>
                    <a:pt x="585" y="642"/>
                  </a:cubicBezTo>
                  <a:cubicBezTo>
                    <a:pt x="585" y="642"/>
                    <a:pt x="585" y="642"/>
                    <a:pt x="585" y="642"/>
                  </a:cubicBezTo>
                  <a:cubicBezTo>
                    <a:pt x="585" y="641"/>
                    <a:pt x="585" y="641"/>
                    <a:pt x="585" y="641"/>
                  </a:cubicBezTo>
                  <a:cubicBezTo>
                    <a:pt x="585" y="641"/>
                    <a:pt x="585" y="641"/>
                    <a:pt x="585" y="641"/>
                  </a:cubicBezTo>
                  <a:cubicBezTo>
                    <a:pt x="585" y="640"/>
                    <a:pt x="585" y="640"/>
                    <a:pt x="585" y="640"/>
                  </a:cubicBezTo>
                  <a:cubicBezTo>
                    <a:pt x="585" y="640"/>
                    <a:pt x="585" y="640"/>
                    <a:pt x="585" y="640"/>
                  </a:cubicBezTo>
                  <a:cubicBezTo>
                    <a:pt x="585" y="639"/>
                    <a:pt x="585" y="639"/>
                    <a:pt x="585" y="639"/>
                  </a:cubicBezTo>
                  <a:cubicBezTo>
                    <a:pt x="585" y="639"/>
                    <a:pt x="585" y="639"/>
                    <a:pt x="585" y="639"/>
                  </a:cubicBezTo>
                  <a:cubicBezTo>
                    <a:pt x="587" y="639"/>
                    <a:pt x="587" y="639"/>
                    <a:pt x="587" y="639"/>
                  </a:cubicBezTo>
                  <a:cubicBezTo>
                    <a:pt x="587" y="639"/>
                    <a:pt x="587" y="639"/>
                    <a:pt x="587" y="639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9" y="640"/>
                    <a:pt x="589" y="640"/>
                    <a:pt x="589" y="640"/>
                  </a:cubicBezTo>
                  <a:cubicBezTo>
                    <a:pt x="589" y="640"/>
                    <a:pt x="589" y="640"/>
                    <a:pt x="589" y="640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1" y="642"/>
                    <a:pt x="591" y="642"/>
                    <a:pt x="591" y="642"/>
                  </a:cubicBezTo>
                  <a:cubicBezTo>
                    <a:pt x="591" y="642"/>
                    <a:pt x="591" y="642"/>
                    <a:pt x="591" y="642"/>
                  </a:cubicBezTo>
                  <a:cubicBezTo>
                    <a:pt x="592" y="642"/>
                    <a:pt x="592" y="642"/>
                    <a:pt x="592" y="642"/>
                  </a:cubicBezTo>
                  <a:cubicBezTo>
                    <a:pt x="592" y="642"/>
                    <a:pt x="592" y="642"/>
                    <a:pt x="592" y="642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7"/>
                    <a:pt x="594" y="647"/>
                    <a:pt x="594" y="647"/>
                  </a:cubicBezTo>
                  <a:cubicBezTo>
                    <a:pt x="594" y="647"/>
                    <a:pt x="594" y="647"/>
                    <a:pt x="594" y="647"/>
                  </a:cubicBezTo>
                  <a:cubicBezTo>
                    <a:pt x="594" y="648"/>
                    <a:pt x="594" y="648"/>
                    <a:pt x="594" y="648"/>
                  </a:cubicBezTo>
                  <a:cubicBezTo>
                    <a:pt x="594" y="648"/>
                    <a:pt x="594" y="648"/>
                    <a:pt x="594" y="648"/>
                  </a:cubicBezTo>
                  <a:cubicBezTo>
                    <a:pt x="594" y="649"/>
                    <a:pt x="594" y="649"/>
                    <a:pt x="594" y="649"/>
                  </a:cubicBezTo>
                  <a:cubicBezTo>
                    <a:pt x="594" y="649"/>
                    <a:pt x="594" y="649"/>
                    <a:pt x="594" y="649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6" y="651"/>
                    <a:pt x="596" y="651"/>
                    <a:pt x="596" y="651"/>
                  </a:cubicBezTo>
                  <a:cubicBezTo>
                    <a:pt x="596" y="651"/>
                    <a:pt x="596" y="651"/>
                    <a:pt x="596" y="651"/>
                  </a:cubicBezTo>
                  <a:cubicBezTo>
                    <a:pt x="597" y="652"/>
                    <a:pt x="597" y="652"/>
                    <a:pt x="597" y="652"/>
                  </a:cubicBezTo>
                  <a:cubicBezTo>
                    <a:pt x="597" y="652"/>
                    <a:pt x="597" y="652"/>
                    <a:pt x="597" y="652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49"/>
                    <a:pt x="601" y="649"/>
                    <a:pt x="601" y="649"/>
                  </a:cubicBezTo>
                  <a:cubicBezTo>
                    <a:pt x="601" y="649"/>
                    <a:pt x="601" y="649"/>
                    <a:pt x="601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7" y="650"/>
                    <a:pt x="597" y="650"/>
                    <a:pt x="597" y="650"/>
                  </a:cubicBezTo>
                  <a:cubicBezTo>
                    <a:pt x="597" y="650"/>
                    <a:pt x="597" y="650"/>
                    <a:pt x="597" y="650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7"/>
                    <a:pt x="596" y="647"/>
                    <a:pt x="596" y="647"/>
                  </a:cubicBezTo>
                  <a:cubicBezTo>
                    <a:pt x="596" y="647"/>
                    <a:pt x="596" y="647"/>
                    <a:pt x="596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8" y="646"/>
                    <a:pt x="598" y="646"/>
                    <a:pt x="598" y="646"/>
                  </a:cubicBezTo>
                  <a:cubicBezTo>
                    <a:pt x="598" y="646"/>
                    <a:pt x="598" y="646"/>
                    <a:pt x="598" y="646"/>
                  </a:cubicBezTo>
                  <a:cubicBezTo>
                    <a:pt x="599" y="646"/>
                    <a:pt x="599" y="646"/>
                    <a:pt x="599" y="646"/>
                  </a:cubicBezTo>
                  <a:cubicBezTo>
                    <a:pt x="599" y="646"/>
                    <a:pt x="599" y="646"/>
                    <a:pt x="599" y="646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601" y="646"/>
                    <a:pt x="601" y="646"/>
                    <a:pt x="601" y="646"/>
                  </a:cubicBezTo>
                  <a:cubicBezTo>
                    <a:pt x="601" y="646"/>
                    <a:pt x="601" y="646"/>
                    <a:pt x="601" y="646"/>
                  </a:cubicBezTo>
                  <a:cubicBezTo>
                    <a:pt x="603" y="645"/>
                    <a:pt x="603" y="645"/>
                    <a:pt x="603" y="645"/>
                  </a:cubicBezTo>
                  <a:cubicBezTo>
                    <a:pt x="603" y="645"/>
                    <a:pt x="603" y="645"/>
                    <a:pt x="603" y="645"/>
                  </a:cubicBezTo>
                  <a:cubicBezTo>
                    <a:pt x="604" y="645"/>
                    <a:pt x="604" y="645"/>
                    <a:pt x="604" y="645"/>
                  </a:cubicBezTo>
                  <a:cubicBezTo>
                    <a:pt x="604" y="645"/>
                    <a:pt x="604" y="645"/>
                    <a:pt x="604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6" y="642"/>
                    <a:pt x="606" y="642"/>
                    <a:pt x="606" y="642"/>
                  </a:cubicBezTo>
                  <a:cubicBezTo>
                    <a:pt x="606" y="642"/>
                    <a:pt x="606" y="642"/>
                    <a:pt x="606" y="642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4" y="627"/>
                    <a:pt x="614" y="627"/>
                    <a:pt x="614" y="627"/>
                  </a:cubicBezTo>
                  <a:cubicBezTo>
                    <a:pt x="614" y="627"/>
                    <a:pt x="614" y="627"/>
                    <a:pt x="614" y="627"/>
                  </a:cubicBezTo>
                  <a:cubicBezTo>
                    <a:pt x="614" y="626"/>
                    <a:pt x="614" y="626"/>
                    <a:pt x="614" y="626"/>
                  </a:cubicBezTo>
                  <a:cubicBezTo>
                    <a:pt x="614" y="626"/>
                    <a:pt x="614" y="626"/>
                    <a:pt x="614" y="626"/>
                  </a:cubicBezTo>
                  <a:cubicBezTo>
                    <a:pt x="614" y="625"/>
                    <a:pt x="614" y="625"/>
                    <a:pt x="614" y="625"/>
                  </a:cubicBezTo>
                  <a:cubicBezTo>
                    <a:pt x="614" y="625"/>
                    <a:pt x="614" y="625"/>
                    <a:pt x="614" y="625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2"/>
                    <a:pt x="614" y="622"/>
                    <a:pt x="614" y="622"/>
                  </a:cubicBezTo>
                  <a:cubicBezTo>
                    <a:pt x="614" y="622"/>
                    <a:pt x="614" y="622"/>
                    <a:pt x="614" y="622"/>
                  </a:cubicBezTo>
                  <a:cubicBezTo>
                    <a:pt x="614" y="621"/>
                    <a:pt x="614" y="621"/>
                    <a:pt x="614" y="621"/>
                  </a:cubicBezTo>
                  <a:cubicBezTo>
                    <a:pt x="614" y="621"/>
                    <a:pt x="614" y="621"/>
                    <a:pt x="614" y="621"/>
                  </a:cubicBezTo>
                  <a:cubicBezTo>
                    <a:pt x="614" y="619"/>
                    <a:pt x="614" y="619"/>
                    <a:pt x="614" y="619"/>
                  </a:cubicBezTo>
                  <a:cubicBezTo>
                    <a:pt x="614" y="619"/>
                    <a:pt x="614" y="619"/>
                    <a:pt x="614" y="619"/>
                  </a:cubicBezTo>
                  <a:cubicBezTo>
                    <a:pt x="613" y="618"/>
                    <a:pt x="613" y="618"/>
                    <a:pt x="613" y="618"/>
                  </a:cubicBezTo>
                  <a:cubicBezTo>
                    <a:pt x="613" y="618"/>
                    <a:pt x="613" y="618"/>
                    <a:pt x="613" y="618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6" y="616"/>
                    <a:pt x="616" y="616"/>
                    <a:pt x="616" y="616"/>
                  </a:cubicBezTo>
                  <a:cubicBezTo>
                    <a:pt x="616" y="616"/>
                    <a:pt x="616" y="616"/>
                    <a:pt x="616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20" y="618"/>
                    <a:pt x="620" y="618"/>
                    <a:pt x="620" y="618"/>
                  </a:cubicBezTo>
                  <a:cubicBezTo>
                    <a:pt x="620" y="618"/>
                    <a:pt x="620" y="618"/>
                    <a:pt x="620" y="618"/>
                  </a:cubicBezTo>
                  <a:cubicBezTo>
                    <a:pt x="620" y="619"/>
                    <a:pt x="620" y="619"/>
                    <a:pt x="620" y="619"/>
                  </a:cubicBezTo>
                  <a:cubicBezTo>
                    <a:pt x="620" y="619"/>
                    <a:pt x="620" y="619"/>
                    <a:pt x="620" y="619"/>
                  </a:cubicBezTo>
                  <a:cubicBezTo>
                    <a:pt x="621" y="620"/>
                    <a:pt x="621" y="620"/>
                    <a:pt x="621" y="620"/>
                  </a:cubicBezTo>
                  <a:cubicBezTo>
                    <a:pt x="621" y="620"/>
                    <a:pt x="621" y="620"/>
                    <a:pt x="621" y="620"/>
                  </a:cubicBezTo>
                  <a:cubicBezTo>
                    <a:pt x="622" y="621"/>
                    <a:pt x="622" y="621"/>
                    <a:pt x="622" y="621"/>
                  </a:cubicBezTo>
                  <a:cubicBezTo>
                    <a:pt x="622" y="621"/>
                    <a:pt x="622" y="621"/>
                    <a:pt x="622" y="621"/>
                  </a:cubicBezTo>
                  <a:cubicBezTo>
                    <a:pt x="622" y="622"/>
                    <a:pt x="622" y="622"/>
                    <a:pt x="622" y="622"/>
                  </a:cubicBezTo>
                  <a:cubicBezTo>
                    <a:pt x="622" y="622"/>
                    <a:pt x="622" y="622"/>
                    <a:pt x="622" y="622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3" y="625"/>
                    <a:pt x="623" y="625"/>
                    <a:pt x="623" y="625"/>
                  </a:cubicBezTo>
                  <a:cubicBezTo>
                    <a:pt x="623" y="625"/>
                    <a:pt x="623" y="625"/>
                    <a:pt x="623" y="625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1" y="628"/>
                    <a:pt x="621" y="628"/>
                    <a:pt x="621" y="628"/>
                  </a:cubicBezTo>
                  <a:cubicBezTo>
                    <a:pt x="620" y="629"/>
                    <a:pt x="620" y="629"/>
                    <a:pt x="620" y="629"/>
                  </a:cubicBezTo>
                  <a:cubicBezTo>
                    <a:pt x="620" y="629"/>
                    <a:pt x="620" y="629"/>
                    <a:pt x="620" y="629"/>
                  </a:cubicBezTo>
                  <a:cubicBezTo>
                    <a:pt x="619" y="630"/>
                    <a:pt x="619" y="630"/>
                    <a:pt x="619" y="630"/>
                  </a:cubicBezTo>
                  <a:cubicBezTo>
                    <a:pt x="619" y="630"/>
                    <a:pt x="619" y="630"/>
                    <a:pt x="619" y="630"/>
                  </a:cubicBezTo>
                  <a:cubicBezTo>
                    <a:pt x="618" y="631"/>
                    <a:pt x="618" y="631"/>
                    <a:pt x="618" y="631"/>
                  </a:cubicBezTo>
                  <a:cubicBezTo>
                    <a:pt x="618" y="631"/>
                    <a:pt x="618" y="631"/>
                    <a:pt x="618" y="631"/>
                  </a:cubicBezTo>
                  <a:cubicBezTo>
                    <a:pt x="617" y="633"/>
                    <a:pt x="617" y="633"/>
                    <a:pt x="617" y="633"/>
                  </a:cubicBezTo>
                  <a:cubicBezTo>
                    <a:pt x="617" y="633"/>
                    <a:pt x="617" y="633"/>
                    <a:pt x="617" y="633"/>
                  </a:cubicBezTo>
                  <a:cubicBezTo>
                    <a:pt x="616" y="634"/>
                    <a:pt x="616" y="634"/>
                    <a:pt x="616" y="634"/>
                  </a:cubicBezTo>
                  <a:cubicBezTo>
                    <a:pt x="616" y="634"/>
                    <a:pt x="616" y="634"/>
                    <a:pt x="616" y="634"/>
                  </a:cubicBezTo>
                  <a:cubicBezTo>
                    <a:pt x="615" y="636"/>
                    <a:pt x="615" y="636"/>
                    <a:pt x="615" y="636"/>
                  </a:cubicBezTo>
                  <a:cubicBezTo>
                    <a:pt x="615" y="636"/>
                    <a:pt x="615" y="636"/>
                    <a:pt x="615" y="636"/>
                  </a:cubicBezTo>
                  <a:cubicBezTo>
                    <a:pt x="614" y="637"/>
                    <a:pt x="614" y="637"/>
                    <a:pt x="614" y="637"/>
                  </a:cubicBezTo>
                  <a:cubicBezTo>
                    <a:pt x="614" y="637"/>
                    <a:pt x="614" y="637"/>
                    <a:pt x="614" y="637"/>
                  </a:cubicBezTo>
                  <a:cubicBezTo>
                    <a:pt x="613" y="638"/>
                    <a:pt x="613" y="638"/>
                    <a:pt x="613" y="638"/>
                  </a:cubicBezTo>
                  <a:cubicBezTo>
                    <a:pt x="613" y="638"/>
                    <a:pt x="613" y="638"/>
                    <a:pt x="613" y="638"/>
                  </a:cubicBezTo>
                  <a:cubicBezTo>
                    <a:pt x="609" y="644"/>
                    <a:pt x="609" y="644"/>
                    <a:pt x="609" y="644"/>
                  </a:cubicBezTo>
                  <a:cubicBezTo>
                    <a:pt x="609" y="644"/>
                    <a:pt x="609" y="644"/>
                    <a:pt x="609" y="644"/>
                  </a:cubicBezTo>
                  <a:cubicBezTo>
                    <a:pt x="609" y="645"/>
                    <a:pt x="609" y="645"/>
                    <a:pt x="609" y="645"/>
                  </a:cubicBezTo>
                  <a:cubicBezTo>
                    <a:pt x="609" y="645"/>
                    <a:pt x="609" y="645"/>
                    <a:pt x="609" y="645"/>
                  </a:cubicBezTo>
                  <a:cubicBezTo>
                    <a:pt x="610" y="645"/>
                    <a:pt x="610" y="645"/>
                    <a:pt x="610" y="645"/>
                  </a:cubicBezTo>
                  <a:cubicBezTo>
                    <a:pt x="610" y="645"/>
                    <a:pt x="610" y="645"/>
                    <a:pt x="610" y="645"/>
                  </a:cubicBezTo>
                  <a:cubicBezTo>
                    <a:pt x="611" y="646"/>
                    <a:pt x="611" y="646"/>
                    <a:pt x="611" y="646"/>
                  </a:cubicBezTo>
                  <a:cubicBezTo>
                    <a:pt x="611" y="646"/>
                    <a:pt x="611" y="646"/>
                    <a:pt x="611" y="646"/>
                  </a:cubicBezTo>
                  <a:cubicBezTo>
                    <a:pt x="612" y="647"/>
                    <a:pt x="612" y="647"/>
                    <a:pt x="612" y="647"/>
                  </a:cubicBezTo>
                  <a:cubicBezTo>
                    <a:pt x="612" y="647"/>
                    <a:pt x="612" y="647"/>
                    <a:pt x="612" y="647"/>
                  </a:cubicBezTo>
                  <a:cubicBezTo>
                    <a:pt x="614" y="647"/>
                    <a:pt x="614" y="647"/>
                    <a:pt x="614" y="647"/>
                  </a:cubicBezTo>
                  <a:cubicBezTo>
                    <a:pt x="614" y="647"/>
                    <a:pt x="614" y="647"/>
                    <a:pt x="614" y="647"/>
                  </a:cubicBezTo>
                  <a:cubicBezTo>
                    <a:pt x="615" y="648"/>
                    <a:pt x="615" y="648"/>
                    <a:pt x="615" y="648"/>
                  </a:cubicBezTo>
                  <a:cubicBezTo>
                    <a:pt x="615" y="648"/>
                    <a:pt x="615" y="648"/>
                    <a:pt x="615" y="648"/>
                  </a:cubicBezTo>
                  <a:cubicBezTo>
                    <a:pt x="616" y="648"/>
                    <a:pt x="616" y="648"/>
                    <a:pt x="616" y="648"/>
                  </a:cubicBezTo>
                  <a:cubicBezTo>
                    <a:pt x="616" y="648"/>
                    <a:pt x="616" y="648"/>
                    <a:pt x="616" y="648"/>
                  </a:cubicBezTo>
                  <a:cubicBezTo>
                    <a:pt x="618" y="647"/>
                    <a:pt x="618" y="647"/>
                    <a:pt x="618" y="647"/>
                  </a:cubicBezTo>
                  <a:cubicBezTo>
                    <a:pt x="618" y="647"/>
                    <a:pt x="618" y="647"/>
                    <a:pt x="618" y="647"/>
                  </a:cubicBezTo>
                  <a:cubicBezTo>
                    <a:pt x="619" y="646"/>
                    <a:pt x="619" y="646"/>
                    <a:pt x="619" y="646"/>
                  </a:cubicBezTo>
                  <a:cubicBezTo>
                    <a:pt x="619" y="646"/>
                    <a:pt x="619" y="646"/>
                    <a:pt x="619" y="646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7" y="639"/>
                    <a:pt x="627" y="639"/>
                    <a:pt x="627" y="639"/>
                  </a:cubicBezTo>
                  <a:cubicBezTo>
                    <a:pt x="627" y="639"/>
                    <a:pt x="627" y="639"/>
                    <a:pt x="627" y="639"/>
                  </a:cubicBezTo>
                  <a:cubicBezTo>
                    <a:pt x="635" y="634"/>
                    <a:pt x="635" y="634"/>
                    <a:pt x="635" y="634"/>
                  </a:cubicBezTo>
                  <a:cubicBezTo>
                    <a:pt x="635" y="634"/>
                    <a:pt x="635" y="634"/>
                    <a:pt x="635" y="634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7" y="634"/>
                    <a:pt x="637" y="634"/>
                    <a:pt x="637" y="634"/>
                  </a:cubicBezTo>
                  <a:cubicBezTo>
                    <a:pt x="637" y="634"/>
                    <a:pt x="637" y="634"/>
                    <a:pt x="637" y="634"/>
                  </a:cubicBezTo>
                  <a:cubicBezTo>
                    <a:pt x="638" y="634"/>
                    <a:pt x="638" y="634"/>
                    <a:pt x="638" y="634"/>
                  </a:cubicBezTo>
                  <a:cubicBezTo>
                    <a:pt x="638" y="634"/>
                    <a:pt x="638" y="634"/>
                    <a:pt x="638" y="634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40" y="636"/>
                    <a:pt x="640" y="636"/>
                    <a:pt x="640" y="636"/>
                  </a:cubicBezTo>
                  <a:cubicBezTo>
                    <a:pt x="640" y="636"/>
                    <a:pt x="640" y="636"/>
                    <a:pt x="640" y="636"/>
                  </a:cubicBezTo>
                  <a:cubicBezTo>
                    <a:pt x="641" y="636"/>
                    <a:pt x="641" y="636"/>
                    <a:pt x="641" y="636"/>
                  </a:cubicBezTo>
                  <a:cubicBezTo>
                    <a:pt x="641" y="636"/>
                    <a:pt x="641" y="636"/>
                    <a:pt x="641" y="636"/>
                  </a:cubicBezTo>
                  <a:cubicBezTo>
                    <a:pt x="643" y="636"/>
                    <a:pt x="643" y="636"/>
                    <a:pt x="643" y="636"/>
                  </a:cubicBezTo>
                  <a:cubicBezTo>
                    <a:pt x="643" y="636"/>
                    <a:pt x="643" y="636"/>
                    <a:pt x="643" y="636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2" y="641"/>
                    <a:pt x="642" y="641"/>
                    <a:pt x="642" y="641"/>
                  </a:cubicBezTo>
                  <a:cubicBezTo>
                    <a:pt x="642" y="641"/>
                    <a:pt x="642" y="641"/>
                    <a:pt x="642" y="641"/>
                  </a:cubicBezTo>
                  <a:cubicBezTo>
                    <a:pt x="642" y="643"/>
                    <a:pt x="642" y="643"/>
                    <a:pt x="642" y="643"/>
                  </a:cubicBezTo>
                  <a:cubicBezTo>
                    <a:pt x="642" y="643"/>
                    <a:pt x="642" y="643"/>
                    <a:pt x="642" y="643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1" y="645"/>
                    <a:pt x="641" y="645"/>
                    <a:pt x="641" y="645"/>
                  </a:cubicBezTo>
                  <a:cubicBezTo>
                    <a:pt x="641" y="645"/>
                    <a:pt x="641" y="645"/>
                    <a:pt x="641" y="645"/>
                  </a:cubicBezTo>
                  <a:cubicBezTo>
                    <a:pt x="640" y="646"/>
                    <a:pt x="640" y="646"/>
                    <a:pt x="640" y="646"/>
                  </a:cubicBezTo>
                  <a:cubicBezTo>
                    <a:pt x="640" y="646"/>
                    <a:pt x="640" y="646"/>
                    <a:pt x="640" y="646"/>
                  </a:cubicBezTo>
                  <a:cubicBezTo>
                    <a:pt x="639" y="646"/>
                    <a:pt x="639" y="646"/>
                    <a:pt x="639" y="646"/>
                  </a:cubicBezTo>
                  <a:cubicBezTo>
                    <a:pt x="639" y="646"/>
                    <a:pt x="639" y="646"/>
                    <a:pt x="639" y="646"/>
                  </a:cubicBezTo>
                  <a:cubicBezTo>
                    <a:pt x="639" y="647"/>
                    <a:pt x="639" y="647"/>
                    <a:pt x="639" y="647"/>
                  </a:cubicBezTo>
                  <a:cubicBezTo>
                    <a:pt x="639" y="647"/>
                    <a:pt x="639" y="647"/>
                    <a:pt x="639" y="647"/>
                  </a:cubicBezTo>
                  <a:cubicBezTo>
                    <a:pt x="638" y="647"/>
                    <a:pt x="638" y="647"/>
                    <a:pt x="638" y="647"/>
                  </a:cubicBezTo>
                  <a:cubicBezTo>
                    <a:pt x="638" y="647"/>
                    <a:pt x="638" y="647"/>
                    <a:pt x="638" y="647"/>
                  </a:cubicBezTo>
                  <a:cubicBezTo>
                    <a:pt x="638" y="648"/>
                    <a:pt x="638" y="648"/>
                    <a:pt x="638" y="648"/>
                  </a:cubicBezTo>
                  <a:cubicBezTo>
                    <a:pt x="638" y="648"/>
                    <a:pt x="638" y="648"/>
                    <a:pt x="638" y="648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7" y="649"/>
                    <a:pt x="637" y="649"/>
                    <a:pt x="637" y="649"/>
                  </a:cubicBezTo>
                  <a:cubicBezTo>
                    <a:pt x="637" y="649"/>
                    <a:pt x="637" y="649"/>
                    <a:pt x="637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27" y="662"/>
                    <a:pt x="627" y="662"/>
                    <a:pt x="627" y="662"/>
                  </a:cubicBezTo>
                  <a:cubicBezTo>
                    <a:pt x="627" y="662"/>
                    <a:pt x="627" y="662"/>
                    <a:pt x="627" y="662"/>
                  </a:cubicBezTo>
                  <a:cubicBezTo>
                    <a:pt x="623" y="668"/>
                    <a:pt x="623" y="668"/>
                    <a:pt x="623" y="668"/>
                  </a:cubicBezTo>
                  <a:cubicBezTo>
                    <a:pt x="623" y="668"/>
                    <a:pt x="623" y="668"/>
                    <a:pt x="623" y="668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5" y="669"/>
                    <a:pt x="625" y="669"/>
                    <a:pt x="625" y="669"/>
                  </a:cubicBezTo>
                  <a:cubicBezTo>
                    <a:pt x="625" y="669"/>
                    <a:pt x="625" y="669"/>
                    <a:pt x="625" y="669"/>
                  </a:cubicBezTo>
                  <a:cubicBezTo>
                    <a:pt x="625" y="668"/>
                    <a:pt x="625" y="668"/>
                    <a:pt x="625" y="668"/>
                  </a:cubicBezTo>
                  <a:cubicBezTo>
                    <a:pt x="625" y="668"/>
                    <a:pt x="625" y="668"/>
                    <a:pt x="625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7" y="668"/>
                    <a:pt x="627" y="668"/>
                    <a:pt x="627" y="668"/>
                  </a:cubicBezTo>
                  <a:cubicBezTo>
                    <a:pt x="627" y="668"/>
                    <a:pt x="627" y="668"/>
                    <a:pt x="627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70"/>
                    <a:pt x="629" y="670"/>
                    <a:pt x="629" y="670"/>
                  </a:cubicBezTo>
                  <a:cubicBezTo>
                    <a:pt x="629" y="670"/>
                    <a:pt x="629" y="670"/>
                    <a:pt x="629" y="670"/>
                  </a:cubicBezTo>
                  <a:cubicBezTo>
                    <a:pt x="630" y="671"/>
                    <a:pt x="630" y="671"/>
                    <a:pt x="630" y="671"/>
                  </a:cubicBezTo>
                  <a:cubicBezTo>
                    <a:pt x="630" y="671"/>
                    <a:pt x="630" y="671"/>
                    <a:pt x="630" y="671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3"/>
                    <a:pt x="630" y="673"/>
                    <a:pt x="630" y="673"/>
                  </a:cubicBezTo>
                  <a:cubicBezTo>
                    <a:pt x="630" y="673"/>
                    <a:pt x="630" y="673"/>
                    <a:pt x="630" y="673"/>
                  </a:cubicBezTo>
                  <a:cubicBezTo>
                    <a:pt x="630" y="674"/>
                    <a:pt x="630" y="674"/>
                    <a:pt x="630" y="674"/>
                  </a:cubicBezTo>
                  <a:cubicBezTo>
                    <a:pt x="630" y="674"/>
                    <a:pt x="630" y="674"/>
                    <a:pt x="630" y="674"/>
                  </a:cubicBezTo>
                  <a:cubicBezTo>
                    <a:pt x="623" y="679"/>
                    <a:pt x="623" y="679"/>
                    <a:pt x="623" y="679"/>
                  </a:cubicBezTo>
                  <a:cubicBezTo>
                    <a:pt x="623" y="679"/>
                    <a:pt x="623" y="679"/>
                    <a:pt x="623" y="679"/>
                  </a:cubicBezTo>
                  <a:cubicBezTo>
                    <a:pt x="610" y="690"/>
                    <a:pt x="610" y="690"/>
                    <a:pt x="610" y="690"/>
                  </a:cubicBezTo>
                  <a:cubicBezTo>
                    <a:pt x="610" y="690"/>
                    <a:pt x="610" y="690"/>
                    <a:pt x="610" y="690"/>
                  </a:cubicBezTo>
                  <a:cubicBezTo>
                    <a:pt x="611" y="691"/>
                    <a:pt x="611" y="691"/>
                    <a:pt x="611" y="691"/>
                  </a:cubicBezTo>
                  <a:cubicBezTo>
                    <a:pt x="611" y="691"/>
                    <a:pt x="611" y="691"/>
                    <a:pt x="611" y="691"/>
                  </a:cubicBezTo>
                  <a:cubicBezTo>
                    <a:pt x="617" y="688"/>
                    <a:pt x="617" y="688"/>
                    <a:pt x="617" y="688"/>
                  </a:cubicBezTo>
                  <a:cubicBezTo>
                    <a:pt x="617" y="688"/>
                    <a:pt x="617" y="688"/>
                    <a:pt x="617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9" y="688"/>
                    <a:pt x="619" y="688"/>
                    <a:pt x="619" y="688"/>
                  </a:cubicBezTo>
                  <a:cubicBezTo>
                    <a:pt x="619" y="688"/>
                    <a:pt x="619" y="688"/>
                    <a:pt x="619" y="688"/>
                  </a:cubicBezTo>
                  <a:cubicBezTo>
                    <a:pt x="620" y="687"/>
                    <a:pt x="620" y="687"/>
                    <a:pt x="620" y="687"/>
                  </a:cubicBezTo>
                  <a:cubicBezTo>
                    <a:pt x="620" y="687"/>
                    <a:pt x="620" y="687"/>
                    <a:pt x="620" y="687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2" y="688"/>
                    <a:pt x="622" y="688"/>
                    <a:pt x="622" y="688"/>
                  </a:cubicBezTo>
                  <a:cubicBezTo>
                    <a:pt x="622" y="688"/>
                    <a:pt x="622" y="688"/>
                    <a:pt x="622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9"/>
                    <a:pt x="624" y="689"/>
                    <a:pt x="624" y="689"/>
                  </a:cubicBezTo>
                  <a:cubicBezTo>
                    <a:pt x="624" y="689"/>
                    <a:pt x="624" y="689"/>
                    <a:pt x="624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6" y="689"/>
                    <a:pt x="626" y="689"/>
                    <a:pt x="626" y="689"/>
                  </a:cubicBezTo>
                  <a:cubicBezTo>
                    <a:pt x="626" y="689"/>
                    <a:pt x="626" y="689"/>
                    <a:pt x="626" y="689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1"/>
                    <a:pt x="626" y="691"/>
                    <a:pt x="626" y="691"/>
                  </a:cubicBezTo>
                  <a:cubicBezTo>
                    <a:pt x="626" y="691"/>
                    <a:pt x="626" y="691"/>
                    <a:pt x="626" y="691"/>
                  </a:cubicBezTo>
                  <a:cubicBezTo>
                    <a:pt x="626" y="692"/>
                    <a:pt x="626" y="692"/>
                    <a:pt x="626" y="692"/>
                  </a:cubicBezTo>
                  <a:cubicBezTo>
                    <a:pt x="626" y="692"/>
                    <a:pt x="626" y="692"/>
                    <a:pt x="626" y="692"/>
                  </a:cubicBezTo>
                  <a:cubicBezTo>
                    <a:pt x="625" y="692"/>
                    <a:pt x="625" y="692"/>
                    <a:pt x="625" y="692"/>
                  </a:cubicBezTo>
                  <a:cubicBezTo>
                    <a:pt x="625" y="692"/>
                    <a:pt x="625" y="692"/>
                    <a:pt x="625" y="692"/>
                  </a:cubicBezTo>
                  <a:cubicBezTo>
                    <a:pt x="625" y="693"/>
                    <a:pt x="625" y="693"/>
                    <a:pt x="625" y="693"/>
                  </a:cubicBezTo>
                  <a:cubicBezTo>
                    <a:pt x="625" y="693"/>
                    <a:pt x="625" y="693"/>
                    <a:pt x="625" y="693"/>
                  </a:cubicBezTo>
                  <a:cubicBezTo>
                    <a:pt x="625" y="694"/>
                    <a:pt x="625" y="694"/>
                    <a:pt x="625" y="694"/>
                  </a:cubicBezTo>
                  <a:cubicBezTo>
                    <a:pt x="625" y="694"/>
                    <a:pt x="625" y="694"/>
                    <a:pt x="625" y="694"/>
                  </a:cubicBezTo>
                  <a:cubicBezTo>
                    <a:pt x="624" y="694"/>
                    <a:pt x="624" y="694"/>
                    <a:pt x="624" y="694"/>
                  </a:cubicBezTo>
                  <a:cubicBezTo>
                    <a:pt x="624" y="694"/>
                    <a:pt x="624" y="694"/>
                    <a:pt x="624" y="694"/>
                  </a:cubicBezTo>
                  <a:cubicBezTo>
                    <a:pt x="623" y="695"/>
                    <a:pt x="623" y="695"/>
                    <a:pt x="623" y="695"/>
                  </a:cubicBezTo>
                  <a:cubicBezTo>
                    <a:pt x="623" y="695"/>
                    <a:pt x="623" y="695"/>
                    <a:pt x="623" y="695"/>
                  </a:cubicBezTo>
                  <a:cubicBezTo>
                    <a:pt x="622" y="695"/>
                    <a:pt x="622" y="695"/>
                    <a:pt x="622" y="695"/>
                  </a:cubicBezTo>
                  <a:cubicBezTo>
                    <a:pt x="622" y="695"/>
                    <a:pt x="622" y="695"/>
                    <a:pt x="622" y="695"/>
                  </a:cubicBezTo>
                  <a:cubicBezTo>
                    <a:pt x="621" y="696"/>
                    <a:pt x="621" y="696"/>
                    <a:pt x="621" y="696"/>
                  </a:cubicBezTo>
                  <a:cubicBezTo>
                    <a:pt x="621" y="696"/>
                    <a:pt x="621" y="696"/>
                    <a:pt x="621" y="696"/>
                  </a:cubicBezTo>
                  <a:cubicBezTo>
                    <a:pt x="621" y="697"/>
                    <a:pt x="621" y="697"/>
                    <a:pt x="621" y="697"/>
                  </a:cubicBezTo>
                  <a:cubicBezTo>
                    <a:pt x="621" y="697"/>
                    <a:pt x="621" y="697"/>
                    <a:pt x="621" y="697"/>
                  </a:cubicBezTo>
                  <a:cubicBezTo>
                    <a:pt x="620" y="698"/>
                    <a:pt x="620" y="698"/>
                    <a:pt x="620" y="698"/>
                  </a:cubicBezTo>
                  <a:cubicBezTo>
                    <a:pt x="620" y="698"/>
                    <a:pt x="620" y="698"/>
                    <a:pt x="620" y="698"/>
                  </a:cubicBezTo>
                  <a:cubicBezTo>
                    <a:pt x="619" y="699"/>
                    <a:pt x="619" y="699"/>
                    <a:pt x="619" y="699"/>
                  </a:cubicBezTo>
                  <a:cubicBezTo>
                    <a:pt x="619" y="699"/>
                    <a:pt x="619" y="699"/>
                    <a:pt x="619" y="699"/>
                  </a:cubicBezTo>
                  <a:cubicBezTo>
                    <a:pt x="618" y="700"/>
                    <a:pt x="618" y="700"/>
                    <a:pt x="618" y="700"/>
                  </a:cubicBezTo>
                  <a:cubicBezTo>
                    <a:pt x="618" y="700"/>
                    <a:pt x="618" y="700"/>
                    <a:pt x="618" y="700"/>
                  </a:cubicBezTo>
                  <a:cubicBezTo>
                    <a:pt x="616" y="700"/>
                    <a:pt x="616" y="700"/>
                    <a:pt x="616" y="700"/>
                  </a:cubicBezTo>
                  <a:cubicBezTo>
                    <a:pt x="616" y="700"/>
                    <a:pt x="616" y="700"/>
                    <a:pt x="616" y="700"/>
                  </a:cubicBezTo>
                  <a:cubicBezTo>
                    <a:pt x="616" y="699"/>
                    <a:pt x="616" y="699"/>
                    <a:pt x="616" y="699"/>
                  </a:cubicBezTo>
                  <a:cubicBezTo>
                    <a:pt x="616" y="699"/>
                    <a:pt x="616" y="699"/>
                    <a:pt x="616" y="699"/>
                  </a:cubicBezTo>
                  <a:cubicBezTo>
                    <a:pt x="616" y="698"/>
                    <a:pt x="616" y="698"/>
                    <a:pt x="616" y="698"/>
                  </a:cubicBezTo>
                  <a:cubicBezTo>
                    <a:pt x="616" y="698"/>
                    <a:pt x="616" y="698"/>
                    <a:pt x="616" y="698"/>
                  </a:cubicBezTo>
                  <a:cubicBezTo>
                    <a:pt x="617" y="697"/>
                    <a:pt x="617" y="697"/>
                    <a:pt x="617" y="697"/>
                  </a:cubicBezTo>
                  <a:cubicBezTo>
                    <a:pt x="617" y="697"/>
                    <a:pt x="617" y="697"/>
                    <a:pt x="617" y="697"/>
                  </a:cubicBezTo>
                  <a:cubicBezTo>
                    <a:pt x="618" y="696"/>
                    <a:pt x="618" y="696"/>
                    <a:pt x="618" y="696"/>
                  </a:cubicBezTo>
                  <a:cubicBezTo>
                    <a:pt x="618" y="696"/>
                    <a:pt x="618" y="696"/>
                    <a:pt x="618" y="696"/>
                  </a:cubicBezTo>
                  <a:cubicBezTo>
                    <a:pt x="618" y="695"/>
                    <a:pt x="618" y="695"/>
                    <a:pt x="618" y="695"/>
                  </a:cubicBezTo>
                  <a:cubicBezTo>
                    <a:pt x="618" y="695"/>
                    <a:pt x="618" y="695"/>
                    <a:pt x="618" y="695"/>
                  </a:cubicBezTo>
                  <a:cubicBezTo>
                    <a:pt x="619" y="695"/>
                    <a:pt x="619" y="695"/>
                    <a:pt x="619" y="695"/>
                  </a:cubicBezTo>
                  <a:cubicBezTo>
                    <a:pt x="619" y="695"/>
                    <a:pt x="619" y="695"/>
                    <a:pt x="619" y="695"/>
                  </a:cubicBezTo>
                  <a:cubicBezTo>
                    <a:pt x="619" y="694"/>
                    <a:pt x="619" y="694"/>
                    <a:pt x="619" y="694"/>
                  </a:cubicBezTo>
                  <a:cubicBezTo>
                    <a:pt x="619" y="694"/>
                    <a:pt x="619" y="694"/>
                    <a:pt x="619" y="694"/>
                  </a:cubicBezTo>
                  <a:cubicBezTo>
                    <a:pt x="620" y="692"/>
                    <a:pt x="620" y="692"/>
                    <a:pt x="620" y="692"/>
                  </a:cubicBezTo>
                  <a:cubicBezTo>
                    <a:pt x="620" y="692"/>
                    <a:pt x="620" y="692"/>
                    <a:pt x="620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2" y="697"/>
                    <a:pt x="612" y="697"/>
                    <a:pt x="612" y="697"/>
                  </a:cubicBezTo>
                  <a:cubicBezTo>
                    <a:pt x="612" y="697"/>
                    <a:pt x="612" y="697"/>
                    <a:pt x="612" y="697"/>
                  </a:cubicBezTo>
                  <a:cubicBezTo>
                    <a:pt x="612" y="701"/>
                    <a:pt x="612" y="701"/>
                    <a:pt x="612" y="701"/>
                  </a:cubicBezTo>
                  <a:cubicBezTo>
                    <a:pt x="612" y="701"/>
                    <a:pt x="612" y="701"/>
                    <a:pt x="612" y="701"/>
                  </a:cubicBezTo>
                  <a:cubicBezTo>
                    <a:pt x="613" y="705"/>
                    <a:pt x="613" y="705"/>
                    <a:pt x="613" y="705"/>
                  </a:cubicBezTo>
                  <a:cubicBezTo>
                    <a:pt x="613" y="705"/>
                    <a:pt x="613" y="705"/>
                    <a:pt x="613" y="705"/>
                  </a:cubicBezTo>
                  <a:cubicBezTo>
                    <a:pt x="613" y="709"/>
                    <a:pt x="613" y="709"/>
                    <a:pt x="613" y="709"/>
                  </a:cubicBezTo>
                  <a:cubicBezTo>
                    <a:pt x="613" y="709"/>
                    <a:pt x="613" y="709"/>
                    <a:pt x="613" y="709"/>
                  </a:cubicBezTo>
                  <a:cubicBezTo>
                    <a:pt x="613" y="712"/>
                    <a:pt x="613" y="712"/>
                    <a:pt x="613" y="712"/>
                  </a:cubicBezTo>
                  <a:cubicBezTo>
                    <a:pt x="613" y="712"/>
                    <a:pt x="613" y="712"/>
                    <a:pt x="613" y="712"/>
                  </a:cubicBezTo>
                  <a:cubicBezTo>
                    <a:pt x="613" y="716"/>
                    <a:pt x="613" y="716"/>
                    <a:pt x="613" y="716"/>
                  </a:cubicBezTo>
                  <a:cubicBezTo>
                    <a:pt x="613" y="716"/>
                    <a:pt x="613" y="716"/>
                    <a:pt x="613" y="716"/>
                  </a:cubicBezTo>
                  <a:cubicBezTo>
                    <a:pt x="612" y="720"/>
                    <a:pt x="612" y="720"/>
                    <a:pt x="612" y="720"/>
                  </a:cubicBezTo>
                  <a:cubicBezTo>
                    <a:pt x="612" y="720"/>
                    <a:pt x="612" y="720"/>
                    <a:pt x="612" y="720"/>
                  </a:cubicBezTo>
                  <a:cubicBezTo>
                    <a:pt x="612" y="724"/>
                    <a:pt x="612" y="724"/>
                    <a:pt x="612" y="724"/>
                  </a:cubicBezTo>
                  <a:cubicBezTo>
                    <a:pt x="612" y="724"/>
                    <a:pt x="612" y="724"/>
                    <a:pt x="612" y="724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9"/>
                    <a:pt x="610" y="729"/>
                    <a:pt x="610" y="729"/>
                  </a:cubicBezTo>
                  <a:cubicBezTo>
                    <a:pt x="610" y="729"/>
                    <a:pt x="610" y="729"/>
                    <a:pt x="610" y="729"/>
                  </a:cubicBezTo>
                  <a:cubicBezTo>
                    <a:pt x="609" y="729"/>
                    <a:pt x="609" y="729"/>
                    <a:pt x="609" y="729"/>
                  </a:cubicBezTo>
                  <a:close/>
                  <a:moveTo>
                    <a:pt x="176" y="724"/>
                  </a:move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3" y="724"/>
                    <a:pt x="173" y="724"/>
                    <a:pt x="173" y="724"/>
                  </a:cubicBezTo>
                  <a:cubicBezTo>
                    <a:pt x="173" y="724"/>
                    <a:pt x="173" y="724"/>
                    <a:pt x="173" y="724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1"/>
                    <a:pt x="172" y="721"/>
                    <a:pt x="172" y="721"/>
                  </a:cubicBezTo>
                  <a:cubicBezTo>
                    <a:pt x="172" y="721"/>
                    <a:pt x="172" y="721"/>
                    <a:pt x="172" y="721"/>
                  </a:cubicBezTo>
                  <a:cubicBezTo>
                    <a:pt x="171" y="720"/>
                    <a:pt x="171" y="720"/>
                    <a:pt x="171" y="720"/>
                  </a:cubicBezTo>
                  <a:cubicBezTo>
                    <a:pt x="171" y="720"/>
                    <a:pt x="171" y="720"/>
                    <a:pt x="171" y="720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2" y="718"/>
                    <a:pt x="172" y="718"/>
                    <a:pt x="172" y="718"/>
                  </a:cubicBezTo>
                  <a:cubicBezTo>
                    <a:pt x="172" y="718"/>
                    <a:pt x="172" y="718"/>
                    <a:pt x="172" y="718"/>
                  </a:cubicBezTo>
                  <a:cubicBezTo>
                    <a:pt x="175" y="714"/>
                    <a:pt x="175" y="714"/>
                    <a:pt x="175" y="714"/>
                  </a:cubicBezTo>
                  <a:cubicBezTo>
                    <a:pt x="175" y="714"/>
                    <a:pt x="175" y="714"/>
                    <a:pt x="175" y="714"/>
                  </a:cubicBezTo>
                  <a:cubicBezTo>
                    <a:pt x="177" y="710"/>
                    <a:pt x="177" y="710"/>
                    <a:pt x="177" y="710"/>
                  </a:cubicBezTo>
                  <a:cubicBezTo>
                    <a:pt x="177" y="710"/>
                    <a:pt x="177" y="710"/>
                    <a:pt x="177" y="710"/>
                  </a:cubicBezTo>
                  <a:cubicBezTo>
                    <a:pt x="180" y="706"/>
                    <a:pt x="180" y="706"/>
                    <a:pt x="180" y="706"/>
                  </a:cubicBezTo>
                  <a:cubicBezTo>
                    <a:pt x="180" y="706"/>
                    <a:pt x="180" y="706"/>
                    <a:pt x="180" y="706"/>
                  </a:cubicBezTo>
                  <a:cubicBezTo>
                    <a:pt x="183" y="701"/>
                    <a:pt x="183" y="701"/>
                    <a:pt x="183" y="701"/>
                  </a:cubicBezTo>
                  <a:cubicBezTo>
                    <a:pt x="183" y="701"/>
                    <a:pt x="183" y="701"/>
                    <a:pt x="183" y="701"/>
                  </a:cubicBezTo>
                  <a:cubicBezTo>
                    <a:pt x="185" y="697"/>
                    <a:pt x="185" y="697"/>
                    <a:pt x="185" y="697"/>
                  </a:cubicBezTo>
                  <a:cubicBezTo>
                    <a:pt x="185" y="697"/>
                    <a:pt x="185" y="697"/>
                    <a:pt x="185" y="697"/>
                  </a:cubicBezTo>
                  <a:cubicBezTo>
                    <a:pt x="188" y="693"/>
                    <a:pt x="188" y="693"/>
                    <a:pt x="188" y="693"/>
                  </a:cubicBezTo>
                  <a:cubicBezTo>
                    <a:pt x="188" y="693"/>
                    <a:pt x="188" y="693"/>
                    <a:pt x="188" y="693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3" y="684"/>
                    <a:pt x="193" y="684"/>
                    <a:pt x="193" y="684"/>
                  </a:cubicBezTo>
                  <a:cubicBezTo>
                    <a:pt x="193" y="684"/>
                    <a:pt x="193" y="684"/>
                    <a:pt x="193" y="684"/>
                  </a:cubicBezTo>
                  <a:cubicBezTo>
                    <a:pt x="193" y="684"/>
                    <a:pt x="194" y="684"/>
                    <a:pt x="194" y="684"/>
                  </a:cubicBezTo>
                  <a:cubicBezTo>
                    <a:pt x="194" y="684"/>
                    <a:pt x="194" y="684"/>
                    <a:pt x="194" y="684"/>
                  </a:cubicBezTo>
                  <a:cubicBezTo>
                    <a:pt x="194" y="684"/>
                    <a:pt x="194" y="684"/>
                    <a:pt x="194" y="684"/>
                  </a:cubicBezTo>
                  <a:cubicBezTo>
                    <a:pt x="194" y="684"/>
                    <a:pt x="194" y="684"/>
                    <a:pt x="194" y="684"/>
                  </a:cubicBezTo>
                  <a:cubicBezTo>
                    <a:pt x="194" y="683"/>
                    <a:pt x="194" y="683"/>
                    <a:pt x="195" y="683"/>
                  </a:cubicBezTo>
                  <a:cubicBezTo>
                    <a:pt x="195" y="683"/>
                    <a:pt x="195" y="683"/>
                    <a:pt x="195" y="683"/>
                  </a:cubicBezTo>
                  <a:cubicBezTo>
                    <a:pt x="195" y="683"/>
                    <a:pt x="195" y="682"/>
                    <a:pt x="196" y="682"/>
                  </a:cubicBezTo>
                  <a:cubicBezTo>
                    <a:pt x="196" y="682"/>
                    <a:pt x="196" y="682"/>
                    <a:pt x="196" y="682"/>
                  </a:cubicBezTo>
                  <a:cubicBezTo>
                    <a:pt x="196" y="682"/>
                    <a:pt x="196" y="682"/>
                    <a:pt x="196" y="681"/>
                  </a:cubicBezTo>
                  <a:cubicBezTo>
                    <a:pt x="196" y="681"/>
                    <a:pt x="196" y="681"/>
                    <a:pt x="196" y="681"/>
                  </a:cubicBezTo>
                  <a:cubicBezTo>
                    <a:pt x="196" y="681"/>
                    <a:pt x="196" y="681"/>
                    <a:pt x="197" y="681"/>
                  </a:cubicBezTo>
                  <a:cubicBezTo>
                    <a:pt x="197" y="681"/>
                    <a:pt x="197" y="681"/>
                    <a:pt x="197" y="681"/>
                  </a:cubicBezTo>
                  <a:cubicBezTo>
                    <a:pt x="198" y="679"/>
                    <a:pt x="199" y="677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200" y="672"/>
                    <a:pt x="200" y="672"/>
                    <a:pt x="200" y="672"/>
                  </a:cubicBezTo>
                  <a:cubicBezTo>
                    <a:pt x="200" y="672"/>
                    <a:pt x="200" y="672"/>
                    <a:pt x="200" y="672"/>
                  </a:cubicBezTo>
                  <a:cubicBezTo>
                    <a:pt x="202" y="671"/>
                    <a:pt x="202" y="671"/>
                    <a:pt x="202" y="671"/>
                  </a:cubicBezTo>
                  <a:cubicBezTo>
                    <a:pt x="202" y="671"/>
                    <a:pt x="202" y="671"/>
                    <a:pt x="202" y="671"/>
                  </a:cubicBezTo>
                  <a:cubicBezTo>
                    <a:pt x="204" y="669"/>
                    <a:pt x="204" y="669"/>
                    <a:pt x="204" y="669"/>
                  </a:cubicBezTo>
                  <a:cubicBezTo>
                    <a:pt x="204" y="669"/>
                    <a:pt x="204" y="669"/>
                    <a:pt x="204" y="669"/>
                  </a:cubicBezTo>
                  <a:cubicBezTo>
                    <a:pt x="206" y="667"/>
                    <a:pt x="206" y="667"/>
                    <a:pt x="206" y="667"/>
                  </a:cubicBezTo>
                  <a:cubicBezTo>
                    <a:pt x="206" y="667"/>
                    <a:pt x="206" y="667"/>
                    <a:pt x="206" y="667"/>
                  </a:cubicBezTo>
                  <a:cubicBezTo>
                    <a:pt x="207" y="665"/>
                    <a:pt x="207" y="665"/>
                    <a:pt x="207" y="665"/>
                  </a:cubicBezTo>
                  <a:cubicBezTo>
                    <a:pt x="207" y="665"/>
                    <a:pt x="207" y="665"/>
                    <a:pt x="207" y="665"/>
                  </a:cubicBezTo>
                  <a:cubicBezTo>
                    <a:pt x="209" y="662"/>
                    <a:pt x="209" y="662"/>
                    <a:pt x="209" y="662"/>
                  </a:cubicBezTo>
                  <a:cubicBezTo>
                    <a:pt x="209" y="662"/>
                    <a:pt x="209" y="662"/>
                    <a:pt x="209" y="662"/>
                  </a:cubicBezTo>
                  <a:cubicBezTo>
                    <a:pt x="210" y="660"/>
                    <a:pt x="210" y="660"/>
                    <a:pt x="210" y="660"/>
                  </a:cubicBezTo>
                  <a:cubicBezTo>
                    <a:pt x="210" y="660"/>
                    <a:pt x="210" y="660"/>
                    <a:pt x="210" y="660"/>
                  </a:cubicBezTo>
                  <a:cubicBezTo>
                    <a:pt x="212" y="658"/>
                    <a:pt x="212" y="658"/>
                    <a:pt x="212" y="658"/>
                  </a:cubicBezTo>
                  <a:cubicBezTo>
                    <a:pt x="212" y="658"/>
                    <a:pt x="212" y="658"/>
                    <a:pt x="212" y="658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4" y="639"/>
                    <a:pt x="224" y="639"/>
                    <a:pt x="224" y="639"/>
                  </a:cubicBezTo>
                  <a:cubicBezTo>
                    <a:pt x="224" y="639"/>
                    <a:pt x="224" y="639"/>
                    <a:pt x="224" y="639"/>
                  </a:cubicBezTo>
                  <a:cubicBezTo>
                    <a:pt x="222" y="640"/>
                    <a:pt x="222" y="640"/>
                    <a:pt x="222" y="640"/>
                  </a:cubicBezTo>
                  <a:cubicBezTo>
                    <a:pt x="222" y="640"/>
                    <a:pt x="222" y="640"/>
                    <a:pt x="222" y="640"/>
                  </a:cubicBezTo>
                  <a:cubicBezTo>
                    <a:pt x="220" y="641"/>
                    <a:pt x="220" y="641"/>
                    <a:pt x="220" y="641"/>
                  </a:cubicBezTo>
                  <a:cubicBezTo>
                    <a:pt x="220" y="641"/>
                    <a:pt x="220" y="641"/>
                    <a:pt x="220" y="641"/>
                  </a:cubicBezTo>
                  <a:cubicBezTo>
                    <a:pt x="218" y="642"/>
                    <a:pt x="218" y="642"/>
                    <a:pt x="218" y="642"/>
                  </a:cubicBezTo>
                  <a:cubicBezTo>
                    <a:pt x="218" y="642"/>
                    <a:pt x="218" y="642"/>
                    <a:pt x="218" y="642"/>
                  </a:cubicBezTo>
                  <a:cubicBezTo>
                    <a:pt x="216" y="643"/>
                    <a:pt x="216" y="643"/>
                    <a:pt x="216" y="643"/>
                  </a:cubicBezTo>
                  <a:cubicBezTo>
                    <a:pt x="216" y="643"/>
                    <a:pt x="216" y="643"/>
                    <a:pt x="216" y="643"/>
                  </a:cubicBezTo>
                  <a:cubicBezTo>
                    <a:pt x="214" y="645"/>
                    <a:pt x="214" y="645"/>
                    <a:pt x="214" y="645"/>
                  </a:cubicBezTo>
                  <a:cubicBezTo>
                    <a:pt x="214" y="645"/>
                    <a:pt x="214" y="645"/>
                    <a:pt x="214" y="645"/>
                  </a:cubicBezTo>
                  <a:cubicBezTo>
                    <a:pt x="212" y="646"/>
                    <a:pt x="212" y="646"/>
                    <a:pt x="212" y="646"/>
                  </a:cubicBezTo>
                  <a:cubicBezTo>
                    <a:pt x="212" y="646"/>
                    <a:pt x="212" y="646"/>
                    <a:pt x="212" y="646"/>
                  </a:cubicBezTo>
                  <a:cubicBezTo>
                    <a:pt x="210" y="647"/>
                    <a:pt x="210" y="647"/>
                    <a:pt x="210" y="647"/>
                  </a:cubicBezTo>
                  <a:cubicBezTo>
                    <a:pt x="210" y="647"/>
                    <a:pt x="210" y="647"/>
                    <a:pt x="210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5" y="647"/>
                    <a:pt x="205" y="647"/>
                    <a:pt x="205" y="647"/>
                  </a:cubicBezTo>
                  <a:cubicBezTo>
                    <a:pt x="205" y="647"/>
                    <a:pt x="205" y="647"/>
                    <a:pt x="205" y="647"/>
                  </a:cubicBezTo>
                  <a:cubicBezTo>
                    <a:pt x="205" y="646"/>
                    <a:pt x="205" y="646"/>
                    <a:pt x="205" y="646"/>
                  </a:cubicBezTo>
                  <a:cubicBezTo>
                    <a:pt x="205" y="646"/>
                    <a:pt x="205" y="646"/>
                    <a:pt x="205" y="646"/>
                  </a:cubicBezTo>
                  <a:cubicBezTo>
                    <a:pt x="204" y="646"/>
                    <a:pt x="204" y="646"/>
                    <a:pt x="204" y="646"/>
                  </a:cubicBezTo>
                  <a:cubicBezTo>
                    <a:pt x="204" y="646"/>
                    <a:pt x="204" y="646"/>
                    <a:pt x="204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5"/>
                    <a:pt x="203" y="645"/>
                    <a:pt x="203" y="645"/>
                  </a:cubicBezTo>
                  <a:cubicBezTo>
                    <a:pt x="203" y="645"/>
                    <a:pt x="203" y="645"/>
                    <a:pt x="203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199" y="645"/>
                    <a:pt x="199" y="645"/>
                    <a:pt x="199" y="645"/>
                  </a:cubicBezTo>
                  <a:cubicBezTo>
                    <a:pt x="199" y="645"/>
                    <a:pt x="199" y="645"/>
                    <a:pt x="199" y="645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209" y="639"/>
                    <a:pt x="209" y="639"/>
                    <a:pt x="209" y="639"/>
                  </a:cubicBezTo>
                  <a:cubicBezTo>
                    <a:pt x="209" y="639"/>
                    <a:pt x="209" y="639"/>
                    <a:pt x="209" y="639"/>
                  </a:cubicBezTo>
                  <a:cubicBezTo>
                    <a:pt x="212" y="639"/>
                    <a:pt x="212" y="639"/>
                    <a:pt x="212" y="639"/>
                  </a:cubicBezTo>
                  <a:cubicBezTo>
                    <a:pt x="212" y="639"/>
                    <a:pt x="212" y="639"/>
                    <a:pt x="212" y="639"/>
                  </a:cubicBezTo>
                  <a:cubicBezTo>
                    <a:pt x="215" y="639"/>
                    <a:pt x="215" y="639"/>
                    <a:pt x="215" y="639"/>
                  </a:cubicBezTo>
                  <a:cubicBezTo>
                    <a:pt x="215" y="639"/>
                    <a:pt x="215" y="639"/>
                    <a:pt x="215" y="639"/>
                  </a:cubicBezTo>
                  <a:cubicBezTo>
                    <a:pt x="217" y="638"/>
                    <a:pt x="217" y="638"/>
                    <a:pt x="217" y="638"/>
                  </a:cubicBezTo>
                  <a:cubicBezTo>
                    <a:pt x="217" y="638"/>
                    <a:pt x="217" y="638"/>
                    <a:pt x="217" y="638"/>
                  </a:cubicBezTo>
                  <a:cubicBezTo>
                    <a:pt x="220" y="637"/>
                    <a:pt x="220" y="637"/>
                    <a:pt x="220" y="637"/>
                  </a:cubicBezTo>
                  <a:cubicBezTo>
                    <a:pt x="220" y="637"/>
                    <a:pt x="220" y="637"/>
                    <a:pt x="220" y="637"/>
                  </a:cubicBezTo>
                  <a:cubicBezTo>
                    <a:pt x="223" y="636"/>
                    <a:pt x="223" y="636"/>
                    <a:pt x="223" y="636"/>
                  </a:cubicBezTo>
                  <a:cubicBezTo>
                    <a:pt x="223" y="636"/>
                    <a:pt x="223" y="636"/>
                    <a:pt x="223" y="636"/>
                  </a:cubicBezTo>
                  <a:cubicBezTo>
                    <a:pt x="225" y="635"/>
                    <a:pt x="225" y="635"/>
                    <a:pt x="225" y="635"/>
                  </a:cubicBezTo>
                  <a:cubicBezTo>
                    <a:pt x="225" y="635"/>
                    <a:pt x="225" y="635"/>
                    <a:pt x="225" y="635"/>
                  </a:cubicBezTo>
                  <a:cubicBezTo>
                    <a:pt x="228" y="634"/>
                    <a:pt x="228" y="634"/>
                    <a:pt x="228" y="634"/>
                  </a:cubicBezTo>
                  <a:cubicBezTo>
                    <a:pt x="228" y="634"/>
                    <a:pt x="228" y="634"/>
                    <a:pt x="228" y="634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4"/>
                    <a:pt x="234" y="634"/>
                    <a:pt x="234" y="634"/>
                  </a:cubicBezTo>
                  <a:cubicBezTo>
                    <a:pt x="234" y="634"/>
                    <a:pt x="234" y="634"/>
                    <a:pt x="234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8"/>
                    <a:pt x="236" y="638"/>
                    <a:pt x="236" y="638"/>
                  </a:cubicBezTo>
                  <a:cubicBezTo>
                    <a:pt x="236" y="638"/>
                    <a:pt x="236" y="638"/>
                    <a:pt x="236" y="638"/>
                  </a:cubicBezTo>
                  <a:cubicBezTo>
                    <a:pt x="235" y="638"/>
                    <a:pt x="235" y="638"/>
                    <a:pt x="235" y="638"/>
                  </a:cubicBezTo>
                  <a:cubicBezTo>
                    <a:pt x="235" y="638"/>
                    <a:pt x="235" y="638"/>
                    <a:pt x="235" y="638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29" y="642"/>
                    <a:pt x="229" y="642"/>
                    <a:pt x="229" y="642"/>
                  </a:cubicBezTo>
                  <a:cubicBezTo>
                    <a:pt x="229" y="642"/>
                    <a:pt x="229" y="642"/>
                    <a:pt x="229" y="642"/>
                  </a:cubicBezTo>
                  <a:cubicBezTo>
                    <a:pt x="226" y="645"/>
                    <a:pt x="226" y="645"/>
                    <a:pt x="226" y="645"/>
                  </a:cubicBezTo>
                  <a:cubicBezTo>
                    <a:pt x="226" y="645"/>
                    <a:pt x="226" y="645"/>
                    <a:pt x="226" y="645"/>
                  </a:cubicBezTo>
                  <a:cubicBezTo>
                    <a:pt x="223" y="648"/>
                    <a:pt x="223" y="648"/>
                    <a:pt x="223" y="648"/>
                  </a:cubicBezTo>
                  <a:cubicBezTo>
                    <a:pt x="223" y="648"/>
                    <a:pt x="223" y="648"/>
                    <a:pt x="223" y="648"/>
                  </a:cubicBezTo>
                  <a:cubicBezTo>
                    <a:pt x="220" y="652"/>
                    <a:pt x="220" y="652"/>
                    <a:pt x="220" y="652"/>
                  </a:cubicBezTo>
                  <a:cubicBezTo>
                    <a:pt x="220" y="652"/>
                    <a:pt x="220" y="652"/>
                    <a:pt x="220" y="652"/>
                  </a:cubicBezTo>
                  <a:cubicBezTo>
                    <a:pt x="217" y="656"/>
                    <a:pt x="217" y="656"/>
                    <a:pt x="217" y="656"/>
                  </a:cubicBezTo>
                  <a:cubicBezTo>
                    <a:pt x="217" y="656"/>
                    <a:pt x="217" y="656"/>
                    <a:pt x="217" y="656"/>
                  </a:cubicBezTo>
                  <a:cubicBezTo>
                    <a:pt x="215" y="659"/>
                    <a:pt x="215" y="659"/>
                    <a:pt x="215" y="659"/>
                  </a:cubicBezTo>
                  <a:cubicBezTo>
                    <a:pt x="215" y="659"/>
                    <a:pt x="215" y="659"/>
                    <a:pt x="215" y="659"/>
                  </a:cubicBezTo>
                  <a:cubicBezTo>
                    <a:pt x="212" y="663"/>
                    <a:pt x="212" y="663"/>
                    <a:pt x="212" y="663"/>
                  </a:cubicBezTo>
                  <a:cubicBezTo>
                    <a:pt x="212" y="663"/>
                    <a:pt x="212" y="663"/>
                    <a:pt x="212" y="663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1" y="667"/>
                    <a:pt x="211" y="667"/>
                    <a:pt x="211" y="667"/>
                  </a:cubicBezTo>
                  <a:cubicBezTo>
                    <a:pt x="211" y="667"/>
                    <a:pt x="211" y="667"/>
                    <a:pt x="211" y="667"/>
                  </a:cubicBezTo>
                  <a:cubicBezTo>
                    <a:pt x="222" y="661"/>
                    <a:pt x="222" y="661"/>
                    <a:pt x="222" y="661"/>
                  </a:cubicBezTo>
                  <a:cubicBezTo>
                    <a:pt x="222" y="661"/>
                    <a:pt x="222" y="661"/>
                    <a:pt x="222" y="661"/>
                  </a:cubicBezTo>
                  <a:cubicBezTo>
                    <a:pt x="222" y="659"/>
                    <a:pt x="222" y="659"/>
                    <a:pt x="222" y="659"/>
                  </a:cubicBezTo>
                  <a:cubicBezTo>
                    <a:pt x="222" y="659"/>
                    <a:pt x="222" y="659"/>
                    <a:pt x="222" y="659"/>
                  </a:cubicBezTo>
                  <a:cubicBezTo>
                    <a:pt x="222" y="653"/>
                    <a:pt x="222" y="653"/>
                    <a:pt x="222" y="653"/>
                  </a:cubicBezTo>
                  <a:cubicBezTo>
                    <a:pt x="222" y="653"/>
                    <a:pt x="222" y="653"/>
                    <a:pt x="222" y="653"/>
                  </a:cubicBezTo>
                  <a:cubicBezTo>
                    <a:pt x="223" y="652"/>
                    <a:pt x="223" y="652"/>
                    <a:pt x="223" y="652"/>
                  </a:cubicBezTo>
                  <a:cubicBezTo>
                    <a:pt x="223" y="652"/>
                    <a:pt x="223" y="652"/>
                    <a:pt x="223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5" y="652"/>
                    <a:pt x="225" y="652"/>
                    <a:pt x="225" y="652"/>
                  </a:cubicBezTo>
                  <a:cubicBezTo>
                    <a:pt x="225" y="652"/>
                    <a:pt x="225" y="652"/>
                    <a:pt x="225" y="652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6"/>
                    <a:pt x="226" y="656"/>
                    <a:pt x="226" y="656"/>
                  </a:cubicBezTo>
                  <a:cubicBezTo>
                    <a:pt x="226" y="656"/>
                    <a:pt x="226" y="656"/>
                    <a:pt x="226" y="656"/>
                  </a:cubicBezTo>
                  <a:cubicBezTo>
                    <a:pt x="225" y="656"/>
                    <a:pt x="225" y="656"/>
                    <a:pt x="225" y="656"/>
                  </a:cubicBezTo>
                  <a:cubicBezTo>
                    <a:pt x="225" y="656"/>
                    <a:pt x="225" y="656"/>
                    <a:pt x="225" y="656"/>
                  </a:cubicBezTo>
                  <a:cubicBezTo>
                    <a:pt x="225" y="657"/>
                    <a:pt x="225" y="657"/>
                    <a:pt x="225" y="657"/>
                  </a:cubicBezTo>
                  <a:cubicBezTo>
                    <a:pt x="225" y="657"/>
                    <a:pt x="225" y="657"/>
                    <a:pt x="225" y="657"/>
                  </a:cubicBezTo>
                  <a:cubicBezTo>
                    <a:pt x="226" y="657"/>
                    <a:pt x="226" y="657"/>
                    <a:pt x="226" y="657"/>
                  </a:cubicBezTo>
                  <a:cubicBezTo>
                    <a:pt x="226" y="657"/>
                    <a:pt x="226" y="657"/>
                    <a:pt x="226" y="657"/>
                  </a:cubicBezTo>
                  <a:cubicBezTo>
                    <a:pt x="227" y="657"/>
                    <a:pt x="227" y="657"/>
                    <a:pt x="227" y="657"/>
                  </a:cubicBezTo>
                  <a:cubicBezTo>
                    <a:pt x="227" y="657"/>
                    <a:pt x="227" y="657"/>
                    <a:pt x="227" y="657"/>
                  </a:cubicBezTo>
                  <a:cubicBezTo>
                    <a:pt x="229" y="657"/>
                    <a:pt x="229" y="657"/>
                    <a:pt x="229" y="657"/>
                  </a:cubicBezTo>
                  <a:cubicBezTo>
                    <a:pt x="229" y="657"/>
                    <a:pt x="229" y="657"/>
                    <a:pt x="229" y="657"/>
                  </a:cubicBezTo>
                  <a:cubicBezTo>
                    <a:pt x="230" y="656"/>
                    <a:pt x="230" y="656"/>
                    <a:pt x="230" y="656"/>
                  </a:cubicBezTo>
                  <a:cubicBezTo>
                    <a:pt x="230" y="656"/>
                    <a:pt x="230" y="656"/>
                    <a:pt x="230" y="656"/>
                  </a:cubicBezTo>
                  <a:cubicBezTo>
                    <a:pt x="232" y="655"/>
                    <a:pt x="232" y="655"/>
                    <a:pt x="232" y="655"/>
                  </a:cubicBezTo>
                  <a:cubicBezTo>
                    <a:pt x="232" y="655"/>
                    <a:pt x="232" y="655"/>
                    <a:pt x="232" y="655"/>
                  </a:cubicBezTo>
                  <a:cubicBezTo>
                    <a:pt x="233" y="655"/>
                    <a:pt x="233" y="655"/>
                    <a:pt x="233" y="655"/>
                  </a:cubicBezTo>
                  <a:cubicBezTo>
                    <a:pt x="233" y="655"/>
                    <a:pt x="233" y="655"/>
                    <a:pt x="233" y="655"/>
                  </a:cubicBezTo>
                  <a:cubicBezTo>
                    <a:pt x="235" y="654"/>
                    <a:pt x="235" y="654"/>
                    <a:pt x="235" y="654"/>
                  </a:cubicBezTo>
                  <a:cubicBezTo>
                    <a:pt x="235" y="654"/>
                    <a:pt x="235" y="654"/>
                    <a:pt x="235" y="654"/>
                  </a:cubicBezTo>
                  <a:cubicBezTo>
                    <a:pt x="236" y="653"/>
                    <a:pt x="236" y="653"/>
                    <a:pt x="236" y="653"/>
                  </a:cubicBezTo>
                  <a:cubicBezTo>
                    <a:pt x="236" y="653"/>
                    <a:pt x="236" y="653"/>
                    <a:pt x="236" y="653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40" y="644"/>
                    <a:pt x="240" y="644"/>
                    <a:pt x="240" y="644"/>
                  </a:cubicBezTo>
                  <a:cubicBezTo>
                    <a:pt x="240" y="644"/>
                    <a:pt x="240" y="644"/>
                    <a:pt x="240" y="644"/>
                  </a:cubicBezTo>
                  <a:cubicBezTo>
                    <a:pt x="241" y="644"/>
                    <a:pt x="241" y="644"/>
                    <a:pt x="241" y="644"/>
                  </a:cubicBezTo>
                  <a:cubicBezTo>
                    <a:pt x="241" y="644"/>
                    <a:pt x="241" y="644"/>
                    <a:pt x="241" y="644"/>
                  </a:cubicBezTo>
                  <a:cubicBezTo>
                    <a:pt x="242" y="645"/>
                    <a:pt x="242" y="645"/>
                    <a:pt x="242" y="645"/>
                  </a:cubicBezTo>
                  <a:cubicBezTo>
                    <a:pt x="242" y="645"/>
                    <a:pt x="242" y="645"/>
                    <a:pt x="242" y="645"/>
                  </a:cubicBezTo>
                  <a:cubicBezTo>
                    <a:pt x="243" y="645"/>
                    <a:pt x="243" y="645"/>
                    <a:pt x="243" y="645"/>
                  </a:cubicBezTo>
                  <a:cubicBezTo>
                    <a:pt x="243" y="645"/>
                    <a:pt x="243" y="645"/>
                    <a:pt x="243" y="645"/>
                  </a:cubicBezTo>
                  <a:cubicBezTo>
                    <a:pt x="244" y="645"/>
                    <a:pt x="244" y="645"/>
                    <a:pt x="244" y="645"/>
                  </a:cubicBezTo>
                  <a:cubicBezTo>
                    <a:pt x="244" y="645"/>
                    <a:pt x="244" y="645"/>
                    <a:pt x="244" y="645"/>
                  </a:cubicBezTo>
                  <a:cubicBezTo>
                    <a:pt x="244" y="646"/>
                    <a:pt x="244" y="646"/>
                    <a:pt x="244" y="646"/>
                  </a:cubicBezTo>
                  <a:cubicBezTo>
                    <a:pt x="244" y="646"/>
                    <a:pt x="244" y="646"/>
                    <a:pt x="244" y="646"/>
                  </a:cubicBezTo>
                  <a:cubicBezTo>
                    <a:pt x="245" y="647"/>
                    <a:pt x="245" y="647"/>
                    <a:pt x="245" y="647"/>
                  </a:cubicBezTo>
                  <a:cubicBezTo>
                    <a:pt x="245" y="647"/>
                    <a:pt x="245" y="647"/>
                    <a:pt x="245" y="647"/>
                  </a:cubicBezTo>
                  <a:cubicBezTo>
                    <a:pt x="246" y="648"/>
                    <a:pt x="246" y="648"/>
                    <a:pt x="246" y="648"/>
                  </a:cubicBezTo>
                  <a:cubicBezTo>
                    <a:pt x="246" y="648"/>
                    <a:pt x="246" y="648"/>
                    <a:pt x="246" y="648"/>
                  </a:cubicBezTo>
                  <a:cubicBezTo>
                    <a:pt x="247" y="648"/>
                    <a:pt x="247" y="648"/>
                    <a:pt x="247" y="648"/>
                  </a:cubicBezTo>
                  <a:cubicBezTo>
                    <a:pt x="247" y="648"/>
                    <a:pt x="247" y="648"/>
                    <a:pt x="247" y="648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5" y="649"/>
                    <a:pt x="245" y="649"/>
                    <a:pt x="245" y="649"/>
                  </a:cubicBezTo>
                  <a:cubicBezTo>
                    <a:pt x="245" y="649"/>
                    <a:pt x="245" y="649"/>
                    <a:pt x="245" y="649"/>
                  </a:cubicBezTo>
                  <a:cubicBezTo>
                    <a:pt x="245" y="650"/>
                    <a:pt x="245" y="650"/>
                    <a:pt x="245" y="650"/>
                  </a:cubicBezTo>
                  <a:cubicBezTo>
                    <a:pt x="245" y="650"/>
                    <a:pt x="245" y="650"/>
                    <a:pt x="245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3" y="650"/>
                    <a:pt x="243" y="650"/>
                    <a:pt x="243" y="650"/>
                  </a:cubicBezTo>
                  <a:cubicBezTo>
                    <a:pt x="243" y="650"/>
                    <a:pt x="243" y="650"/>
                    <a:pt x="243" y="650"/>
                  </a:cubicBezTo>
                  <a:cubicBezTo>
                    <a:pt x="238" y="657"/>
                    <a:pt x="238" y="657"/>
                    <a:pt x="238" y="657"/>
                  </a:cubicBezTo>
                  <a:cubicBezTo>
                    <a:pt x="238" y="657"/>
                    <a:pt x="238" y="657"/>
                    <a:pt x="238" y="657"/>
                  </a:cubicBezTo>
                  <a:cubicBezTo>
                    <a:pt x="235" y="664"/>
                    <a:pt x="235" y="664"/>
                    <a:pt x="235" y="664"/>
                  </a:cubicBezTo>
                  <a:cubicBezTo>
                    <a:pt x="235" y="664"/>
                    <a:pt x="235" y="664"/>
                    <a:pt x="235" y="664"/>
                  </a:cubicBezTo>
                  <a:cubicBezTo>
                    <a:pt x="240" y="663"/>
                    <a:pt x="240" y="663"/>
                    <a:pt x="240" y="663"/>
                  </a:cubicBezTo>
                  <a:cubicBezTo>
                    <a:pt x="240" y="663"/>
                    <a:pt x="240" y="663"/>
                    <a:pt x="240" y="663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1"/>
                    <a:pt x="252" y="661"/>
                    <a:pt x="252" y="661"/>
                  </a:cubicBezTo>
                  <a:cubicBezTo>
                    <a:pt x="252" y="661"/>
                    <a:pt x="252" y="661"/>
                    <a:pt x="252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0" y="667"/>
                    <a:pt x="240" y="667"/>
                    <a:pt x="240" y="667"/>
                  </a:cubicBezTo>
                  <a:cubicBezTo>
                    <a:pt x="240" y="667"/>
                    <a:pt x="240" y="667"/>
                    <a:pt x="240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8" y="668"/>
                    <a:pt x="238" y="668"/>
                    <a:pt x="238" y="668"/>
                  </a:cubicBezTo>
                  <a:cubicBezTo>
                    <a:pt x="238" y="668"/>
                    <a:pt x="238" y="668"/>
                    <a:pt x="238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6" y="668"/>
                    <a:pt x="236" y="668"/>
                    <a:pt x="236" y="668"/>
                  </a:cubicBezTo>
                  <a:cubicBezTo>
                    <a:pt x="236" y="668"/>
                    <a:pt x="236" y="668"/>
                    <a:pt x="236" y="668"/>
                  </a:cubicBezTo>
                  <a:cubicBezTo>
                    <a:pt x="231" y="670"/>
                    <a:pt x="231" y="670"/>
                    <a:pt x="231" y="670"/>
                  </a:cubicBezTo>
                  <a:cubicBezTo>
                    <a:pt x="231" y="670"/>
                    <a:pt x="231" y="670"/>
                    <a:pt x="231" y="670"/>
                  </a:cubicBezTo>
                  <a:cubicBezTo>
                    <a:pt x="230" y="671"/>
                    <a:pt x="230" y="671"/>
                    <a:pt x="230" y="671"/>
                  </a:cubicBezTo>
                  <a:cubicBezTo>
                    <a:pt x="230" y="671"/>
                    <a:pt x="230" y="671"/>
                    <a:pt x="230" y="671"/>
                  </a:cubicBezTo>
                  <a:cubicBezTo>
                    <a:pt x="231" y="672"/>
                    <a:pt x="231" y="672"/>
                    <a:pt x="231" y="672"/>
                  </a:cubicBezTo>
                  <a:cubicBezTo>
                    <a:pt x="231" y="672"/>
                    <a:pt x="231" y="672"/>
                    <a:pt x="231" y="672"/>
                  </a:cubicBezTo>
                  <a:cubicBezTo>
                    <a:pt x="231" y="673"/>
                    <a:pt x="231" y="673"/>
                    <a:pt x="231" y="673"/>
                  </a:cubicBezTo>
                  <a:cubicBezTo>
                    <a:pt x="231" y="673"/>
                    <a:pt x="231" y="673"/>
                    <a:pt x="231" y="673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5"/>
                    <a:pt x="232" y="675"/>
                    <a:pt x="232" y="675"/>
                  </a:cubicBezTo>
                  <a:cubicBezTo>
                    <a:pt x="232" y="675"/>
                    <a:pt x="232" y="675"/>
                    <a:pt x="232" y="675"/>
                  </a:cubicBezTo>
                  <a:cubicBezTo>
                    <a:pt x="232" y="676"/>
                    <a:pt x="232" y="676"/>
                    <a:pt x="232" y="676"/>
                  </a:cubicBezTo>
                  <a:cubicBezTo>
                    <a:pt x="232" y="676"/>
                    <a:pt x="232" y="676"/>
                    <a:pt x="232" y="676"/>
                  </a:cubicBezTo>
                  <a:cubicBezTo>
                    <a:pt x="232" y="677"/>
                    <a:pt x="232" y="677"/>
                    <a:pt x="232" y="677"/>
                  </a:cubicBezTo>
                  <a:cubicBezTo>
                    <a:pt x="232" y="677"/>
                    <a:pt x="232" y="677"/>
                    <a:pt x="232" y="677"/>
                  </a:cubicBezTo>
                  <a:cubicBezTo>
                    <a:pt x="233" y="678"/>
                    <a:pt x="233" y="678"/>
                    <a:pt x="233" y="678"/>
                  </a:cubicBezTo>
                  <a:cubicBezTo>
                    <a:pt x="233" y="678"/>
                    <a:pt x="233" y="678"/>
                    <a:pt x="233" y="678"/>
                  </a:cubicBezTo>
                  <a:cubicBezTo>
                    <a:pt x="245" y="675"/>
                    <a:pt x="245" y="675"/>
                    <a:pt x="245" y="675"/>
                  </a:cubicBezTo>
                  <a:cubicBezTo>
                    <a:pt x="245" y="675"/>
                    <a:pt x="245" y="675"/>
                    <a:pt x="245" y="675"/>
                  </a:cubicBezTo>
                  <a:cubicBezTo>
                    <a:pt x="246" y="676"/>
                    <a:pt x="246" y="676"/>
                    <a:pt x="246" y="676"/>
                  </a:cubicBezTo>
                  <a:cubicBezTo>
                    <a:pt x="246" y="676"/>
                    <a:pt x="246" y="676"/>
                    <a:pt x="246" y="676"/>
                  </a:cubicBezTo>
                  <a:cubicBezTo>
                    <a:pt x="246" y="677"/>
                    <a:pt x="246" y="677"/>
                    <a:pt x="246" y="677"/>
                  </a:cubicBezTo>
                  <a:cubicBezTo>
                    <a:pt x="246" y="677"/>
                    <a:pt x="246" y="677"/>
                    <a:pt x="246" y="677"/>
                  </a:cubicBezTo>
                  <a:cubicBezTo>
                    <a:pt x="247" y="677"/>
                    <a:pt x="247" y="677"/>
                    <a:pt x="247" y="677"/>
                  </a:cubicBezTo>
                  <a:cubicBezTo>
                    <a:pt x="247" y="677"/>
                    <a:pt x="247" y="677"/>
                    <a:pt x="247" y="677"/>
                  </a:cubicBezTo>
                  <a:cubicBezTo>
                    <a:pt x="247" y="678"/>
                    <a:pt x="247" y="678"/>
                    <a:pt x="247" y="678"/>
                  </a:cubicBezTo>
                  <a:cubicBezTo>
                    <a:pt x="247" y="678"/>
                    <a:pt x="247" y="678"/>
                    <a:pt x="247" y="678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80"/>
                    <a:pt x="247" y="680"/>
                    <a:pt x="247" y="680"/>
                  </a:cubicBezTo>
                  <a:cubicBezTo>
                    <a:pt x="247" y="680"/>
                    <a:pt x="247" y="680"/>
                    <a:pt x="247" y="680"/>
                  </a:cubicBezTo>
                  <a:cubicBezTo>
                    <a:pt x="247" y="681"/>
                    <a:pt x="247" y="681"/>
                    <a:pt x="247" y="681"/>
                  </a:cubicBezTo>
                  <a:cubicBezTo>
                    <a:pt x="247" y="681"/>
                    <a:pt x="247" y="681"/>
                    <a:pt x="247" y="681"/>
                  </a:cubicBezTo>
                  <a:cubicBezTo>
                    <a:pt x="246" y="681"/>
                    <a:pt x="246" y="681"/>
                    <a:pt x="246" y="681"/>
                  </a:cubicBezTo>
                  <a:cubicBezTo>
                    <a:pt x="246" y="681"/>
                    <a:pt x="246" y="681"/>
                    <a:pt x="246" y="681"/>
                  </a:cubicBezTo>
                  <a:cubicBezTo>
                    <a:pt x="245" y="682"/>
                    <a:pt x="245" y="682"/>
                    <a:pt x="245" y="682"/>
                  </a:cubicBezTo>
                  <a:cubicBezTo>
                    <a:pt x="245" y="682"/>
                    <a:pt x="245" y="682"/>
                    <a:pt x="245" y="682"/>
                  </a:cubicBezTo>
                  <a:cubicBezTo>
                    <a:pt x="244" y="683"/>
                    <a:pt x="244" y="683"/>
                    <a:pt x="244" y="683"/>
                  </a:cubicBezTo>
                  <a:cubicBezTo>
                    <a:pt x="244" y="683"/>
                    <a:pt x="244" y="683"/>
                    <a:pt x="244" y="683"/>
                  </a:cubicBezTo>
                  <a:cubicBezTo>
                    <a:pt x="244" y="684"/>
                    <a:pt x="244" y="684"/>
                    <a:pt x="244" y="684"/>
                  </a:cubicBezTo>
                  <a:cubicBezTo>
                    <a:pt x="244" y="684"/>
                    <a:pt x="244" y="684"/>
                    <a:pt x="244" y="684"/>
                  </a:cubicBezTo>
                  <a:cubicBezTo>
                    <a:pt x="243" y="685"/>
                    <a:pt x="243" y="685"/>
                    <a:pt x="243" y="685"/>
                  </a:cubicBezTo>
                  <a:cubicBezTo>
                    <a:pt x="243" y="685"/>
                    <a:pt x="243" y="685"/>
                    <a:pt x="243" y="685"/>
                  </a:cubicBezTo>
                  <a:cubicBezTo>
                    <a:pt x="242" y="686"/>
                    <a:pt x="242" y="686"/>
                    <a:pt x="242" y="686"/>
                  </a:cubicBezTo>
                  <a:cubicBezTo>
                    <a:pt x="242" y="686"/>
                    <a:pt x="242" y="686"/>
                    <a:pt x="242" y="686"/>
                  </a:cubicBezTo>
                  <a:cubicBezTo>
                    <a:pt x="242" y="688"/>
                    <a:pt x="242" y="688"/>
                    <a:pt x="242" y="688"/>
                  </a:cubicBezTo>
                  <a:cubicBezTo>
                    <a:pt x="242" y="688"/>
                    <a:pt x="242" y="688"/>
                    <a:pt x="242" y="688"/>
                  </a:cubicBezTo>
                  <a:cubicBezTo>
                    <a:pt x="241" y="688"/>
                    <a:pt x="241" y="688"/>
                    <a:pt x="241" y="688"/>
                  </a:cubicBezTo>
                  <a:cubicBezTo>
                    <a:pt x="241" y="688"/>
                    <a:pt x="241" y="688"/>
                    <a:pt x="241" y="688"/>
                  </a:cubicBezTo>
                  <a:cubicBezTo>
                    <a:pt x="232" y="699"/>
                    <a:pt x="232" y="699"/>
                    <a:pt x="232" y="699"/>
                  </a:cubicBezTo>
                  <a:cubicBezTo>
                    <a:pt x="232" y="699"/>
                    <a:pt x="232" y="699"/>
                    <a:pt x="232" y="69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33" y="681"/>
                    <a:pt x="233" y="681"/>
                    <a:pt x="233" y="681"/>
                  </a:cubicBezTo>
                  <a:cubicBezTo>
                    <a:pt x="233" y="681"/>
                    <a:pt x="233" y="681"/>
                    <a:pt x="233" y="681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6" y="684"/>
                    <a:pt x="236" y="684"/>
                    <a:pt x="236" y="684"/>
                  </a:cubicBezTo>
                  <a:cubicBezTo>
                    <a:pt x="236" y="684"/>
                    <a:pt x="236" y="684"/>
                    <a:pt x="236" y="684"/>
                  </a:cubicBezTo>
                  <a:cubicBezTo>
                    <a:pt x="235" y="685"/>
                    <a:pt x="235" y="685"/>
                    <a:pt x="235" y="685"/>
                  </a:cubicBezTo>
                  <a:cubicBezTo>
                    <a:pt x="235" y="685"/>
                    <a:pt x="235" y="685"/>
                    <a:pt x="235" y="685"/>
                  </a:cubicBezTo>
                  <a:cubicBezTo>
                    <a:pt x="233" y="686"/>
                    <a:pt x="233" y="686"/>
                    <a:pt x="233" y="686"/>
                  </a:cubicBezTo>
                  <a:cubicBezTo>
                    <a:pt x="233" y="686"/>
                    <a:pt x="233" y="686"/>
                    <a:pt x="233" y="686"/>
                  </a:cubicBezTo>
                  <a:cubicBezTo>
                    <a:pt x="232" y="687"/>
                    <a:pt x="232" y="687"/>
                    <a:pt x="232" y="687"/>
                  </a:cubicBezTo>
                  <a:cubicBezTo>
                    <a:pt x="232" y="687"/>
                    <a:pt x="232" y="687"/>
                    <a:pt x="232" y="687"/>
                  </a:cubicBezTo>
                  <a:cubicBezTo>
                    <a:pt x="230" y="688"/>
                    <a:pt x="230" y="688"/>
                    <a:pt x="230" y="688"/>
                  </a:cubicBezTo>
                  <a:cubicBezTo>
                    <a:pt x="230" y="688"/>
                    <a:pt x="230" y="688"/>
                    <a:pt x="230" y="688"/>
                  </a:cubicBezTo>
                  <a:cubicBezTo>
                    <a:pt x="229" y="689"/>
                    <a:pt x="229" y="689"/>
                    <a:pt x="229" y="689"/>
                  </a:cubicBezTo>
                  <a:cubicBezTo>
                    <a:pt x="229" y="689"/>
                    <a:pt x="229" y="689"/>
                    <a:pt x="229" y="689"/>
                  </a:cubicBezTo>
                  <a:cubicBezTo>
                    <a:pt x="228" y="690"/>
                    <a:pt x="228" y="690"/>
                    <a:pt x="228" y="690"/>
                  </a:cubicBezTo>
                  <a:cubicBezTo>
                    <a:pt x="228" y="690"/>
                    <a:pt x="228" y="690"/>
                    <a:pt x="228" y="690"/>
                  </a:cubicBezTo>
                  <a:cubicBezTo>
                    <a:pt x="227" y="692"/>
                    <a:pt x="227" y="692"/>
                    <a:pt x="227" y="692"/>
                  </a:cubicBezTo>
                  <a:cubicBezTo>
                    <a:pt x="227" y="692"/>
                    <a:pt x="227" y="692"/>
                    <a:pt x="227" y="692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20" y="703"/>
                    <a:pt x="220" y="703"/>
                    <a:pt x="220" y="703"/>
                  </a:cubicBezTo>
                  <a:cubicBezTo>
                    <a:pt x="220" y="703"/>
                    <a:pt x="220" y="703"/>
                    <a:pt x="220" y="703"/>
                  </a:cubicBezTo>
                  <a:cubicBezTo>
                    <a:pt x="215" y="706"/>
                    <a:pt x="215" y="706"/>
                    <a:pt x="215" y="706"/>
                  </a:cubicBezTo>
                  <a:cubicBezTo>
                    <a:pt x="214" y="707"/>
                    <a:pt x="214" y="707"/>
                    <a:pt x="214" y="707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9" y="713"/>
                    <a:pt x="209" y="713"/>
                    <a:pt x="209" y="713"/>
                  </a:cubicBezTo>
                  <a:cubicBezTo>
                    <a:pt x="209" y="713"/>
                    <a:pt x="209" y="713"/>
                    <a:pt x="209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1" y="712"/>
                    <a:pt x="211" y="712"/>
                    <a:pt x="211" y="712"/>
                  </a:cubicBezTo>
                  <a:cubicBezTo>
                    <a:pt x="211" y="712"/>
                    <a:pt x="211" y="712"/>
                    <a:pt x="211" y="712"/>
                  </a:cubicBezTo>
                  <a:cubicBezTo>
                    <a:pt x="212" y="712"/>
                    <a:pt x="212" y="712"/>
                    <a:pt x="212" y="712"/>
                  </a:cubicBezTo>
                  <a:cubicBezTo>
                    <a:pt x="212" y="712"/>
                    <a:pt x="212" y="712"/>
                    <a:pt x="212" y="712"/>
                  </a:cubicBezTo>
                  <a:cubicBezTo>
                    <a:pt x="213" y="712"/>
                    <a:pt x="213" y="712"/>
                    <a:pt x="213" y="712"/>
                  </a:cubicBezTo>
                  <a:cubicBezTo>
                    <a:pt x="213" y="712"/>
                    <a:pt x="213" y="712"/>
                    <a:pt x="213" y="712"/>
                  </a:cubicBezTo>
                  <a:cubicBezTo>
                    <a:pt x="214" y="711"/>
                    <a:pt x="214" y="711"/>
                    <a:pt x="214" y="711"/>
                  </a:cubicBezTo>
                  <a:cubicBezTo>
                    <a:pt x="214" y="711"/>
                    <a:pt x="214" y="711"/>
                    <a:pt x="214" y="711"/>
                  </a:cubicBezTo>
                  <a:cubicBezTo>
                    <a:pt x="214" y="710"/>
                    <a:pt x="214" y="710"/>
                    <a:pt x="214" y="710"/>
                  </a:cubicBezTo>
                  <a:cubicBezTo>
                    <a:pt x="214" y="710"/>
                    <a:pt x="214" y="710"/>
                    <a:pt x="214" y="710"/>
                  </a:cubicBezTo>
                  <a:cubicBezTo>
                    <a:pt x="221" y="707"/>
                    <a:pt x="221" y="707"/>
                    <a:pt x="221" y="707"/>
                  </a:cubicBezTo>
                  <a:cubicBezTo>
                    <a:pt x="221" y="707"/>
                    <a:pt x="221" y="707"/>
                    <a:pt x="221" y="707"/>
                  </a:cubicBezTo>
                  <a:cubicBezTo>
                    <a:pt x="219" y="709"/>
                    <a:pt x="219" y="709"/>
                    <a:pt x="219" y="709"/>
                  </a:cubicBezTo>
                  <a:cubicBezTo>
                    <a:pt x="219" y="709"/>
                    <a:pt x="219" y="709"/>
                    <a:pt x="219" y="709"/>
                  </a:cubicBezTo>
                  <a:cubicBezTo>
                    <a:pt x="217" y="710"/>
                    <a:pt x="217" y="710"/>
                    <a:pt x="217" y="710"/>
                  </a:cubicBezTo>
                  <a:cubicBezTo>
                    <a:pt x="217" y="710"/>
                    <a:pt x="217" y="710"/>
                    <a:pt x="217" y="710"/>
                  </a:cubicBezTo>
                  <a:cubicBezTo>
                    <a:pt x="215" y="712"/>
                    <a:pt x="215" y="712"/>
                    <a:pt x="215" y="712"/>
                  </a:cubicBezTo>
                  <a:cubicBezTo>
                    <a:pt x="215" y="712"/>
                    <a:pt x="215" y="712"/>
                    <a:pt x="215" y="712"/>
                  </a:cubicBezTo>
                  <a:cubicBezTo>
                    <a:pt x="214" y="713"/>
                    <a:pt x="214" y="713"/>
                    <a:pt x="214" y="713"/>
                  </a:cubicBezTo>
                  <a:cubicBezTo>
                    <a:pt x="214" y="713"/>
                    <a:pt x="214" y="713"/>
                    <a:pt x="214" y="713"/>
                  </a:cubicBezTo>
                  <a:cubicBezTo>
                    <a:pt x="212" y="715"/>
                    <a:pt x="212" y="715"/>
                    <a:pt x="212" y="715"/>
                  </a:cubicBezTo>
                  <a:cubicBezTo>
                    <a:pt x="212" y="715"/>
                    <a:pt x="212" y="715"/>
                    <a:pt x="212" y="715"/>
                  </a:cubicBezTo>
                  <a:cubicBezTo>
                    <a:pt x="210" y="716"/>
                    <a:pt x="210" y="716"/>
                    <a:pt x="210" y="716"/>
                  </a:cubicBezTo>
                  <a:cubicBezTo>
                    <a:pt x="210" y="716"/>
                    <a:pt x="210" y="716"/>
                    <a:pt x="210" y="716"/>
                  </a:cubicBezTo>
                  <a:cubicBezTo>
                    <a:pt x="208" y="717"/>
                    <a:pt x="208" y="717"/>
                    <a:pt x="208" y="717"/>
                  </a:cubicBezTo>
                  <a:cubicBezTo>
                    <a:pt x="208" y="717"/>
                    <a:pt x="208" y="717"/>
                    <a:pt x="208" y="717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3" y="719"/>
                    <a:pt x="203" y="719"/>
                    <a:pt x="203" y="719"/>
                  </a:cubicBezTo>
                  <a:cubicBezTo>
                    <a:pt x="203" y="719"/>
                    <a:pt x="203" y="719"/>
                    <a:pt x="203" y="719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7"/>
                    <a:pt x="203" y="717"/>
                    <a:pt x="203" y="717"/>
                  </a:cubicBezTo>
                  <a:cubicBezTo>
                    <a:pt x="203" y="717"/>
                    <a:pt x="203" y="717"/>
                    <a:pt x="203" y="717"/>
                  </a:cubicBezTo>
                  <a:cubicBezTo>
                    <a:pt x="202" y="717"/>
                    <a:pt x="202" y="717"/>
                    <a:pt x="202" y="717"/>
                  </a:cubicBezTo>
                  <a:cubicBezTo>
                    <a:pt x="202" y="717"/>
                    <a:pt x="202" y="717"/>
                    <a:pt x="202" y="717"/>
                  </a:cubicBezTo>
                  <a:cubicBezTo>
                    <a:pt x="202" y="716"/>
                    <a:pt x="202" y="716"/>
                    <a:pt x="202" y="716"/>
                  </a:cubicBezTo>
                  <a:cubicBezTo>
                    <a:pt x="202" y="716"/>
                    <a:pt x="202" y="716"/>
                    <a:pt x="202" y="716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4"/>
                    <a:pt x="201" y="714"/>
                    <a:pt x="201" y="714"/>
                  </a:cubicBezTo>
                  <a:cubicBezTo>
                    <a:pt x="201" y="714"/>
                    <a:pt x="201" y="714"/>
                    <a:pt x="201" y="714"/>
                  </a:cubicBezTo>
                  <a:cubicBezTo>
                    <a:pt x="202" y="713"/>
                    <a:pt x="202" y="713"/>
                    <a:pt x="202" y="713"/>
                  </a:cubicBezTo>
                  <a:cubicBezTo>
                    <a:pt x="202" y="713"/>
                    <a:pt x="202" y="713"/>
                    <a:pt x="202" y="713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6" y="702"/>
                    <a:pt x="216" y="702"/>
                    <a:pt x="216" y="702"/>
                  </a:cubicBezTo>
                  <a:cubicBezTo>
                    <a:pt x="216" y="702"/>
                    <a:pt x="216" y="702"/>
                    <a:pt x="216" y="702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699"/>
                    <a:pt x="214" y="699"/>
                    <a:pt x="214" y="699"/>
                  </a:cubicBezTo>
                  <a:cubicBezTo>
                    <a:pt x="214" y="699"/>
                    <a:pt x="214" y="699"/>
                    <a:pt x="214" y="699"/>
                  </a:cubicBezTo>
                  <a:cubicBezTo>
                    <a:pt x="214" y="699"/>
                    <a:pt x="214" y="698"/>
                    <a:pt x="214" y="698"/>
                  </a:cubicBezTo>
                  <a:cubicBezTo>
                    <a:pt x="214" y="698"/>
                    <a:pt x="214" y="698"/>
                    <a:pt x="214" y="698"/>
                  </a:cubicBezTo>
                  <a:cubicBezTo>
                    <a:pt x="213" y="698"/>
                    <a:pt x="213" y="698"/>
                    <a:pt x="213" y="697"/>
                  </a:cubicBezTo>
                  <a:cubicBezTo>
                    <a:pt x="213" y="697"/>
                    <a:pt x="213" y="697"/>
                    <a:pt x="213" y="697"/>
                  </a:cubicBezTo>
                  <a:cubicBezTo>
                    <a:pt x="213" y="696"/>
                    <a:pt x="213" y="696"/>
                    <a:pt x="213" y="695"/>
                  </a:cubicBezTo>
                  <a:cubicBezTo>
                    <a:pt x="213" y="695"/>
                    <a:pt x="213" y="695"/>
                    <a:pt x="213" y="695"/>
                  </a:cubicBezTo>
                  <a:cubicBezTo>
                    <a:pt x="213" y="693"/>
                    <a:pt x="213" y="691"/>
                    <a:pt x="213" y="689"/>
                  </a:cubicBezTo>
                  <a:cubicBezTo>
                    <a:pt x="213" y="689"/>
                    <a:pt x="213" y="689"/>
                    <a:pt x="213" y="689"/>
                  </a:cubicBezTo>
                  <a:cubicBezTo>
                    <a:pt x="213" y="688"/>
                    <a:pt x="213" y="688"/>
                    <a:pt x="214" y="687"/>
                  </a:cubicBezTo>
                  <a:cubicBezTo>
                    <a:pt x="214" y="687"/>
                    <a:pt x="214" y="687"/>
                    <a:pt x="214" y="687"/>
                  </a:cubicBezTo>
                  <a:cubicBezTo>
                    <a:pt x="214" y="686"/>
                    <a:pt x="214" y="685"/>
                    <a:pt x="215" y="684"/>
                  </a:cubicBezTo>
                  <a:cubicBezTo>
                    <a:pt x="215" y="684"/>
                    <a:pt x="215" y="684"/>
                    <a:pt x="215" y="684"/>
                  </a:cubicBezTo>
                  <a:cubicBezTo>
                    <a:pt x="215" y="684"/>
                    <a:pt x="216" y="683"/>
                    <a:pt x="216" y="682"/>
                  </a:cubicBezTo>
                  <a:cubicBezTo>
                    <a:pt x="216" y="682"/>
                    <a:pt x="216" y="682"/>
                    <a:pt x="216" y="682"/>
                  </a:cubicBezTo>
                  <a:cubicBezTo>
                    <a:pt x="217" y="681"/>
                    <a:pt x="217" y="680"/>
                    <a:pt x="218" y="679"/>
                  </a:cubicBezTo>
                  <a:cubicBezTo>
                    <a:pt x="218" y="679"/>
                    <a:pt x="218" y="679"/>
                    <a:pt x="218" y="679"/>
                  </a:cubicBezTo>
                  <a:cubicBezTo>
                    <a:pt x="219" y="677"/>
                    <a:pt x="219" y="677"/>
                    <a:pt x="219" y="677"/>
                  </a:cubicBezTo>
                  <a:cubicBezTo>
                    <a:pt x="219" y="677"/>
                    <a:pt x="219" y="677"/>
                    <a:pt x="219" y="677"/>
                  </a:cubicBezTo>
                  <a:cubicBezTo>
                    <a:pt x="216" y="679"/>
                    <a:pt x="213" y="681"/>
                    <a:pt x="210" y="683"/>
                  </a:cubicBezTo>
                  <a:cubicBezTo>
                    <a:pt x="210" y="683"/>
                    <a:pt x="210" y="683"/>
                    <a:pt x="210" y="683"/>
                  </a:cubicBezTo>
                  <a:cubicBezTo>
                    <a:pt x="209" y="684"/>
                    <a:pt x="208" y="684"/>
                    <a:pt x="207" y="683"/>
                  </a:cubicBezTo>
                  <a:cubicBezTo>
                    <a:pt x="207" y="683"/>
                    <a:pt x="207" y="683"/>
                    <a:pt x="207" y="683"/>
                  </a:cubicBezTo>
                  <a:cubicBezTo>
                    <a:pt x="207" y="683"/>
                    <a:pt x="207" y="683"/>
                    <a:pt x="207" y="683"/>
                  </a:cubicBezTo>
                  <a:cubicBezTo>
                    <a:pt x="207" y="683"/>
                    <a:pt x="207" y="683"/>
                    <a:pt x="207" y="683"/>
                  </a:cubicBezTo>
                  <a:cubicBezTo>
                    <a:pt x="206" y="683"/>
                    <a:pt x="206" y="683"/>
                    <a:pt x="206" y="683"/>
                  </a:cubicBezTo>
                  <a:cubicBezTo>
                    <a:pt x="206" y="683"/>
                    <a:pt x="206" y="683"/>
                    <a:pt x="206" y="683"/>
                  </a:cubicBezTo>
                  <a:cubicBezTo>
                    <a:pt x="206" y="683"/>
                    <a:pt x="206" y="682"/>
                    <a:pt x="205" y="682"/>
                  </a:cubicBezTo>
                  <a:cubicBezTo>
                    <a:pt x="205" y="682"/>
                    <a:pt x="205" y="682"/>
                    <a:pt x="205" y="682"/>
                  </a:cubicBezTo>
                  <a:cubicBezTo>
                    <a:pt x="205" y="682"/>
                    <a:pt x="205" y="682"/>
                    <a:pt x="205" y="682"/>
                  </a:cubicBezTo>
                  <a:cubicBezTo>
                    <a:pt x="205" y="682"/>
                    <a:pt x="205" y="682"/>
                    <a:pt x="205" y="682"/>
                  </a:cubicBezTo>
                  <a:cubicBezTo>
                    <a:pt x="204" y="681"/>
                    <a:pt x="204" y="681"/>
                    <a:pt x="204" y="681"/>
                  </a:cubicBezTo>
                  <a:cubicBezTo>
                    <a:pt x="204" y="681"/>
                    <a:pt x="204" y="681"/>
                    <a:pt x="204" y="681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2" y="680"/>
                    <a:pt x="202" y="680"/>
                    <a:pt x="202" y="680"/>
                  </a:cubicBezTo>
                  <a:cubicBezTo>
                    <a:pt x="202" y="680"/>
                    <a:pt x="202" y="680"/>
                    <a:pt x="202" y="680"/>
                  </a:cubicBezTo>
                  <a:cubicBezTo>
                    <a:pt x="202" y="680"/>
                    <a:pt x="202" y="680"/>
                    <a:pt x="202" y="679"/>
                  </a:cubicBezTo>
                  <a:cubicBezTo>
                    <a:pt x="202" y="679"/>
                    <a:pt x="202" y="679"/>
                    <a:pt x="202" y="679"/>
                  </a:cubicBezTo>
                  <a:cubicBezTo>
                    <a:pt x="202" y="680"/>
                    <a:pt x="201" y="680"/>
                    <a:pt x="201" y="680"/>
                  </a:cubicBezTo>
                  <a:cubicBezTo>
                    <a:pt x="201" y="680"/>
                    <a:pt x="201" y="680"/>
                    <a:pt x="201" y="680"/>
                  </a:cubicBezTo>
                  <a:cubicBezTo>
                    <a:pt x="201" y="680"/>
                    <a:pt x="201" y="680"/>
                    <a:pt x="201" y="680"/>
                  </a:cubicBezTo>
                  <a:cubicBezTo>
                    <a:pt x="201" y="680"/>
                    <a:pt x="201" y="680"/>
                    <a:pt x="201" y="680"/>
                  </a:cubicBezTo>
                  <a:cubicBezTo>
                    <a:pt x="201" y="680"/>
                    <a:pt x="200" y="680"/>
                    <a:pt x="200" y="680"/>
                  </a:cubicBezTo>
                  <a:cubicBezTo>
                    <a:pt x="200" y="680"/>
                    <a:pt x="200" y="680"/>
                    <a:pt x="200" y="680"/>
                  </a:cubicBezTo>
                  <a:cubicBezTo>
                    <a:pt x="200" y="680"/>
                    <a:pt x="200" y="681"/>
                    <a:pt x="200" y="681"/>
                  </a:cubicBezTo>
                  <a:cubicBezTo>
                    <a:pt x="200" y="681"/>
                    <a:pt x="200" y="681"/>
                    <a:pt x="200" y="681"/>
                  </a:cubicBezTo>
                  <a:cubicBezTo>
                    <a:pt x="200" y="681"/>
                    <a:pt x="200" y="681"/>
                    <a:pt x="200" y="681"/>
                  </a:cubicBezTo>
                  <a:cubicBezTo>
                    <a:pt x="200" y="681"/>
                    <a:pt x="200" y="681"/>
                    <a:pt x="200" y="681"/>
                  </a:cubicBezTo>
                  <a:cubicBezTo>
                    <a:pt x="200" y="682"/>
                    <a:pt x="200" y="682"/>
                    <a:pt x="200" y="682"/>
                  </a:cubicBezTo>
                  <a:cubicBezTo>
                    <a:pt x="200" y="682"/>
                    <a:pt x="200" y="682"/>
                    <a:pt x="200" y="682"/>
                  </a:cubicBezTo>
                  <a:cubicBezTo>
                    <a:pt x="200" y="682"/>
                    <a:pt x="199" y="682"/>
                    <a:pt x="199" y="682"/>
                  </a:cubicBezTo>
                  <a:cubicBezTo>
                    <a:pt x="199" y="682"/>
                    <a:pt x="199" y="682"/>
                    <a:pt x="199" y="682"/>
                  </a:cubicBezTo>
                  <a:cubicBezTo>
                    <a:pt x="199" y="682"/>
                    <a:pt x="199" y="682"/>
                    <a:pt x="199" y="682"/>
                  </a:cubicBezTo>
                  <a:cubicBezTo>
                    <a:pt x="199" y="682"/>
                    <a:pt x="199" y="682"/>
                    <a:pt x="199" y="682"/>
                  </a:cubicBezTo>
                  <a:cubicBezTo>
                    <a:pt x="193" y="692"/>
                    <a:pt x="193" y="692"/>
                    <a:pt x="193" y="692"/>
                  </a:cubicBezTo>
                  <a:cubicBezTo>
                    <a:pt x="193" y="692"/>
                    <a:pt x="193" y="692"/>
                    <a:pt x="193" y="692"/>
                  </a:cubicBezTo>
                  <a:cubicBezTo>
                    <a:pt x="186" y="705"/>
                    <a:pt x="186" y="705"/>
                    <a:pt x="186" y="705"/>
                  </a:cubicBezTo>
                  <a:cubicBezTo>
                    <a:pt x="186" y="705"/>
                    <a:pt x="186" y="705"/>
                    <a:pt x="186" y="705"/>
                  </a:cubicBezTo>
                  <a:cubicBezTo>
                    <a:pt x="176" y="724"/>
                    <a:pt x="176" y="724"/>
                    <a:pt x="176" y="724"/>
                  </a:cubicBezTo>
                  <a:close/>
                  <a:moveTo>
                    <a:pt x="425" y="723"/>
                  </a:moveTo>
                  <a:cubicBezTo>
                    <a:pt x="424" y="722"/>
                    <a:pt x="424" y="722"/>
                    <a:pt x="424" y="722"/>
                  </a:cubicBezTo>
                  <a:cubicBezTo>
                    <a:pt x="424" y="722"/>
                    <a:pt x="424" y="722"/>
                    <a:pt x="424" y="722"/>
                  </a:cubicBezTo>
                  <a:cubicBezTo>
                    <a:pt x="424" y="722"/>
                    <a:pt x="424" y="722"/>
                    <a:pt x="424" y="722"/>
                  </a:cubicBezTo>
                  <a:cubicBezTo>
                    <a:pt x="424" y="722"/>
                    <a:pt x="424" y="722"/>
                    <a:pt x="424" y="722"/>
                  </a:cubicBezTo>
                  <a:cubicBezTo>
                    <a:pt x="423" y="721"/>
                    <a:pt x="423" y="721"/>
                    <a:pt x="423" y="721"/>
                  </a:cubicBezTo>
                  <a:cubicBezTo>
                    <a:pt x="423" y="721"/>
                    <a:pt x="423" y="721"/>
                    <a:pt x="423" y="721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19"/>
                    <a:pt x="423" y="719"/>
                    <a:pt x="423" y="719"/>
                  </a:cubicBezTo>
                  <a:cubicBezTo>
                    <a:pt x="423" y="719"/>
                    <a:pt x="423" y="719"/>
                    <a:pt x="423" y="719"/>
                  </a:cubicBezTo>
                  <a:cubicBezTo>
                    <a:pt x="423" y="718"/>
                    <a:pt x="423" y="718"/>
                    <a:pt x="423" y="718"/>
                  </a:cubicBezTo>
                  <a:cubicBezTo>
                    <a:pt x="423" y="718"/>
                    <a:pt x="423" y="718"/>
                    <a:pt x="423" y="718"/>
                  </a:cubicBezTo>
                  <a:cubicBezTo>
                    <a:pt x="424" y="717"/>
                    <a:pt x="424" y="717"/>
                    <a:pt x="424" y="717"/>
                  </a:cubicBezTo>
                  <a:cubicBezTo>
                    <a:pt x="424" y="717"/>
                    <a:pt x="424" y="717"/>
                    <a:pt x="424" y="717"/>
                  </a:cubicBezTo>
                  <a:cubicBezTo>
                    <a:pt x="425" y="716"/>
                    <a:pt x="425" y="716"/>
                    <a:pt x="425" y="716"/>
                  </a:cubicBezTo>
                  <a:cubicBezTo>
                    <a:pt x="425" y="716"/>
                    <a:pt x="425" y="716"/>
                    <a:pt x="425" y="716"/>
                  </a:cubicBezTo>
                  <a:cubicBezTo>
                    <a:pt x="427" y="715"/>
                    <a:pt x="427" y="715"/>
                    <a:pt x="427" y="715"/>
                  </a:cubicBezTo>
                  <a:cubicBezTo>
                    <a:pt x="427" y="715"/>
                    <a:pt x="427" y="715"/>
                    <a:pt x="427" y="715"/>
                  </a:cubicBezTo>
                  <a:cubicBezTo>
                    <a:pt x="428" y="714"/>
                    <a:pt x="428" y="714"/>
                    <a:pt x="428" y="714"/>
                  </a:cubicBezTo>
                  <a:cubicBezTo>
                    <a:pt x="428" y="714"/>
                    <a:pt x="428" y="714"/>
                    <a:pt x="428" y="714"/>
                  </a:cubicBezTo>
                  <a:cubicBezTo>
                    <a:pt x="430" y="713"/>
                    <a:pt x="430" y="713"/>
                    <a:pt x="430" y="713"/>
                  </a:cubicBezTo>
                  <a:cubicBezTo>
                    <a:pt x="430" y="713"/>
                    <a:pt x="430" y="713"/>
                    <a:pt x="430" y="713"/>
                  </a:cubicBezTo>
                  <a:cubicBezTo>
                    <a:pt x="431" y="712"/>
                    <a:pt x="431" y="712"/>
                    <a:pt x="431" y="712"/>
                  </a:cubicBezTo>
                  <a:cubicBezTo>
                    <a:pt x="431" y="712"/>
                    <a:pt x="431" y="712"/>
                    <a:pt x="431" y="712"/>
                  </a:cubicBezTo>
                  <a:cubicBezTo>
                    <a:pt x="433" y="711"/>
                    <a:pt x="433" y="711"/>
                    <a:pt x="433" y="711"/>
                  </a:cubicBezTo>
                  <a:cubicBezTo>
                    <a:pt x="433" y="711"/>
                    <a:pt x="433" y="711"/>
                    <a:pt x="433" y="711"/>
                  </a:cubicBezTo>
                  <a:cubicBezTo>
                    <a:pt x="434" y="710"/>
                    <a:pt x="434" y="710"/>
                    <a:pt x="434" y="710"/>
                  </a:cubicBezTo>
                  <a:cubicBezTo>
                    <a:pt x="434" y="710"/>
                    <a:pt x="434" y="710"/>
                    <a:pt x="434" y="710"/>
                  </a:cubicBezTo>
                  <a:cubicBezTo>
                    <a:pt x="436" y="709"/>
                    <a:pt x="436" y="709"/>
                    <a:pt x="436" y="709"/>
                  </a:cubicBezTo>
                  <a:cubicBezTo>
                    <a:pt x="436" y="709"/>
                    <a:pt x="436" y="709"/>
                    <a:pt x="436" y="709"/>
                  </a:cubicBezTo>
                  <a:cubicBezTo>
                    <a:pt x="442" y="704"/>
                    <a:pt x="442" y="704"/>
                    <a:pt x="442" y="704"/>
                  </a:cubicBezTo>
                  <a:cubicBezTo>
                    <a:pt x="442" y="704"/>
                    <a:pt x="442" y="704"/>
                    <a:pt x="442" y="704"/>
                  </a:cubicBezTo>
                  <a:cubicBezTo>
                    <a:pt x="443" y="703"/>
                    <a:pt x="443" y="703"/>
                    <a:pt x="443" y="703"/>
                  </a:cubicBezTo>
                  <a:cubicBezTo>
                    <a:pt x="443" y="703"/>
                    <a:pt x="443" y="703"/>
                    <a:pt x="443" y="703"/>
                  </a:cubicBezTo>
                  <a:cubicBezTo>
                    <a:pt x="444" y="703"/>
                    <a:pt x="444" y="703"/>
                    <a:pt x="444" y="703"/>
                  </a:cubicBezTo>
                  <a:cubicBezTo>
                    <a:pt x="444" y="703"/>
                    <a:pt x="444" y="703"/>
                    <a:pt x="444" y="703"/>
                  </a:cubicBezTo>
                  <a:cubicBezTo>
                    <a:pt x="444" y="702"/>
                    <a:pt x="444" y="702"/>
                    <a:pt x="444" y="702"/>
                  </a:cubicBezTo>
                  <a:cubicBezTo>
                    <a:pt x="444" y="702"/>
                    <a:pt x="444" y="702"/>
                    <a:pt x="444" y="702"/>
                  </a:cubicBezTo>
                  <a:cubicBezTo>
                    <a:pt x="445" y="700"/>
                    <a:pt x="445" y="700"/>
                    <a:pt x="445" y="700"/>
                  </a:cubicBezTo>
                  <a:cubicBezTo>
                    <a:pt x="445" y="700"/>
                    <a:pt x="445" y="700"/>
                    <a:pt x="445" y="700"/>
                  </a:cubicBezTo>
                  <a:cubicBezTo>
                    <a:pt x="446" y="699"/>
                    <a:pt x="446" y="699"/>
                    <a:pt x="446" y="699"/>
                  </a:cubicBezTo>
                  <a:cubicBezTo>
                    <a:pt x="446" y="699"/>
                    <a:pt x="446" y="699"/>
                    <a:pt x="446" y="699"/>
                  </a:cubicBezTo>
                  <a:cubicBezTo>
                    <a:pt x="446" y="698"/>
                    <a:pt x="446" y="698"/>
                    <a:pt x="446" y="698"/>
                  </a:cubicBezTo>
                  <a:cubicBezTo>
                    <a:pt x="446" y="698"/>
                    <a:pt x="446" y="698"/>
                    <a:pt x="446" y="698"/>
                  </a:cubicBezTo>
                  <a:cubicBezTo>
                    <a:pt x="446" y="697"/>
                    <a:pt x="446" y="697"/>
                    <a:pt x="446" y="697"/>
                  </a:cubicBezTo>
                  <a:cubicBezTo>
                    <a:pt x="446" y="697"/>
                    <a:pt x="446" y="697"/>
                    <a:pt x="446" y="697"/>
                  </a:cubicBezTo>
                  <a:cubicBezTo>
                    <a:pt x="446" y="696"/>
                    <a:pt x="446" y="696"/>
                    <a:pt x="446" y="696"/>
                  </a:cubicBezTo>
                  <a:cubicBezTo>
                    <a:pt x="446" y="696"/>
                    <a:pt x="446" y="696"/>
                    <a:pt x="446" y="696"/>
                  </a:cubicBezTo>
                  <a:cubicBezTo>
                    <a:pt x="444" y="695"/>
                    <a:pt x="444" y="695"/>
                    <a:pt x="444" y="695"/>
                  </a:cubicBezTo>
                  <a:cubicBezTo>
                    <a:pt x="444" y="695"/>
                    <a:pt x="444" y="695"/>
                    <a:pt x="444" y="695"/>
                  </a:cubicBezTo>
                  <a:cubicBezTo>
                    <a:pt x="444" y="696"/>
                    <a:pt x="444" y="696"/>
                    <a:pt x="444" y="696"/>
                  </a:cubicBezTo>
                  <a:cubicBezTo>
                    <a:pt x="444" y="696"/>
                    <a:pt x="444" y="696"/>
                    <a:pt x="444" y="696"/>
                  </a:cubicBezTo>
                  <a:cubicBezTo>
                    <a:pt x="444" y="697"/>
                    <a:pt x="444" y="697"/>
                    <a:pt x="444" y="697"/>
                  </a:cubicBezTo>
                  <a:cubicBezTo>
                    <a:pt x="444" y="697"/>
                    <a:pt x="444" y="697"/>
                    <a:pt x="444" y="697"/>
                  </a:cubicBezTo>
                  <a:cubicBezTo>
                    <a:pt x="443" y="697"/>
                    <a:pt x="443" y="697"/>
                    <a:pt x="443" y="697"/>
                  </a:cubicBezTo>
                  <a:cubicBezTo>
                    <a:pt x="443" y="697"/>
                    <a:pt x="443" y="697"/>
                    <a:pt x="443" y="697"/>
                  </a:cubicBezTo>
                  <a:cubicBezTo>
                    <a:pt x="443" y="698"/>
                    <a:pt x="443" y="698"/>
                    <a:pt x="443" y="698"/>
                  </a:cubicBezTo>
                  <a:cubicBezTo>
                    <a:pt x="443" y="698"/>
                    <a:pt x="443" y="698"/>
                    <a:pt x="443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1" y="699"/>
                    <a:pt x="441" y="699"/>
                    <a:pt x="441" y="699"/>
                  </a:cubicBezTo>
                  <a:cubicBezTo>
                    <a:pt x="441" y="699"/>
                    <a:pt x="441" y="699"/>
                    <a:pt x="441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6"/>
                    <a:pt x="436" y="696"/>
                    <a:pt x="436" y="696"/>
                  </a:cubicBezTo>
                  <a:cubicBezTo>
                    <a:pt x="436" y="696"/>
                    <a:pt x="436" y="696"/>
                    <a:pt x="436" y="696"/>
                  </a:cubicBezTo>
                  <a:cubicBezTo>
                    <a:pt x="443" y="692"/>
                    <a:pt x="443" y="692"/>
                    <a:pt x="443" y="692"/>
                  </a:cubicBezTo>
                  <a:cubicBezTo>
                    <a:pt x="443" y="692"/>
                    <a:pt x="443" y="692"/>
                    <a:pt x="443" y="692"/>
                  </a:cubicBezTo>
                  <a:cubicBezTo>
                    <a:pt x="442" y="692"/>
                    <a:pt x="442" y="692"/>
                    <a:pt x="442" y="692"/>
                  </a:cubicBezTo>
                  <a:cubicBezTo>
                    <a:pt x="442" y="692"/>
                    <a:pt x="442" y="692"/>
                    <a:pt x="442" y="692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5"/>
                    <a:pt x="444" y="685"/>
                    <a:pt x="444" y="685"/>
                  </a:cubicBezTo>
                  <a:cubicBezTo>
                    <a:pt x="444" y="685"/>
                    <a:pt x="444" y="685"/>
                    <a:pt x="444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40" y="684"/>
                    <a:pt x="440" y="684"/>
                    <a:pt x="440" y="684"/>
                  </a:cubicBezTo>
                  <a:cubicBezTo>
                    <a:pt x="440" y="684"/>
                    <a:pt x="440" y="684"/>
                    <a:pt x="440" y="684"/>
                  </a:cubicBezTo>
                  <a:cubicBezTo>
                    <a:pt x="441" y="683"/>
                    <a:pt x="441" y="683"/>
                    <a:pt x="441" y="683"/>
                  </a:cubicBezTo>
                  <a:cubicBezTo>
                    <a:pt x="441" y="683"/>
                    <a:pt x="441" y="683"/>
                    <a:pt x="441" y="683"/>
                  </a:cubicBezTo>
                  <a:cubicBezTo>
                    <a:pt x="443" y="682"/>
                    <a:pt x="443" y="682"/>
                    <a:pt x="443" y="682"/>
                  </a:cubicBezTo>
                  <a:cubicBezTo>
                    <a:pt x="443" y="682"/>
                    <a:pt x="443" y="682"/>
                    <a:pt x="443" y="682"/>
                  </a:cubicBezTo>
                  <a:cubicBezTo>
                    <a:pt x="445" y="681"/>
                    <a:pt x="445" y="681"/>
                    <a:pt x="445" y="681"/>
                  </a:cubicBezTo>
                  <a:cubicBezTo>
                    <a:pt x="445" y="681"/>
                    <a:pt x="445" y="681"/>
                    <a:pt x="445" y="681"/>
                  </a:cubicBezTo>
                  <a:cubicBezTo>
                    <a:pt x="446" y="680"/>
                    <a:pt x="446" y="680"/>
                    <a:pt x="446" y="680"/>
                  </a:cubicBezTo>
                  <a:cubicBezTo>
                    <a:pt x="446" y="680"/>
                    <a:pt x="446" y="680"/>
                    <a:pt x="446" y="680"/>
                  </a:cubicBezTo>
                  <a:cubicBezTo>
                    <a:pt x="448" y="679"/>
                    <a:pt x="448" y="679"/>
                    <a:pt x="448" y="679"/>
                  </a:cubicBezTo>
                  <a:cubicBezTo>
                    <a:pt x="448" y="679"/>
                    <a:pt x="448" y="679"/>
                    <a:pt x="448" y="679"/>
                  </a:cubicBezTo>
                  <a:cubicBezTo>
                    <a:pt x="449" y="678"/>
                    <a:pt x="449" y="678"/>
                    <a:pt x="449" y="678"/>
                  </a:cubicBezTo>
                  <a:cubicBezTo>
                    <a:pt x="449" y="678"/>
                    <a:pt x="449" y="678"/>
                    <a:pt x="449" y="678"/>
                  </a:cubicBezTo>
                  <a:cubicBezTo>
                    <a:pt x="450" y="677"/>
                    <a:pt x="450" y="677"/>
                    <a:pt x="450" y="677"/>
                  </a:cubicBezTo>
                  <a:cubicBezTo>
                    <a:pt x="450" y="677"/>
                    <a:pt x="450" y="677"/>
                    <a:pt x="450" y="677"/>
                  </a:cubicBezTo>
                  <a:cubicBezTo>
                    <a:pt x="451" y="676"/>
                    <a:pt x="451" y="676"/>
                    <a:pt x="451" y="676"/>
                  </a:cubicBezTo>
                  <a:cubicBezTo>
                    <a:pt x="451" y="676"/>
                    <a:pt x="451" y="676"/>
                    <a:pt x="451" y="676"/>
                  </a:cubicBezTo>
                  <a:cubicBezTo>
                    <a:pt x="452" y="676"/>
                    <a:pt x="452" y="676"/>
                    <a:pt x="452" y="676"/>
                  </a:cubicBezTo>
                  <a:cubicBezTo>
                    <a:pt x="452" y="676"/>
                    <a:pt x="452" y="676"/>
                    <a:pt x="452" y="676"/>
                  </a:cubicBezTo>
                  <a:cubicBezTo>
                    <a:pt x="454" y="675"/>
                    <a:pt x="454" y="675"/>
                    <a:pt x="454" y="675"/>
                  </a:cubicBezTo>
                  <a:cubicBezTo>
                    <a:pt x="454" y="675"/>
                    <a:pt x="454" y="675"/>
                    <a:pt x="454" y="675"/>
                  </a:cubicBezTo>
                  <a:cubicBezTo>
                    <a:pt x="454" y="674"/>
                    <a:pt x="454" y="674"/>
                    <a:pt x="454" y="674"/>
                  </a:cubicBezTo>
                  <a:cubicBezTo>
                    <a:pt x="454" y="674"/>
                    <a:pt x="454" y="674"/>
                    <a:pt x="454" y="674"/>
                  </a:cubicBezTo>
                  <a:cubicBezTo>
                    <a:pt x="455" y="672"/>
                    <a:pt x="455" y="672"/>
                    <a:pt x="455" y="672"/>
                  </a:cubicBezTo>
                  <a:cubicBezTo>
                    <a:pt x="455" y="672"/>
                    <a:pt x="455" y="672"/>
                    <a:pt x="455" y="672"/>
                  </a:cubicBezTo>
                  <a:cubicBezTo>
                    <a:pt x="455" y="671"/>
                    <a:pt x="455" y="671"/>
                    <a:pt x="455" y="671"/>
                  </a:cubicBezTo>
                  <a:cubicBezTo>
                    <a:pt x="455" y="671"/>
                    <a:pt x="455" y="671"/>
                    <a:pt x="455" y="671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5" y="669"/>
                    <a:pt x="455" y="669"/>
                    <a:pt x="455" y="669"/>
                  </a:cubicBezTo>
                  <a:cubicBezTo>
                    <a:pt x="455" y="669"/>
                    <a:pt x="455" y="669"/>
                    <a:pt x="455" y="669"/>
                  </a:cubicBezTo>
                  <a:cubicBezTo>
                    <a:pt x="455" y="669"/>
                    <a:pt x="454" y="668"/>
                    <a:pt x="454" y="668"/>
                  </a:cubicBezTo>
                  <a:cubicBezTo>
                    <a:pt x="454" y="668"/>
                    <a:pt x="454" y="668"/>
                    <a:pt x="454" y="668"/>
                  </a:cubicBezTo>
                  <a:cubicBezTo>
                    <a:pt x="454" y="667"/>
                    <a:pt x="454" y="667"/>
                    <a:pt x="454" y="667"/>
                  </a:cubicBezTo>
                  <a:cubicBezTo>
                    <a:pt x="454" y="667"/>
                    <a:pt x="454" y="667"/>
                    <a:pt x="454" y="667"/>
                  </a:cubicBezTo>
                  <a:cubicBezTo>
                    <a:pt x="453" y="667"/>
                    <a:pt x="453" y="667"/>
                    <a:pt x="453" y="667"/>
                  </a:cubicBezTo>
                  <a:cubicBezTo>
                    <a:pt x="453" y="667"/>
                    <a:pt x="453" y="667"/>
                    <a:pt x="453" y="667"/>
                  </a:cubicBezTo>
                  <a:cubicBezTo>
                    <a:pt x="451" y="669"/>
                    <a:pt x="451" y="669"/>
                    <a:pt x="451" y="669"/>
                  </a:cubicBezTo>
                  <a:cubicBezTo>
                    <a:pt x="451" y="669"/>
                    <a:pt x="451" y="669"/>
                    <a:pt x="451" y="669"/>
                  </a:cubicBezTo>
                  <a:cubicBezTo>
                    <a:pt x="450" y="670"/>
                    <a:pt x="450" y="670"/>
                    <a:pt x="450" y="670"/>
                  </a:cubicBezTo>
                  <a:cubicBezTo>
                    <a:pt x="450" y="670"/>
                    <a:pt x="450" y="670"/>
                    <a:pt x="450" y="670"/>
                  </a:cubicBezTo>
                  <a:cubicBezTo>
                    <a:pt x="448" y="672"/>
                    <a:pt x="448" y="672"/>
                    <a:pt x="448" y="672"/>
                  </a:cubicBezTo>
                  <a:cubicBezTo>
                    <a:pt x="448" y="672"/>
                    <a:pt x="448" y="672"/>
                    <a:pt x="448" y="672"/>
                  </a:cubicBezTo>
                  <a:cubicBezTo>
                    <a:pt x="447" y="673"/>
                    <a:pt x="447" y="673"/>
                    <a:pt x="447" y="673"/>
                  </a:cubicBezTo>
                  <a:cubicBezTo>
                    <a:pt x="447" y="673"/>
                    <a:pt x="447" y="673"/>
                    <a:pt x="447" y="673"/>
                  </a:cubicBezTo>
                  <a:cubicBezTo>
                    <a:pt x="445" y="674"/>
                    <a:pt x="445" y="674"/>
                    <a:pt x="445" y="674"/>
                  </a:cubicBezTo>
                  <a:cubicBezTo>
                    <a:pt x="445" y="674"/>
                    <a:pt x="445" y="674"/>
                    <a:pt x="445" y="674"/>
                  </a:cubicBezTo>
                  <a:cubicBezTo>
                    <a:pt x="444" y="675"/>
                    <a:pt x="444" y="675"/>
                    <a:pt x="444" y="675"/>
                  </a:cubicBezTo>
                  <a:cubicBezTo>
                    <a:pt x="444" y="675"/>
                    <a:pt x="444" y="675"/>
                    <a:pt x="444" y="675"/>
                  </a:cubicBezTo>
                  <a:cubicBezTo>
                    <a:pt x="442" y="676"/>
                    <a:pt x="442" y="676"/>
                    <a:pt x="442" y="676"/>
                  </a:cubicBezTo>
                  <a:cubicBezTo>
                    <a:pt x="442" y="676"/>
                    <a:pt x="442" y="676"/>
                    <a:pt x="442" y="676"/>
                  </a:cubicBezTo>
                  <a:cubicBezTo>
                    <a:pt x="440" y="675"/>
                    <a:pt x="440" y="675"/>
                    <a:pt x="440" y="675"/>
                  </a:cubicBezTo>
                  <a:cubicBezTo>
                    <a:pt x="440" y="675"/>
                    <a:pt x="440" y="675"/>
                    <a:pt x="440" y="675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3"/>
                    <a:pt x="440" y="673"/>
                    <a:pt x="440" y="673"/>
                  </a:cubicBezTo>
                  <a:cubicBezTo>
                    <a:pt x="440" y="673"/>
                    <a:pt x="440" y="673"/>
                    <a:pt x="440" y="673"/>
                  </a:cubicBezTo>
                  <a:cubicBezTo>
                    <a:pt x="441" y="672"/>
                    <a:pt x="441" y="672"/>
                    <a:pt x="441" y="672"/>
                  </a:cubicBezTo>
                  <a:cubicBezTo>
                    <a:pt x="441" y="672"/>
                    <a:pt x="441" y="672"/>
                    <a:pt x="441" y="672"/>
                  </a:cubicBezTo>
                  <a:cubicBezTo>
                    <a:pt x="441" y="671"/>
                    <a:pt x="441" y="671"/>
                    <a:pt x="441" y="671"/>
                  </a:cubicBezTo>
                  <a:cubicBezTo>
                    <a:pt x="441" y="671"/>
                    <a:pt x="441" y="671"/>
                    <a:pt x="441" y="671"/>
                  </a:cubicBezTo>
                  <a:cubicBezTo>
                    <a:pt x="441" y="670"/>
                    <a:pt x="441" y="670"/>
                    <a:pt x="441" y="670"/>
                  </a:cubicBezTo>
                  <a:cubicBezTo>
                    <a:pt x="441" y="670"/>
                    <a:pt x="441" y="670"/>
                    <a:pt x="441" y="670"/>
                  </a:cubicBezTo>
                  <a:cubicBezTo>
                    <a:pt x="441" y="669"/>
                    <a:pt x="441" y="669"/>
                    <a:pt x="441" y="669"/>
                  </a:cubicBezTo>
                  <a:cubicBezTo>
                    <a:pt x="441" y="669"/>
                    <a:pt x="441" y="669"/>
                    <a:pt x="441" y="669"/>
                  </a:cubicBezTo>
                  <a:cubicBezTo>
                    <a:pt x="441" y="668"/>
                    <a:pt x="441" y="668"/>
                    <a:pt x="441" y="668"/>
                  </a:cubicBezTo>
                  <a:cubicBezTo>
                    <a:pt x="441" y="668"/>
                    <a:pt x="441" y="668"/>
                    <a:pt x="441" y="668"/>
                  </a:cubicBezTo>
                  <a:cubicBezTo>
                    <a:pt x="435" y="671"/>
                    <a:pt x="435" y="671"/>
                    <a:pt x="435" y="671"/>
                  </a:cubicBezTo>
                  <a:cubicBezTo>
                    <a:pt x="435" y="671"/>
                    <a:pt x="435" y="671"/>
                    <a:pt x="435" y="671"/>
                  </a:cubicBezTo>
                  <a:cubicBezTo>
                    <a:pt x="428" y="676"/>
                    <a:pt x="428" y="676"/>
                    <a:pt x="428" y="676"/>
                  </a:cubicBezTo>
                  <a:cubicBezTo>
                    <a:pt x="428" y="676"/>
                    <a:pt x="428" y="676"/>
                    <a:pt x="428" y="676"/>
                  </a:cubicBezTo>
                  <a:cubicBezTo>
                    <a:pt x="426" y="676"/>
                    <a:pt x="426" y="676"/>
                    <a:pt x="426" y="676"/>
                  </a:cubicBezTo>
                  <a:cubicBezTo>
                    <a:pt x="426" y="676"/>
                    <a:pt x="426" y="676"/>
                    <a:pt x="426" y="676"/>
                  </a:cubicBezTo>
                  <a:cubicBezTo>
                    <a:pt x="425" y="676"/>
                    <a:pt x="425" y="676"/>
                    <a:pt x="425" y="676"/>
                  </a:cubicBezTo>
                  <a:cubicBezTo>
                    <a:pt x="425" y="676"/>
                    <a:pt x="425" y="676"/>
                    <a:pt x="425" y="676"/>
                  </a:cubicBezTo>
                  <a:cubicBezTo>
                    <a:pt x="424" y="676"/>
                    <a:pt x="424" y="676"/>
                    <a:pt x="424" y="676"/>
                  </a:cubicBezTo>
                  <a:cubicBezTo>
                    <a:pt x="424" y="676"/>
                    <a:pt x="424" y="676"/>
                    <a:pt x="424" y="676"/>
                  </a:cubicBezTo>
                  <a:cubicBezTo>
                    <a:pt x="422" y="676"/>
                    <a:pt x="422" y="676"/>
                    <a:pt x="422" y="676"/>
                  </a:cubicBezTo>
                  <a:cubicBezTo>
                    <a:pt x="422" y="676"/>
                    <a:pt x="422" y="676"/>
                    <a:pt x="422" y="676"/>
                  </a:cubicBezTo>
                  <a:cubicBezTo>
                    <a:pt x="421" y="675"/>
                    <a:pt x="421" y="675"/>
                    <a:pt x="421" y="675"/>
                  </a:cubicBezTo>
                  <a:cubicBezTo>
                    <a:pt x="421" y="675"/>
                    <a:pt x="421" y="675"/>
                    <a:pt x="421" y="675"/>
                  </a:cubicBezTo>
                  <a:cubicBezTo>
                    <a:pt x="420" y="674"/>
                    <a:pt x="420" y="674"/>
                    <a:pt x="420" y="674"/>
                  </a:cubicBezTo>
                  <a:cubicBezTo>
                    <a:pt x="420" y="674"/>
                    <a:pt x="420" y="674"/>
                    <a:pt x="420" y="674"/>
                  </a:cubicBezTo>
                  <a:cubicBezTo>
                    <a:pt x="418" y="674"/>
                    <a:pt x="418" y="674"/>
                    <a:pt x="418" y="674"/>
                  </a:cubicBezTo>
                  <a:cubicBezTo>
                    <a:pt x="418" y="674"/>
                    <a:pt x="418" y="674"/>
                    <a:pt x="418" y="674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2"/>
                    <a:pt x="417" y="672"/>
                    <a:pt x="417" y="672"/>
                  </a:cubicBezTo>
                  <a:cubicBezTo>
                    <a:pt x="417" y="672"/>
                    <a:pt x="417" y="672"/>
                    <a:pt x="417" y="672"/>
                  </a:cubicBezTo>
                  <a:cubicBezTo>
                    <a:pt x="416" y="672"/>
                    <a:pt x="416" y="672"/>
                    <a:pt x="416" y="672"/>
                  </a:cubicBezTo>
                  <a:cubicBezTo>
                    <a:pt x="416" y="672"/>
                    <a:pt x="416" y="672"/>
                    <a:pt x="416" y="672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7" y="670"/>
                    <a:pt x="417" y="670"/>
                    <a:pt x="417" y="670"/>
                  </a:cubicBezTo>
                  <a:cubicBezTo>
                    <a:pt x="417" y="670"/>
                    <a:pt x="417" y="670"/>
                    <a:pt x="417" y="670"/>
                  </a:cubicBezTo>
                  <a:cubicBezTo>
                    <a:pt x="418" y="670"/>
                    <a:pt x="418" y="670"/>
                    <a:pt x="418" y="670"/>
                  </a:cubicBezTo>
                  <a:cubicBezTo>
                    <a:pt x="418" y="670"/>
                    <a:pt x="418" y="670"/>
                    <a:pt x="418" y="670"/>
                  </a:cubicBezTo>
                  <a:cubicBezTo>
                    <a:pt x="419" y="670"/>
                    <a:pt x="419" y="670"/>
                    <a:pt x="419" y="670"/>
                  </a:cubicBezTo>
                  <a:cubicBezTo>
                    <a:pt x="419" y="670"/>
                    <a:pt x="419" y="670"/>
                    <a:pt x="419" y="670"/>
                  </a:cubicBezTo>
                  <a:cubicBezTo>
                    <a:pt x="420" y="670"/>
                    <a:pt x="420" y="670"/>
                    <a:pt x="420" y="670"/>
                  </a:cubicBezTo>
                  <a:cubicBezTo>
                    <a:pt x="420" y="670"/>
                    <a:pt x="420" y="670"/>
                    <a:pt x="420" y="670"/>
                  </a:cubicBezTo>
                  <a:cubicBezTo>
                    <a:pt x="421" y="670"/>
                    <a:pt x="421" y="670"/>
                    <a:pt x="421" y="670"/>
                  </a:cubicBezTo>
                  <a:cubicBezTo>
                    <a:pt x="421" y="670"/>
                    <a:pt x="421" y="670"/>
                    <a:pt x="421" y="670"/>
                  </a:cubicBezTo>
                  <a:cubicBezTo>
                    <a:pt x="422" y="670"/>
                    <a:pt x="422" y="670"/>
                    <a:pt x="422" y="670"/>
                  </a:cubicBezTo>
                  <a:cubicBezTo>
                    <a:pt x="422" y="670"/>
                    <a:pt x="422" y="670"/>
                    <a:pt x="422" y="670"/>
                  </a:cubicBezTo>
                  <a:cubicBezTo>
                    <a:pt x="423" y="670"/>
                    <a:pt x="423" y="670"/>
                    <a:pt x="423" y="670"/>
                  </a:cubicBezTo>
                  <a:cubicBezTo>
                    <a:pt x="423" y="670"/>
                    <a:pt x="423" y="670"/>
                    <a:pt x="423" y="670"/>
                  </a:cubicBezTo>
                  <a:cubicBezTo>
                    <a:pt x="425" y="669"/>
                    <a:pt x="425" y="669"/>
                    <a:pt x="425" y="669"/>
                  </a:cubicBezTo>
                  <a:cubicBezTo>
                    <a:pt x="425" y="669"/>
                    <a:pt x="425" y="669"/>
                    <a:pt x="425" y="669"/>
                  </a:cubicBezTo>
                  <a:cubicBezTo>
                    <a:pt x="426" y="669"/>
                    <a:pt x="426" y="669"/>
                    <a:pt x="426" y="669"/>
                  </a:cubicBezTo>
                  <a:cubicBezTo>
                    <a:pt x="426" y="669"/>
                    <a:pt x="426" y="669"/>
                    <a:pt x="426" y="669"/>
                  </a:cubicBezTo>
                  <a:cubicBezTo>
                    <a:pt x="428" y="669"/>
                    <a:pt x="428" y="669"/>
                    <a:pt x="428" y="669"/>
                  </a:cubicBezTo>
                  <a:cubicBezTo>
                    <a:pt x="428" y="669"/>
                    <a:pt x="428" y="669"/>
                    <a:pt x="428" y="669"/>
                  </a:cubicBezTo>
                  <a:cubicBezTo>
                    <a:pt x="429" y="669"/>
                    <a:pt x="429" y="669"/>
                    <a:pt x="429" y="669"/>
                  </a:cubicBezTo>
                  <a:cubicBezTo>
                    <a:pt x="429" y="669"/>
                    <a:pt x="429" y="669"/>
                    <a:pt x="429" y="669"/>
                  </a:cubicBezTo>
                  <a:cubicBezTo>
                    <a:pt x="431" y="669"/>
                    <a:pt x="431" y="669"/>
                    <a:pt x="431" y="669"/>
                  </a:cubicBezTo>
                  <a:cubicBezTo>
                    <a:pt x="431" y="669"/>
                    <a:pt x="431" y="669"/>
                    <a:pt x="431" y="669"/>
                  </a:cubicBezTo>
                  <a:cubicBezTo>
                    <a:pt x="432" y="669"/>
                    <a:pt x="432" y="669"/>
                    <a:pt x="432" y="669"/>
                  </a:cubicBezTo>
                  <a:cubicBezTo>
                    <a:pt x="432" y="669"/>
                    <a:pt x="432" y="669"/>
                    <a:pt x="432" y="669"/>
                  </a:cubicBezTo>
                  <a:cubicBezTo>
                    <a:pt x="434" y="668"/>
                    <a:pt x="434" y="668"/>
                    <a:pt x="434" y="668"/>
                  </a:cubicBezTo>
                  <a:cubicBezTo>
                    <a:pt x="434" y="668"/>
                    <a:pt x="434" y="668"/>
                    <a:pt x="434" y="668"/>
                  </a:cubicBezTo>
                  <a:cubicBezTo>
                    <a:pt x="435" y="668"/>
                    <a:pt x="435" y="668"/>
                    <a:pt x="435" y="668"/>
                  </a:cubicBezTo>
                  <a:cubicBezTo>
                    <a:pt x="435" y="668"/>
                    <a:pt x="435" y="668"/>
                    <a:pt x="435" y="668"/>
                  </a:cubicBezTo>
                  <a:cubicBezTo>
                    <a:pt x="437" y="667"/>
                    <a:pt x="437" y="667"/>
                    <a:pt x="437" y="667"/>
                  </a:cubicBezTo>
                  <a:cubicBezTo>
                    <a:pt x="437" y="667"/>
                    <a:pt x="437" y="667"/>
                    <a:pt x="437" y="667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6" y="659"/>
                    <a:pt x="446" y="659"/>
                    <a:pt x="446" y="659"/>
                  </a:cubicBezTo>
                  <a:cubicBezTo>
                    <a:pt x="446" y="659"/>
                    <a:pt x="446" y="659"/>
                    <a:pt x="446" y="659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7"/>
                    <a:pt x="445" y="657"/>
                    <a:pt x="445" y="657"/>
                  </a:cubicBezTo>
                  <a:cubicBezTo>
                    <a:pt x="445" y="657"/>
                    <a:pt x="445" y="657"/>
                    <a:pt x="445" y="657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5"/>
                    <a:pt x="445" y="655"/>
                    <a:pt x="445" y="655"/>
                  </a:cubicBezTo>
                  <a:cubicBezTo>
                    <a:pt x="445" y="655"/>
                    <a:pt x="445" y="655"/>
                    <a:pt x="445" y="655"/>
                  </a:cubicBezTo>
                  <a:cubicBezTo>
                    <a:pt x="445" y="654"/>
                    <a:pt x="445" y="654"/>
                    <a:pt x="445" y="654"/>
                  </a:cubicBezTo>
                  <a:cubicBezTo>
                    <a:pt x="445" y="654"/>
                    <a:pt x="445" y="654"/>
                    <a:pt x="445" y="654"/>
                  </a:cubicBezTo>
                  <a:cubicBezTo>
                    <a:pt x="445" y="653"/>
                    <a:pt x="445" y="653"/>
                    <a:pt x="445" y="653"/>
                  </a:cubicBezTo>
                  <a:cubicBezTo>
                    <a:pt x="445" y="653"/>
                    <a:pt x="445" y="653"/>
                    <a:pt x="445" y="653"/>
                  </a:cubicBezTo>
                  <a:cubicBezTo>
                    <a:pt x="444" y="653"/>
                    <a:pt x="444" y="653"/>
                    <a:pt x="444" y="653"/>
                  </a:cubicBezTo>
                  <a:cubicBezTo>
                    <a:pt x="444" y="653"/>
                    <a:pt x="444" y="653"/>
                    <a:pt x="444" y="653"/>
                  </a:cubicBezTo>
                  <a:cubicBezTo>
                    <a:pt x="443" y="654"/>
                    <a:pt x="443" y="654"/>
                    <a:pt x="443" y="654"/>
                  </a:cubicBezTo>
                  <a:cubicBezTo>
                    <a:pt x="443" y="654"/>
                    <a:pt x="443" y="654"/>
                    <a:pt x="443" y="654"/>
                  </a:cubicBezTo>
                  <a:cubicBezTo>
                    <a:pt x="442" y="655"/>
                    <a:pt x="442" y="655"/>
                    <a:pt x="442" y="655"/>
                  </a:cubicBezTo>
                  <a:cubicBezTo>
                    <a:pt x="442" y="655"/>
                    <a:pt x="442" y="655"/>
                    <a:pt x="442" y="655"/>
                  </a:cubicBezTo>
                  <a:cubicBezTo>
                    <a:pt x="441" y="656"/>
                    <a:pt x="441" y="656"/>
                    <a:pt x="441" y="656"/>
                  </a:cubicBezTo>
                  <a:cubicBezTo>
                    <a:pt x="441" y="656"/>
                    <a:pt x="441" y="656"/>
                    <a:pt x="441" y="656"/>
                  </a:cubicBezTo>
                  <a:cubicBezTo>
                    <a:pt x="440" y="656"/>
                    <a:pt x="440" y="656"/>
                    <a:pt x="440" y="656"/>
                  </a:cubicBezTo>
                  <a:cubicBezTo>
                    <a:pt x="440" y="656"/>
                    <a:pt x="440" y="656"/>
                    <a:pt x="440" y="656"/>
                  </a:cubicBezTo>
                  <a:cubicBezTo>
                    <a:pt x="439" y="656"/>
                    <a:pt x="439" y="656"/>
                    <a:pt x="439" y="656"/>
                  </a:cubicBezTo>
                  <a:cubicBezTo>
                    <a:pt x="439" y="656"/>
                    <a:pt x="439" y="656"/>
                    <a:pt x="439" y="656"/>
                  </a:cubicBezTo>
                  <a:cubicBezTo>
                    <a:pt x="438" y="656"/>
                    <a:pt x="438" y="656"/>
                    <a:pt x="438" y="656"/>
                  </a:cubicBezTo>
                  <a:cubicBezTo>
                    <a:pt x="438" y="656"/>
                    <a:pt x="438" y="656"/>
                    <a:pt x="438" y="656"/>
                  </a:cubicBezTo>
                  <a:cubicBezTo>
                    <a:pt x="437" y="656"/>
                    <a:pt x="437" y="656"/>
                    <a:pt x="437" y="656"/>
                  </a:cubicBezTo>
                  <a:cubicBezTo>
                    <a:pt x="437" y="656"/>
                    <a:pt x="437" y="656"/>
                    <a:pt x="437" y="656"/>
                  </a:cubicBezTo>
                  <a:cubicBezTo>
                    <a:pt x="436" y="656"/>
                    <a:pt x="436" y="656"/>
                    <a:pt x="436" y="656"/>
                  </a:cubicBezTo>
                  <a:cubicBezTo>
                    <a:pt x="436" y="656"/>
                    <a:pt x="436" y="656"/>
                    <a:pt x="436" y="656"/>
                  </a:cubicBezTo>
                  <a:cubicBezTo>
                    <a:pt x="436" y="655"/>
                    <a:pt x="436" y="655"/>
                    <a:pt x="436" y="655"/>
                  </a:cubicBezTo>
                  <a:cubicBezTo>
                    <a:pt x="436" y="655"/>
                    <a:pt x="436" y="655"/>
                    <a:pt x="436" y="655"/>
                  </a:cubicBezTo>
                  <a:cubicBezTo>
                    <a:pt x="436" y="654"/>
                    <a:pt x="436" y="654"/>
                    <a:pt x="436" y="654"/>
                  </a:cubicBezTo>
                  <a:cubicBezTo>
                    <a:pt x="436" y="654"/>
                    <a:pt x="436" y="654"/>
                    <a:pt x="436" y="654"/>
                  </a:cubicBezTo>
                  <a:cubicBezTo>
                    <a:pt x="435" y="654"/>
                    <a:pt x="435" y="654"/>
                    <a:pt x="435" y="654"/>
                  </a:cubicBezTo>
                  <a:cubicBezTo>
                    <a:pt x="435" y="654"/>
                    <a:pt x="435" y="654"/>
                    <a:pt x="435" y="654"/>
                  </a:cubicBezTo>
                  <a:cubicBezTo>
                    <a:pt x="435" y="652"/>
                    <a:pt x="435" y="652"/>
                    <a:pt x="435" y="652"/>
                  </a:cubicBezTo>
                  <a:cubicBezTo>
                    <a:pt x="435" y="652"/>
                    <a:pt x="435" y="652"/>
                    <a:pt x="435" y="652"/>
                  </a:cubicBezTo>
                  <a:cubicBezTo>
                    <a:pt x="434" y="652"/>
                    <a:pt x="434" y="652"/>
                    <a:pt x="434" y="652"/>
                  </a:cubicBezTo>
                  <a:cubicBezTo>
                    <a:pt x="434" y="652"/>
                    <a:pt x="434" y="652"/>
                    <a:pt x="434" y="652"/>
                  </a:cubicBezTo>
                  <a:cubicBezTo>
                    <a:pt x="434" y="651"/>
                    <a:pt x="434" y="651"/>
                    <a:pt x="434" y="651"/>
                  </a:cubicBezTo>
                  <a:cubicBezTo>
                    <a:pt x="434" y="651"/>
                    <a:pt x="434" y="651"/>
                    <a:pt x="434" y="651"/>
                  </a:cubicBezTo>
                  <a:cubicBezTo>
                    <a:pt x="435" y="650"/>
                    <a:pt x="435" y="650"/>
                    <a:pt x="435" y="650"/>
                  </a:cubicBezTo>
                  <a:cubicBezTo>
                    <a:pt x="435" y="650"/>
                    <a:pt x="435" y="650"/>
                    <a:pt x="435" y="650"/>
                  </a:cubicBezTo>
                  <a:cubicBezTo>
                    <a:pt x="436" y="649"/>
                    <a:pt x="436" y="649"/>
                    <a:pt x="436" y="649"/>
                  </a:cubicBezTo>
                  <a:cubicBezTo>
                    <a:pt x="436" y="649"/>
                    <a:pt x="436" y="649"/>
                    <a:pt x="436" y="649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9" y="651"/>
                    <a:pt x="439" y="651"/>
                    <a:pt x="439" y="651"/>
                  </a:cubicBezTo>
                  <a:cubicBezTo>
                    <a:pt x="439" y="651"/>
                    <a:pt x="439" y="651"/>
                    <a:pt x="439" y="651"/>
                  </a:cubicBezTo>
                  <a:cubicBezTo>
                    <a:pt x="440" y="651"/>
                    <a:pt x="440" y="651"/>
                    <a:pt x="440" y="651"/>
                  </a:cubicBezTo>
                  <a:cubicBezTo>
                    <a:pt x="440" y="651"/>
                    <a:pt x="440" y="651"/>
                    <a:pt x="440" y="651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2" y="650"/>
                    <a:pt x="442" y="650"/>
                    <a:pt x="442" y="650"/>
                  </a:cubicBezTo>
                  <a:cubicBezTo>
                    <a:pt x="442" y="650"/>
                    <a:pt x="442" y="650"/>
                    <a:pt x="442" y="650"/>
                  </a:cubicBezTo>
                  <a:cubicBezTo>
                    <a:pt x="443" y="650"/>
                    <a:pt x="443" y="650"/>
                    <a:pt x="443" y="650"/>
                  </a:cubicBezTo>
                  <a:cubicBezTo>
                    <a:pt x="443" y="650"/>
                    <a:pt x="443" y="650"/>
                    <a:pt x="443" y="650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5" y="647"/>
                    <a:pt x="445" y="647"/>
                    <a:pt x="445" y="647"/>
                  </a:cubicBezTo>
                  <a:cubicBezTo>
                    <a:pt x="445" y="647"/>
                    <a:pt x="445" y="647"/>
                    <a:pt x="445" y="647"/>
                  </a:cubicBezTo>
                  <a:cubicBezTo>
                    <a:pt x="445" y="640"/>
                    <a:pt x="445" y="640"/>
                    <a:pt x="445" y="640"/>
                  </a:cubicBezTo>
                  <a:cubicBezTo>
                    <a:pt x="445" y="639"/>
                    <a:pt x="445" y="639"/>
                    <a:pt x="445" y="639"/>
                  </a:cubicBezTo>
                  <a:cubicBezTo>
                    <a:pt x="445" y="633"/>
                    <a:pt x="445" y="633"/>
                    <a:pt x="445" y="633"/>
                  </a:cubicBezTo>
                  <a:cubicBezTo>
                    <a:pt x="445" y="633"/>
                    <a:pt x="445" y="633"/>
                    <a:pt x="445" y="633"/>
                  </a:cubicBezTo>
                  <a:cubicBezTo>
                    <a:pt x="445" y="634"/>
                    <a:pt x="445" y="634"/>
                    <a:pt x="445" y="634"/>
                  </a:cubicBezTo>
                  <a:cubicBezTo>
                    <a:pt x="445" y="634"/>
                    <a:pt x="445" y="634"/>
                    <a:pt x="445" y="634"/>
                  </a:cubicBezTo>
                  <a:cubicBezTo>
                    <a:pt x="446" y="634"/>
                    <a:pt x="446" y="634"/>
                    <a:pt x="446" y="634"/>
                  </a:cubicBezTo>
                  <a:cubicBezTo>
                    <a:pt x="446" y="634"/>
                    <a:pt x="446" y="634"/>
                    <a:pt x="446" y="634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8" y="636"/>
                    <a:pt x="448" y="636"/>
                    <a:pt x="448" y="636"/>
                  </a:cubicBezTo>
                  <a:cubicBezTo>
                    <a:pt x="448" y="636"/>
                    <a:pt x="448" y="636"/>
                    <a:pt x="448" y="636"/>
                  </a:cubicBezTo>
                  <a:cubicBezTo>
                    <a:pt x="449" y="636"/>
                    <a:pt x="449" y="636"/>
                    <a:pt x="449" y="636"/>
                  </a:cubicBezTo>
                  <a:cubicBezTo>
                    <a:pt x="449" y="636"/>
                    <a:pt x="449" y="636"/>
                    <a:pt x="449" y="636"/>
                  </a:cubicBezTo>
                  <a:cubicBezTo>
                    <a:pt x="449" y="637"/>
                    <a:pt x="449" y="637"/>
                    <a:pt x="449" y="637"/>
                  </a:cubicBezTo>
                  <a:cubicBezTo>
                    <a:pt x="449" y="637"/>
                    <a:pt x="449" y="637"/>
                    <a:pt x="449" y="637"/>
                  </a:cubicBezTo>
                  <a:cubicBezTo>
                    <a:pt x="450" y="637"/>
                    <a:pt x="450" y="637"/>
                    <a:pt x="450" y="637"/>
                  </a:cubicBezTo>
                  <a:cubicBezTo>
                    <a:pt x="450" y="637"/>
                    <a:pt x="450" y="637"/>
                    <a:pt x="450" y="637"/>
                  </a:cubicBezTo>
                  <a:cubicBezTo>
                    <a:pt x="451" y="639"/>
                    <a:pt x="451" y="639"/>
                    <a:pt x="451" y="639"/>
                  </a:cubicBezTo>
                  <a:cubicBezTo>
                    <a:pt x="451" y="639"/>
                    <a:pt x="451" y="639"/>
                    <a:pt x="451" y="639"/>
                  </a:cubicBezTo>
                  <a:cubicBezTo>
                    <a:pt x="451" y="640"/>
                    <a:pt x="451" y="640"/>
                    <a:pt x="451" y="640"/>
                  </a:cubicBezTo>
                  <a:cubicBezTo>
                    <a:pt x="451" y="640"/>
                    <a:pt x="451" y="640"/>
                    <a:pt x="451" y="640"/>
                  </a:cubicBezTo>
                  <a:cubicBezTo>
                    <a:pt x="451" y="642"/>
                    <a:pt x="451" y="642"/>
                    <a:pt x="451" y="642"/>
                  </a:cubicBezTo>
                  <a:cubicBezTo>
                    <a:pt x="451" y="642"/>
                    <a:pt x="451" y="642"/>
                    <a:pt x="451" y="642"/>
                  </a:cubicBezTo>
                  <a:cubicBezTo>
                    <a:pt x="450" y="644"/>
                    <a:pt x="450" y="644"/>
                    <a:pt x="450" y="644"/>
                  </a:cubicBezTo>
                  <a:cubicBezTo>
                    <a:pt x="450" y="644"/>
                    <a:pt x="450" y="644"/>
                    <a:pt x="450" y="644"/>
                  </a:cubicBezTo>
                  <a:cubicBezTo>
                    <a:pt x="450" y="646"/>
                    <a:pt x="450" y="646"/>
                    <a:pt x="450" y="646"/>
                  </a:cubicBezTo>
                  <a:cubicBezTo>
                    <a:pt x="450" y="646"/>
                    <a:pt x="450" y="646"/>
                    <a:pt x="450" y="646"/>
                  </a:cubicBezTo>
                  <a:cubicBezTo>
                    <a:pt x="450" y="648"/>
                    <a:pt x="450" y="648"/>
                    <a:pt x="450" y="648"/>
                  </a:cubicBezTo>
                  <a:cubicBezTo>
                    <a:pt x="450" y="648"/>
                    <a:pt x="450" y="648"/>
                    <a:pt x="450" y="648"/>
                  </a:cubicBezTo>
                  <a:cubicBezTo>
                    <a:pt x="450" y="649"/>
                    <a:pt x="450" y="649"/>
                    <a:pt x="450" y="649"/>
                  </a:cubicBezTo>
                  <a:cubicBezTo>
                    <a:pt x="450" y="649"/>
                    <a:pt x="450" y="649"/>
                    <a:pt x="450" y="649"/>
                  </a:cubicBezTo>
                  <a:cubicBezTo>
                    <a:pt x="451" y="650"/>
                    <a:pt x="451" y="650"/>
                    <a:pt x="451" y="650"/>
                  </a:cubicBezTo>
                  <a:cubicBezTo>
                    <a:pt x="451" y="650"/>
                    <a:pt x="451" y="650"/>
                    <a:pt x="451" y="650"/>
                  </a:cubicBezTo>
                  <a:cubicBezTo>
                    <a:pt x="452" y="650"/>
                    <a:pt x="452" y="650"/>
                    <a:pt x="452" y="650"/>
                  </a:cubicBezTo>
                  <a:cubicBezTo>
                    <a:pt x="452" y="650"/>
                    <a:pt x="452" y="650"/>
                    <a:pt x="452" y="650"/>
                  </a:cubicBezTo>
                  <a:cubicBezTo>
                    <a:pt x="453" y="650"/>
                    <a:pt x="453" y="650"/>
                    <a:pt x="453" y="650"/>
                  </a:cubicBezTo>
                  <a:cubicBezTo>
                    <a:pt x="453" y="650"/>
                    <a:pt x="453" y="650"/>
                    <a:pt x="453" y="650"/>
                  </a:cubicBezTo>
                  <a:cubicBezTo>
                    <a:pt x="453" y="649"/>
                    <a:pt x="453" y="649"/>
                    <a:pt x="453" y="649"/>
                  </a:cubicBezTo>
                  <a:cubicBezTo>
                    <a:pt x="453" y="649"/>
                    <a:pt x="453" y="649"/>
                    <a:pt x="453" y="649"/>
                  </a:cubicBezTo>
                  <a:cubicBezTo>
                    <a:pt x="453" y="648"/>
                    <a:pt x="453" y="648"/>
                    <a:pt x="453" y="648"/>
                  </a:cubicBezTo>
                  <a:cubicBezTo>
                    <a:pt x="453" y="648"/>
                    <a:pt x="453" y="648"/>
                    <a:pt x="453" y="648"/>
                  </a:cubicBezTo>
                  <a:cubicBezTo>
                    <a:pt x="454" y="647"/>
                    <a:pt x="454" y="647"/>
                    <a:pt x="454" y="647"/>
                  </a:cubicBezTo>
                  <a:cubicBezTo>
                    <a:pt x="454" y="647"/>
                    <a:pt x="454" y="647"/>
                    <a:pt x="454" y="647"/>
                  </a:cubicBezTo>
                  <a:cubicBezTo>
                    <a:pt x="453" y="646"/>
                    <a:pt x="453" y="646"/>
                    <a:pt x="453" y="646"/>
                  </a:cubicBezTo>
                  <a:cubicBezTo>
                    <a:pt x="453" y="646"/>
                    <a:pt x="453" y="646"/>
                    <a:pt x="453" y="646"/>
                  </a:cubicBezTo>
                  <a:cubicBezTo>
                    <a:pt x="453" y="645"/>
                    <a:pt x="453" y="645"/>
                    <a:pt x="453" y="645"/>
                  </a:cubicBezTo>
                  <a:cubicBezTo>
                    <a:pt x="453" y="645"/>
                    <a:pt x="453" y="645"/>
                    <a:pt x="453" y="645"/>
                  </a:cubicBezTo>
                  <a:cubicBezTo>
                    <a:pt x="453" y="644"/>
                    <a:pt x="453" y="644"/>
                    <a:pt x="453" y="644"/>
                  </a:cubicBezTo>
                  <a:cubicBezTo>
                    <a:pt x="453" y="644"/>
                    <a:pt x="453" y="644"/>
                    <a:pt x="453" y="644"/>
                  </a:cubicBezTo>
                  <a:cubicBezTo>
                    <a:pt x="453" y="643"/>
                    <a:pt x="453" y="643"/>
                    <a:pt x="453" y="643"/>
                  </a:cubicBezTo>
                  <a:cubicBezTo>
                    <a:pt x="453" y="643"/>
                    <a:pt x="453" y="643"/>
                    <a:pt x="453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5" y="643"/>
                    <a:pt x="455" y="643"/>
                    <a:pt x="455" y="643"/>
                  </a:cubicBezTo>
                  <a:cubicBezTo>
                    <a:pt x="455" y="643"/>
                    <a:pt x="455" y="643"/>
                    <a:pt x="455" y="643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8" y="644"/>
                    <a:pt x="458" y="644"/>
                    <a:pt x="458" y="644"/>
                  </a:cubicBezTo>
                  <a:cubicBezTo>
                    <a:pt x="458" y="644"/>
                    <a:pt x="458" y="644"/>
                    <a:pt x="458" y="644"/>
                  </a:cubicBezTo>
                  <a:cubicBezTo>
                    <a:pt x="460" y="640"/>
                    <a:pt x="460" y="640"/>
                    <a:pt x="460" y="640"/>
                  </a:cubicBezTo>
                  <a:cubicBezTo>
                    <a:pt x="460" y="640"/>
                    <a:pt x="460" y="640"/>
                    <a:pt x="460" y="640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1" y="653"/>
                    <a:pt x="451" y="653"/>
                    <a:pt x="451" y="653"/>
                  </a:cubicBezTo>
                  <a:cubicBezTo>
                    <a:pt x="451" y="653"/>
                    <a:pt x="451" y="653"/>
                    <a:pt x="451" y="653"/>
                  </a:cubicBezTo>
                  <a:cubicBezTo>
                    <a:pt x="451" y="654"/>
                    <a:pt x="451" y="654"/>
                    <a:pt x="451" y="654"/>
                  </a:cubicBezTo>
                  <a:cubicBezTo>
                    <a:pt x="451" y="654"/>
                    <a:pt x="451" y="654"/>
                    <a:pt x="451" y="654"/>
                  </a:cubicBezTo>
                  <a:cubicBezTo>
                    <a:pt x="450" y="655"/>
                    <a:pt x="450" y="655"/>
                    <a:pt x="450" y="655"/>
                  </a:cubicBezTo>
                  <a:cubicBezTo>
                    <a:pt x="450" y="655"/>
                    <a:pt x="450" y="655"/>
                    <a:pt x="450" y="655"/>
                  </a:cubicBezTo>
                  <a:cubicBezTo>
                    <a:pt x="450" y="656"/>
                    <a:pt x="450" y="656"/>
                    <a:pt x="450" y="656"/>
                  </a:cubicBezTo>
                  <a:cubicBezTo>
                    <a:pt x="450" y="656"/>
                    <a:pt x="450" y="656"/>
                    <a:pt x="450" y="656"/>
                  </a:cubicBezTo>
                  <a:cubicBezTo>
                    <a:pt x="450" y="658"/>
                    <a:pt x="450" y="658"/>
                    <a:pt x="450" y="658"/>
                  </a:cubicBezTo>
                  <a:cubicBezTo>
                    <a:pt x="450" y="658"/>
                    <a:pt x="450" y="658"/>
                    <a:pt x="450" y="658"/>
                  </a:cubicBezTo>
                  <a:cubicBezTo>
                    <a:pt x="450" y="659"/>
                    <a:pt x="450" y="659"/>
                    <a:pt x="450" y="659"/>
                  </a:cubicBezTo>
                  <a:cubicBezTo>
                    <a:pt x="450" y="659"/>
                    <a:pt x="450" y="659"/>
                    <a:pt x="450" y="659"/>
                  </a:cubicBezTo>
                  <a:cubicBezTo>
                    <a:pt x="450" y="660"/>
                    <a:pt x="450" y="660"/>
                    <a:pt x="450" y="660"/>
                  </a:cubicBezTo>
                  <a:cubicBezTo>
                    <a:pt x="450" y="660"/>
                    <a:pt x="450" y="660"/>
                    <a:pt x="450" y="660"/>
                  </a:cubicBezTo>
                  <a:cubicBezTo>
                    <a:pt x="451" y="660"/>
                    <a:pt x="451" y="660"/>
                    <a:pt x="451" y="660"/>
                  </a:cubicBezTo>
                  <a:cubicBezTo>
                    <a:pt x="451" y="660"/>
                    <a:pt x="451" y="660"/>
                    <a:pt x="451" y="660"/>
                  </a:cubicBezTo>
                  <a:cubicBezTo>
                    <a:pt x="460" y="656"/>
                    <a:pt x="460" y="656"/>
                    <a:pt x="460" y="656"/>
                  </a:cubicBezTo>
                  <a:cubicBezTo>
                    <a:pt x="460" y="656"/>
                    <a:pt x="460" y="656"/>
                    <a:pt x="460" y="656"/>
                  </a:cubicBezTo>
                  <a:cubicBezTo>
                    <a:pt x="464" y="632"/>
                    <a:pt x="464" y="632"/>
                    <a:pt x="464" y="632"/>
                  </a:cubicBezTo>
                  <a:cubicBezTo>
                    <a:pt x="464" y="632"/>
                    <a:pt x="464" y="632"/>
                    <a:pt x="464" y="632"/>
                  </a:cubicBezTo>
                  <a:cubicBezTo>
                    <a:pt x="464" y="631"/>
                    <a:pt x="464" y="631"/>
                    <a:pt x="464" y="631"/>
                  </a:cubicBezTo>
                  <a:cubicBezTo>
                    <a:pt x="464" y="631"/>
                    <a:pt x="464" y="631"/>
                    <a:pt x="464" y="631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29"/>
                    <a:pt x="463" y="629"/>
                    <a:pt x="463" y="629"/>
                  </a:cubicBezTo>
                  <a:cubicBezTo>
                    <a:pt x="463" y="629"/>
                    <a:pt x="463" y="629"/>
                    <a:pt x="463" y="629"/>
                  </a:cubicBezTo>
                  <a:cubicBezTo>
                    <a:pt x="463" y="628"/>
                    <a:pt x="463" y="628"/>
                    <a:pt x="463" y="628"/>
                  </a:cubicBezTo>
                  <a:cubicBezTo>
                    <a:pt x="463" y="628"/>
                    <a:pt x="463" y="628"/>
                    <a:pt x="463" y="628"/>
                  </a:cubicBezTo>
                  <a:cubicBezTo>
                    <a:pt x="463" y="627"/>
                    <a:pt x="463" y="627"/>
                    <a:pt x="463" y="627"/>
                  </a:cubicBezTo>
                  <a:cubicBezTo>
                    <a:pt x="463" y="627"/>
                    <a:pt x="463" y="627"/>
                    <a:pt x="463" y="627"/>
                  </a:cubicBezTo>
                  <a:cubicBezTo>
                    <a:pt x="463" y="626"/>
                    <a:pt x="463" y="626"/>
                    <a:pt x="463" y="626"/>
                  </a:cubicBezTo>
                  <a:cubicBezTo>
                    <a:pt x="463" y="626"/>
                    <a:pt x="463" y="626"/>
                    <a:pt x="463" y="626"/>
                  </a:cubicBezTo>
                  <a:cubicBezTo>
                    <a:pt x="464" y="625"/>
                    <a:pt x="464" y="625"/>
                    <a:pt x="464" y="625"/>
                  </a:cubicBezTo>
                  <a:cubicBezTo>
                    <a:pt x="464" y="625"/>
                    <a:pt x="464" y="625"/>
                    <a:pt x="464" y="625"/>
                  </a:cubicBezTo>
                  <a:cubicBezTo>
                    <a:pt x="464" y="626"/>
                    <a:pt x="464" y="626"/>
                    <a:pt x="464" y="626"/>
                  </a:cubicBezTo>
                  <a:cubicBezTo>
                    <a:pt x="464" y="626"/>
                    <a:pt x="464" y="626"/>
                    <a:pt x="464" y="626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6" y="625"/>
                    <a:pt x="466" y="625"/>
                    <a:pt x="466" y="625"/>
                  </a:cubicBezTo>
                  <a:cubicBezTo>
                    <a:pt x="466" y="625"/>
                    <a:pt x="466" y="625"/>
                    <a:pt x="466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8" y="625"/>
                    <a:pt x="468" y="625"/>
                    <a:pt x="468" y="625"/>
                  </a:cubicBezTo>
                  <a:cubicBezTo>
                    <a:pt x="468" y="625"/>
                    <a:pt x="468" y="625"/>
                    <a:pt x="468" y="625"/>
                  </a:cubicBezTo>
                  <a:cubicBezTo>
                    <a:pt x="469" y="625"/>
                    <a:pt x="469" y="625"/>
                    <a:pt x="469" y="625"/>
                  </a:cubicBezTo>
                  <a:cubicBezTo>
                    <a:pt x="469" y="625"/>
                    <a:pt x="469" y="625"/>
                    <a:pt x="469" y="625"/>
                  </a:cubicBezTo>
                  <a:cubicBezTo>
                    <a:pt x="469" y="629"/>
                    <a:pt x="469" y="629"/>
                    <a:pt x="469" y="629"/>
                  </a:cubicBezTo>
                  <a:cubicBezTo>
                    <a:pt x="469" y="629"/>
                    <a:pt x="469" y="629"/>
                    <a:pt x="469" y="629"/>
                  </a:cubicBezTo>
                  <a:cubicBezTo>
                    <a:pt x="468" y="632"/>
                    <a:pt x="468" y="632"/>
                    <a:pt x="468" y="632"/>
                  </a:cubicBezTo>
                  <a:cubicBezTo>
                    <a:pt x="468" y="632"/>
                    <a:pt x="468" y="632"/>
                    <a:pt x="468" y="632"/>
                  </a:cubicBezTo>
                  <a:cubicBezTo>
                    <a:pt x="467" y="636"/>
                    <a:pt x="467" y="636"/>
                    <a:pt x="467" y="636"/>
                  </a:cubicBezTo>
                  <a:cubicBezTo>
                    <a:pt x="467" y="636"/>
                    <a:pt x="467" y="636"/>
                    <a:pt x="467" y="636"/>
                  </a:cubicBezTo>
                  <a:cubicBezTo>
                    <a:pt x="467" y="639"/>
                    <a:pt x="467" y="639"/>
                    <a:pt x="467" y="639"/>
                  </a:cubicBezTo>
                  <a:cubicBezTo>
                    <a:pt x="467" y="639"/>
                    <a:pt x="467" y="639"/>
                    <a:pt x="467" y="639"/>
                  </a:cubicBezTo>
                  <a:cubicBezTo>
                    <a:pt x="465" y="643"/>
                    <a:pt x="465" y="643"/>
                    <a:pt x="465" y="643"/>
                  </a:cubicBezTo>
                  <a:cubicBezTo>
                    <a:pt x="465" y="643"/>
                    <a:pt x="465" y="643"/>
                    <a:pt x="465" y="643"/>
                  </a:cubicBezTo>
                  <a:cubicBezTo>
                    <a:pt x="465" y="647"/>
                    <a:pt x="465" y="647"/>
                    <a:pt x="465" y="647"/>
                  </a:cubicBezTo>
                  <a:cubicBezTo>
                    <a:pt x="465" y="647"/>
                    <a:pt x="465" y="647"/>
                    <a:pt x="465" y="647"/>
                  </a:cubicBezTo>
                  <a:cubicBezTo>
                    <a:pt x="464" y="650"/>
                    <a:pt x="464" y="650"/>
                    <a:pt x="464" y="650"/>
                  </a:cubicBezTo>
                  <a:cubicBezTo>
                    <a:pt x="464" y="650"/>
                    <a:pt x="464" y="650"/>
                    <a:pt x="464" y="650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74" y="652"/>
                    <a:pt x="474" y="652"/>
                    <a:pt x="474" y="652"/>
                  </a:cubicBezTo>
                  <a:cubicBezTo>
                    <a:pt x="474" y="652"/>
                    <a:pt x="474" y="652"/>
                    <a:pt x="474" y="652"/>
                  </a:cubicBezTo>
                  <a:cubicBezTo>
                    <a:pt x="477" y="658"/>
                    <a:pt x="477" y="658"/>
                    <a:pt x="477" y="658"/>
                  </a:cubicBezTo>
                  <a:cubicBezTo>
                    <a:pt x="477" y="658"/>
                    <a:pt x="477" y="658"/>
                    <a:pt x="477" y="658"/>
                  </a:cubicBezTo>
                  <a:cubicBezTo>
                    <a:pt x="475" y="657"/>
                    <a:pt x="475" y="657"/>
                    <a:pt x="475" y="657"/>
                  </a:cubicBezTo>
                  <a:cubicBezTo>
                    <a:pt x="475" y="657"/>
                    <a:pt x="475" y="657"/>
                    <a:pt x="475" y="657"/>
                  </a:cubicBezTo>
                  <a:cubicBezTo>
                    <a:pt x="473" y="657"/>
                    <a:pt x="473" y="657"/>
                    <a:pt x="473" y="657"/>
                  </a:cubicBezTo>
                  <a:cubicBezTo>
                    <a:pt x="473" y="657"/>
                    <a:pt x="473" y="657"/>
                    <a:pt x="473" y="657"/>
                  </a:cubicBezTo>
                  <a:cubicBezTo>
                    <a:pt x="471" y="656"/>
                    <a:pt x="471" y="656"/>
                    <a:pt x="471" y="656"/>
                  </a:cubicBezTo>
                  <a:cubicBezTo>
                    <a:pt x="471" y="656"/>
                    <a:pt x="471" y="656"/>
                    <a:pt x="471" y="656"/>
                  </a:cubicBezTo>
                  <a:cubicBezTo>
                    <a:pt x="469" y="656"/>
                    <a:pt x="469" y="656"/>
                    <a:pt x="469" y="656"/>
                  </a:cubicBezTo>
                  <a:cubicBezTo>
                    <a:pt x="469" y="656"/>
                    <a:pt x="469" y="656"/>
                    <a:pt x="469" y="656"/>
                  </a:cubicBezTo>
                  <a:cubicBezTo>
                    <a:pt x="467" y="656"/>
                    <a:pt x="467" y="656"/>
                    <a:pt x="467" y="656"/>
                  </a:cubicBezTo>
                  <a:cubicBezTo>
                    <a:pt x="467" y="656"/>
                    <a:pt x="467" y="656"/>
                    <a:pt x="467" y="656"/>
                  </a:cubicBezTo>
                  <a:cubicBezTo>
                    <a:pt x="465" y="657"/>
                    <a:pt x="465" y="657"/>
                    <a:pt x="465" y="657"/>
                  </a:cubicBezTo>
                  <a:cubicBezTo>
                    <a:pt x="465" y="657"/>
                    <a:pt x="465" y="657"/>
                    <a:pt x="465" y="657"/>
                  </a:cubicBezTo>
                  <a:cubicBezTo>
                    <a:pt x="462" y="657"/>
                    <a:pt x="462" y="657"/>
                    <a:pt x="462" y="657"/>
                  </a:cubicBezTo>
                  <a:cubicBezTo>
                    <a:pt x="462" y="657"/>
                    <a:pt x="462" y="657"/>
                    <a:pt x="462" y="657"/>
                  </a:cubicBezTo>
                  <a:cubicBezTo>
                    <a:pt x="461" y="658"/>
                    <a:pt x="461" y="658"/>
                    <a:pt x="461" y="658"/>
                  </a:cubicBezTo>
                  <a:cubicBezTo>
                    <a:pt x="461" y="658"/>
                    <a:pt x="461" y="658"/>
                    <a:pt x="461" y="658"/>
                  </a:cubicBezTo>
                  <a:cubicBezTo>
                    <a:pt x="446" y="666"/>
                    <a:pt x="446" y="666"/>
                    <a:pt x="446" y="666"/>
                  </a:cubicBezTo>
                  <a:cubicBezTo>
                    <a:pt x="446" y="666"/>
                    <a:pt x="446" y="666"/>
                    <a:pt x="446" y="666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70"/>
                    <a:pt x="445" y="670"/>
                    <a:pt x="445" y="670"/>
                  </a:cubicBezTo>
                  <a:cubicBezTo>
                    <a:pt x="445" y="670"/>
                    <a:pt x="445" y="670"/>
                    <a:pt x="445" y="670"/>
                  </a:cubicBezTo>
                  <a:cubicBezTo>
                    <a:pt x="446" y="670"/>
                    <a:pt x="446" y="670"/>
                    <a:pt x="446" y="670"/>
                  </a:cubicBezTo>
                  <a:cubicBezTo>
                    <a:pt x="446" y="670"/>
                    <a:pt x="446" y="670"/>
                    <a:pt x="446" y="670"/>
                  </a:cubicBezTo>
                  <a:cubicBezTo>
                    <a:pt x="447" y="670"/>
                    <a:pt x="447" y="670"/>
                    <a:pt x="447" y="670"/>
                  </a:cubicBezTo>
                  <a:cubicBezTo>
                    <a:pt x="447" y="670"/>
                    <a:pt x="447" y="670"/>
                    <a:pt x="447" y="670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7" y="664"/>
                    <a:pt x="457" y="664"/>
                    <a:pt x="457" y="664"/>
                  </a:cubicBezTo>
                  <a:cubicBezTo>
                    <a:pt x="457" y="664"/>
                    <a:pt x="457" y="664"/>
                    <a:pt x="457" y="664"/>
                  </a:cubicBezTo>
                  <a:cubicBezTo>
                    <a:pt x="458" y="664"/>
                    <a:pt x="458" y="664"/>
                    <a:pt x="458" y="664"/>
                  </a:cubicBezTo>
                  <a:cubicBezTo>
                    <a:pt x="458" y="664"/>
                    <a:pt x="458" y="664"/>
                    <a:pt x="458" y="664"/>
                  </a:cubicBezTo>
                  <a:cubicBezTo>
                    <a:pt x="459" y="664"/>
                    <a:pt x="459" y="664"/>
                    <a:pt x="459" y="664"/>
                  </a:cubicBezTo>
                  <a:cubicBezTo>
                    <a:pt x="459" y="664"/>
                    <a:pt x="459" y="664"/>
                    <a:pt x="459" y="664"/>
                  </a:cubicBezTo>
                  <a:cubicBezTo>
                    <a:pt x="460" y="664"/>
                    <a:pt x="460" y="664"/>
                    <a:pt x="460" y="664"/>
                  </a:cubicBezTo>
                  <a:cubicBezTo>
                    <a:pt x="460" y="664"/>
                    <a:pt x="460" y="664"/>
                    <a:pt x="460" y="664"/>
                  </a:cubicBezTo>
                  <a:cubicBezTo>
                    <a:pt x="461" y="664"/>
                    <a:pt x="461" y="664"/>
                    <a:pt x="461" y="664"/>
                  </a:cubicBezTo>
                  <a:cubicBezTo>
                    <a:pt x="461" y="664"/>
                    <a:pt x="461" y="664"/>
                    <a:pt x="461" y="664"/>
                  </a:cubicBezTo>
                  <a:cubicBezTo>
                    <a:pt x="462" y="665"/>
                    <a:pt x="462" y="665"/>
                    <a:pt x="462" y="665"/>
                  </a:cubicBezTo>
                  <a:cubicBezTo>
                    <a:pt x="462" y="665"/>
                    <a:pt x="462" y="665"/>
                    <a:pt x="462" y="665"/>
                  </a:cubicBezTo>
                  <a:cubicBezTo>
                    <a:pt x="463" y="665"/>
                    <a:pt x="463" y="665"/>
                    <a:pt x="463" y="665"/>
                  </a:cubicBezTo>
                  <a:cubicBezTo>
                    <a:pt x="463" y="665"/>
                    <a:pt x="463" y="665"/>
                    <a:pt x="463" y="665"/>
                  </a:cubicBezTo>
                  <a:cubicBezTo>
                    <a:pt x="460" y="670"/>
                    <a:pt x="458" y="671"/>
                    <a:pt x="458" y="671"/>
                  </a:cubicBezTo>
                  <a:cubicBezTo>
                    <a:pt x="458" y="671"/>
                    <a:pt x="458" y="671"/>
                    <a:pt x="458" y="671"/>
                  </a:cubicBezTo>
                  <a:cubicBezTo>
                    <a:pt x="458" y="672"/>
                    <a:pt x="458" y="672"/>
                    <a:pt x="458" y="672"/>
                  </a:cubicBezTo>
                  <a:cubicBezTo>
                    <a:pt x="458" y="672"/>
                    <a:pt x="458" y="672"/>
                    <a:pt x="458" y="672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7"/>
                    <a:pt x="458" y="677"/>
                    <a:pt x="458" y="677"/>
                  </a:cubicBezTo>
                  <a:cubicBezTo>
                    <a:pt x="458" y="677"/>
                    <a:pt x="458" y="677"/>
                    <a:pt x="458" y="677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8" y="679"/>
                    <a:pt x="458" y="679"/>
                    <a:pt x="458" y="679"/>
                  </a:cubicBezTo>
                  <a:cubicBezTo>
                    <a:pt x="458" y="679"/>
                    <a:pt x="458" y="679"/>
                    <a:pt x="458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6" y="679"/>
                    <a:pt x="456" y="679"/>
                    <a:pt x="456" y="679"/>
                  </a:cubicBezTo>
                  <a:cubicBezTo>
                    <a:pt x="456" y="679"/>
                    <a:pt x="456" y="679"/>
                    <a:pt x="456" y="679"/>
                  </a:cubicBezTo>
                  <a:cubicBezTo>
                    <a:pt x="456" y="680"/>
                    <a:pt x="456" y="680"/>
                    <a:pt x="456" y="680"/>
                  </a:cubicBezTo>
                  <a:cubicBezTo>
                    <a:pt x="456" y="680"/>
                    <a:pt x="456" y="680"/>
                    <a:pt x="456" y="680"/>
                  </a:cubicBezTo>
                  <a:cubicBezTo>
                    <a:pt x="455" y="680"/>
                    <a:pt x="455" y="680"/>
                    <a:pt x="455" y="680"/>
                  </a:cubicBezTo>
                  <a:cubicBezTo>
                    <a:pt x="455" y="680"/>
                    <a:pt x="455" y="680"/>
                    <a:pt x="455" y="680"/>
                  </a:cubicBezTo>
                  <a:cubicBezTo>
                    <a:pt x="455" y="681"/>
                    <a:pt x="455" y="681"/>
                    <a:pt x="455" y="681"/>
                  </a:cubicBezTo>
                  <a:cubicBezTo>
                    <a:pt x="455" y="681"/>
                    <a:pt x="455" y="681"/>
                    <a:pt x="455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6" y="683"/>
                    <a:pt x="456" y="683"/>
                    <a:pt x="456" y="683"/>
                  </a:cubicBezTo>
                  <a:cubicBezTo>
                    <a:pt x="456" y="683"/>
                    <a:pt x="456" y="683"/>
                    <a:pt x="456" y="683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5" y="686"/>
                    <a:pt x="455" y="686"/>
                    <a:pt x="455" y="686"/>
                  </a:cubicBezTo>
                  <a:cubicBezTo>
                    <a:pt x="455" y="686"/>
                    <a:pt x="455" y="686"/>
                    <a:pt x="455" y="686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8"/>
                    <a:pt x="455" y="688"/>
                    <a:pt x="455" y="688"/>
                  </a:cubicBezTo>
                  <a:cubicBezTo>
                    <a:pt x="455" y="688"/>
                    <a:pt x="455" y="688"/>
                    <a:pt x="455" y="688"/>
                  </a:cubicBezTo>
                  <a:cubicBezTo>
                    <a:pt x="456" y="688"/>
                    <a:pt x="456" y="688"/>
                    <a:pt x="456" y="688"/>
                  </a:cubicBezTo>
                  <a:cubicBezTo>
                    <a:pt x="456" y="688"/>
                    <a:pt x="456" y="688"/>
                    <a:pt x="456" y="688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5" y="690"/>
                    <a:pt x="455" y="690"/>
                    <a:pt x="455" y="690"/>
                  </a:cubicBezTo>
                  <a:cubicBezTo>
                    <a:pt x="455" y="690"/>
                    <a:pt x="455" y="690"/>
                    <a:pt x="455" y="690"/>
                  </a:cubicBezTo>
                  <a:cubicBezTo>
                    <a:pt x="455" y="691"/>
                    <a:pt x="455" y="691"/>
                    <a:pt x="455" y="691"/>
                  </a:cubicBezTo>
                  <a:cubicBezTo>
                    <a:pt x="455" y="691"/>
                    <a:pt x="455" y="691"/>
                    <a:pt x="455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1" y="712"/>
                    <a:pt x="451" y="712"/>
                    <a:pt x="451" y="712"/>
                  </a:cubicBezTo>
                  <a:cubicBezTo>
                    <a:pt x="451" y="712"/>
                    <a:pt x="451" y="712"/>
                    <a:pt x="451" y="712"/>
                  </a:cubicBezTo>
                  <a:cubicBezTo>
                    <a:pt x="449" y="712"/>
                    <a:pt x="449" y="712"/>
                    <a:pt x="449" y="712"/>
                  </a:cubicBezTo>
                  <a:cubicBezTo>
                    <a:pt x="449" y="712"/>
                    <a:pt x="449" y="712"/>
                    <a:pt x="449" y="712"/>
                  </a:cubicBezTo>
                  <a:cubicBezTo>
                    <a:pt x="449" y="711"/>
                    <a:pt x="449" y="711"/>
                    <a:pt x="449" y="711"/>
                  </a:cubicBezTo>
                  <a:cubicBezTo>
                    <a:pt x="449" y="711"/>
                    <a:pt x="449" y="711"/>
                    <a:pt x="449" y="711"/>
                  </a:cubicBezTo>
                  <a:cubicBezTo>
                    <a:pt x="448" y="710"/>
                    <a:pt x="448" y="710"/>
                    <a:pt x="448" y="710"/>
                  </a:cubicBezTo>
                  <a:cubicBezTo>
                    <a:pt x="448" y="710"/>
                    <a:pt x="448" y="710"/>
                    <a:pt x="448" y="710"/>
                  </a:cubicBezTo>
                  <a:cubicBezTo>
                    <a:pt x="447" y="710"/>
                    <a:pt x="447" y="710"/>
                    <a:pt x="447" y="710"/>
                  </a:cubicBezTo>
                  <a:cubicBezTo>
                    <a:pt x="447" y="710"/>
                    <a:pt x="447" y="710"/>
                    <a:pt x="447" y="710"/>
                  </a:cubicBezTo>
                  <a:cubicBezTo>
                    <a:pt x="446" y="709"/>
                    <a:pt x="446" y="709"/>
                    <a:pt x="446" y="709"/>
                  </a:cubicBezTo>
                  <a:cubicBezTo>
                    <a:pt x="446" y="709"/>
                    <a:pt x="446" y="709"/>
                    <a:pt x="446" y="709"/>
                  </a:cubicBezTo>
                  <a:cubicBezTo>
                    <a:pt x="444" y="709"/>
                    <a:pt x="444" y="709"/>
                    <a:pt x="444" y="709"/>
                  </a:cubicBezTo>
                  <a:cubicBezTo>
                    <a:pt x="444" y="709"/>
                    <a:pt x="444" y="709"/>
                    <a:pt x="444" y="709"/>
                  </a:cubicBezTo>
                  <a:cubicBezTo>
                    <a:pt x="443" y="709"/>
                    <a:pt x="443" y="709"/>
                    <a:pt x="443" y="709"/>
                  </a:cubicBezTo>
                  <a:cubicBezTo>
                    <a:pt x="443" y="709"/>
                    <a:pt x="443" y="709"/>
                    <a:pt x="443" y="709"/>
                  </a:cubicBezTo>
                  <a:cubicBezTo>
                    <a:pt x="442" y="708"/>
                    <a:pt x="442" y="708"/>
                    <a:pt x="442" y="708"/>
                  </a:cubicBezTo>
                  <a:cubicBezTo>
                    <a:pt x="442" y="708"/>
                    <a:pt x="442" y="708"/>
                    <a:pt x="442" y="708"/>
                  </a:cubicBezTo>
                  <a:cubicBezTo>
                    <a:pt x="441" y="708"/>
                    <a:pt x="441" y="708"/>
                    <a:pt x="441" y="708"/>
                  </a:cubicBezTo>
                  <a:cubicBezTo>
                    <a:pt x="441" y="708"/>
                    <a:pt x="441" y="708"/>
                    <a:pt x="441" y="708"/>
                  </a:cubicBezTo>
                  <a:cubicBezTo>
                    <a:pt x="439" y="708"/>
                    <a:pt x="439" y="708"/>
                    <a:pt x="439" y="708"/>
                  </a:cubicBezTo>
                  <a:cubicBezTo>
                    <a:pt x="439" y="708"/>
                    <a:pt x="439" y="708"/>
                    <a:pt x="439" y="708"/>
                  </a:cubicBezTo>
                  <a:cubicBezTo>
                    <a:pt x="434" y="712"/>
                    <a:pt x="434" y="712"/>
                    <a:pt x="434" y="712"/>
                  </a:cubicBezTo>
                  <a:cubicBezTo>
                    <a:pt x="434" y="712"/>
                    <a:pt x="434" y="712"/>
                    <a:pt x="434" y="712"/>
                  </a:cubicBezTo>
                  <a:cubicBezTo>
                    <a:pt x="432" y="713"/>
                    <a:pt x="432" y="713"/>
                    <a:pt x="432" y="713"/>
                  </a:cubicBezTo>
                  <a:cubicBezTo>
                    <a:pt x="432" y="713"/>
                    <a:pt x="432" y="713"/>
                    <a:pt x="432" y="713"/>
                  </a:cubicBezTo>
                  <a:cubicBezTo>
                    <a:pt x="431" y="715"/>
                    <a:pt x="431" y="715"/>
                    <a:pt x="431" y="715"/>
                  </a:cubicBezTo>
                  <a:cubicBezTo>
                    <a:pt x="431" y="715"/>
                    <a:pt x="431" y="715"/>
                    <a:pt x="431" y="715"/>
                  </a:cubicBezTo>
                  <a:cubicBezTo>
                    <a:pt x="430" y="716"/>
                    <a:pt x="430" y="716"/>
                    <a:pt x="430" y="716"/>
                  </a:cubicBezTo>
                  <a:cubicBezTo>
                    <a:pt x="430" y="716"/>
                    <a:pt x="430" y="716"/>
                    <a:pt x="430" y="716"/>
                  </a:cubicBezTo>
                  <a:cubicBezTo>
                    <a:pt x="430" y="718"/>
                    <a:pt x="430" y="718"/>
                    <a:pt x="430" y="718"/>
                  </a:cubicBezTo>
                  <a:cubicBezTo>
                    <a:pt x="430" y="718"/>
                    <a:pt x="430" y="718"/>
                    <a:pt x="430" y="718"/>
                  </a:cubicBezTo>
                  <a:cubicBezTo>
                    <a:pt x="429" y="719"/>
                    <a:pt x="429" y="719"/>
                    <a:pt x="429" y="719"/>
                  </a:cubicBezTo>
                  <a:cubicBezTo>
                    <a:pt x="429" y="719"/>
                    <a:pt x="429" y="719"/>
                    <a:pt x="429" y="719"/>
                  </a:cubicBezTo>
                  <a:cubicBezTo>
                    <a:pt x="428" y="721"/>
                    <a:pt x="428" y="721"/>
                    <a:pt x="428" y="721"/>
                  </a:cubicBezTo>
                  <a:cubicBezTo>
                    <a:pt x="428" y="721"/>
                    <a:pt x="428" y="721"/>
                    <a:pt x="428" y="721"/>
                  </a:cubicBezTo>
                  <a:cubicBezTo>
                    <a:pt x="427" y="722"/>
                    <a:pt x="427" y="722"/>
                    <a:pt x="427" y="722"/>
                  </a:cubicBezTo>
                  <a:cubicBezTo>
                    <a:pt x="427" y="722"/>
                    <a:pt x="427" y="722"/>
                    <a:pt x="427" y="722"/>
                  </a:cubicBezTo>
                  <a:cubicBezTo>
                    <a:pt x="426" y="723"/>
                    <a:pt x="426" y="723"/>
                    <a:pt x="426" y="723"/>
                  </a:cubicBezTo>
                  <a:lnTo>
                    <a:pt x="425" y="723"/>
                  </a:lnTo>
                  <a:close/>
                  <a:moveTo>
                    <a:pt x="270" y="716"/>
                  </a:move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7" y="715"/>
                    <a:pt x="267" y="715"/>
                    <a:pt x="267" y="715"/>
                  </a:cubicBezTo>
                  <a:cubicBezTo>
                    <a:pt x="267" y="715"/>
                    <a:pt x="267" y="715"/>
                    <a:pt x="267" y="715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1"/>
                    <a:pt x="264" y="711"/>
                    <a:pt x="264" y="711"/>
                  </a:cubicBezTo>
                  <a:cubicBezTo>
                    <a:pt x="264" y="711"/>
                    <a:pt x="264" y="711"/>
                    <a:pt x="264" y="711"/>
                  </a:cubicBezTo>
                  <a:cubicBezTo>
                    <a:pt x="265" y="710"/>
                    <a:pt x="265" y="710"/>
                    <a:pt x="265" y="710"/>
                  </a:cubicBezTo>
                  <a:cubicBezTo>
                    <a:pt x="265" y="710"/>
                    <a:pt x="265" y="710"/>
                    <a:pt x="265" y="710"/>
                  </a:cubicBezTo>
                  <a:cubicBezTo>
                    <a:pt x="266" y="710"/>
                    <a:pt x="266" y="710"/>
                    <a:pt x="266" y="710"/>
                  </a:cubicBezTo>
                  <a:cubicBezTo>
                    <a:pt x="266" y="710"/>
                    <a:pt x="266" y="710"/>
                    <a:pt x="266" y="710"/>
                  </a:cubicBezTo>
                  <a:cubicBezTo>
                    <a:pt x="267" y="710"/>
                    <a:pt x="267" y="710"/>
                    <a:pt x="267" y="710"/>
                  </a:cubicBezTo>
                  <a:cubicBezTo>
                    <a:pt x="267" y="710"/>
                    <a:pt x="267" y="710"/>
                    <a:pt x="267" y="710"/>
                  </a:cubicBezTo>
                  <a:cubicBezTo>
                    <a:pt x="268" y="710"/>
                    <a:pt x="268" y="710"/>
                    <a:pt x="268" y="710"/>
                  </a:cubicBezTo>
                  <a:cubicBezTo>
                    <a:pt x="268" y="710"/>
                    <a:pt x="268" y="710"/>
                    <a:pt x="268" y="710"/>
                  </a:cubicBezTo>
                  <a:cubicBezTo>
                    <a:pt x="269" y="710"/>
                    <a:pt x="269" y="710"/>
                    <a:pt x="269" y="710"/>
                  </a:cubicBezTo>
                  <a:cubicBezTo>
                    <a:pt x="269" y="710"/>
                    <a:pt x="269" y="710"/>
                    <a:pt x="269" y="710"/>
                  </a:cubicBezTo>
                  <a:cubicBezTo>
                    <a:pt x="271" y="710"/>
                    <a:pt x="271" y="710"/>
                    <a:pt x="271" y="710"/>
                  </a:cubicBezTo>
                  <a:cubicBezTo>
                    <a:pt x="271" y="710"/>
                    <a:pt x="271" y="710"/>
                    <a:pt x="271" y="710"/>
                  </a:cubicBezTo>
                  <a:cubicBezTo>
                    <a:pt x="272" y="709"/>
                    <a:pt x="272" y="709"/>
                    <a:pt x="272" y="709"/>
                  </a:cubicBezTo>
                  <a:cubicBezTo>
                    <a:pt x="272" y="709"/>
                    <a:pt x="272" y="709"/>
                    <a:pt x="272" y="709"/>
                  </a:cubicBezTo>
                  <a:cubicBezTo>
                    <a:pt x="273" y="709"/>
                    <a:pt x="273" y="709"/>
                    <a:pt x="273" y="709"/>
                  </a:cubicBezTo>
                  <a:cubicBezTo>
                    <a:pt x="273" y="709"/>
                    <a:pt x="273" y="709"/>
                    <a:pt x="273" y="709"/>
                  </a:cubicBezTo>
                  <a:cubicBezTo>
                    <a:pt x="274" y="708"/>
                    <a:pt x="274" y="708"/>
                    <a:pt x="274" y="708"/>
                  </a:cubicBezTo>
                  <a:cubicBezTo>
                    <a:pt x="274" y="708"/>
                    <a:pt x="274" y="708"/>
                    <a:pt x="274" y="708"/>
                  </a:cubicBezTo>
                  <a:cubicBezTo>
                    <a:pt x="275" y="708"/>
                    <a:pt x="275" y="708"/>
                    <a:pt x="275" y="708"/>
                  </a:cubicBezTo>
                  <a:cubicBezTo>
                    <a:pt x="275" y="708"/>
                    <a:pt x="275" y="708"/>
                    <a:pt x="275" y="708"/>
                  </a:cubicBezTo>
                  <a:cubicBezTo>
                    <a:pt x="277" y="707"/>
                    <a:pt x="277" y="707"/>
                    <a:pt x="277" y="707"/>
                  </a:cubicBezTo>
                  <a:cubicBezTo>
                    <a:pt x="277" y="707"/>
                    <a:pt x="277" y="707"/>
                    <a:pt x="277" y="707"/>
                  </a:cubicBezTo>
                  <a:cubicBezTo>
                    <a:pt x="278" y="706"/>
                    <a:pt x="278" y="706"/>
                    <a:pt x="278" y="706"/>
                  </a:cubicBezTo>
                  <a:cubicBezTo>
                    <a:pt x="278" y="706"/>
                    <a:pt x="278" y="706"/>
                    <a:pt x="278" y="706"/>
                  </a:cubicBezTo>
                  <a:cubicBezTo>
                    <a:pt x="279" y="705"/>
                    <a:pt x="279" y="705"/>
                    <a:pt x="279" y="705"/>
                  </a:cubicBezTo>
                  <a:cubicBezTo>
                    <a:pt x="279" y="705"/>
                    <a:pt x="279" y="705"/>
                    <a:pt x="279" y="705"/>
                  </a:cubicBezTo>
                  <a:cubicBezTo>
                    <a:pt x="280" y="704"/>
                    <a:pt x="280" y="704"/>
                    <a:pt x="280" y="704"/>
                  </a:cubicBezTo>
                  <a:cubicBezTo>
                    <a:pt x="280" y="704"/>
                    <a:pt x="280" y="704"/>
                    <a:pt x="280" y="704"/>
                  </a:cubicBezTo>
                  <a:cubicBezTo>
                    <a:pt x="281" y="703"/>
                    <a:pt x="281" y="703"/>
                    <a:pt x="281" y="703"/>
                  </a:cubicBezTo>
                  <a:cubicBezTo>
                    <a:pt x="281" y="703"/>
                    <a:pt x="281" y="703"/>
                    <a:pt x="281" y="703"/>
                  </a:cubicBezTo>
                  <a:cubicBezTo>
                    <a:pt x="282" y="701"/>
                    <a:pt x="282" y="701"/>
                    <a:pt x="282" y="701"/>
                  </a:cubicBezTo>
                  <a:cubicBezTo>
                    <a:pt x="282" y="701"/>
                    <a:pt x="282" y="701"/>
                    <a:pt x="282" y="701"/>
                  </a:cubicBezTo>
                  <a:cubicBezTo>
                    <a:pt x="283" y="700"/>
                    <a:pt x="283" y="700"/>
                    <a:pt x="283" y="700"/>
                  </a:cubicBezTo>
                  <a:cubicBezTo>
                    <a:pt x="283" y="700"/>
                    <a:pt x="283" y="700"/>
                    <a:pt x="283" y="700"/>
                  </a:cubicBezTo>
                  <a:cubicBezTo>
                    <a:pt x="284" y="701"/>
                    <a:pt x="284" y="701"/>
                    <a:pt x="284" y="701"/>
                  </a:cubicBezTo>
                  <a:cubicBezTo>
                    <a:pt x="284" y="701"/>
                    <a:pt x="284" y="701"/>
                    <a:pt x="284" y="701"/>
                  </a:cubicBezTo>
                  <a:cubicBezTo>
                    <a:pt x="283" y="703"/>
                    <a:pt x="283" y="703"/>
                    <a:pt x="283" y="703"/>
                  </a:cubicBezTo>
                  <a:cubicBezTo>
                    <a:pt x="283" y="703"/>
                    <a:pt x="283" y="703"/>
                    <a:pt x="283" y="703"/>
                  </a:cubicBezTo>
                  <a:cubicBezTo>
                    <a:pt x="282" y="704"/>
                    <a:pt x="282" y="704"/>
                    <a:pt x="282" y="704"/>
                  </a:cubicBezTo>
                  <a:cubicBezTo>
                    <a:pt x="282" y="704"/>
                    <a:pt x="282" y="704"/>
                    <a:pt x="282" y="704"/>
                  </a:cubicBezTo>
                  <a:cubicBezTo>
                    <a:pt x="280" y="706"/>
                    <a:pt x="280" y="706"/>
                    <a:pt x="280" y="706"/>
                  </a:cubicBezTo>
                  <a:cubicBezTo>
                    <a:pt x="280" y="706"/>
                    <a:pt x="280" y="706"/>
                    <a:pt x="280" y="706"/>
                  </a:cubicBezTo>
                  <a:cubicBezTo>
                    <a:pt x="279" y="707"/>
                    <a:pt x="279" y="707"/>
                    <a:pt x="279" y="707"/>
                  </a:cubicBezTo>
                  <a:cubicBezTo>
                    <a:pt x="279" y="707"/>
                    <a:pt x="279" y="707"/>
                    <a:pt x="279" y="707"/>
                  </a:cubicBezTo>
                  <a:cubicBezTo>
                    <a:pt x="277" y="709"/>
                    <a:pt x="277" y="709"/>
                    <a:pt x="277" y="709"/>
                  </a:cubicBezTo>
                  <a:cubicBezTo>
                    <a:pt x="277" y="709"/>
                    <a:pt x="277" y="709"/>
                    <a:pt x="277" y="709"/>
                  </a:cubicBezTo>
                  <a:cubicBezTo>
                    <a:pt x="276" y="711"/>
                    <a:pt x="276" y="711"/>
                    <a:pt x="276" y="711"/>
                  </a:cubicBezTo>
                  <a:cubicBezTo>
                    <a:pt x="276" y="711"/>
                    <a:pt x="276" y="711"/>
                    <a:pt x="276" y="711"/>
                  </a:cubicBezTo>
                  <a:cubicBezTo>
                    <a:pt x="274" y="713"/>
                    <a:pt x="274" y="713"/>
                    <a:pt x="274" y="713"/>
                  </a:cubicBezTo>
                  <a:cubicBezTo>
                    <a:pt x="274" y="713"/>
                    <a:pt x="274" y="713"/>
                    <a:pt x="274" y="713"/>
                  </a:cubicBezTo>
                  <a:cubicBezTo>
                    <a:pt x="274" y="715"/>
                    <a:pt x="274" y="715"/>
                    <a:pt x="274" y="715"/>
                  </a:cubicBezTo>
                  <a:cubicBezTo>
                    <a:pt x="274" y="715"/>
                    <a:pt x="274" y="715"/>
                    <a:pt x="274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1" y="715"/>
                    <a:pt x="271" y="715"/>
                    <a:pt x="271" y="715"/>
                  </a:cubicBezTo>
                  <a:cubicBezTo>
                    <a:pt x="271" y="715"/>
                    <a:pt x="271" y="715"/>
                    <a:pt x="271" y="715"/>
                  </a:cubicBezTo>
                  <a:cubicBezTo>
                    <a:pt x="271" y="716"/>
                    <a:pt x="271" y="716"/>
                    <a:pt x="271" y="716"/>
                  </a:cubicBezTo>
                  <a:cubicBezTo>
                    <a:pt x="271" y="716"/>
                    <a:pt x="271" y="716"/>
                    <a:pt x="271" y="716"/>
                  </a:cubicBezTo>
                  <a:cubicBezTo>
                    <a:pt x="270" y="716"/>
                    <a:pt x="270" y="716"/>
                    <a:pt x="270" y="716"/>
                  </a:cubicBezTo>
                  <a:cubicBezTo>
                    <a:pt x="270" y="716"/>
                    <a:pt x="270" y="716"/>
                    <a:pt x="270" y="716"/>
                  </a:cubicBezTo>
                  <a:cubicBezTo>
                    <a:pt x="270" y="716"/>
                    <a:pt x="270" y="716"/>
                    <a:pt x="270" y="716"/>
                  </a:cubicBezTo>
                  <a:close/>
                  <a:moveTo>
                    <a:pt x="562" y="715"/>
                  </a:moveTo>
                  <a:cubicBezTo>
                    <a:pt x="562" y="715"/>
                    <a:pt x="562" y="715"/>
                    <a:pt x="562" y="715"/>
                  </a:cubicBezTo>
                  <a:cubicBezTo>
                    <a:pt x="562" y="715"/>
                    <a:pt x="562" y="715"/>
                    <a:pt x="562" y="715"/>
                  </a:cubicBezTo>
                  <a:cubicBezTo>
                    <a:pt x="561" y="714"/>
                    <a:pt x="561" y="714"/>
                    <a:pt x="561" y="714"/>
                  </a:cubicBezTo>
                  <a:cubicBezTo>
                    <a:pt x="561" y="714"/>
                    <a:pt x="561" y="714"/>
                    <a:pt x="561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8" y="713"/>
                    <a:pt x="558" y="713"/>
                    <a:pt x="558" y="713"/>
                  </a:cubicBezTo>
                  <a:cubicBezTo>
                    <a:pt x="558" y="713"/>
                    <a:pt x="558" y="713"/>
                    <a:pt x="558" y="713"/>
                  </a:cubicBezTo>
                  <a:cubicBezTo>
                    <a:pt x="557" y="713"/>
                    <a:pt x="557" y="713"/>
                    <a:pt x="557" y="713"/>
                  </a:cubicBezTo>
                  <a:cubicBezTo>
                    <a:pt x="557" y="713"/>
                    <a:pt x="557" y="713"/>
                    <a:pt x="557" y="713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9" y="698"/>
                    <a:pt x="559" y="698"/>
                    <a:pt x="559" y="698"/>
                  </a:cubicBezTo>
                  <a:cubicBezTo>
                    <a:pt x="559" y="698"/>
                    <a:pt x="559" y="698"/>
                    <a:pt x="559" y="698"/>
                  </a:cubicBezTo>
                  <a:cubicBezTo>
                    <a:pt x="559" y="700"/>
                    <a:pt x="559" y="700"/>
                    <a:pt x="559" y="700"/>
                  </a:cubicBezTo>
                  <a:cubicBezTo>
                    <a:pt x="559" y="700"/>
                    <a:pt x="559" y="700"/>
                    <a:pt x="559" y="700"/>
                  </a:cubicBezTo>
                  <a:cubicBezTo>
                    <a:pt x="561" y="702"/>
                    <a:pt x="561" y="702"/>
                    <a:pt x="561" y="702"/>
                  </a:cubicBezTo>
                  <a:cubicBezTo>
                    <a:pt x="561" y="702"/>
                    <a:pt x="561" y="702"/>
                    <a:pt x="561" y="702"/>
                  </a:cubicBezTo>
                  <a:cubicBezTo>
                    <a:pt x="562" y="704"/>
                    <a:pt x="562" y="704"/>
                    <a:pt x="562" y="704"/>
                  </a:cubicBezTo>
                  <a:cubicBezTo>
                    <a:pt x="562" y="704"/>
                    <a:pt x="562" y="704"/>
                    <a:pt x="562" y="704"/>
                  </a:cubicBezTo>
                  <a:cubicBezTo>
                    <a:pt x="563" y="706"/>
                    <a:pt x="563" y="706"/>
                    <a:pt x="563" y="706"/>
                  </a:cubicBezTo>
                  <a:cubicBezTo>
                    <a:pt x="563" y="706"/>
                    <a:pt x="563" y="706"/>
                    <a:pt x="563" y="706"/>
                  </a:cubicBezTo>
                  <a:cubicBezTo>
                    <a:pt x="564" y="708"/>
                    <a:pt x="564" y="708"/>
                    <a:pt x="564" y="708"/>
                  </a:cubicBezTo>
                  <a:cubicBezTo>
                    <a:pt x="564" y="708"/>
                    <a:pt x="564" y="708"/>
                    <a:pt x="564" y="708"/>
                  </a:cubicBezTo>
                  <a:cubicBezTo>
                    <a:pt x="565" y="710"/>
                    <a:pt x="565" y="710"/>
                    <a:pt x="565" y="710"/>
                  </a:cubicBezTo>
                  <a:cubicBezTo>
                    <a:pt x="565" y="710"/>
                    <a:pt x="565" y="710"/>
                    <a:pt x="565" y="710"/>
                  </a:cubicBezTo>
                  <a:cubicBezTo>
                    <a:pt x="565" y="712"/>
                    <a:pt x="565" y="712"/>
                    <a:pt x="565" y="712"/>
                  </a:cubicBezTo>
                  <a:cubicBezTo>
                    <a:pt x="565" y="712"/>
                    <a:pt x="565" y="712"/>
                    <a:pt x="565" y="712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3" y="714"/>
                    <a:pt x="563" y="714"/>
                    <a:pt x="563" y="714"/>
                  </a:cubicBezTo>
                  <a:cubicBezTo>
                    <a:pt x="563" y="714"/>
                    <a:pt x="563" y="714"/>
                    <a:pt x="563" y="714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2" y="715"/>
                    <a:pt x="562" y="715"/>
                    <a:pt x="562" y="715"/>
                  </a:cubicBezTo>
                  <a:close/>
                  <a:moveTo>
                    <a:pt x="304" y="713"/>
                  </a:moveTo>
                  <a:cubicBezTo>
                    <a:pt x="302" y="712"/>
                    <a:pt x="302" y="712"/>
                    <a:pt x="302" y="712"/>
                  </a:cubicBezTo>
                  <a:cubicBezTo>
                    <a:pt x="302" y="712"/>
                    <a:pt x="302" y="712"/>
                    <a:pt x="302" y="712"/>
                  </a:cubicBezTo>
                  <a:cubicBezTo>
                    <a:pt x="301" y="711"/>
                    <a:pt x="301" y="711"/>
                    <a:pt x="301" y="711"/>
                  </a:cubicBezTo>
                  <a:cubicBezTo>
                    <a:pt x="301" y="711"/>
                    <a:pt x="301" y="711"/>
                    <a:pt x="301" y="711"/>
                  </a:cubicBezTo>
                  <a:cubicBezTo>
                    <a:pt x="300" y="710"/>
                    <a:pt x="300" y="710"/>
                    <a:pt x="300" y="710"/>
                  </a:cubicBezTo>
                  <a:cubicBezTo>
                    <a:pt x="300" y="710"/>
                    <a:pt x="300" y="710"/>
                    <a:pt x="300" y="710"/>
                  </a:cubicBezTo>
                  <a:cubicBezTo>
                    <a:pt x="298" y="708"/>
                    <a:pt x="298" y="708"/>
                    <a:pt x="298" y="708"/>
                  </a:cubicBezTo>
                  <a:cubicBezTo>
                    <a:pt x="298" y="708"/>
                    <a:pt x="298" y="708"/>
                    <a:pt x="298" y="708"/>
                  </a:cubicBezTo>
                  <a:cubicBezTo>
                    <a:pt x="296" y="708"/>
                    <a:pt x="296" y="708"/>
                    <a:pt x="296" y="708"/>
                  </a:cubicBezTo>
                  <a:cubicBezTo>
                    <a:pt x="296" y="708"/>
                    <a:pt x="296" y="708"/>
                    <a:pt x="296" y="708"/>
                  </a:cubicBezTo>
                  <a:cubicBezTo>
                    <a:pt x="294" y="707"/>
                    <a:pt x="294" y="707"/>
                    <a:pt x="294" y="707"/>
                  </a:cubicBezTo>
                  <a:cubicBezTo>
                    <a:pt x="294" y="707"/>
                    <a:pt x="294" y="707"/>
                    <a:pt x="294" y="707"/>
                  </a:cubicBezTo>
                  <a:cubicBezTo>
                    <a:pt x="292" y="706"/>
                    <a:pt x="292" y="706"/>
                    <a:pt x="292" y="706"/>
                  </a:cubicBezTo>
                  <a:cubicBezTo>
                    <a:pt x="292" y="706"/>
                    <a:pt x="292" y="706"/>
                    <a:pt x="292" y="706"/>
                  </a:cubicBezTo>
                  <a:cubicBezTo>
                    <a:pt x="291" y="706"/>
                    <a:pt x="291" y="706"/>
                    <a:pt x="291" y="706"/>
                  </a:cubicBezTo>
                  <a:cubicBezTo>
                    <a:pt x="291" y="706"/>
                    <a:pt x="291" y="706"/>
                    <a:pt x="291" y="706"/>
                  </a:cubicBezTo>
                  <a:cubicBezTo>
                    <a:pt x="291" y="705"/>
                    <a:pt x="291" y="705"/>
                    <a:pt x="291" y="705"/>
                  </a:cubicBezTo>
                  <a:cubicBezTo>
                    <a:pt x="291" y="705"/>
                    <a:pt x="291" y="705"/>
                    <a:pt x="291" y="705"/>
                  </a:cubicBezTo>
                  <a:cubicBezTo>
                    <a:pt x="292" y="705"/>
                    <a:pt x="292" y="705"/>
                    <a:pt x="292" y="705"/>
                  </a:cubicBezTo>
                  <a:cubicBezTo>
                    <a:pt x="292" y="705"/>
                    <a:pt x="292" y="705"/>
                    <a:pt x="292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5" y="705"/>
                    <a:pt x="295" y="705"/>
                    <a:pt x="295" y="705"/>
                  </a:cubicBezTo>
                  <a:cubicBezTo>
                    <a:pt x="295" y="705"/>
                    <a:pt x="295" y="705"/>
                    <a:pt x="295" y="705"/>
                  </a:cubicBezTo>
                  <a:cubicBezTo>
                    <a:pt x="296" y="705"/>
                    <a:pt x="296" y="705"/>
                    <a:pt x="296" y="705"/>
                  </a:cubicBezTo>
                  <a:cubicBezTo>
                    <a:pt x="296" y="705"/>
                    <a:pt x="296" y="705"/>
                    <a:pt x="296" y="705"/>
                  </a:cubicBezTo>
                  <a:cubicBezTo>
                    <a:pt x="297" y="705"/>
                    <a:pt x="297" y="705"/>
                    <a:pt x="297" y="705"/>
                  </a:cubicBezTo>
                  <a:cubicBezTo>
                    <a:pt x="297" y="705"/>
                    <a:pt x="297" y="705"/>
                    <a:pt x="297" y="705"/>
                  </a:cubicBezTo>
                  <a:cubicBezTo>
                    <a:pt x="298" y="705"/>
                    <a:pt x="298" y="705"/>
                    <a:pt x="298" y="705"/>
                  </a:cubicBezTo>
                  <a:cubicBezTo>
                    <a:pt x="298" y="705"/>
                    <a:pt x="298" y="705"/>
                    <a:pt x="298" y="705"/>
                  </a:cubicBezTo>
                  <a:cubicBezTo>
                    <a:pt x="299" y="705"/>
                    <a:pt x="299" y="705"/>
                    <a:pt x="299" y="705"/>
                  </a:cubicBezTo>
                  <a:cubicBezTo>
                    <a:pt x="299" y="705"/>
                    <a:pt x="299" y="705"/>
                    <a:pt x="299" y="705"/>
                  </a:cubicBezTo>
                  <a:cubicBezTo>
                    <a:pt x="300" y="704"/>
                    <a:pt x="300" y="704"/>
                    <a:pt x="300" y="704"/>
                  </a:cubicBezTo>
                  <a:cubicBezTo>
                    <a:pt x="300" y="704"/>
                    <a:pt x="300" y="704"/>
                    <a:pt x="300" y="70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8" y="684"/>
                    <a:pt x="298" y="684"/>
                    <a:pt x="298" y="684"/>
                  </a:cubicBezTo>
                  <a:cubicBezTo>
                    <a:pt x="298" y="684"/>
                    <a:pt x="298" y="684"/>
                    <a:pt x="298" y="684"/>
                  </a:cubicBezTo>
                  <a:cubicBezTo>
                    <a:pt x="298" y="683"/>
                    <a:pt x="298" y="683"/>
                    <a:pt x="298" y="683"/>
                  </a:cubicBezTo>
                  <a:cubicBezTo>
                    <a:pt x="298" y="683"/>
                    <a:pt x="298" y="683"/>
                    <a:pt x="298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2"/>
                    <a:pt x="297" y="682"/>
                    <a:pt x="297" y="682"/>
                  </a:cubicBezTo>
                  <a:cubicBezTo>
                    <a:pt x="297" y="682"/>
                    <a:pt x="297" y="682"/>
                    <a:pt x="297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8" y="680"/>
                    <a:pt x="298" y="680"/>
                    <a:pt x="298" y="680"/>
                  </a:cubicBezTo>
                  <a:cubicBezTo>
                    <a:pt x="298" y="680"/>
                    <a:pt x="298" y="680"/>
                    <a:pt x="298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300" y="679"/>
                    <a:pt x="300" y="679"/>
                    <a:pt x="300" y="679"/>
                  </a:cubicBezTo>
                  <a:cubicBezTo>
                    <a:pt x="300" y="679"/>
                    <a:pt x="300" y="679"/>
                    <a:pt x="300" y="679"/>
                  </a:cubicBezTo>
                  <a:cubicBezTo>
                    <a:pt x="301" y="679"/>
                    <a:pt x="301" y="679"/>
                    <a:pt x="301" y="679"/>
                  </a:cubicBezTo>
                  <a:cubicBezTo>
                    <a:pt x="301" y="679"/>
                    <a:pt x="301" y="679"/>
                    <a:pt x="301" y="679"/>
                  </a:cubicBezTo>
                  <a:cubicBezTo>
                    <a:pt x="302" y="669"/>
                    <a:pt x="302" y="669"/>
                    <a:pt x="302" y="669"/>
                  </a:cubicBezTo>
                  <a:cubicBezTo>
                    <a:pt x="302" y="669"/>
                    <a:pt x="302" y="669"/>
                    <a:pt x="302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2"/>
                    <a:pt x="302" y="662"/>
                    <a:pt x="302" y="662"/>
                  </a:cubicBezTo>
                  <a:cubicBezTo>
                    <a:pt x="302" y="662"/>
                    <a:pt x="302" y="662"/>
                    <a:pt x="302" y="662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298" y="663"/>
                    <a:pt x="298" y="663"/>
                    <a:pt x="298" y="663"/>
                  </a:cubicBezTo>
                  <a:cubicBezTo>
                    <a:pt x="298" y="663"/>
                    <a:pt x="298" y="663"/>
                    <a:pt x="298" y="663"/>
                  </a:cubicBezTo>
                  <a:cubicBezTo>
                    <a:pt x="296" y="664"/>
                    <a:pt x="296" y="664"/>
                    <a:pt x="296" y="664"/>
                  </a:cubicBezTo>
                  <a:cubicBezTo>
                    <a:pt x="296" y="664"/>
                    <a:pt x="296" y="664"/>
                    <a:pt x="296" y="664"/>
                  </a:cubicBezTo>
                  <a:cubicBezTo>
                    <a:pt x="294" y="667"/>
                    <a:pt x="294" y="667"/>
                    <a:pt x="294" y="667"/>
                  </a:cubicBezTo>
                  <a:cubicBezTo>
                    <a:pt x="294" y="667"/>
                    <a:pt x="294" y="667"/>
                    <a:pt x="294" y="667"/>
                  </a:cubicBezTo>
                  <a:cubicBezTo>
                    <a:pt x="293" y="668"/>
                    <a:pt x="293" y="668"/>
                    <a:pt x="293" y="668"/>
                  </a:cubicBezTo>
                  <a:cubicBezTo>
                    <a:pt x="293" y="668"/>
                    <a:pt x="293" y="668"/>
                    <a:pt x="293" y="668"/>
                  </a:cubicBezTo>
                  <a:cubicBezTo>
                    <a:pt x="292" y="671"/>
                    <a:pt x="292" y="671"/>
                    <a:pt x="292" y="671"/>
                  </a:cubicBezTo>
                  <a:cubicBezTo>
                    <a:pt x="292" y="671"/>
                    <a:pt x="292" y="671"/>
                    <a:pt x="292" y="671"/>
                  </a:cubicBezTo>
                  <a:cubicBezTo>
                    <a:pt x="291" y="673"/>
                    <a:pt x="291" y="673"/>
                    <a:pt x="291" y="673"/>
                  </a:cubicBezTo>
                  <a:cubicBezTo>
                    <a:pt x="291" y="673"/>
                    <a:pt x="291" y="673"/>
                    <a:pt x="291" y="673"/>
                  </a:cubicBezTo>
                  <a:cubicBezTo>
                    <a:pt x="289" y="675"/>
                    <a:pt x="289" y="675"/>
                    <a:pt x="289" y="675"/>
                  </a:cubicBezTo>
                  <a:cubicBezTo>
                    <a:pt x="289" y="675"/>
                    <a:pt x="289" y="675"/>
                    <a:pt x="289" y="675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6"/>
                    <a:pt x="285" y="676"/>
                    <a:pt x="285" y="676"/>
                  </a:cubicBezTo>
                  <a:cubicBezTo>
                    <a:pt x="285" y="676"/>
                    <a:pt x="285" y="676"/>
                    <a:pt x="285" y="676"/>
                  </a:cubicBezTo>
                  <a:cubicBezTo>
                    <a:pt x="284" y="675"/>
                    <a:pt x="284" y="675"/>
                    <a:pt x="284" y="675"/>
                  </a:cubicBezTo>
                  <a:cubicBezTo>
                    <a:pt x="284" y="675"/>
                    <a:pt x="284" y="675"/>
                    <a:pt x="284" y="675"/>
                  </a:cubicBezTo>
                  <a:cubicBezTo>
                    <a:pt x="284" y="674"/>
                    <a:pt x="284" y="674"/>
                    <a:pt x="284" y="674"/>
                  </a:cubicBezTo>
                  <a:cubicBezTo>
                    <a:pt x="284" y="674"/>
                    <a:pt x="284" y="674"/>
                    <a:pt x="284" y="674"/>
                  </a:cubicBezTo>
                  <a:cubicBezTo>
                    <a:pt x="284" y="673"/>
                    <a:pt x="284" y="673"/>
                    <a:pt x="284" y="673"/>
                  </a:cubicBezTo>
                  <a:cubicBezTo>
                    <a:pt x="284" y="673"/>
                    <a:pt x="284" y="673"/>
                    <a:pt x="284" y="673"/>
                  </a:cubicBezTo>
                  <a:cubicBezTo>
                    <a:pt x="285" y="672"/>
                    <a:pt x="285" y="672"/>
                    <a:pt x="285" y="672"/>
                  </a:cubicBezTo>
                  <a:cubicBezTo>
                    <a:pt x="285" y="672"/>
                    <a:pt x="285" y="672"/>
                    <a:pt x="285" y="672"/>
                  </a:cubicBezTo>
                  <a:cubicBezTo>
                    <a:pt x="286" y="671"/>
                    <a:pt x="286" y="671"/>
                    <a:pt x="286" y="671"/>
                  </a:cubicBezTo>
                  <a:cubicBezTo>
                    <a:pt x="286" y="671"/>
                    <a:pt x="286" y="671"/>
                    <a:pt x="286" y="671"/>
                  </a:cubicBezTo>
                  <a:cubicBezTo>
                    <a:pt x="287" y="670"/>
                    <a:pt x="287" y="670"/>
                    <a:pt x="287" y="670"/>
                  </a:cubicBezTo>
                  <a:cubicBezTo>
                    <a:pt x="287" y="670"/>
                    <a:pt x="287" y="670"/>
                    <a:pt x="287" y="670"/>
                  </a:cubicBezTo>
                  <a:cubicBezTo>
                    <a:pt x="287" y="668"/>
                    <a:pt x="287" y="668"/>
                    <a:pt x="287" y="668"/>
                  </a:cubicBezTo>
                  <a:cubicBezTo>
                    <a:pt x="287" y="668"/>
                    <a:pt x="287" y="668"/>
                    <a:pt x="287" y="668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5"/>
                    <a:pt x="289" y="665"/>
                    <a:pt x="289" y="665"/>
                  </a:cubicBezTo>
                  <a:cubicBezTo>
                    <a:pt x="289" y="665"/>
                    <a:pt x="289" y="665"/>
                    <a:pt x="289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4"/>
                    <a:pt x="290" y="664"/>
                    <a:pt x="290" y="664"/>
                  </a:cubicBezTo>
                  <a:cubicBezTo>
                    <a:pt x="290" y="664"/>
                    <a:pt x="290" y="664"/>
                    <a:pt x="290" y="664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8"/>
                    <a:pt x="289" y="668"/>
                    <a:pt x="289" y="668"/>
                  </a:cubicBezTo>
                  <a:cubicBezTo>
                    <a:pt x="289" y="668"/>
                    <a:pt x="289" y="668"/>
                    <a:pt x="289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1" y="668"/>
                    <a:pt x="291" y="668"/>
                    <a:pt x="291" y="668"/>
                  </a:cubicBezTo>
                  <a:cubicBezTo>
                    <a:pt x="291" y="668"/>
                    <a:pt x="291" y="668"/>
                    <a:pt x="291" y="668"/>
                  </a:cubicBezTo>
                  <a:cubicBezTo>
                    <a:pt x="292" y="667"/>
                    <a:pt x="292" y="667"/>
                    <a:pt x="292" y="667"/>
                  </a:cubicBezTo>
                  <a:cubicBezTo>
                    <a:pt x="292" y="667"/>
                    <a:pt x="292" y="667"/>
                    <a:pt x="292" y="667"/>
                  </a:cubicBezTo>
                  <a:cubicBezTo>
                    <a:pt x="293" y="666"/>
                    <a:pt x="293" y="666"/>
                    <a:pt x="293" y="666"/>
                  </a:cubicBezTo>
                  <a:cubicBezTo>
                    <a:pt x="293" y="666"/>
                    <a:pt x="293" y="666"/>
                    <a:pt x="293" y="666"/>
                  </a:cubicBezTo>
                  <a:cubicBezTo>
                    <a:pt x="294" y="665"/>
                    <a:pt x="294" y="665"/>
                    <a:pt x="294" y="665"/>
                  </a:cubicBezTo>
                  <a:cubicBezTo>
                    <a:pt x="294" y="665"/>
                    <a:pt x="294" y="665"/>
                    <a:pt x="294" y="665"/>
                  </a:cubicBezTo>
                  <a:cubicBezTo>
                    <a:pt x="295" y="664"/>
                    <a:pt x="295" y="664"/>
                    <a:pt x="295" y="664"/>
                  </a:cubicBezTo>
                  <a:cubicBezTo>
                    <a:pt x="295" y="664"/>
                    <a:pt x="295" y="664"/>
                    <a:pt x="295" y="664"/>
                  </a:cubicBezTo>
                  <a:cubicBezTo>
                    <a:pt x="295" y="663"/>
                    <a:pt x="295" y="663"/>
                    <a:pt x="295" y="663"/>
                  </a:cubicBezTo>
                  <a:cubicBezTo>
                    <a:pt x="295" y="663"/>
                    <a:pt x="295" y="663"/>
                    <a:pt x="295" y="663"/>
                  </a:cubicBezTo>
                  <a:cubicBezTo>
                    <a:pt x="296" y="663"/>
                    <a:pt x="296" y="663"/>
                    <a:pt x="296" y="663"/>
                  </a:cubicBezTo>
                  <a:cubicBezTo>
                    <a:pt x="296" y="663"/>
                    <a:pt x="296" y="663"/>
                    <a:pt x="296" y="663"/>
                  </a:cubicBezTo>
                  <a:cubicBezTo>
                    <a:pt x="300" y="659"/>
                    <a:pt x="300" y="659"/>
                    <a:pt x="300" y="659"/>
                  </a:cubicBezTo>
                  <a:cubicBezTo>
                    <a:pt x="300" y="659"/>
                    <a:pt x="300" y="659"/>
                    <a:pt x="300" y="659"/>
                  </a:cubicBezTo>
                  <a:cubicBezTo>
                    <a:pt x="301" y="659"/>
                    <a:pt x="301" y="659"/>
                    <a:pt x="301" y="659"/>
                  </a:cubicBezTo>
                  <a:cubicBezTo>
                    <a:pt x="301" y="659"/>
                    <a:pt x="301" y="659"/>
                    <a:pt x="301" y="659"/>
                  </a:cubicBezTo>
                  <a:cubicBezTo>
                    <a:pt x="301" y="658"/>
                    <a:pt x="301" y="658"/>
                    <a:pt x="301" y="658"/>
                  </a:cubicBezTo>
                  <a:cubicBezTo>
                    <a:pt x="301" y="658"/>
                    <a:pt x="301" y="658"/>
                    <a:pt x="301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7"/>
                    <a:pt x="302" y="657"/>
                    <a:pt x="302" y="657"/>
                  </a:cubicBezTo>
                  <a:cubicBezTo>
                    <a:pt x="302" y="657"/>
                    <a:pt x="302" y="657"/>
                    <a:pt x="302" y="657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5"/>
                    <a:pt x="302" y="655"/>
                    <a:pt x="302" y="655"/>
                  </a:cubicBezTo>
                  <a:cubicBezTo>
                    <a:pt x="302" y="655"/>
                    <a:pt x="302" y="655"/>
                    <a:pt x="302" y="655"/>
                  </a:cubicBezTo>
                  <a:cubicBezTo>
                    <a:pt x="302" y="654"/>
                    <a:pt x="302" y="654"/>
                    <a:pt x="302" y="654"/>
                  </a:cubicBezTo>
                  <a:cubicBezTo>
                    <a:pt x="302" y="654"/>
                    <a:pt x="302" y="654"/>
                    <a:pt x="302" y="654"/>
                  </a:cubicBezTo>
                  <a:cubicBezTo>
                    <a:pt x="296" y="656"/>
                    <a:pt x="296" y="656"/>
                    <a:pt x="296" y="656"/>
                  </a:cubicBezTo>
                  <a:cubicBezTo>
                    <a:pt x="296" y="656"/>
                    <a:pt x="296" y="656"/>
                    <a:pt x="296" y="656"/>
                  </a:cubicBezTo>
                  <a:cubicBezTo>
                    <a:pt x="302" y="652"/>
                    <a:pt x="302" y="652"/>
                    <a:pt x="302" y="652"/>
                  </a:cubicBezTo>
                  <a:cubicBezTo>
                    <a:pt x="302" y="652"/>
                    <a:pt x="302" y="652"/>
                    <a:pt x="302" y="652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0"/>
                    <a:pt x="302" y="650"/>
                    <a:pt x="302" y="650"/>
                  </a:cubicBezTo>
                  <a:cubicBezTo>
                    <a:pt x="302" y="650"/>
                    <a:pt x="302" y="650"/>
                    <a:pt x="302" y="650"/>
                  </a:cubicBezTo>
                  <a:cubicBezTo>
                    <a:pt x="303" y="650"/>
                    <a:pt x="303" y="650"/>
                    <a:pt x="303" y="650"/>
                  </a:cubicBezTo>
                  <a:cubicBezTo>
                    <a:pt x="303" y="650"/>
                    <a:pt x="303" y="650"/>
                    <a:pt x="303" y="650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8"/>
                    <a:pt x="303" y="648"/>
                    <a:pt x="303" y="648"/>
                  </a:cubicBezTo>
                  <a:cubicBezTo>
                    <a:pt x="303" y="648"/>
                    <a:pt x="303" y="648"/>
                    <a:pt x="303" y="648"/>
                  </a:cubicBezTo>
                  <a:cubicBezTo>
                    <a:pt x="303" y="647"/>
                    <a:pt x="303" y="647"/>
                    <a:pt x="303" y="647"/>
                  </a:cubicBezTo>
                  <a:cubicBezTo>
                    <a:pt x="303" y="647"/>
                    <a:pt x="303" y="647"/>
                    <a:pt x="303" y="647"/>
                  </a:cubicBezTo>
                  <a:cubicBezTo>
                    <a:pt x="302" y="647"/>
                    <a:pt x="302" y="647"/>
                    <a:pt x="302" y="647"/>
                  </a:cubicBezTo>
                  <a:cubicBezTo>
                    <a:pt x="302" y="647"/>
                    <a:pt x="302" y="647"/>
                    <a:pt x="302" y="647"/>
                  </a:cubicBezTo>
                  <a:cubicBezTo>
                    <a:pt x="296" y="651"/>
                    <a:pt x="296" y="651"/>
                    <a:pt x="296" y="651"/>
                  </a:cubicBezTo>
                  <a:cubicBezTo>
                    <a:pt x="296" y="651"/>
                    <a:pt x="296" y="651"/>
                    <a:pt x="296" y="651"/>
                  </a:cubicBezTo>
                  <a:cubicBezTo>
                    <a:pt x="295" y="652"/>
                    <a:pt x="295" y="652"/>
                    <a:pt x="295" y="652"/>
                  </a:cubicBezTo>
                  <a:cubicBezTo>
                    <a:pt x="295" y="652"/>
                    <a:pt x="295" y="652"/>
                    <a:pt x="295" y="652"/>
                  </a:cubicBezTo>
                  <a:cubicBezTo>
                    <a:pt x="294" y="653"/>
                    <a:pt x="294" y="653"/>
                    <a:pt x="294" y="653"/>
                  </a:cubicBezTo>
                  <a:cubicBezTo>
                    <a:pt x="294" y="653"/>
                    <a:pt x="294" y="653"/>
                    <a:pt x="294" y="653"/>
                  </a:cubicBezTo>
                  <a:cubicBezTo>
                    <a:pt x="293" y="654"/>
                    <a:pt x="293" y="654"/>
                    <a:pt x="293" y="654"/>
                  </a:cubicBezTo>
                  <a:cubicBezTo>
                    <a:pt x="293" y="654"/>
                    <a:pt x="293" y="654"/>
                    <a:pt x="293" y="654"/>
                  </a:cubicBezTo>
                  <a:cubicBezTo>
                    <a:pt x="292" y="655"/>
                    <a:pt x="292" y="655"/>
                    <a:pt x="292" y="655"/>
                  </a:cubicBezTo>
                  <a:cubicBezTo>
                    <a:pt x="292" y="655"/>
                    <a:pt x="292" y="655"/>
                    <a:pt x="292" y="655"/>
                  </a:cubicBezTo>
                  <a:cubicBezTo>
                    <a:pt x="290" y="656"/>
                    <a:pt x="290" y="656"/>
                    <a:pt x="290" y="656"/>
                  </a:cubicBezTo>
                  <a:cubicBezTo>
                    <a:pt x="290" y="656"/>
                    <a:pt x="290" y="656"/>
                    <a:pt x="290" y="656"/>
                  </a:cubicBezTo>
                  <a:cubicBezTo>
                    <a:pt x="289" y="656"/>
                    <a:pt x="289" y="656"/>
                    <a:pt x="289" y="656"/>
                  </a:cubicBezTo>
                  <a:cubicBezTo>
                    <a:pt x="289" y="656"/>
                    <a:pt x="289" y="656"/>
                    <a:pt x="289" y="656"/>
                  </a:cubicBezTo>
                  <a:cubicBezTo>
                    <a:pt x="287" y="656"/>
                    <a:pt x="287" y="656"/>
                    <a:pt x="287" y="656"/>
                  </a:cubicBezTo>
                  <a:cubicBezTo>
                    <a:pt x="287" y="656"/>
                    <a:pt x="287" y="656"/>
                    <a:pt x="287" y="656"/>
                  </a:cubicBezTo>
                  <a:cubicBezTo>
                    <a:pt x="286" y="656"/>
                    <a:pt x="286" y="656"/>
                    <a:pt x="286" y="656"/>
                  </a:cubicBezTo>
                  <a:cubicBezTo>
                    <a:pt x="286" y="656"/>
                    <a:pt x="286" y="656"/>
                    <a:pt x="286" y="656"/>
                  </a:cubicBezTo>
                  <a:cubicBezTo>
                    <a:pt x="285" y="656"/>
                    <a:pt x="285" y="656"/>
                    <a:pt x="285" y="656"/>
                  </a:cubicBezTo>
                  <a:cubicBezTo>
                    <a:pt x="285" y="656"/>
                    <a:pt x="285" y="656"/>
                    <a:pt x="285" y="656"/>
                  </a:cubicBezTo>
                  <a:cubicBezTo>
                    <a:pt x="284" y="656"/>
                    <a:pt x="284" y="656"/>
                    <a:pt x="284" y="656"/>
                  </a:cubicBezTo>
                  <a:cubicBezTo>
                    <a:pt x="284" y="656"/>
                    <a:pt x="284" y="656"/>
                    <a:pt x="284" y="656"/>
                  </a:cubicBezTo>
                  <a:cubicBezTo>
                    <a:pt x="283" y="656"/>
                    <a:pt x="283" y="656"/>
                    <a:pt x="283" y="656"/>
                  </a:cubicBezTo>
                  <a:cubicBezTo>
                    <a:pt x="283" y="656"/>
                    <a:pt x="283" y="656"/>
                    <a:pt x="283" y="656"/>
                  </a:cubicBezTo>
                  <a:cubicBezTo>
                    <a:pt x="282" y="656"/>
                    <a:pt x="282" y="656"/>
                    <a:pt x="282" y="656"/>
                  </a:cubicBezTo>
                  <a:cubicBezTo>
                    <a:pt x="282" y="656"/>
                    <a:pt x="282" y="656"/>
                    <a:pt x="282" y="656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8" y="650"/>
                    <a:pt x="288" y="650"/>
                    <a:pt x="288" y="650"/>
                  </a:cubicBezTo>
                  <a:cubicBezTo>
                    <a:pt x="288" y="650"/>
                    <a:pt x="288" y="650"/>
                    <a:pt x="288" y="650"/>
                  </a:cubicBezTo>
                  <a:cubicBezTo>
                    <a:pt x="302" y="644"/>
                    <a:pt x="302" y="644"/>
                    <a:pt x="302" y="644"/>
                  </a:cubicBezTo>
                  <a:cubicBezTo>
                    <a:pt x="302" y="644"/>
                    <a:pt x="302" y="644"/>
                    <a:pt x="302" y="644"/>
                  </a:cubicBezTo>
                  <a:cubicBezTo>
                    <a:pt x="302" y="642"/>
                    <a:pt x="302" y="642"/>
                    <a:pt x="302" y="642"/>
                  </a:cubicBezTo>
                  <a:cubicBezTo>
                    <a:pt x="302" y="642"/>
                    <a:pt x="302" y="642"/>
                    <a:pt x="302" y="642"/>
                  </a:cubicBezTo>
                  <a:cubicBezTo>
                    <a:pt x="303" y="639"/>
                    <a:pt x="303" y="639"/>
                    <a:pt x="303" y="639"/>
                  </a:cubicBezTo>
                  <a:cubicBezTo>
                    <a:pt x="303" y="639"/>
                    <a:pt x="303" y="639"/>
                    <a:pt x="303" y="639"/>
                  </a:cubicBezTo>
                  <a:cubicBezTo>
                    <a:pt x="303" y="636"/>
                    <a:pt x="303" y="636"/>
                    <a:pt x="303" y="636"/>
                  </a:cubicBezTo>
                  <a:cubicBezTo>
                    <a:pt x="303" y="636"/>
                    <a:pt x="303" y="636"/>
                    <a:pt x="303" y="636"/>
                  </a:cubicBezTo>
                  <a:cubicBezTo>
                    <a:pt x="303" y="632"/>
                    <a:pt x="303" y="632"/>
                    <a:pt x="303" y="632"/>
                  </a:cubicBezTo>
                  <a:cubicBezTo>
                    <a:pt x="303" y="632"/>
                    <a:pt x="303" y="632"/>
                    <a:pt x="303" y="632"/>
                  </a:cubicBezTo>
                  <a:cubicBezTo>
                    <a:pt x="302" y="630"/>
                    <a:pt x="302" y="630"/>
                    <a:pt x="302" y="630"/>
                  </a:cubicBezTo>
                  <a:cubicBezTo>
                    <a:pt x="302" y="630"/>
                    <a:pt x="302" y="630"/>
                    <a:pt x="302" y="630"/>
                  </a:cubicBezTo>
                  <a:cubicBezTo>
                    <a:pt x="302" y="627"/>
                    <a:pt x="302" y="627"/>
                    <a:pt x="302" y="627"/>
                  </a:cubicBezTo>
                  <a:cubicBezTo>
                    <a:pt x="302" y="627"/>
                    <a:pt x="302" y="627"/>
                    <a:pt x="302" y="627"/>
                  </a:cubicBezTo>
                  <a:cubicBezTo>
                    <a:pt x="302" y="624"/>
                    <a:pt x="302" y="624"/>
                    <a:pt x="302" y="624"/>
                  </a:cubicBezTo>
                  <a:cubicBezTo>
                    <a:pt x="302" y="624"/>
                    <a:pt x="302" y="624"/>
                    <a:pt x="302" y="624"/>
                  </a:cubicBezTo>
                  <a:cubicBezTo>
                    <a:pt x="302" y="621"/>
                    <a:pt x="302" y="621"/>
                    <a:pt x="302" y="621"/>
                  </a:cubicBezTo>
                  <a:cubicBezTo>
                    <a:pt x="303" y="621"/>
                    <a:pt x="303" y="621"/>
                    <a:pt x="303" y="621"/>
                  </a:cubicBezTo>
                  <a:cubicBezTo>
                    <a:pt x="309" y="625"/>
                    <a:pt x="309" y="625"/>
                    <a:pt x="309" y="625"/>
                  </a:cubicBezTo>
                  <a:cubicBezTo>
                    <a:pt x="309" y="625"/>
                    <a:pt x="309" y="625"/>
                    <a:pt x="309" y="625"/>
                  </a:cubicBezTo>
                  <a:cubicBezTo>
                    <a:pt x="309" y="627"/>
                    <a:pt x="309" y="627"/>
                    <a:pt x="309" y="627"/>
                  </a:cubicBezTo>
                  <a:cubicBezTo>
                    <a:pt x="309" y="627"/>
                    <a:pt x="309" y="627"/>
                    <a:pt x="309" y="627"/>
                  </a:cubicBezTo>
                  <a:cubicBezTo>
                    <a:pt x="309" y="628"/>
                    <a:pt x="309" y="628"/>
                    <a:pt x="309" y="628"/>
                  </a:cubicBezTo>
                  <a:cubicBezTo>
                    <a:pt x="309" y="628"/>
                    <a:pt x="309" y="628"/>
                    <a:pt x="309" y="628"/>
                  </a:cubicBezTo>
                  <a:cubicBezTo>
                    <a:pt x="309" y="630"/>
                    <a:pt x="309" y="630"/>
                    <a:pt x="309" y="630"/>
                  </a:cubicBezTo>
                  <a:cubicBezTo>
                    <a:pt x="309" y="630"/>
                    <a:pt x="309" y="630"/>
                    <a:pt x="309" y="630"/>
                  </a:cubicBezTo>
                  <a:cubicBezTo>
                    <a:pt x="309" y="631"/>
                    <a:pt x="309" y="631"/>
                    <a:pt x="309" y="631"/>
                  </a:cubicBezTo>
                  <a:cubicBezTo>
                    <a:pt x="309" y="631"/>
                    <a:pt x="309" y="631"/>
                    <a:pt x="309" y="631"/>
                  </a:cubicBezTo>
                  <a:cubicBezTo>
                    <a:pt x="309" y="633"/>
                    <a:pt x="309" y="633"/>
                    <a:pt x="309" y="633"/>
                  </a:cubicBezTo>
                  <a:cubicBezTo>
                    <a:pt x="309" y="633"/>
                    <a:pt x="309" y="633"/>
                    <a:pt x="309" y="633"/>
                  </a:cubicBezTo>
                  <a:cubicBezTo>
                    <a:pt x="308" y="634"/>
                    <a:pt x="308" y="634"/>
                    <a:pt x="308" y="634"/>
                  </a:cubicBezTo>
                  <a:cubicBezTo>
                    <a:pt x="308" y="634"/>
                    <a:pt x="308" y="634"/>
                    <a:pt x="308" y="634"/>
                  </a:cubicBezTo>
                  <a:cubicBezTo>
                    <a:pt x="308" y="635"/>
                    <a:pt x="308" y="635"/>
                    <a:pt x="308" y="635"/>
                  </a:cubicBezTo>
                  <a:cubicBezTo>
                    <a:pt x="308" y="635"/>
                    <a:pt x="308" y="635"/>
                    <a:pt x="308" y="635"/>
                  </a:cubicBezTo>
                  <a:cubicBezTo>
                    <a:pt x="308" y="636"/>
                    <a:pt x="308" y="636"/>
                    <a:pt x="308" y="636"/>
                  </a:cubicBezTo>
                  <a:cubicBezTo>
                    <a:pt x="308" y="636"/>
                    <a:pt x="308" y="636"/>
                    <a:pt x="308" y="636"/>
                  </a:cubicBezTo>
                  <a:cubicBezTo>
                    <a:pt x="307" y="637"/>
                    <a:pt x="307" y="637"/>
                    <a:pt x="307" y="637"/>
                  </a:cubicBezTo>
                  <a:cubicBezTo>
                    <a:pt x="307" y="637"/>
                    <a:pt x="307" y="637"/>
                    <a:pt x="307" y="637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40"/>
                    <a:pt x="307" y="640"/>
                    <a:pt x="307" y="640"/>
                  </a:cubicBezTo>
                  <a:cubicBezTo>
                    <a:pt x="307" y="640"/>
                    <a:pt x="307" y="640"/>
                    <a:pt x="307" y="640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8" y="642"/>
                    <a:pt x="308" y="642"/>
                    <a:pt x="308" y="642"/>
                  </a:cubicBezTo>
                  <a:cubicBezTo>
                    <a:pt x="308" y="642"/>
                    <a:pt x="308" y="642"/>
                    <a:pt x="308" y="642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07" y="649"/>
                    <a:pt x="307" y="649"/>
                    <a:pt x="307" y="649"/>
                  </a:cubicBezTo>
                  <a:cubicBezTo>
                    <a:pt x="307" y="649"/>
                    <a:pt x="307" y="649"/>
                    <a:pt x="307" y="649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3"/>
                    <a:pt x="306" y="653"/>
                    <a:pt x="306" y="653"/>
                  </a:cubicBezTo>
                  <a:cubicBezTo>
                    <a:pt x="306" y="653"/>
                    <a:pt x="306" y="653"/>
                    <a:pt x="306" y="653"/>
                  </a:cubicBezTo>
                  <a:cubicBezTo>
                    <a:pt x="307" y="653"/>
                    <a:pt x="307" y="653"/>
                    <a:pt x="307" y="653"/>
                  </a:cubicBezTo>
                  <a:cubicBezTo>
                    <a:pt x="307" y="653"/>
                    <a:pt x="307" y="653"/>
                    <a:pt x="307" y="653"/>
                  </a:cubicBezTo>
                  <a:cubicBezTo>
                    <a:pt x="308" y="653"/>
                    <a:pt x="308" y="653"/>
                    <a:pt x="308" y="653"/>
                  </a:cubicBezTo>
                  <a:cubicBezTo>
                    <a:pt x="308" y="653"/>
                    <a:pt x="308" y="653"/>
                    <a:pt x="308" y="653"/>
                  </a:cubicBezTo>
                  <a:cubicBezTo>
                    <a:pt x="310" y="652"/>
                    <a:pt x="310" y="652"/>
                    <a:pt x="310" y="652"/>
                  </a:cubicBezTo>
                  <a:cubicBezTo>
                    <a:pt x="310" y="652"/>
                    <a:pt x="310" y="652"/>
                    <a:pt x="310" y="652"/>
                  </a:cubicBezTo>
                  <a:cubicBezTo>
                    <a:pt x="311" y="650"/>
                    <a:pt x="311" y="650"/>
                    <a:pt x="311" y="650"/>
                  </a:cubicBezTo>
                  <a:cubicBezTo>
                    <a:pt x="311" y="650"/>
                    <a:pt x="311" y="650"/>
                    <a:pt x="311" y="650"/>
                  </a:cubicBezTo>
                  <a:cubicBezTo>
                    <a:pt x="312" y="649"/>
                    <a:pt x="312" y="649"/>
                    <a:pt x="312" y="649"/>
                  </a:cubicBezTo>
                  <a:cubicBezTo>
                    <a:pt x="312" y="649"/>
                    <a:pt x="312" y="649"/>
                    <a:pt x="312" y="649"/>
                  </a:cubicBezTo>
                  <a:cubicBezTo>
                    <a:pt x="314" y="649"/>
                    <a:pt x="314" y="649"/>
                    <a:pt x="314" y="649"/>
                  </a:cubicBezTo>
                  <a:cubicBezTo>
                    <a:pt x="314" y="649"/>
                    <a:pt x="314" y="649"/>
                    <a:pt x="314" y="649"/>
                  </a:cubicBezTo>
                  <a:cubicBezTo>
                    <a:pt x="315" y="648"/>
                    <a:pt x="315" y="648"/>
                    <a:pt x="315" y="648"/>
                  </a:cubicBezTo>
                  <a:cubicBezTo>
                    <a:pt x="315" y="648"/>
                    <a:pt x="315" y="648"/>
                    <a:pt x="315" y="648"/>
                  </a:cubicBezTo>
                  <a:cubicBezTo>
                    <a:pt x="317" y="648"/>
                    <a:pt x="317" y="648"/>
                    <a:pt x="317" y="648"/>
                  </a:cubicBezTo>
                  <a:cubicBezTo>
                    <a:pt x="317" y="648"/>
                    <a:pt x="317" y="648"/>
                    <a:pt x="317" y="648"/>
                  </a:cubicBezTo>
                  <a:cubicBezTo>
                    <a:pt x="319" y="648"/>
                    <a:pt x="319" y="648"/>
                    <a:pt x="319" y="648"/>
                  </a:cubicBezTo>
                  <a:cubicBezTo>
                    <a:pt x="319" y="648"/>
                    <a:pt x="319" y="648"/>
                    <a:pt x="319" y="648"/>
                  </a:cubicBezTo>
                  <a:cubicBezTo>
                    <a:pt x="320" y="648"/>
                    <a:pt x="320" y="648"/>
                    <a:pt x="320" y="648"/>
                  </a:cubicBezTo>
                  <a:cubicBezTo>
                    <a:pt x="320" y="648"/>
                    <a:pt x="320" y="648"/>
                    <a:pt x="320" y="648"/>
                  </a:cubicBezTo>
                  <a:cubicBezTo>
                    <a:pt x="320" y="649"/>
                    <a:pt x="320" y="649"/>
                    <a:pt x="320" y="649"/>
                  </a:cubicBezTo>
                  <a:cubicBezTo>
                    <a:pt x="320" y="649"/>
                    <a:pt x="320" y="649"/>
                    <a:pt x="320" y="649"/>
                  </a:cubicBezTo>
                  <a:cubicBezTo>
                    <a:pt x="321" y="649"/>
                    <a:pt x="321" y="649"/>
                    <a:pt x="321" y="649"/>
                  </a:cubicBezTo>
                  <a:cubicBezTo>
                    <a:pt x="321" y="649"/>
                    <a:pt x="321" y="649"/>
                    <a:pt x="321" y="649"/>
                  </a:cubicBezTo>
                  <a:cubicBezTo>
                    <a:pt x="321" y="650"/>
                    <a:pt x="321" y="650"/>
                    <a:pt x="321" y="650"/>
                  </a:cubicBezTo>
                  <a:cubicBezTo>
                    <a:pt x="321" y="650"/>
                    <a:pt x="321" y="650"/>
                    <a:pt x="321" y="650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2"/>
                    <a:pt x="321" y="652"/>
                    <a:pt x="321" y="652"/>
                  </a:cubicBezTo>
                  <a:cubicBezTo>
                    <a:pt x="321" y="652"/>
                    <a:pt x="321" y="652"/>
                    <a:pt x="321" y="652"/>
                  </a:cubicBezTo>
                  <a:cubicBezTo>
                    <a:pt x="322" y="653"/>
                    <a:pt x="322" y="653"/>
                    <a:pt x="322" y="653"/>
                  </a:cubicBezTo>
                  <a:cubicBezTo>
                    <a:pt x="322" y="653"/>
                    <a:pt x="322" y="653"/>
                    <a:pt x="322" y="653"/>
                  </a:cubicBezTo>
                  <a:cubicBezTo>
                    <a:pt x="315" y="659"/>
                    <a:pt x="315" y="659"/>
                    <a:pt x="315" y="659"/>
                  </a:cubicBezTo>
                  <a:cubicBezTo>
                    <a:pt x="315" y="659"/>
                    <a:pt x="315" y="659"/>
                    <a:pt x="315" y="659"/>
                  </a:cubicBezTo>
                  <a:cubicBezTo>
                    <a:pt x="309" y="664"/>
                    <a:pt x="309" y="664"/>
                    <a:pt x="309" y="664"/>
                  </a:cubicBezTo>
                  <a:cubicBezTo>
                    <a:pt x="309" y="664"/>
                    <a:pt x="309" y="664"/>
                    <a:pt x="309" y="664"/>
                  </a:cubicBezTo>
                  <a:cubicBezTo>
                    <a:pt x="304" y="669"/>
                    <a:pt x="304" y="669"/>
                    <a:pt x="304" y="669"/>
                  </a:cubicBezTo>
                  <a:cubicBezTo>
                    <a:pt x="304" y="669"/>
                    <a:pt x="304" y="669"/>
                    <a:pt x="304" y="669"/>
                  </a:cubicBezTo>
                  <a:cubicBezTo>
                    <a:pt x="303" y="676"/>
                    <a:pt x="303" y="676"/>
                    <a:pt x="303" y="676"/>
                  </a:cubicBezTo>
                  <a:cubicBezTo>
                    <a:pt x="303" y="676"/>
                    <a:pt x="303" y="676"/>
                    <a:pt x="303" y="676"/>
                  </a:cubicBezTo>
                  <a:cubicBezTo>
                    <a:pt x="304" y="676"/>
                    <a:pt x="304" y="676"/>
                    <a:pt x="304" y="676"/>
                  </a:cubicBezTo>
                  <a:cubicBezTo>
                    <a:pt x="304" y="676"/>
                    <a:pt x="304" y="676"/>
                    <a:pt x="304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6" y="676"/>
                    <a:pt x="306" y="676"/>
                    <a:pt x="306" y="676"/>
                  </a:cubicBezTo>
                  <a:cubicBezTo>
                    <a:pt x="306" y="676"/>
                    <a:pt x="306" y="676"/>
                    <a:pt x="306" y="676"/>
                  </a:cubicBezTo>
                  <a:cubicBezTo>
                    <a:pt x="306" y="675"/>
                    <a:pt x="306" y="675"/>
                    <a:pt x="306" y="675"/>
                  </a:cubicBezTo>
                  <a:cubicBezTo>
                    <a:pt x="306" y="675"/>
                    <a:pt x="306" y="675"/>
                    <a:pt x="306" y="675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8" y="673"/>
                    <a:pt x="308" y="673"/>
                    <a:pt x="308" y="673"/>
                  </a:cubicBezTo>
                  <a:cubicBezTo>
                    <a:pt x="308" y="673"/>
                    <a:pt x="308" y="673"/>
                    <a:pt x="308" y="673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9" y="670"/>
                    <a:pt x="309" y="670"/>
                    <a:pt x="309" y="670"/>
                  </a:cubicBezTo>
                  <a:cubicBezTo>
                    <a:pt x="309" y="670"/>
                    <a:pt x="309" y="670"/>
                    <a:pt x="309" y="670"/>
                  </a:cubicBezTo>
                  <a:cubicBezTo>
                    <a:pt x="309" y="671"/>
                    <a:pt x="309" y="671"/>
                    <a:pt x="309" y="671"/>
                  </a:cubicBezTo>
                  <a:cubicBezTo>
                    <a:pt x="309" y="671"/>
                    <a:pt x="309" y="671"/>
                    <a:pt x="309" y="671"/>
                  </a:cubicBezTo>
                  <a:cubicBezTo>
                    <a:pt x="309" y="672"/>
                    <a:pt x="309" y="672"/>
                    <a:pt x="309" y="672"/>
                  </a:cubicBezTo>
                  <a:cubicBezTo>
                    <a:pt x="309" y="672"/>
                    <a:pt x="309" y="672"/>
                    <a:pt x="309" y="672"/>
                  </a:cubicBezTo>
                  <a:cubicBezTo>
                    <a:pt x="309" y="673"/>
                    <a:pt x="309" y="673"/>
                    <a:pt x="309" y="673"/>
                  </a:cubicBezTo>
                  <a:cubicBezTo>
                    <a:pt x="309" y="673"/>
                    <a:pt x="309" y="673"/>
                    <a:pt x="309" y="673"/>
                  </a:cubicBezTo>
                  <a:cubicBezTo>
                    <a:pt x="309" y="674"/>
                    <a:pt x="309" y="674"/>
                    <a:pt x="309" y="674"/>
                  </a:cubicBezTo>
                  <a:cubicBezTo>
                    <a:pt x="309" y="674"/>
                    <a:pt x="309" y="674"/>
                    <a:pt x="309" y="674"/>
                  </a:cubicBezTo>
                  <a:cubicBezTo>
                    <a:pt x="309" y="675"/>
                    <a:pt x="309" y="675"/>
                    <a:pt x="309" y="675"/>
                  </a:cubicBezTo>
                  <a:cubicBezTo>
                    <a:pt x="309" y="675"/>
                    <a:pt x="309" y="675"/>
                    <a:pt x="309" y="675"/>
                  </a:cubicBezTo>
                  <a:cubicBezTo>
                    <a:pt x="309" y="676"/>
                    <a:pt x="309" y="676"/>
                    <a:pt x="309" y="676"/>
                  </a:cubicBezTo>
                  <a:cubicBezTo>
                    <a:pt x="309" y="676"/>
                    <a:pt x="309" y="676"/>
                    <a:pt x="309" y="676"/>
                  </a:cubicBezTo>
                  <a:cubicBezTo>
                    <a:pt x="308" y="676"/>
                    <a:pt x="308" y="676"/>
                    <a:pt x="308" y="676"/>
                  </a:cubicBezTo>
                  <a:cubicBezTo>
                    <a:pt x="308" y="676"/>
                    <a:pt x="308" y="676"/>
                    <a:pt x="308" y="676"/>
                  </a:cubicBezTo>
                  <a:cubicBezTo>
                    <a:pt x="308" y="677"/>
                    <a:pt x="308" y="677"/>
                    <a:pt x="308" y="677"/>
                  </a:cubicBezTo>
                  <a:cubicBezTo>
                    <a:pt x="308" y="677"/>
                    <a:pt x="308" y="677"/>
                    <a:pt x="308" y="677"/>
                  </a:cubicBezTo>
                  <a:cubicBezTo>
                    <a:pt x="304" y="681"/>
                    <a:pt x="304" y="681"/>
                    <a:pt x="304" y="681"/>
                  </a:cubicBezTo>
                  <a:cubicBezTo>
                    <a:pt x="304" y="681"/>
                    <a:pt x="304" y="681"/>
                    <a:pt x="304" y="681"/>
                  </a:cubicBezTo>
                  <a:cubicBezTo>
                    <a:pt x="304" y="685"/>
                    <a:pt x="304" y="685"/>
                    <a:pt x="304" y="685"/>
                  </a:cubicBezTo>
                  <a:cubicBezTo>
                    <a:pt x="304" y="685"/>
                    <a:pt x="304" y="685"/>
                    <a:pt x="304" y="685"/>
                  </a:cubicBezTo>
                  <a:cubicBezTo>
                    <a:pt x="304" y="688"/>
                    <a:pt x="304" y="688"/>
                    <a:pt x="304" y="688"/>
                  </a:cubicBezTo>
                  <a:cubicBezTo>
                    <a:pt x="304" y="688"/>
                    <a:pt x="304" y="688"/>
                    <a:pt x="304" y="688"/>
                  </a:cubicBezTo>
                  <a:cubicBezTo>
                    <a:pt x="304" y="692"/>
                    <a:pt x="304" y="692"/>
                    <a:pt x="304" y="692"/>
                  </a:cubicBezTo>
                  <a:cubicBezTo>
                    <a:pt x="304" y="692"/>
                    <a:pt x="304" y="692"/>
                    <a:pt x="304" y="692"/>
                  </a:cubicBezTo>
                  <a:cubicBezTo>
                    <a:pt x="305" y="696"/>
                    <a:pt x="305" y="696"/>
                    <a:pt x="305" y="696"/>
                  </a:cubicBezTo>
                  <a:cubicBezTo>
                    <a:pt x="305" y="696"/>
                    <a:pt x="305" y="696"/>
                    <a:pt x="305" y="696"/>
                  </a:cubicBezTo>
                  <a:cubicBezTo>
                    <a:pt x="305" y="701"/>
                    <a:pt x="305" y="701"/>
                    <a:pt x="305" y="701"/>
                  </a:cubicBezTo>
                  <a:cubicBezTo>
                    <a:pt x="305" y="701"/>
                    <a:pt x="305" y="701"/>
                    <a:pt x="305" y="701"/>
                  </a:cubicBezTo>
                  <a:cubicBezTo>
                    <a:pt x="306" y="704"/>
                    <a:pt x="306" y="704"/>
                    <a:pt x="306" y="704"/>
                  </a:cubicBezTo>
                  <a:cubicBezTo>
                    <a:pt x="306" y="704"/>
                    <a:pt x="306" y="704"/>
                    <a:pt x="306" y="704"/>
                  </a:cubicBezTo>
                  <a:cubicBezTo>
                    <a:pt x="306" y="708"/>
                    <a:pt x="306" y="708"/>
                    <a:pt x="306" y="708"/>
                  </a:cubicBezTo>
                  <a:cubicBezTo>
                    <a:pt x="306" y="708"/>
                    <a:pt x="306" y="708"/>
                    <a:pt x="306" y="708"/>
                  </a:cubicBezTo>
                  <a:cubicBezTo>
                    <a:pt x="306" y="712"/>
                    <a:pt x="306" y="712"/>
                    <a:pt x="306" y="712"/>
                  </a:cubicBezTo>
                  <a:cubicBezTo>
                    <a:pt x="306" y="712"/>
                    <a:pt x="306" y="712"/>
                    <a:pt x="306" y="712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4" y="713"/>
                    <a:pt x="304" y="713"/>
                    <a:pt x="304" y="713"/>
                  </a:cubicBezTo>
                  <a:cubicBezTo>
                    <a:pt x="304" y="713"/>
                    <a:pt x="304" y="713"/>
                    <a:pt x="304" y="713"/>
                  </a:cubicBezTo>
                  <a:cubicBezTo>
                    <a:pt x="304" y="713"/>
                    <a:pt x="304" y="713"/>
                    <a:pt x="304" y="713"/>
                  </a:cubicBezTo>
                  <a:close/>
                  <a:moveTo>
                    <a:pt x="506" y="712"/>
                  </a:moveTo>
                  <a:cubicBezTo>
                    <a:pt x="506" y="710"/>
                    <a:pt x="506" y="710"/>
                    <a:pt x="506" y="710"/>
                  </a:cubicBezTo>
                  <a:cubicBezTo>
                    <a:pt x="506" y="710"/>
                    <a:pt x="506" y="710"/>
                    <a:pt x="506" y="710"/>
                  </a:cubicBezTo>
                  <a:cubicBezTo>
                    <a:pt x="507" y="710"/>
                    <a:pt x="507" y="710"/>
                    <a:pt x="507" y="710"/>
                  </a:cubicBezTo>
                  <a:cubicBezTo>
                    <a:pt x="507" y="710"/>
                    <a:pt x="507" y="710"/>
                    <a:pt x="507" y="710"/>
                  </a:cubicBezTo>
                  <a:cubicBezTo>
                    <a:pt x="509" y="709"/>
                    <a:pt x="509" y="709"/>
                    <a:pt x="509" y="709"/>
                  </a:cubicBezTo>
                  <a:cubicBezTo>
                    <a:pt x="509" y="709"/>
                    <a:pt x="509" y="709"/>
                    <a:pt x="509" y="709"/>
                  </a:cubicBezTo>
                  <a:cubicBezTo>
                    <a:pt x="511" y="708"/>
                    <a:pt x="511" y="708"/>
                    <a:pt x="511" y="708"/>
                  </a:cubicBezTo>
                  <a:cubicBezTo>
                    <a:pt x="511" y="708"/>
                    <a:pt x="511" y="708"/>
                    <a:pt x="511" y="708"/>
                  </a:cubicBezTo>
                  <a:cubicBezTo>
                    <a:pt x="512" y="708"/>
                    <a:pt x="512" y="708"/>
                    <a:pt x="512" y="708"/>
                  </a:cubicBezTo>
                  <a:cubicBezTo>
                    <a:pt x="512" y="708"/>
                    <a:pt x="512" y="708"/>
                    <a:pt x="512" y="708"/>
                  </a:cubicBezTo>
                  <a:cubicBezTo>
                    <a:pt x="514" y="707"/>
                    <a:pt x="514" y="707"/>
                    <a:pt x="514" y="707"/>
                  </a:cubicBezTo>
                  <a:cubicBezTo>
                    <a:pt x="514" y="707"/>
                    <a:pt x="514" y="707"/>
                    <a:pt x="514" y="707"/>
                  </a:cubicBezTo>
                  <a:cubicBezTo>
                    <a:pt x="516" y="706"/>
                    <a:pt x="516" y="706"/>
                    <a:pt x="516" y="706"/>
                  </a:cubicBezTo>
                  <a:cubicBezTo>
                    <a:pt x="516" y="706"/>
                    <a:pt x="516" y="706"/>
                    <a:pt x="516" y="706"/>
                  </a:cubicBezTo>
                  <a:cubicBezTo>
                    <a:pt x="517" y="705"/>
                    <a:pt x="517" y="705"/>
                    <a:pt x="517" y="705"/>
                  </a:cubicBezTo>
                  <a:cubicBezTo>
                    <a:pt x="517" y="705"/>
                    <a:pt x="517" y="705"/>
                    <a:pt x="517" y="705"/>
                  </a:cubicBezTo>
                  <a:cubicBezTo>
                    <a:pt x="520" y="703"/>
                    <a:pt x="520" y="703"/>
                    <a:pt x="520" y="703"/>
                  </a:cubicBezTo>
                  <a:cubicBezTo>
                    <a:pt x="520" y="703"/>
                    <a:pt x="520" y="703"/>
                    <a:pt x="520" y="703"/>
                  </a:cubicBezTo>
                  <a:cubicBezTo>
                    <a:pt x="522" y="701"/>
                    <a:pt x="522" y="701"/>
                    <a:pt x="522" y="701"/>
                  </a:cubicBezTo>
                  <a:cubicBezTo>
                    <a:pt x="522" y="701"/>
                    <a:pt x="522" y="701"/>
                    <a:pt x="522" y="701"/>
                  </a:cubicBezTo>
                  <a:cubicBezTo>
                    <a:pt x="525" y="699"/>
                    <a:pt x="525" y="699"/>
                    <a:pt x="525" y="699"/>
                  </a:cubicBezTo>
                  <a:cubicBezTo>
                    <a:pt x="525" y="699"/>
                    <a:pt x="525" y="699"/>
                    <a:pt x="525" y="699"/>
                  </a:cubicBezTo>
                  <a:cubicBezTo>
                    <a:pt x="527" y="696"/>
                    <a:pt x="527" y="696"/>
                    <a:pt x="527" y="696"/>
                  </a:cubicBezTo>
                  <a:cubicBezTo>
                    <a:pt x="527" y="696"/>
                    <a:pt x="527" y="696"/>
                    <a:pt x="527" y="696"/>
                  </a:cubicBezTo>
                  <a:cubicBezTo>
                    <a:pt x="528" y="693"/>
                    <a:pt x="528" y="693"/>
                    <a:pt x="528" y="693"/>
                  </a:cubicBezTo>
                  <a:cubicBezTo>
                    <a:pt x="528" y="693"/>
                    <a:pt x="528" y="693"/>
                    <a:pt x="528" y="693"/>
                  </a:cubicBezTo>
                  <a:cubicBezTo>
                    <a:pt x="530" y="690"/>
                    <a:pt x="530" y="690"/>
                    <a:pt x="530" y="690"/>
                  </a:cubicBezTo>
                  <a:cubicBezTo>
                    <a:pt x="530" y="690"/>
                    <a:pt x="530" y="690"/>
                    <a:pt x="530" y="690"/>
                  </a:cubicBezTo>
                  <a:cubicBezTo>
                    <a:pt x="531" y="687"/>
                    <a:pt x="531" y="687"/>
                    <a:pt x="531" y="687"/>
                  </a:cubicBezTo>
                  <a:cubicBezTo>
                    <a:pt x="531" y="687"/>
                    <a:pt x="531" y="687"/>
                    <a:pt x="531" y="687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1"/>
                    <a:pt x="532" y="681"/>
                    <a:pt x="532" y="681"/>
                  </a:cubicBezTo>
                  <a:cubicBezTo>
                    <a:pt x="532" y="681"/>
                    <a:pt x="532" y="681"/>
                    <a:pt x="532" y="681"/>
                  </a:cubicBezTo>
                  <a:cubicBezTo>
                    <a:pt x="529" y="682"/>
                    <a:pt x="529" y="682"/>
                    <a:pt x="529" y="682"/>
                  </a:cubicBezTo>
                  <a:cubicBezTo>
                    <a:pt x="529" y="682"/>
                    <a:pt x="529" y="682"/>
                    <a:pt x="529" y="682"/>
                  </a:cubicBezTo>
                  <a:cubicBezTo>
                    <a:pt x="526" y="682"/>
                    <a:pt x="526" y="682"/>
                    <a:pt x="526" y="682"/>
                  </a:cubicBezTo>
                  <a:cubicBezTo>
                    <a:pt x="526" y="682"/>
                    <a:pt x="526" y="682"/>
                    <a:pt x="526" y="682"/>
                  </a:cubicBezTo>
                  <a:cubicBezTo>
                    <a:pt x="523" y="684"/>
                    <a:pt x="523" y="684"/>
                    <a:pt x="523" y="684"/>
                  </a:cubicBezTo>
                  <a:cubicBezTo>
                    <a:pt x="523" y="684"/>
                    <a:pt x="523" y="684"/>
                    <a:pt x="523" y="684"/>
                  </a:cubicBezTo>
                  <a:cubicBezTo>
                    <a:pt x="520" y="685"/>
                    <a:pt x="520" y="685"/>
                    <a:pt x="520" y="685"/>
                  </a:cubicBezTo>
                  <a:cubicBezTo>
                    <a:pt x="520" y="685"/>
                    <a:pt x="520" y="685"/>
                    <a:pt x="520" y="685"/>
                  </a:cubicBezTo>
                  <a:cubicBezTo>
                    <a:pt x="517" y="686"/>
                    <a:pt x="517" y="686"/>
                    <a:pt x="517" y="686"/>
                  </a:cubicBezTo>
                  <a:cubicBezTo>
                    <a:pt x="517" y="686"/>
                    <a:pt x="517" y="686"/>
                    <a:pt x="517" y="686"/>
                  </a:cubicBezTo>
                  <a:cubicBezTo>
                    <a:pt x="514" y="688"/>
                    <a:pt x="514" y="688"/>
                    <a:pt x="514" y="688"/>
                  </a:cubicBezTo>
                  <a:cubicBezTo>
                    <a:pt x="514" y="688"/>
                    <a:pt x="514" y="688"/>
                    <a:pt x="514" y="688"/>
                  </a:cubicBezTo>
                  <a:cubicBezTo>
                    <a:pt x="511" y="689"/>
                    <a:pt x="511" y="689"/>
                    <a:pt x="511" y="689"/>
                  </a:cubicBezTo>
                  <a:cubicBezTo>
                    <a:pt x="511" y="689"/>
                    <a:pt x="511" y="689"/>
                    <a:pt x="511" y="689"/>
                  </a:cubicBezTo>
                  <a:cubicBezTo>
                    <a:pt x="508" y="690"/>
                    <a:pt x="508" y="690"/>
                    <a:pt x="508" y="690"/>
                  </a:cubicBezTo>
                  <a:cubicBezTo>
                    <a:pt x="508" y="690"/>
                    <a:pt x="508" y="690"/>
                    <a:pt x="508" y="690"/>
                  </a:cubicBezTo>
                  <a:cubicBezTo>
                    <a:pt x="501" y="694"/>
                    <a:pt x="501" y="694"/>
                    <a:pt x="501" y="694"/>
                  </a:cubicBezTo>
                  <a:cubicBezTo>
                    <a:pt x="501" y="694"/>
                    <a:pt x="501" y="694"/>
                    <a:pt x="501" y="694"/>
                  </a:cubicBezTo>
                  <a:cubicBezTo>
                    <a:pt x="500" y="694"/>
                    <a:pt x="500" y="694"/>
                    <a:pt x="500" y="694"/>
                  </a:cubicBezTo>
                  <a:cubicBezTo>
                    <a:pt x="500" y="694"/>
                    <a:pt x="500" y="694"/>
                    <a:pt x="500" y="694"/>
                  </a:cubicBezTo>
                  <a:cubicBezTo>
                    <a:pt x="499" y="695"/>
                    <a:pt x="499" y="695"/>
                    <a:pt x="499" y="695"/>
                  </a:cubicBezTo>
                  <a:cubicBezTo>
                    <a:pt x="499" y="695"/>
                    <a:pt x="499" y="695"/>
                    <a:pt x="499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7" y="696"/>
                    <a:pt x="497" y="696"/>
                    <a:pt x="497" y="696"/>
                  </a:cubicBezTo>
                  <a:cubicBezTo>
                    <a:pt x="497" y="696"/>
                    <a:pt x="497" y="696"/>
                    <a:pt x="497" y="696"/>
                  </a:cubicBezTo>
                  <a:cubicBezTo>
                    <a:pt x="496" y="696"/>
                    <a:pt x="496" y="696"/>
                    <a:pt x="496" y="696"/>
                  </a:cubicBezTo>
                  <a:cubicBezTo>
                    <a:pt x="496" y="696"/>
                    <a:pt x="496" y="696"/>
                    <a:pt x="496" y="696"/>
                  </a:cubicBezTo>
                  <a:cubicBezTo>
                    <a:pt x="495" y="696"/>
                    <a:pt x="495" y="696"/>
                    <a:pt x="495" y="696"/>
                  </a:cubicBezTo>
                  <a:cubicBezTo>
                    <a:pt x="495" y="696"/>
                    <a:pt x="495" y="696"/>
                    <a:pt x="495" y="696"/>
                  </a:cubicBezTo>
                  <a:cubicBezTo>
                    <a:pt x="494" y="695"/>
                    <a:pt x="494" y="695"/>
                    <a:pt x="494" y="695"/>
                  </a:cubicBezTo>
                  <a:cubicBezTo>
                    <a:pt x="494" y="695"/>
                    <a:pt x="494" y="695"/>
                    <a:pt x="494" y="695"/>
                  </a:cubicBezTo>
                  <a:cubicBezTo>
                    <a:pt x="487" y="690"/>
                    <a:pt x="487" y="690"/>
                    <a:pt x="487" y="690"/>
                  </a:cubicBezTo>
                  <a:cubicBezTo>
                    <a:pt x="487" y="690"/>
                    <a:pt x="487" y="690"/>
                    <a:pt x="487" y="690"/>
                  </a:cubicBezTo>
                  <a:cubicBezTo>
                    <a:pt x="490" y="690"/>
                    <a:pt x="490" y="690"/>
                    <a:pt x="490" y="690"/>
                  </a:cubicBezTo>
                  <a:cubicBezTo>
                    <a:pt x="490" y="690"/>
                    <a:pt x="490" y="690"/>
                    <a:pt x="490" y="690"/>
                  </a:cubicBezTo>
                  <a:cubicBezTo>
                    <a:pt x="493" y="689"/>
                    <a:pt x="493" y="689"/>
                    <a:pt x="493" y="689"/>
                  </a:cubicBezTo>
                  <a:cubicBezTo>
                    <a:pt x="493" y="689"/>
                    <a:pt x="493" y="689"/>
                    <a:pt x="493" y="689"/>
                  </a:cubicBezTo>
                  <a:cubicBezTo>
                    <a:pt x="496" y="688"/>
                    <a:pt x="496" y="688"/>
                    <a:pt x="496" y="688"/>
                  </a:cubicBezTo>
                  <a:cubicBezTo>
                    <a:pt x="496" y="688"/>
                    <a:pt x="496" y="688"/>
                    <a:pt x="496" y="688"/>
                  </a:cubicBezTo>
                  <a:cubicBezTo>
                    <a:pt x="499" y="686"/>
                    <a:pt x="499" y="686"/>
                    <a:pt x="499" y="686"/>
                  </a:cubicBezTo>
                  <a:cubicBezTo>
                    <a:pt x="499" y="686"/>
                    <a:pt x="499" y="686"/>
                    <a:pt x="499" y="686"/>
                  </a:cubicBezTo>
                  <a:cubicBezTo>
                    <a:pt x="502" y="685"/>
                    <a:pt x="502" y="685"/>
                    <a:pt x="502" y="685"/>
                  </a:cubicBezTo>
                  <a:cubicBezTo>
                    <a:pt x="502" y="685"/>
                    <a:pt x="502" y="685"/>
                    <a:pt x="502" y="685"/>
                  </a:cubicBezTo>
                  <a:cubicBezTo>
                    <a:pt x="506" y="684"/>
                    <a:pt x="506" y="684"/>
                    <a:pt x="506" y="684"/>
                  </a:cubicBezTo>
                  <a:cubicBezTo>
                    <a:pt x="506" y="684"/>
                    <a:pt x="506" y="684"/>
                    <a:pt x="506" y="684"/>
                  </a:cubicBezTo>
                  <a:cubicBezTo>
                    <a:pt x="509" y="683"/>
                    <a:pt x="509" y="683"/>
                    <a:pt x="509" y="683"/>
                  </a:cubicBezTo>
                  <a:cubicBezTo>
                    <a:pt x="509" y="683"/>
                    <a:pt x="509" y="683"/>
                    <a:pt x="509" y="683"/>
                  </a:cubicBezTo>
                  <a:cubicBezTo>
                    <a:pt x="512" y="683"/>
                    <a:pt x="512" y="683"/>
                    <a:pt x="512" y="683"/>
                  </a:cubicBezTo>
                  <a:cubicBezTo>
                    <a:pt x="512" y="683"/>
                    <a:pt x="512" y="683"/>
                    <a:pt x="512" y="683"/>
                  </a:cubicBezTo>
                  <a:cubicBezTo>
                    <a:pt x="522" y="679"/>
                    <a:pt x="522" y="679"/>
                    <a:pt x="522" y="679"/>
                  </a:cubicBezTo>
                  <a:cubicBezTo>
                    <a:pt x="522" y="679"/>
                    <a:pt x="522" y="679"/>
                    <a:pt x="522" y="679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4" y="674"/>
                    <a:pt x="534" y="674"/>
                    <a:pt x="534" y="674"/>
                  </a:cubicBezTo>
                  <a:cubicBezTo>
                    <a:pt x="534" y="674"/>
                    <a:pt x="534" y="674"/>
                    <a:pt x="534" y="674"/>
                  </a:cubicBezTo>
                  <a:cubicBezTo>
                    <a:pt x="536" y="671"/>
                    <a:pt x="536" y="671"/>
                    <a:pt x="536" y="671"/>
                  </a:cubicBezTo>
                  <a:cubicBezTo>
                    <a:pt x="536" y="671"/>
                    <a:pt x="536" y="671"/>
                    <a:pt x="536" y="671"/>
                  </a:cubicBezTo>
                  <a:cubicBezTo>
                    <a:pt x="536" y="668"/>
                    <a:pt x="536" y="668"/>
                    <a:pt x="536" y="668"/>
                  </a:cubicBezTo>
                  <a:cubicBezTo>
                    <a:pt x="536" y="668"/>
                    <a:pt x="536" y="668"/>
                    <a:pt x="536" y="668"/>
                  </a:cubicBezTo>
                  <a:cubicBezTo>
                    <a:pt x="536" y="664"/>
                    <a:pt x="536" y="664"/>
                    <a:pt x="536" y="664"/>
                  </a:cubicBezTo>
                  <a:cubicBezTo>
                    <a:pt x="536" y="664"/>
                    <a:pt x="536" y="664"/>
                    <a:pt x="536" y="664"/>
                  </a:cubicBezTo>
                  <a:cubicBezTo>
                    <a:pt x="536" y="661"/>
                    <a:pt x="536" y="661"/>
                    <a:pt x="536" y="661"/>
                  </a:cubicBezTo>
                  <a:cubicBezTo>
                    <a:pt x="536" y="661"/>
                    <a:pt x="536" y="661"/>
                    <a:pt x="536" y="661"/>
                  </a:cubicBezTo>
                  <a:cubicBezTo>
                    <a:pt x="536" y="657"/>
                    <a:pt x="536" y="657"/>
                    <a:pt x="536" y="657"/>
                  </a:cubicBezTo>
                  <a:cubicBezTo>
                    <a:pt x="536" y="657"/>
                    <a:pt x="536" y="657"/>
                    <a:pt x="536" y="657"/>
                  </a:cubicBezTo>
                  <a:cubicBezTo>
                    <a:pt x="536" y="654"/>
                    <a:pt x="536" y="654"/>
                    <a:pt x="536" y="654"/>
                  </a:cubicBezTo>
                  <a:cubicBezTo>
                    <a:pt x="536" y="654"/>
                    <a:pt x="536" y="654"/>
                    <a:pt x="536" y="654"/>
                  </a:cubicBezTo>
                  <a:cubicBezTo>
                    <a:pt x="536" y="650"/>
                    <a:pt x="536" y="650"/>
                    <a:pt x="535" y="647"/>
                  </a:cubicBezTo>
                  <a:cubicBezTo>
                    <a:pt x="535" y="647"/>
                    <a:pt x="535" y="647"/>
                    <a:pt x="535" y="647"/>
                  </a:cubicBezTo>
                  <a:cubicBezTo>
                    <a:pt x="535" y="645"/>
                    <a:pt x="534" y="644"/>
                    <a:pt x="534" y="643"/>
                  </a:cubicBezTo>
                  <a:cubicBezTo>
                    <a:pt x="534" y="643"/>
                    <a:pt x="534" y="643"/>
                    <a:pt x="534" y="643"/>
                  </a:cubicBezTo>
                  <a:cubicBezTo>
                    <a:pt x="534" y="641"/>
                    <a:pt x="534" y="641"/>
                    <a:pt x="534" y="641"/>
                  </a:cubicBezTo>
                  <a:cubicBezTo>
                    <a:pt x="534" y="641"/>
                    <a:pt x="534" y="641"/>
                    <a:pt x="534" y="641"/>
                  </a:cubicBezTo>
                  <a:cubicBezTo>
                    <a:pt x="533" y="639"/>
                    <a:pt x="533" y="639"/>
                    <a:pt x="533" y="639"/>
                  </a:cubicBezTo>
                  <a:cubicBezTo>
                    <a:pt x="533" y="639"/>
                    <a:pt x="533" y="639"/>
                    <a:pt x="533" y="639"/>
                  </a:cubicBezTo>
                  <a:cubicBezTo>
                    <a:pt x="532" y="637"/>
                    <a:pt x="532" y="637"/>
                    <a:pt x="532" y="637"/>
                  </a:cubicBezTo>
                  <a:cubicBezTo>
                    <a:pt x="532" y="637"/>
                    <a:pt x="532" y="637"/>
                    <a:pt x="532" y="637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2" y="635"/>
                    <a:pt x="532" y="635"/>
                    <a:pt x="532" y="635"/>
                  </a:cubicBezTo>
                  <a:cubicBezTo>
                    <a:pt x="532" y="635"/>
                    <a:pt x="532" y="635"/>
                    <a:pt x="532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6" y="637"/>
                    <a:pt x="536" y="637"/>
                    <a:pt x="536" y="637"/>
                  </a:cubicBezTo>
                  <a:cubicBezTo>
                    <a:pt x="536" y="637"/>
                    <a:pt x="536" y="637"/>
                    <a:pt x="536" y="637"/>
                  </a:cubicBezTo>
                  <a:cubicBezTo>
                    <a:pt x="538" y="638"/>
                    <a:pt x="538" y="638"/>
                    <a:pt x="538" y="638"/>
                  </a:cubicBezTo>
                  <a:cubicBezTo>
                    <a:pt x="538" y="638"/>
                    <a:pt x="538" y="638"/>
                    <a:pt x="538" y="638"/>
                  </a:cubicBezTo>
                  <a:cubicBezTo>
                    <a:pt x="540" y="640"/>
                    <a:pt x="540" y="640"/>
                    <a:pt x="540" y="640"/>
                  </a:cubicBezTo>
                  <a:cubicBezTo>
                    <a:pt x="540" y="640"/>
                    <a:pt x="540" y="640"/>
                    <a:pt x="540" y="640"/>
                  </a:cubicBezTo>
                  <a:cubicBezTo>
                    <a:pt x="541" y="641"/>
                    <a:pt x="541" y="641"/>
                    <a:pt x="541" y="641"/>
                  </a:cubicBezTo>
                  <a:cubicBezTo>
                    <a:pt x="541" y="641"/>
                    <a:pt x="541" y="641"/>
                    <a:pt x="541" y="641"/>
                  </a:cubicBezTo>
                  <a:cubicBezTo>
                    <a:pt x="542" y="642"/>
                    <a:pt x="542" y="642"/>
                    <a:pt x="543" y="643"/>
                  </a:cubicBezTo>
                  <a:cubicBezTo>
                    <a:pt x="543" y="643"/>
                    <a:pt x="543" y="643"/>
                    <a:pt x="543" y="643"/>
                  </a:cubicBezTo>
                  <a:cubicBezTo>
                    <a:pt x="544" y="645"/>
                    <a:pt x="544" y="645"/>
                    <a:pt x="544" y="647"/>
                  </a:cubicBezTo>
                  <a:cubicBezTo>
                    <a:pt x="544" y="647"/>
                    <a:pt x="544" y="647"/>
                    <a:pt x="544" y="647"/>
                  </a:cubicBezTo>
                  <a:cubicBezTo>
                    <a:pt x="544" y="648"/>
                    <a:pt x="544" y="648"/>
                    <a:pt x="544" y="649"/>
                  </a:cubicBezTo>
                  <a:cubicBezTo>
                    <a:pt x="544" y="649"/>
                    <a:pt x="544" y="649"/>
                    <a:pt x="544" y="649"/>
                  </a:cubicBezTo>
                  <a:cubicBezTo>
                    <a:pt x="539" y="675"/>
                    <a:pt x="539" y="675"/>
                    <a:pt x="539" y="675"/>
                  </a:cubicBezTo>
                  <a:cubicBezTo>
                    <a:pt x="540" y="675"/>
                    <a:pt x="540" y="675"/>
                    <a:pt x="540" y="675"/>
                  </a:cubicBezTo>
                  <a:cubicBezTo>
                    <a:pt x="543" y="674"/>
                    <a:pt x="543" y="674"/>
                    <a:pt x="543" y="674"/>
                  </a:cubicBezTo>
                  <a:cubicBezTo>
                    <a:pt x="543" y="674"/>
                    <a:pt x="543" y="674"/>
                    <a:pt x="543" y="674"/>
                  </a:cubicBezTo>
                  <a:cubicBezTo>
                    <a:pt x="545" y="674"/>
                    <a:pt x="545" y="674"/>
                    <a:pt x="545" y="674"/>
                  </a:cubicBezTo>
                  <a:cubicBezTo>
                    <a:pt x="545" y="674"/>
                    <a:pt x="545" y="674"/>
                    <a:pt x="545" y="674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3" y="670"/>
                    <a:pt x="553" y="670"/>
                    <a:pt x="553" y="670"/>
                  </a:cubicBezTo>
                  <a:cubicBezTo>
                    <a:pt x="553" y="670"/>
                    <a:pt x="553" y="670"/>
                    <a:pt x="553" y="670"/>
                  </a:cubicBezTo>
                  <a:cubicBezTo>
                    <a:pt x="555" y="668"/>
                    <a:pt x="555" y="668"/>
                    <a:pt x="555" y="668"/>
                  </a:cubicBezTo>
                  <a:cubicBezTo>
                    <a:pt x="555" y="668"/>
                    <a:pt x="555" y="668"/>
                    <a:pt x="555" y="668"/>
                  </a:cubicBezTo>
                  <a:cubicBezTo>
                    <a:pt x="557" y="666"/>
                    <a:pt x="557" y="666"/>
                    <a:pt x="557" y="666"/>
                  </a:cubicBezTo>
                  <a:cubicBezTo>
                    <a:pt x="557" y="666"/>
                    <a:pt x="557" y="666"/>
                    <a:pt x="557" y="666"/>
                  </a:cubicBezTo>
                  <a:cubicBezTo>
                    <a:pt x="559" y="664"/>
                    <a:pt x="559" y="664"/>
                    <a:pt x="559" y="664"/>
                  </a:cubicBezTo>
                  <a:cubicBezTo>
                    <a:pt x="559" y="664"/>
                    <a:pt x="559" y="664"/>
                    <a:pt x="559" y="664"/>
                  </a:cubicBezTo>
                  <a:cubicBezTo>
                    <a:pt x="560" y="665"/>
                    <a:pt x="560" y="665"/>
                    <a:pt x="560" y="665"/>
                  </a:cubicBezTo>
                  <a:cubicBezTo>
                    <a:pt x="560" y="665"/>
                    <a:pt x="560" y="665"/>
                    <a:pt x="560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2" y="665"/>
                    <a:pt x="562" y="665"/>
                    <a:pt x="562" y="665"/>
                  </a:cubicBezTo>
                  <a:cubicBezTo>
                    <a:pt x="562" y="665"/>
                    <a:pt x="562" y="665"/>
                    <a:pt x="562" y="665"/>
                  </a:cubicBezTo>
                  <a:cubicBezTo>
                    <a:pt x="563" y="666"/>
                    <a:pt x="563" y="666"/>
                    <a:pt x="563" y="666"/>
                  </a:cubicBezTo>
                  <a:cubicBezTo>
                    <a:pt x="563" y="666"/>
                    <a:pt x="563" y="666"/>
                    <a:pt x="563" y="666"/>
                  </a:cubicBezTo>
                  <a:cubicBezTo>
                    <a:pt x="564" y="666"/>
                    <a:pt x="564" y="666"/>
                    <a:pt x="564" y="666"/>
                  </a:cubicBezTo>
                  <a:cubicBezTo>
                    <a:pt x="564" y="666"/>
                    <a:pt x="564" y="666"/>
                    <a:pt x="564" y="666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5" y="667"/>
                    <a:pt x="565" y="667"/>
                    <a:pt x="565" y="667"/>
                  </a:cubicBezTo>
                  <a:cubicBezTo>
                    <a:pt x="565" y="667"/>
                    <a:pt x="565" y="667"/>
                    <a:pt x="565" y="667"/>
                  </a:cubicBezTo>
                  <a:cubicBezTo>
                    <a:pt x="547" y="676"/>
                    <a:pt x="547" y="676"/>
                    <a:pt x="547" y="676"/>
                  </a:cubicBezTo>
                  <a:cubicBezTo>
                    <a:pt x="547" y="676"/>
                    <a:pt x="547" y="676"/>
                    <a:pt x="547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4" y="676"/>
                    <a:pt x="544" y="676"/>
                    <a:pt x="544" y="676"/>
                  </a:cubicBezTo>
                  <a:cubicBezTo>
                    <a:pt x="544" y="676"/>
                    <a:pt x="544" y="676"/>
                    <a:pt x="544" y="676"/>
                  </a:cubicBezTo>
                  <a:cubicBezTo>
                    <a:pt x="544" y="677"/>
                    <a:pt x="544" y="677"/>
                    <a:pt x="544" y="677"/>
                  </a:cubicBezTo>
                  <a:cubicBezTo>
                    <a:pt x="544" y="677"/>
                    <a:pt x="544" y="677"/>
                    <a:pt x="544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1" y="678"/>
                    <a:pt x="541" y="678"/>
                    <a:pt x="541" y="678"/>
                  </a:cubicBezTo>
                  <a:cubicBezTo>
                    <a:pt x="541" y="678"/>
                    <a:pt x="541" y="678"/>
                    <a:pt x="541" y="678"/>
                  </a:cubicBezTo>
                  <a:cubicBezTo>
                    <a:pt x="540" y="678"/>
                    <a:pt x="540" y="678"/>
                    <a:pt x="540" y="678"/>
                  </a:cubicBezTo>
                  <a:cubicBezTo>
                    <a:pt x="540" y="678"/>
                    <a:pt x="540" y="678"/>
                    <a:pt x="540" y="678"/>
                  </a:cubicBezTo>
                  <a:cubicBezTo>
                    <a:pt x="540" y="679"/>
                    <a:pt x="540" y="679"/>
                    <a:pt x="540" y="679"/>
                  </a:cubicBezTo>
                  <a:cubicBezTo>
                    <a:pt x="540" y="679"/>
                    <a:pt x="540" y="679"/>
                    <a:pt x="540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8" y="679"/>
                    <a:pt x="538" y="679"/>
                    <a:pt x="538" y="679"/>
                  </a:cubicBezTo>
                  <a:cubicBezTo>
                    <a:pt x="538" y="679"/>
                    <a:pt x="538" y="679"/>
                    <a:pt x="538" y="679"/>
                  </a:cubicBezTo>
                  <a:cubicBezTo>
                    <a:pt x="535" y="690"/>
                    <a:pt x="535" y="690"/>
                    <a:pt x="535" y="690"/>
                  </a:cubicBezTo>
                  <a:cubicBezTo>
                    <a:pt x="535" y="690"/>
                    <a:pt x="535" y="690"/>
                    <a:pt x="535" y="690"/>
                  </a:cubicBezTo>
                  <a:cubicBezTo>
                    <a:pt x="531" y="698"/>
                    <a:pt x="531" y="698"/>
                    <a:pt x="531" y="698"/>
                  </a:cubicBezTo>
                  <a:cubicBezTo>
                    <a:pt x="531" y="698"/>
                    <a:pt x="531" y="698"/>
                    <a:pt x="531" y="698"/>
                  </a:cubicBezTo>
                  <a:cubicBezTo>
                    <a:pt x="530" y="699"/>
                    <a:pt x="530" y="699"/>
                    <a:pt x="530" y="699"/>
                  </a:cubicBezTo>
                  <a:cubicBezTo>
                    <a:pt x="530" y="699"/>
                    <a:pt x="530" y="699"/>
                    <a:pt x="530" y="699"/>
                  </a:cubicBezTo>
                  <a:cubicBezTo>
                    <a:pt x="529" y="700"/>
                    <a:pt x="529" y="700"/>
                    <a:pt x="529" y="700"/>
                  </a:cubicBezTo>
                  <a:cubicBezTo>
                    <a:pt x="529" y="700"/>
                    <a:pt x="529" y="700"/>
                    <a:pt x="529" y="700"/>
                  </a:cubicBezTo>
                  <a:cubicBezTo>
                    <a:pt x="528" y="701"/>
                    <a:pt x="528" y="701"/>
                    <a:pt x="528" y="701"/>
                  </a:cubicBezTo>
                  <a:cubicBezTo>
                    <a:pt x="528" y="701"/>
                    <a:pt x="528" y="701"/>
                    <a:pt x="528" y="701"/>
                  </a:cubicBezTo>
                  <a:cubicBezTo>
                    <a:pt x="527" y="702"/>
                    <a:pt x="527" y="702"/>
                    <a:pt x="527" y="702"/>
                  </a:cubicBezTo>
                  <a:cubicBezTo>
                    <a:pt x="527" y="702"/>
                    <a:pt x="527" y="702"/>
                    <a:pt x="527" y="702"/>
                  </a:cubicBezTo>
                  <a:cubicBezTo>
                    <a:pt x="526" y="703"/>
                    <a:pt x="526" y="703"/>
                    <a:pt x="526" y="703"/>
                  </a:cubicBezTo>
                  <a:cubicBezTo>
                    <a:pt x="526" y="703"/>
                    <a:pt x="526" y="703"/>
                    <a:pt x="526" y="703"/>
                  </a:cubicBezTo>
                  <a:cubicBezTo>
                    <a:pt x="525" y="704"/>
                    <a:pt x="525" y="704"/>
                    <a:pt x="525" y="704"/>
                  </a:cubicBezTo>
                  <a:cubicBezTo>
                    <a:pt x="525" y="704"/>
                    <a:pt x="525" y="704"/>
                    <a:pt x="525" y="704"/>
                  </a:cubicBezTo>
                  <a:cubicBezTo>
                    <a:pt x="523" y="705"/>
                    <a:pt x="523" y="705"/>
                    <a:pt x="523" y="705"/>
                  </a:cubicBezTo>
                  <a:cubicBezTo>
                    <a:pt x="523" y="705"/>
                    <a:pt x="523" y="705"/>
                    <a:pt x="523" y="705"/>
                  </a:cubicBezTo>
                  <a:cubicBezTo>
                    <a:pt x="521" y="705"/>
                    <a:pt x="521" y="705"/>
                    <a:pt x="521" y="705"/>
                  </a:cubicBezTo>
                  <a:cubicBezTo>
                    <a:pt x="521" y="705"/>
                    <a:pt x="521" y="705"/>
                    <a:pt x="521" y="705"/>
                  </a:cubicBezTo>
                  <a:cubicBezTo>
                    <a:pt x="515" y="708"/>
                    <a:pt x="515" y="708"/>
                    <a:pt x="515" y="708"/>
                  </a:cubicBezTo>
                  <a:cubicBezTo>
                    <a:pt x="515" y="708"/>
                    <a:pt x="515" y="708"/>
                    <a:pt x="515" y="708"/>
                  </a:cubicBezTo>
                  <a:cubicBezTo>
                    <a:pt x="515" y="709"/>
                    <a:pt x="515" y="709"/>
                    <a:pt x="515" y="709"/>
                  </a:cubicBezTo>
                  <a:cubicBezTo>
                    <a:pt x="515" y="709"/>
                    <a:pt x="515" y="709"/>
                    <a:pt x="515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3" y="709"/>
                    <a:pt x="513" y="709"/>
                    <a:pt x="513" y="709"/>
                  </a:cubicBezTo>
                  <a:cubicBezTo>
                    <a:pt x="513" y="709"/>
                    <a:pt x="513" y="709"/>
                    <a:pt x="513" y="709"/>
                  </a:cubicBezTo>
                  <a:cubicBezTo>
                    <a:pt x="513" y="710"/>
                    <a:pt x="513" y="710"/>
                    <a:pt x="513" y="710"/>
                  </a:cubicBezTo>
                  <a:cubicBezTo>
                    <a:pt x="513" y="710"/>
                    <a:pt x="513" y="710"/>
                    <a:pt x="513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07" y="712"/>
                    <a:pt x="507" y="712"/>
                    <a:pt x="507" y="712"/>
                  </a:cubicBezTo>
                  <a:lnTo>
                    <a:pt x="506" y="712"/>
                  </a:lnTo>
                  <a:close/>
                  <a:moveTo>
                    <a:pt x="242" y="710"/>
                  </a:move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8"/>
                    <a:pt x="240" y="708"/>
                    <a:pt x="240" y="708"/>
                  </a:cubicBezTo>
                  <a:cubicBezTo>
                    <a:pt x="240" y="708"/>
                    <a:pt x="240" y="708"/>
                    <a:pt x="240" y="708"/>
                  </a:cubicBezTo>
                  <a:cubicBezTo>
                    <a:pt x="240" y="706"/>
                    <a:pt x="240" y="706"/>
                    <a:pt x="240" y="706"/>
                  </a:cubicBezTo>
                  <a:cubicBezTo>
                    <a:pt x="240" y="706"/>
                    <a:pt x="240" y="706"/>
                    <a:pt x="240" y="706"/>
                  </a:cubicBezTo>
                  <a:cubicBezTo>
                    <a:pt x="239" y="705"/>
                    <a:pt x="239" y="705"/>
                    <a:pt x="239" y="705"/>
                  </a:cubicBezTo>
                  <a:cubicBezTo>
                    <a:pt x="239" y="705"/>
                    <a:pt x="239" y="705"/>
                    <a:pt x="239" y="705"/>
                  </a:cubicBezTo>
                  <a:cubicBezTo>
                    <a:pt x="239" y="704"/>
                    <a:pt x="239" y="704"/>
                    <a:pt x="239" y="704"/>
                  </a:cubicBezTo>
                  <a:cubicBezTo>
                    <a:pt x="239" y="704"/>
                    <a:pt x="239" y="704"/>
                    <a:pt x="239" y="704"/>
                  </a:cubicBezTo>
                  <a:cubicBezTo>
                    <a:pt x="238" y="703"/>
                    <a:pt x="238" y="703"/>
                    <a:pt x="238" y="703"/>
                  </a:cubicBezTo>
                  <a:cubicBezTo>
                    <a:pt x="238" y="703"/>
                    <a:pt x="238" y="703"/>
                    <a:pt x="238" y="703"/>
                  </a:cubicBezTo>
                  <a:cubicBezTo>
                    <a:pt x="237" y="702"/>
                    <a:pt x="237" y="702"/>
                    <a:pt x="237" y="702"/>
                  </a:cubicBezTo>
                  <a:cubicBezTo>
                    <a:pt x="237" y="702"/>
                    <a:pt x="237" y="702"/>
                    <a:pt x="237" y="702"/>
                  </a:cubicBezTo>
                  <a:cubicBezTo>
                    <a:pt x="236" y="701"/>
                    <a:pt x="236" y="701"/>
                    <a:pt x="236" y="701"/>
                  </a:cubicBezTo>
                  <a:cubicBezTo>
                    <a:pt x="236" y="701"/>
                    <a:pt x="236" y="701"/>
                    <a:pt x="236" y="701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699"/>
                    <a:pt x="235" y="699"/>
                    <a:pt x="235" y="699"/>
                  </a:cubicBezTo>
                  <a:cubicBezTo>
                    <a:pt x="235" y="699"/>
                    <a:pt x="235" y="699"/>
                    <a:pt x="235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7" y="699"/>
                    <a:pt x="237" y="699"/>
                    <a:pt x="237" y="699"/>
                  </a:cubicBezTo>
                  <a:cubicBezTo>
                    <a:pt x="237" y="699"/>
                    <a:pt x="237" y="699"/>
                    <a:pt x="237" y="699"/>
                  </a:cubicBezTo>
                  <a:cubicBezTo>
                    <a:pt x="238" y="699"/>
                    <a:pt x="238" y="699"/>
                    <a:pt x="238" y="699"/>
                  </a:cubicBezTo>
                  <a:cubicBezTo>
                    <a:pt x="238" y="699"/>
                    <a:pt x="238" y="699"/>
                    <a:pt x="238" y="699"/>
                  </a:cubicBezTo>
                  <a:cubicBezTo>
                    <a:pt x="239" y="700"/>
                    <a:pt x="239" y="700"/>
                    <a:pt x="239" y="700"/>
                  </a:cubicBezTo>
                  <a:cubicBezTo>
                    <a:pt x="239" y="700"/>
                    <a:pt x="239" y="700"/>
                    <a:pt x="239" y="700"/>
                  </a:cubicBezTo>
                  <a:cubicBezTo>
                    <a:pt x="241" y="701"/>
                    <a:pt x="241" y="701"/>
                    <a:pt x="241" y="701"/>
                  </a:cubicBezTo>
                  <a:cubicBezTo>
                    <a:pt x="241" y="701"/>
                    <a:pt x="241" y="701"/>
                    <a:pt x="241" y="701"/>
                  </a:cubicBezTo>
                  <a:cubicBezTo>
                    <a:pt x="242" y="702"/>
                    <a:pt x="242" y="702"/>
                    <a:pt x="242" y="702"/>
                  </a:cubicBezTo>
                  <a:cubicBezTo>
                    <a:pt x="242" y="702"/>
                    <a:pt x="242" y="702"/>
                    <a:pt x="242" y="702"/>
                  </a:cubicBezTo>
                  <a:cubicBezTo>
                    <a:pt x="244" y="703"/>
                    <a:pt x="244" y="703"/>
                    <a:pt x="244" y="703"/>
                  </a:cubicBezTo>
                  <a:cubicBezTo>
                    <a:pt x="244" y="703"/>
                    <a:pt x="244" y="703"/>
                    <a:pt x="244" y="703"/>
                  </a:cubicBezTo>
                  <a:cubicBezTo>
                    <a:pt x="245" y="704"/>
                    <a:pt x="245" y="704"/>
                    <a:pt x="245" y="704"/>
                  </a:cubicBezTo>
                  <a:cubicBezTo>
                    <a:pt x="245" y="704"/>
                    <a:pt x="245" y="704"/>
                    <a:pt x="245" y="704"/>
                  </a:cubicBezTo>
                  <a:cubicBezTo>
                    <a:pt x="246" y="705"/>
                    <a:pt x="246" y="705"/>
                    <a:pt x="246" y="705"/>
                  </a:cubicBezTo>
                  <a:cubicBezTo>
                    <a:pt x="246" y="705"/>
                    <a:pt x="246" y="705"/>
                    <a:pt x="246" y="705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5" y="709"/>
                    <a:pt x="245" y="709"/>
                    <a:pt x="245" y="709"/>
                  </a:cubicBezTo>
                  <a:cubicBezTo>
                    <a:pt x="245" y="709"/>
                    <a:pt x="245" y="709"/>
                    <a:pt x="245" y="709"/>
                  </a:cubicBezTo>
                  <a:cubicBezTo>
                    <a:pt x="245" y="710"/>
                    <a:pt x="245" y="710"/>
                    <a:pt x="245" y="710"/>
                  </a:cubicBezTo>
                  <a:cubicBezTo>
                    <a:pt x="245" y="710"/>
                    <a:pt x="245" y="710"/>
                    <a:pt x="245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2" y="710"/>
                    <a:pt x="242" y="710"/>
                    <a:pt x="242" y="710"/>
                  </a:cubicBezTo>
                  <a:close/>
                  <a:moveTo>
                    <a:pt x="468" y="708"/>
                  </a:moveTo>
                  <a:cubicBezTo>
                    <a:pt x="467" y="707"/>
                    <a:pt x="467" y="707"/>
                    <a:pt x="467" y="707"/>
                  </a:cubicBezTo>
                  <a:cubicBezTo>
                    <a:pt x="467" y="707"/>
                    <a:pt x="467" y="707"/>
                    <a:pt x="467" y="707"/>
                  </a:cubicBezTo>
                  <a:cubicBezTo>
                    <a:pt x="466" y="706"/>
                    <a:pt x="466" y="706"/>
                    <a:pt x="466" y="706"/>
                  </a:cubicBezTo>
                  <a:cubicBezTo>
                    <a:pt x="466" y="706"/>
                    <a:pt x="466" y="706"/>
                    <a:pt x="466" y="706"/>
                  </a:cubicBezTo>
                  <a:cubicBezTo>
                    <a:pt x="465" y="705"/>
                    <a:pt x="465" y="705"/>
                    <a:pt x="465" y="705"/>
                  </a:cubicBezTo>
                  <a:cubicBezTo>
                    <a:pt x="465" y="705"/>
                    <a:pt x="465" y="705"/>
                    <a:pt x="465" y="705"/>
                  </a:cubicBezTo>
                  <a:cubicBezTo>
                    <a:pt x="464" y="704"/>
                    <a:pt x="464" y="704"/>
                    <a:pt x="464" y="704"/>
                  </a:cubicBezTo>
                  <a:cubicBezTo>
                    <a:pt x="464" y="704"/>
                    <a:pt x="464" y="704"/>
                    <a:pt x="464" y="704"/>
                  </a:cubicBezTo>
                  <a:cubicBezTo>
                    <a:pt x="463" y="703"/>
                    <a:pt x="463" y="703"/>
                    <a:pt x="463" y="703"/>
                  </a:cubicBezTo>
                  <a:cubicBezTo>
                    <a:pt x="463" y="703"/>
                    <a:pt x="463" y="703"/>
                    <a:pt x="463" y="703"/>
                  </a:cubicBezTo>
                  <a:cubicBezTo>
                    <a:pt x="461" y="702"/>
                    <a:pt x="461" y="702"/>
                    <a:pt x="461" y="702"/>
                  </a:cubicBezTo>
                  <a:cubicBezTo>
                    <a:pt x="461" y="702"/>
                    <a:pt x="461" y="702"/>
                    <a:pt x="461" y="702"/>
                  </a:cubicBezTo>
                  <a:cubicBezTo>
                    <a:pt x="460" y="701"/>
                    <a:pt x="460" y="701"/>
                    <a:pt x="460" y="701"/>
                  </a:cubicBezTo>
                  <a:cubicBezTo>
                    <a:pt x="460" y="701"/>
                    <a:pt x="460" y="701"/>
                    <a:pt x="460" y="701"/>
                  </a:cubicBezTo>
                  <a:cubicBezTo>
                    <a:pt x="459" y="701"/>
                    <a:pt x="459" y="701"/>
                    <a:pt x="459" y="701"/>
                  </a:cubicBezTo>
                  <a:cubicBezTo>
                    <a:pt x="459" y="701"/>
                    <a:pt x="459" y="701"/>
                    <a:pt x="459" y="701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3" y="699"/>
                    <a:pt x="463" y="699"/>
                    <a:pt x="463" y="699"/>
                  </a:cubicBezTo>
                  <a:cubicBezTo>
                    <a:pt x="463" y="699"/>
                    <a:pt x="463" y="699"/>
                    <a:pt x="463" y="699"/>
                  </a:cubicBezTo>
                  <a:cubicBezTo>
                    <a:pt x="464" y="699"/>
                    <a:pt x="464" y="699"/>
                    <a:pt x="464" y="699"/>
                  </a:cubicBezTo>
                  <a:cubicBezTo>
                    <a:pt x="464" y="699"/>
                    <a:pt x="464" y="699"/>
                    <a:pt x="464" y="699"/>
                  </a:cubicBezTo>
                  <a:cubicBezTo>
                    <a:pt x="465" y="699"/>
                    <a:pt x="465" y="699"/>
                    <a:pt x="465" y="699"/>
                  </a:cubicBezTo>
                  <a:cubicBezTo>
                    <a:pt x="465" y="699"/>
                    <a:pt x="465" y="699"/>
                    <a:pt x="465" y="699"/>
                  </a:cubicBezTo>
                  <a:cubicBezTo>
                    <a:pt x="466" y="699"/>
                    <a:pt x="466" y="699"/>
                    <a:pt x="466" y="699"/>
                  </a:cubicBezTo>
                  <a:cubicBezTo>
                    <a:pt x="466" y="699"/>
                    <a:pt x="466" y="699"/>
                    <a:pt x="466" y="699"/>
                  </a:cubicBezTo>
                  <a:cubicBezTo>
                    <a:pt x="467" y="699"/>
                    <a:pt x="467" y="699"/>
                    <a:pt x="467" y="699"/>
                  </a:cubicBezTo>
                  <a:cubicBezTo>
                    <a:pt x="467" y="699"/>
                    <a:pt x="467" y="699"/>
                    <a:pt x="467" y="699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9" y="700"/>
                    <a:pt x="469" y="700"/>
                    <a:pt x="469" y="700"/>
                  </a:cubicBezTo>
                  <a:cubicBezTo>
                    <a:pt x="469" y="700"/>
                    <a:pt x="469" y="700"/>
                    <a:pt x="469" y="700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4"/>
                    <a:pt x="471" y="704"/>
                    <a:pt x="471" y="704"/>
                  </a:cubicBezTo>
                  <a:cubicBezTo>
                    <a:pt x="471" y="704"/>
                    <a:pt x="471" y="704"/>
                    <a:pt x="471" y="704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7"/>
                    <a:pt x="470" y="707"/>
                    <a:pt x="470" y="707"/>
                  </a:cubicBezTo>
                  <a:cubicBezTo>
                    <a:pt x="470" y="707"/>
                    <a:pt x="470" y="707"/>
                    <a:pt x="470" y="707"/>
                  </a:cubicBezTo>
                  <a:cubicBezTo>
                    <a:pt x="469" y="707"/>
                    <a:pt x="469" y="707"/>
                    <a:pt x="469" y="707"/>
                  </a:cubicBezTo>
                  <a:cubicBezTo>
                    <a:pt x="469" y="707"/>
                    <a:pt x="469" y="707"/>
                    <a:pt x="469" y="707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lose/>
                  <a:moveTo>
                    <a:pt x="445" y="707"/>
                  </a:move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3" y="707"/>
                    <a:pt x="443" y="707"/>
                    <a:pt x="443" y="707"/>
                  </a:cubicBezTo>
                  <a:cubicBezTo>
                    <a:pt x="443" y="707"/>
                    <a:pt x="443" y="707"/>
                    <a:pt x="443" y="707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5" y="704"/>
                    <a:pt x="445" y="704"/>
                    <a:pt x="445" y="704"/>
                  </a:cubicBezTo>
                  <a:cubicBezTo>
                    <a:pt x="445" y="704"/>
                    <a:pt x="445" y="704"/>
                    <a:pt x="445" y="704"/>
                  </a:cubicBezTo>
                  <a:cubicBezTo>
                    <a:pt x="445" y="703"/>
                    <a:pt x="445" y="703"/>
                    <a:pt x="445" y="703"/>
                  </a:cubicBezTo>
                  <a:cubicBezTo>
                    <a:pt x="445" y="703"/>
                    <a:pt x="445" y="703"/>
                    <a:pt x="445" y="703"/>
                  </a:cubicBezTo>
                  <a:cubicBezTo>
                    <a:pt x="446" y="702"/>
                    <a:pt x="446" y="702"/>
                    <a:pt x="446" y="702"/>
                  </a:cubicBezTo>
                  <a:cubicBezTo>
                    <a:pt x="446" y="702"/>
                    <a:pt x="446" y="702"/>
                    <a:pt x="446" y="702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lose/>
                  <a:moveTo>
                    <a:pt x="352" y="706"/>
                  </a:move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8"/>
                    <a:pt x="340" y="698"/>
                    <a:pt x="340" y="698"/>
                  </a:cubicBezTo>
                  <a:cubicBezTo>
                    <a:pt x="340" y="698"/>
                    <a:pt x="340" y="698"/>
                    <a:pt x="340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2" y="697"/>
                    <a:pt x="342" y="697"/>
                    <a:pt x="342" y="697"/>
                  </a:cubicBezTo>
                  <a:cubicBezTo>
                    <a:pt x="342" y="697"/>
                    <a:pt x="342" y="697"/>
                    <a:pt x="342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5" y="697"/>
                    <a:pt x="345" y="697"/>
                    <a:pt x="345" y="697"/>
                  </a:cubicBezTo>
                  <a:cubicBezTo>
                    <a:pt x="345" y="697"/>
                    <a:pt x="345" y="697"/>
                    <a:pt x="345" y="697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7"/>
                    <a:pt x="346" y="697"/>
                    <a:pt x="346" y="697"/>
                  </a:cubicBezTo>
                  <a:cubicBezTo>
                    <a:pt x="346" y="697"/>
                    <a:pt x="346" y="697"/>
                    <a:pt x="346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52" y="697"/>
                    <a:pt x="352" y="697"/>
                    <a:pt x="352" y="697"/>
                  </a:cubicBezTo>
                  <a:cubicBezTo>
                    <a:pt x="352" y="697"/>
                    <a:pt x="352" y="697"/>
                    <a:pt x="352" y="697"/>
                  </a:cubicBezTo>
                  <a:cubicBezTo>
                    <a:pt x="355" y="697"/>
                    <a:pt x="355" y="697"/>
                    <a:pt x="355" y="697"/>
                  </a:cubicBezTo>
                  <a:cubicBezTo>
                    <a:pt x="355" y="697"/>
                    <a:pt x="355" y="697"/>
                    <a:pt x="355" y="697"/>
                  </a:cubicBezTo>
                  <a:cubicBezTo>
                    <a:pt x="358" y="696"/>
                    <a:pt x="358" y="696"/>
                    <a:pt x="358" y="696"/>
                  </a:cubicBezTo>
                  <a:cubicBezTo>
                    <a:pt x="358" y="696"/>
                    <a:pt x="358" y="696"/>
                    <a:pt x="358" y="696"/>
                  </a:cubicBezTo>
                  <a:cubicBezTo>
                    <a:pt x="361" y="695"/>
                    <a:pt x="361" y="695"/>
                    <a:pt x="361" y="695"/>
                  </a:cubicBezTo>
                  <a:cubicBezTo>
                    <a:pt x="361" y="695"/>
                    <a:pt x="361" y="695"/>
                    <a:pt x="361" y="695"/>
                  </a:cubicBezTo>
                  <a:cubicBezTo>
                    <a:pt x="364" y="694"/>
                    <a:pt x="364" y="694"/>
                    <a:pt x="364" y="694"/>
                  </a:cubicBezTo>
                  <a:cubicBezTo>
                    <a:pt x="364" y="694"/>
                    <a:pt x="364" y="694"/>
                    <a:pt x="364" y="694"/>
                  </a:cubicBezTo>
                  <a:cubicBezTo>
                    <a:pt x="367" y="693"/>
                    <a:pt x="367" y="693"/>
                    <a:pt x="367" y="693"/>
                  </a:cubicBezTo>
                  <a:cubicBezTo>
                    <a:pt x="367" y="693"/>
                    <a:pt x="367" y="693"/>
                    <a:pt x="367" y="693"/>
                  </a:cubicBezTo>
                  <a:cubicBezTo>
                    <a:pt x="370" y="691"/>
                    <a:pt x="370" y="691"/>
                    <a:pt x="370" y="691"/>
                  </a:cubicBezTo>
                  <a:cubicBezTo>
                    <a:pt x="370" y="691"/>
                    <a:pt x="370" y="691"/>
                    <a:pt x="370" y="691"/>
                  </a:cubicBezTo>
                  <a:cubicBezTo>
                    <a:pt x="372" y="688"/>
                    <a:pt x="372" y="688"/>
                    <a:pt x="372" y="688"/>
                  </a:cubicBezTo>
                  <a:cubicBezTo>
                    <a:pt x="372" y="688"/>
                    <a:pt x="372" y="688"/>
                    <a:pt x="372" y="688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1" y="679"/>
                    <a:pt x="381" y="679"/>
                    <a:pt x="381" y="679"/>
                  </a:cubicBezTo>
                  <a:cubicBezTo>
                    <a:pt x="381" y="679"/>
                    <a:pt x="381" y="679"/>
                    <a:pt x="381" y="679"/>
                  </a:cubicBezTo>
                  <a:cubicBezTo>
                    <a:pt x="381" y="678"/>
                    <a:pt x="381" y="678"/>
                    <a:pt x="381" y="678"/>
                  </a:cubicBezTo>
                  <a:cubicBezTo>
                    <a:pt x="381" y="678"/>
                    <a:pt x="381" y="678"/>
                    <a:pt x="381" y="678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3" y="677"/>
                    <a:pt x="383" y="677"/>
                    <a:pt x="383" y="677"/>
                  </a:cubicBezTo>
                  <a:cubicBezTo>
                    <a:pt x="383" y="677"/>
                    <a:pt x="383" y="677"/>
                    <a:pt x="383" y="677"/>
                  </a:cubicBezTo>
                  <a:cubicBezTo>
                    <a:pt x="383" y="676"/>
                    <a:pt x="383" y="676"/>
                    <a:pt x="383" y="676"/>
                  </a:cubicBezTo>
                  <a:cubicBezTo>
                    <a:pt x="383" y="676"/>
                    <a:pt x="383" y="676"/>
                    <a:pt x="383" y="676"/>
                  </a:cubicBezTo>
                  <a:cubicBezTo>
                    <a:pt x="384" y="676"/>
                    <a:pt x="384" y="676"/>
                    <a:pt x="384" y="676"/>
                  </a:cubicBezTo>
                  <a:cubicBezTo>
                    <a:pt x="384" y="676"/>
                    <a:pt x="384" y="676"/>
                    <a:pt x="384" y="676"/>
                  </a:cubicBezTo>
                  <a:cubicBezTo>
                    <a:pt x="385" y="674"/>
                    <a:pt x="385" y="674"/>
                    <a:pt x="385" y="674"/>
                  </a:cubicBezTo>
                  <a:cubicBezTo>
                    <a:pt x="385" y="674"/>
                    <a:pt x="385" y="674"/>
                    <a:pt x="385" y="674"/>
                  </a:cubicBezTo>
                  <a:cubicBezTo>
                    <a:pt x="387" y="673"/>
                    <a:pt x="387" y="673"/>
                    <a:pt x="387" y="673"/>
                  </a:cubicBezTo>
                  <a:cubicBezTo>
                    <a:pt x="387" y="673"/>
                    <a:pt x="387" y="673"/>
                    <a:pt x="387" y="673"/>
                  </a:cubicBezTo>
                  <a:cubicBezTo>
                    <a:pt x="388" y="671"/>
                    <a:pt x="388" y="671"/>
                    <a:pt x="388" y="671"/>
                  </a:cubicBezTo>
                  <a:cubicBezTo>
                    <a:pt x="388" y="671"/>
                    <a:pt x="388" y="671"/>
                    <a:pt x="388" y="671"/>
                  </a:cubicBezTo>
                  <a:cubicBezTo>
                    <a:pt x="390" y="670"/>
                    <a:pt x="390" y="670"/>
                    <a:pt x="390" y="670"/>
                  </a:cubicBezTo>
                  <a:cubicBezTo>
                    <a:pt x="390" y="670"/>
                    <a:pt x="390" y="670"/>
                    <a:pt x="390" y="670"/>
                  </a:cubicBezTo>
                  <a:cubicBezTo>
                    <a:pt x="391" y="668"/>
                    <a:pt x="391" y="668"/>
                    <a:pt x="391" y="668"/>
                  </a:cubicBezTo>
                  <a:cubicBezTo>
                    <a:pt x="391" y="668"/>
                    <a:pt x="391" y="668"/>
                    <a:pt x="391" y="668"/>
                  </a:cubicBezTo>
                  <a:cubicBezTo>
                    <a:pt x="392" y="667"/>
                    <a:pt x="392" y="667"/>
                    <a:pt x="392" y="667"/>
                  </a:cubicBezTo>
                  <a:cubicBezTo>
                    <a:pt x="392" y="667"/>
                    <a:pt x="392" y="667"/>
                    <a:pt x="392" y="667"/>
                  </a:cubicBezTo>
                  <a:cubicBezTo>
                    <a:pt x="393" y="665"/>
                    <a:pt x="393" y="665"/>
                    <a:pt x="393" y="665"/>
                  </a:cubicBezTo>
                  <a:cubicBezTo>
                    <a:pt x="393" y="665"/>
                    <a:pt x="393" y="665"/>
                    <a:pt x="393" y="665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3" y="662"/>
                    <a:pt x="393" y="662"/>
                    <a:pt x="393" y="662"/>
                  </a:cubicBezTo>
                  <a:cubicBezTo>
                    <a:pt x="393" y="662"/>
                    <a:pt x="393" y="662"/>
                    <a:pt x="393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1" y="662"/>
                    <a:pt x="391" y="662"/>
                    <a:pt x="391" y="662"/>
                  </a:cubicBezTo>
                  <a:cubicBezTo>
                    <a:pt x="391" y="662"/>
                    <a:pt x="391" y="662"/>
                    <a:pt x="391" y="662"/>
                  </a:cubicBezTo>
                  <a:cubicBezTo>
                    <a:pt x="390" y="662"/>
                    <a:pt x="390" y="662"/>
                    <a:pt x="390" y="662"/>
                  </a:cubicBezTo>
                  <a:cubicBezTo>
                    <a:pt x="390" y="662"/>
                    <a:pt x="390" y="662"/>
                    <a:pt x="390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6" y="663"/>
                    <a:pt x="386" y="663"/>
                    <a:pt x="386" y="663"/>
                  </a:cubicBezTo>
                  <a:cubicBezTo>
                    <a:pt x="386" y="663"/>
                    <a:pt x="386" y="663"/>
                    <a:pt x="386" y="663"/>
                  </a:cubicBezTo>
                  <a:cubicBezTo>
                    <a:pt x="384" y="663"/>
                    <a:pt x="384" y="663"/>
                    <a:pt x="384" y="663"/>
                  </a:cubicBezTo>
                  <a:cubicBezTo>
                    <a:pt x="384" y="663"/>
                    <a:pt x="384" y="663"/>
                    <a:pt x="384" y="663"/>
                  </a:cubicBezTo>
                  <a:cubicBezTo>
                    <a:pt x="382" y="664"/>
                    <a:pt x="382" y="664"/>
                    <a:pt x="382" y="664"/>
                  </a:cubicBezTo>
                  <a:cubicBezTo>
                    <a:pt x="382" y="664"/>
                    <a:pt x="382" y="664"/>
                    <a:pt x="382" y="664"/>
                  </a:cubicBezTo>
                  <a:cubicBezTo>
                    <a:pt x="380" y="664"/>
                    <a:pt x="380" y="664"/>
                    <a:pt x="380" y="664"/>
                  </a:cubicBezTo>
                  <a:cubicBezTo>
                    <a:pt x="380" y="664"/>
                    <a:pt x="380" y="664"/>
                    <a:pt x="380" y="664"/>
                  </a:cubicBezTo>
                  <a:cubicBezTo>
                    <a:pt x="378" y="664"/>
                    <a:pt x="378" y="664"/>
                    <a:pt x="378" y="664"/>
                  </a:cubicBezTo>
                  <a:cubicBezTo>
                    <a:pt x="378" y="664"/>
                    <a:pt x="378" y="664"/>
                    <a:pt x="378" y="664"/>
                  </a:cubicBezTo>
                  <a:cubicBezTo>
                    <a:pt x="376" y="665"/>
                    <a:pt x="376" y="665"/>
                    <a:pt x="376" y="665"/>
                  </a:cubicBezTo>
                  <a:cubicBezTo>
                    <a:pt x="376" y="665"/>
                    <a:pt x="376" y="665"/>
                    <a:pt x="376" y="665"/>
                  </a:cubicBezTo>
                  <a:cubicBezTo>
                    <a:pt x="374" y="665"/>
                    <a:pt x="374" y="665"/>
                    <a:pt x="374" y="665"/>
                  </a:cubicBezTo>
                  <a:cubicBezTo>
                    <a:pt x="374" y="665"/>
                    <a:pt x="374" y="665"/>
                    <a:pt x="374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69" y="665"/>
                    <a:pt x="369" y="665"/>
                    <a:pt x="369" y="665"/>
                  </a:cubicBezTo>
                  <a:cubicBezTo>
                    <a:pt x="369" y="665"/>
                    <a:pt x="369" y="665"/>
                    <a:pt x="369" y="665"/>
                  </a:cubicBezTo>
                  <a:cubicBezTo>
                    <a:pt x="369" y="664"/>
                    <a:pt x="369" y="664"/>
                    <a:pt x="369" y="664"/>
                  </a:cubicBezTo>
                  <a:cubicBezTo>
                    <a:pt x="369" y="664"/>
                    <a:pt x="369" y="664"/>
                    <a:pt x="369" y="664"/>
                  </a:cubicBezTo>
                  <a:cubicBezTo>
                    <a:pt x="368" y="664"/>
                    <a:pt x="368" y="664"/>
                    <a:pt x="368" y="664"/>
                  </a:cubicBezTo>
                  <a:cubicBezTo>
                    <a:pt x="368" y="664"/>
                    <a:pt x="368" y="664"/>
                    <a:pt x="368" y="664"/>
                  </a:cubicBezTo>
                  <a:cubicBezTo>
                    <a:pt x="368" y="663"/>
                    <a:pt x="368" y="663"/>
                    <a:pt x="368" y="663"/>
                  </a:cubicBezTo>
                  <a:cubicBezTo>
                    <a:pt x="368" y="663"/>
                    <a:pt x="368" y="663"/>
                    <a:pt x="368" y="663"/>
                  </a:cubicBezTo>
                  <a:cubicBezTo>
                    <a:pt x="367" y="663"/>
                    <a:pt x="367" y="663"/>
                    <a:pt x="367" y="663"/>
                  </a:cubicBezTo>
                  <a:cubicBezTo>
                    <a:pt x="367" y="663"/>
                    <a:pt x="367" y="663"/>
                    <a:pt x="367" y="663"/>
                  </a:cubicBezTo>
                  <a:cubicBezTo>
                    <a:pt x="367" y="662"/>
                    <a:pt x="367" y="662"/>
                    <a:pt x="367" y="662"/>
                  </a:cubicBezTo>
                  <a:cubicBezTo>
                    <a:pt x="367" y="662"/>
                    <a:pt x="367" y="662"/>
                    <a:pt x="367" y="662"/>
                  </a:cubicBezTo>
                  <a:cubicBezTo>
                    <a:pt x="366" y="662"/>
                    <a:pt x="366" y="662"/>
                    <a:pt x="366" y="662"/>
                  </a:cubicBezTo>
                  <a:cubicBezTo>
                    <a:pt x="366" y="662"/>
                    <a:pt x="366" y="662"/>
                    <a:pt x="366" y="662"/>
                  </a:cubicBezTo>
                  <a:cubicBezTo>
                    <a:pt x="366" y="661"/>
                    <a:pt x="366" y="661"/>
                    <a:pt x="366" y="661"/>
                  </a:cubicBezTo>
                  <a:cubicBezTo>
                    <a:pt x="366" y="661"/>
                    <a:pt x="366" y="661"/>
                    <a:pt x="366" y="661"/>
                  </a:cubicBezTo>
                  <a:cubicBezTo>
                    <a:pt x="365" y="660"/>
                    <a:pt x="365" y="660"/>
                    <a:pt x="365" y="660"/>
                  </a:cubicBezTo>
                  <a:cubicBezTo>
                    <a:pt x="365" y="660"/>
                    <a:pt x="365" y="660"/>
                    <a:pt x="365" y="660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7"/>
                    <a:pt x="367" y="657"/>
                    <a:pt x="367" y="657"/>
                  </a:cubicBezTo>
                  <a:cubicBezTo>
                    <a:pt x="367" y="657"/>
                    <a:pt x="367" y="657"/>
                    <a:pt x="367" y="657"/>
                  </a:cubicBezTo>
                  <a:cubicBezTo>
                    <a:pt x="368" y="658"/>
                    <a:pt x="368" y="658"/>
                    <a:pt x="368" y="658"/>
                  </a:cubicBezTo>
                  <a:cubicBezTo>
                    <a:pt x="368" y="658"/>
                    <a:pt x="368" y="658"/>
                    <a:pt x="368" y="658"/>
                  </a:cubicBezTo>
                  <a:cubicBezTo>
                    <a:pt x="369" y="658"/>
                    <a:pt x="369" y="658"/>
                    <a:pt x="369" y="658"/>
                  </a:cubicBezTo>
                  <a:cubicBezTo>
                    <a:pt x="369" y="658"/>
                    <a:pt x="369" y="658"/>
                    <a:pt x="369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1" y="658"/>
                    <a:pt x="371" y="658"/>
                    <a:pt x="371" y="658"/>
                  </a:cubicBezTo>
                  <a:cubicBezTo>
                    <a:pt x="371" y="658"/>
                    <a:pt x="371" y="658"/>
                    <a:pt x="371" y="658"/>
                  </a:cubicBezTo>
                  <a:cubicBezTo>
                    <a:pt x="372" y="658"/>
                    <a:pt x="372" y="658"/>
                    <a:pt x="372" y="658"/>
                  </a:cubicBezTo>
                  <a:cubicBezTo>
                    <a:pt x="372" y="658"/>
                    <a:pt x="372" y="658"/>
                    <a:pt x="372" y="658"/>
                  </a:cubicBezTo>
                  <a:cubicBezTo>
                    <a:pt x="373" y="659"/>
                    <a:pt x="373" y="659"/>
                    <a:pt x="373" y="659"/>
                  </a:cubicBezTo>
                  <a:cubicBezTo>
                    <a:pt x="373" y="659"/>
                    <a:pt x="373" y="659"/>
                    <a:pt x="373" y="659"/>
                  </a:cubicBezTo>
                  <a:cubicBezTo>
                    <a:pt x="374" y="659"/>
                    <a:pt x="374" y="659"/>
                    <a:pt x="374" y="659"/>
                  </a:cubicBezTo>
                  <a:cubicBezTo>
                    <a:pt x="374" y="659"/>
                    <a:pt x="374" y="659"/>
                    <a:pt x="374" y="659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98" y="658"/>
                    <a:pt x="398" y="658"/>
                    <a:pt x="398" y="658"/>
                  </a:cubicBezTo>
                  <a:cubicBezTo>
                    <a:pt x="398" y="658"/>
                    <a:pt x="398" y="658"/>
                    <a:pt x="398" y="658"/>
                  </a:cubicBezTo>
                  <a:cubicBezTo>
                    <a:pt x="399" y="658"/>
                    <a:pt x="399" y="658"/>
                    <a:pt x="399" y="658"/>
                  </a:cubicBezTo>
                  <a:cubicBezTo>
                    <a:pt x="399" y="658"/>
                    <a:pt x="399" y="658"/>
                    <a:pt x="399" y="658"/>
                  </a:cubicBezTo>
                  <a:cubicBezTo>
                    <a:pt x="399" y="659"/>
                    <a:pt x="399" y="659"/>
                    <a:pt x="399" y="659"/>
                  </a:cubicBezTo>
                  <a:cubicBezTo>
                    <a:pt x="399" y="659"/>
                    <a:pt x="399" y="659"/>
                    <a:pt x="399" y="659"/>
                  </a:cubicBezTo>
                  <a:cubicBezTo>
                    <a:pt x="400" y="660"/>
                    <a:pt x="400" y="660"/>
                    <a:pt x="400" y="660"/>
                  </a:cubicBezTo>
                  <a:cubicBezTo>
                    <a:pt x="400" y="660"/>
                    <a:pt x="400" y="660"/>
                    <a:pt x="400" y="660"/>
                  </a:cubicBezTo>
                  <a:cubicBezTo>
                    <a:pt x="401" y="661"/>
                    <a:pt x="401" y="661"/>
                    <a:pt x="401" y="661"/>
                  </a:cubicBezTo>
                  <a:cubicBezTo>
                    <a:pt x="401" y="661"/>
                    <a:pt x="401" y="661"/>
                    <a:pt x="401" y="661"/>
                  </a:cubicBezTo>
                  <a:cubicBezTo>
                    <a:pt x="401" y="662"/>
                    <a:pt x="401" y="662"/>
                    <a:pt x="401" y="662"/>
                  </a:cubicBezTo>
                  <a:cubicBezTo>
                    <a:pt x="401" y="662"/>
                    <a:pt x="401" y="662"/>
                    <a:pt x="401" y="662"/>
                  </a:cubicBezTo>
                  <a:cubicBezTo>
                    <a:pt x="401" y="663"/>
                    <a:pt x="401" y="663"/>
                    <a:pt x="401" y="663"/>
                  </a:cubicBezTo>
                  <a:cubicBezTo>
                    <a:pt x="401" y="663"/>
                    <a:pt x="401" y="663"/>
                    <a:pt x="401" y="663"/>
                  </a:cubicBezTo>
                  <a:cubicBezTo>
                    <a:pt x="401" y="664"/>
                    <a:pt x="401" y="664"/>
                    <a:pt x="401" y="664"/>
                  </a:cubicBezTo>
                  <a:cubicBezTo>
                    <a:pt x="401" y="664"/>
                    <a:pt x="401" y="664"/>
                    <a:pt x="401" y="664"/>
                  </a:cubicBezTo>
                  <a:cubicBezTo>
                    <a:pt x="401" y="665"/>
                    <a:pt x="401" y="665"/>
                    <a:pt x="401" y="665"/>
                  </a:cubicBezTo>
                  <a:cubicBezTo>
                    <a:pt x="401" y="665"/>
                    <a:pt x="401" y="665"/>
                    <a:pt x="401" y="665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7"/>
                    <a:pt x="400" y="667"/>
                    <a:pt x="400" y="667"/>
                  </a:cubicBezTo>
                  <a:cubicBezTo>
                    <a:pt x="400" y="667"/>
                    <a:pt x="400" y="667"/>
                    <a:pt x="400" y="667"/>
                  </a:cubicBezTo>
                  <a:cubicBezTo>
                    <a:pt x="399" y="667"/>
                    <a:pt x="399" y="667"/>
                    <a:pt x="399" y="667"/>
                  </a:cubicBezTo>
                  <a:cubicBezTo>
                    <a:pt x="399" y="667"/>
                    <a:pt x="399" y="667"/>
                    <a:pt x="399" y="667"/>
                  </a:cubicBezTo>
                  <a:cubicBezTo>
                    <a:pt x="399" y="668"/>
                    <a:pt x="399" y="668"/>
                    <a:pt x="399" y="668"/>
                  </a:cubicBezTo>
                  <a:cubicBezTo>
                    <a:pt x="399" y="668"/>
                    <a:pt x="399" y="668"/>
                    <a:pt x="399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9"/>
                    <a:pt x="398" y="669"/>
                    <a:pt x="398" y="669"/>
                  </a:cubicBezTo>
                  <a:cubicBezTo>
                    <a:pt x="398" y="669"/>
                    <a:pt x="398" y="669"/>
                    <a:pt x="398" y="669"/>
                  </a:cubicBezTo>
                  <a:cubicBezTo>
                    <a:pt x="396" y="670"/>
                    <a:pt x="396" y="670"/>
                    <a:pt x="396" y="670"/>
                  </a:cubicBezTo>
                  <a:cubicBezTo>
                    <a:pt x="396" y="670"/>
                    <a:pt x="396" y="670"/>
                    <a:pt x="396" y="670"/>
                  </a:cubicBezTo>
                  <a:cubicBezTo>
                    <a:pt x="395" y="672"/>
                    <a:pt x="395" y="672"/>
                    <a:pt x="395" y="672"/>
                  </a:cubicBezTo>
                  <a:cubicBezTo>
                    <a:pt x="395" y="672"/>
                    <a:pt x="395" y="672"/>
                    <a:pt x="395" y="672"/>
                  </a:cubicBezTo>
                  <a:cubicBezTo>
                    <a:pt x="393" y="673"/>
                    <a:pt x="393" y="673"/>
                    <a:pt x="393" y="673"/>
                  </a:cubicBezTo>
                  <a:cubicBezTo>
                    <a:pt x="393" y="673"/>
                    <a:pt x="393" y="673"/>
                    <a:pt x="393" y="673"/>
                  </a:cubicBezTo>
                  <a:cubicBezTo>
                    <a:pt x="392" y="675"/>
                    <a:pt x="392" y="675"/>
                    <a:pt x="392" y="675"/>
                  </a:cubicBezTo>
                  <a:cubicBezTo>
                    <a:pt x="392" y="675"/>
                    <a:pt x="392" y="675"/>
                    <a:pt x="392" y="675"/>
                  </a:cubicBezTo>
                  <a:cubicBezTo>
                    <a:pt x="391" y="676"/>
                    <a:pt x="391" y="676"/>
                    <a:pt x="391" y="676"/>
                  </a:cubicBezTo>
                  <a:cubicBezTo>
                    <a:pt x="391" y="676"/>
                    <a:pt x="391" y="676"/>
                    <a:pt x="391" y="676"/>
                  </a:cubicBezTo>
                  <a:cubicBezTo>
                    <a:pt x="390" y="677"/>
                    <a:pt x="390" y="677"/>
                    <a:pt x="390" y="677"/>
                  </a:cubicBezTo>
                  <a:cubicBezTo>
                    <a:pt x="390" y="677"/>
                    <a:pt x="390" y="677"/>
                    <a:pt x="390" y="677"/>
                  </a:cubicBezTo>
                  <a:cubicBezTo>
                    <a:pt x="388" y="679"/>
                    <a:pt x="388" y="679"/>
                    <a:pt x="388" y="679"/>
                  </a:cubicBezTo>
                  <a:cubicBezTo>
                    <a:pt x="388" y="679"/>
                    <a:pt x="388" y="679"/>
                    <a:pt x="388" y="679"/>
                  </a:cubicBezTo>
                  <a:cubicBezTo>
                    <a:pt x="387" y="679"/>
                    <a:pt x="387" y="679"/>
                    <a:pt x="387" y="679"/>
                  </a:cubicBezTo>
                  <a:cubicBezTo>
                    <a:pt x="387" y="679"/>
                    <a:pt x="387" y="679"/>
                    <a:pt x="387" y="679"/>
                  </a:cubicBezTo>
                  <a:cubicBezTo>
                    <a:pt x="381" y="688"/>
                    <a:pt x="381" y="688"/>
                    <a:pt x="381" y="688"/>
                  </a:cubicBezTo>
                  <a:cubicBezTo>
                    <a:pt x="381" y="688"/>
                    <a:pt x="381" y="688"/>
                    <a:pt x="381" y="688"/>
                  </a:cubicBezTo>
                  <a:cubicBezTo>
                    <a:pt x="382" y="690"/>
                    <a:pt x="382" y="690"/>
                    <a:pt x="382" y="690"/>
                  </a:cubicBezTo>
                  <a:cubicBezTo>
                    <a:pt x="382" y="690"/>
                    <a:pt x="382" y="690"/>
                    <a:pt x="382" y="690"/>
                  </a:cubicBezTo>
                  <a:cubicBezTo>
                    <a:pt x="383" y="690"/>
                    <a:pt x="383" y="690"/>
                    <a:pt x="383" y="690"/>
                  </a:cubicBezTo>
                  <a:cubicBezTo>
                    <a:pt x="383" y="690"/>
                    <a:pt x="383" y="690"/>
                    <a:pt x="383" y="690"/>
                  </a:cubicBezTo>
                  <a:cubicBezTo>
                    <a:pt x="385" y="690"/>
                    <a:pt x="385" y="690"/>
                    <a:pt x="385" y="690"/>
                  </a:cubicBezTo>
                  <a:cubicBezTo>
                    <a:pt x="385" y="690"/>
                    <a:pt x="385" y="690"/>
                    <a:pt x="385" y="690"/>
                  </a:cubicBezTo>
                  <a:cubicBezTo>
                    <a:pt x="386" y="690"/>
                    <a:pt x="386" y="690"/>
                    <a:pt x="386" y="690"/>
                  </a:cubicBezTo>
                  <a:cubicBezTo>
                    <a:pt x="386" y="690"/>
                    <a:pt x="386" y="690"/>
                    <a:pt x="386" y="690"/>
                  </a:cubicBezTo>
                  <a:cubicBezTo>
                    <a:pt x="388" y="689"/>
                    <a:pt x="388" y="689"/>
                    <a:pt x="388" y="689"/>
                  </a:cubicBezTo>
                  <a:cubicBezTo>
                    <a:pt x="388" y="689"/>
                    <a:pt x="388" y="689"/>
                    <a:pt x="388" y="689"/>
                  </a:cubicBezTo>
                  <a:cubicBezTo>
                    <a:pt x="390" y="688"/>
                    <a:pt x="390" y="688"/>
                    <a:pt x="390" y="688"/>
                  </a:cubicBezTo>
                  <a:cubicBezTo>
                    <a:pt x="390" y="688"/>
                    <a:pt x="390" y="688"/>
                    <a:pt x="390" y="688"/>
                  </a:cubicBezTo>
                  <a:cubicBezTo>
                    <a:pt x="391" y="688"/>
                    <a:pt x="391" y="688"/>
                    <a:pt x="391" y="688"/>
                  </a:cubicBezTo>
                  <a:cubicBezTo>
                    <a:pt x="391" y="688"/>
                    <a:pt x="391" y="688"/>
                    <a:pt x="391" y="688"/>
                  </a:cubicBezTo>
                  <a:cubicBezTo>
                    <a:pt x="392" y="687"/>
                    <a:pt x="392" y="687"/>
                    <a:pt x="392" y="687"/>
                  </a:cubicBezTo>
                  <a:cubicBezTo>
                    <a:pt x="392" y="687"/>
                    <a:pt x="392" y="687"/>
                    <a:pt x="392" y="687"/>
                  </a:cubicBezTo>
                  <a:cubicBezTo>
                    <a:pt x="394" y="686"/>
                    <a:pt x="394" y="686"/>
                    <a:pt x="394" y="686"/>
                  </a:cubicBezTo>
                  <a:cubicBezTo>
                    <a:pt x="394" y="686"/>
                    <a:pt x="394" y="686"/>
                    <a:pt x="394" y="686"/>
                  </a:cubicBezTo>
                  <a:cubicBezTo>
                    <a:pt x="394" y="687"/>
                    <a:pt x="394" y="687"/>
                    <a:pt x="394" y="687"/>
                  </a:cubicBezTo>
                  <a:cubicBezTo>
                    <a:pt x="394" y="687"/>
                    <a:pt x="394" y="687"/>
                    <a:pt x="394" y="687"/>
                  </a:cubicBezTo>
                  <a:cubicBezTo>
                    <a:pt x="395" y="687"/>
                    <a:pt x="395" y="687"/>
                    <a:pt x="395" y="687"/>
                  </a:cubicBezTo>
                  <a:cubicBezTo>
                    <a:pt x="395" y="687"/>
                    <a:pt x="395" y="687"/>
                    <a:pt x="395" y="687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1"/>
                    <a:pt x="395" y="691"/>
                    <a:pt x="395" y="691"/>
                  </a:cubicBezTo>
                  <a:cubicBezTo>
                    <a:pt x="395" y="691"/>
                    <a:pt x="395" y="691"/>
                    <a:pt x="395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2" y="691"/>
                    <a:pt x="392" y="691"/>
                    <a:pt x="392" y="691"/>
                  </a:cubicBezTo>
                  <a:cubicBezTo>
                    <a:pt x="392" y="691"/>
                    <a:pt x="392" y="691"/>
                    <a:pt x="392" y="691"/>
                  </a:cubicBezTo>
                  <a:cubicBezTo>
                    <a:pt x="392" y="692"/>
                    <a:pt x="392" y="692"/>
                    <a:pt x="392" y="692"/>
                  </a:cubicBezTo>
                  <a:cubicBezTo>
                    <a:pt x="392" y="692"/>
                    <a:pt x="392" y="692"/>
                    <a:pt x="392" y="692"/>
                  </a:cubicBezTo>
                  <a:cubicBezTo>
                    <a:pt x="376" y="696"/>
                    <a:pt x="376" y="696"/>
                    <a:pt x="376" y="696"/>
                  </a:cubicBezTo>
                  <a:cubicBezTo>
                    <a:pt x="376" y="696"/>
                    <a:pt x="376" y="696"/>
                    <a:pt x="376" y="696"/>
                  </a:cubicBezTo>
                  <a:cubicBezTo>
                    <a:pt x="376" y="697"/>
                    <a:pt x="376" y="697"/>
                    <a:pt x="376" y="697"/>
                  </a:cubicBezTo>
                  <a:cubicBezTo>
                    <a:pt x="376" y="697"/>
                    <a:pt x="376" y="697"/>
                    <a:pt x="376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1" y="699"/>
                    <a:pt x="371" y="699"/>
                    <a:pt x="370" y="699"/>
                  </a:cubicBezTo>
                  <a:cubicBezTo>
                    <a:pt x="370" y="699"/>
                    <a:pt x="370" y="699"/>
                    <a:pt x="370" y="699"/>
                  </a:cubicBezTo>
                  <a:cubicBezTo>
                    <a:pt x="370" y="699"/>
                    <a:pt x="369" y="699"/>
                    <a:pt x="369" y="699"/>
                  </a:cubicBezTo>
                  <a:cubicBezTo>
                    <a:pt x="369" y="699"/>
                    <a:pt x="369" y="700"/>
                    <a:pt x="369" y="700"/>
                  </a:cubicBezTo>
                  <a:cubicBezTo>
                    <a:pt x="369" y="700"/>
                    <a:pt x="368" y="700"/>
                    <a:pt x="368" y="700"/>
                  </a:cubicBezTo>
                  <a:cubicBezTo>
                    <a:pt x="368" y="700"/>
                    <a:pt x="368" y="700"/>
                    <a:pt x="368" y="700"/>
                  </a:cubicBezTo>
                  <a:cubicBezTo>
                    <a:pt x="368" y="700"/>
                    <a:pt x="368" y="700"/>
                    <a:pt x="368" y="700"/>
                  </a:cubicBezTo>
                  <a:cubicBezTo>
                    <a:pt x="368" y="700"/>
                    <a:pt x="368" y="700"/>
                    <a:pt x="368" y="700"/>
                  </a:cubicBezTo>
                  <a:cubicBezTo>
                    <a:pt x="367" y="701"/>
                    <a:pt x="367" y="701"/>
                    <a:pt x="366" y="701"/>
                  </a:cubicBezTo>
                  <a:cubicBezTo>
                    <a:pt x="366" y="701"/>
                    <a:pt x="366" y="701"/>
                    <a:pt x="366" y="701"/>
                  </a:cubicBezTo>
                  <a:cubicBezTo>
                    <a:pt x="366" y="701"/>
                    <a:pt x="365" y="701"/>
                    <a:pt x="365" y="701"/>
                  </a:cubicBezTo>
                  <a:cubicBezTo>
                    <a:pt x="365" y="701"/>
                    <a:pt x="365" y="701"/>
                    <a:pt x="365" y="701"/>
                  </a:cubicBezTo>
                  <a:cubicBezTo>
                    <a:pt x="365" y="701"/>
                    <a:pt x="365" y="701"/>
                    <a:pt x="365" y="701"/>
                  </a:cubicBezTo>
                  <a:cubicBezTo>
                    <a:pt x="365" y="701"/>
                    <a:pt x="365" y="701"/>
                    <a:pt x="365" y="701"/>
                  </a:cubicBezTo>
                  <a:cubicBezTo>
                    <a:pt x="365" y="701"/>
                    <a:pt x="364" y="701"/>
                    <a:pt x="364" y="701"/>
                  </a:cubicBezTo>
                  <a:cubicBezTo>
                    <a:pt x="364" y="701"/>
                    <a:pt x="364" y="701"/>
                    <a:pt x="364" y="701"/>
                  </a:cubicBezTo>
                  <a:cubicBezTo>
                    <a:pt x="364" y="701"/>
                    <a:pt x="364" y="701"/>
                    <a:pt x="364" y="702"/>
                  </a:cubicBezTo>
                  <a:cubicBezTo>
                    <a:pt x="364" y="702"/>
                    <a:pt x="364" y="702"/>
                    <a:pt x="364" y="702"/>
                  </a:cubicBezTo>
                  <a:cubicBezTo>
                    <a:pt x="364" y="702"/>
                    <a:pt x="363" y="702"/>
                    <a:pt x="363" y="702"/>
                  </a:cubicBezTo>
                  <a:cubicBezTo>
                    <a:pt x="363" y="702"/>
                    <a:pt x="363" y="702"/>
                    <a:pt x="363" y="702"/>
                  </a:cubicBezTo>
                  <a:cubicBezTo>
                    <a:pt x="363" y="702"/>
                    <a:pt x="362" y="702"/>
                    <a:pt x="361" y="702"/>
                  </a:cubicBezTo>
                  <a:cubicBezTo>
                    <a:pt x="361" y="702"/>
                    <a:pt x="361" y="702"/>
                    <a:pt x="361" y="702"/>
                  </a:cubicBezTo>
                  <a:cubicBezTo>
                    <a:pt x="361" y="702"/>
                    <a:pt x="361" y="702"/>
                    <a:pt x="361" y="702"/>
                  </a:cubicBezTo>
                  <a:cubicBezTo>
                    <a:pt x="361" y="702"/>
                    <a:pt x="361" y="702"/>
                    <a:pt x="361" y="702"/>
                  </a:cubicBezTo>
                  <a:cubicBezTo>
                    <a:pt x="360" y="702"/>
                    <a:pt x="360" y="702"/>
                    <a:pt x="360" y="702"/>
                  </a:cubicBezTo>
                  <a:cubicBezTo>
                    <a:pt x="360" y="702"/>
                    <a:pt x="360" y="702"/>
                    <a:pt x="360" y="702"/>
                  </a:cubicBezTo>
                  <a:cubicBezTo>
                    <a:pt x="360" y="703"/>
                    <a:pt x="360" y="703"/>
                    <a:pt x="360" y="703"/>
                  </a:cubicBezTo>
                  <a:cubicBezTo>
                    <a:pt x="360" y="703"/>
                    <a:pt x="360" y="703"/>
                    <a:pt x="360" y="703"/>
                  </a:cubicBezTo>
                  <a:cubicBezTo>
                    <a:pt x="359" y="704"/>
                    <a:pt x="359" y="704"/>
                    <a:pt x="359" y="704"/>
                  </a:cubicBezTo>
                  <a:cubicBezTo>
                    <a:pt x="359" y="704"/>
                    <a:pt x="359" y="704"/>
                    <a:pt x="359" y="704"/>
                  </a:cubicBezTo>
                  <a:cubicBezTo>
                    <a:pt x="358" y="704"/>
                    <a:pt x="358" y="704"/>
                    <a:pt x="358" y="704"/>
                  </a:cubicBezTo>
                  <a:cubicBezTo>
                    <a:pt x="358" y="704"/>
                    <a:pt x="358" y="704"/>
                    <a:pt x="358" y="704"/>
                  </a:cubicBezTo>
                  <a:cubicBezTo>
                    <a:pt x="357" y="705"/>
                    <a:pt x="357" y="705"/>
                    <a:pt x="357" y="705"/>
                  </a:cubicBezTo>
                  <a:cubicBezTo>
                    <a:pt x="357" y="705"/>
                    <a:pt x="357" y="705"/>
                    <a:pt x="357" y="705"/>
                  </a:cubicBezTo>
                  <a:cubicBezTo>
                    <a:pt x="356" y="705"/>
                    <a:pt x="356" y="705"/>
                    <a:pt x="356" y="705"/>
                  </a:cubicBezTo>
                  <a:cubicBezTo>
                    <a:pt x="356" y="705"/>
                    <a:pt x="356" y="705"/>
                    <a:pt x="356" y="705"/>
                  </a:cubicBezTo>
                  <a:cubicBezTo>
                    <a:pt x="355" y="706"/>
                    <a:pt x="355" y="706"/>
                    <a:pt x="355" y="706"/>
                  </a:cubicBezTo>
                  <a:cubicBezTo>
                    <a:pt x="355" y="706"/>
                    <a:pt x="355" y="706"/>
                    <a:pt x="355" y="706"/>
                  </a:cubicBezTo>
                  <a:cubicBezTo>
                    <a:pt x="353" y="706"/>
                    <a:pt x="353" y="706"/>
                    <a:pt x="353" y="706"/>
                  </a:cubicBezTo>
                  <a:cubicBezTo>
                    <a:pt x="353" y="706"/>
                    <a:pt x="353" y="706"/>
                    <a:pt x="353" y="706"/>
                  </a:cubicBezTo>
                  <a:cubicBezTo>
                    <a:pt x="352" y="706"/>
                    <a:pt x="352" y="706"/>
                    <a:pt x="352" y="706"/>
                  </a:cubicBezTo>
                  <a:close/>
                  <a:moveTo>
                    <a:pt x="218" y="701"/>
                  </a:moveTo>
                  <a:cubicBezTo>
                    <a:pt x="217" y="699"/>
                    <a:pt x="217" y="699"/>
                    <a:pt x="217" y="699"/>
                  </a:cubicBezTo>
                  <a:cubicBezTo>
                    <a:pt x="217" y="699"/>
                    <a:pt x="217" y="699"/>
                    <a:pt x="217" y="699"/>
                  </a:cubicBezTo>
                  <a:cubicBezTo>
                    <a:pt x="217" y="699"/>
                    <a:pt x="216" y="698"/>
                    <a:pt x="216" y="697"/>
                  </a:cubicBezTo>
                  <a:cubicBezTo>
                    <a:pt x="216" y="697"/>
                    <a:pt x="216" y="697"/>
                    <a:pt x="216" y="697"/>
                  </a:cubicBezTo>
                  <a:cubicBezTo>
                    <a:pt x="216" y="697"/>
                    <a:pt x="216" y="696"/>
                    <a:pt x="215" y="696"/>
                  </a:cubicBezTo>
                  <a:cubicBezTo>
                    <a:pt x="215" y="696"/>
                    <a:pt x="215" y="696"/>
                    <a:pt x="215" y="696"/>
                  </a:cubicBezTo>
                  <a:cubicBezTo>
                    <a:pt x="215" y="695"/>
                    <a:pt x="215" y="695"/>
                    <a:pt x="215" y="694"/>
                  </a:cubicBezTo>
                  <a:cubicBezTo>
                    <a:pt x="215" y="694"/>
                    <a:pt x="215" y="694"/>
                    <a:pt x="215" y="694"/>
                  </a:cubicBezTo>
                  <a:cubicBezTo>
                    <a:pt x="215" y="694"/>
                    <a:pt x="215" y="693"/>
                    <a:pt x="215" y="692"/>
                  </a:cubicBezTo>
                  <a:cubicBezTo>
                    <a:pt x="215" y="692"/>
                    <a:pt x="215" y="692"/>
                    <a:pt x="215" y="692"/>
                  </a:cubicBezTo>
                  <a:cubicBezTo>
                    <a:pt x="215" y="692"/>
                    <a:pt x="215" y="691"/>
                    <a:pt x="215" y="691"/>
                  </a:cubicBezTo>
                  <a:cubicBezTo>
                    <a:pt x="215" y="691"/>
                    <a:pt x="215" y="691"/>
                    <a:pt x="215" y="691"/>
                  </a:cubicBezTo>
                  <a:cubicBezTo>
                    <a:pt x="216" y="690"/>
                    <a:pt x="216" y="689"/>
                    <a:pt x="216" y="689"/>
                  </a:cubicBezTo>
                  <a:cubicBezTo>
                    <a:pt x="216" y="689"/>
                    <a:pt x="216" y="689"/>
                    <a:pt x="216" y="689"/>
                  </a:cubicBezTo>
                  <a:cubicBezTo>
                    <a:pt x="216" y="688"/>
                    <a:pt x="216" y="688"/>
                    <a:pt x="216" y="687"/>
                  </a:cubicBezTo>
                  <a:cubicBezTo>
                    <a:pt x="216" y="687"/>
                    <a:pt x="216" y="687"/>
                    <a:pt x="216" y="687"/>
                  </a:cubicBezTo>
                  <a:cubicBezTo>
                    <a:pt x="216" y="687"/>
                    <a:pt x="217" y="686"/>
                    <a:pt x="217" y="686"/>
                  </a:cubicBezTo>
                  <a:cubicBezTo>
                    <a:pt x="217" y="686"/>
                    <a:pt x="217" y="686"/>
                    <a:pt x="217" y="686"/>
                  </a:cubicBezTo>
                  <a:cubicBezTo>
                    <a:pt x="217" y="686"/>
                    <a:pt x="217" y="685"/>
                    <a:pt x="218" y="685"/>
                  </a:cubicBezTo>
                  <a:cubicBezTo>
                    <a:pt x="218" y="685"/>
                    <a:pt x="218" y="685"/>
                    <a:pt x="218" y="685"/>
                  </a:cubicBezTo>
                  <a:cubicBezTo>
                    <a:pt x="218" y="685"/>
                    <a:pt x="218" y="685"/>
                    <a:pt x="218" y="685"/>
                  </a:cubicBezTo>
                  <a:cubicBezTo>
                    <a:pt x="218" y="685"/>
                    <a:pt x="218" y="685"/>
                    <a:pt x="218" y="685"/>
                  </a:cubicBezTo>
                  <a:cubicBezTo>
                    <a:pt x="219" y="683"/>
                    <a:pt x="219" y="683"/>
                    <a:pt x="219" y="683"/>
                  </a:cubicBezTo>
                  <a:cubicBezTo>
                    <a:pt x="219" y="683"/>
                    <a:pt x="219" y="683"/>
                    <a:pt x="219" y="683"/>
                  </a:cubicBezTo>
                  <a:cubicBezTo>
                    <a:pt x="220" y="683"/>
                    <a:pt x="220" y="683"/>
                    <a:pt x="220" y="683"/>
                  </a:cubicBezTo>
                  <a:cubicBezTo>
                    <a:pt x="220" y="683"/>
                    <a:pt x="220" y="683"/>
                    <a:pt x="220" y="683"/>
                  </a:cubicBezTo>
                  <a:cubicBezTo>
                    <a:pt x="221" y="682"/>
                    <a:pt x="221" y="682"/>
                    <a:pt x="221" y="682"/>
                  </a:cubicBezTo>
                  <a:cubicBezTo>
                    <a:pt x="221" y="682"/>
                    <a:pt x="221" y="682"/>
                    <a:pt x="221" y="682"/>
                  </a:cubicBezTo>
                  <a:cubicBezTo>
                    <a:pt x="221" y="681"/>
                    <a:pt x="221" y="681"/>
                    <a:pt x="221" y="681"/>
                  </a:cubicBezTo>
                  <a:cubicBezTo>
                    <a:pt x="221" y="681"/>
                    <a:pt x="221" y="681"/>
                    <a:pt x="221" y="681"/>
                  </a:cubicBezTo>
                  <a:cubicBezTo>
                    <a:pt x="221" y="679"/>
                    <a:pt x="221" y="679"/>
                    <a:pt x="221" y="679"/>
                  </a:cubicBezTo>
                  <a:cubicBezTo>
                    <a:pt x="221" y="679"/>
                    <a:pt x="221" y="679"/>
                    <a:pt x="221" y="679"/>
                  </a:cubicBezTo>
                  <a:cubicBezTo>
                    <a:pt x="226" y="674"/>
                    <a:pt x="226" y="674"/>
                    <a:pt x="226" y="674"/>
                  </a:cubicBezTo>
                  <a:cubicBezTo>
                    <a:pt x="226" y="674"/>
                    <a:pt x="226" y="674"/>
                    <a:pt x="226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5"/>
                    <a:pt x="228" y="675"/>
                    <a:pt x="228" y="675"/>
                  </a:cubicBezTo>
                  <a:cubicBezTo>
                    <a:pt x="228" y="675"/>
                    <a:pt x="228" y="675"/>
                    <a:pt x="228" y="675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7"/>
                    <a:pt x="229" y="677"/>
                    <a:pt x="229" y="677"/>
                  </a:cubicBezTo>
                  <a:cubicBezTo>
                    <a:pt x="229" y="677"/>
                    <a:pt x="229" y="677"/>
                    <a:pt x="229" y="677"/>
                  </a:cubicBezTo>
                  <a:cubicBezTo>
                    <a:pt x="229" y="678"/>
                    <a:pt x="229" y="678"/>
                    <a:pt x="229" y="678"/>
                  </a:cubicBezTo>
                  <a:cubicBezTo>
                    <a:pt x="229" y="678"/>
                    <a:pt x="229" y="678"/>
                    <a:pt x="229" y="678"/>
                  </a:cubicBezTo>
                  <a:cubicBezTo>
                    <a:pt x="229" y="679"/>
                    <a:pt x="229" y="679"/>
                    <a:pt x="229" y="679"/>
                  </a:cubicBezTo>
                  <a:cubicBezTo>
                    <a:pt x="229" y="679"/>
                    <a:pt x="229" y="679"/>
                    <a:pt x="229" y="679"/>
                  </a:cubicBezTo>
                  <a:cubicBezTo>
                    <a:pt x="230" y="679"/>
                    <a:pt x="230" y="679"/>
                    <a:pt x="230" y="679"/>
                  </a:cubicBezTo>
                  <a:cubicBezTo>
                    <a:pt x="230" y="679"/>
                    <a:pt x="230" y="679"/>
                    <a:pt x="230" y="679"/>
                  </a:cubicBezTo>
                  <a:cubicBezTo>
                    <a:pt x="229" y="681"/>
                    <a:pt x="229" y="681"/>
                    <a:pt x="229" y="681"/>
                  </a:cubicBezTo>
                  <a:cubicBezTo>
                    <a:pt x="229" y="681"/>
                    <a:pt x="229" y="681"/>
                    <a:pt x="229" y="681"/>
                  </a:cubicBezTo>
                  <a:cubicBezTo>
                    <a:pt x="228" y="681"/>
                    <a:pt x="228" y="681"/>
                    <a:pt x="228" y="681"/>
                  </a:cubicBezTo>
                  <a:cubicBezTo>
                    <a:pt x="228" y="681"/>
                    <a:pt x="228" y="681"/>
                    <a:pt x="228" y="681"/>
                  </a:cubicBezTo>
                  <a:cubicBezTo>
                    <a:pt x="226" y="682"/>
                    <a:pt x="226" y="682"/>
                    <a:pt x="226" y="682"/>
                  </a:cubicBezTo>
                  <a:cubicBezTo>
                    <a:pt x="226" y="682"/>
                    <a:pt x="226" y="682"/>
                    <a:pt x="226" y="682"/>
                  </a:cubicBezTo>
                  <a:cubicBezTo>
                    <a:pt x="225" y="683"/>
                    <a:pt x="225" y="683"/>
                    <a:pt x="225" y="683"/>
                  </a:cubicBezTo>
                  <a:cubicBezTo>
                    <a:pt x="225" y="683"/>
                    <a:pt x="225" y="683"/>
                    <a:pt x="225" y="683"/>
                  </a:cubicBezTo>
                  <a:cubicBezTo>
                    <a:pt x="224" y="683"/>
                    <a:pt x="224" y="683"/>
                    <a:pt x="224" y="683"/>
                  </a:cubicBezTo>
                  <a:cubicBezTo>
                    <a:pt x="224" y="683"/>
                    <a:pt x="224" y="683"/>
                    <a:pt x="224" y="683"/>
                  </a:cubicBezTo>
                  <a:cubicBezTo>
                    <a:pt x="223" y="684"/>
                    <a:pt x="223" y="684"/>
                    <a:pt x="223" y="684"/>
                  </a:cubicBezTo>
                  <a:cubicBezTo>
                    <a:pt x="223" y="684"/>
                    <a:pt x="223" y="684"/>
                    <a:pt x="223" y="684"/>
                  </a:cubicBezTo>
                  <a:cubicBezTo>
                    <a:pt x="221" y="684"/>
                    <a:pt x="221" y="684"/>
                    <a:pt x="221" y="684"/>
                  </a:cubicBezTo>
                  <a:cubicBezTo>
                    <a:pt x="221" y="684"/>
                    <a:pt x="221" y="684"/>
                    <a:pt x="221" y="684"/>
                  </a:cubicBezTo>
                  <a:cubicBezTo>
                    <a:pt x="220" y="685"/>
                    <a:pt x="220" y="685"/>
                    <a:pt x="220" y="685"/>
                  </a:cubicBezTo>
                  <a:cubicBezTo>
                    <a:pt x="220" y="685"/>
                    <a:pt x="220" y="685"/>
                    <a:pt x="220" y="685"/>
                  </a:cubicBezTo>
                  <a:cubicBezTo>
                    <a:pt x="220" y="685"/>
                    <a:pt x="219" y="685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20" y="687"/>
                    <a:pt x="220" y="687"/>
                  </a:cubicBezTo>
                  <a:cubicBezTo>
                    <a:pt x="220" y="687"/>
                    <a:pt x="220" y="687"/>
                    <a:pt x="220" y="687"/>
                  </a:cubicBezTo>
                  <a:cubicBezTo>
                    <a:pt x="220" y="687"/>
                    <a:pt x="220" y="687"/>
                    <a:pt x="220" y="687"/>
                  </a:cubicBezTo>
                  <a:cubicBezTo>
                    <a:pt x="220" y="687"/>
                    <a:pt x="220" y="687"/>
                    <a:pt x="220" y="687"/>
                  </a:cubicBezTo>
                  <a:cubicBezTo>
                    <a:pt x="226" y="685"/>
                    <a:pt x="226" y="685"/>
                    <a:pt x="226" y="685"/>
                  </a:cubicBezTo>
                  <a:cubicBezTo>
                    <a:pt x="226" y="685"/>
                    <a:pt x="226" y="685"/>
                    <a:pt x="226" y="685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5" y="686"/>
                    <a:pt x="225" y="686"/>
                    <a:pt x="225" y="686"/>
                  </a:cubicBezTo>
                  <a:cubicBezTo>
                    <a:pt x="225" y="686"/>
                    <a:pt x="225" y="686"/>
                    <a:pt x="225" y="686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8"/>
                    <a:pt x="225" y="688"/>
                    <a:pt x="225" y="688"/>
                  </a:cubicBezTo>
                  <a:cubicBezTo>
                    <a:pt x="225" y="688"/>
                    <a:pt x="225" y="688"/>
                    <a:pt x="225" y="688"/>
                  </a:cubicBezTo>
                  <a:cubicBezTo>
                    <a:pt x="225" y="688"/>
                    <a:pt x="225" y="688"/>
                    <a:pt x="224" y="688"/>
                  </a:cubicBezTo>
                  <a:cubicBezTo>
                    <a:pt x="224" y="688"/>
                    <a:pt x="224" y="688"/>
                    <a:pt x="224" y="688"/>
                  </a:cubicBezTo>
                  <a:cubicBezTo>
                    <a:pt x="224" y="688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3" y="689"/>
                    <a:pt x="223" y="689"/>
                    <a:pt x="223" y="690"/>
                  </a:cubicBezTo>
                  <a:cubicBezTo>
                    <a:pt x="223" y="690"/>
                    <a:pt x="223" y="690"/>
                    <a:pt x="223" y="690"/>
                  </a:cubicBezTo>
                  <a:cubicBezTo>
                    <a:pt x="223" y="690"/>
                    <a:pt x="223" y="690"/>
                    <a:pt x="223" y="690"/>
                  </a:cubicBezTo>
                  <a:cubicBezTo>
                    <a:pt x="223" y="690"/>
                    <a:pt x="223" y="690"/>
                    <a:pt x="223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3"/>
                  </a:cubicBezTo>
                  <a:cubicBezTo>
                    <a:pt x="220" y="693"/>
                    <a:pt x="220" y="693"/>
                    <a:pt x="220" y="693"/>
                  </a:cubicBezTo>
                  <a:cubicBezTo>
                    <a:pt x="220" y="693"/>
                    <a:pt x="220" y="693"/>
                    <a:pt x="220" y="693"/>
                  </a:cubicBezTo>
                  <a:cubicBezTo>
                    <a:pt x="220" y="693"/>
                    <a:pt x="220" y="693"/>
                    <a:pt x="220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2" y="693"/>
                    <a:pt x="222" y="692"/>
                    <a:pt x="222" y="692"/>
                  </a:cubicBezTo>
                  <a:cubicBezTo>
                    <a:pt x="222" y="692"/>
                    <a:pt x="222" y="692"/>
                    <a:pt x="222" y="692"/>
                  </a:cubicBezTo>
                  <a:cubicBezTo>
                    <a:pt x="222" y="692"/>
                    <a:pt x="222" y="692"/>
                    <a:pt x="223" y="692"/>
                  </a:cubicBezTo>
                  <a:cubicBezTo>
                    <a:pt x="223" y="692"/>
                    <a:pt x="223" y="692"/>
                    <a:pt x="223" y="692"/>
                  </a:cubicBezTo>
                  <a:cubicBezTo>
                    <a:pt x="223" y="692"/>
                    <a:pt x="223" y="692"/>
                    <a:pt x="223" y="692"/>
                  </a:cubicBezTo>
                  <a:cubicBezTo>
                    <a:pt x="223" y="692"/>
                    <a:pt x="223" y="692"/>
                    <a:pt x="223" y="692"/>
                  </a:cubicBezTo>
                  <a:cubicBezTo>
                    <a:pt x="223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3"/>
                  </a:cubicBezTo>
                  <a:cubicBezTo>
                    <a:pt x="224" y="693"/>
                    <a:pt x="224" y="693"/>
                    <a:pt x="224" y="693"/>
                  </a:cubicBezTo>
                  <a:cubicBezTo>
                    <a:pt x="225" y="693"/>
                    <a:pt x="225" y="693"/>
                    <a:pt x="225" y="693"/>
                  </a:cubicBezTo>
                  <a:cubicBezTo>
                    <a:pt x="225" y="693"/>
                    <a:pt x="225" y="693"/>
                    <a:pt x="225" y="693"/>
                  </a:cubicBezTo>
                  <a:cubicBezTo>
                    <a:pt x="225" y="694"/>
                    <a:pt x="225" y="694"/>
                    <a:pt x="224" y="694"/>
                  </a:cubicBezTo>
                  <a:cubicBezTo>
                    <a:pt x="224" y="694"/>
                    <a:pt x="224" y="694"/>
                    <a:pt x="224" y="694"/>
                  </a:cubicBezTo>
                  <a:cubicBezTo>
                    <a:pt x="224" y="694"/>
                    <a:pt x="224" y="694"/>
                    <a:pt x="224" y="695"/>
                  </a:cubicBezTo>
                  <a:cubicBezTo>
                    <a:pt x="224" y="695"/>
                    <a:pt x="224" y="695"/>
                    <a:pt x="224" y="695"/>
                  </a:cubicBezTo>
                  <a:cubicBezTo>
                    <a:pt x="224" y="695"/>
                    <a:pt x="224" y="695"/>
                    <a:pt x="224" y="695"/>
                  </a:cubicBezTo>
                  <a:cubicBezTo>
                    <a:pt x="224" y="695"/>
                    <a:pt x="224" y="695"/>
                    <a:pt x="224" y="695"/>
                  </a:cubicBezTo>
                  <a:cubicBezTo>
                    <a:pt x="224" y="695"/>
                    <a:pt x="224" y="696"/>
                    <a:pt x="224" y="696"/>
                  </a:cubicBezTo>
                  <a:cubicBezTo>
                    <a:pt x="224" y="696"/>
                    <a:pt x="224" y="696"/>
                    <a:pt x="224" y="696"/>
                  </a:cubicBezTo>
                  <a:cubicBezTo>
                    <a:pt x="224" y="696"/>
                    <a:pt x="224" y="696"/>
                    <a:pt x="224" y="697"/>
                  </a:cubicBezTo>
                  <a:cubicBezTo>
                    <a:pt x="224" y="697"/>
                    <a:pt x="224" y="697"/>
                    <a:pt x="224" y="697"/>
                  </a:cubicBezTo>
                  <a:cubicBezTo>
                    <a:pt x="224" y="697"/>
                    <a:pt x="224" y="697"/>
                    <a:pt x="224" y="697"/>
                  </a:cubicBezTo>
                  <a:cubicBezTo>
                    <a:pt x="224" y="697"/>
                    <a:pt x="224" y="697"/>
                    <a:pt x="224" y="697"/>
                  </a:cubicBezTo>
                  <a:cubicBezTo>
                    <a:pt x="224" y="697"/>
                    <a:pt x="224" y="698"/>
                    <a:pt x="223" y="698"/>
                  </a:cubicBezTo>
                  <a:cubicBezTo>
                    <a:pt x="223" y="698"/>
                    <a:pt x="223" y="698"/>
                    <a:pt x="223" y="698"/>
                  </a:cubicBezTo>
                  <a:cubicBezTo>
                    <a:pt x="223" y="699"/>
                    <a:pt x="223" y="699"/>
                    <a:pt x="223" y="699"/>
                  </a:cubicBezTo>
                  <a:cubicBezTo>
                    <a:pt x="223" y="699"/>
                    <a:pt x="223" y="699"/>
                    <a:pt x="223" y="699"/>
                  </a:cubicBezTo>
                  <a:cubicBezTo>
                    <a:pt x="222" y="699"/>
                    <a:pt x="222" y="699"/>
                    <a:pt x="222" y="699"/>
                  </a:cubicBezTo>
                  <a:cubicBezTo>
                    <a:pt x="222" y="699"/>
                    <a:pt x="222" y="699"/>
                    <a:pt x="222" y="699"/>
                  </a:cubicBezTo>
                  <a:cubicBezTo>
                    <a:pt x="221" y="700"/>
                    <a:pt x="221" y="700"/>
                    <a:pt x="221" y="700"/>
                  </a:cubicBezTo>
                  <a:cubicBezTo>
                    <a:pt x="221" y="700"/>
                    <a:pt x="221" y="700"/>
                    <a:pt x="221" y="700"/>
                  </a:cubicBezTo>
                  <a:cubicBezTo>
                    <a:pt x="220" y="700"/>
                    <a:pt x="220" y="700"/>
                    <a:pt x="220" y="700"/>
                  </a:cubicBezTo>
                  <a:cubicBezTo>
                    <a:pt x="220" y="700"/>
                    <a:pt x="220" y="700"/>
                    <a:pt x="220" y="700"/>
                  </a:cubicBezTo>
                  <a:cubicBezTo>
                    <a:pt x="220" y="701"/>
                    <a:pt x="220" y="701"/>
                    <a:pt x="220" y="701"/>
                  </a:cubicBezTo>
                  <a:cubicBezTo>
                    <a:pt x="220" y="701"/>
                    <a:pt x="220" y="701"/>
                    <a:pt x="220" y="701"/>
                  </a:cubicBezTo>
                  <a:cubicBezTo>
                    <a:pt x="219" y="701"/>
                    <a:pt x="219" y="701"/>
                    <a:pt x="219" y="701"/>
                  </a:cubicBezTo>
                  <a:cubicBezTo>
                    <a:pt x="219" y="701"/>
                    <a:pt x="219" y="701"/>
                    <a:pt x="219" y="701"/>
                  </a:cubicBezTo>
                  <a:cubicBezTo>
                    <a:pt x="218" y="701"/>
                    <a:pt x="218" y="701"/>
                    <a:pt x="218" y="701"/>
                  </a:cubicBezTo>
                  <a:close/>
                  <a:moveTo>
                    <a:pt x="318" y="698"/>
                  </a:moveTo>
                  <a:cubicBezTo>
                    <a:pt x="318" y="698"/>
                    <a:pt x="318" y="698"/>
                    <a:pt x="318" y="698"/>
                  </a:cubicBezTo>
                  <a:cubicBezTo>
                    <a:pt x="318" y="698"/>
                    <a:pt x="318" y="698"/>
                    <a:pt x="318" y="698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7" y="697"/>
                    <a:pt x="317" y="697"/>
                    <a:pt x="317" y="697"/>
                  </a:cubicBezTo>
                  <a:cubicBezTo>
                    <a:pt x="317" y="697"/>
                    <a:pt x="317" y="697"/>
                    <a:pt x="317" y="697"/>
                  </a:cubicBezTo>
                  <a:cubicBezTo>
                    <a:pt x="317" y="696"/>
                    <a:pt x="317" y="696"/>
                    <a:pt x="317" y="696"/>
                  </a:cubicBezTo>
                  <a:cubicBezTo>
                    <a:pt x="317" y="696"/>
                    <a:pt x="317" y="696"/>
                    <a:pt x="317" y="696"/>
                  </a:cubicBezTo>
                  <a:cubicBezTo>
                    <a:pt x="317" y="695"/>
                    <a:pt x="317" y="695"/>
                    <a:pt x="317" y="695"/>
                  </a:cubicBezTo>
                  <a:cubicBezTo>
                    <a:pt x="317" y="695"/>
                    <a:pt x="317" y="695"/>
                    <a:pt x="317" y="695"/>
                  </a:cubicBezTo>
                  <a:cubicBezTo>
                    <a:pt x="318" y="694"/>
                    <a:pt x="318" y="694"/>
                    <a:pt x="318" y="694"/>
                  </a:cubicBezTo>
                  <a:cubicBezTo>
                    <a:pt x="318" y="694"/>
                    <a:pt x="318" y="694"/>
                    <a:pt x="318" y="694"/>
                  </a:cubicBezTo>
                  <a:cubicBezTo>
                    <a:pt x="317" y="694"/>
                    <a:pt x="317" y="694"/>
                    <a:pt x="317" y="694"/>
                  </a:cubicBezTo>
                  <a:cubicBezTo>
                    <a:pt x="317" y="694"/>
                    <a:pt x="317" y="694"/>
                    <a:pt x="317" y="694"/>
                  </a:cubicBezTo>
                  <a:cubicBezTo>
                    <a:pt x="317" y="693"/>
                    <a:pt x="317" y="693"/>
                    <a:pt x="317" y="693"/>
                  </a:cubicBezTo>
                  <a:cubicBezTo>
                    <a:pt x="317" y="693"/>
                    <a:pt x="317" y="693"/>
                    <a:pt x="317" y="693"/>
                  </a:cubicBezTo>
                  <a:cubicBezTo>
                    <a:pt x="316" y="692"/>
                    <a:pt x="316" y="692"/>
                    <a:pt x="316" y="692"/>
                  </a:cubicBezTo>
                  <a:cubicBezTo>
                    <a:pt x="316" y="692"/>
                    <a:pt x="316" y="692"/>
                    <a:pt x="316" y="692"/>
                  </a:cubicBezTo>
                  <a:cubicBezTo>
                    <a:pt x="316" y="691"/>
                    <a:pt x="316" y="691"/>
                    <a:pt x="316" y="691"/>
                  </a:cubicBezTo>
                  <a:cubicBezTo>
                    <a:pt x="316" y="691"/>
                    <a:pt x="316" y="691"/>
                    <a:pt x="316" y="691"/>
                  </a:cubicBezTo>
                  <a:cubicBezTo>
                    <a:pt x="315" y="690"/>
                    <a:pt x="315" y="690"/>
                    <a:pt x="315" y="690"/>
                  </a:cubicBezTo>
                  <a:cubicBezTo>
                    <a:pt x="315" y="690"/>
                    <a:pt x="315" y="690"/>
                    <a:pt x="315" y="690"/>
                  </a:cubicBezTo>
                  <a:cubicBezTo>
                    <a:pt x="315" y="689"/>
                    <a:pt x="315" y="689"/>
                    <a:pt x="315" y="689"/>
                  </a:cubicBezTo>
                  <a:cubicBezTo>
                    <a:pt x="315" y="689"/>
                    <a:pt x="315" y="689"/>
                    <a:pt x="315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4" y="688"/>
                    <a:pt x="314" y="688"/>
                    <a:pt x="314" y="688"/>
                  </a:cubicBezTo>
                  <a:cubicBezTo>
                    <a:pt x="314" y="688"/>
                    <a:pt x="314" y="688"/>
                    <a:pt x="314" y="688"/>
                  </a:cubicBezTo>
                  <a:cubicBezTo>
                    <a:pt x="315" y="688"/>
                    <a:pt x="315" y="688"/>
                    <a:pt x="315" y="688"/>
                  </a:cubicBezTo>
                  <a:cubicBezTo>
                    <a:pt x="315" y="688"/>
                    <a:pt x="315" y="688"/>
                    <a:pt x="315" y="688"/>
                  </a:cubicBezTo>
                  <a:cubicBezTo>
                    <a:pt x="317" y="689"/>
                    <a:pt x="317" y="689"/>
                    <a:pt x="317" y="689"/>
                  </a:cubicBezTo>
                  <a:cubicBezTo>
                    <a:pt x="317" y="689"/>
                    <a:pt x="317" y="689"/>
                    <a:pt x="317" y="689"/>
                  </a:cubicBezTo>
                  <a:cubicBezTo>
                    <a:pt x="319" y="689"/>
                    <a:pt x="319" y="689"/>
                    <a:pt x="319" y="689"/>
                  </a:cubicBezTo>
                  <a:cubicBezTo>
                    <a:pt x="319" y="689"/>
                    <a:pt x="319" y="689"/>
                    <a:pt x="319" y="689"/>
                  </a:cubicBezTo>
                  <a:cubicBezTo>
                    <a:pt x="320" y="690"/>
                    <a:pt x="320" y="690"/>
                    <a:pt x="320" y="690"/>
                  </a:cubicBezTo>
                  <a:cubicBezTo>
                    <a:pt x="320" y="690"/>
                    <a:pt x="320" y="690"/>
                    <a:pt x="320" y="690"/>
                  </a:cubicBezTo>
                  <a:cubicBezTo>
                    <a:pt x="322" y="691"/>
                    <a:pt x="322" y="691"/>
                    <a:pt x="322" y="691"/>
                  </a:cubicBezTo>
                  <a:cubicBezTo>
                    <a:pt x="322" y="691"/>
                    <a:pt x="322" y="691"/>
                    <a:pt x="322" y="691"/>
                  </a:cubicBezTo>
                  <a:cubicBezTo>
                    <a:pt x="323" y="692"/>
                    <a:pt x="323" y="692"/>
                    <a:pt x="323" y="692"/>
                  </a:cubicBezTo>
                  <a:cubicBezTo>
                    <a:pt x="323" y="692"/>
                    <a:pt x="323" y="692"/>
                    <a:pt x="323" y="692"/>
                  </a:cubicBezTo>
                  <a:cubicBezTo>
                    <a:pt x="324" y="693"/>
                    <a:pt x="324" y="693"/>
                    <a:pt x="324" y="693"/>
                  </a:cubicBezTo>
                  <a:cubicBezTo>
                    <a:pt x="324" y="693"/>
                    <a:pt x="324" y="693"/>
                    <a:pt x="324" y="693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3" y="695"/>
                    <a:pt x="323" y="695"/>
                    <a:pt x="323" y="695"/>
                  </a:cubicBezTo>
                  <a:cubicBezTo>
                    <a:pt x="323" y="695"/>
                    <a:pt x="323" y="695"/>
                    <a:pt x="323" y="695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0" y="697"/>
                    <a:pt x="320" y="697"/>
                    <a:pt x="320" y="697"/>
                  </a:cubicBezTo>
                  <a:cubicBezTo>
                    <a:pt x="320" y="697"/>
                    <a:pt x="320" y="697"/>
                    <a:pt x="320" y="697"/>
                  </a:cubicBezTo>
                  <a:cubicBezTo>
                    <a:pt x="319" y="697"/>
                    <a:pt x="319" y="697"/>
                    <a:pt x="319" y="697"/>
                  </a:cubicBezTo>
                  <a:cubicBezTo>
                    <a:pt x="319" y="697"/>
                    <a:pt x="319" y="697"/>
                    <a:pt x="319" y="697"/>
                  </a:cubicBezTo>
                  <a:cubicBezTo>
                    <a:pt x="319" y="698"/>
                    <a:pt x="319" y="698"/>
                    <a:pt x="319" y="698"/>
                  </a:cubicBezTo>
                  <a:lnTo>
                    <a:pt x="318" y="698"/>
                  </a:lnTo>
                  <a:close/>
                  <a:moveTo>
                    <a:pt x="203" y="679"/>
                  </a:moveTo>
                  <a:cubicBezTo>
                    <a:pt x="203" y="679"/>
                    <a:pt x="202" y="679"/>
                    <a:pt x="202" y="678"/>
                  </a:cubicBezTo>
                  <a:cubicBezTo>
                    <a:pt x="202" y="678"/>
                    <a:pt x="202" y="678"/>
                    <a:pt x="202" y="678"/>
                  </a:cubicBezTo>
                  <a:cubicBezTo>
                    <a:pt x="202" y="678"/>
                    <a:pt x="202" y="678"/>
                    <a:pt x="202" y="677"/>
                  </a:cubicBezTo>
                  <a:cubicBezTo>
                    <a:pt x="202" y="677"/>
                    <a:pt x="202" y="677"/>
                    <a:pt x="202" y="677"/>
                  </a:cubicBezTo>
                  <a:cubicBezTo>
                    <a:pt x="202" y="677"/>
                    <a:pt x="203" y="676"/>
                    <a:pt x="203" y="676"/>
                  </a:cubicBezTo>
                  <a:cubicBezTo>
                    <a:pt x="203" y="676"/>
                    <a:pt x="203" y="676"/>
                    <a:pt x="203" y="676"/>
                  </a:cubicBezTo>
                  <a:cubicBezTo>
                    <a:pt x="204" y="675"/>
                    <a:pt x="204" y="675"/>
                    <a:pt x="204" y="675"/>
                  </a:cubicBezTo>
                  <a:cubicBezTo>
                    <a:pt x="204" y="675"/>
                    <a:pt x="204" y="675"/>
                    <a:pt x="204" y="675"/>
                  </a:cubicBezTo>
                  <a:cubicBezTo>
                    <a:pt x="205" y="674"/>
                    <a:pt x="205" y="674"/>
                    <a:pt x="205" y="674"/>
                  </a:cubicBezTo>
                  <a:cubicBezTo>
                    <a:pt x="205" y="674"/>
                    <a:pt x="205" y="674"/>
                    <a:pt x="205" y="674"/>
                  </a:cubicBezTo>
                  <a:cubicBezTo>
                    <a:pt x="206" y="674"/>
                    <a:pt x="206" y="674"/>
                    <a:pt x="206" y="674"/>
                  </a:cubicBezTo>
                  <a:cubicBezTo>
                    <a:pt x="206" y="674"/>
                    <a:pt x="206" y="674"/>
                    <a:pt x="206" y="674"/>
                  </a:cubicBezTo>
                  <a:cubicBezTo>
                    <a:pt x="207" y="673"/>
                    <a:pt x="207" y="673"/>
                    <a:pt x="207" y="673"/>
                  </a:cubicBezTo>
                  <a:cubicBezTo>
                    <a:pt x="207" y="673"/>
                    <a:pt x="207" y="673"/>
                    <a:pt x="207" y="673"/>
                  </a:cubicBezTo>
                  <a:cubicBezTo>
                    <a:pt x="209" y="672"/>
                    <a:pt x="209" y="672"/>
                    <a:pt x="209" y="672"/>
                  </a:cubicBezTo>
                  <a:cubicBezTo>
                    <a:pt x="209" y="672"/>
                    <a:pt x="209" y="672"/>
                    <a:pt x="209" y="672"/>
                  </a:cubicBezTo>
                  <a:cubicBezTo>
                    <a:pt x="210" y="671"/>
                    <a:pt x="210" y="671"/>
                    <a:pt x="210" y="671"/>
                  </a:cubicBezTo>
                  <a:cubicBezTo>
                    <a:pt x="210" y="671"/>
                    <a:pt x="210" y="671"/>
                    <a:pt x="210" y="671"/>
                  </a:cubicBezTo>
                  <a:cubicBezTo>
                    <a:pt x="220" y="665"/>
                    <a:pt x="220" y="665"/>
                    <a:pt x="220" y="665"/>
                  </a:cubicBezTo>
                  <a:cubicBezTo>
                    <a:pt x="220" y="665"/>
                    <a:pt x="220" y="665"/>
                    <a:pt x="220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3" y="665"/>
                    <a:pt x="223" y="665"/>
                    <a:pt x="223" y="665"/>
                  </a:cubicBezTo>
                  <a:cubicBezTo>
                    <a:pt x="223" y="665"/>
                    <a:pt x="223" y="665"/>
                    <a:pt x="223" y="665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4" y="666"/>
                    <a:pt x="224" y="666"/>
                    <a:pt x="224" y="666"/>
                  </a:cubicBezTo>
                  <a:cubicBezTo>
                    <a:pt x="224" y="666"/>
                    <a:pt x="224" y="666"/>
                    <a:pt x="224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2"/>
                    <a:pt x="225" y="662"/>
                    <a:pt x="225" y="662"/>
                  </a:cubicBezTo>
                  <a:cubicBezTo>
                    <a:pt x="225" y="662"/>
                    <a:pt x="225" y="662"/>
                    <a:pt x="225" y="662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4" y="661"/>
                    <a:pt x="234" y="661"/>
                    <a:pt x="234" y="661"/>
                  </a:cubicBezTo>
                  <a:cubicBezTo>
                    <a:pt x="234" y="661"/>
                    <a:pt x="234" y="661"/>
                    <a:pt x="234" y="661"/>
                  </a:cubicBezTo>
                  <a:cubicBezTo>
                    <a:pt x="232" y="664"/>
                    <a:pt x="232" y="664"/>
                    <a:pt x="232" y="664"/>
                  </a:cubicBezTo>
                  <a:cubicBezTo>
                    <a:pt x="232" y="664"/>
                    <a:pt x="232" y="664"/>
                    <a:pt x="232" y="664"/>
                  </a:cubicBezTo>
                  <a:cubicBezTo>
                    <a:pt x="229" y="667"/>
                    <a:pt x="229" y="667"/>
                    <a:pt x="229" y="667"/>
                  </a:cubicBezTo>
                  <a:cubicBezTo>
                    <a:pt x="229" y="667"/>
                    <a:pt x="229" y="667"/>
                    <a:pt x="229" y="667"/>
                  </a:cubicBezTo>
                  <a:cubicBezTo>
                    <a:pt x="226" y="669"/>
                    <a:pt x="226" y="669"/>
                    <a:pt x="226" y="669"/>
                  </a:cubicBezTo>
                  <a:cubicBezTo>
                    <a:pt x="226" y="669"/>
                    <a:pt x="226" y="669"/>
                    <a:pt x="226" y="669"/>
                  </a:cubicBezTo>
                  <a:cubicBezTo>
                    <a:pt x="223" y="671"/>
                    <a:pt x="223" y="671"/>
                    <a:pt x="223" y="671"/>
                  </a:cubicBezTo>
                  <a:cubicBezTo>
                    <a:pt x="223" y="671"/>
                    <a:pt x="223" y="671"/>
                    <a:pt x="223" y="671"/>
                  </a:cubicBezTo>
                  <a:cubicBezTo>
                    <a:pt x="220" y="673"/>
                    <a:pt x="220" y="673"/>
                    <a:pt x="220" y="673"/>
                  </a:cubicBezTo>
                  <a:cubicBezTo>
                    <a:pt x="220" y="673"/>
                    <a:pt x="220" y="673"/>
                    <a:pt x="220" y="673"/>
                  </a:cubicBezTo>
                  <a:cubicBezTo>
                    <a:pt x="217" y="675"/>
                    <a:pt x="217" y="675"/>
                    <a:pt x="217" y="675"/>
                  </a:cubicBezTo>
                  <a:cubicBezTo>
                    <a:pt x="217" y="675"/>
                    <a:pt x="217" y="675"/>
                    <a:pt x="217" y="675"/>
                  </a:cubicBezTo>
                  <a:cubicBezTo>
                    <a:pt x="216" y="675"/>
                    <a:pt x="215" y="676"/>
                    <a:pt x="214" y="676"/>
                  </a:cubicBezTo>
                  <a:cubicBezTo>
                    <a:pt x="214" y="676"/>
                    <a:pt x="214" y="676"/>
                    <a:pt x="214" y="676"/>
                  </a:cubicBezTo>
                  <a:cubicBezTo>
                    <a:pt x="203" y="679"/>
                    <a:pt x="203" y="679"/>
                    <a:pt x="203" y="679"/>
                  </a:cubicBezTo>
                  <a:close/>
                  <a:moveTo>
                    <a:pt x="305" y="665"/>
                  </a:moveTo>
                  <a:cubicBezTo>
                    <a:pt x="306" y="655"/>
                    <a:pt x="306" y="655"/>
                    <a:pt x="306" y="655"/>
                  </a:cubicBezTo>
                  <a:cubicBezTo>
                    <a:pt x="306" y="655"/>
                    <a:pt x="306" y="655"/>
                    <a:pt x="306" y="655"/>
                  </a:cubicBezTo>
                  <a:cubicBezTo>
                    <a:pt x="317" y="649"/>
                    <a:pt x="317" y="649"/>
                    <a:pt x="317" y="649"/>
                  </a:cubicBezTo>
                  <a:cubicBezTo>
                    <a:pt x="317" y="649"/>
                    <a:pt x="317" y="649"/>
                    <a:pt x="317" y="649"/>
                  </a:cubicBezTo>
                  <a:cubicBezTo>
                    <a:pt x="318" y="649"/>
                    <a:pt x="318" y="649"/>
                    <a:pt x="318" y="649"/>
                  </a:cubicBezTo>
                  <a:cubicBezTo>
                    <a:pt x="318" y="649"/>
                    <a:pt x="318" y="649"/>
                    <a:pt x="318" y="649"/>
                  </a:cubicBezTo>
                  <a:cubicBezTo>
                    <a:pt x="318" y="651"/>
                    <a:pt x="318" y="651"/>
                    <a:pt x="318" y="651"/>
                  </a:cubicBezTo>
                  <a:cubicBezTo>
                    <a:pt x="318" y="651"/>
                    <a:pt x="318" y="651"/>
                    <a:pt x="318" y="651"/>
                  </a:cubicBezTo>
                  <a:cubicBezTo>
                    <a:pt x="317" y="653"/>
                    <a:pt x="317" y="653"/>
                    <a:pt x="317" y="653"/>
                  </a:cubicBezTo>
                  <a:cubicBezTo>
                    <a:pt x="317" y="653"/>
                    <a:pt x="317" y="653"/>
                    <a:pt x="317" y="653"/>
                  </a:cubicBezTo>
                  <a:cubicBezTo>
                    <a:pt x="316" y="654"/>
                    <a:pt x="316" y="654"/>
                    <a:pt x="316" y="654"/>
                  </a:cubicBezTo>
                  <a:cubicBezTo>
                    <a:pt x="316" y="654"/>
                    <a:pt x="316" y="654"/>
                    <a:pt x="316" y="654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3" y="657"/>
                    <a:pt x="313" y="657"/>
                    <a:pt x="313" y="657"/>
                  </a:cubicBezTo>
                  <a:cubicBezTo>
                    <a:pt x="313" y="657"/>
                    <a:pt x="313" y="657"/>
                    <a:pt x="313" y="657"/>
                  </a:cubicBezTo>
                  <a:cubicBezTo>
                    <a:pt x="312" y="659"/>
                    <a:pt x="312" y="659"/>
                    <a:pt x="312" y="659"/>
                  </a:cubicBezTo>
                  <a:cubicBezTo>
                    <a:pt x="312" y="659"/>
                    <a:pt x="312" y="659"/>
                    <a:pt x="312" y="659"/>
                  </a:cubicBezTo>
                  <a:cubicBezTo>
                    <a:pt x="311" y="660"/>
                    <a:pt x="311" y="660"/>
                    <a:pt x="311" y="660"/>
                  </a:cubicBezTo>
                  <a:cubicBezTo>
                    <a:pt x="311" y="660"/>
                    <a:pt x="311" y="660"/>
                    <a:pt x="311" y="660"/>
                  </a:cubicBezTo>
                  <a:cubicBezTo>
                    <a:pt x="310" y="661"/>
                    <a:pt x="310" y="661"/>
                    <a:pt x="310" y="661"/>
                  </a:cubicBezTo>
                  <a:cubicBezTo>
                    <a:pt x="310" y="661"/>
                    <a:pt x="310" y="661"/>
                    <a:pt x="310" y="661"/>
                  </a:cubicBezTo>
                  <a:cubicBezTo>
                    <a:pt x="309" y="662"/>
                    <a:pt x="309" y="662"/>
                    <a:pt x="309" y="662"/>
                  </a:cubicBezTo>
                  <a:cubicBezTo>
                    <a:pt x="309" y="662"/>
                    <a:pt x="309" y="662"/>
                    <a:pt x="309" y="662"/>
                  </a:cubicBezTo>
                  <a:cubicBezTo>
                    <a:pt x="309" y="663"/>
                    <a:pt x="309" y="663"/>
                    <a:pt x="309" y="663"/>
                  </a:cubicBezTo>
                  <a:cubicBezTo>
                    <a:pt x="309" y="663"/>
                    <a:pt x="309" y="663"/>
                    <a:pt x="309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7" y="664"/>
                    <a:pt x="307" y="664"/>
                    <a:pt x="307" y="664"/>
                  </a:cubicBezTo>
                  <a:cubicBezTo>
                    <a:pt x="307" y="664"/>
                    <a:pt x="307" y="664"/>
                    <a:pt x="307" y="664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5" y="665"/>
                    <a:pt x="305" y="665"/>
                    <a:pt x="305" y="665"/>
                  </a:cubicBezTo>
                  <a:close/>
                  <a:moveTo>
                    <a:pt x="598" y="662"/>
                  </a:moveTo>
                  <a:cubicBezTo>
                    <a:pt x="598" y="661"/>
                    <a:pt x="598" y="661"/>
                    <a:pt x="598" y="661"/>
                  </a:cubicBezTo>
                  <a:cubicBezTo>
                    <a:pt x="598" y="661"/>
                    <a:pt x="598" y="661"/>
                    <a:pt x="598" y="661"/>
                  </a:cubicBezTo>
                  <a:cubicBezTo>
                    <a:pt x="598" y="661"/>
                    <a:pt x="598" y="661"/>
                    <a:pt x="598" y="661"/>
                  </a:cubicBezTo>
                  <a:cubicBezTo>
                    <a:pt x="598" y="661"/>
                    <a:pt x="598" y="661"/>
                    <a:pt x="598" y="661"/>
                  </a:cubicBezTo>
                  <a:cubicBezTo>
                    <a:pt x="598" y="660"/>
                    <a:pt x="598" y="660"/>
                    <a:pt x="598" y="660"/>
                  </a:cubicBezTo>
                  <a:cubicBezTo>
                    <a:pt x="598" y="660"/>
                    <a:pt x="598" y="660"/>
                    <a:pt x="598" y="660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600" y="656"/>
                    <a:pt x="600" y="656"/>
                    <a:pt x="600" y="656"/>
                  </a:cubicBezTo>
                  <a:cubicBezTo>
                    <a:pt x="600" y="656"/>
                    <a:pt x="600" y="656"/>
                    <a:pt x="600" y="656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1" y="658"/>
                    <a:pt x="601" y="658"/>
                    <a:pt x="601" y="658"/>
                  </a:cubicBezTo>
                  <a:cubicBezTo>
                    <a:pt x="601" y="658"/>
                    <a:pt x="601" y="658"/>
                    <a:pt x="601" y="658"/>
                  </a:cubicBezTo>
                  <a:cubicBezTo>
                    <a:pt x="601" y="659"/>
                    <a:pt x="601" y="659"/>
                    <a:pt x="601" y="659"/>
                  </a:cubicBezTo>
                  <a:cubicBezTo>
                    <a:pt x="601" y="659"/>
                    <a:pt x="601" y="659"/>
                    <a:pt x="601" y="659"/>
                  </a:cubicBezTo>
                  <a:cubicBezTo>
                    <a:pt x="602" y="659"/>
                    <a:pt x="602" y="659"/>
                    <a:pt x="602" y="659"/>
                  </a:cubicBezTo>
                  <a:cubicBezTo>
                    <a:pt x="602" y="659"/>
                    <a:pt x="602" y="659"/>
                    <a:pt x="602" y="659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1"/>
                    <a:pt x="601" y="661"/>
                    <a:pt x="601" y="661"/>
                  </a:cubicBezTo>
                  <a:cubicBezTo>
                    <a:pt x="601" y="661"/>
                    <a:pt x="601" y="661"/>
                    <a:pt x="601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599" y="661"/>
                    <a:pt x="599" y="661"/>
                    <a:pt x="599" y="661"/>
                  </a:cubicBezTo>
                  <a:cubicBezTo>
                    <a:pt x="599" y="661"/>
                    <a:pt x="599" y="661"/>
                    <a:pt x="599" y="661"/>
                  </a:cubicBezTo>
                  <a:cubicBezTo>
                    <a:pt x="599" y="662"/>
                    <a:pt x="599" y="662"/>
                    <a:pt x="599" y="662"/>
                  </a:cubicBezTo>
                  <a:lnTo>
                    <a:pt x="598" y="662"/>
                  </a:lnTo>
                  <a:close/>
                  <a:moveTo>
                    <a:pt x="615" y="662"/>
                  </a:move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3" y="661"/>
                    <a:pt x="613" y="661"/>
                    <a:pt x="613" y="661"/>
                  </a:cubicBezTo>
                  <a:cubicBezTo>
                    <a:pt x="613" y="661"/>
                    <a:pt x="613" y="661"/>
                    <a:pt x="613" y="661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59"/>
                    <a:pt x="613" y="659"/>
                    <a:pt x="613" y="659"/>
                  </a:cubicBezTo>
                  <a:cubicBezTo>
                    <a:pt x="613" y="659"/>
                    <a:pt x="613" y="659"/>
                    <a:pt x="613" y="659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7"/>
                    <a:pt x="613" y="657"/>
                    <a:pt x="613" y="657"/>
                  </a:cubicBezTo>
                  <a:cubicBezTo>
                    <a:pt x="613" y="657"/>
                    <a:pt x="613" y="657"/>
                    <a:pt x="613" y="657"/>
                  </a:cubicBezTo>
                  <a:cubicBezTo>
                    <a:pt x="614" y="656"/>
                    <a:pt x="614" y="656"/>
                    <a:pt x="614" y="656"/>
                  </a:cubicBezTo>
                  <a:cubicBezTo>
                    <a:pt x="614" y="656"/>
                    <a:pt x="614" y="656"/>
                    <a:pt x="614" y="656"/>
                  </a:cubicBezTo>
                  <a:cubicBezTo>
                    <a:pt x="613" y="656"/>
                    <a:pt x="613" y="656"/>
                    <a:pt x="613" y="656"/>
                  </a:cubicBezTo>
                  <a:cubicBezTo>
                    <a:pt x="613" y="656"/>
                    <a:pt x="613" y="656"/>
                    <a:pt x="613" y="656"/>
                  </a:cubicBezTo>
                  <a:cubicBezTo>
                    <a:pt x="613" y="655"/>
                    <a:pt x="613" y="655"/>
                    <a:pt x="613" y="655"/>
                  </a:cubicBezTo>
                  <a:cubicBezTo>
                    <a:pt x="613" y="655"/>
                    <a:pt x="613" y="655"/>
                    <a:pt x="613" y="655"/>
                  </a:cubicBezTo>
                  <a:cubicBezTo>
                    <a:pt x="613" y="654"/>
                    <a:pt x="613" y="654"/>
                    <a:pt x="613" y="654"/>
                  </a:cubicBezTo>
                  <a:cubicBezTo>
                    <a:pt x="613" y="654"/>
                    <a:pt x="613" y="654"/>
                    <a:pt x="613" y="654"/>
                  </a:cubicBezTo>
                  <a:cubicBezTo>
                    <a:pt x="614" y="654"/>
                    <a:pt x="614" y="654"/>
                    <a:pt x="614" y="654"/>
                  </a:cubicBezTo>
                  <a:cubicBezTo>
                    <a:pt x="614" y="654"/>
                    <a:pt x="614" y="654"/>
                    <a:pt x="614" y="654"/>
                  </a:cubicBezTo>
                  <a:cubicBezTo>
                    <a:pt x="615" y="653"/>
                    <a:pt x="615" y="653"/>
                    <a:pt x="615" y="653"/>
                  </a:cubicBezTo>
                  <a:cubicBezTo>
                    <a:pt x="615" y="653"/>
                    <a:pt x="615" y="653"/>
                    <a:pt x="615" y="653"/>
                  </a:cubicBezTo>
                  <a:cubicBezTo>
                    <a:pt x="617" y="654"/>
                    <a:pt x="617" y="654"/>
                    <a:pt x="617" y="654"/>
                  </a:cubicBezTo>
                  <a:cubicBezTo>
                    <a:pt x="617" y="654"/>
                    <a:pt x="617" y="654"/>
                    <a:pt x="617" y="654"/>
                  </a:cubicBezTo>
                  <a:cubicBezTo>
                    <a:pt x="617" y="655"/>
                    <a:pt x="617" y="655"/>
                    <a:pt x="617" y="655"/>
                  </a:cubicBezTo>
                  <a:cubicBezTo>
                    <a:pt x="617" y="655"/>
                    <a:pt x="617" y="655"/>
                    <a:pt x="617" y="655"/>
                  </a:cubicBezTo>
                  <a:cubicBezTo>
                    <a:pt x="617" y="656"/>
                    <a:pt x="617" y="656"/>
                    <a:pt x="617" y="656"/>
                  </a:cubicBezTo>
                  <a:cubicBezTo>
                    <a:pt x="617" y="656"/>
                    <a:pt x="617" y="656"/>
                    <a:pt x="617" y="656"/>
                  </a:cubicBezTo>
                  <a:cubicBezTo>
                    <a:pt x="617" y="657"/>
                    <a:pt x="617" y="657"/>
                    <a:pt x="617" y="657"/>
                  </a:cubicBezTo>
                  <a:cubicBezTo>
                    <a:pt x="617" y="657"/>
                    <a:pt x="617" y="657"/>
                    <a:pt x="617" y="657"/>
                  </a:cubicBezTo>
                  <a:cubicBezTo>
                    <a:pt x="617" y="658"/>
                    <a:pt x="617" y="658"/>
                    <a:pt x="617" y="658"/>
                  </a:cubicBezTo>
                  <a:cubicBezTo>
                    <a:pt x="617" y="658"/>
                    <a:pt x="617" y="658"/>
                    <a:pt x="617" y="658"/>
                  </a:cubicBezTo>
                  <a:cubicBezTo>
                    <a:pt x="617" y="659"/>
                    <a:pt x="617" y="659"/>
                    <a:pt x="617" y="659"/>
                  </a:cubicBezTo>
                  <a:cubicBezTo>
                    <a:pt x="617" y="659"/>
                    <a:pt x="617" y="659"/>
                    <a:pt x="617" y="659"/>
                  </a:cubicBezTo>
                  <a:cubicBezTo>
                    <a:pt x="617" y="660"/>
                    <a:pt x="617" y="660"/>
                    <a:pt x="617" y="660"/>
                  </a:cubicBezTo>
                  <a:cubicBezTo>
                    <a:pt x="617" y="660"/>
                    <a:pt x="617" y="660"/>
                    <a:pt x="617" y="660"/>
                  </a:cubicBezTo>
                  <a:cubicBezTo>
                    <a:pt x="616" y="661"/>
                    <a:pt x="616" y="661"/>
                    <a:pt x="616" y="661"/>
                  </a:cubicBezTo>
                  <a:cubicBezTo>
                    <a:pt x="616" y="661"/>
                    <a:pt x="616" y="661"/>
                    <a:pt x="616" y="661"/>
                  </a:cubicBezTo>
                  <a:cubicBezTo>
                    <a:pt x="616" y="662"/>
                    <a:pt x="616" y="662"/>
                    <a:pt x="616" y="662"/>
                  </a:cubicBezTo>
                  <a:lnTo>
                    <a:pt x="615" y="662"/>
                  </a:lnTo>
                  <a:close/>
                  <a:moveTo>
                    <a:pt x="607" y="656"/>
                  </a:moveTo>
                  <a:cubicBezTo>
                    <a:pt x="606" y="656"/>
                    <a:pt x="606" y="656"/>
                    <a:pt x="606" y="656"/>
                  </a:cubicBezTo>
                  <a:cubicBezTo>
                    <a:pt x="606" y="656"/>
                    <a:pt x="606" y="656"/>
                    <a:pt x="606" y="656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4" y="652"/>
                    <a:pt x="604" y="652"/>
                    <a:pt x="604" y="652"/>
                  </a:cubicBezTo>
                  <a:cubicBezTo>
                    <a:pt x="604" y="652"/>
                    <a:pt x="604" y="652"/>
                    <a:pt x="604" y="652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6" y="650"/>
                    <a:pt x="606" y="650"/>
                    <a:pt x="606" y="650"/>
                  </a:cubicBezTo>
                  <a:cubicBezTo>
                    <a:pt x="606" y="650"/>
                    <a:pt x="606" y="650"/>
                    <a:pt x="606" y="650"/>
                  </a:cubicBezTo>
                  <a:cubicBezTo>
                    <a:pt x="607" y="650"/>
                    <a:pt x="607" y="650"/>
                    <a:pt x="607" y="650"/>
                  </a:cubicBezTo>
                  <a:cubicBezTo>
                    <a:pt x="607" y="650"/>
                    <a:pt x="607" y="650"/>
                    <a:pt x="607" y="650"/>
                  </a:cubicBezTo>
                  <a:cubicBezTo>
                    <a:pt x="608" y="651"/>
                    <a:pt x="608" y="651"/>
                    <a:pt x="608" y="651"/>
                  </a:cubicBezTo>
                  <a:cubicBezTo>
                    <a:pt x="608" y="651"/>
                    <a:pt x="608" y="651"/>
                    <a:pt x="608" y="651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09" y="652"/>
                    <a:pt x="609" y="652"/>
                    <a:pt x="609" y="652"/>
                  </a:cubicBezTo>
                  <a:cubicBezTo>
                    <a:pt x="609" y="652"/>
                    <a:pt x="609" y="652"/>
                    <a:pt x="609" y="652"/>
                  </a:cubicBezTo>
                  <a:cubicBezTo>
                    <a:pt x="610" y="653"/>
                    <a:pt x="610" y="653"/>
                    <a:pt x="610" y="653"/>
                  </a:cubicBezTo>
                  <a:cubicBezTo>
                    <a:pt x="610" y="653"/>
                    <a:pt x="610" y="653"/>
                    <a:pt x="610" y="653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09" y="654"/>
                    <a:pt x="609" y="654"/>
                    <a:pt x="609" y="654"/>
                  </a:cubicBezTo>
                  <a:cubicBezTo>
                    <a:pt x="609" y="654"/>
                    <a:pt x="609" y="654"/>
                    <a:pt x="609" y="654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6"/>
                    <a:pt x="608" y="656"/>
                    <a:pt x="608" y="656"/>
                  </a:cubicBezTo>
                  <a:cubicBezTo>
                    <a:pt x="608" y="656"/>
                    <a:pt x="608" y="656"/>
                    <a:pt x="608" y="656"/>
                  </a:cubicBezTo>
                  <a:cubicBezTo>
                    <a:pt x="607" y="656"/>
                    <a:pt x="607" y="656"/>
                    <a:pt x="607" y="656"/>
                  </a:cubicBezTo>
                  <a:cubicBezTo>
                    <a:pt x="607" y="656"/>
                    <a:pt x="607" y="656"/>
                    <a:pt x="607" y="656"/>
                  </a:cubicBezTo>
                  <a:cubicBezTo>
                    <a:pt x="607" y="656"/>
                    <a:pt x="607" y="656"/>
                    <a:pt x="607" y="656"/>
                  </a:cubicBezTo>
                  <a:close/>
                  <a:moveTo>
                    <a:pt x="307" y="647"/>
                  </a:moveTo>
                  <a:cubicBezTo>
                    <a:pt x="307" y="647"/>
                    <a:pt x="307" y="647"/>
                    <a:pt x="307" y="647"/>
                  </a:cubicBezTo>
                  <a:cubicBezTo>
                    <a:pt x="307" y="647"/>
                    <a:pt x="307" y="647"/>
                    <a:pt x="307" y="647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4"/>
                    <a:pt x="307" y="644"/>
                    <a:pt x="307" y="644"/>
                  </a:cubicBezTo>
                  <a:cubicBezTo>
                    <a:pt x="307" y="644"/>
                    <a:pt x="307" y="644"/>
                    <a:pt x="307" y="644"/>
                  </a:cubicBezTo>
                  <a:cubicBezTo>
                    <a:pt x="312" y="642"/>
                    <a:pt x="312" y="642"/>
                    <a:pt x="312" y="642"/>
                  </a:cubicBezTo>
                  <a:cubicBezTo>
                    <a:pt x="312" y="642"/>
                    <a:pt x="312" y="642"/>
                    <a:pt x="312" y="642"/>
                  </a:cubicBezTo>
                  <a:cubicBezTo>
                    <a:pt x="312" y="643"/>
                    <a:pt x="312" y="643"/>
                    <a:pt x="312" y="643"/>
                  </a:cubicBezTo>
                  <a:cubicBezTo>
                    <a:pt x="312" y="643"/>
                    <a:pt x="312" y="643"/>
                    <a:pt x="312" y="643"/>
                  </a:cubicBezTo>
                  <a:cubicBezTo>
                    <a:pt x="311" y="644"/>
                    <a:pt x="311" y="644"/>
                    <a:pt x="311" y="644"/>
                  </a:cubicBezTo>
                  <a:cubicBezTo>
                    <a:pt x="311" y="644"/>
                    <a:pt x="311" y="644"/>
                    <a:pt x="311" y="644"/>
                  </a:cubicBezTo>
                  <a:cubicBezTo>
                    <a:pt x="310" y="644"/>
                    <a:pt x="310" y="644"/>
                    <a:pt x="310" y="644"/>
                  </a:cubicBezTo>
                  <a:cubicBezTo>
                    <a:pt x="310" y="644"/>
                    <a:pt x="310" y="644"/>
                    <a:pt x="310" y="644"/>
                  </a:cubicBezTo>
                  <a:cubicBezTo>
                    <a:pt x="310" y="645"/>
                    <a:pt x="310" y="645"/>
                    <a:pt x="310" y="645"/>
                  </a:cubicBezTo>
                  <a:cubicBezTo>
                    <a:pt x="310" y="645"/>
                    <a:pt x="310" y="645"/>
                    <a:pt x="310" y="645"/>
                  </a:cubicBezTo>
                  <a:cubicBezTo>
                    <a:pt x="309" y="646"/>
                    <a:pt x="309" y="646"/>
                    <a:pt x="309" y="646"/>
                  </a:cubicBezTo>
                  <a:cubicBezTo>
                    <a:pt x="309" y="646"/>
                    <a:pt x="309" y="646"/>
                    <a:pt x="309" y="646"/>
                  </a:cubicBezTo>
                  <a:cubicBezTo>
                    <a:pt x="308" y="646"/>
                    <a:pt x="308" y="646"/>
                    <a:pt x="308" y="646"/>
                  </a:cubicBezTo>
                  <a:cubicBezTo>
                    <a:pt x="308" y="646"/>
                    <a:pt x="308" y="646"/>
                    <a:pt x="308" y="646"/>
                  </a:cubicBezTo>
                  <a:cubicBezTo>
                    <a:pt x="308" y="647"/>
                    <a:pt x="308" y="647"/>
                    <a:pt x="308" y="647"/>
                  </a:cubicBezTo>
                  <a:cubicBezTo>
                    <a:pt x="308" y="647"/>
                    <a:pt x="308" y="647"/>
                    <a:pt x="308" y="647"/>
                  </a:cubicBezTo>
                  <a:cubicBezTo>
                    <a:pt x="307" y="647"/>
                    <a:pt x="307" y="647"/>
                    <a:pt x="307" y="647"/>
                  </a:cubicBezTo>
                  <a:close/>
                  <a:moveTo>
                    <a:pt x="601" y="645"/>
                  </a:moveTo>
                  <a:cubicBezTo>
                    <a:pt x="601" y="645"/>
                    <a:pt x="601" y="645"/>
                    <a:pt x="601" y="645"/>
                  </a:cubicBezTo>
                  <a:close/>
                  <a:moveTo>
                    <a:pt x="217" y="632"/>
                  </a:moveTo>
                  <a:cubicBezTo>
                    <a:pt x="217" y="632"/>
                    <a:pt x="217" y="632"/>
                    <a:pt x="217" y="632"/>
                  </a:cubicBezTo>
                  <a:cubicBezTo>
                    <a:pt x="217" y="632"/>
                    <a:pt x="217" y="632"/>
                    <a:pt x="217" y="632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0"/>
                    <a:pt x="217" y="630"/>
                    <a:pt x="217" y="630"/>
                  </a:cubicBezTo>
                  <a:cubicBezTo>
                    <a:pt x="217" y="630"/>
                    <a:pt x="217" y="630"/>
                    <a:pt x="217" y="630"/>
                  </a:cubicBezTo>
                  <a:cubicBezTo>
                    <a:pt x="218" y="630"/>
                    <a:pt x="218" y="630"/>
                    <a:pt x="218" y="630"/>
                  </a:cubicBezTo>
                  <a:cubicBezTo>
                    <a:pt x="218" y="630"/>
                    <a:pt x="218" y="630"/>
                    <a:pt x="218" y="630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8"/>
                    <a:pt x="218" y="628"/>
                    <a:pt x="218" y="628"/>
                  </a:cubicBezTo>
                  <a:cubicBezTo>
                    <a:pt x="218" y="628"/>
                    <a:pt x="218" y="628"/>
                    <a:pt x="218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6" y="627"/>
                    <a:pt x="216" y="627"/>
                    <a:pt x="216" y="627"/>
                  </a:cubicBezTo>
                  <a:cubicBezTo>
                    <a:pt x="216" y="627"/>
                    <a:pt x="216" y="627"/>
                    <a:pt x="216" y="627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5"/>
                    <a:pt x="216" y="625"/>
                    <a:pt x="216" y="625"/>
                  </a:cubicBezTo>
                  <a:cubicBezTo>
                    <a:pt x="216" y="625"/>
                    <a:pt x="216" y="625"/>
                    <a:pt x="216" y="625"/>
                  </a:cubicBezTo>
                  <a:cubicBezTo>
                    <a:pt x="211" y="621"/>
                    <a:pt x="211" y="621"/>
                    <a:pt x="211" y="621"/>
                  </a:cubicBezTo>
                  <a:cubicBezTo>
                    <a:pt x="211" y="621"/>
                    <a:pt x="211" y="621"/>
                    <a:pt x="211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19"/>
                    <a:pt x="210" y="619"/>
                    <a:pt x="210" y="619"/>
                  </a:cubicBezTo>
                  <a:cubicBezTo>
                    <a:pt x="210" y="619"/>
                    <a:pt x="210" y="619"/>
                    <a:pt x="210" y="619"/>
                  </a:cubicBezTo>
                  <a:cubicBezTo>
                    <a:pt x="213" y="619"/>
                    <a:pt x="213" y="619"/>
                    <a:pt x="213" y="619"/>
                  </a:cubicBezTo>
                  <a:cubicBezTo>
                    <a:pt x="213" y="619"/>
                    <a:pt x="213" y="619"/>
                    <a:pt x="213" y="619"/>
                  </a:cubicBezTo>
                  <a:cubicBezTo>
                    <a:pt x="215" y="620"/>
                    <a:pt x="215" y="620"/>
                    <a:pt x="215" y="620"/>
                  </a:cubicBezTo>
                  <a:cubicBezTo>
                    <a:pt x="215" y="620"/>
                    <a:pt x="215" y="620"/>
                    <a:pt x="215" y="620"/>
                  </a:cubicBezTo>
                  <a:cubicBezTo>
                    <a:pt x="217" y="620"/>
                    <a:pt x="217" y="620"/>
                    <a:pt x="217" y="620"/>
                  </a:cubicBezTo>
                  <a:cubicBezTo>
                    <a:pt x="217" y="620"/>
                    <a:pt x="217" y="620"/>
                    <a:pt x="217" y="620"/>
                  </a:cubicBezTo>
                  <a:cubicBezTo>
                    <a:pt x="220" y="621"/>
                    <a:pt x="220" y="621"/>
                    <a:pt x="220" y="621"/>
                  </a:cubicBezTo>
                  <a:cubicBezTo>
                    <a:pt x="220" y="621"/>
                    <a:pt x="220" y="621"/>
                    <a:pt x="220" y="621"/>
                  </a:cubicBezTo>
                  <a:cubicBezTo>
                    <a:pt x="222" y="622"/>
                    <a:pt x="222" y="622"/>
                    <a:pt x="222" y="622"/>
                  </a:cubicBezTo>
                  <a:cubicBezTo>
                    <a:pt x="222" y="622"/>
                    <a:pt x="222" y="622"/>
                    <a:pt x="222" y="622"/>
                  </a:cubicBezTo>
                  <a:cubicBezTo>
                    <a:pt x="224" y="623"/>
                    <a:pt x="224" y="623"/>
                    <a:pt x="224" y="623"/>
                  </a:cubicBezTo>
                  <a:cubicBezTo>
                    <a:pt x="224" y="623"/>
                    <a:pt x="224" y="623"/>
                    <a:pt x="224" y="623"/>
                  </a:cubicBezTo>
                  <a:cubicBezTo>
                    <a:pt x="226" y="624"/>
                    <a:pt x="226" y="624"/>
                    <a:pt x="226" y="624"/>
                  </a:cubicBezTo>
                  <a:cubicBezTo>
                    <a:pt x="226" y="624"/>
                    <a:pt x="226" y="624"/>
                    <a:pt x="226" y="624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8"/>
                    <a:pt x="229" y="628"/>
                    <a:pt x="229" y="628"/>
                  </a:cubicBezTo>
                  <a:cubicBezTo>
                    <a:pt x="229" y="628"/>
                    <a:pt x="229" y="628"/>
                    <a:pt x="229" y="628"/>
                  </a:cubicBezTo>
                  <a:cubicBezTo>
                    <a:pt x="230" y="628"/>
                    <a:pt x="230" y="628"/>
                    <a:pt x="230" y="628"/>
                  </a:cubicBezTo>
                  <a:cubicBezTo>
                    <a:pt x="230" y="628"/>
                    <a:pt x="230" y="628"/>
                    <a:pt x="230" y="628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30"/>
                    <a:pt x="230" y="630"/>
                    <a:pt x="230" y="630"/>
                  </a:cubicBezTo>
                  <a:cubicBezTo>
                    <a:pt x="230" y="630"/>
                    <a:pt x="230" y="630"/>
                    <a:pt x="230" y="630"/>
                  </a:cubicBezTo>
                  <a:cubicBezTo>
                    <a:pt x="229" y="631"/>
                    <a:pt x="229" y="631"/>
                    <a:pt x="229" y="631"/>
                  </a:cubicBezTo>
                  <a:cubicBezTo>
                    <a:pt x="229" y="631"/>
                    <a:pt x="229" y="631"/>
                    <a:pt x="229" y="631"/>
                  </a:cubicBezTo>
                  <a:cubicBezTo>
                    <a:pt x="227" y="632"/>
                    <a:pt x="227" y="632"/>
                    <a:pt x="227" y="632"/>
                  </a:cubicBezTo>
                  <a:cubicBezTo>
                    <a:pt x="227" y="632"/>
                    <a:pt x="227" y="632"/>
                    <a:pt x="227" y="632"/>
                  </a:cubicBezTo>
                  <a:cubicBezTo>
                    <a:pt x="226" y="632"/>
                    <a:pt x="226" y="632"/>
                    <a:pt x="226" y="632"/>
                  </a:cubicBezTo>
                  <a:cubicBezTo>
                    <a:pt x="226" y="632"/>
                    <a:pt x="226" y="632"/>
                    <a:pt x="226" y="632"/>
                  </a:cubicBezTo>
                  <a:cubicBezTo>
                    <a:pt x="224" y="632"/>
                    <a:pt x="224" y="632"/>
                    <a:pt x="224" y="632"/>
                  </a:cubicBezTo>
                  <a:cubicBezTo>
                    <a:pt x="224" y="632"/>
                    <a:pt x="224" y="632"/>
                    <a:pt x="224" y="632"/>
                  </a:cubicBezTo>
                  <a:cubicBezTo>
                    <a:pt x="222" y="632"/>
                    <a:pt x="222" y="632"/>
                    <a:pt x="222" y="632"/>
                  </a:cubicBezTo>
                  <a:cubicBezTo>
                    <a:pt x="222" y="632"/>
                    <a:pt x="222" y="632"/>
                    <a:pt x="222" y="632"/>
                  </a:cubicBezTo>
                  <a:cubicBezTo>
                    <a:pt x="220" y="632"/>
                    <a:pt x="220" y="632"/>
                    <a:pt x="220" y="632"/>
                  </a:cubicBezTo>
                  <a:cubicBezTo>
                    <a:pt x="220" y="632"/>
                    <a:pt x="220" y="632"/>
                    <a:pt x="220" y="632"/>
                  </a:cubicBezTo>
                  <a:cubicBezTo>
                    <a:pt x="218" y="632"/>
                    <a:pt x="218" y="632"/>
                    <a:pt x="218" y="632"/>
                  </a:cubicBezTo>
                  <a:cubicBezTo>
                    <a:pt x="218" y="632"/>
                    <a:pt x="218" y="632"/>
                    <a:pt x="218" y="632"/>
                  </a:cubicBezTo>
                  <a:cubicBezTo>
                    <a:pt x="217" y="632"/>
                    <a:pt x="217" y="632"/>
                    <a:pt x="217" y="632"/>
                  </a:cubicBezTo>
                  <a:close/>
                  <a:moveTo>
                    <a:pt x="179" y="574"/>
                  </a:moveTo>
                  <a:cubicBezTo>
                    <a:pt x="174" y="578"/>
                    <a:pt x="174" y="578"/>
                    <a:pt x="174" y="578"/>
                  </a:cubicBezTo>
                  <a:cubicBezTo>
                    <a:pt x="164" y="563"/>
                    <a:pt x="164" y="563"/>
                    <a:pt x="164" y="563"/>
                  </a:cubicBezTo>
                  <a:cubicBezTo>
                    <a:pt x="181" y="551"/>
                    <a:pt x="181" y="551"/>
                    <a:pt x="181" y="551"/>
                  </a:cubicBezTo>
                  <a:cubicBezTo>
                    <a:pt x="190" y="565"/>
                    <a:pt x="190" y="565"/>
                    <a:pt x="190" y="565"/>
                  </a:cubicBezTo>
                  <a:cubicBezTo>
                    <a:pt x="192" y="567"/>
                    <a:pt x="193" y="569"/>
                    <a:pt x="193" y="571"/>
                  </a:cubicBezTo>
                  <a:cubicBezTo>
                    <a:pt x="194" y="572"/>
                    <a:pt x="194" y="574"/>
                    <a:pt x="194" y="576"/>
                  </a:cubicBezTo>
                  <a:cubicBezTo>
                    <a:pt x="194" y="578"/>
                    <a:pt x="193" y="580"/>
                    <a:pt x="192" y="582"/>
                  </a:cubicBezTo>
                  <a:cubicBezTo>
                    <a:pt x="190" y="585"/>
                    <a:pt x="188" y="586"/>
                    <a:pt x="185" y="588"/>
                  </a:cubicBezTo>
                  <a:cubicBezTo>
                    <a:pt x="180" y="592"/>
                    <a:pt x="176" y="593"/>
                    <a:pt x="172" y="593"/>
                  </a:cubicBezTo>
                  <a:cubicBezTo>
                    <a:pt x="168" y="592"/>
                    <a:pt x="164" y="589"/>
                    <a:pt x="161" y="585"/>
                  </a:cubicBezTo>
                  <a:cubicBezTo>
                    <a:pt x="152" y="571"/>
                    <a:pt x="152" y="571"/>
                    <a:pt x="152" y="571"/>
                  </a:cubicBezTo>
                  <a:cubicBezTo>
                    <a:pt x="157" y="568"/>
                    <a:pt x="157" y="568"/>
                    <a:pt x="157" y="568"/>
                  </a:cubicBezTo>
                  <a:cubicBezTo>
                    <a:pt x="166" y="581"/>
                    <a:pt x="166" y="581"/>
                    <a:pt x="166" y="581"/>
                  </a:cubicBezTo>
                  <a:cubicBezTo>
                    <a:pt x="168" y="584"/>
                    <a:pt x="170" y="585"/>
                    <a:pt x="172" y="585"/>
                  </a:cubicBezTo>
                  <a:cubicBezTo>
                    <a:pt x="174" y="585"/>
                    <a:pt x="177" y="584"/>
                    <a:pt x="181" y="582"/>
                  </a:cubicBezTo>
                  <a:cubicBezTo>
                    <a:pt x="184" y="579"/>
                    <a:pt x="186" y="577"/>
                    <a:pt x="186" y="575"/>
                  </a:cubicBezTo>
                  <a:cubicBezTo>
                    <a:pt x="187" y="573"/>
                    <a:pt x="187" y="571"/>
                    <a:pt x="185" y="568"/>
                  </a:cubicBezTo>
                  <a:cubicBezTo>
                    <a:pt x="180" y="561"/>
                    <a:pt x="180" y="561"/>
                    <a:pt x="180" y="561"/>
                  </a:cubicBezTo>
                  <a:cubicBezTo>
                    <a:pt x="173" y="566"/>
                    <a:pt x="173" y="566"/>
                    <a:pt x="173" y="566"/>
                  </a:cubicBezTo>
                  <a:cubicBezTo>
                    <a:pt x="179" y="574"/>
                    <a:pt x="179" y="574"/>
                    <a:pt x="179" y="574"/>
                  </a:cubicBezTo>
                  <a:close/>
                  <a:moveTo>
                    <a:pt x="143" y="556"/>
                  </a:moveTo>
                  <a:cubicBezTo>
                    <a:pt x="162" y="546"/>
                    <a:pt x="162" y="546"/>
                    <a:pt x="162" y="546"/>
                  </a:cubicBezTo>
                  <a:cubicBezTo>
                    <a:pt x="165" y="545"/>
                    <a:pt x="166" y="543"/>
                    <a:pt x="167" y="541"/>
                  </a:cubicBezTo>
                  <a:cubicBezTo>
                    <a:pt x="168" y="540"/>
                    <a:pt x="167" y="537"/>
                    <a:pt x="166" y="535"/>
                  </a:cubicBezTo>
                  <a:cubicBezTo>
                    <a:pt x="165" y="532"/>
                    <a:pt x="163" y="531"/>
                    <a:pt x="162" y="530"/>
                  </a:cubicBezTo>
                  <a:cubicBezTo>
                    <a:pt x="160" y="530"/>
                    <a:pt x="158" y="530"/>
                    <a:pt x="155" y="532"/>
                  </a:cubicBezTo>
                  <a:cubicBezTo>
                    <a:pt x="136" y="541"/>
                    <a:pt x="136" y="541"/>
                    <a:pt x="136" y="541"/>
                  </a:cubicBezTo>
                  <a:cubicBezTo>
                    <a:pt x="132" y="535"/>
                    <a:pt x="132" y="535"/>
                    <a:pt x="132" y="535"/>
                  </a:cubicBezTo>
                  <a:cubicBezTo>
                    <a:pt x="151" y="525"/>
                    <a:pt x="151" y="525"/>
                    <a:pt x="151" y="525"/>
                  </a:cubicBezTo>
                  <a:cubicBezTo>
                    <a:pt x="154" y="524"/>
                    <a:pt x="155" y="523"/>
                    <a:pt x="157" y="523"/>
                  </a:cubicBezTo>
                  <a:cubicBezTo>
                    <a:pt x="158" y="522"/>
                    <a:pt x="160" y="522"/>
                    <a:pt x="161" y="522"/>
                  </a:cubicBezTo>
                  <a:cubicBezTo>
                    <a:pt x="163" y="523"/>
                    <a:pt x="165" y="524"/>
                    <a:pt x="166" y="526"/>
                  </a:cubicBezTo>
                  <a:cubicBezTo>
                    <a:pt x="168" y="527"/>
                    <a:pt x="170" y="529"/>
                    <a:pt x="171" y="532"/>
                  </a:cubicBezTo>
                  <a:cubicBezTo>
                    <a:pt x="173" y="535"/>
                    <a:pt x="173" y="538"/>
                    <a:pt x="174" y="540"/>
                  </a:cubicBezTo>
                  <a:cubicBezTo>
                    <a:pt x="174" y="542"/>
                    <a:pt x="174" y="544"/>
                    <a:pt x="173" y="546"/>
                  </a:cubicBezTo>
                  <a:cubicBezTo>
                    <a:pt x="172" y="547"/>
                    <a:pt x="172" y="548"/>
                    <a:pt x="170" y="549"/>
                  </a:cubicBezTo>
                  <a:cubicBezTo>
                    <a:pt x="169" y="550"/>
                    <a:pt x="168" y="551"/>
                    <a:pt x="165" y="553"/>
                  </a:cubicBezTo>
                  <a:cubicBezTo>
                    <a:pt x="146" y="562"/>
                    <a:pt x="146" y="562"/>
                    <a:pt x="146" y="562"/>
                  </a:cubicBezTo>
                  <a:cubicBezTo>
                    <a:pt x="143" y="556"/>
                    <a:pt x="143" y="556"/>
                    <a:pt x="143" y="556"/>
                  </a:cubicBezTo>
                  <a:close/>
                  <a:moveTo>
                    <a:pt x="130" y="509"/>
                  </a:moveTo>
                  <a:cubicBezTo>
                    <a:pt x="141" y="499"/>
                    <a:pt x="141" y="499"/>
                    <a:pt x="141" y="499"/>
                  </a:cubicBezTo>
                  <a:cubicBezTo>
                    <a:pt x="145" y="509"/>
                    <a:pt x="145" y="509"/>
                    <a:pt x="145" y="509"/>
                  </a:cubicBezTo>
                  <a:cubicBezTo>
                    <a:pt x="130" y="509"/>
                    <a:pt x="130" y="509"/>
                    <a:pt x="130" y="509"/>
                  </a:cubicBezTo>
                  <a:close/>
                  <a:moveTo>
                    <a:pt x="125" y="514"/>
                  </a:moveTo>
                  <a:cubicBezTo>
                    <a:pt x="122" y="507"/>
                    <a:pt x="122" y="507"/>
                    <a:pt x="122" y="507"/>
                  </a:cubicBezTo>
                  <a:cubicBezTo>
                    <a:pt x="151" y="481"/>
                    <a:pt x="151" y="481"/>
                    <a:pt x="151" y="481"/>
                  </a:cubicBezTo>
                  <a:cubicBezTo>
                    <a:pt x="153" y="489"/>
                    <a:pt x="153" y="489"/>
                    <a:pt x="153" y="489"/>
                  </a:cubicBezTo>
                  <a:cubicBezTo>
                    <a:pt x="147" y="495"/>
                    <a:pt x="147" y="495"/>
                    <a:pt x="147" y="495"/>
                  </a:cubicBezTo>
                  <a:cubicBezTo>
                    <a:pt x="152" y="509"/>
                    <a:pt x="152" y="509"/>
                    <a:pt x="152" y="509"/>
                  </a:cubicBezTo>
                  <a:cubicBezTo>
                    <a:pt x="160" y="510"/>
                    <a:pt x="160" y="510"/>
                    <a:pt x="160" y="510"/>
                  </a:cubicBezTo>
                  <a:cubicBezTo>
                    <a:pt x="163" y="517"/>
                    <a:pt x="163" y="517"/>
                    <a:pt x="163" y="517"/>
                  </a:cubicBezTo>
                  <a:cubicBezTo>
                    <a:pt x="125" y="514"/>
                    <a:pt x="125" y="514"/>
                    <a:pt x="125" y="514"/>
                  </a:cubicBezTo>
                  <a:close/>
                  <a:moveTo>
                    <a:pt x="115" y="485"/>
                  </a:moveTo>
                  <a:cubicBezTo>
                    <a:pt x="113" y="475"/>
                    <a:pt x="113" y="475"/>
                    <a:pt x="113" y="475"/>
                  </a:cubicBezTo>
                  <a:cubicBezTo>
                    <a:pt x="135" y="456"/>
                    <a:pt x="135" y="456"/>
                    <a:pt x="135" y="456"/>
                  </a:cubicBezTo>
                  <a:cubicBezTo>
                    <a:pt x="111" y="461"/>
                    <a:pt x="111" y="461"/>
                    <a:pt x="111" y="461"/>
                  </a:cubicBezTo>
                  <a:cubicBezTo>
                    <a:pt x="109" y="454"/>
                    <a:pt x="109" y="454"/>
                    <a:pt x="109" y="454"/>
                  </a:cubicBezTo>
                  <a:cubicBezTo>
                    <a:pt x="144" y="447"/>
                    <a:pt x="144" y="447"/>
                    <a:pt x="144" y="447"/>
                  </a:cubicBezTo>
                  <a:cubicBezTo>
                    <a:pt x="145" y="456"/>
                    <a:pt x="145" y="456"/>
                    <a:pt x="145" y="456"/>
                  </a:cubicBezTo>
                  <a:cubicBezTo>
                    <a:pt x="122" y="476"/>
                    <a:pt x="122" y="476"/>
                    <a:pt x="122" y="476"/>
                  </a:cubicBezTo>
                  <a:cubicBezTo>
                    <a:pt x="148" y="471"/>
                    <a:pt x="148" y="471"/>
                    <a:pt x="148" y="471"/>
                  </a:cubicBezTo>
                  <a:cubicBezTo>
                    <a:pt x="149" y="478"/>
                    <a:pt x="149" y="478"/>
                    <a:pt x="149" y="478"/>
                  </a:cubicBezTo>
                  <a:cubicBezTo>
                    <a:pt x="115" y="485"/>
                    <a:pt x="115" y="485"/>
                    <a:pt x="115" y="485"/>
                  </a:cubicBezTo>
                  <a:close/>
                  <a:moveTo>
                    <a:pt x="128" y="427"/>
                  </a:moveTo>
                  <a:cubicBezTo>
                    <a:pt x="121" y="427"/>
                    <a:pt x="121" y="427"/>
                    <a:pt x="121" y="427"/>
                  </a:cubicBezTo>
                  <a:cubicBezTo>
                    <a:pt x="121" y="410"/>
                    <a:pt x="121" y="410"/>
                    <a:pt x="121" y="410"/>
                  </a:cubicBezTo>
                  <a:cubicBezTo>
                    <a:pt x="142" y="409"/>
                    <a:pt x="142" y="409"/>
                    <a:pt x="142" y="409"/>
                  </a:cubicBezTo>
                  <a:cubicBezTo>
                    <a:pt x="142" y="425"/>
                    <a:pt x="142" y="425"/>
                    <a:pt x="142" y="425"/>
                  </a:cubicBezTo>
                  <a:cubicBezTo>
                    <a:pt x="142" y="428"/>
                    <a:pt x="142" y="431"/>
                    <a:pt x="142" y="432"/>
                  </a:cubicBezTo>
                  <a:cubicBezTo>
                    <a:pt x="141" y="434"/>
                    <a:pt x="140" y="435"/>
                    <a:pt x="139" y="437"/>
                  </a:cubicBezTo>
                  <a:cubicBezTo>
                    <a:pt x="138" y="439"/>
                    <a:pt x="136" y="440"/>
                    <a:pt x="134" y="441"/>
                  </a:cubicBezTo>
                  <a:cubicBezTo>
                    <a:pt x="132" y="442"/>
                    <a:pt x="129" y="442"/>
                    <a:pt x="126" y="443"/>
                  </a:cubicBezTo>
                  <a:cubicBezTo>
                    <a:pt x="119" y="443"/>
                    <a:pt x="115" y="441"/>
                    <a:pt x="112" y="439"/>
                  </a:cubicBezTo>
                  <a:cubicBezTo>
                    <a:pt x="109" y="436"/>
                    <a:pt x="107" y="432"/>
                    <a:pt x="107" y="426"/>
                  </a:cubicBezTo>
                  <a:cubicBezTo>
                    <a:pt x="107" y="410"/>
                    <a:pt x="107" y="410"/>
                    <a:pt x="107" y="410"/>
                  </a:cubicBezTo>
                  <a:cubicBezTo>
                    <a:pt x="113" y="410"/>
                    <a:pt x="113" y="410"/>
                    <a:pt x="113" y="410"/>
                  </a:cubicBezTo>
                  <a:cubicBezTo>
                    <a:pt x="113" y="426"/>
                    <a:pt x="113" y="426"/>
                    <a:pt x="113" y="426"/>
                  </a:cubicBezTo>
                  <a:cubicBezTo>
                    <a:pt x="113" y="429"/>
                    <a:pt x="114" y="431"/>
                    <a:pt x="116" y="432"/>
                  </a:cubicBezTo>
                  <a:cubicBezTo>
                    <a:pt x="118" y="434"/>
                    <a:pt x="121" y="434"/>
                    <a:pt x="125" y="434"/>
                  </a:cubicBezTo>
                  <a:cubicBezTo>
                    <a:pt x="129" y="434"/>
                    <a:pt x="132" y="433"/>
                    <a:pt x="133" y="432"/>
                  </a:cubicBezTo>
                  <a:cubicBezTo>
                    <a:pt x="135" y="431"/>
                    <a:pt x="136" y="428"/>
                    <a:pt x="136" y="425"/>
                  </a:cubicBezTo>
                  <a:cubicBezTo>
                    <a:pt x="136" y="417"/>
                    <a:pt x="136" y="417"/>
                    <a:pt x="136" y="417"/>
                  </a:cubicBezTo>
                  <a:cubicBezTo>
                    <a:pt x="127" y="417"/>
                    <a:pt x="127" y="417"/>
                    <a:pt x="127" y="417"/>
                  </a:cubicBezTo>
                  <a:cubicBezTo>
                    <a:pt x="128" y="427"/>
                    <a:pt x="128" y="427"/>
                    <a:pt x="128" y="427"/>
                  </a:cubicBezTo>
                  <a:close/>
                  <a:moveTo>
                    <a:pt x="115" y="385"/>
                  </a:moveTo>
                  <a:cubicBezTo>
                    <a:pt x="115" y="385"/>
                    <a:pt x="115" y="385"/>
                    <a:pt x="115" y="385"/>
                  </a:cubicBezTo>
                  <a:cubicBezTo>
                    <a:pt x="115" y="382"/>
                    <a:pt x="116" y="379"/>
                    <a:pt x="117" y="378"/>
                  </a:cubicBezTo>
                  <a:cubicBezTo>
                    <a:pt x="119" y="377"/>
                    <a:pt x="122" y="377"/>
                    <a:pt x="127" y="377"/>
                  </a:cubicBezTo>
                  <a:cubicBezTo>
                    <a:pt x="131" y="377"/>
                    <a:pt x="134" y="378"/>
                    <a:pt x="135" y="379"/>
                  </a:cubicBezTo>
                  <a:cubicBezTo>
                    <a:pt x="137" y="381"/>
                    <a:pt x="138" y="383"/>
                    <a:pt x="137" y="386"/>
                  </a:cubicBezTo>
                  <a:cubicBezTo>
                    <a:pt x="137" y="395"/>
                    <a:pt x="137" y="395"/>
                    <a:pt x="137" y="395"/>
                  </a:cubicBezTo>
                  <a:cubicBezTo>
                    <a:pt x="114" y="394"/>
                    <a:pt x="114" y="394"/>
                    <a:pt x="114" y="394"/>
                  </a:cubicBezTo>
                  <a:cubicBezTo>
                    <a:pt x="115" y="385"/>
                    <a:pt x="115" y="385"/>
                    <a:pt x="115" y="385"/>
                  </a:cubicBezTo>
                  <a:close/>
                  <a:moveTo>
                    <a:pt x="107" y="401"/>
                  </a:moveTo>
                  <a:cubicBezTo>
                    <a:pt x="108" y="384"/>
                    <a:pt x="108" y="384"/>
                    <a:pt x="108" y="384"/>
                  </a:cubicBezTo>
                  <a:cubicBezTo>
                    <a:pt x="109" y="378"/>
                    <a:pt x="111" y="374"/>
                    <a:pt x="114" y="372"/>
                  </a:cubicBezTo>
                  <a:cubicBezTo>
                    <a:pt x="117" y="369"/>
                    <a:pt x="122" y="368"/>
                    <a:pt x="128" y="369"/>
                  </a:cubicBezTo>
                  <a:cubicBezTo>
                    <a:pt x="131" y="369"/>
                    <a:pt x="134" y="370"/>
                    <a:pt x="136" y="371"/>
                  </a:cubicBezTo>
                  <a:cubicBezTo>
                    <a:pt x="138" y="372"/>
                    <a:pt x="140" y="373"/>
                    <a:pt x="141" y="375"/>
                  </a:cubicBezTo>
                  <a:cubicBezTo>
                    <a:pt x="142" y="377"/>
                    <a:pt x="143" y="378"/>
                    <a:pt x="143" y="380"/>
                  </a:cubicBezTo>
                  <a:cubicBezTo>
                    <a:pt x="144" y="381"/>
                    <a:pt x="144" y="384"/>
                    <a:pt x="144" y="387"/>
                  </a:cubicBezTo>
                  <a:cubicBezTo>
                    <a:pt x="142" y="403"/>
                    <a:pt x="142" y="403"/>
                    <a:pt x="142" y="403"/>
                  </a:cubicBezTo>
                  <a:cubicBezTo>
                    <a:pt x="107" y="401"/>
                    <a:pt x="107" y="401"/>
                    <a:pt x="107" y="401"/>
                  </a:cubicBezTo>
                  <a:close/>
                  <a:moveTo>
                    <a:pt x="128" y="362"/>
                  </a:moveTo>
                  <a:cubicBezTo>
                    <a:pt x="123" y="361"/>
                    <a:pt x="118" y="359"/>
                    <a:pt x="116" y="355"/>
                  </a:cubicBezTo>
                  <a:cubicBezTo>
                    <a:pt x="114" y="351"/>
                    <a:pt x="114" y="347"/>
                    <a:pt x="115" y="341"/>
                  </a:cubicBezTo>
                  <a:cubicBezTo>
                    <a:pt x="116" y="335"/>
                    <a:pt x="119" y="331"/>
                    <a:pt x="122" y="329"/>
                  </a:cubicBezTo>
                  <a:cubicBezTo>
                    <a:pt x="126" y="327"/>
                    <a:pt x="131" y="326"/>
                    <a:pt x="137" y="328"/>
                  </a:cubicBezTo>
                  <a:cubicBezTo>
                    <a:pt x="143" y="329"/>
                    <a:pt x="147" y="332"/>
                    <a:pt x="149" y="335"/>
                  </a:cubicBezTo>
                  <a:cubicBezTo>
                    <a:pt x="152" y="339"/>
                    <a:pt x="152" y="343"/>
                    <a:pt x="151" y="349"/>
                  </a:cubicBezTo>
                  <a:cubicBezTo>
                    <a:pt x="149" y="355"/>
                    <a:pt x="147" y="359"/>
                    <a:pt x="143" y="361"/>
                  </a:cubicBezTo>
                  <a:cubicBezTo>
                    <a:pt x="140" y="364"/>
                    <a:pt x="135" y="364"/>
                    <a:pt x="128" y="362"/>
                  </a:cubicBezTo>
                  <a:close/>
                  <a:moveTo>
                    <a:pt x="121" y="342"/>
                  </a:moveTo>
                  <a:cubicBezTo>
                    <a:pt x="122" y="339"/>
                    <a:pt x="123" y="337"/>
                    <a:pt x="125" y="336"/>
                  </a:cubicBezTo>
                  <a:cubicBezTo>
                    <a:pt x="128" y="335"/>
                    <a:pt x="131" y="335"/>
                    <a:pt x="135" y="336"/>
                  </a:cubicBezTo>
                  <a:cubicBezTo>
                    <a:pt x="139" y="337"/>
                    <a:pt x="142" y="338"/>
                    <a:pt x="143" y="340"/>
                  </a:cubicBezTo>
                  <a:cubicBezTo>
                    <a:pt x="145" y="342"/>
                    <a:pt x="145" y="345"/>
                    <a:pt x="145" y="348"/>
                  </a:cubicBezTo>
                  <a:cubicBezTo>
                    <a:pt x="144" y="351"/>
                    <a:pt x="142" y="353"/>
                    <a:pt x="140" y="354"/>
                  </a:cubicBezTo>
                  <a:cubicBezTo>
                    <a:pt x="138" y="355"/>
                    <a:pt x="135" y="355"/>
                    <a:pt x="130" y="354"/>
                  </a:cubicBezTo>
                  <a:cubicBezTo>
                    <a:pt x="126" y="353"/>
                    <a:pt x="124" y="352"/>
                    <a:pt x="122" y="350"/>
                  </a:cubicBezTo>
                  <a:cubicBezTo>
                    <a:pt x="121" y="348"/>
                    <a:pt x="120" y="345"/>
                    <a:pt x="121" y="342"/>
                  </a:cubicBezTo>
                  <a:close/>
                  <a:moveTo>
                    <a:pt x="124" y="314"/>
                  </a:moveTo>
                  <a:cubicBezTo>
                    <a:pt x="127" y="305"/>
                    <a:pt x="127" y="305"/>
                    <a:pt x="127" y="305"/>
                  </a:cubicBezTo>
                  <a:cubicBezTo>
                    <a:pt x="156" y="301"/>
                    <a:pt x="156" y="301"/>
                    <a:pt x="156" y="301"/>
                  </a:cubicBezTo>
                  <a:cubicBezTo>
                    <a:pt x="133" y="292"/>
                    <a:pt x="133" y="292"/>
                    <a:pt x="133" y="292"/>
                  </a:cubicBezTo>
                  <a:cubicBezTo>
                    <a:pt x="135" y="284"/>
                    <a:pt x="135" y="284"/>
                    <a:pt x="135" y="284"/>
                  </a:cubicBezTo>
                  <a:cubicBezTo>
                    <a:pt x="168" y="298"/>
                    <a:pt x="168" y="298"/>
                    <a:pt x="168" y="298"/>
                  </a:cubicBezTo>
                  <a:cubicBezTo>
                    <a:pt x="165" y="306"/>
                    <a:pt x="165" y="306"/>
                    <a:pt x="165" y="306"/>
                  </a:cubicBezTo>
                  <a:cubicBezTo>
                    <a:pt x="135" y="310"/>
                    <a:pt x="135" y="310"/>
                    <a:pt x="135" y="310"/>
                  </a:cubicBezTo>
                  <a:cubicBezTo>
                    <a:pt x="159" y="320"/>
                    <a:pt x="159" y="320"/>
                    <a:pt x="159" y="320"/>
                  </a:cubicBezTo>
                  <a:cubicBezTo>
                    <a:pt x="156" y="327"/>
                    <a:pt x="156" y="327"/>
                    <a:pt x="156" y="327"/>
                  </a:cubicBezTo>
                  <a:cubicBezTo>
                    <a:pt x="124" y="314"/>
                    <a:pt x="124" y="314"/>
                    <a:pt x="124" y="314"/>
                  </a:cubicBezTo>
                  <a:close/>
                  <a:moveTo>
                    <a:pt x="166" y="273"/>
                  </a:moveTo>
                  <a:cubicBezTo>
                    <a:pt x="160" y="269"/>
                    <a:pt x="160" y="269"/>
                    <a:pt x="160" y="269"/>
                  </a:cubicBezTo>
                  <a:cubicBezTo>
                    <a:pt x="169" y="254"/>
                    <a:pt x="169" y="254"/>
                    <a:pt x="169" y="254"/>
                  </a:cubicBezTo>
                  <a:cubicBezTo>
                    <a:pt x="187" y="265"/>
                    <a:pt x="187" y="265"/>
                    <a:pt x="187" y="265"/>
                  </a:cubicBezTo>
                  <a:cubicBezTo>
                    <a:pt x="179" y="279"/>
                    <a:pt x="179" y="279"/>
                    <a:pt x="179" y="279"/>
                  </a:cubicBezTo>
                  <a:cubicBezTo>
                    <a:pt x="178" y="281"/>
                    <a:pt x="176" y="283"/>
                    <a:pt x="175" y="284"/>
                  </a:cubicBezTo>
                  <a:cubicBezTo>
                    <a:pt x="174" y="286"/>
                    <a:pt x="172" y="286"/>
                    <a:pt x="171" y="287"/>
                  </a:cubicBezTo>
                  <a:cubicBezTo>
                    <a:pt x="168" y="288"/>
                    <a:pt x="166" y="288"/>
                    <a:pt x="164" y="288"/>
                  </a:cubicBezTo>
                  <a:cubicBezTo>
                    <a:pt x="161" y="287"/>
                    <a:pt x="159" y="286"/>
                    <a:pt x="156" y="284"/>
                  </a:cubicBezTo>
                  <a:cubicBezTo>
                    <a:pt x="151" y="281"/>
                    <a:pt x="147" y="278"/>
                    <a:pt x="146" y="274"/>
                  </a:cubicBezTo>
                  <a:cubicBezTo>
                    <a:pt x="145" y="270"/>
                    <a:pt x="146" y="265"/>
                    <a:pt x="149" y="260"/>
                  </a:cubicBezTo>
                  <a:cubicBezTo>
                    <a:pt x="157" y="247"/>
                    <a:pt x="157" y="247"/>
                    <a:pt x="157" y="247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154" y="264"/>
                    <a:pt x="154" y="264"/>
                    <a:pt x="154" y="264"/>
                  </a:cubicBezTo>
                  <a:cubicBezTo>
                    <a:pt x="153" y="266"/>
                    <a:pt x="152" y="268"/>
                    <a:pt x="153" y="271"/>
                  </a:cubicBezTo>
                  <a:cubicBezTo>
                    <a:pt x="154" y="273"/>
                    <a:pt x="156" y="275"/>
                    <a:pt x="160" y="277"/>
                  </a:cubicBezTo>
                  <a:cubicBezTo>
                    <a:pt x="163" y="279"/>
                    <a:pt x="166" y="280"/>
                    <a:pt x="168" y="280"/>
                  </a:cubicBezTo>
                  <a:cubicBezTo>
                    <a:pt x="170" y="279"/>
                    <a:pt x="172" y="278"/>
                    <a:pt x="174" y="276"/>
                  </a:cubicBezTo>
                  <a:cubicBezTo>
                    <a:pt x="178" y="268"/>
                    <a:pt x="178" y="268"/>
                    <a:pt x="178" y="268"/>
                  </a:cubicBezTo>
                  <a:cubicBezTo>
                    <a:pt x="171" y="264"/>
                    <a:pt x="171" y="264"/>
                    <a:pt x="171" y="264"/>
                  </a:cubicBezTo>
                  <a:cubicBezTo>
                    <a:pt x="166" y="273"/>
                    <a:pt x="166" y="273"/>
                    <a:pt x="166" y="273"/>
                  </a:cubicBezTo>
                  <a:close/>
                  <a:moveTo>
                    <a:pt x="197" y="199"/>
                  </a:moveTo>
                  <a:cubicBezTo>
                    <a:pt x="211" y="215"/>
                    <a:pt x="211" y="215"/>
                    <a:pt x="211" y="215"/>
                  </a:cubicBezTo>
                  <a:cubicBezTo>
                    <a:pt x="213" y="217"/>
                    <a:pt x="215" y="218"/>
                    <a:pt x="217" y="219"/>
                  </a:cubicBezTo>
                  <a:cubicBezTo>
                    <a:pt x="219" y="219"/>
                    <a:pt x="221" y="218"/>
                    <a:pt x="223" y="216"/>
                  </a:cubicBezTo>
                  <a:cubicBezTo>
                    <a:pt x="225" y="214"/>
                    <a:pt x="226" y="212"/>
                    <a:pt x="226" y="210"/>
                  </a:cubicBezTo>
                  <a:cubicBezTo>
                    <a:pt x="226" y="208"/>
                    <a:pt x="225" y="206"/>
                    <a:pt x="223" y="204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14" y="183"/>
                    <a:pt x="214" y="183"/>
                    <a:pt x="214" y="183"/>
                  </a:cubicBezTo>
                  <a:cubicBezTo>
                    <a:pt x="228" y="199"/>
                    <a:pt x="228" y="199"/>
                    <a:pt x="228" y="199"/>
                  </a:cubicBezTo>
                  <a:cubicBezTo>
                    <a:pt x="230" y="201"/>
                    <a:pt x="231" y="202"/>
                    <a:pt x="232" y="203"/>
                  </a:cubicBezTo>
                  <a:cubicBezTo>
                    <a:pt x="233" y="205"/>
                    <a:pt x="233" y="206"/>
                    <a:pt x="233" y="207"/>
                  </a:cubicBezTo>
                  <a:cubicBezTo>
                    <a:pt x="233" y="209"/>
                    <a:pt x="233" y="212"/>
                    <a:pt x="232" y="214"/>
                  </a:cubicBezTo>
                  <a:cubicBezTo>
                    <a:pt x="231" y="216"/>
                    <a:pt x="229" y="218"/>
                    <a:pt x="227" y="220"/>
                  </a:cubicBezTo>
                  <a:cubicBezTo>
                    <a:pt x="224" y="222"/>
                    <a:pt x="222" y="224"/>
                    <a:pt x="220" y="225"/>
                  </a:cubicBezTo>
                  <a:cubicBezTo>
                    <a:pt x="218" y="226"/>
                    <a:pt x="216" y="226"/>
                    <a:pt x="214" y="226"/>
                  </a:cubicBezTo>
                  <a:cubicBezTo>
                    <a:pt x="213" y="225"/>
                    <a:pt x="212" y="225"/>
                    <a:pt x="210" y="224"/>
                  </a:cubicBezTo>
                  <a:cubicBezTo>
                    <a:pt x="209" y="223"/>
                    <a:pt x="208" y="222"/>
                    <a:pt x="206" y="220"/>
                  </a:cubicBezTo>
                  <a:cubicBezTo>
                    <a:pt x="191" y="204"/>
                    <a:pt x="191" y="204"/>
                    <a:pt x="191" y="204"/>
                  </a:cubicBezTo>
                  <a:cubicBezTo>
                    <a:pt x="197" y="199"/>
                    <a:pt x="197" y="199"/>
                    <a:pt x="197" y="199"/>
                  </a:cubicBezTo>
                  <a:close/>
                  <a:moveTo>
                    <a:pt x="222" y="175"/>
                  </a:moveTo>
                  <a:cubicBezTo>
                    <a:pt x="230" y="170"/>
                    <a:pt x="230" y="170"/>
                    <a:pt x="230" y="170"/>
                  </a:cubicBezTo>
                  <a:cubicBezTo>
                    <a:pt x="256" y="183"/>
                    <a:pt x="256" y="183"/>
                    <a:pt x="256" y="183"/>
                  </a:cubicBezTo>
                  <a:cubicBezTo>
                    <a:pt x="242" y="162"/>
                    <a:pt x="242" y="162"/>
                    <a:pt x="242" y="162"/>
                  </a:cubicBezTo>
                  <a:cubicBezTo>
                    <a:pt x="248" y="157"/>
                    <a:pt x="248" y="157"/>
                    <a:pt x="248" y="157"/>
                  </a:cubicBezTo>
                  <a:cubicBezTo>
                    <a:pt x="268" y="187"/>
                    <a:pt x="268" y="187"/>
                    <a:pt x="268" y="187"/>
                  </a:cubicBezTo>
                  <a:cubicBezTo>
                    <a:pt x="261" y="192"/>
                    <a:pt x="261" y="192"/>
                    <a:pt x="261" y="192"/>
                  </a:cubicBezTo>
                  <a:cubicBezTo>
                    <a:pt x="233" y="178"/>
                    <a:pt x="233" y="178"/>
                    <a:pt x="233" y="178"/>
                  </a:cubicBezTo>
                  <a:cubicBezTo>
                    <a:pt x="249" y="200"/>
                    <a:pt x="249" y="200"/>
                    <a:pt x="249" y="200"/>
                  </a:cubicBezTo>
                  <a:cubicBezTo>
                    <a:pt x="243" y="205"/>
                    <a:pt x="243" y="205"/>
                    <a:pt x="243" y="205"/>
                  </a:cubicBezTo>
                  <a:cubicBezTo>
                    <a:pt x="222" y="175"/>
                    <a:pt x="222" y="175"/>
                    <a:pt x="222" y="175"/>
                  </a:cubicBezTo>
                  <a:close/>
                  <a:moveTo>
                    <a:pt x="282" y="180"/>
                  </a:moveTo>
                  <a:cubicBezTo>
                    <a:pt x="275" y="184"/>
                    <a:pt x="275" y="184"/>
                    <a:pt x="275" y="184"/>
                  </a:cubicBezTo>
                  <a:cubicBezTo>
                    <a:pt x="257" y="153"/>
                    <a:pt x="257" y="153"/>
                    <a:pt x="257" y="153"/>
                  </a:cubicBezTo>
                  <a:cubicBezTo>
                    <a:pt x="264" y="149"/>
                    <a:pt x="264" y="149"/>
                    <a:pt x="264" y="149"/>
                  </a:cubicBezTo>
                  <a:cubicBezTo>
                    <a:pt x="282" y="180"/>
                    <a:pt x="282" y="180"/>
                    <a:pt x="282" y="180"/>
                  </a:cubicBezTo>
                  <a:close/>
                  <a:moveTo>
                    <a:pt x="297" y="172"/>
                  </a:moveTo>
                  <a:cubicBezTo>
                    <a:pt x="268" y="146"/>
                    <a:pt x="268" y="146"/>
                    <a:pt x="268" y="146"/>
                  </a:cubicBezTo>
                  <a:cubicBezTo>
                    <a:pt x="276" y="142"/>
                    <a:pt x="276" y="142"/>
                    <a:pt x="276" y="142"/>
                  </a:cubicBezTo>
                  <a:cubicBezTo>
                    <a:pt x="297" y="162"/>
                    <a:pt x="297" y="162"/>
                    <a:pt x="297" y="162"/>
                  </a:cubicBezTo>
                  <a:cubicBezTo>
                    <a:pt x="295" y="133"/>
                    <a:pt x="295" y="133"/>
                    <a:pt x="295" y="133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304" y="169"/>
                    <a:pt x="304" y="169"/>
                    <a:pt x="304" y="169"/>
                  </a:cubicBezTo>
                  <a:cubicBezTo>
                    <a:pt x="297" y="172"/>
                    <a:pt x="297" y="172"/>
                    <a:pt x="297" y="172"/>
                  </a:cubicBezTo>
                  <a:close/>
                  <a:moveTo>
                    <a:pt x="325" y="130"/>
                  </a:moveTo>
                  <a:cubicBezTo>
                    <a:pt x="323" y="131"/>
                    <a:pt x="321" y="132"/>
                    <a:pt x="320" y="134"/>
                  </a:cubicBezTo>
                  <a:cubicBezTo>
                    <a:pt x="319" y="136"/>
                    <a:pt x="319" y="138"/>
                    <a:pt x="320" y="141"/>
                  </a:cubicBezTo>
                  <a:cubicBezTo>
                    <a:pt x="339" y="135"/>
                    <a:pt x="339" y="135"/>
                    <a:pt x="339" y="135"/>
                  </a:cubicBezTo>
                  <a:cubicBezTo>
                    <a:pt x="341" y="141"/>
                    <a:pt x="341" y="141"/>
                    <a:pt x="341" y="141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322" y="150"/>
                    <a:pt x="323" y="152"/>
                    <a:pt x="325" y="153"/>
                  </a:cubicBezTo>
                  <a:cubicBezTo>
                    <a:pt x="327" y="154"/>
                    <a:pt x="329" y="154"/>
                    <a:pt x="332" y="153"/>
                  </a:cubicBezTo>
                  <a:cubicBezTo>
                    <a:pt x="344" y="149"/>
                    <a:pt x="344" y="149"/>
                    <a:pt x="344" y="149"/>
                  </a:cubicBezTo>
                  <a:cubicBezTo>
                    <a:pt x="345" y="155"/>
                    <a:pt x="345" y="155"/>
                    <a:pt x="345" y="155"/>
                  </a:cubicBezTo>
                  <a:cubicBezTo>
                    <a:pt x="333" y="159"/>
                    <a:pt x="333" y="159"/>
                    <a:pt x="333" y="159"/>
                  </a:cubicBezTo>
                  <a:cubicBezTo>
                    <a:pt x="331" y="160"/>
                    <a:pt x="328" y="160"/>
                    <a:pt x="327" y="160"/>
                  </a:cubicBezTo>
                  <a:cubicBezTo>
                    <a:pt x="325" y="160"/>
                    <a:pt x="323" y="160"/>
                    <a:pt x="322" y="159"/>
                  </a:cubicBezTo>
                  <a:cubicBezTo>
                    <a:pt x="320" y="158"/>
                    <a:pt x="318" y="157"/>
                    <a:pt x="316" y="155"/>
                  </a:cubicBezTo>
                  <a:cubicBezTo>
                    <a:pt x="315" y="153"/>
                    <a:pt x="314" y="150"/>
                    <a:pt x="313" y="147"/>
                  </a:cubicBezTo>
                  <a:cubicBezTo>
                    <a:pt x="311" y="141"/>
                    <a:pt x="311" y="136"/>
                    <a:pt x="313" y="132"/>
                  </a:cubicBezTo>
                  <a:cubicBezTo>
                    <a:pt x="315" y="129"/>
                    <a:pt x="318" y="126"/>
                    <a:pt x="324" y="124"/>
                  </a:cubicBezTo>
                  <a:cubicBezTo>
                    <a:pt x="335" y="121"/>
                    <a:pt x="335" y="121"/>
                    <a:pt x="335" y="121"/>
                  </a:cubicBezTo>
                  <a:cubicBezTo>
                    <a:pt x="337" y="127"/>
                    <a:pt x="337" y="127"/>
                    <a:pt x="337" y="127"/>
                  </a:cubicBezTo>
                  <a:cubicBezTo>
                    <a:pt x="325" y="130"/>
                    <a:pt x="325" y="130"/>
                    <a:pt x="325" y="130"/>
                  </a:cubicBezTo>
                  <a:close/>
                  <a:moveTo>
                    <a:pt x="364" y="122"/>
                  </a:moveTo>
                  <a:cubicBezTo>
                    <a:pt x="364" y="122"/>
                    <a:pt x="364" y="122"/>
                    <a:pt x="364" y="122"/>
                  </a:cubicBezTo>
                  <a:cubicBezTo>
                    <a:pt x="367" y="122"/>
                    <a:pt x="368" y="122"/>
                    <a:pt x="369" y="123"/>
                  </a:cubicBezTo>
                  <a:cubicBezTo>
                    <a:pt x="370" y="123"/>
                    <a:pt x="371" y="124"/>
                    <a:pt x="371" y="126"/>
                  </a:cubicBezTo>
                  <a:cubicBezTo>
                    <a:pt x="371" y="128"/>
                    <a:pt x="371" y="129"/>
                    <a:pt x="370" y="130"/>
                  </a:cubicBezTo>
                  <a:cubicBezTo>
                    <a:pt x="369" y="130"/>
                    <a:pt x="368" y="131"/>
                    <a:pt x="365" y="131"/>
                  </a:cubicBezTo>
                  <a:cubicBezTo>
                    <a:pt x="356" y="133"/>
                    <a:pt x="356" y="133"/>
                    <a:pt x="356" y="133"/>
                  </a:cubicBezTo>
                  <a:cubicBezTo>
                    <a:pt x="355" y="124"/>
                    <a:pt x="355" y="124"/>
                    <a:pt x="355" y="124"/>
                  </a:cubicBezTo>
                  <a:cubicBezTo>
                    <a:pt x="364" y="122"/>
                    <a:pt x="364" y="122"/>
                    <a:pt x="364" y="122"/>
                  </a:cubicBezTo>
                  <a:close/>
                  <a:moveTo>
                    <a:pt x="347" y="118"/>
                  </a:moveTo>
                  <a:cubicBezTo>
                    <a:pt x="365" y="116"/>
                    <a:pt x="365" y="116"/>
                    <a:pt x="365" y="116"/>
                  </a:cubicBezTo>
                  <a:cubicBezTo>
                    <a:pt x="369" y="115"/>
                    <a:pt x="372" y="116"/>
                    <a:pt x="375" y="117"/>
                  </a:cubicBezTo>
                  <a:cubicBezTo>
                    <a:pt x="377" y="119"/>
                    <a:pt x="378" y="121"/>
                    <a:pt x="379" y="125"/>
                  </a:cubicBezTo>
                  <a:cubicBezTo>
                    <a:pt x="379" y="128"/>
                    <a:pt x="379" y="130"/>
                    <a:pt x="378" y="132"/>
                  </a:cubicBezTo>
                  <a:cubicBezTo>
                    <a:pt x="377" y="134"/>
                    <a:pt x="375" y="135"/>
                    <a:pt x="373" y="136"/>
                  </a:cubicBezTo>
                  <a:cubicBezTo>
                    <a:pt x="384" y="149"/>
                    <a:pt x="384" y="149"/>
                    <a:pt x="384" y="149"/>
                  </a:cubicBezTo>
                  <a:cubicBezTo>
                    <a:pt x="376" y="151"/>
                    <a:pt x="376" y="151"/>
                    <a:pt x="376" y="151"/>
                  </a:cubicBezTo>
                  <a:cubicBezTo>
                    <a:pt x="366" y="138"/>
                    <a:pt x="366" y="138"/>
                    <a:pt x="366" y="13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9" y="153"/>
                    <a:pt x="359" y="153"/>
                    <a:pt x="359" y="153"/>
                  </a:cubicBezTo>
                  <a:cubicBezTo>
                    <a:pt x="352" y="154"/>
                    <a:pt x="352" y="154"/>
                    <a:pt x="352" y="154"/>
                  </a:cubicBezTo>
                  <a:cubicBezTo>
                    <a:pt x="347" y="118"/>
                    <a:pt x="347" y="118"/>
                    <a:pt x="347" y="118"/>
                  </a:cubicBezTo>
                  <a:close/>
                  <a:moveTo>
                    <a:pt x="419" y="121"/>
                  </a:moveTo>
                  <a:cubicBezTo>
                    <a:pt x="401" y="121"/>
                    <a:pt x="401" y="121"/>
                    <a:pt x="401" y="121"/>
                  </a:cubicBezTo>
                  <a:cubicBezTo>
                    <a:pt x="399" y="121"/>
                    <a:pt x="397" y="121"/>
                    <a:pt x="396" y="122"/>
                  </a:cubicBezTo>
                  <a:cubicBezTo>
                    <a:pt x="395" y="123"/>
                    <a:pt x="395" y="124"/>
                    <a:pt x="395" y="125"/>
                  </a:cubicBezTo>
                  <a:cubicBezTo>
                    <a:pt x="395" y="127"/>
                    <a:pt x="395" y="128"/>
                    <a:pt x="396" y="128"/>
                  </a:cubicBezTo>
                  <a:cubicBezTo>
                    <a:pt x="397" y="129"/>
                    <a:pt x="398" y="129"/>
                    <a:pt x="399" y="129"/>
                  </a:cubicBezTo>
                  <a:cubicBezTo>
                    <a:pt x="409" y="129"/>
                    <a:pt x="409" y="129"/>
                    <a:pt x="409" y="129"/>
                  </a:cubicBezTo>
                  <a:cubicBezTo>
                    <a:pt x="413" y="130"/>
                    <a:pt x="416" y="130"/>
                    <a:pt x="418" y="132"/>
                  </a:cubicBezTo>
                  <a:cubicBezTo>
                    <a:pt x="420" y="134"/>
                    <a:pt x="420" y="136"/>
                    <a:pt x="420" y="140"/>
                  </a:cubicBezTo>
                  <a:cubicBezTo>
                    <a:pt x="420" y="144"/>
                    <a:pt x="419" y="146"/>
                    <a:pt x="417" y="148"/>
                  </a:cubicBezTo>
                  <a:cubicBezTo>
                    <a:pt x="415" y="150"/>
                    <a:pt x="412" y="150"/>
                    <a:pt x="408" y="150"/>
                  </a:cubicBezTo>
                  <a:cubicBezTo>
                    <a:pt x="388" y="150"/>
                    <a:pt x="388" y="150"/>
                    <a:pt x="388" y="150"/>
                  </a:cubicBezTo>
                  <a:cubicBezTo>
                    <a:pt x="388" y="144"/>
                    <a:pt x="388" y="144"/>
                    <a:pt x="388" y="144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9" y="144"/>
                    <a:pt x="410" y="144"/>
                    <a:pt x="411" y="143"/>
                  </a:cubicBezTo>
                  <a:cubicBezTo>
                    <a:pt x="412" y="142"/>
                    <a:pt x="413" y="141"/>
                    <a:pt x="413" y="140"/>
                  </a:cubicBezTo>
                  <a:cubicBezTo>
                    <a:pt x="413" y="139"/>
                    <a:pt x="412" y="137"/>
                    <a:pt x="411" y="137"/>
                  </a:cubicBezTo>
                  <a:cubicBezTo>
                    <a:pt x="411" y="136"/>
                    <a:pt x="409" y="136"/>
                    <a:pt x="407" y="136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95" y="136"/>
                    <a:pt x="392" y="135"/>
                    <a:pt x="390" y="133"/>
                  </a:cubicBezTo>
                  <a:cubicBezTo>
                    <a:pt x="388" y="131"/>
                    <a:pt x="387" y="129"/>
                    <a:pt x="387" y="125"/>
                  </a:cubicBezTo>
                  <a:cubicBezTo>
                    <a:pt x="387" y="121"/>
                    <a:pt x="388" y="119"/>
                    <a:pt x="390" y="117"/>
                  </a:cubicBezTo>
                  <a:cubicBezTo>
                    <a:pt x="392" y="115"/>
                    <a:pt x="395" y="114"/>
                    <a:pt x="400" y="114"/>
                  </a:cubicBezTo>
                  <a:cubicBezTo>
                    <a:pt x="419" y="115"/>
                    <a:pt x="419" y="115"/>
                    <a:pt x="419" y="115"/>
                  </a:cubicBezTo>
                  <a:cubicBezTo>
                    <a:pt x="419" y="121"/>
                    <a:pt x="419" y="121"/>
                    <a:pt x="419" y="121"/>
                  </a:cubicBezTo>
                  <a:close/>
                  <a:moveTo>
                    <a:pt x="433" y="152"/>
                  </a:moveTo>
                  <a:cubicBezTo>
                    <a:pt x="426" y="151"/>
                    <a:pt x="426" y="151"/>
                    <a:pt x="426" y="151"/>
                  </a:cubicBezTo>
                  <a:cubicBezTo>
                    <a:pt x="431" y="115"/>
                    <a:pt x="431" y="115"/>
                    <a:pt x="431" y="115"/>
                  </a:cubicBezTo>
                  <a:cubicBezTo>
                    <a:pt x="438" y="117"/>
                    <a:pt x="438" y="117"/>
                    <a:pt x="438" y="117"/>
                  </a:cubicBezTo>
                  <a:cubicBezTo>
                    <a:pt x="433" y="152"/>
                    <a:pt x="433" y="152"/>
                    <a:pt x="433" y="152"/>
                  </a:cubicBezTo>
                  <a:close/>
                  <a:moveTo>
                    <a:pt x="453" y="126"/>
                  </a:moveTo>
                  <a:cubicBezTo>
                    <a:pt x="442" y="124"/>
                    <a:pt x="442" y="124"/>
                    <a:pt x="442" y="124"/>
                  </a:cubicBezTo>
                  <a:cubicBezTo>
                    <a:pt x="443" y="118"/>
                    <a:pt x="443" y="118"/>
                    <a:pt x="443" y="118"/>
                  </a:cubicBezTo>
                  <a:cubicBezTo>
                    <a:pt x="473" y="123"/>
                    <a:pt x="473" y="123"/>
                    <a:pt x="473" y="123"/>
                  </a:cubicBezTo>
                  <a:cubicBezTo>
                    <a:pt x="472" y="129"/>
                    <a:pt x="472" y="129"/>
                    <a:pt x="472" y="129"/>
                  </a:cubicBezTo>
                  <a:cubicBezTo>
                    <a:pt x="461" y="127"/>
                    <a:pt x="461" y="127"/>
                    <a:pt x="461" y="127"/>
                  </a:cubicBezTo>
                  <a:cubicBezTo>
                    <a:pt x="456" y="156"/>
                    <a:pt x="456" y="156"/>
                    <a:pt x="456" y="156"/>
                  </a:cubicBezTo>
                  <a:cubicBezTo>
                    <a:pt x="448" y="155"/>
                    <a:pt x="448" y="155"/>
                    <a:pt x="448" y="155"/>
                  </a:cubicBezTo>
                  <a:cubicBezTo>
                    <a:pt x="453" y="126"/>
                    <a:pt x="453" y="126"/>
                    <a:pt x="453" y="126"/>
                  </a:cubicBezTo>
                  <a:close/>
                  <a:moveTo>
                    <a:pt x="477" y="124"/>
                  </a:moveTo>
                  <a:cubicBezTo>
                    <a:pt x="485" y="127"/>
                    <a:pt x="485" y="127"/>
                    <a:pt x="485" y="127"/>
                  </a:cubicBezTo>
                  <a:cubicBezTo>
                    <a:pt x="488" y="142"/>
                    <a:pt x="488" y="142"/>
                    <a:pt x="488" y="142"/>
                  </a:cubicBezTo>
                  <a:cubicBezTo>
                    <a:pt x="501" y="132"/>
                    <a:pt x="501" y="132"/>
                    <a:pt x="501" y="132"/>
                  </a:cubicBezTo>
                  <a:cubicBezTo>
                    <a:pt x="509" y="135"/>
                    <a:pt x="509" y="135"/>
                    <a:pt x="509" y="135"/>
                  </a:cubicBezTo>
                  <a:cubicBezTo>
                    <a:pt x="490" y="150"/>
                    <a:pt x="490" y="150"/>
                    <a:pt x="490" y="150"/>
                  </a:cubicBezTo>
                  <a:cubicBezTo>
                    <a:pt x="485" y="165"/>
                    <a:pt x="485" y="165"/>
                    <a:pt x="485" y="165"/>
                  </a:cubicBezTo>
                  <a:cubicBezTo>
                    <a:pt x="478" y="162"/>
                    <a:pt x="478" y="162"/>
                    <a:pt x="478" y="162"/>
                  </a:cubicBezTo>
                  <a:cubicBezTo>
                    <a:pt x="483" y="147"/>
                    <a:pt x="483" y="147"/>
                    <a:pt x="483" y="147"/>
                  </a:cubicBezTo>
                  <a:cubicBezTo>
                    <a:pt x="477" y="124"/>
                    <a:pt x="477" y="124"/>
                    <a:pt x="477" y="124"/>
                  </a:cubicBezTo>
                  <a:close/>
                  <a:moveTo>
                    <a:pt x="541" y="171"/>
                  </a:moveTo>
                  <a:cubicBezTo>
                    <a:pt x="545" y="166"/>
                    <a:pt x="548" y="163"/>
                    <a:pt x="552" y="162"/>
                  </a:cubicBezTo>
                  <a:cubicBezTo>
                    <a:pt x="557" y="161"/>
                    <a:pt x="561" y="162"/>
                    <a:pt x="566" y="166"/>
                  </a:cubicBezTo>
                  <a:cubicBezTo>
                    <a:pt x="571" y="169"/>
                    <a:pt x="574" y="173"/>
                    <a:pt x="574" y="177"/>
                  </a:cubicBezTo>
                  <a:cubicBezTo>
                    <a:pt x="575" y="181"/>
                    <a:pt x="574" y="186"/>
                    <a:pt x="570" y="191"/>
                  </a:cubicBezTo>
                  <a:cubicBezTo>
                    <a:pt x="567" y="196"/>
                    <a:pt x="563" y="200"/>
                    <a:pt x="559" y="200"/>
                  </a:cubicBezTo>
                  <a:cubicBezTo>
                    <a:pt x="555" y="201"/>
                    <a:pt x="550" y="200"/>
                    <a:pt x="545" y="197"/>
                  </a:cubicBezTo>
                  <a:cubicBezTo>
                    <a:pt x="540" y="193"/>
                    <a:pt x="538" y="190"/>
                    <a:pt x="537" y="185"/>
                  </a:cubicBezTo>
                  <a:cubicBezTo>
                    <a:pt x="536" y="181"/>
                    <a:pt x="538" y="176"/>
                    <a:pt x="541" y="171"/>
                  </a:cubicBezTo>
                  <a:close/>
                  <a:moveTo>
                    <a:pt x="563" y="171"/>
                  </a:moveTo>
                  <a:cubicBezTo>
                    <a:pt x="565" y="173"/>
                    <a:pt x="567" y="175"/>
                    <a:pt x="567" y="178"/>
                  </a:cubicBezTo>
                  <a:cubicBezTo>
                    <a:pt x="567" y="180"/>
                    <a:pt x="566" y="183"/>
                    <a:pt x="564" y="187"/>
                  </a:cubicBezTo>
                  <a:cubicBezTo>
                    <a:pt x="561" y="190"/>
                    <a:pt x="559" y="192"/>
                    <a:pt x="556" y="193"/>
                  </a:cubicBezTo>
                  <a:cubicBezTo>
                    <a:pt x="554" y="194"/>
                    <a:pt x="551" y="193"/>
                    <a:pt x="549" y="192"/>
                  </a:cubicBezTo>
                  <a:cubicBezTo>
                    <a:pt x="546" y="190"/>
                    <a:pt x="545" y="188"/>
                    <a:pt x="545" y="185"/>
                  </a:cubicBezTo>
                  <a:cubicBezTo>
                    <a:pt x="544" y="182"/>
                    <a:pt x="546" y="179"/>
                    <a:pt x="548" y="176"/>
                  </a:cubicBezTo>
                  <a:cubicBezTo>
                    <a:pt x="550" y="172"/>
                    <a:pt x="553" y="170"/>
                    <a:pt x="555" y="169"/>
                  </a:cubicBezTo>
                  <a:cubicBezTo>
                    <a:pt x="557" y="169"/>
                    <a:pt x="560" y="169"/>
                    <a:pt x="563" y="171"/>
                  </a:cubicBezTo>
                  <a:close/>
                  <a:moveTo>
                    <a:pt x="574" y="198"/>
                  </a:moveTo>
                  <a:cubicBezTo>
                    <a:pt x="577" y="194"/>
                    <a:pt x="580" y="192"/>
                    <a:pt x="581" y="191"/>
                  </a:cubicBezTo>
                  <a:cubicBezTo>
                    <a:pt x="583" y="189"/>
                    <a:pt x="585" y="189"/>
                    <a:pt x="587" y="188"/>
                  </a:cubicBezTo>
                  <a:cubicBezTo>
                    <a:pt x="589" y="188"/>
                    <a:pt x="591" y="189"/>
                    <a:pt x="593" y="190"/>
                  </a:cubicBezTo>
                  <a:cubicBezTo>
                    <a:pt x="595" y="191"/>
                    <a:pt x="597" y="192"/>
                    <a:pt x="600" y="195"/>
                  </a:cubicBezTo>
                  <a:cubicBezTo>
                    <a:pt x="608" y="202"/>
                    <a:pt x="608" y="202"/>
                    <a:pt x="608" y="202"/>
                  </a:cubicBezTo>
                  <a:cubicBezTo>
                    <a:pt x="604" y="207"/>
                    <a:pt x="604" y="207"/>
                    <a:pt x="604" y="207"/>
                  </a:cubicBezTo>
                  <a:cubicBezTo>
                    <a:pt x="595" y="199"/>
                    <a:pt x="595" y="199"/>
                    <a:pt x="595" y="199"/>
                  </a:cubicBezTo>
                  <a:cubicBezTo>
                    <a:pt x="593" y="197"/>
                    <a:pt x="591" y="196"/>
                    <a:pt x="589" y="196"/>
                  </a:cubicBezTo>
                  <a:cubicBezTo>
                    <a:pt x="587" y="196"/>
                    <a:pt x="585" y="197"/>
                    <a:pt x="583" y="199"/>
                  </a:cubicBezTo>
                  <a:cubicBezTo>
                    <a:pt x="599" y="213"/>
                    <a:pt x="599" y="213"/>
                    <a:pt x="599" y="213"/>
                  </a:cubicBezTo>
                  <a:cubicBezTo>
                    <a:pt x="595" y="218"/>
                    <a:pt x="595" y="218"/>
                    <a:pt x="595" y="218"/>
                  </a:cubicBezTo>
                  <a:cubicBezTo>
                    <a:pt x="579" y="204"/>
                    <a:pt x="579" y="204"/>
                    <a:pt x="579" y="204"/>
                  </a:cubicBezTo>
                  <a:cubicBezTo>
                    <a:pt x="569" y="215"/>
                    <a:pt x="569" y="215"/>
                    <a:pt x="569" y="215"/>
                  </a:cubicBezTo>
                  <a:cubicBezTo>
                    <a:pt x="564" y="210"/>
                    <a:pt x="564" y="210"/>
                    <a:pt x="564" y="210"/>
                  </a:cubicBezTo>
                  <a:cubicBezTo>
                    <a:pt x="574" y="198"/>
                    <a:pt x="574" y="198"/>
                    <a:pt x="574" y="198"/>
                  </a:cubicBezTo>
                  <a:close/>
                  <a:moveTo>
                    <a:pt x="641" y="254"/>
                  </a:moveTo>
                  <a:cubicBezTo>
                    <a:pt x="635" y="244"/>
                    <a:pt x="635" y="244"/>
                    <a:pt x="635" y="244"/>
                  </a:cubicBezTo>
                  <a:cubicBezTo>
                    <a:pt x="640" y="241"/>
                    <a:pt x="640" y="241"/>
                    <a:pt x="640" y="241"/>
                  </a:cubicBezTo>
                  <a:cubicBezTo>
                    <a:pt x="656" y="267"/>
                    <a:pt x="656" y="267"/>
                    <a:pt x="656" y="267"/>
                  </a:cubicBezTo>
                  <a:cubicBezTo>
                    <a:pt x="651" y="270"/>
                    <a:pt x="651" y="270"/>
                    <a:pt x="651" y="270"/>
                  </a:cubicBezTo>
                  <a:cubicBezTo>
                    <a:pt x="645" y="260"/>
                    <a:pt x="645" y="260"/>
                    <a:pt x="645" y="260"/>
                  </a:cubicBezTo>
                  <a:cubicBezTo>
                    <a:pt x="620" y="276"/>
                    <a:pt x="620" y="276"/>
                    <a:pt x="620" y="276"/>
                  </a:cubicBezTo>
                  <a:cubicBezTo>
                    <a:pt x="616" y="269"/>
                    <a:pt x="616" y="269"/>
                    <a:pt x="616" y="269"/>
                  </a:cubicBezTo>
                  <a:cubicBezTo>
                    <a:pt x="641" y="254"/>
                    <a:pt x="641" y="254"/>
                    <a:pt x="641" y="254"/>
                  </a:cubicBezTo>
                  <a:close/>
                  <a:moveTo>
                    <a:pt x="662" y="290"/>
                  </a:moveTo>
                  <a:cubicBezTo>
                    <a:pt x="660" y="287"/>
                    <a:pt x="659" y="286"/>
                    <a:pt x="657" y="285"/>
                  </a:cubicBezTo>
                  <a:cubicBezTo>
                    <a:pt x="655" y="284"/>
                    <a:pt x="653" y="285"/>
                    <a:pt x="651" y="286"/>
                  </a:cubicBezTo>
                  <a:cubicBezTo>
                    <a:pt x="659" y="305"/>
                    <a:pt x="659" y="305"/>
                    <a:pt x="659" y="305"/>
                  </a:cubicBezTo>
                  <a:cubicBezTo>
                    <a:pt x="654" y="307"/>
                    <a:pt x="654" y="307"/>
                    <a:pt x="654" y="307"/>
                  </a:cubicBezTo>
                  <a:cubicBezTo>
                    <a:pt x="645" y="288"/>
                    <a:pt x="645" y="288"/>
                    <a:pt x="645" y="288"/>
                  </a:cubicBezTo>
                  <a:cubicBezTo>
                    <a:pt x="642" y="290"/>
                    <a:pt x="641" y="291"/>
                    <a:pt x="640" y="293"/>
                  </a:cubicBezTo>
                  <a:cubicBezTo>
                    <a:pt x="639" y="295"/>
                    <a:pt x="639" y="297"/>
                    <a:pt x="641" y="300"/>
                  </a:cubicBezTo>
                  <a:cubicBezTo>
                    <a:pt x="646" y="311"/>
                    <a:pt x="646" y="311"/>
                    <a:pt x="646" y="311"/>
                  </a:cubicBezTo>
                  <a:cubicBezTo>
                    <a:pt x="640" y="313"/>
                    <a:pt x="640" y="313"/>
                    <a:pt x="640" y="313"/>
                  </a:cubicBezTo>
                  <a:cubicBezTo>
                    <a:pt x="635" y="302"/>
                    <a:pt x="635" y="302"/>
                    <a:pt x="635" y="302"/>
                  </a:cubicBezTo>
                  <a:cubicBezTo>
                    <a:pt x="634" y="299"/>
                    <a:pt x="633" y="297"/>
                    <a:pt x="633" y="296"/>
                  </a:cubicBezTo>
                  <a:cubicBezTo>
                    <a:pt x="633" y="294"/>
                    <a:pt x="633" y="292"/>
                    <a:pt x="633" y="291"/>
                  </a:cubicBezTo>
                  <a:cubicBezTo>
                    <a:pt x="634" y="288"/>
                    <a:pt x="635" y="286"/>
                    <a:pt x="637" y="284"/>
                  </a:cubicBezTo>
                  <a:cubicBezTo>
                    <a:pt x="638" y="283"/>
                    <a:pt x="641" y="281"/>
                    <a:pt x="644" y="280"/>
                  </a:cubicBezTo>
                  <a:cubicBezTo>
                    <a:pt x="649" y="277"/>
                    <a:pt x="654" y="276"/>
                    <a:pt x="658" y="277"/>
                  </a:cubicBezTo>
                  <a:cubicBezTo>
                    <a:pt x="662" y="279"/>
                    <a:pt x="665" y="282"/>
                    <a:pt x="667" y="287"/>
                  </a:cubicBezTo>
                  <a:cubicBezTo>
                    <a:pt x="672" y="298"/>
                    <a:pt x="672" y="298"/>
                    <a:pt x="672" y="298"/>
                  </a:cubicBezTo>
                  <a:cubicBezTo>
                    <a:pt x="667" y="301"/>
                    <a:pt x="667" y="301"/>
                    <a:pt x="667" y="301"/>
                  </a:cubicBezTo>
                  <a:cubicBezTo>
                    <a:pt x="662" y="290"/>
                    <a:pt x="662" y="290"/>
                    <a:pt x="662" y="290"/>
                  </a:cubicBezTo>
                  <a:close/>
                  <a:moveTo>
                    <a:pt x="675" y="325"/>
                  </a:moveTo>
                  <a:cubicBezTo>
                    <a:pt x="674" y="322"/>
                    <a:pt x="672" y="320"/>
                    <a:pt x="670" y="319"/>
                  </a:cubicBezTo>
                  <a:cubicBezTo>
                    <a:pt x="668" y="319"/>
                    <a:pt x="665" y="319"/>
                    <a:pt x="660" y="320"/>
                  </a:cubicBezTo>
                  <a:cubicBezTo>
                    <a:pt x="657" y="322"/>
                    <a:pt x="654" y="323"/>
                    <a:pt x="653" y="325"/>
                  </a:cubicBezTo>
                  <a:cubicBezTo>
                    <a:pt x="652" y="327"/>
                    <a:pt x="652" y="329"/>
                    <a:pt x="653" y="332"/>
                  </a:cubicBezTo>
                  <a:cubicBezTo>
                    <a:pt x="657" y="344"/>
                    <a:pt x="657" y="344"/>
                    <a:pt x="657" y="344"/>
                  </a:cubicBezTo>
                  <a:cubicBezTo>
                    <a:pt x="651" y="346"/>
                    <a:pt x="651" y="346"/>
                    <a:pt x="651" y="346"/>
                  </a:cubicBezTo>
                  <a:cubicBezTo>
                    <a:pt x="647" y="334"/>
                    <a:pt x="647" y="334"/>
                    <a:pt x="647" y="334"/>
                  </a:cubicBezTo>
                  <a:cubicBezTo>
                    <a:pt x="646" y="331"/>
                    <a:pt x="646" y="329"/>
                    <a:pt x="646" y="327"/>
                  </a:cubicBezTo>
                  <a:cubicBezTo>
                    <a:pt x="646" y="326"/>
                    <a:pt x="646" y="324"/>
                    <a:pt x="647" y="322"/>
                  </a:cubicBezTo>
                  <a:cubicBezTo>
                    <a:pt x="647" y="320"/>
                    <a:pt x="649" y="318"/>
                    <a:pt x="651" y="316"/>
                  </a:cubicBezTo>
                  <a:cubicBezTo>
                    <a:pt x="653" y="315"/>
                    <a:pt x="655" y="314"/>
                    <a:pt x="658" y="313"/>
                  </a:cubicBezTo>
                  <a:cubicBezTo>
                    <a:pt x="664" y="311"/>
                    <a:pt x="669" y="310"/>
                    <a:pt x="673" y="312"/>
                  </a:cubicBezTo>
                  <a:cubicBezTo>
                    <a:pt x="676" y="314"/>
                    <a:pt x="679" y="317"/>
                    <a:pt x="681" y="323"/>
                  </a:cubicBezTo>
                  <a:cubicBezTo>
                    <a:pt x="684" y="335"/>
                    <a:pt x="684" y="335"/>
                    <a:pt x="684" y="335"/>
                  </a:cubicBezTo>
                  <a:cubicBezTo>
                    <a:pt x="679" y="337"/>
                    <a:pt x="679" y="337"/>
                    <a:pt x="679" y="337"/>
                  </a:cubicBezTo>
                  <a:cubicBezTo>
                    <a:pt x="675" y="325"/>
                    <a:pt x="675" y="325"/>
                    <a:pt x="675" y="325"/>
                  </a:cubicBezTo>
                  <a:close/>
                  <a:moveTo>
                    <a:pt x="689" y="352"/>
                  </a:moveTo>
                  <a:cubicBezTo>
                    <a:pt x="675" y="354"/>
                    <a:pt x="675" y="354"/>
                    <a:pt x="675" y="354"/>
                  </a:cubicBezTo>
                  <a:cubicBezTo>
                    <a:pt x="677" y="368"/>
                    <a:pt x="677" y="368"/>
                    <a:pt x="677" y="368"/>
                  </a:cubicBezTo>
                  <a:cubicBezTo>
                    <a:pt x="691" y="365"/>
                    <a:pt x="691" y="365"/>
                    <a:pt x="691" y="365"/>
                  </a:cubicBezTo>
                  <a:cubicBezTo>
                    <a:pt x="692" y="373"/>
                    <a:pt x="692" y="373"/>
                    <a:pt x="692" y="373"/>
                  </a:cubicBezTo>
                  <a:cubicBezTo>
                    <a:pt x="658" y="379"/>
                    <a:pt x="658" y="379"/>
                    <a:pt x="658" y="379"/>
                  </a:cubicBezTo>
                  <a:cubicBezTo>
                    <a:pt x="656" y="372"/>
                    <a:pt x="656" y="372"/>
                    <a:pt x="656" y="372"/>
                  </a:cubicBezTo>
                  <a:cubicBezTo>
                    <a:pt x="671" y="369"/>
                    <a:pt x="671" y="369"/>
                    <a:pt x="671" y="369"/>
                  </a:cubicBezTo>
                  <a:cubicBezTo>
                    <a:pt x="669" y="355"/>
                    <a:pt x="669" y="355"/>
                    <a:pt x="669" y="355"/>
                  </a:cubicBezTo>
                  <a:cubicBezTo>
                    <a:pt x="654" y="358"/>
                    <a:pt x="654" y="358"/>
                    <a:pt x="654" y="358"/>
                  </a:cubicBezTo>
                  <a:cubicBezTo>
                    <a:pt x="653" y="351"/>
                    <a:pt x="653" y="351"/>
                    <a:pt x="653" y="351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9" y="352"/>
                    <a:pt x="689" y="352"/>
                    <a:pt x="689" y="352"/>
                  </a:cubicBezTo>
                  <a:close/>
                  <a:moveTo>
                    <a:pt x="695" y="386"/>
                  </a:moveTo>
                  <a:cubicBezTo>
                    <a:pt x="695" y="396"/>
                    <a:pt x="695" y="396"/>
                    <a:pt x="695" y="396"/>
                  </a:cubicBezTo>
                  <a:cubicBezTo>
                    <a:pt x="670" y="411"/>
                    <a:pt x="670" y="411"/>
                    <a:pt x="670" y="411"/>
                  </a:cubicBezTo>
                  <a:cubicBezTo>
                    <a:pt x="695" y="410"/>
                    <a:pt x="695" y="410"/>
                    <a:pt x="695" y="410"/>
                  </a:cubicBezTo>
                  <a:cubicBezTo>
                    <a:pt x="695" y="418"/>
                    <a:pt x="695" y="418"/>
                    <a:pt x="695" y="418"/>
                  </a:cubicBezTo>
                  <a:cubicBezTo>
                    <a:pt x="660" y="419"/>
                    <a:pt x="660" y="419"/>
                    <a:pt x="660" y="419"/>
                  </a:cubicBezTo>
                  <a:cubicBezTo>
                    <a:pt x="660" y="410"/>
                    <a:pt x="660" y="410"/>
                    <a:pt x="660" y="410"/>
                  </a:cubicBezTo>
                  <a:cubicBezTo>
                    <a:pt x="686" y="394"/>
                    <a:pt x="686" y="394"/>
                    <a:pt x="686" y="394"/>
                  </a:cubicBezTo>
                  <a:cubicBezTo>
                    <a:pt x="660" y="395"/>
                    <a:pt x="660" y="395"/>
                    <a:pt x="660" y="395"/>
                  </a:cubicBezTo>
                  <a:cubicBezTo>
                    <a:pt x="659" y="387"/>
                    <a:pt x="659" y="387"/>
                    <a:pt x="659" y="387"/>
                  </a:cubicBezTo>
                  <a:cubicBezTo>
                    <a:pt x="695" y="386"/>
                    <a:pt x="695" y="386"/>
                    <a:pt x="695" y="386"/>
                  </a:cubicBezTo>
                  <a:close/>
                  <a:moveTo>
                    <a:pt x="677" y="425"/>
                  </a:moveTo>
                  <a:cubicBezTo>
                    <a:pt x="683" y="426"/>
                    <a:pt x="688" y="428"/>
                    <a:pt x="690" y="431"/>
                  </a:cubicBezTo>
                  <a:cubicBezTo>
                    <a:pt x="693" y="434"/>
                    <a:pt x="694" y="439"/>
                    <a:pt x="693" y="445"/>
                  </a:cubicBezTo>
                  <a:cubicBezTo>
                    <a:pt x="692" y="451"/>
                    <a:pt x="690" y="455"/>
                    <a:pt x="687" y="458"/>
                  </a:cubicBezTo>
                  <a:cubicBezTo>
                    <a:pt x="684" y="460"/>
                    <a:pt x="679" y="461"/>
                    <a:pt x="673" y="460"/>
                  </a:cubicBezTo>
                  <a:cubicBezTo>
                    <a:pt x="667" y="459"/>
                    <a:pt x="662" y="457"/>
                    <a:pt x="660" y="454"/>
                  </a:cubicBezTo>
                  <a:cubicBezTo>
                    <a:pt x="657" y="451"/>
                    <a:pt x="656" y="446"/>
                    <a:pt x="657" y="440"/>
                  </a:cubicBezTo>
                  <a:cubicBezTo>
                    <a:pt x="657" y="434"/>
                    <a:pt x="659" y="430"/>
                    <a:pt x="663" y="427"/>
                  </a:cubicBezTo>
                  <a:cubicBezTo>
                    <a:pt x="666" y="425"/>
                    <a:pt x="671" y="424"/>
                    <a:pt x="677" y="425"/>
                  </a:cubicBezTo>
                  <a:close/>
                  <a:moveTo>
                    <a:pt x="687" y="444"/>
                  </a:moveTo>
                  <a:cubicBezTo>
                    <a:pt x="687" y="447"/>
                    <a:pt x="685" y="450"/>
                    <a:pt x="683" y="451"/>
                  </a:cubicBezTo>
                  <a:cubicBezTo>
                    <a:pt x="681" y="452"/>
                    <a:pt x="678" y="453"/>
                    <a:pt x="674" y="452"/>
                  </a:cubicBezTo>
                  <a:cubicBezTo>
                    <a:pt x="670" y="452"/>
                    <a:pt x="667" y="450"/>
                    <a:pt x="665" y="449"/>
                  </a:cubicBezTo>
                  <a:cubicBezTo>
                    <a:pt x="663" y="447"/>
                    <a:pt x="662" y="444"/>
                    <a:pt x="663" y="441"/>
                  </a:cubicBezTo>
                  <a:cubicBezTo>
                    <a:pt x="663" y="438"/>
                    <a:pt x="664" y="435"/>
                    <a:pt x="667" y="434"/>
                  </a:cubicBezTo>
                  <a:cubicBezTo>
                    <a:pt x="669" y="433"/>
                    <a:pt x="672" y="432"/>
                    <a:pt x="676" y="433"/>
                  </a:cubicBezTo>
                  <a:cubicBezTo>
                    <a:pt x="680" y="433"/>
                    <a:pt x="683" y="435"/>
                    <a:pt x="685" y="436"/>
                  </a:cubicBezTo>
                  <a:cubicBezTo>
                    <a:pt x="687" y="438"/>
                    <a:pt x="687" y="441"/>
                    <a:pt x="687" y="444"/>
                  </a:cubicBezTo>
                  <a:close/>
                  <a:moveTo>
                    <a:pt x="651" y="478"/>
                  </a:moveTo>
                  <a:cubicBezTo>
                    <a:pt x="652" y="474"/>
                    <a:pt x="653" y="472"/>
                    <a:pt x="654" y="471"/>
                  </a:cubicBezTo>
                  <a:cubicBezTo>
                    <a:pt x="655" y="469"/>
                    <a:pt x="656" y="468"/>
                    <a:pt x="658" y="467"/>
                  </a:cubicBezTo>
                  <a:cubicBezTo>
                    <a:pt x="659" y="466"/>
                    <a:pt x="661" y="466"/>
                    <a:pt x="662" y="465"/>
                  </a:cubicBezTo>
                  <a:cubicBezTo>
                    <a:pt x="664" y="465"/>
                    <a:pt x="666" y="466"/>
                    <a:pt x="669" y="466"/>
                  </a:cubicBezTo>
                  <a:cubicBezTo>
                    <a:pt x="689" y="471"/>
                    <a:pt x="689" y="471"/>
                    <a:pt x="689" y="471"/>
                  </a:cubicBezTo>
                  <a:cubicBezTo>
                    <a:pt x="687" y="478"/>
                    <a:pt x="687" y="478"/>
                    <a:pt x="687" y="478"/>
                  </a:cubicBezTo>
                  <a:cubicBezTo>
                    <a:pt x="667" y="474"/>
                    <a:pt x="667" y="474"/>
                    <a:pt x="667" y="474"/>
                  </a:cubicBezTo>
                  <a:cubicBezTo>
                    <a:pt x="665" y="473"/>
                    <a:pt x="664" y="473"/>
                    <a:pt x="663" y="473"/>
                  </a:cubicBezTo>
                  <a:cubicBezTo>
                    <a:pt x="662" y="473"/>
                    <a:pt x="661" y="473"/>
                    <a:pt x="661" y="473"/>
                  </a:cubicBezTo>
                  <a:cubicBezTo>
                    <a:pt x="660" y="474"/>
                    <a:pt x="659" y="475"/>
                    <a:pt x="658" y="475"/>
                  </a:cubicBezTo>
                  <a:cubicBezTo>
                    <a:pt x="658" y="476"/>
                    <a:pt x="657" y="478"/>
                    <a:pt x="657" y="480"/>
                  </a:cubicBezTo>
                  <a:cubicBezTo>
                    <a:pt x="655" y="488"/>
                    <a:pt x="655" y="488"/>
                    <a:pt x="655" y="488"/>
                  </a:cubicBezTo>
                  <a:cubicBezTo>
                    <a:pt x="649" y="487"/>
                    <a:pt x="649" y="487"/>
                    <a:pt x="649" y="487"/>
                  </a:cubicBezTo>
                  <a:cubicBezTo>
                    <a:pt x="651" y="478"/>
                    <a:pt x="651" y="478"/>
                    <a:pt x="651" y="478"/>
                  </a:cubicBezTo>
                  <a:close/>
                  <a:moveTo>
                    <a:pt x="667" y="494"/>
                  </a:moveTo>
                  <a:cubicBezTo>
                    <a:pt x="672" y="496"/>
                    <a:pt x="676" y="499"/>
                    <a:pt x="678" y="503"/>
                  </a:cubicBezTo>
                  <a:cubicBezTo>
                    <a:pt x="679" y="507"/>
                    <a:pt x="679" y="512"/>
                    <a:pt x="677" y="517"/>
                  </a:cubicBezTo>
                  <a:cubicBezTo>
                    <a:pt x="675" y="523"/>
                    <a:pt x="671" y="526"/>
                    <a:pt x="668" y="528"/>
                  </a:cubicBezTo>
                  <a:cubicBezTo>
                    <a:pt x="664" y="529"/>
                    <a:pt x="659" y="529"/>
                    <a:pt x="653" y="527"/>
                  </a:cubicBezTo>
                  <a:cubicBezTo>
                    <a:pt x="647" y="524"/>
                    <a:pt x="644" y="521"/>
                    <a:pt x="642" y="517"/>
                  </a:cubicBezTo>
                  <a:cubicBezTo>
                    <a:pt x="640" y="513"/>
                    <a:pt x="641" y="509"/>
                    <a:pt x="643" y="503"/>
                  </a:cubicBezTo>
                  <a:cubicBezTo>
                    <a:pt x="645" y="497"/>
                    <a:pt x="648" y="494"/>
                    <a:pt x="652" y="492"/>
                  </a:cubicBezTo>
                  <a:cubicBezTo>
                    <a:pt x="656" y="491"/>
                    <a:pt x="661" y="491"/>
                    <a:pt x="667" y="494"/>
                  </a:cubicBezTo>
                  <a:close/>
                  <a:moveTo>
                    <a:pt x="671" y="515"/>
                  </a:moveTo>
                  <a:cubicBezTo>
                    <a:pt x="670" y="518"/>
                    <a:pt x="668" y="520"/>
                    <a:pt x="666" y="520"/>
                  </a:cubicBezTo>
                  <a:cubicBezTo>
                    <a:pt x="663" y="521"/>
                    <a:pt x="660" y="521"/>
                    <a:pt x="656" y="519"/>
                  </a:cubicBezTo>
                  <a:cubicBezTo>
                    <a:pt x="652" y="517"/>
                    <a:pt x="650" y="516"/>
                    <a:pt x="649" y="513"/>
                  </a:cubicBezTo>
                  <a:cubicBezTo>
                    <a:pt x="647" y="511"/>
                    <a:pt x="647" y="508"/>
                    <a:pt x="648" y="505"/>
                  </a:cubicBezTo>
                  <a:cubicBezTo>
                    <a:pt x="650" y="502"/>
                    <a:pt x="651" y="500"/>
                    <a:pt x="654" y="500"/>
                  </a:cubicBezTo>
                  <a:cubicBezTo>
                    <a:pt x="656" y="499"/>
                    <a:pt x="660" y="500"/>
                    <a:pt x="664" y="501"/>
                  </a:cubicBezTo>
                  <a:cubicBezTo>
                    <a:pt x="667" y="503"/>
                    <a:pt x="670" y="505"/>
                    <a:pt x="671" y="507"/>
                  </a:cubicBezTo>
                  <a:cubicBezTo>
                    <a:pt x="672" y="509"/>
                    <a:pt x="672" y="512"/>
                    <a:pt x="671" y="515"/>
                  </a:cubicBezTo>
                  <a:close/>
                  <a:moveTo>
                    <a:pt x="641" y="544"/>
                  </a:moveTo>
                  <a:cubicBezTo>
                    <a:pt x="646" y="547"/>
                    <a:pt x="646" y="547"/>
                    <a:pt x="646" y="547"/>
                  </a:cubicBezTo>
                  <a:cubicBezTo>
                    <a:pt x="637" y="562"/>
                    <a:pt x="637" y="562"/>
                    <a:pt x="637" y="562"/>
                  </a:cubicBezTo>
                  <a:cubicBezTo>
                    <a:pt x="619" y="552"/>
                    <a:pt x="619" y="552"/>
                    <a:pt x="619" y="552"/>
                  </a:cubicBezTo>
                  <a:cubicBezTo>
                    <a:pt x="628" y="538"/>
                    <a:pt x="628" y="538"/>
                    <a:pt x="628" y="538"/>
                  </a:cubicBezTo>
                  <a:cubicBezTo>
                    <a:pt x="629" y="535"/>
                    <a:pt x="631" y="533"/>
                    <a:pt x="632" y="532"/>
                  </a:cubicBezTo>
                  <a:cubicBezTo>
                    <a:pt x="633" y="531"/>
                    <a:pt x="634" y="530"/>
                    <a:pt x="636" y="530"/>
                  </a:cubicBezTo>
                  <a:cubicBezTo>
                    <a:pt x="638" y="529"/>
                    <a:pt x="641" y="529"/>
                    <a:pt x="643" y="529"/>
                  </a:cubicBezTo>
                  <a:cubicBezTo>
                    <a:pt x="645" y="529"/>
                    <a:pt x="648" y="530"/>
                    <a:pt x="651" y="532"/>
                  </a:cubicBezTo>
                  <a:cubicBezTo>
                    <a:pt x="656" y="535"/>
                    <a:pt x="659" y="539"/>
                    <a:pt x="661" y="543"/>
                  </a:cubicBezTo>
                  <a:cubicBezTo>
                    <a:pt x="662" y="547"/>
                    <a:pt x="661" y="551"/>
                    <a:pt x="658" y="556"/>
                  </a:cubicBezTo>
                  <a:cubicBezTo>
                    <a:pt x="650" y="570"/>
                    <a:pt x="650" y="570"/>
                    <a:pt x="650" y="570"/>
                  </a:cubicBezTo>
                  <a:cubicBezTo>
                    <a:pt x="644" y="567"/>
                    <a:pt x="644" y="567"/>
                    <a:pt x="644" y="567"/>
                  </a:cubicBezTo>
                  <a:cubicBezTo>
                    <a:pt x="653" y="553"/>
                    <a:pt x="653" y="553"/>
                    <a:pt x="653" y="553"/>
                  </a:cubicBezTo>
                  <a:cubicBezTo>
                    <a:pt x="654" y="550"/>
                    <a:pt x="654" y="548"/>
                    <a:pt x="654" y="546"/>
                  </a:cubicBezTo>
                  <a:cubicBezTo>
                    <a:pt x="653" y="544"/>
                    <a:pt x="650" y="542"/>
                    <a:pt x="647" y="539"/>
                  </a:cubicBezTo>
                  <a:cubicBezTo>
                    <a:pt x="644" y="537"/>
                    <a:pt x="641" y="537"/>
                    <a:pt x="639" y="537"/>
                  </a:cubicBezTo>
                  <a:cubicBezTo>
                    <a:pt x="636" y="537"/>
                    <a:pt x="635" y="538"/>
                    <a:pt x="633" y="541"/>
                  </a:cubicBezTo>
                  <a:cubicBezTo>
                    <a:pt x="629" y="548"/>
                    <a:pt x="629" y="548"/>
                    <a:pt x="629" y="548"/>
                  </a:cubicBezTo>
                  <a:cubicBezTo>
                    <a:pt x="636" y="553"/>
                    <a:pt x="636" y="553"/>
                    <a:pt x="636" y="553"/>
                  </a:cubicBezTo>
                  <a:cubicBezTo>
                    <a:pt x="641" y="544"/>
                    <a:pt x="641" y="544"/>
                    <a:pt x="641" y="544"/>
                  </a:cubicBezTo>
                  <a:close/>
                  <a:moveTo>
                    <a:pt x="648" y="574"/>
                  </a:moveTo>
                  <a:cubicBezTo>
                    <a:pt x="643" y="581"/>
                    <a:pt x="643" y="581"/>
                    <a:pt x="643" y="581"/>
                  </a:cubicBezTo>
                  <a:cubicBezTo>
                    <a:pt x="627" y="580"/>
                    <a:pt x="627" y="580"/>
                    <a:pt x="627" y="580"/>
                  </a:cubicBezTo>
                  <a:cubicBezTo>
                    <a:pt x="632" y="595"/>
                    <a:pt x="632" y="595"/>
                    <a:pt x="632" y="595"/>
                  </a:cubicBezTo>
                  <a:cubicBezTo>
                    <a:pt x="627" y="602"/>
                    <a:pt x="627" y="602"/>
                    <a:pt x="627" y="602"/>
                  </a:cubicBezTo>
                  <a:cubicBezTo>
                    <a:pt x="619" y="579"/>
                    <a:pt x="619" y="579"/>
                    <a:pt x="619" y="579"/>
                  </a:cubicBezTo>
                  <a:cubicBezTo>
                    <a:pt x="607" y="570"/>
                    <a:pt x="607" y="570"/>
                    <a:pt x="607" y="570"/>
                  </a:cubicBezTo>
                  <a:cubicBezTo>
                    <a:pt x="611" y="564"/>
                    <a:pt x="611" y="564"/>
                    <a:pt x="611" y="564"/>
                  </a:cubicBezTo>
                  <a:cubicBezTo>
                    <a:pt x="624" y="573"/>
                    <a:pt x="624" y="573"/>
                    <a:pt x="624" y="573"/>
                  </a:cubicBezTo>
                  <a:cubicBezTo>
                    <a:pt x="648" y="574"/>
                    <a:pt x="648" y="574"/>
                    <a:pt x="648" y="574"/>
                  </a:cubicBezTo>
                  <a:close/>
                  <a:moveTo>
                    <a:pt x="264" y="535"/>
                  </a:moveTo>
                  <a:cubicBezTo>
                    <a:pt x="392" y="535"/>
                    <a:pt x="392" y="535"/>
                    <a:pt x="392" y="535"/>
                  </a:cubicBezTo>
                  <a:cubicBezTo>
                    <a:pt x="401" y="536"/>
                    <a:pt x="400" y="566"/>
                    <a:pt x="392" y="565"/>
                  </a:cubicBezTo>
                  <a:cubicBezTo>
                    <a:pt x="264" y="565"/>
                    <a:pt x="264" y="565"/>
                    <a:pt x="264" y="565"/>
                  </a:cubicBezTo>
                  <a:cubicBezTo>
                    <a:pt x="275" y="565"/>
                    <a:pt x="276" y="536"/>
                    <a:pt x="264" y="535"/>
                  </a:cubicBezTo>
                  <a:close/>
                  <a:moveTo>
                    <a:pt x="550" y="535"/>
                  </a:moveTo>
                  <a:cubicBezTo>
                    <a:pt x="538" y="536"/>
                    <a:pt x="539" y="565"/>
                    <a:pt x="550" y="565"/>
                  </a:cubicBezTo>
                  <a:cubicBezTo>
                    <a:pt x="421" y="565"/>
                    <a:pt x="421" y="565"/>
                    <a:pt x="421" y="565"/>
                  </a:cubicBezTo>
                  <a:cubicBezTo>
                    <a:pt x="413" y="566"/>
                    <a:pt x="412" y="536"/>
                    <a:pt x="421" y="535"/>
                  </a:cubicBezTo>
                  <a:cubicBezTo>
                    <a:pt x="550" y="535"/>
                    <a:pt x="550" y="535"/>
                    <a:pt x="550" y="535"/>
                  </a:cubicBezTo>
                  <a:close/>
                  <a:moveTo>
                    <a:pt x="495" y="212"/>
                  </a:moveTo>
                  <a:cubicBezTo>
                    <a:pt x="495" y="260"/>
                    <a:pt x="495" y="260"/>
                    <a:pt x="495" y="260"/>
                  </a:cubicBezTo>
                  <a:cubicBezTo>
                    <a:pt x="481" y="257"/>
                    <a:pt x="469" y="266"/>
                    <a:pt x="462" y="280"/>
                  </a:cubicBezTo>
                  <a:cubicBezTo>
                    <a:pt x="462" y="449"/>
                    <a:pt x="462" y="449"/>
                    <a:pt x="462" y="449"/>
                  </a:cubicBezTo>
                  <a:cubicBezTo>
                    <a:pt x="493" y="439"/>
                    <a:pt x="510" y="421"/>
                    <a:pt x="516" y="396"/>
                  </a:cubicBezTo>
                  <a:cubicBezTo>
                    <a:pt x="519" y="389"/>
                    <a:pt x="519" y="377"/>
                    <a:pt x="514" y="358"/>
                  </a:cubicBezTo>
                  <a:cubicBezTo>
                    <a:pt x="501" y="332"/>
                    <a:pt x="486" y="324"/>
                    <a:pt x="477" y="327"/>
                  </a:cubicBezTo>
                  <a:cubicBezTo>
                    <a:pt x="477" y="278"/>
                    <a:pt x="477" y="278"/>
                    <a:pt x="477" y="278"/>
                  </a:cubicBezTo>
                  <a:cubicBezTo>
                    <a:pt x="516" y="281"/>
                    <a:pt x="552" y="305"/>
                    <a:pt x="562" y="357"/>
                  </a:cubicBezTo>
                  <a:cubicBezTo>
                    <a:pt x="570" y="390"/>
                    <a:pt x="562" y="422"/>
                    <a:pt x="545" y="449"/>
                  </a:cubicBezTo>
                  <a:cubicBezTo>
                    <a:pt x="523" y="472"/>
                    <a:pt x="499" y="491"/>
                    <a:pt x="462" y="497"/>
                  </a:cubicBezTo>
                  <a:cubicBezTo>
                    <a:pt x="462" y="514"/>
                    <a:pt x="462" y="514"/>
                    <a:pt x="462" y="514"/>
                  </a:cubicBezTo>
                  <a:cubicBezTo>
                    <a:pt x="413" y="514"/>
                    <a:pt x="413" y="514"/>
                    <a:pt x="413" y="514"/>
                  </a:cubicBezTo>
                  <a:cubicBezTo>
                    <a:pt x="413" y="274"/>
                    <a:pt x="413" y="274"/>
                    <a:pt x="413" y="274"/>
                  </a:cubicBezTo>
                  <a:cubicBezTo>
                    <a:pt x="425" y="233"/>
                    <a:pt x="453" y="213"/>
                    <a:pt x="495" y="212"/>
                  </a:cubicBezTo>
                  <a:close/>
                  <a:moveTo>
                    <a:pt x="316" y="212"/>
                  </a:moveTo>
                  <a:cubicBezTo>
                    <a:pt x="358" y="213"/>
                    <a:pt x="386" y="233"/>
                    <a:pt x="398" y="274"/>
                  </a:cubicBezTo>
                  <a:cubicBezTo>
                    <a:pt x="398" y="514"/>
                    <a:pt x="398" y="514"/>
                    <a:pt x="398" y="514"/>
                  </a:cubicBezTo>
                  <a:cubicBezTo>
                    <a:pt x="349" y="514"/>
                    <a:pt x="349" y="514"/>
                    <a:pt x="349" y="514"/>
                  </a:cubicBezTo>
                  <a:cubicBezTo>
                    <a:pt x="349" y="497"/>
                    <a:pt x="349" y="497"/>
                    <a:pt x="349" y="497"/>
                  </a:cubicBezTo>
                  <a:cubicBezTo>
                    <a:pt x="312" y="491"/>
                    <a:pt x="288" y="472"/>
                    <a:pt x="267" y="449"/>
                  </a:cubicBezTo>
                  <a:cubicBezTo>
                    <a:pt x="249" y="422"/>
                    <a:pt x="241" y="390"/>
                    <a:pt x="249" y="357"/>
                  </a:cubicBezTo>
                  <a:cubicBezTo>
                    <a:pt x="259" y="305"/>
                    <a:pt x="295" y="281"/>
                    <a:pt x="334" y="278"/>
                  </a:cubicBezTo>
                  <a:cubicBezTo>
                    <a:pt x="334" y="327"/>
                    <a:pt x="334" y="327"/>
                    <a:pt x="334" y="327"/>
                  </a:cubicBezTo>
                  <a:cubicBezTo>
                    <a:pt x="325" y="324"/>
                    <a:pt x="310" y="332"/>
                    <a:pt x="297" y="358"/>
                  </a:cubicBezTo>
                  <a:cubicBezTo>
                    <a:pt x="292" y="377"/>
                    <a:pt x="292" y="389"/>
                    <a:pt x="295" y="396"/>
                  </a:cubicBezTo>
                  <a:cubicBezTo>
                    <a:pt x="302" y="421"/>
                    <a:pt x="318" y="439"/>
                    <a:pt x="349" y="449"/>
                  </a:cubicBezTo>
                  <a:cubicBezTo>
                    <a:pt x="349" y="280"/>
                    <a:pt x="349" y="280"/>
                    <a:pt x="349" y="280"/>
                  </a:cubicBezTo>
                  <a:cubicBezTo>
                    <a:pt x="343" y="266"/>
                    <a:pt x="330" y="257"/>
                    <a:pt x="316" y="260"/>
                  </a:cubicBezTo>
                  <a:cubicBezTo>
                    <a:pt x="316" y="212"/>
                    <a:pt x="316" y="212"/>
                    <a:pt x="316" y="212"/>
                  </a:cubicBezTo>
                  <a:close/>
                  <a:moveTo>
                    <a:pt x="249" y="587"/>
                  </a:moveTo>
                  <a:cubicBezTo>
                    <a:pt x="567" y="587"/>
                    <a:pt x="567" y="587"/>
                    <a:pt x="567" y="587"/>
                  </a:cubicBezTo>
                  <a:cubicBezTo>
                    <a:pt x="567" y="615"/>
                    <a:pt x="567" y="615"/>
                    <a:pt x="567" y="615"/>
                  </a:cubicBezTo>
                  <a:cubicBezTo>
                    <a:pt x="249" y="615"/>
                    <a:pt x="249" y="615"/>
                    <a:pt x="249" y="615"/>
                  </a:cubicBezTo>
                  <a:lnTo>
                    <a:pt x="249" y="587"/>
                  </a:lnTo>
                  <a:close/>
                </a:path>
              </a:pathLst>
            </a:custGeom>
            <a:solidFill>
              <a:srgbClr val="B6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481990" y="670551"/>
            <a:ext cx="8340997" cy="88272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zh-CN" altLang="en-US" sz="3600" kern="1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A6BC-0899-4D80-8A1E-DCD329887E2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D81B-ADF2-4E81-89E9-715225DDC3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0B63-345B-4ECE-96D4-95892A61F48D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D81B-ADF2-4E81-89E9-715225DDC3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6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205322" y="152400"/>
            <a:ext cx="11852476" cy="6587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69762" y="1126766"/>
            <a:ext cx="11852476" cy="54607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676fecc8-5938-4c2a-98aa-ea8df123951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 userDrawn="1">
            <p:custDataLst>
              <p:tags r:id="rId2"/>
            </p:custDataLst>
          </p:nvPr>
        </p:nvGrpSpPr>
        <p:grpSpPr>
          <a:xfrm>
            <a:off x="396240" y="270441"/>
            <a:ext cx="1737360" cy="471466"/>
            <a:chOff x="2647449" y="2492374"/>
            <a:chExt cx="6897103" cy="1871663"/>
          </a:xfrm>
        </p:grpSpPr>
        <p:sp>
          <p:nvSpPr>
            <p:cNvPr id="8" name="íšľíḑe"/>
            <p:cNvSpPr/>
            <p:nvPr userDrawn="1"/>
          </p:nvSpPr>
          <p:spPr bwMode="auto">
            <a:xfrm>
              <a:off x="4864297" y="2650172"/>
              <a:ext cx="4625464" cy="1089247"/>
            </a:xfrm>
            <a:custGeom>
              <a:avLst/>
              <a:gdLst>
                <a:gd name="T0" fmla="*/ 1846 w 2033"/>
                <a:gd name="T1" fmla="*/ 379 h 478"/>
                <a:gd name="T2" fmla="*/ 1836 w 2033"/>
                <a:gd name="T3" fmla="*/ 368 h 478"/>
                <a:gd name="T4" fmla="*/ 1932 w 2033"/>
                <a:gd name="T5" fmla="*/ 256 h 478"/>
                <a:gd name="T6" fmla="*/ 1958 w 2033"/>
                <a:gd name="T7" fmla="*/ 124 h 478"/>
                <a:gd name="T8" fmla="*/ 1868 w 2033"/>
                <a:gd name="T9" fmla="*/ 215 h 478"/>
                <a:gd name="T10" fmla="*/ 1814 w 2033"/>
                <a:gd name="T11" fmla="*/ 242 h 478"/>
                <a:gd name="T12" fmla="*/ 1796 w 2033"/>
                <a:gd name="T13" fmla="*/ 130 h 478"/>
                <a:gd name="T14" fmla="*/ 1834 w 2033"/>
                <a:gd name="T15" fmla="*/ 154 h 478"/>
                <a:gd name="T16" fmla="*/ 1859 w 2033"/>
                <a:gd name="T17" fmla="*/ 124 h 478"/>
                <a:gd name="T18" fmla="*/ 1944 w 2033"/>
                <a:gd name="T19" fmla="*/ 46 h 478"/>
                <a:gd name="T20" fmla="*/ 2022 w 2033"/>
                <a:gd name="T21" fmla="*/ 84 h 478"/>
                <a:gd name="T22" fmla="*/ 1892 w 2033"/>
                <a:gd name="T23" fmla="*/ 315 h 478"/>
                <a:gd name="T24" fmla="*/ 1927 w 2033"/>
                <a:gd name="T25" fmla="*/ 338 h 478"/>
                <a:gd name="T26" fmla="*/ 2 w 2033"/>
                <a:gd name="T27" fmla="*/ 449 h 478"/>
                <a:gd name="T28" fmla="*/ 236 w 2033"/>
                <a:gd name="T29" fmla="*/ 99 h 478"/>
                <a:gd name="T30" fmla="*/ 119 w 2033"/>
                <a:gd name="T31" fmla="*/ 112 h 478"/>
                <a:gd name="T32" fmla="*/ 276 w 2033"/>
                <a:gd name="T33" fmla="*/ 88 h 478"/>
                <a:gd name="T34" fmla="*/ 237 w 2033"/>
                <a:gd name="T35" fmla="*/ 157 h 478"/>
                <a:gd name="T36" fmla="*/ 341 w 2033"/>
                <a:gd name="T37" fmla="*/ 184 h 478"/>
                <a:gd name="T38" fmla="*/ 308 w 2033"/>
                <a:gd name="T39" fmla="*/ 295 h 478"/>
                <a:gd name="T40" fmla="*/ 253 w 2033"/>
                <a:gd name="T41" fmla="*/ 338 h 478"/>
                <a:gd name="T42" fmla="*/ 133 w 2033"/>
                <a:gd name="T43" fmla="*/ 427 h 478"/>
                <a:gd name="T44" fmla="*/ 154 w 2033"/>
                <a:gd name="T45" fmla="*/ 285 h 478"/>
                <a:gd name="T46" fmla="*/ 1171 w 2033"/>
                <a:gd name="T47" fmla="*/ 371 h 478"/>
                <a:gd name="T48" fmla="*/ 1168 w 2033"/>
                <a:gd name="T49" fmla="*/ 314 h 478"/>
                <a:gd name="T50" fmla="*/ 1220 w 2033"/>
                <a:gd name="T51" fmla="*/ 245 h 478"/>
                <a:gd name="T52" fmla="*/ 1055 w 2033"/>
                <a:gd name="T53" fmla="*/ 234 h 478"/>
                <a:gd name="T54" fmla="*/ 1168 w 2033"/>
                <a:gd name="T55" fmla="*/ 165 h 478"/>
                <a:gd name="T56" fmla="*/ 1198 w 2033"/>
                <a:gd name="T57" fmla="*/ 87 h 478"/>
                <a:gd name="T58" fmla="*/ 1204 w 2033"/>
                <a:gd name="T59" fmla="*/ 161 h 478"/>
                <a:gd name="T60" fmla="*/ 1283 w 2033"/>
                <a:gd name="T61" fmla="*/ 170 h 478"/>
                <a:gd name="T62" fmla="*/ 1235 w 2033"/>
                <a:gd name="T63" fmla="*/ 256 h 478"/>
                <a:gd name="T64" fmla="*/ 1220 w 2033"/>
                <a:gd name="T65" fmla="*/ 318 h 478"/>
                <a:gd name="T66" fmla="*/ 405 w 2033"/>
                <a:gd name="T67" fmla="*/ 412 h 478"/>
                <a:gd name="T68" fmla="*/ 434 w 2033"/>
                <a:gd name="T69" fmla="*/ 422 h 478"/>
                <a:gd name="T70" fmla="*/ 574 w 2033"/>
                <a:gd name="T71" fmla="*/ 413 h 478"/>
                <a:gd name="T72" fmla="*/ 578 w 2033"/>
                <a:gd name="T73" fmla="*/ 255 h 478"/>
                <a:gd name="T74" fmla="*/ 638 w 2033"/>
                <a:gd name="T75" fmla="*/ 104 h 478"/>
                <a:gd name="T76" fmla="*/ 466 w 2033"/>
                <a:gd name="T77" fmla="*/ 159 h 478"/>
                <a:gd name="T78" fmla="*/ 535 w 2033"/>
                <a:gd name="T79" fmla="*/ 201 h 478"/>
                <a:gd name="T80" fmla="*/ 499 w 2033"/>
                <a:gd name="T81" fmla="*/ 257 h 478"/>
                <a:gd name="T82" fmla="*/ 556 w 2033"/>
                <a:gd name="T83" fmla="*/ 225 h 478"/>
                <a:gd name="T84" fmla="*/ 531 w 2033"/>
                <a:gd name="T85" fmla="*/ 386 h 478"/>
                <a:gd name="T86" fmla="*/ 1609 w 2033"/>
                <a:gd name="T87" fmla="*/ 256 h 478"/>
                <a:gd name="T88" fmla="*/ 1562 w 2033"/>
                <a:gd name="T89" fmla="*/ 107 h 478"/>
                <a:gd name="T90" fmla="*/ 1556 w 2033"/>
                <a:gd name="T91" fmla="*/ 279 h 478"/>
                <a:gd name="T92" fmla="*/ 324 w 2033"/>
                <a:gd name="T93" fmla="*/ 382 h 478"/>
                <a:gd name="T94" fmla="*/ 1283 w 2033"/>
                <a:gd name="T95" fmla="*/ 389 h 478"/>
                <a:gd name="T96" fmla="*/ 1184 w 2033"/>
                <a:gd name="T97" fmla="*/ 385 h 478"/>
                <a:gd name="T98" fmla="*/ 731 w 2033"/>
                <a:gd name="T99" fmla="*/ 348 h 478"/>
                <a:gd name="T100" fmla="*/ 913 w 2033"/>
                <a:gd name="T101" fmla="*/ 256 h 478"/>
                <a:gd name="T102" fmla="*/ 838 w 2033"/>
                <a:gd name="T103" fmla="*/ 191 h 478"/>
                <a:gd name="T104" fmla="*/ 957 w 2033"/>
                <a:gd name="T105" fmla="*/ 243 h 478"/>
                <a:gd name="T106" fmla="*/ 875 w 2033"/>
                <a:gd name="T107" fmla="*/ 347 h 478"/>
                <a:gd name="T108" fmla="*/ 229 w 2033"/>
                <a:gd name="T109" fmla="*/ 334 h 478"/>
                <a:gd name="T110" fmla="*/ 208 w 2033"/>
                <a:gd name="T111" fmla="*/ 302 h 478"/>
                <a:gd name="T112" fmla="*/ 190 w 2033"/>
                <a:gd name="T113" fmla="*/ 339 h 478"/>
                <a:gd name="T114" fmla="*/ 651 w 2033"/>
                <a:gd name="T115" fmla="*/ 339 h 478"/>
                <a:gd name="T116" fmla="*/ 149 w 2033"/>
                <a:gd name="T117" fmla="*/ 244 h 478"/>
                <a:gd name="T118" fmla="*/ 1847 w 2033"/>
                <a:gd name="T119" fmla="*/ 174 h 478"/>
                <a:gd name="T120" fmla="*/ 1907 w 2033"/>
                <a:gd name="T121" fmla="*/ 189 h 478"/>
                <a:gd name="T122" fmla="*/ 583 w 2033"/>
                <a:gd name="T123" fmla="*/ 131 h 478"/>
                <a:gd name="T124" fmla="*/ 209 w 2033"/>
                <a:gd name="T125" fmla="*/ 1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33" h="478">
                  <a:moveTo>
                    <a:pt x="1888" y="478"/>
                  </a:moveTo>
                  <a:cubicBezTo>
                    <a:pt x="1854" y="462"/>
                    <a:pt x="1854" y="462"/>
                    <a:pt x="1854" y="462"/>
                  </a:cubicBezTo>
                  <a:cubicBezTo>
                    <a:pt x="1854" y="462"/>
                    <a:pt x="1854" y="462"/>
                    <a:pt x="1854" y="462"/>
                  </a:cubicBezTo>
                  <a:cubicBezTo>
                    <a:pt x="1851" y="463"/>
                    <a:pt x="1851" y="463"/>
                    <a:pt x="1851" y="463"/>
                  </a:cubicBezTo>
                  <a:cubicBezTo>
                    <a:pt x="1851" y="463"/>
                    <a:pt x="1851" y="463"/>
                    <a:pt x="1851" y="463"/>
                  </a:cubicBezTo>
                  <a:cubicBezTo>
                    <a:pt x="1849" y="463"/>
                    <a:pt x="1849" y="463"/>
                    <a:pt x="1849" y="463"/>
                  </a:cubicBezTo>
                  <a:cubicBezTo>
                    <a:pt x="1849" y="463"/>
                    <a:pt x="1849" y="463"/>
                    <a:pt x="1849" y="463"/>
                  </a:cubicBezTo>
                  <a:cubicBezTo>
                    <a:pt x="1846" y="463"/>
                    <a:pt x="1846" y="463"/>
                    <a:pt x="1846" y="463"/>
                  </a:cubicBezTo>
                  <a:cubicBezTo>
                    <a:pt x="1846" y="463"/>
                    <a:pt x="1846" y="463"/>
                    <a:pt x="1846" y="463"/>
                  </a:cubicBezTo>
                  <a:cubicBezTo>
                    <a:pt x="1844" y="462"/>
                    <a:pt x="1844" y="462"/>
                    <a:pt x="1844" y="462"/>
                  </a:cubicBezTo>
                  <a:cubicBezTo>
                    <a:pt x="1844" y="462"/>
                    <a:pt x="1844" y="462"/>
                    <a:pt x="1844" y="462"/>
                  </a:cubicBezTo>
                  <a:cubicBezTo>
                    <a:pt x="1841" y="462"/>
                    <a:pt x="1841" y="462"/>
                    <a:pt x="1841" y="462"/>
                  </a:cubicBezTo>
                  <a:cubicBezTo>
                    <a:pt x="1841" y="462"/>
                    <a:pt x="1841" y="462"/>
                    <a:pt x="1841" y="462"/>
                  </a:cubicBezTo>
                  <a:cubicBezTo>
                    <a:pt x="1838" y="462"/>
                    <a:pt x="1838" y="462"/>
                    <a:pt x="1838" y="462"/>
                  </a:cubicBezTo>
                  <a:cubicBezTo>
                    <a:pt x="1838" y="462"/>
                    <a:pt x="1838" y="462"/>
                    <a:pt x="1838" y="462"/>
                  </a:cubicBezTo>
                  <a:cubicBezTo>
                    <a:pt x="1835" y="462"/>
                    <a:pt x="1835" y="462"/>
                    <a:pt x="1835" y="462"/>
                  </a:cubicBezTo>
                  <a:cubicBezTo>
                    <a:pt x="1835" y="462"/>
                    <a:pt x="1835" y="462"/>
                    <a:pt x="1835" y="462"/>
                  </a:cubicBezTo>
                  <a:cubicBezTo>
                    <a:pt x="1833" y="462"/>
                    <a:pt x="1833" y="462"/>
                    <a:pt x="1833" y="462"/>
                  </a:cubicBezTo>
                  <a:cubicBezTo>
                    <a:pt x="1833" y="462"/>
                    <a:pt x="1833" y="462"/>
                    <a:pt x="1833" y="462"/>
                  </a:cubicBezTo>
                  <a:cubicBezTo>
                    <a:pt x="1829" y="460"/>
                    <a:pt x="1829" y="460"/>
                    <a:pt x="1829" y="460"/>
                  </a:cubicBezTo>
                  <a:cubicBezTo>
                    <a:pt x="1829" y="460"/>
                    <a:pt x="1829" y="460"/>
                    <a:pt x="1829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59"/>
                    <a:pt x="1827" y="459"/>
                    <a:pt x="1827" y="459"/>
                  </a:cubicBezTo>
                  <a:cubicBezTo>
                    <a:pt x="1827" y="459"/>
                    <a:pt x="1827" y="459"/>
                    <a:pt x="1827" y="459"/>
                  </a:cubicBezTo>
                  <a:cubicBezTo>
                    <a:pt x="1827" y="457"/>
                    <a:pt x="1827" y="457"/>
                    <a:pt x="1827" y="457"/>
                  </a:cubicBezTo>
                  <a:cubicBezTo>
                    <a:pt x="1827" y="457"/>
                    <a:pt x="1827" y="457"/>
                    <a:pt x="1827" y="457"/>
                  </a:cubicBezTo>
                  <a:cubicBezTo>
                    <a:pt x="1827" y="456"/>
                    <a:pt x="1827" y="456"/>
                    <a:pt x="1827" y="456"/>
                  </a:cubicBezTo>
                  <a:cubicBezTo>
                    <a:pt x="1827" y="456"/>
                    <a:pt x="1827" y="456"/>
                    <a:pt x="1827" y="456"/>
                  </a:cubicBezTo>
                  <a:cubicBezTo>
                    <a:pt x="1827" y="454"/>
                    <a:pt x="1827" y="454"/>
                    <a:pt x="1827" y="454"/>
                  </a:cubicBezTo>
                  <a:cubicBezTo>
                    <a:pt x="1827" y="454"/>
                    <a:pt x="1827" y="454"/>
                    <a:pt x="1827" y="454"/>
                  </a:cubicBezTo>
                  <a:cubicBezTo>
                    <a:pt x="1827" y="453"/>
                    <a:pt x="1827" y="453"/>
                    <a:pt x="1827" y="453"/>
                  </a:cubicBezTo>
                  <a:cubicBezTo>
                    <a:pt x="1827" y="453"/>
                    <a:pt x="1827" y="453"/>
                    <a:pt x="1827" y="453"/>
                  </a:cubicBezTo>
                  <a:cubicBezTo>
                    <a:pt x="1827" y="452"/>
                    <a:pt x="1827" y="452"/>
                    <a:pt x="1827" y="452"/>
                  </a:cubicBezTo>
                  <a:cubicBezTo>
                    <a:pt x="1827" y="452"/>
                    <a:pt x="1827" y="452"/>
                    <a:pt x="1827" y="452"/>
                  </a:cubicBezTo>
                  <a:cubicBezTo>
                    <a:pt x="1832" y="450"/>
                    <a:pt x="1832" y="450"/>
                    <a:pt x="1832" y="450"/>
                  </a:cubicBezTo>
                  <a:cubicBezTo>
                    <a:pt x="1832" y="450"/>
                    <a:pt x="1832" y="450"/>
                    <a:pt x="1832" y="450"/>
                  </a:cubicBezTo>
                  <a:cubicBezTo>
                    <a:pt x="1840" y="449"/>
                    <a:pt x="1840" y="449"/>
                    <a:pt x="1840" y="449"/>
                  </a:cubicBezTo>
                  <a:cubicBezTo>
                    <a:pt x="1840" y="449"/>
                    <a:pt x="1840" y="449"/>
                    <a:pt x="1840" y="449"/>
                  </a:cubicBezTo>
                  <a:cubicBezTo>
                    <a:pt x="1847" y="449"/>
                    <a:pt x="1847" y="449"/>
                    <a:pt x="1847" y="449"/>
                  </a:cubicBezTo>
                  <a:cubicBezTo>
                    <a:pt x="1847" y="449"/>
                    <a:pt x="1847" y="449"/>
                    <a:pt x="1847" y="449"/>
                  </a:cubicBezTo>
                  <a:cubicBezTo>
                    <a:pt x="1855" y="449"/>
                    <a:pt x="1855" y="449"/>
                    <a:pt x="1855" y="449"/>
                  </a:cubicBezTo>
                  <a:cubicBezTo>
                    <a:pt x="1855" y="449"/>
                    <a:pt x="1855" y="449"/>
                    <a:pt x="1855" y="449"/>
                  </a:cubicBezTo>
                  <a:cubicBezTo>
                    <a:pt x="1863" y="450"/>
                    <a:pt x="1863" y="450"/>
                    <a:pt x="1863" y="450"/>
                  </a:cubicBezTo>
                  <a:cubicBezTo>
                    <a:pt x="1863" y="450"/>
                    <a:pt x="1863" y="450"/>
                    <a:pt x="1863" y="450"/>
                  </a:cubicBezTo>
                  <a:cubicBezTo>
                    <a:pt x="1870" y="449"/>
                    <a:pt x="1870" y="449"/>
                    <a:pt x="1870" y="449"/>
                  </a:cubicBezTo>
                  <a:cubicBezTo>
                    <a:pt x="1870" y="449"/>
                    <a:pt x="1870" y="449"/>
                    <a:pt x="1870" y="449"/>
                  </a:cubicBezTo>
                  <a:cubicBezTo>
                    <a:pt x="1876" y="446"/>
                    <a:pt x="1876" y="446"/>
                    <a:pt x="1876" y="446"/>
                  </a:cubicBezTo>
                  <a:cubicBezTo>
                    <a:pt x="1876" y="446"/>
                    <a:pt x="1876" y="446"/>
                    <a:pt x="1876" y="446"/>
                  </a:cubicBezTo>
                  <a:cubicBezTo>
                    <a:pt x="1883" y="439"/>
                    <a:pt x="1883" y="439"/>
                    <a:pt x="1883" y="439"/>
                  </a:cubicBezTo>
                  <a:cubicBezTo>
                    <a:pt x="1883" y="439"/>
                    <a:pt x="1883" y="439"/>
                    <a:pt x="1883" y="439"/>
                  </a:cubicBezTo>
                  <a:cubicBezTo>
                    <a:pt x="1883" y="430"/>
                    <a:pt x="1883" y="430"/>
                    <a:pt x="1883" y="430"/>
                  </a:cubicBezTo>
                  <a:cubicBezTo>
                    <a:pt x="1883" y="430"/>
                    <a:pt x="1883" y="430"/>
                    <a:pt x="1883" y="430"/>
                  </a:cubicBezTo>
                  <a:cubicBezTo>
                    <a:pt x="1884" y="420"/>
                    <a:pt x="1884" y="420"/>
                    <a:pt x="1884" y="420"/>
                  </a:cubicBezTo>
                  <a:cubicBezTo>
                    <a:pt x="1884" y="420"/>
                    <a:pt x="1884" y="420"/>
                    <a:pt x="1884" y="420"/>
                  </a:cubicBezTo>
                  <a:cubicBezTo>
                    <a:pt x="1884" y="410"/>
                    <a:pt x="1884" y="410"/>
                    <a:pt x="1884" y="410"/>
                  </a:cubicBezTo>
                  <a:cubicBezTo>
                    <a:pt x="1884" y="410"/>
                    <a:pt x="1884" y="410"/>
                    <a:pt x="1884" y="410"/>
                  </a:cubicBezTo>
                  <a:cubicBezTo>
                    <a:pt x="1885" y="398"/>
                    <a:pt x="1885" y="398"/>
                    <a:pt x="1885" y="398"/>
                  </a:cubicBezTo>
                  <a:cubicBezTo>
                    <a:pt x="1885" y="398"/>
                    <a:pt x="1885" y="398"/>
                    <a:pt x="1885" y="398"/>
                  </a:cubicBezTo>
                  <a:cubicBezTo>
                    <a:pt x="1885" y="388"/>
                    <a:pt x="1885" y="388"/>
                    <a:pt x="1885" y="388"/>
                  </a:cubicBezTo>
                  <a:cubicBezTo>
                    <a:pt x="1885" y="388"/>
                    <a:pt x="1885" y="388"/>
                    <a:pt x="1885" y="388"/>
                  </a:cubicBezTo>
                  <a:cubicBezTo>
                    <a:pt x="1885" y="377"/>
                    <a:pt x="1885" y="377"/>
                    <a:pt x="1885" y="377"/>
                  </a:cubicBezTo>
                  <a:cubicBezTo>
                    <a:pt x="1885" y="377"/>
                    <a:pt x="1885" y="377"/>
                    <a:pt x="1885" y="377"/>
                  </a:cubicBezTo>
                  <a:cubicBezTo>
                    <a:pt x="1884" y="367"/>
                    <a:pt x="1884" y="367"/>
                    <a:pt x="1884" y="367"/>
                  </a:cubicBezTo>
                  <a:cubicBezTo>
                    <a:pt x="1884" y="367"/>
                    <a:pt x="1884" y="367"/>
                    <a:pt x="1884" y="367"/>
                  </a:cubicBezTo>
                  <a:cubicBezTo>
                    <a:pt x="1883" y="356"/>
                    <a:pt x="1883" y="356"/>
                    <a:pt x="1883" y="356"/>
                  </a:cubicBezTo>
                  <a:cubicBezTo>
                    <a:pt x="1883" y="356"/>
                    <a:pt x="1883" y="356"/>
                    <a:pt x="1883" y="356"/>
                  </a:cubicBezTo>
                  <a:cubicBezTo>
                    <a:pt x="1875" y="360"/>
                    <a:pt x="1875" y="360"/>
                    <a:pt x="1875" y="360"/>
                  </a:cubicBezTo>
                  <a:cubicBezTo>
                    <a:pt x="1875" y="360"/>
                    <a:pt x="1875" y="360"/>
                    <a:pt x="1875" y="360"/>
                  </a:cubicBezTo>
                  <a:cubicBezTo>
                    <a:pt x="1868" y="364"/>
                    <a:pt x="1868" y="364"/>
                    <a:pt x="1868" y="364"/>
                  </a:cubicBezTo>
                  <a:cubicBezTo>
                    <a:pt x="1868" y="364"/>
                    <a:pt x="1868" y="364"/>
                    <a:pt x="1868" y="364"/>
                  </a:cubicBezTo>
                  <a:cubicBezTo>
                    <a:pt x="1860" y="368"/>
                    <a:pt x="1860" y="368"/>
                    <a:pt x="1860" y="368"/>
                  </a:cubicBezTo>
                  <a:cubicBezTo>
                    <a:pt x="1860" y="368"/>
                    <a:pt x="1860" y="368"/>
                    <a:pt x="1860" y="368"/>
                  </a:cubicBezTo>
                  <a:cubicBezTo>
                    <a:pt x="1854" y="373"/>
                    <a:pt x="1854" y="373"/>
                    <a:pt x="1854" y="373"/>
                  </a:cubicBezTo>
                  <a:cubicBezTo>
                    <a:pt x="1854" y="373"/>
                    <a:pt x="1854" y="373"/>
                    <a:pt x="1854" y="373"/>
                  </a:cubicBezTo>
                  <a:cubicBezTo>
                    <a:pt x="1846" y="379"/>
                    <a:pt x="1846" y="379"/>
                    <a:pt x="1846" y="379"/>
                  </a:cubicBezTo>
                  <a:cubicBezTo>
                    <a:pt x="1846" y="379"/>
                    <a:pt x="1846" y="379"/>
                    <a:pt x="1846" y="379"/>
                  </a:cubicBezTo>
                  <a:cubicBezTo>
                    <a:pt x="1838" y="383"/>
                    <a:pt x="1838" y="383"/>
                    <a:pt x="1838" y="383"/>
                  </a:cubicBezTo>
                  <a:cubicBezTo>
                    <a:pt x="1838" y="383"/>
                    <a:pt x="1838" y="383"/>
                    <a:pt x="1838" y="383"/>
                  </a:cubicBezTo>
                  <a:cubicBezTo>
                    <a:pt x="1830" y="389"/>
                    <a:pt x="1830" y="389"/>
                    <a:pt x="1830" y="389"/>
                  </a:cubicBezTo>
                  <a:cubicBezTo>
                    <a:pt x="1830" y="389"/>
                    <a:pt x="1830" y="389"/>
                    <a:pt x="1830" y="389"/>
                  </a:cubicBezTo>
                  <a:cubicBezTo>
                    <a:pt x="1823" y="392"/>
                    <a:pt x="1823" y="392"/>
                    <a:pt x="1823" y="392"/>
                  </a:cubicBezTo>
                  <a:cubicBezTo>
                    <a:pt x="1823" y="392"/>
                    <a:pt x="1823" y="392"/>
                    <a:pt x="1823" y="392"/>
                  </a:cubicBezTo>
                  <a:cubicBezTo>
                    <a:pt x="1817" y="396"/>
                    <a:pt x="1817" y="396"/>
                    <a:pt x="1817" y="396"/>
                  </a:cubicBezTo>
                  <a:cubicBezTo>
                    <a:pt x="1817" y="396"/>
                    <a:pt x="1817" y="396"/>
                    <a:pt x="1817" y="396"/>
                  </a:cubicBezTo>
                  <a:cubicBezTo>
                    <a:pt x="1812" y="398"/>
                    <a:pt x="1812" y="398"/>
                    <a:pt x="1812" y="398"/>
                  </a:cubicBezTo>
                  <a:cubicBezTo>
                    <a:pt x="1812" y="398"/>
                    <a:pt x="1812" y="398"/>
                    <a:pt x="1812" y="398"/>
                  </a:cubicBezTo>
                  <a:cubicBezTo>
                    <a:pt x="1807" y="401"/>
                    <a:pt x="1807" y="401"/>
                    <a:pt x="1807" y="401"/>
                  </a:cubicBezTo>
                  <a:cubicBezTo>
                    <a:pt x="1807" y="401"/>
                    <a:pt x="1807" y="401"/>
                    <a:pt x="1807" y="401"/>
                  </a:cubicBezTo>
                  <a:cubicBezTo>
                    <a:pt x="1803" y="403"/>
                    <a:pt x="1803" y="403"/>
                    <a:pt x="1803" y="403"/>
                  </a:cubicBezTo>
                  <a:cubicBezTo>
                    <a:pt x="1803" y="403"/>
                    <a:pt x="1803" y="403"/>
                    <a:pt x="1803" y="403"/>
                  </a:cubicBezTo>
                  <a:cubicBezTo>
                    <a:pt x="1798" y="406"/>
                    <a:pt x="1798" y="406"/>
                    <a:pt x="1798" y="406"/>
                  </a:cubicBezTo>
                  <a:cubicBezTo>
                    <a:pt x="1798" y="406"/>
                    <a:pt x="1798" y="406"/>
                    <a:pt x="1798" y="406"/>
                  </a:cubicBezTo>
                  <a:cubicBezTo>
                    <a:pt x="1792" y="407"/>
                    <a:pt x="1792" y="407"/>
                    <a:pt x="1792" y="407"/>
                  </a:cubicBezTo>
                  <a:cubicBezTo>
                    <a:pt x="1792" y="407"/>
                    <a:pt x="1792" y="407"/>
                    <a:pt x="1792" y="407"/>
                  </a:cubicBezTo>
                  <a:cubicBezTo>
                    <a:pt x="1786" y="407"/>
                    <a:pt x="1786" y="407"/>
                    <a:pt x="1786" y="407"/>
                  </a:cubicBezTo>
                  <a:cubicBezTo>
                    <a:pt x="1786" y="407"/>
                    <a:pt x="1786" y="407"/>
                    <a:pt x="1786" y="407"/>
                  </a:cubicBezTo>
                  <a:cubicBezTo>
                    <a:pt x="1781" y="405"/>
                    <a:pt x="1781" y="405"/>
                    <a:pt x="1781" y="405"/>
                  </a:cubicBezTo>
                  <a:cubicBezTo>
                    <a:pt x="1781" y="405"/>
                    <a:pt x="1781" y="405"/>
                    <a:pt x="1781" y="405"/>
                  </a:cubicBezTo>
                  <a:cubicBezTo>
                    <a:pt x="1777" y="406"/>
                    <a:pt x="1777" y="406"/>
                    <a:pt x="1777" y="406"/>
                  </a:cubicBezTo>
                  <a:cubicBezTo>
                    <a:pt x="1777" y="406"/>
                    <a:pt x="1777" y="406"/>
                    <a:pt x="1777" y="406"/>
                  </a:cubicBezTo>
                  <a:cubicBezTo>
                    <a:pt x="1774" y="406"/>
                    <a:pt x="1774" y="406"/>
                    <a:pt x="1774" y="406"/>
                  </a:cubicBezTo>
                  <a:cubicBezTo>
                    <a:pt x="1774" y="406"/>
                    <a:pt x="1774" y="406"/>
                    <a:pt x="1774" y="406"/>
                  </a:cubicBezTo>
                  <a:cubicBezTo>
                    <a:pt x="1772" y="406"/>
                    <a:pt x="1772" y="406"/>
                    <a:pt x="1772" y="406"/>
                  </a:cubicBezTo>
                  <a:cubicBezTo>
                    <a:pt x="1772" y="406"/>
                    <a:pt x="1772" y="406"/>
                    <a:pt x="1772" y="406"/>
                  </a:cubicBezTo>
                  <a:cubicBezTo>
                    <a:pt x="1770" y="405"/>
                    <a:pt x="1770" y="405"/>
                    <a:pt x="1770" y="405"/>
                  </a:cubicBezTo>
                  <a:cubicBezTo>
                    <a:pt x="1770" y="405"/>
                    <a:pt x="1770" y="405"/>
                    <a:pt x="1770" y="405"/>
                  </a:cubicBezTo>
                  <a:cubicBezTo>
                    <a:pt x="1767" y="405"/>
                    <a:pt x="1767" y="405"/>
                    <a:pt x="1767" y="405"/>
                  </a:cubicBezTo>
                  <a:cubicBezTo>
                    <a:pt x="1767" y="405"/>
                    <a:pt x="1767" y="405"/>
                    <a:pt x="1767" y="405"/>
                  </a:cubicBezTo>
                  <a:cubicBezTo>
                    <a:pt x="1765" y="403"/>
                    <a:pt x="1765" y="403"/>
                    <a:pt x="1765" y="403"/>
                  </a:cubicBezTo>
                  <a:cubicBezTo>
                    <a:pt x="1765" y="403"/>
                    <a:pt x="1765" y="403"/>
                    <a:pt x="1765" y="403"/>
                  </a:cubicBezTo>
                  <a:cubicBezTo>
                    <a:pt x="1763" y="402"/>
                    <a:pt x="1763" y="402"/>
                    <a:pt x="1763" y="402"/>
                  </a:cubicBezTo>
                  <a:cubicBezTo>
                    <a:pt x="1763" y="402"/>
                    <a:pt x="1763" y="402"/>
                    <a:pt x="1763" y="402"/>
                  </a:cubicBezTo>
                  <a:cubicBezTo>
                    <a:pt x="1761" y="399"/>
                    <a:pt x="1761" y="399"/>
                    <a:pt x="1761" y="399"/>
                  </a:cubicBezTo>
                  <a:cubicBezTo>
                    <a:pt x="1761" y="399"/>
                    <a:pt x="1761" y="399"/>
                    <a:pt x="1761" y="399"/>
                  </a:cubicBezTo>
                  <a:cubicBezTo>
                    <a:pt x="1760" y="396"/>
                    <a:pt x="1760" y="396"/>
                    <a:pt x="1760" y="396"/>
                  </a:cubicBezTo>
                  <a:cubicBezTo>
                    <a:pt x="1760" y="396"/>
                    <a:pt x="1760" y="396"/>
                    <a:pt x="1760" y="396"/>
                  </a:cubicBezTo>
                  <a:cubicBezTo>
                    <a:pt x="1763" y="394"/>
                    <a:pt x="1763" y="394"/>
                    <a:pt x="1763" y="394"/>
                  </a:cubicBezTo>
                  <a:cubicBezTo>
                    <a:pt x="1763" y="394"/>
                    <a:pt x="1763" y="394"/>
                    <a:pt x="1763" y="394"/>
                  </a:cubicBezTo>
                  <a:cubicBezTo>
                    <a:pt x="1815" y="376"/>
                    <a:pt x="1815" y="376"/>
                    <a:pt x="1815" y="376"/>
                  </a:cubicBezTo>
                  <a:cubicBezTo>
                    <a:pt x="1815" y="376"/>
                    <a:pt x="1815" y="376"/>
                    <a:pt x="1815" y="376"/>
                  </a:cubicBezTo>
                  <a:cubicBezTo>
                    <a:pt x="1815" y="377"/>
                    <a:pt x="1815" y="377"/>
                    <a:pt x="1815" y="377"/>
                  </a:cubicBezTo>
                  <a:cubicBezTo>
                    <a:pt x="1815" y="377"/>
                    <a:pt x="1815" y="377"/>
                    <a:pt x="1815" y="377"/>
                  </a:cubicBezTo>
                  <a:cubicBezTo>
                    <a:pt x="1816" y="377"/>
                    <a:pt x="1816" y="377"/>
                    <a:pt x="1816" y="377"/>
                  </a:cubicBezTo>
                  <a:cubicBezTo>
                    <a:pt x="1816" y="377"/>
                    <a:pt x="1816" y="377"/>
                    <a:pt x="1816" y="377"/>
                  </a:cubicBezTo>
                  <a:cubicBezTo>
                    <a:pt x="1817" y="377"/>
                    <a:pt x="1817" y="377"/>
                    <a:pt x="1817" y="377"/>
                  </a:cubicBezTo>
                  <a:cubicBezTo>
                    <a:pt x="1817" y="377"/>
                    <a:pt x="1817" y="377"/>
                    <a:pt x="1817" y="377"/>
                  </a:cubicBezTo>
                  <a:cubicBezTo>
                    <a:pt x="1818" y="377"/>
                    <a:pt x="1818" y="377"/>
                    <a:pt x="1818" y="377"/>
                  </a:cubicBezTo>
                  <a:cubicBezTo>
                    <a:pt x="1818" y="377"/>
                    <a:pt x="1818" y="377"/>
                    <a:pt x="1818" y="377"/>
                  </a:cubicBezTo>
                  <a:cubicBezTo>
                    <a:pt x="1819" y="377"/>
                    <a:pt x="1819" y="377"/>
                    <a:pt x="1819" y="377"/>
                  </a:cubicBezTo>
                  <a:cubicBezTo>
                    <a:pt x="1819" y="377"/>
                    <a:pt x="1819" y="377"/>
                    <a:pt x="1819" y="377"/>
                  </a:cubicBezTo>
                  <a:cubicBezTo>
                    <a:pt x="1821" y="376"/>
                    <a:pt x="1821" y="376"/>
                    <a:pt x="1821" y="376"/>
                  </a:cubicBezTo>
                  <a:cubicBezTo>
                    <a:pt x="1821" y="376"/>
                    <a:pt x="1821" y="376"/>
                    <a:pt x="1821" y="376"/>
                  </a:cubicBezTo>
                  <a:cubicBezTo>
                    <a:pt x="1822" y="375"/>
                    <a:pt x="1822" y="375"/>
                    <a:pt x="1822" y="375"/>
                  </a:cubicBezTo>
                  <a:cubicBezTo>
                    <a:pt x="1822" y="375"/>
                    <a:pt x="1822" y="375"/>
                    <a:pt x="1822" y="375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5" y="373"/>
                    <a:pt x="1825" y="373"/>
                    <a:pt x="1825" y="373"/>
                  </a:cubicBezTo>
                  <a:cubicBezTo>
                    <a:pt x="1825" y="373"/>
                    <a:pt x="1825" y="373"/>
                    <a:pt x="1825" y="373"/>
                  </a:cubicBezTo>
                  <a:cubicBezTo>
                    <a:pt x="1826" y="373"/>
                    <a:pt x="1826" y="373"/>
                    <a:pt x="1826" y="373"/>
                  </a:cubicBezTo>
                  <a:cubicBezTo>
                    <a:pt x="1826" y="373"/>
                    <a:pt x="1826" y="373"/>
                    <a:pt x="1826" y="373"/>
                  </a:cubicBezTo>
                  <a:cubicBezTo>
                    <a:pt x="1828" y="372"/>
                    <a:pt x="1828" y="372"/>
                    <a:pt x="1828" y="372"/>
                  </a:cubicBezTo>
                  <a:cubicBezTo>
                    <a:pt x="1828" y="372"/>
                    <a:pt x="1828" y="372"/>
                    <a:pt x="1828" y="372"/>
                  </a:cubicBezTo>
                  <a:cubicBezTo>
                    <a:pt x="1829" y="372"/>
                    <a:pt x="1829" y="372"/>
                    <a:pt x="1829" y="372"/>
                  </a:cubicBezTo>
                  <a:cubicBezTo>
                    <a:pt x="1829" y="372"/>
                    <a:pt x="1829" y="372"/>
                    <a:pt x="1829" y="372"/>
                  </a:cubicBezTo>
                  <a:cubicBezTo>
                    <a:pt x="1831" y="371"/>
                    <a:pt x="1831" y="371"/>
                    <a:pt x="1831" y="371"/>
                  </a:cubicBezTo>
                  <a:cubicBezTo>
                    <a:pt x="1831" y="371"/>
                    <a:pt x="1831" y="371"/>
                    <a:pt x="1831" y="371"/>
                  </a:cubicBezTo>
                  <a:cubicBezTo>
                    <a:pt x="1833" y="371"/>
                    <a:pt x="1833" y="371"/>
                    <a:pt x="1833" y="371"/>
                  </a:cubicBezTo>
                  <a:cubicBezTo>
                    <a:pt x="1833" y="371"/>
                    <a:pt x="1833" y="371"/>
                    <a:pt x="1833" y="371"/>
                  </a:cubicBezTo>
                  <a:cubicBezTo>
                    <a:pt x="1835" y="369"/>
                    <a:pt x="1835" y="369"/>
                    <a:pt x="1835" y="369"/>
                  </a:cubicBezTo>
                  <a:cubicBezTo>
                    <a:pt x="1835" y="369"/>
                    <a:pt x="1835" y="369"/>
                    <a:pt x="1835" y="369"/>
                  </a:cubicBezTo>
                  <a:cubicBezTo>
                    <a:pt x="1836" y="368"/>
                    <a:pt x="1836" y="368"/>
                    <a:pt x="1836" y="368"/>
                  </a:cubicBezTo>
                  <a:cubicBezTo>
                    <a:pt x="1836" y="368"/>
                    <a:pt x="1836" y="368"/>
                    <a:pt x="1836" y="368"/>
                  </a:cubicBezTo>
                  <a:cubicBezTo>
                    <a:pt x="1840" y="367"/>
                    <a:pt x="1840" y="367"/>
                    <a:pt x="1840" y="367"/>
                  </a:cubicBezTo>
                  <a:cubicBezTo>
                    <a:pt x="1840" y="367"/>
                    <a:pt x="1840" y="367"/>
                    <a:pt x="1840" y="367"/>
                  </a:cubicBezTo>
                  <a:cubicBezTo>
                    <a:pt x="1843" y="365"/>
                    <a:pt x="1843" y="365"/>
                    <a:pt x="1843" y="365"/>
                  </a:cubicBezTo>
                  <a:cubicBezTo>
                    <a:pt x="1843" y="365"/>
                    <a:pt x="1843" y="365"/>
                    <a:pt x="1843" y="365"/>
                  </a:cubicBezTo>
                  <a:cubicBezTo>
                    <a:pt x="1846" y="363"/>
                    <a:pt x="1846" y="363"/>
                    <a:pt x="1846" y="363"/>
                  </a:cubicBezTo>
                  <a:cubicBezTo>
                    <a:pt x="1846" y="363"/>
                    <a:pt x="1846" y="363"/>
                    <a:pt x="1846" y="363"/>
                  </a:cubicBezTo>
                  <a:cubicBezTo>
                    <a:pt x="1848" y="361"/>
                    <a:pt x="1848" y="361"/>
                    <a:pt x="1848" y="361"/>
                  </a:cubicBezTo>
                  <a:cubicBezTo>
                    <a:pt x="1848" y="361"/>
                    <a:pt x="1848" y="361"/>
                    <a:pt x="1848" y="361"/>
                  </a:cubicBezTo>
                  <a:cubicBezTo>
                    <a:pt x="1851" y="359"/>
                    <a:pt x="1851" y="359"/>
                    <a:pt x="1851" y="359"/>
                  </a:cubicBezTo>
                  <a:cubicBezTo>
                    <a:pt x="1851" y="359"/>
                    <a:pt x="1851" y="359"/>
                    <a:pt x="1851" y="359"/>
                  </a:cubicBezTo>
                  <a:cubicBezTo>
                    <a:pt x="1854" y="356"/>
                    <a:pt x="1854" y="356"/>
                    <a:pt x="1854" y="356"/>
                  </a:cubicBezTo>
                  <a:cubicBezTo>
                    <a:pt x="1854" y="356"/>
                    <a:pt x="1854" y="356"/>
                    <a:pt x="1854" y="356"/>
                  </a:cubicBezTo>
                  <a:cubicBezTo>
                    <a:pt x="1857" y="353"/>
                    <a:pt x="1857" y="353"/>
                    <a:pt x="1857" y="353"/>
                  </a:cubicBezTo>
                  <a:cubicBezTo>
                    <a:pt x="1857" y="353"/>
                    <a:pt x="1857" y="353"/>
                    <a:pt x="1857" y="353"/>
                  </a:cubicBezTo>
                  <a:cubicBezTo>
                    <a:pt x="1858" y="351"/>
                    <a:pt x="1858" y="351"/>
                    <a:pt x="1858" y="351"/>
                  </a:cubicBezTo>
                  <a:cubicBezTo>
                    <a:pt x="1858" y="351"/>
                    <a:pt x="1858" y="351"/>
                    <a:pt x="1858" y="351"/>
                  </a:cubicBezTo>
                  <a:cubicBezTo>
                    <a:pt x="1862" y="348"/>
                    <a:pt x="1862" y="348"/>
                    <a:pt x="1862" y="348"/>
                  </a:cubicBezTo>
                  <a:cubicBezTo>
                    <a:pt x="1862" y="348"/>
                    <a:pt x="1862" y="348"/>
                    <a:pt x="1862" y="348"/>
                  </a:cubicBezTo>
                  <a:cubicBezTo>
                    <a:pt x="1863" y="346"/>
                    <a:pt x="1863" y="346"/>
                    <a:pt x="1863" y="346"/>
                  </a:cubicBezTo>
                  <a:cubicBezTo>
                    <a:pt x="1863" y="346"/>
                    <a:pt x="1863" y="346"/>
                    <a:pt x="1863" y="346"/>
                  </a:cubicBezTo>
                  <a:cubicBezTo>
                    <a:pt x="1866" y="343"/>
                    <a:pt x="1866" y="343"/>
                    <a:pt x="1866" y="343"/>
                  </a:cubicBezTo>
                  <a:cubicBezTo>
                    <a:pt x="1866" y="343"/>
                    <a:pt x="1866" y="343"/>
                    <a:pt x="1866" y="343"/>
                  </a:cubicBezTo>
                  <a:cubicBezTo>
                    <a:pt x="1867" y="341"/>
                    <a:pt x="1867" y="341"/>
                    <a:pt x="1867" y="341"/>
                  </a:cubicBezTo>
                  <a:cubicBezTo>
                    <a:pt x="1867" y="341"/>
                    <a:pt x="1867" y="341"/>
                    <a:pt x="1867" y="341"/>
                  </a:cubicBezTo>
                  <a:cubicBezTo>
                    <a:pt x="1870" y="338"/>
                    <a:pt x="1870" y="338"/>
                    <a:pt x="1870" y="338"/>
                  </a:cubicBezTo>
                  <a:cubicBezTo>
                    <a:pt x="1870" y="338"/>
                    <a:pt x="1870" y="338"/>
                    <a:pt x="1870" y="338"/>
                  </a:cubicBezTo>
                  <a:cubicBezTo>
                    <a:pt x="1873" y="337"/>
                    <a:pt x="1873" y="337"/>
                    <a:pt x="1873" y="337"/>
                  </a:cubicBezTo>
                  <a:cubicBezTo>
                    <a:pt x="1873" y="337"/>
                    <a:pt x="1873" y="337"/>
                    <a:pt x="1873" y="337"/>
                  </a:cubicBezTo>
                  <a:cubicBezTo>
                    <a:pt x="1877" y="335"/>
                    <a:pt x="1877" y="335"/>
                    <a:pt x="1877" y="335"/>
                  </a:cubicBezTo>
                  <a:cubicBezTo>
                    <a:pt x="1877" y="335"/>
                    <a:pt x="1877" y="335"/>
                    <a:pt x="1877" y="335"/>
                  </a:cubicBezTo>
                  <a:cubicBezTo>
                    <a:pt x="1877" y="334"/>
                    <a:pt x="1877" y="334"/>
                    <a:pt x="1877" y="334"/>
                  </a:cubicBezTo>
                  <a:cubicBezTo>
                    <a:pt x="1877" y="334"/>
                    <a:pt x="1877" y="334"/>
                    <a:pt x="1877" y="334"/>
                  </a:cubicBezTo>
                  <a:cubicBezTo>
                    <a:pt x="1877" y="332"/>
                    <a:pt x="1877" y="332"/>
                    <a:pt x="1877" y="332"/>
                  </a:cubicBezTo>
                  <a:cubicBezTo>
                    <a:pt x="1877" y="332"/>
                    <a:pt x="1877" y="332"/>
                    <a:pt x="1877" y="332"/>
                  </a:cubicBezTo>
                  <a:cubicBezTo>
                    <a:pt x="1877" y="330"/>
                    <a:pt x="1877" y="330"/>
                    <a:pt x="1877" y="330"/>
                  </a:cubicBezTo>
                  <a:cubicBezTo>
                    <a:pt x="1877" y="330"/>
                    <a:pt x="1877" y="330"/>
                    <a:pt x="1877" y="330"/>
                  </a:cubicBezTo>
                  <a:cubicBezTo>
                    <a:pt x="1877" y="327"/>
                    <a:pt x="1877" y="327"/>
                    <a:pt x="1877" y="327"/>
                  </a:cubicBezTo>
                  <a:cubicBezTo>
                    <a:pt x="1877" y="327"/>
                    <a:pt x="1877" y="327"/>
                    <a:pt x="1877" y="327"/>
                  </a:cubicBezTo>
                  <a:cubicBezTo>
                    <a:pt x="1876" y="325"/>
                    <a:pt x="1876" y="325"/>
                    <a:pt x="1876" y="325"/>
                  </a:cubicBezTo>
                  <a:cubicBezTo>
                    <a:pt x="1876" y="325"/>
                    <a:pt x="1876" y="325"/>
                    <a:pt x="1876" y="325"/>
                  </a:cubicBezTo>
                  <a:cubicBezTo>
                    <a:pt x="1876" y="323"/>
                    <a:pt x="1876" y="323"/>
                    <a:pt x="1876" y="323"/>
                  </a:cubicBezTo>
                  <a:cubicBezTo>
                    <a:pt x="1876" y="323"/>
                    <a:pt x="1876" y="323"/>
                    <a:pt x="1876" y="323"/>
                  </a:cubicBezTo>
                  <a:cubicBezTo>
                    <a:pt x="1876" y="321"/>
                    <a:pt x="1876" y="321"/>
                    <a:pt x="1876" y="321"/>
                  </a:cubicBezTo>
                  <a:cubicBezTo>
                    <a:pt x="1876" y="321"/>
                    <a:pt x="1876" y="321"/>
                    <a:pt x="1876" y="321"/>
                  </a:cubicBezTo>
                  <a:cubicBezTo>
                    <a:pt x="1877" y="318"/>
                    <a:pt x="1877" y="318"/>
                    <a:pt x="1877" y="318"/>
                  </a:cubicBezTo>
                  <a:cubicBezTo>
                    <a:pt x="1877" y="318"/>
                    <a:pt x="1877" y="318"/>
                    <a:pt x="1877" y="318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8" y="294"/>
                    <a:pt x="1898" y="294"/>
                    <a:pt x="1898" y="294"/>
                  </a:cubicBezTo>
                  <a:cubicBezTo>
                    <a:pt x="1898" y="294"/>
                    <a:pt x="1898" y="294"/>
                    <a:pt x="1898" y="294"/>
                  </a:cubicBezTo>
                  <a:cubicBezTo>
                    <a:pt x="1900" y="294"/>
                    <a:pt x="1900" y="294"/>
                    <a:pt x="1900" y="294"/>
                  </a:cubicBezTo>
                  <a:cubicBezTo>
                    <a:pt x="1900" y="294"/>
                    <a:pt x="1900" y="294"/>
                    <a:pt x="1900" y="294"/>
                  </a:cubicBezTo>
                  <a:cubicBezTo>
                    <a:pt x="1900" y="293"/>
                    <a:pt x="1900" y="293"/>
                    <a:pt x="1900" y="293"/>
                  </a:cubicBezTo>
                  <a:cubicBezTo>
                    <a:pt x="1900" y="293"/>
                    <a:pt x="1900" y="293"/>
                    <a:pt x="1900" y="293"/>
                  </a:cubicBezTo>
                  <a:cubicBezTo>
                    <a:pt x="1901" y="293"/>
                    <a:pt x="1901" y="293"/>
                    <a:pt x="1901" y="293"/>
                  </a:cubicBezTo>
                  <a:cubicBezTo>
                    <a:pt x="1901" y="293"/>
                    <a:pt x="1901" y="293"/>
                    <a:pt x="1901" y="293"/>
                  </a:cubicBezTo>
                  <a:cubicBezTo>
                    <a:pt x="1902" y="293"/>
                    <a:pt x="1902" y="293"/>
                    <a:pt x="1902" y="293"/>
                  </a:cubicBezTo>
                  <a:cubicBezTo>
                    <a:pt x="1902" y="293"/>
                    <a:pt x="1902" y="293"/>
                    <a:pt x="1902" y="293"/>
                  </a:cubicBezTo>
                  <a:cubicBezTo>
                    <a:pt x="1904" y="292"/>
                    <a:pt x="1904" y="292"/>
                    <a:pt x="1904" y="292"/>
                  </a:cubicBezTo>
                  <a:cubicBezTo>
                    <a:pt x="1904" y="292"/>
                    <a:pt x="1904" y="292"/>
                    <a:pt x="1904" y="292"/>
                  </a:cubicBezTo>
                  <a:cubicBezTo>
                    <a:pt x="1906" y="291"/>
                    <a:pt x="1906" y="291"/>
                    <a:pt x="1906" y="291"/>
                  </a:cubicBezTo>
                  <a:cubicBezTo>
                    <a:pt x="1906" y="291"/>
                    <a:pt x="1906" y="291"/>
                    <a:pt x="1906" y="291"/>
                  </a:cubicBezTo>
                  <a:cubicBezTo>
                    <a:pt x="1918" y="275"/>
                    <a:pt x="1918" y="275"/>
                    <a:pt x="1918" y="275"/>
                  </a:cubicBezTo>
                  <a:cubicBezTo>
                    <a:pt x="1932" y="261"/>
                    <a:pt x="1932" y="261"/>
                    <a:pt x="1932" y="261"/>
                  </a:cubicBezTo>
                  <a:cubicBezTo>
                    <a:pt x="1932" y="261"/>
                    <a:pt x="1932" y="261"/>
                    <a:pt x="1932" y="261"/>
                  </a:cubicBezTo>
                  <a:cubicBezTo>
                    <a:pt x="1931" y="261"/>
                    <a:pt x="1931" y="261"/>
                    <a:pt x="1931" y="261"/>
                  </a:cubicBezTo>
                  <a:cubicBezTo>
                    <a:pt x="1931" y="261"/>
                    <a:pt x="1931" y="261"/>
                    <a:pt x="1931" y="261"/>
                  </a:cubicBezTo>
                  <a:cubicBezTo>
                    <a:pt x="1931" y="259"/>
                    <a:pt x="1931" y="259"/>
                    <a:pt x="1931" y="259"/>
                  </a:cubicBezTo>
                  <a:cubicBezTo>
                    <a:pt x="1931" y="259"/>
                    <a:pt x="1931" y="259"/>
                    <a:pt x="1931" y="259"/>
                  </a:cubicBezTo>
                  <a:cubicBezTo>
                    <a:pt x="1931" y="258"/>
                    <a:pt x="1931" y="258"/>
                    <a:pt x="1931" y="258"/>
                  </a:cubicBezTo>
                  <a:cubicBezTo>
                    <a:pt x="1931" y="258"/>
                    <a:pt x="1931" y="258"/>
                    <a:pt x="1931" y="258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4"/>
                    <a:pt x="1932" y="254"/>
                    <a:pt x="1932" y="254"/>
                  </a:cubicBezTo>
                  <a:cubicBezTo>
                    <a:pt x="1932" y="254"/>
                    <a:pt x="1932" y="254"/>
                    <a:pt x="1932" y="254"/>
                  </a:cubicBezTo>
                  <a:cubicBezTo>
                    <a:pt x="1932" y="252"/>
                    <a:pt x="1932" y="252"/>
                    <a:pt x="1932" y="252"/>
                  </a:cubicBezTo>
                  <a:cubicBezTo>
                    <a:pt x="1932" y="252"/>
                    <a:pt x="1932" y="252"/>
                    <a:pt x="1932" y="252"/>
                  </a:cubicBezTo>
                  <a:cubicBezTo>
                    <a:pt x="1932" y="250"/>
                    <a:pt x="1932" y="250"/>
                    <a:pt x="1932" y="250"/>
                  </a:cubicBezTo>
                  <a:cubicBezTo>
                    <a:pt x="1932" y="250"/>
                    <a:pt x="1932" y="250"/>
                    <a:pt x="1932" y="250"/>
                  </a:cubicBezTo>
                  <a:cubicBezTo>
                    <a:pt x="1863" y="283"/>
                    <a:pt x="1863" y="283"/>
                    <a:pt x="1863" y="283"/>
                  </a:cubicBezTo>
                  <a:cubicBezTo>
                    <a:pt x="1838" y="288"/>
                    <a:pt x="1838" y="288"/>
                    <a:pt x="1838" y="288"/>
                  </a:cubicBezTo>
                  <a:cubicBezTo>
                    <a:pt x="1838" y="288"/>
                    <a:pt x="1838" y="288"/>
                    <a:pt x="1838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4" y="288"/>
                    <a:pt x="1834" y="288"/>
                    <a:pt x="1834" y="288"/>
                  </a:cubicBezTo>
                  <a:cubicBezTo>
                    <a:pt x="1834" y="288"/>
                    <a:pt x="1834" y="288"/>
                    <a:pt x="1834" y="288"/>
                  </a:cubicBezTo>
                  <a:cubicBezTo>
                    <a:pt x="1834" y="287"/>
                    <a:pt x="1834" y="287"/>
                    <a:pt x="1834" y="287"/>
                  </a:cubicBezTo>
                  <a:cubicBezTo>
                    <a:pt x="1834" y="287"/>
                    <a:pt x="1834" y="287"/>
                    <a:pt x="1834" y="287"/>
                  </a:cubicBezTo>
                  <a:cubicBezTo>
                    <a:pt x="1833" y="287"/>
                    <a:pt x="1833" y="287"/>
                    <a:pt x="1833" y="287"/>
                  </a:cubicBezTo>
                  <a:cubicBezTo>
                    <a:pt x="1833" y="287"/>
                    <a:pt x="1833" y="287"/>
                    <a:pt x="1833" y="287"/>
                  </a:cubicBezTo>
                  <a:cubicBezTo>
                    <a:pt x="1832" y="286"/>
                    <a:pt x="1832" y="286"/>
                    <a:pt x="1832" y="286"/>
                  </a:cubicBezTo>
                  <a:cubicBezTo>
                    <a:pt x="1832" y="286"/>
                    <a:pt x="1832" y="286"/>
                    <a:pt x="1832" y="286"/>
                  </a:cubicBezTo>
                  <a:cubicBezTo>
                    <a:pt x="1832" y="285"/>
                    <a:pt x="1832" y="285"/>
                    <a:pt x="1832" y="285"/>
                  </a:cubicBezTo>
                  <a:cubicBezTo>
                    <a:pt x="1832" y="285"/>
                    <a:pt x="1832" y="285"/>
                    <a:pt x="1832" y="285"/>
                  </a:cubicBezTo>
                  <a:cubicBezTo>
                    <a:pt x="1832" y="283"/>
                    <a:pt x="1832" y="283"/>
                    <a:pt x="1832" y="283"/>
                  </a:cubicBezTo>
                  <a:cubicBezTo>
                    <a:pt x="1832" y="283"/>
                    <a:pt x="1832" y="283"/>
                    <a:pt x="1832" y="283"/>
                  </a:cubicBezTo>
                  <a:cubicBezTo>
                    <a:pt x="1834" y="277"/>
                    <a:pt x="1834" y="277"/>
                    <a:pt x="1834" y="277"/>
                  </a:cubicBezTo>
                  <a:cubicBezTo>
                    <a:pt x="1834" y="277"/>
                    <a:pt x="1834" y="277"/>
                    <a:pt x="1834" y="277"/>
                  </a:cubicBezTo>
                  <a:cubicBezTo>
                    <a:pt x="1864" y="262"/>
                    <a:pt x="1864" y="262"/>
                    <a:pt x="1864" y="262"/>
                  </a:cubicBezTo>
                  <a:cubicBezTo>
                    <a:pt x="1933" y="229"/>
                    <a:pt x="1933" y="229"/>
                    <a:pt x="1933" y="229"/>
                  </a:cubicBezTo>
                  <a:cubicBezTo>
                    <a:pt x="1933" y="229"/>
                    <a:pt x="1933" y="229"/>
                    <a:pt x="1933" y="229"/>
                  </a:cubicBezTo>
                  <a:cubicBezTo>
                    <a:pt x="1939" y="220"/>
                    <a:pt x="1939" y="220"/>
                    <a:pt x="1939" y="220"/>
                  </a:cubicBezTo>
                  <a:cubicBezTo>
                    <a:pt x="1939" y="220"/>
                    <a:pt x="1939" y="220"/>
                    <a:pt x="1939" y="220"/>
                  </a:cubicBezTo>
                  <a:cubicBezTo>
                    <a:pt x="1946" y="210"/>
                    <a:pt x="1946" y="210"/>
                    <a:pt x="1946" y="210"/>
                  </a:cubicBezTo>
                  <a:cubicBezTo>
                    <a:pt x="1946" y="210"/>
                    <a:pt x="1946" y="210"/>
                    <a:pt x="1946" y="210"/>
                  </a:cubicBezTo>
                  <a:cubicBezTo>
                    <a:pt x="1952" y="200"/>
                    <a:pt x="1952" y="200"/>
                    <a:pt x="1952" y="200"/>
                  </a:cubicBezTo>
                  <a:cubicBezTo>
                    <a:pt x="1952" y="200"/>
                    <a:pt x="1952" y="200"/>
                    <a:pt x="1952" y="200"/>
                  </a:cubicBezTo>
                  <a:cubicBezTo>
                    <a:pt x="1959" y="188"/>
                    <a:pt x="1959" y="188"/>
                    <a:pt x="1959" y="188"/>
                  </a:cubicBezTo>
                  <a:cubicBezTo>
                    <a:pt x="1959" y="188"/>
                    <a:pt x="1959" y="188"/>
                    <a:pt x="1959" y="188"/>
                  </a:cubicBezTo>
                  <a:cubicBezTo>
                    <a:pt x="1965" y="177"/>
                    <a:pt x="1965" y="177"/>
                    <a:pt x="1965" y="177"/>
                  </a:cubicBezTo>
                  <a:cubicBezTo>
                    <a:pt x="1965" y="177"/>
                    <a:pt x="1965" y="177"/>
                    <a:pt x="1965" y="177"/>
                  </a:cubicBezTo>
                  <a:cubicBezTo>
                    <a:pt x="1971" y="166"/>
                    <a:pt x="1971" y="166"/>
                    <a:pt x="1971" y="166"/>
                  </a:cubicBezTo>
                  <a:cubicBezTo>
                    <a:pt x="1971" y="166"/>
                    <a:pt x="1971" y="166"/>
                    <a:pt x="1971" y="166"/>
                  </a:cubicBezTo>
                  <a:cubicBezTo>
                    <a:pt x="1977" y="156"/>
                    <a:pt x="1977" y="156"/>
                    <a:pt x="1977" y="156"/>
                  </a:cubicBezTo>
                  <a:cubicBezTo>
                    <a:pt x="1977" y="156"/>
                    <a:pt x="1977" y="156"/>
                    <a:pt x="1977" y="156"/>
                  </a:cubicBezTo>
                  <a:cubicBezTo>
                    <a:pt x="1984" y="144"/>
                    <a:pt x="1984" y="144"/>
                    <a:pt x="1984" y="144"/>
                  </a:cubicBezTo>
                  <a:cubicBezTo>
                    <a:pt x="1984" y="144"/>
                    <a:pt x="1984" y="144"/>
                    <a:pt x="1984" y="144"/>
                  </a:cubicBezTo>
                  <a:cubicBezTo>
                    <a:pt x="1996" y="117"/>
                    <a:pt x="1996" y="117"/>
                    <a:pt x="1996" y="117"/>
                  </a:cubicBezTo>
                  <a:cubicBezTo>
                    <a:pt x="1996" y="117"/>
                    <a:pt x="1996" y="117"/>
                    <a:pt x="1996" y="117"/>
                  </a:cubicBezTo>
                  <a:cubicBezTo>
                    <a:pt x="1995" y="117"/>
                    <a:pt x="1995" y="117"/>
                    <a:pt x="1995" y="117"/>
                  </a:cubicBezTo>
                  <a:cubicBezTo>
                    <a:pt x="1995" y="117"/>
                    <a:pt x="1995" y="117"/>
                    <a:pt x="1995" y="117"/>
                  </a:cubicBezTo>
                  <a:cubicBezTo>
                    <a:pt x="1994" y="117"/>
                    <a:pt x="1994" y="117"/>
                    <a:pt x="1994" y="117"/>
                  </a:cubicBezTo>
                  <a:cubicBezTo>
                    <a:pt x="1994" y="117"/>
                    <a:pt x="1994" y="117"/>
                    <a:pt x="1994" y="117"/>
                  </a:cubicBezTo>
                  <a:cubicBezTo>
                    <a:pt x="1993" y="116"/>
                    <a:pt x="1993" y="116"/>
                    <a:pt x="1993" y="116"/>
                  </a:cubicBezTo>
                  <a:cubicBezTo>
                    <a:pt x="1993" y="116"/>
                    <a:pt x="1993" y="116"/>
                    <a:pt x="1993" y="116"/>
                  </a:cubicBezTo>
                  <a:cubicBezTo>
                    <a:pt x="1993" y="115"/>
                    <a:pt x="1993" y="115"/>
                    <a:pt x="1993" y="115"/>
                  </a:cubicBezTo>
                  <a:cubicBezTo>
                    <a:pt x="1993" y="115"/>
                    <a:pt x="1993" y="115"/>
                    <a:pt x="1993" y="115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1" y="113"/>
                    <a:pt x="1991" y="113"/>
                    <a:pt x="1991" y="113"/>
                  </a:cubicBezTo>
                  <a:cubicBezTo>
                    <a:pt x="1991" y="113"/>
                    <a:pt x="1991" y="113"/>
                    <a:pt x="1991" y="113"/>
                  </a:cubicBezTo>
                  <a:cubicBezTo>
                    <a:pt x="1991" y="111"/>
                    <a:pt x="1991" y="111"/>
                    <a:pt x="1991" y="111"/>
                  </a:cubicBezTo>
                  <a:cubicBezTo>
                    <a:pt x="1991" y="111"/>
                    <a:pt x="1991" y="111"/>
                    <a:pt x="1991" y="111"/>
                  </a:cubicBezTo>
                  <a:cubicBezTo>
                    <a:pt x="1985" y="111"/>
                    <a:pt x="1985" y="111"/>
                    <a:pt x="1985" y="111"/>
                  </a:cubicBezTo>
                  <a:cubicBezTo>
                    <a:pt x="1985" y="111"/>
                    <a:pt x="1985" y="111"/>
                    <a:pt x="1985" y="111"/>
                  </a:cubicBezTo>
                  <a:cubicBezTo>
                    <a:pt x="1980" y="112"/>
                    <a:pt x="1980" y="112"/>
                    <a:pt x="1980" y="112"/>
                  </a:cubicBezTo>
                  <a:cubicBezTo>
                    <a:pt x="1980" y="112"/>
                    <a:pt x="1980" y="112"/>
                    <a:pt x="1980" y="112"/>
                  </a:cubicBezTo>
                  <a:cubicBezTo>
                    <a:pt x="1975" y="114"/>
                    <a:pt x="1975" y="114"/>
                    <a:pt x="1975" y="114"/>
                  </a:cubicBezTo>
                  <a:cubicBezTo>
                    <a:pt x="1975" y="114"/>
                    <a:pt x="1975" y="114"/>
                    <a:pt x="1975" y="114"/>
                  </a:cubicBezTo>
                  <a:cubicBezTo>
                    <a:pt x="1971" y="114"/>
                    <a:pt x="1971" y="114"/>
                    <a:pt x="1971" y="114"/>
                  </a:cubicBezTo>
                  <a:cubicBezTo>
                    <a:pt x="1971" y="114"/>
                    <a:pt x="1971" y="114"/>
                    <a:pt x="1971" y="114"/>
                  </a:cubicBezTo>
                  <a:cubicBezTo>
                    <a:pt x="1967" y="118"/>
                    <a:pt x="1967" y="118"/>
                    <a:pt x="1967" y="118"/>
                  </a:cubicBezTo>
                  <a:cubicBezTo>
                    <a:pt x="1967" y="118"/>
                    <a:pt x="1967" y="118"/>
                    <a:pt x="1967" y="118"/>
                  </a:cubicBezTo>
                  <a:cubicBezTo>
                    <a:pt x="1962" y="121"/>
                    <a:pt x="1962" y="121"/>
                    <a:pt x="1962" y="121"/>
                  </a:cubicBezTo>
                  <a:cubicBezTo>
                    <a:pt x="1962" y="121"/>
                    <a:pt x="1962" y="121"/>
                    <a:pt x="1962" y="121"/>
                  </a:cubicBezTo>
                  <a:cubicBezTo>
                    <a:pt x="1958" y="124"/>
                    <a:pt x="1958" y="124"/>
                    <a:pt x="1958" y="124"/>
                  </a:cubicBezTo>
                  <a:cubicBezTo>
                    <a:pt x="1958" y="124"/>
                    <a:pt x="1958" y="124"/>
                    <a:pt x="1958" y="124"/>
                  </a:cubicBezTo>
                  <a:cubicBezTo>
                    <a:pt x="1954" y="126"/>
                    <a:pt x="1954" y="126"/>
                    <a:pt x="1954" y="126"/>
                  </a:cubicBezTo>
                  <a:cubicBezTo>
                    <a:pt x="1952" y="128"/>
                    <a:pt x="1952" y="128"/>
                    <a:pt x="1952" y="128"/>
                  </a:cubicBezTo>
                  <a:cubicBezTo>
                    <a:pt x="1933" y="141"/>
                    <a:pt x="1933" y="141"/>
                    <a:pt x="1933" y="141"/>
                  </a:cubicBezTo>
                  <a:cubicBezTo>
                    <a:pt x="1933" y="141"/>
                    <a:pt x="1933" y="141"/>
                    <a:pt x="1933" y="141"/>
                  </a:cubicBezTo>
                  <a:cubicBezTo>
                    <a:pt x="1933" y="146"/>
                    <a:pt x="1933" y="146"/>
                    <a:pt x="1933" y="146"/>
                  </a:cubicBezTo>
                  <a:cubicBezTo>
                    <a:pt x="1933" y="146"/>
                    <a:pt x="1933" y="146"/>
                    <a:pt x="1933" y="146"/>
                  </a:cubicBezTo>
                  <a:cubicBezTo>
                    <a:pt x="1933" y="147"/>
                    <a:pt x="1933" y="147"/>
                    <a:pt x="1933" y="147"/>
                  </a:cubicBezTo>
                  <a:cubicBezTo>
                    <a:pt x="1933" y="147"/>
                    <a:pt x="1933" y="147"/>
                    <a:pt x="1933" y="147"/>
                  </a:cubicBezTo>
                  <a:cubicBezTo>
                    <a:pt x="1934" y="147"/>
                    <a:pt x="1934" y="147"/>
                    <a:pt x="1934" y="147"/>
                  </a:cubicBezTo>
                  <a:cubicBezTo>
                    <a:pt x="1934" y="147"/>
                    <a:pt x="1934" y="147"/>
                    <a:pt x="1934" y="147"/>
                  </a:cubicBezTo>
                  <a:cubicBezTo>
                    <a:pt x="1934" y="148"/>
                    <a:pt x="1934" y="148"/>
                    <a:pt x="1934" y="148"/>
                  </a:cubicBezTo>
                  <a:cubicBezTo>
                    <a:pt x="1934" y="148"/>
                    <a:pt x="1934" y="148"/>
                    <a:pt x="1934" y="148"/>
                  </a:cubicBezTo>
                  <a:cubicBezTo>
                    <a:pt x="1935" y="148"/>
                    <a:pt x="1935" y="148"/>
                    <a:pt x="1935" y="148"/>
                  </a:cubicBezTo>
                  <a:cubicBezTo>
                    <a:pt x="1935" y="148"/>
                    <a:pt x="1935" y="148"/>
                    <a:pt x="1935" y="148"/>
                  </a:cubicBezTo>
                  <a:cubicBezTo>
                    <a:pt x="1935" y="149"/>
                    <a:pt x="1935" y="149"/>
                    <a:pt x="1935" y="149"/>
                  </a:cubicBezTo>
                  <a:cubicBezTo>
                    <a:pt x="1935" y="149"/>
                    <a:pt x="1935" y="149"/>
                    <a:pt x="1935" y="149"/>
                  </a:cubicBezTo>
                  <a:cubicBezTo>
                    <a:pt x="1935" y="150"/>
                    <a:pt x="1935" y="150"/>
                    <a:pt x="1935" y="150"/>
                  </a:cubicBezTo>
                  <a:cubicBezTo>
                    <a:pt x="1935" y="150"/>
                    <a:pt x="1935" y="150"/>
                    <a:pt x="1935" y="150"/>
                  </a:cubicBezTo>
                  <a:cubicBezTo>
                    <a:pt x="1936" y="150"/>
                    <a:pt x="1936" y="150"/>
                    <a:pt x="1936" y="150"/>
                  </a:cubicBezTo>
                  <a:cubicBezTo>
                    <a:pt x="1936" y="150"/>
                    <a:pt x="1936" y="150"/>
                    <a:pt x="1936" y="150"/>
                  </a:cubicBezTo>
                  <a:cubicBezTo>
                    <a:pt x="1938" y="150"/>
                    <a:pt x="1938" y="150"/>
                    <a:pt x="1938" y="150"/>
                  </a:cubicBezTo>
                  <a:cubicBezTo>
                    <a:pt x="1938" y="150"/>
                    <a:pt x="1938" y="150"/>
                    <a:pt x="1938" y="150"/>
                  </a:cubicBezTo>
                  <a:cubicBezTo>
                    <a:pt x="1940" y="155"/>
                    <a:pt x="1940" y="155"/>
                    <a:pt x="1940" y="155"/>
                  </a:cubicBezTo>
                  <a:cubicBezTo>
                    <a:pt x="1940" y="155"/>
                    <a:pt x="1940" y="155"/>
                    <a:pt x="1940" y="155"/>
                  </a:cubicBezTo>
                  <a:cubicBezTo>
                    <a:pt x="1943" y="159"/>
                    <a:pt x="1943" y="159"/>
                    <a:pt x="1943" y="159"/>
                  </a:cubicBezTo>
                  <a:cubicBezTo>
                    <a:pt x="1943" y="159"/>
                    <a:pt x="1943" y="159"/>
                    <a:pt x="1943" y="159"/>
                  </a:cubicBezTo>
                  <a:cubicBezTo>
                    <a:pt x="1944" y="164"/>
                    <a:pt x="1944" y="164"/>
                    <a:pt x="1944" y="164"/>
                  </a:cubicBezTo>
                  <a:cubicBezTo>
                    <a:pt x="1944" y="164"/>
                    <a:pt x="1944" y="164"/>
                    <a:pt x="1944" y="164"/>
                  </a:cubicBezTo>
                  <a:cubicBezTo>
                    <a:pt x="1944" y="168"/>
                    <a:pt x="1944" y="168"/>
                    <a:pt x="1944" y="168"/>
                  </a:cubicBezTo>
                  <a:cubicBezTo>
                    <a:pt x="1944" y="168"/>
                    <a:pt x="1944" y="168"/>
                    <a:pt x="1944" y="168"/>
                  </a:cubicBezTo>
                  <a:cubicBezTo>
                    <a:pt x="1943" y="173"/>
                    <a:pt x="1943" y="173"/>
                    <a:pt x="1943" y="173"/>
                  </a:cubicBezTo>
                  <a:cubicBezTo>
                    <a:pt x="1943" y="173"/>
                    <a:pt x="1943" y="173"/>
                    <a:pt x="1943" y="173"/>
                  </a:cubicBezTo>
                  <a:cubicBezTo>
                    <a:pt x="1942" y="178"/>
                    <a:pt x="1942" y="178"/>
                    <a:pt x="1942" y="178"/>
                  </a:cubicBezTo>
                  <a:cubicBezTo>
                    <a:pt x="1942" y="178"/>
                    <a:pt x="1942" y="178"/>
                    <a:pt x="1942" y="178"/>
                  </a:cubicBezTo>
                  <a:cubicBezTo>
                    <a:pt x="1939" y="183"/>
                    <a:pt x="1939" y="183"/>
                    <a:pt x="1939" y="183"/>
                  </a:cubicBezTo>
                  <a:cubicBezTo>
                    <a:pt x="1939" y="183"/>
                    <a:pt x="1939" y="183"/>
                    <a:pt x="1939" y="183"/>
                  </a:cubicBezTo>
                  <a:cubicBezTo>
                    <a:pt x="1938" y="187"/>
                    <a:pt x="1938" y="187"/>
                    <a:pt x="1938" y="187"/>
                  </a:cubicBezTo>
                  <a:cubicBezTo>
                    <a:pt x="1938" y="187"/>
                    <a:pt x="1938" y="187"/>
                    <a:pt x="1938" y="187"/>
                  </a:cubicBezTo>
                  <a:cubicBezTo>
                    <a:pt x="1907" y="222"/>
                    <a:pt x="1907" y="222"/>
                    <a:pt x="1907" y="222"/>
                  </a:cubicBezTo>
                  <a:cubicBezTo>
                    <a:pt x="1907" y="222"/>
                    <a:pt x="1907" y="222"/>
                    <a:pt x="1907" y="222"/>
                  </a:cubicBezTo>
                  <a:cubicBezTo>
                    <a:pt x="1904" y="225"/>
                    <a:pt x="1904" y="225"/>
                    <a:pt x="1904" y="225"/>
                  </a:cubicBezTo>
                  <a:cubicBezTo>
                    <a:pt x="1904" y="225"/>
                    <a:pt x="1904" y="225"/>
                    <a:pt x="1904" y="225"/>
                  </a:cubicBezTo>
                  <a:cubicBezTo>
                    <a:pt x="1900" y="221"/>
                    <a:pt x="1900" y="221"/>
                    <a:pt x="1900" y="221"/>
                  </a:cubicBezTo>
                  <a:cubicBezTo>
                    <a:pt x="1900" y="221"/>
                    <a:pt x="1900" y="221"/>
                    <a:pt x="1900" y="221"/>
                  </a:cubicBezTo>
                  <a:cubicBezTo>
                    <a:pt x="1913" y="197"/>
                    <a:pt x="1913" y="197"/>
                    <a:pt x="1913" y="197"/>
                  </a:cubicBezTo>
                  <a:cubicBezTo>
                    <a:pt x="1913" y="197"/>
                    <a:pt x="1913" y="197"/>
                    <a:pt x="1913" y="197"/>
                  </a:cubicBezTo>
                  <a:cubicBezTo>
                    <a:pt x="1910" y="197"/>
                    <a:pt x="1910" y="197"/>
                    <a:pt x="1910" y="197"/>
                  </a:cubicBezTo>
                  <a:cubicBezTo>
                    <a:pt x="1910" y="197"/>
                    <a:pt x="1910" y="197"/>
                    <a:pt x="1910" y="197"/>
                  </a:cubicBezTo>
                  <a:cubicBezTo>
                    <a:pt x="1908" y="196"/>
                    <a:pt x="1908" y="196"/>
                    <a:pt x="1908" y="196"/>
                  </a:cubicBezTo>
                  <a:cubicBezTo>
                    <a:pt x="1908" y="196"/>
                    <a:pt x="1908" y="196"/>
                    <a:pt x="1908" y="196"/>
                  </a:cubicBezTo>
                  <a:cubicBezTo>
                    <a:pt x="1906" y="196"/>
                    <a:pt x="1906" y="196"/>
                    <a:pt x="1906" y="196"/>
                  </a:cubicBezTo>
                  <a:cubicBezTo>
                    <a:pt x="1906" y="196"/>
                    <a:pt x="1906" y="196"/>
                    <a:pt x="1906" y="196"/>
                  </a:cubicBezTo>
                  <a:cubicBezTo>
                    <a:pt x="1904" y="195"/>
                    <a:pt x="1904" y="195"/>
                    <a:pt x="1904" y="195"/>
                  </a:cubicBezTo>
                  <a:cubicBezTo>
                    <a:pt x="1904" y="195"/>
                    <a:pt x="1904" y="195"/>
                    <a:pt x="1904" y="195"/>
                  </a:cubicBezTo>
                  <a:cubicBezTo>
                    <a:pt x="1900" y="196"/>
                    <a:pt x="1900" y="196"/>
                    <a:pt x="1900" y="196"/>
                  </a:cubicBezTo>
                  <a:cubicBezTo>
                    <a:pt x="1900" y="196"/>
                    <a:pt x="1900" y="196"/>
                    <a:pt x="1900" y="196"/>
                  </a:cubicBezTo>
                  <a:cubicBezTo>
                    <a:pt x="1898" y="196"/>
                    <a:pt x="1898" y="196"/>
                    <a:pt x="1898" y="196"/>
                  </a:cubicBezTo>
                  <a:cubicBezTo>
                    <a:pt x="1898" y="196"/>
                    <a:pt x="1898" y="196"/>
                    <a:pt x="1898" y="196"/>
                  </a:cubicBezTo>
                  <a:cubicBezTo>
                    <a:pt x="1896" y="196"/>
                    <a:pt x="1896" y="196"/>
                    <a:pt x="1896" y="196"/>
                  </a:cubicBezTo>
                  <a:cubicBezTo>
                    <a:pt x="1896" y="196"/>
                    <a:pt x="1896" y="196"/>
                    <a:pt x="1896" y="196"/>
                  </a:cubicBezTo>
                  <a:cubicBezTo>
                    <a:pt x="1894" y="196"/>
                    <a:pt x="1894" y="196"/>
                    <a:pt x="1894" y="196"/>
                  </a:cubicBezTo>
                  <a:cubicBezTo>
                    <a:pt x="1894" y="196"/>
                    <a:pt x="1894" y="196"/>
                    <a:pt x="1894" y="196"/>
                  </a:cubicBezTo>
                  <a:cubicBezTo>
                    <a:pt x="1869" y="229"/>
                    <a:pt x="1869" y="229"/>
                    <a:pt x="1869" y="229"/>
                  </a:cubicBezTo>
                  <a:cubicBezTo>
                    <a:pt x="1869" y="229"/>
                    <a:pt x="1869" y="229"/>
                    <a:pt x="1869" y="229"/>
                  </a:cubicBezTo>
                  <a:cubicBezTo>
                    <a:pt x="1864" y="229"/>
                    <a:pt x="1864" y="229"/>
                    <a:pt x="1864" y="229"/>
                  </a:cubicBezTo>
                  <a:cubicBezTo>
                    <a:pt x="1864" y="229"/>
                    <a:pt x="1864" y="229"/>
                    <a:pt x="1864" y="229"/>
                  </a:cubicBezTo>
                  <a:cubicBezTo>
                    <a:pt x="1862" y="228"/>
                    <a:pt x="1862" y="228"/>
                    <a:pt x="1862" y="228"/>
                  </a:cubicBezTo>
                  <a:cubicBezTo>
                    <a:pt x="1862" y="228"/>
                    <a:pt x="1862" y="228"/>
                    <a:pt x="1862" y="228"/>
                  </a:cubicBezTo>
                  <a:cubicBezTo>
                    <a:pt x="1863" y="225"/>
                    <a:pt x="1863" y="225"/>
                    <a:pt x="1863" y="225"/>
                  </a:cubicBezTo>
                  <a:cubicBezTo>
                    <a:pt x="1863" y="225"/>
                    <a:pt x="1863" y="225"/>
                    <a:pt x="1863" y="225"/>
                  </a:cubicBezTo>
                  <a:cubicBezTo>
                    <a:pt x="1863" y="223"/>
                    <a:pt x="1863" y="223"/>
                    <a:pt x="1863" y="223"/>
                  </a:cubicBezTo>
                  <a:cubicBezTo>
                    <a:pt x="1863" y="223"/>
                    <a:pt x="1863" y="223"/>
                    <a:pt x="1863" y="223"/>
                  </a:cubicBezTo>
                  <a:cubicBezTo>
                    <a:pt x="1865" y="220"/>
                    <a:pt x="1865" y="220"/>
                    <a:pt x="1865" y="220"/>
                  </a:cubicBezTo>
                  <a:cubicBezTo>
                    <a:pt x="1865" y="220"/>
                    <a:pt x="1865" y="220"/>
                    <a:pt x="1865" y="220"/>
                  </a:cubicBezTo>
                  <a:cubicBezTo>
                    <a:pt x="1866" y="218"/>
                    <a:pt x="1866" y="218"/>
                    <a:pt x="1866" y="218"/>
                  </a:cubicBezTo>
                  <a:cubicBezTo>
                    <a:pt x="1866" y="218"/>
                    <a:pt x="1866" y="218"/>
                    <a:pt x="1866" y="218"/>
                  </a:cubicBezTo>
                  <a:cubicBezTo>
                    <a:pt x="1868" y="215"/>
                    <a:pt x="1868" y="215"/>
                    <a:pt x="1868" y="215"/>
                  </a:cubicBezTo>
                  <a:cubicBezTo>
                    <a:pt x="1868" y="215"/>
                    <a:pt x="1868" y="215"/>
                    <a:pt x="1868" y="215"/>
                  </a:cubicBezTo>
                  <a:cubicBezTo>
                    <a:pt x="1869" y="213"/>
                    <a:pt x="1869" y="213"/>
                    <a:pt x="1869" y="213"/>
                  </a:cubicBezTo>
                  <a:cubicBezTo>
                    <a:pt x="1869" y="213"/>
                    <a:pt x="1869" y="213"/>
                    <a:pt x="1869" y="213"/>
                  </a:cubicBezTo>
                  <a:cubicBezTo>
                    <a:pt x="1870" y="210"/>
                    <a:pt x="1870" y="210"/>
                    <a:pt x="1870" y="210"/>
                  </a:cubicBezTo>
                  <a:cubicBezTo>
                    <a:pt x="1870" y="210"/>
                    <a:pt x="1870" y="210"/>
                    <a:pt x="1870" y="210"/>
                  </a:cubicBezTo>
                  <a:cubicBezTo>
                    <a:pt x="1870" y="209"/>
                    <a:pt x="1870" y="209"/>
                    <a:pt x="1870" y="209"/>
                  </a:cubicBezTo>
                  <a:cubicBezTo>
                    <a:pt x="1870" y="209"/>
                    <a:pt x="1870" y="209"/>
                    <a:pt x="1870" y="209"/>
                  </a:cubicBezTo>
                  <a:cubicBezTo>
                    <a:pt x="1871" y="208"/>
                    <a:pt x="1871" y="208"/>
                    <a:pt x="1871" y="208"/>
                  </a:cubicBezTo>
                  <a:cubicBezTo>
                    <a:pt x="1871" y="208"/>
                    <a:pt x="1871" y="208"/>
                    <a:pt x="1871" y="208"/>
                  </a:cubicBezTo>
                  <a:cubicBezTo>
                    <a:pt x="1872" y="207"/>
                    <a:pt x="1872" y="207"/>
                    <a:pt x="1872" y="207"/>
                  </a:cubicBezTo>
                  <a:cubicBezTo>
                    <a:pt x="1872" y="207"/>
                    <a:pt x="1872" y="207"/>
                    <a:pt x="1872" y="207"/>
                  </a:cubicBezTo>
                  <a:cubicBezTo>
                    <a:pt x="1874" y="205"/>
                    <a:pt x="1874" y="205"/>
                    <a:pt x="1874" y="205"/>
                  </a:cubicBezTo>
                  <a:cubicBezTo>
                    <a:pt x="1874" y="205"/>
                    <a:pt x="1874" y="205"/>
                    <a:pt x="1874" y="205"/>
                  </a:cubicBezTo>
                  <a:cubicBezTo>
                    <a:pt x="1875" y="204"/>
                    <a:pt x="1875" y="204"/>
                    <a:pt x="1875" y="204"/>
                  </a:cubicBezTo>
                  <a:cubicBezTo>
                    <a:pt x="1875" y="204"/>
                    <a:pt x="1875" y="204"/>
                    <a:pt x="1875" y="204"/>
                  </a:cubicBezTo>
                  <a:cubicBezTo>
                    <a:pt x="1876" y="202"/>
                    <a:pt x="1876" y="202"/>
                    <a:pt x="1876" y="202"/>
                  </a:cubicBezTo>
                  <a:cubicBezTo>
                    <a:pt x="1876" y="202"/>
                    <a:pt x="1876" y="202"/>
                    <a:pt x="1876" y="202"/>
                  </a:cubicBezTo>
                  <a:cubicBezTo>
                    <a:pt x="1877" y="200"/>
                    <a:pt x="1877" y="200"/>
                    <a:pt x="1877" y="200"/>
                  </a:cubicBezTo>
                  <a:cubicBezTo>
                    <a:pt x="1877" y="200"/>
                    <a:pt x="1877" y="200"/>
                    <a:pt x="1877" y="200"/>
                  </a:cubicBezTo>
                  <a:cubicBezTo>
                    <a:pt x="1879" y="198"/>
                    <a:pt x="1879" y="198"/>
                    <a:pt x="1879" y="198"/>
                  </a:cubicBezTo>
                  <a:cubicBezTo>
                    <a:pt x="1879" y="198"/>
                    <a:pt x="1879" y="198"/>
                    <a:pt x="1879" y="198"/>
                  </a:cubicBezTo>
                  <a:cubicBezTo>
                    <a:pt x="1879" y="194"/>
                    <a:pt x="1879" y="194"/>
                    <a:pt x="1879" y="194"/>
                  </a:cubicBezTo>
                  <a:cubicBezTo>
                    <a:pt x="1879" y="194"/>
                    <a:pt x="1879" y="194"/>
                    <a:pt x="1879" y="194"/>
                  </a:cubicBezTo>
                  <a:cubicBezTo>
                    <a:pt x="1878" y="194"/>
                    <a:pt x="1878" y="194"/>
                    <a:pt x="1878" y="194"/>
                  </a:cubicBezTo>
                  <a:cubicBezTo>
                    <a:pt x="1878" y="194"/>
                    <a:pt x="1878" y="194"/>
                    <a:pt x="1878" y="194"/>
                  </a:cubicBezTo>
                  <a:cubicBezTo>
                    <a:pt x="1877" y="193"/>
                    <a:pt x="1877" y="193"/>
                    <a:pt x="1877" y="193"/>
                  </a:cubicBezTo>
                  <a:cubicBezTo>
                    <a:pt x="1877" y="193"/>
                    <a:pt x="1877" y="193"/>
                    <a:pt x="1877" y="193"/>
                  </a:cubicBezTo>
                  <a:cubicBezTo>
                    <a:pt x="1876" y="192"/>
                    <a:pt x="1876" y="192"/>
                    <a:pt x="1876" y="192"/>
                  </a:cubicBezTo>
                  <a:cubicBezTo>
                    <a:pt x="1876" y="192"/>
                    <a:pt x="1876" y="192"/>
                    <a:pt x="1876" y="192"/>
                  </a:cubicBezTo>
                  <a:cubicBezTo>
                    <a:pt x="1876" y="191"/>
                    <a:pt x="1876" y="191"/>
                    <a:pt x="1876" y="191"/>
                  </a:cubicBezTo>
                  <a:cubicBezTo>
                    <a:pt x="1876" y="191"/>
                    <a:pt x="1876" y="191"/>
                    <a:pt x="1876" y="191"/>
                  </a:cubicBezTo>
                  <a:cubicBezTo>
                    <a:pt x="1875" y="191"/>
                    <a:pt x="1875" y="191"/>
                    <a:pt x="1875" y="191"/>
                  </a:cubicBezTo>
                  <a:cubicBezTo>
                    <a:pt x="1875" y="191"/>
                    <a:pt x="1875" y="191"/>
                    <a:pt x="1875" y="191"/>
                  </a:cubicBezTo>
                  <a:cubicBezTo>
                    <a:pt x="1874" y="190"/>
                    <a:pt x="1874" y="190"/>
                    <a:pt x="1874" y="190"/>
                  </a:cubicBezTo>
                  <a:cubicBezTo>
                    <a:pt x="1874" y="190"/>
                    <a:pt x="1874" y="190"/>
                    <a:pt x="1874" y="190"/>
                  </a:cubicBezTo>
                  <a:cubicBezTo>
                    <a:pt x="1873" y="189"/>
                    <a:pt x="1873" y="189"/>
                    <a:pt x="1873" y="189"/>
                  </a:cubicBezTo>
                  <a:cubicBezTo>
                    <a:pt x="1873" y="189"/>
                    <a:pt x="1873" y="189"/>
                    <a:pt x="1873" y="189"/>
                  </a:cubicBezTo>
                  <a:cubicBezTo>
                    <a:pt x="1873" y="188"/>
                    <a:pt x="1873" y="188"/>
                    <a:pt x="1873" y="188"/>
                  </a:cubicBezTo>
                  <a:cubicBezTo>
                    <a:pt x="1873" y="188"/>
                    <a:pt x="1873" y="188"/>
                    <a:pt x="1873" y="188"/>
                  </a:cubicBezTo>
                  <a:cubicBezTo>
                    <a:pt x="1865" y="191"/>
                    <a:pt x="1865" y="191"/>
                    <a:pt x="1865" y="191"/>
                  </a:cubicBezTo>
                  <a:cubicBezTo>
                    <a:pt x="1865" y="191"/>
                    <a:pt x="1865" y="191"/>
                    <a:pt x="1865" y="191"/>
                  </a:cubicBezTo>
                  <a:cubicBezTo>
                    <a:pt x="1858" y="194"/>
                    <a:pt x="1858" y="194"/>
                    <a:pt x="1858" y="194"/>
                  </a:cubicBezTo>
                  <a:cubicBezTo>
                    <a:pt x="1858" y="194"/>
                    <a:pt x="1858" y="194"/>
                    <a:pt x="1858" y="194"/>
                  </a:cubicBezTo>
                  <a:cubicBezTo>
                    <a:pt x="1852" y="198"/>
                    <a:pt x="1852" y="198"/>
                    <a:pt x="1852" y="198"/>
                  </a:cubicBezTo>
                  <a:cubicBezTo>
                    <a:pt x="1852" y="198"/>
                    <a:pt x="1852" y="198"/>
                    <a:pt x="1852" y="198"/>
                  </a:cubicBezTo>
                  <a:cubicBezTo>
                    <a:pt x="1847" y="201"/>
                    <a:pt x="1847" y="201"/>
                    <a:pt x="1847" y="201"/>
                  </a:cubicBezTo>
                  <a:cubicBezTo>
                    <a:pt x="1847" y="201"/>
                    <a:pt x="1847" y="201"/>
                    <a:pt x="1847" y="201"/>
                  </a:cubicBezTo>
                  <a:cubicBezTo>
                    <a:pt x="1841" y="207"/>
                    <a:pt x="1841" y="207"/>
                    <a:pt x="1841" y="207"/>
                  </a:cubicBezTo>
                  <a:cubicBezTo>
                    <a:pt x="1841" y="207"/>
                    <a:pt x="1841" y="207"/>
                    <a:pt x="1841" y="207"/>
                  </a:cubicBezTo>
                  <a:cubicBezTo>
                    <a:pt x="1835" y="212"/>
                    <a:pt x="1835" y="212"/>
                    <a:pt x="1835" y="212"/>
                  </a:cubicBezTo>
                  <a:cubicBezTo>
                    <a:pt x="1835" y="212"/>
                    <a:pt x="1835" y="212"/>
                    <a:pt x="1835" y="212"/>
                  </a:cubicBezTo>
                  <a:cubicBezTo>
                    <a:pt x="1829" y="216"/>
                    <a:pt x="1829" y="216"/>
                    <a:pt x="1829" y="216"/>
                  </a:cubicBezTo>
                  <a:cubicBezTo>
                    <a:pt x="1829" y="216"/>
                    <a:pt x="1829" y="216"/>
                    <a:pt x="1829" y="216"/>
                  </a:cubicBezTo>
                  <a:cubicBezTo>
                    <a:pt x="1825" y="221"/>
                    <a:pt x="1825" y="221"/>
                    <a:pt x="1825" y="221"/>
                  </a:cubicBezTo>
                  <a:cubicBezTo>
                    <a:pt x="1825" y="221"/>
                    <a:pt x="1825" y="221"/>
                    <a:pt x="1825" y="221"/>
                  </a:cubicBezTo>
                  <a:cubicBezTo>
                    <a:pt x="1824" y="224"/>
                    <a:pt x="1824" y="224"/>
                    <a:pt x="1824" y="224"/>
                  </a:cubicBezTo>
                  <a:cubicBezTo>
                    <a:pt x="1824" y="224"/>
                    <a:pt x="1824" y="224"/>
                    <a:pt x="1824" y="224"/>
                  </a:cubicBezTo>
                  <a:cubicBezTo>
                    <a:pt x="1824" y="226"/>
                    <a:pt x="1824" y="226"/>
                    <a:pt x="1824" y="226"/>
                  </a:cubicBezTo>
                  <a:cubicBezTo>
                    <a:pt x="1824" y="226"/>
                    <a:pt x="1824" y="226"/>
                    <a:pt x="1824" y="226"/>
                  </a:cubicBezTo>
                  <a:cubicBezTo>
                    <a:pt x="1824" y="228"/>
                    <a:pt x="1824" y="228"/>
                    <a:pt x="1824" y="228"/>
                  </a:cubicBezTo>
                  <a:cubicBezTo>
                    <a:pt x="1824" y="228"/>
                    <a:pt x="1824" y="228"/>
                    <a:pt x="1824" y="228"/>
                  </a:cubicBezTo>
                  <a:cubicBezTo>
                    <a:pt x="1824" y="229"/>
                    <a:pt x="1824" y="229"/>
                    <a:pt x="1824" y="229"/>
                  </a:cubicBezTo>
                  <a:cubicBezTo>
                    <a:pt x="1824" y="229"/>
                    <a:pt x="1824" y="229"/>
                    <a:pt x="1824" y="229"/>
                  </a:cubicBezTo>
                  <a:cubicBezTo>
                    <a:pt x="1823" y="232"/>
                    <a:pt x="1823" y="232"/>
                    <a:pt x="1823" y="232"/>
                  </a:cubicBezTo>
                  <a:cubicBezTo>
                    <a:pt x="1823" y="232"/>
                    <a:pt x="1823" y="232"/>
                    <a:pt x="1823" y="232"/>
                  </a:cubicBezTo>
                  <a:cubicBezTo>
                    <a:pt x="1823" y="234"/>
                    <a:pt x="1823" y="234"/>
                    <a:pt x="1823" y="234"/>
                  </a:cubicBezTo>
                  <a:cubicBezTo>
                    <a:pt x="1823" y="234"/>
                    <a:pt x="1823" y="234"/>
                    <a:pt x="1823" y="234"/>
                  </a:cubicBezTo>
                  <a:cubicBezTo>
                    <a:pt x="1822" y="236"/>
                    <a:pt x="1822" y="236"/>
                    <a:pt x="1822" y="236"/>
                  </a:cubicBezTo>
                  <a:cubicBezTo>
                    <a:pt x="1822" y="236"/>
                    <a:pt x="1822" y="236"/>
                    <a:pt x="1822" y="236"/>
                  </a:cubicBezTo>
                  <a:cubicBezTo>
                    <a:pt x="1822" y="238"/>
                    <a:pt x="1822" y="238"/>
                    <a:pt x="1822" y="238"/>
                  </a:cubicBezTo>
                  <a:cubicBezTo>
                    <a:pt x="1822" y="238"/>
                    <a:pt x="1822" y="238"/>
                    <a:pt x="1822" y="238"/>
                  </a:cubicBezTo>
                  <a:cubicBezTo>
                    <a:pt x="1819" y="239"/>
                    <a:pt x="1819" y="239"/>
                    <a:pt x="1819" y="239"/>
                  </a:cubicBezTo>
                  <a:cubicBezTo>
                    <a:pt x="1819" y="239"/>
                    <a:pt x="1819" y="239"/>
                    <a:pt x="1819" y="239"/>
                  </a:cubicBezTo>
                  <a:cubicBezTo>
                    <a:pt x="1817" y="240"/>
                    <a:pt x="1817" y="240"/>
                    <a:pt x="1817" y="240"/>
                  </a:cubicBezTo>
                  <a:cubicBezTo>
                    <a:pt x="1817" y="240"/>
                    <a:pt x="1817" y="240"/>
                    <a:pt x="1817" y="240"/>
                  </a:cubicBezTo>
                  <a:cubicBezTo>
                    <a:pt x="1815" y="241"/>
                    <a:pt x="1815" y="241"/>
                    <a:pt x="1815" y="241"/>
                  </a:cubicBezTo>
                  <a:cubicBezTo>
                    <a:pt x="1815" y="241"/>
                    <a:pt x="1815" y="241"/>
                    <a:pt x="1815" y="241"/>
                  </a:cubicBezTo>
                  <a:cubicBezTo>
                    <a:pt x="1814" y="242"/>
                    <a:pt x="1814" y="242"/>
                    <a:pt x="1814" y="242"/>
                  </a:cubicBezTo>
                  <a:cubicBezTo>
                    <a:pt x="1814" y="242"/>
                    <a:pt x="1814" y="242"/>
                    <a:pt x="1814" y="242"/>
                  </a:cubicBezTo>
                  <a:cubicBezTo>
                    <a:pt x="1812" y="243"/>
                    <a:pt x="1812" y="243"/>
                    <a:pt x="1812" y="243"/>
                  </a:cubicBezTo>
                  <a:cubicBezTo>
                    <a:pt x="1812" y="243"/>
                    <a:pt x="1812" y="243"/>
                    <a:pt x="1812" y="243"/>
                  </a:cubicBezTo>
                  <a:cubicBezTo>
                    <a:pt x="1810" y="243"/>
                    <a:pt x="1810" y="243"/>
                    <a:pt x="1810" y="243"/>
                  </a:cubicBezTo>
                  <a:cubicBezTo>
                    <a:pt x="1810" y="243"/>
                    <a:pt x="1810" y="243"/>
                    <a:pt x="1810" y="243"/>
                  </a:cubicBezTo>
                  <a:cubicBezTo>
                    <a:pt x="1808" y="243"/>
                    <a:pt x="1808" y="243"/>
                    <a:pt x="1808" y="243"/>
                  </a:cubicBezTo>
                  <a:cubicBezTo>
                    <a:pt x="1808" y="243"/>
                    <a:pt x="1808" y="243"/>
                    <a:pt x="1808" y="243"/>
                  </a:cubicBezTo>
                  <a:cubicBezTo>
                    <a:pt x="1807" y="242"/>
                    <a:pt x="1807" y="242"/>
                    <a:pt x="1807" y="242"/>
                  </a:cubicBezTo>
                  <a:cubicBezTo>
                    <a:pt x="1807" y="242"/>
                    <a:pt x="1807" y="242"/>
                    <a:pt x="1807" y="242"/>
                  </a:cubicBezTo>
                  <a:cubicBezTo>
                    <a:pt x="1804" y="235"/>
                    <a:pt x="1804" y="235"/>
                    <a:pt x="1804" y="235"/>
                  </a:cubicBezTo>
                  <a:cubicBezTo>
                    <a:pt x="1804" y="235"/>
                    <a:pt x="1804" y="235"/>
                    <a:pt x="1804" y="235"/>
                  </a:cubicBezTo>
                  <a:cubicBezTo>
                    <a:pt x="1800" y="227"/>
                    <a:pt x="1800" y="227"/>
                    <a:pt x="1800" y="227"/>
                  </a:cubicBezTo>
                  <a:cubicBezTo>
                    <a:pt x="1800" y="227"/>
                    <a:pt x="1800" y="227"/>
                    <a:pt x="1800" y="227"/>
                  </a:cubicBezTo>
                  <a:cubicBezTo>
                    <a:pt x="1798" y="219"/>
                    <a:pt x="1798" y="219"/>
                    <a:pt x="1798" y="219"/>
                  </a:cubicBezTo>
                  <a:cubicBezTo>
                    <a:pt x="1798" y="219"/>
                    <a:pt x="1798" y="219"/>
                    <a:pt x="1798" y="219"/>
                  </a:cubicBezTo>
                  <a:cubicBezTo>
                    <a:pt x="1794" y="211"/>
                    <a:pt x="1794" y="211"/>
                    <a:pt x="1794" y="211"/>
                  </a:cubicBezTo>
                  <a:cubicBezTo>
                    <a:pt x="1794" y="211"/>
                    <a:pt x="1794" y="211"/>
                    <a:pt x="1794" y="211"/>
                  </a:cubicBezTo>
                  <a:cubicBezTo>
                    <a:pt x="1790" y="204"/>
                    <a:pt x="1790" y="204"/>
                    <a:pt x="1790" y="204"/>
                  </a:cubicBezTo>
                  <a:cubicBezTo>
                    <a:pt x="1790" y="204"/>
                    <a:pt x="1790" y="204"/>
                    <a:pt x="1790" y="204"/>
                  </a:cubicBezTo>
                  <a:cubicBezTo>
                    <a:pt x="1786" y="197"/>
                    <a:pt x="1786" y="197"/>
                    <a:pt x="1786" y="197"/>
                  </a:cubicBezTo>
                  <a:cubicBezTo>
                    <a:pt x="1786" y="197"/>
                    <a:pt x="1786" y="197"/>
                    <a:pt x="1786" y="197"/>
                  </a:cubicBezTo>
                  <a:cubicBezTo>
                    <a:pt x="1781" y="191"/>
                    <a:pt x="1781" y="191"/>
                    <a:pt x="1781" y="191"/>
                  </a:cubicBezTo>
                  <a:cubicBezTo>
                    <a:pt x="1781" y="191"/>
                    <a:pt x="1781" y="191"/>
                    <a:pt x="1781" y="191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4"/>
                    <a:pt x="1775" y="184"/>
                    <a:pt x="1775" y="184"/>
                  </a:cubicBezTo>
                  <a:cubicBezTo>
                    <a:pt x="1775" y="184"/>
                    <a:pt x="1775" y="184"/>
                    <a:pt x="1775" y="184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6" y="182"/>
                    <a:pt x="1776" y="182"/>
                    <a:pt x="1776" y="182"/>
                  </a:cubicBezTo>
                  <a:cubicBezTo>
                    <a:pt x="1776" y="182"/>
                    <a:pt x="1776" y="182"/>
                    <a:pt x="1776" y="182"/>
                  </a:cubicBezTo>
                  <a:cubicBezTo>
                    <a:pt x="1777" y="181"/>
                    <a:pt x="1777" y="181"/>
                    <a:pt x="1777" y="181"/>
                  </a:cubicBezTo>
                  <a:cubicBezTo>
                    <a:pt x="1777" y="181"/>
                    <a:pt x="1777" y="181"/>
                    <a:pt x="1777" y="181"/>
                  </a:cubicBezTo>
                  <a:cubicBezTo>
                    <a:pt x="1779" y="179"/>
                    <a:pt x="1779" y="179"/>
                    <a:pt x="1779" y="179"/>
                  </a:cubicBezTo>
                  <a:cubicBezTo>
                    <a:pt x="1779" y="179"/>
                    <a:pt x="1779" y="179"/>
                    <a:pt x="1779" y="179"/>
                  </a:cubicBezTo>
                  <a:cubicBezTo>
                    <a:pt x="1780" y="179"/>
                    <a:pt x="1780" y="179"/>
                    <a:pt x="1780" y="179"/>
                  </a:cubicBezTo>
                  <a:cubicBezTo>
                    <a:pt x="1780" y="179"/>
                    <a:pt x="1780" y="179"/>
                    <a:pt x="1780" y="179"/>
                  </a:cubicBezTo>
                  <a:cubicBezTo>
                    <a:pt x="1782" y="179"/>
                    <a:pt x="1782" y="179"/>
                    <a:pt x="1782" y="179"/>
                  </a:cubicBezTo>
                  <a:cubicBezTo>
                    <a:pt x="1782" y="179"/>
                    <a:pt x="1782" y="179"/>
                    <a:pt x="1782" y="179"/>
                  </a:cubicBezTo>
                  <a:cubicBezTo>
                    <a:pt x="1784" y="179"/>
                    <a:pt x="1784" y="179"/>
                    <a:pt x="1784" y="179"/>
                  </a:cubicBezTo>
                  <a:cubicBezTo>
                    <a:pt x="1784" y="179"/>
                    <a:pt x="1784" y="179"/>
                    <a:pt x="1784" y="179"/>
                  </a:cubicBezTo>
                  <a:cubicBezTo>
                    <a:pt x="1786" y="178"/>
                    <a:pt x="1786" y="178"/>
                    <a:pt x="1786" y="178"/>
                  </a:cubicBezTo>
                  <a:cubicBezTo>
                    <a:pt x="1786" y="178"/>
                    <a:pt x="1786" y="178"/>
                    <a:pt x="1786" y="178"/>
                  </a:cubicBezTo>
                  <a:cubicBezTo>
                    <a:pt x="1788" y="179"/>
                    <a:pt x="1788" y="179"/>
                    <a:pt x="1788" y="179"/>
                  </a:cubicBezTo>
                  <a:cubicBezTo>
                    <a:pt x="1788" y="179"/>
                    <a:pt x="1788" y="179"/>
                    <a:pt x="1788" y="179"/>
                  </a:cubicBezTo>
                  <a:cubicBezTo>
                    <a:pt x="1790" y="179"/>
                    <a:pt x="1790" y="179"/>
                    <a:pt x="1790" y="179"/>
                  </a:cubicBezTo>
                  <a:cubicBezTo>
                    <a:pt x="1790" y="179"/>
                    <a:pt x="1790" y="179"/>
                    <a:pt x="1790" y="179"/>
                  </a:cubicBezTo>
                  <a:cubicBezTo>
                    <a:pt x="1792" y="179"/>
                    <a:pt x="1792" y="179"/>
                    <a:pt x="1792" y="179"/>
                  </a:cubicBezTo>
                  <a:cubicBezTo>
                    <a:pt x="1792" y="179"/>
                    <a:pt x="1792" y="179"/>
                    <a:pt x="1792" y="179"/>
                  </a:cubicBezTo>
                  <a:cubicBezTo>
                    <a:pt x="1795" y="179"/>
                    <a:pt x="1795" y="179"/>
                    <a:pt x="1795" y="179"/>
                  </a:cubicBezTo>
                  <a:cubicBezTo>
                    <a:pt x="1795" y="179"/>
                    <a:pt x="1795" y="179"/>
                    <a:pt x="1795" y="179"/>
                  </a:cubicBezTo>
                  <a:cubicBezTo>
                    <a:pt x="1821" y="209"/>
                    <a:pt x="1821" y="209"/>
                    <a:pt x="1821" y="209"/>
                  </a:cubicBezTo>
                  <a:cubicBezTo>
                    <a:pt x="1821" y="209"/>
                    <a:pt x="1821" y="209"/>
                    <a:pt x="1821" y="209"/>
                  </a:cubicBezTo>
                  <a:cubicBezTo>
                    <a:pt x="1822" y="209"/>
                    <a:pt x="1822" y="209"/>
                    <a:pt x="1822" y="209"/>
                  </a:cubicBezTo>
                  <a:cubicBezTo>
                    <a:pt x="1822" y="209"/>
                    <a:pt x="1822" y="209"/>
                    <a:pt x="1822" y="209"/>
                  </a:cubicBezTo>
                  <a:cubicBezTo>
                    <a:pt x="1824" y="209"/>
                    <a:pt x="1824" y="209"/>
                    <a:pt x="1824" y="209"/>
                  </a:cubicBezTo>
                  <a:cubicBezTo>
                    <a:pt x="1824" y="209"/>
                    <a:pt x="1824" y="209"/>
                    <a:pt x="1824" y="209"/>
                  </a:cubicBezTo>
                  <a:cubicBezTo>
                    <a:pt x="1825" y="209"/>
                    <a:pt x="1825" y="209"/>
                    <a:pt x="1825" y="209"/>
                  </a:cubicBezTo>
                  <a:cubicBezTo>
                    <a:pt x="1825" y="209"/>
                    <a:pt x="1825" y="209"/>
                    <a:pt x="1825" y="209"/>
                  </a:cubicBezTo>
                  <a:cubicBezTo>
                    <a:pt x="1827" y="208"/>
                    <a:pt x="1827" y="208"/>
                    <a:pt x="1827" y="208"/>
                  </a:cubicBezTo>
                  <a:cubicBezTo>
                    <a:pt x="1827" y="208"/>
                    <a:pt x="1827" y="208"/>
                    <a:pt x="1827" y="208"/>
                  </a:cubicBezTo>
                  <a:cubicBezTo>
                    <a:pt x="1828" y="208"/>
                    <a:pt x="1828" y="208"/>
                    <a:pt x="1828" y="208"/>
                  </a:cubicBezTo>
                  <a:cubicBezTo>
                    <a:pt x="1828" y="208"/>
                    <a:pt x="1828" y="208"/>
                    <a:pt x="1828" y="208"/>
                  </a:cubicBezTo>
                  <a:cubicBezTo>
                    <a:pt x="1829" y="206"/>
                    <a:pt x="1829" y="206"/>
                    <a:pt x="1829" y="206"/>
                  </a:cubicBezTo>
                  <a:cubicBezTo>
                    <a:pt x="1829" y="206"/>
                    <a:pt x="1829" y="206"/>
                    <a:pt x="1829" y="206"/>
                  </a:cubicBezTo>
                  <a:cubicBezTo>
                    <a:pt x="1830" y="205"/>
                    <a:pt x="1830" y="205"/>
                    <a:pt x="1830" y="205"/>
                  </a:cubicBezTo>
                  <a:cubicBezTo>
                    <a:pt x="1830" y="205"/>
                    <a:pt x="1830" y="205"/>
                    <a:pt x="1830" y="205"/>
                  </a:cubicBezTo>
                  <a:cubicBezTo>
                    <a:pt x="1832" y="202"/>
                    <a:pt x="1832" y="202"/>
                    <a:pt x="1832" y="202"/>
                  </a:cubicBezTo>
                  <a:cubicBezTo>
                    <a:pt x="1832" y="202"/>
                    <a:pt x="1832" y="202"/>
                    <a:pt x="1832" y="202"/>
                  </a:cubicBezTo>
                  <a:cubicBezTo>
                    <a:pt x="1821" y="171"/>
                    <a:pt x="1821" y="171"/>
                    <a:pt x="1821" y="171"/>
                  </a:cubicBezTo>
                  <a:cubicBezTo>
                    <a:pt x="1821" y="171"/>
                    <a:pt x="1821" y="171"/>
                    <a:pt x="1821" y="171"/>
                  </a:cubicBezTo>
                  <a:cubicBezTo>
                    <a:pt x="1798" y="130"/>
                    <a:pt x="1798" y="130"/>
                    <a:pt x="1798" y="130"/>
                  </a:cubicBezTo>
                  <a:cubicBezTo>
                    <a:pt x="1798" y="130"/>
                    <a:pt x="1798" y="130"/>
                    <a:pt x="1798" y="130"/>
                  </a:cubicBezTo>
                  <a:cubicBezTo>
                    <a:pt x="1796" y="130"/>
                    <a:pt x="1796" y="130"/>
                    <a:pt x="1796" y="130"/>
                  </a:cubicBezTo>
                  <a:cubicBezTo>
                    <a:pt x="1796" y="130"/>
                    <a:pt x="1796" y="130"/>
                    <a:pt x="1796" y="130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7"/>
                    <a:pt x="1796" y="127"/>
                    <a:pt x="1796" y="127"/>
                  </a:cubicBezTo>
                  <a:cubicBezTo>
                    <a:pt x="1796" y="127"/>
                    <a:pt x="1796" y="127"/>
                    <a:pt x="1796" y="127"/>
                  </a:cubicBezTo>
                  <a:cubicBezTo>
                    <a:pt x="1795" y="126"/>
                    <a:pt x="1795" y="126"/>
                    <a:pt x="1795" y="126"/>
                  </a:cubicBezTo>
                  <a:cubicBezTo>
                    <a:pt x="1795" y="126"/>
                    <a:pt x="1795" y="126"/>
                    <a:pt x="1795" y="126"/>
                  </a:cubicBezTo>
                  <a:cubicBezTo>
                    <a:pt x="1795" y="124"/>
                    <a:pt x="1795" y="124"/>
                    <a:pt x="1795" y="124"/>
                  </a:cubicBezTo>
                  <a:cubicBezTo>
                    <a:pt x="1795" y="124"/>
                    <a:pt x="1795" y="124"/>
                    <a:pt x="1795" y="124"/>
                  </a:cubicBezTo>
                  <a:cubicBezTo>
                    <a:pt x="1795" y="123"/>
                    <a:pt x="1795" y="123"/>
                    <a:pt x="1795" y="123"/>
                  </a:cubicBezTo>
                  <a:cubicBezTo>
                    <a:pt x="1795" y="123"/>
                    <a:pt x="1795" y="123"/>
                    <a:pt x="1795" y="123"/>
                  </a:cubicBezTo>
                  <a:cubicBezTo>
                    <a:pt x="1795" y="121"/>
                    <a:pt x="1795" y="121"/>
                    <a:pt x="1795" y="121"/>
                  </a:cubicBezTo>
                  <a:cubicBezTo>
                    <a:pt x="1795" y="121"/>
                    <a:pt x="1795" y="121"/>
                    <a:pt x="1795" y="121"/>
                  </a:cubicBezTo>
                  <a:cubicBezTo>
                    <a:pt x="1792" y="121"/>
                    <a:pt x="1792" y="121"/>
                    <a:pt x="1792" y="121"/>
                  </a:cubicBezTo>
                  <a:cubicBezTo>
                    <a:pt x="1792" y="121"/>
                    <a:pt x="1792" y="121"/>
                    <a:pt x="1792" y="121"/>
                  </a:cubicBezTo>
                  <a:cubicBezTo>
                    <a:pt x="1789" y="118"/>
                    <a:pt x="1789" y="118"/>
                    <a:pt x="1789" y="118"/>
                  </a:cubicBezTo>
                  <a:cubicBezTo>
                    <a:pt x="1789" y="118"/>
                    <a:pt x="1789" y="118"/>
                    <a:pt x="1789" y="118"/>
                  </a:cubicBezTo>
                  <a:cubicBezTo>
                    <a:pt x="1786" y="115"/>
                    <a:pt x="1786" y="115"/>
                    <a:pt x="1786" y="115"/>
                  </a:cubicBezTo>
                  <a:cubicBezTo>
                    <a:pt x="1786" y="115"/>
                    <a:pt x="1786" y="115"/>
                    <a:pt x="1786" y="115"/>
                  </a:cubicBezTo>
                  <a:cubicBezTo>
                    <a:pt x="1786" y="113"/>
                    <a:pt x="1786" y="113"/>
                    <a:pt x="1786" y="113"/>
                  </a:cubicBezTo>
                  <a:cubicBezTo>
                    <a:pt x="1786" y="113"/>
                    <a:pt x="1786" y="113"/>
                    <a:pt x="1786" y="113"/>
                  </a:cubicBezTo>
                  <a:cubicBezTo>
                    <a:pt x="1784" y="110"/>
                    <a:pt x="1784" y="110"/>
                    <a:pt x="1784" y="110"/>
                  </a:cubicBezTo>
                  <a:cubicBezTo>
                    <a:pt x="1784" y="110"/>
                    <a:pt x="1784" y="110"/>
                    <a:pt x="1784" y="110"/>
                  </a:cubicBezTo>
                  <a:cubicBezTo>
                    <a:pt x="1784" y="107"/>
                    <a:pt x="1784" y="107"/>
                    <a:pt x="1784" y="107"/>
                  </a:cubicBezTo>
                  <a:cubicBezTo>
                    <a:pt x="1784" y="107"/>
                    <a:pt x="1784" y="107"/>
                    <a:pt x="1784" y="107"/>
                  </a:cubicBezTo>
                  <a:cubicBezTo>
                    <a:pt x="1784" y="103"/>
                    <a:pt x="1784" y="103"/>
                    <a:pt x="1784" y="103"/>
                  </a:cubicBezTo>
                  <a:cubicBezTo>
                    <a:pt x="1784" y="103"/>
                    <a:pt x="1784" y="103"/>
                    <a:pt x="1784" y="103"/>
                  </a:cubicBezTo>
                  <a:cubicBezTo>
                    <a:pt x="1786" y="99"/>
                    <a:pt x="1786" y="99"/>
                    <a:pt x="1786" y="99"/>
                  </a:cubicBezTo>
                  <a:cubicBezTo>
                    <a:pt x="1786" y="99"/>
                    <a:pt x="1786" y="99"/>
                    <a:pt x="1786" y="99"/>
                  </a:cubicBezTo>
                  <a:cubicBezTo>
                    <a:pt x="1793" y="99"/>
                    <a:pt x="1793" y="99"/>
                    <a:pt x="1793" y="99"/>
                  </a:cubicBezTo>
                  <a:cubicBezTo>
                    <a:pt x="1793" y="99"/>
                    <a:pt x="1793" y="99"/>
                    <a:pt x="1793" y="99"/>
                  </a:cubicBezTo>
                  <a:cubicBezTo>
                    <a:pt x="1795" y="100"/>
                    <a:pt x="1795" y="100"/>
                    <a:pt x="1795" y="100"/>
                  </a:cubicBezTo>
                  <a:cubicBezTo>
                    <a:pt x="1795" y="100"/>
                    <a:pt x="1795" y="100"/>
                    <a:pt x="1795" y="100"/>
                  </a:cubicBezTo>
                  <a:cubicBezTo>
                    <a:pt x="1798" y="101"/>
                    <a:pt x="1798" y="101"/>
                    <a:pt x="1798" y="101"/>
                  </a:cubicBezTo>
                  <a:cubicBezTo>
                    <a:pt x="1798" y="101"/>
                    <a:pt x="1798" y="101"/>
                    <a:pt x="1798" y="101"/>
                  </a:cubicBezTo>
                  <a:cubicBezTo>
                    <a:pt x="1802" y="103"/>
                    <a:pt x="1802" y="103"/>
                    <a:pt x="1802" y="103"/>
                  </a:cubicBezTo>
                  <a:cubicBezTo>
                    <a:pt x="1802" y="103"/>
                    <a:pt x="1802" y="103"/>
                    <a:pt x="1802" y="103"/>
                  </a:cubicBezTo>
                  <a:cubicBezTo>
                    <a:pt x="1805" y="104"/>
                    <a:pt x="1805" y="104"/>
                    <a:pt x="1805" y="104"/>
                  </a:cubicBezTo>
                  <a:cubicBezTo>
                    <a:pt x="1805" y="104"/>
                    <a:pt x="1805" y="104"/>
                    <a:pt x="1805" y="104"/>
                  </a:cubicBezTo>
                  <a:cubicBezTo>
                    <a:pt x="1807" y="107"/>
                    <a:pt x="1807" y="107"/>
                    <a:pt x="1807" y="107"/>
                  </a:cubicBezTo>
                  <a:cubicBezTo>
                    <a:pt x="1807" y="107"/>
                    <a:pt x="1807" y="107"/>
                    <a:pt x="1807" y="107"/>
                  </a:cubicBezTo>
                  <a:cubicBezTo>
                    <a:pt x="1810" y="109"/>
                    <a:pt x="1810" y="109"/>
                    <a:pt x="1810" y="109"/>
                  </a:cubicBezTo>
                  <a:cubicBezTo>
                    <a:pt x="1810" y="109"/>
                    <a:pt x="1810" y="109"/>
                    <a:pt x="1810" y="109"/>
                  </a:cubicBezTo>
                  <a:cubicBezTo>
                    <a:pt x="1812" y="112"/>
                    <a:pt x="1812" y="112"/>
                    <a:pt x="1812" y="112"/>
                  </a:cubicBezTo>
                  <a:cubicBezTo>
                    <a:pt x="1812" y="112"/>
                    <a:pt x="1812" y="112"/>
                    <a:pt x="1812" y="112"/>
                  </a:cubicBezTo>
                  <a:cubicBezTo>
                    <a:pt x="1814" y="114"/>
                    <a:pt x="1814" y="114"/>
                    <a:pt x="1814" y="114"/>
                  </a:cubicBezTo>
                  <a:cubicBezTo>
                    <a:pt x="1814" y="114"/>
                    <a:pt x="1814" y="114"/>
                    <a:pt x="1814" y="114"/>
                  </a:cubicBezTo>
                  <a:cubicBezTo>
                    <a:pt x="1815" y="116"/>
                    <a:pt x="1815" y="116"/>
                    <a:pt x="1815" y="116"/>
                  </a:cubicBezTo>
                  <a:cubicBezTo>
                    <a:pt x="1815" y="116"/>
                    <a:pt x="1815" y="116"/>
                    <a:pt x="1815" y="116"/>
                  </a:cubicBezTo>
                  <a:cubicBezTo>
                    <a:pt x="1816" y="117"/>
                    <a:pt x="1816" y="117"/>
                    <a:pt x="1816" y="117"/>
                  </a:cubicBezTo>
                  <a:cubicBezTo>
                    <a:pt x="1816" y="117"/>
                    <a:pt x="1816" y="117"/>
                    <a:pt x="1816" y="117"/>
                  </a:cubicBezTo>
                  <a:cubicBezTo>
                    <a:pt x="1817" y="119"/>
                    <a:pt x="1817" y="119"/>
                    <a:pt x="1817" y="119"/>
                  </a:cubicBezTo>
                  <a:cubicBezTo>
                    <a:pt x="1817" y="119"/>
                    <a:pt x="1817" y="119"/>
                    <a:pt x="1817" y="119"/>
                  </a:cubicBezTo>
                  <a:cubicBezTo>
                    <a:pt x="1818" y="120"/>
                    <a:pt x="1818" y="120"/>
                    <a:pt x="1818" y="120"/>
                  </a:cubicBezTo>
                  <a:cubicBezTo>
                    <a:pt x="1818" y="120"/>
                    <a:pt x="1818" y="120"/>
                    <a:pt x="1818" y="120"/>
                  </a:cubicBezTo>
                  <a:cubicBezTo>
                    <a:pt x="1818" y="122"/>
                    <a:pt x="1818" y="122"/>
                    <a:pt x="1818" y="122"/>
                  </a:cubicBezTo>
                  <a:cubicBezTo>
                    <a:pt x="1818" y="122"/>
                    <a:pt x="1818" y="122"/>
                    <a:pt x="1818" y="122"/>
                  </a:cubicBezTo>
                  <a:cubicBezTo>
                    <a:pt x="1819" y="124"/>
                    <a:pt x="1819" y="124"/>
                    <a:pt x="1819" y="124"/>
                  </a:cubicBezTo>
                  <a:cubicBezTo>
                    <a:pt x="1819" y="124"/>
                    <a:pt x="1819" y="124"/>
                    <a:pt x="1819" y="124"/>
                  </a:cubicBezTo>
                  <a:cubicBezTo>
                    <a:pt x="1821" y="126"/>
                    <a:pt x="1821" y="126"/>
                    <a:pt x="1821" y="126"/>
                  </a:cubicBezTo>
                  <a:cubicBezTo>
                    <a:pt x="1821" y="126"/>
                    <a:pt x="1821" y="126"/>
                    <a:pt x="1821" y="126"/>
                  </a:cubicBezTo>
                  <a:cubicBezTo>
                    <a:pt x="1823" y="126"/>
                    <a:pt x="1823" y="126"/>
                    <a:pt x="1823" y="126"/>
                  </a:cubicBezTo>
                  <a:cubicBezTo>
                    <a:pt x="1823" y="126"/>
                    <a:pt x="1823" y="126"/>
                    <a:pt x="1823" y="126"/>
                  </a:cubicBezTo>
                  <a:cubicBezTo>
                    <a:pt x="1822" y="131"/>
                    <a:pt x="1822" y="131"/>
                    <a:pt x="1822" y="131"/>
                  </a:cubicBezTo>
                  <a:cubicBezTo>
                    <a:pt x="1822" y="131"/>
                    <a:pt x="1822" y="131"/>
                    <a:pt x="1822" y="131"/>
                  </a:cubicBezTo>
                  <a:cubicBezTo>
                    <a:pt x="1822" y="135"/>
                    <a:pt x="1822" y="135"/>
                    <a:pt x="1822" y="135"/>
                  </a:cubicBezTo>
                  <a:cubicBezTo>
                    <a:pt x="1822" y="135"/>
                    <a:pt x="1822" y="135"/>
                    <a:pt x="1822" y="135"/>
                  </a:cubicBezTo>
                  <a:cubicBezTo>
                    <a:pt x="1823" y="140"/>
                    <a:pt x="1823" y="140"/>
                    <a:pt x="1823" y="140"/>
                  </a:cubicBezTo>
                  <a:cubicBezTo>
                    <a:pt x="1823" y="140"/>
                    <a:pt x="1823" y="140"/>
                    <a:pt x="1823" y="140"/>
                  </a:cubicBezTo>
                  <a:cubicBezTo>
                    <a:pt x="1826" y="142"/>
                    <a:pt x="1826" y="142"/>
                    <a:pt x="1826" y="142"/>
                  </a:cubicBezTo>
                  <a:cubicBezTo>
                    <a:pt x="1826" y="142"/>
                    <a:pt x="1826" y="142"/>
                    <a:pt x="1826" y="142"/>
                  </a:cubicBezTo>
                  <a:cubicBezTo>
                    <a:pt x="1828" y="146"/>
                    <a:pt x="1828" y="146"/>
                    <a:pt x="1828" y="146"/>
                  </a:cubicBezTo>
                  <a:cubicBezTo>
                    <a:pt x="1828" y="146"/>
                    <a:pt x="1828" y="146"/>
                    <a:pt x="1828" y="146"/>
                  </a:cubicBezTo>
                  <a:cubicBezTo>
                    <a:pt x="1831" y="150"/>
                    <a:pt x="1831" y="150"/>
                    <a:pt x="1831" y="150"/>
                  </a:cubicBezTo>
                  <a:cubicBezTo>
                    <a:pt x="1831" y="150"/>
                    <a:pt x="1831" y="150"/>
                    <a:pt x="1831" y="150"/>
                  </a:cubicBezTo>
                  <a:cubicBezTo>
                    <a:pt x="1834" y="154"/>
                    <a:pt x="1834" y="154"/>
                    <a:pt x="1834" y="154"/>
                  </a:cubicBezTo>
                  <a:cubicBezTo>
                    <a:pt x="1834" y="154"/>
                    <a:pt x="1834" y="154"/>
                    <a:pt x="1834" y="154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8" y="157"/>
                    <a:pt x="1838" y="157"/>
                    <a:pt x="1838" y="157"/>
                  </a:cubicBezTo>
                  <a:cubicBezTo>
                    <a:pt x="1838" y="157"/>
                    <a:pt x="1838" y="157"/>
                    <a:pt x="1838" y="157"/>
                  </a:cubicBezTo>
                  <a:cubicBezTo>
                    <a:pt x="1840" y="157"/>
                    <a:pt x="1840" y="157"/>
                    <a:pt x="1840" y="157"/>
                  </a:cubicBezTo>
                  <a:cubicBezTo>
                    <a:pt x="1840" y="157"/>
                    <a:pt x="1840" y="157"/>
                    <a:pt x="1840" y="157"/>
                  </a:cubicBezTo>
                  <a:cubicBezTo>
                    <a:pt x="1841" y="157"/>
                    <a:pt x="1841" y="157"/>
                    <a:pt x="1841" y="157"/>
                  </a:cubicBezTo>
                  <a:cubicBezTo>
                    <a:pt x="1841" y="157"/>
                    <a:pt x="1841" y="157"/>
                    <a:pt x="1841" y="157"/>
                  </a:cubicBezTo>
                  <a:cubicBezTo>
                    <a:pt x="1842" y="157"/>
                    <a:pt x="1842" y="157"/>
                    <a:pt x="1842" y="157"/>
                  </a:cubicBezTo>
                  <a:cubicBezTo>
                    <a:pt x="1842" y="157"/>
                    <a:pt x="1842" y="157"/>
                    <a:pt x="1842" y="157"/>
                  </a:cubicBezTo>
                  <a:cubicBezTo>
                    <a:pt x="1843" y="157"/>
                    <a:pt x="1843" y="157"/>
                    <a:pt x="1843" y="157"/>
                  </a:cubicBezTo>
                  <a:cubicBezTo>
                    <a:pt x="1843" y="157"/>
                    <a:pt x="1843" y="157"/>
                    <a:pt x="1843" y="157"/>
                  </a:cubicBezTo>
                  <a:cubicBezTo>
                    <a:pt x="1844" y="157"/>
                    <a:pt x="1844" y="157"/>
                    <a:pt x="1844" y="157"/>
                  </a:cubicBezTo>
                  <a:cubicBezTo>
                    <a:pt x="1844" y="157"/>
                    <a:pt x="1844" y="157"/>
                    <a:pt x="1844" y="157"/>
                  </a:cubicBezTo>
                  <a:cubicBezTo>
                    <a:pt x="1846" y="157"/>
                    <a:pt x="1846" y="157"/>
                    <a:pt x="1846" y="157"/>
                  </a:cubicBezTo>
                  <a:cubicBezTo>
                    <a:pt x="1846" y="157"/>
                    <a:pt x="1846" y="157"/>
                    <a:pt x="1846" y="157"/>
                  </a:cubicBezTo>
                  <a:cubicBezTo>
                    <a:pt x="1846" y="156"/>
                    <a:pt x="1846" y="156"/>
                    <a:pt x="1846" y="156"/>
                  </a:cubicBezTo>
                  <a:cubicBezTo>
                    <a:pt x="1846" y="156"/>
                    <a:pt x="1846" y="156"/>
                    <a:pt x="1846" y="156"/>
                  </a:cubicBezTo>
                  <a:cubicBezTo>
                    <a:pt x="1848" y="154"/>
                    <a:pt x="1848" y="154"/>
                    <a:pt x="1848" y="154"/>
                  </a:cubicBezTo>
                  <a:cubicBezTo>
                    <a:pt x="1848" y="154"/>
                    <a:pt x="1848" y="154"/>
                    <a:pt x="1848" y="154"/>
                  </a:cubicBezTo>
                  <a:cubicBezTo>
                    <a:pt x="1849" y="153"/>
                    <a:pt x="1849" y="153"/>
                    <a:pt x="1849" y="153"/>
                  </a:cubicBezTo>
                  <a:cubicBezTo>
                    <a:pt x="1849" y="153"/>
                    <a:pt x="1849" y="153"/>
                    <a:pt x="1849" y="153"/>
                  </a:cubicBezTo>
                  <a:cubicBezTo>
                    <a:pt x="1851" y="150"/>
                    <a:pt x="1851" y="150"/>
                    <a:pt x="1851" y="150"/>
                  </a:cubicBezTo>
                  <a:cubicBezTo>
                    <a:pt x="1851" y="150"/>
                    <a:pt x="1851" y="150"/>
                    <a:pt x="1851" y="150"/>
                  </a:cubicBezTo>
                  <a:cubicBezTo>
                    <a:pt x="1851" y="148"/>
                    <a:pt x="1851" y="148"/>
                    <a:pt x="1851" y="148"/>
                  </a:cubicBezTo>
                  <a:cubicBezTo>
                    <a:pt x="1851" y="148"/>
                    <a:pt x="1851" y="148"/>
                    <a:pt x="1851" y="148"/>
                  </a:cubicBezTo>
                  <a:cubicBezTo>
                    <a:pt x="1852" y="145"/>
                    <a:pt x="1852" y="145"/>
                    <a:pt x="1852" y="145"/>
                  </a:cubicBezTo>
                  <a:cubicBezTo>
                    <a:pt x="1852" y="145"/>
                    <a:pt x="1852" y="145"/>
                    <a:pt x="1852" y="145"/>
                  </a:cubicBezTo>
                  <a:cubicBezTo>
                    <a:pt x="1852" y="143"/>
                    <a:pt x="1852" y="143"/>
                    <a:pt x="1852" y="143"/>
                  </a:cubicBezTo>
                  <a:cubicBezTo>
                    <a:pt x="1852" y="143"/>
                    <a:pt x="1852" y="143"/>
                    <a:pt x="1852" y="143"/>
                  </a:cubicBezTo>
                  <a:cubicBezTo>
                    <a:pt x="1853" y="141"/>
                    <a:pt x="1853" y="141"/>
                    <a:pt x="1853" y="141"/>
                  </a:cubicBezTo>
                  <a:cubicBezTo>
                    <a:pt x="1853" y="141"/>
                    <a:pt x="1853" y="141"/>
                    <a:pt x="1853" y="141"/>
                  </a:cubicBezTo>
                  <a:cubicBezTo>
                    <a:pt x="1850" y="142"/>
                    <a:pt x="1850" y="142"/>
                    <a:pt x="1850" y="142"/>
                  </a:cubicBezTo>
                  <a:cubicBezTo>
                    <a:pt x="1850" y="142"/>
                    <a:pt x="1850" y="142"/>
                    <a:pt x="1850" y="142"/>
                  </a:cubicBezTo>
                  <a:cubicBezTo>
                    <a:pt x="1848" y="142"/>
                    <a:pt x="1848" y="142"/>
                    <a:pt x="1848" y="142"/>
                  </a:cubicBezTo>
                  <a:cubicBezTo>
                    <a:pt x="1848" y="142"/>
                    <a:pt x="1848" y="142"/>
                    <a:pt x="1848" y="142"/>
                  </a:cubicBezTo>
                  <a:cubicBezTo>
                    <a:pt x="1845" y="142"/>
                    <a:pt x="1845" y="142"/>
                    <a:pt x="1845" y="142"/>
                  </a:cubicBezTo>
                  <a:cubicBezTo>
                    <a:pt x="1845" y="142"/>
                    <a:pt x="1845" y="142"/>
                    <a:pt x="1845" y="142"/>
                  </a:cubicBezTo>
                  <a:cubicBezTo>
                    <a:pt x="1844" y="142"/>
                    <a:pt x="1844" y="142"/>
                    <a:pt x="1844" y="142"/>
                  </a:cubicBezTo>
                  <a:cubicBezTo>
                    <a:pt x="1844" y="142"/>
                    <a:pt x="1844" y="142"/>
                    <a:pt x="1844" y="142"/>
                  </a:cubicBezTo>
                  <a:cubicBezTo>
                    <a:pt x="1842" y="143"/>
                    <a:pt x="1842" y="143"/>
                    <a:pt x="1842" y="143"/>
                  </a:cubicBezTo>
                  <a:cubicBezTo>
                    <a:pt x="1842" y="143"/>
                    <a:pt x="1842" y="143"/>
                    <a:pt x="1842" y="143"/>
                  </a:cubicBezTo>
                  <a:cubicBezTo>
                    <a:pt x="1840" y="143"/>
                    <a:pt x="1840" y="143"/>
                    <a:pt x="1840" y="143"/>
                  </a:cubicBezTo>
                  <a:cubicBezTo>
                    <a:pt x="1840" y="143"/>
                    <a:pt x="1840" y="143"/>
                    <a:pt x="1840" y="143"/>
                  </a:cubicBezTo>
                  <a:cubicBezTo>
                    <a:pt x="1837" y="143"/>
                    <a:pt x="1837" y="143"/>
                    <a:pt x="1837" y="143"/>
                  </a:cubicBezTo>
                  <a:cubicBezTo>
                    <a:pt x="1837" y="143"/>
                    <a:pt x="1837" y="143"/>
                    <a:pt x="1837" y="143"/>
                  </a:cubicBezTo>
                  <a:cubicBezTo>
                    <a:pt x="1835" y="142"/>
                    <a:pt x="1835" y="142"/>
                    <a:pt x="1835" y="142"/>
                  </a:cubicBezTo>
                  <a:cubicBezTo>
                    <a:pt x="1835" y="142"/>
                    <a:pt x="1835" y="142"/>
                    <a:pt x="1835" y="142"/>
                  </a:cubicBezTo>
                  <a:cubicBezTo>
                    <a:pt x="1834" y="142"/>
                    <a:pt x="1834" y="142"/>
                    <a:pt x="1834" y="142"/>
                  </a:cubicBezTo>
                  <a:cubicBezTo>
                    <a:pt x="1834" y="142"/>
                    <a:pt x="1834" y="142"/>
                    <a:pt x="1834" y="142"/>
                  </a:cubicBezTo>
                  <a:cubicBezTo>
                    <a:pt x="1833" y="141"/>
                    <a:pt x="1833" y="141"/>
                    <a:pt x="1833" y="141"/>
                  </a:cubicBezTo>
                  <a:cubicBezTo>
                    <a:pt x="1833" y="141"/>
                    <a:pt x="1833" y="141"/>
                    <a:pt x="1833" y="141"/>
                  </a:cubicBezTo>
                  <a:cubicBezTo>
                    <a:pt x="1832" y="140"/>
                    <a:pt x="1832" y="140"/>
                    <a:pt x="1832" y="140"/>
                  </a:cubicBezTo>
                  <a:cubicBezTo>
                    <a:pt x="1832" y="140"/>
                    <a:pt x="1832" y="140"/>
                    <a:pt x="1832" y="140"/>
                  </a:cubicBezTo>
                  <a:cubicBezTo>
                    <a:pt x="1832" y="138"/>
                    <a:pt x="1832" y="138"/>
                    <a:pt x="1832" y="138"/>
                  </a:cubicBezTo>
                  <a:cubicBezTo>
                    <a:pt x="1832" y="138"/>
                    <a:pt x="1832" y="138"/>
                    <a:pt x="1832" y="138"/>
                  </a:cubicBezTo>
                  <a:cubicBezTo>
                    <a:pt x="1832" y="137"/>
                    <a:pt x="1832" y="137"/>
                    <a:pt x="1832" y="137"/>
                  </a:cubicBezTo>
                  <a:cubicBezTo>
                    <a:pt x="1832" y="137"/>
                    <a:pt x="1832" y="137"/>
                    <a:pt x="1832" y="137"/>
                  </a:cubicBezTo>
                  <a:cubicBezTo>
                    <a:pt x="1832" y="134"/>
                    <a:pt x="1832" y="134"/>
                    <a:pt x="1832" y="134"/>
                  </a:cubicBezTo>
                  <a:cubicBezTo>
                    <a:pt x="1832" y="134"/>
                    <a:pt x="1832" y="134"/>
                    <a:pt x="1832" y="134"/>
                  </a:cubicBezTo>
                  <a:cubicBezTo>
                    <a:pt x="1832" y="133"/>
                    <a:pt x="1832" y="133"/>
                    <a:pt x="1832" y="133"/>
                  </a:cubicBezTo>
                  <a:cubicBezTo>
                    <a:pt x="1832" y="133"/>
                    <a:pt x="1832" y="133"/>
                    <a:pt x="1832" y="133"/>
                  </a:cubicBezTo>
                  <a:cubicBezTo>
                    <a:pt x="1834" y="130"/>
                    <a:pt x="1834" y="130"/>
                    <a:pt x="1834" y="130"/>
                  </a:cubicBezTo>
                  <a:cubicBezTo>
                    <a:pt x="1834" y="130"/>
                    <a:pt x="1834" y="130"/>
                    <a:pt x="1834" y="130"/>
                  </a:cubicBezTo>
                  <a:cubicBezTo>
                    <a:pt x="1837" y="129"/>
                    <a:pt x="1837" y="129"/>
                    <a:pt x="1837" y="129"/>
                  </a:cubicBezTo>
                  <a:cubicBezTo>
                    <a:pt x="1837" y="129"/>
                    <a:pt x="1837" y="129"/>
                    <a:pt x="1837" y="129"/>
                  </a:cubicBezTo>
                  <a:cubicBezTo>
                    <a:pt x="1841" y="128"/>
                    <a:pt x="1841" y="128"/>
                    <a:pt x="1841" y="128"/>
                  </a:cubicBezTo>
                  <a:cubicBezTo>
                    <a:pt x="1841" y="128"/>
                    <a:pt x="1841" y="128"/>
                    <a:pt x="1841" y="128"/>
                  </a:cubicBezTo>
                  <a:cubicBezTo>
                    <a:pt x="1845" y="128"/>
                    <a:pt x="1845" y="128"/>
                    <a:pt x="1845" y="128"/>
                  </a:cubicBezTo>
                  <a:cubicBezTo>
                    <a:pt x="1845" y="128"/>
                    <a:pt x="1845" y="128"/>
                    <a:pt x="1845" y="128"/>
                  </a:cubicBezTo>
                  <a:cubicBezTo>
                    <a:pt x="1850" y="126"/>
                    <a:pt x="1850" y="126"/>
                    <a:pt x="1850" y="126"/>
                  </a:cubicBezTo>
                  <a:cubicBezTo>
                    <a:pt x="1850" y="126"/>
                    <a:pt x="1850" y="126"/>
                    <a:pt x="1850" y="126"/>
                  </a:cubicBezTo>
                  <a:cubicBezTo>
                    <a:pt x="1854" y="126"/>
                    <a:pt x="1854" y="126"/>
                    <a:pt x="1854" y="126"/>
                  </a:cubicBezTo>
                  <a:cubicBezTo>
                    <a:pt x="1854" y="126"/>
                    <a:pt x="1854" y="126"/>
                    <a:pt x="1854" y="126"/>
                  </a:cubicBezTo>
                  <a:cubicBezTo>
                    <a:pt x="1859" y="124"/>
                    <a:pt x="1859" y="124"/>
                    <a:pt x="1859" y="124"/>
                  </a:cubicBezTo>
                  <a:cubicBezTo>
                    <a:pt x="1859" y="124"/>
                    <a:pt x="1859" y="124"/>
                    <a:pt x="1859" y="124"/>
                  </a:cubicBezTo>
                  <a:cubicBezTo>
                    <a:pt x="1864" y="123"/>
                    <a:pt x="1864" y="123"/>
                    <a:pt x="1864" y="123"/>
                  </a:cubicBezTo>
                  <a:cubicBezTo>
                    <a:pt x="1864" y="123"/>
                    <a:pt x="1864" y="123"/>
                    <a:pt x="1864" y="123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19"/>
                    <a:pt x="1869" y="119"/>
                    <a:pt x="1869" y="119"/>
                  </a:cubicBezTo>
                  <a:cubicBezTo>
                    <a:pt x="1869" y="119"/>
                    <a:pt x="1869" y="119"/>
                    <a:pt x="1869" y="119"/>
                  </a:cubicBezTo>
                  <a:cubicBezTo>
                    <a:pt x="1869" y="118"/>
                    <a:pt x="1869" y="118"/>
                    <a:pt x="1869" y="118"/>
                  </a:cubicBezTo>
                  <a:cubicBezTo>
                    <a:pt x="1869" y="118"/>
                    <a:pt x="1869" y="118"/>
                    <a:pt x="1869" y="118"/>
                  </a:cubicBezTo>
                  <a:cubicBezTo>
                    <a:pt x="1870" y="116"/>
                    <a:pt x="1870" y="116"/>
                    <a:pt x="1870" y="116"/>
                  </a:cubicBezTo>
                  <a:cubicBezTo>
                    <a:pt x="1870" y="116"/>
                    <a:pt x="1870" y="116"/>
                    <a:pt x="1870" y="116"/>
                  </a:cubicBezTo>
                  <a:cubicBezTo>
                    <a:pt x="1870" y="115"/>
                    <a:pt x="1870" y="115"/>
                    <a:pt x="1870" y="115"/>
                  </a:cubicBezTo>
                  <a:cubicBezTo>
                    <a:pt x="1870" y="115"/>
                    <a:pt x="1870" y="115"/>
                    <a:pt x="1870" y="115"/>
                  </a:cubicBezTo>
                  <a:cubicBezTo>
                    <a:pt x="1871" y="114"/>
                    <a:pt x="1871" y="114"/>
                    <a:pt x="1871" y="114"/>
                  </a:cubicBezTo>
                  <a:cubicBezTo>
                    <a:pt x="1871" y="114"/>
                    <a:pt x="1871" y="114"/>
                    <a:pt x="1871" y="114"/>
                  </a:cubicBezTo>
                  <a:cubicBezTo>
                    <a:pt x="1872" y="113"/>
                    <a:pt x="1872" y="113"/>
                    <a:pt x="1872" y="113"/>
                  </a:cubicBezTo>
                  <a:cubicBezTo>
                    <a:pt x="1872" y="113"/>
                    <a:pt x="1872" y="113"/>
                    <a:pt x="1872" y="113"/>
                  </a:cubicBezTo>
                  <a:cubicBezTo>
                    <a:pt x="1873" y="111"/>
                    <a:pt x="1873" y="111"/>
                    <a:pt x="1873" y="111"/>
                  </a:cubicBezTo>
                  <a:cubicBezTo>
                    <a:pt x="1873" y="111"/>
                    <a:pt x="1873" y="111"/>
                    <a:pt x="1873" y="111"/>
                  </a:cubicBezTo>
                  <a:cubicBezTo>
                    <a:pt x="1907" y="54"/>
                    <a:pt x="1907" y="54"/>
                    <a:pt x="1907" y="54"/>
                  </a:cubicBezTo>
                  <a:cubicBezTo>
                    <a:pt x="1907" y="54"/>
                    <a:pt x="1907" y="54"/>
                    <a:pt x="1907" y="54"/>
                  </a:cubicBezTo>
                  <a:cubicBezTo>
                    <a:pt x="1908" y="48"/>
                    <a:pt x="1908" y="48"/>
                    <a:pt x="1908" y="48"/>
                  </a:cubicBezTo>
                  <a:cubicBezTo>
                    <a:pt x="1908" y="48"/>
                    <a:pt x="1908" y="48"/>
                    <a:pt x="1908" y="48"/>
                  </a:cubicBezTo>
                  <a:cubicBezTo>
                    <a:pt x="1909" y="43"/>
                    <a:pt x="1909" y="43"/>
                    <a:pt x="1909" y="43"/>
                  </a:cubicBezTo>
                  <a:cubicBezTo>
                    <a:pt x="1909" y="43"/>
                    <a:pt x="1909" y="43"/>
                    <a:pt x="1909" y="43"/>
                  </a:cubicBezTo>
                  <a:cubicBezTo>
                    <a:pt x="1909" y="37"/>
                    <a:pt x="1909" y="37"/>
                    <a:pt x="1909" y="37"/>
                  </a:cubicBezTo>
                  <a:cubicBezTo>
                    <a:pt x="1909" y="37"/>
                    <a:pt x="1909" y="37"/>
                    <a:pt x="1909" y="37"/>
                  </a:cubicBezTo>
                  <a:cubicBezTo>
                    <a:pt x="1910" y="32"/>
                    <a:pt x="1910" y="32"/>
                    <a:pt x="1910" y="32"/>
                  </a:cubicBezTo>
                  <a:cubicBezTo>
                    <a:pt x="1910" y="32"/>
                    <a:pt x="1910" y="32"/>
                    <a:pt x="1910" y="32"/>
                  </a:cubicBezTo>
                  <a:cubicBezTo>
                    <a:pt x="1909" y="26"/>
                    <a:pt x="1909" y="26"/>
                    <a:pt x="1909" y="26"/>
                  </a:cubicBezTo>
                  <a:cubicBezTo>
                    <a:pt x="1909" y="26"/>
                    <a:pt x="1909" y="26"/>
                    <a:pt x="1909" y="26"/>
                  </a:cubicBezTo>
                  <a:cubicBezTo>
                    <a:pt x="1909" y="19"/>
                    <a:pt x="1909" y="19"/>
                    <a:pt x="1909" y="19"/>
                  </a:cubicBezTo>
                  <a:cubicBezTo>
                    <a:pt x="1909" y="19"/>
                    <a:pt x="1909" y="19"/>
                    <a:pt x="1909" y="19"/>
                  </a:cubicBezTo>
                  <a:cubicBezTo>
                    <a:pt x="1908" y="14"/>
                    <a:pt x="1908" y="14"/>
                    <a:pt x="1908" y="14"/>
                  </a:cubicBezTo>
                  <a:cubicBezTo>
                    <a:pt x="1908" y="14"/>
                    <a:pt x="1908" y="14"/>
                    <a:pt x="1908" y="14"/>
                  </a:cubicBezTo>
                  <a:cubicBezTo>
                    <a:pt x="1907" y="7"/>
                    <a:pt x="1907" y="7"/>
                    <a:pt x="1907" y="7"/>
                  </a:cubicBezTo>
                  <a:cubicBezTo>
                    <a:pt x="1907" y="7"/>
                    <a:pt x="1907" y="7"/>
                    <a:pt x="1907" y="7"/>
                  </a:cubicBezTo>
                  <a:cubicBezTo>
                    <a:pt x="1910" y="2"/>
                    <a:pt x="1910" y="2"/>
                    <a:pt x="1910" y="2"/>
                  </a:cubicBezTo>
                  <a:cubicBezTo>
                    <a:pt x="1910" y="2"/>
                    <a:pt x="1910" y="2"/>
                    <a:pt x="1910" y="2"/>
                  </a:cubicBezTo>
                  <a:cubicBezTo>
                    <a:pt x="1911" y="1"/>
                    <a:pt x="1911" y="1"/>
                    <a:pt x="1911" y="1"/>
                  </a:cubicBezTo>
                  <a:cubicBezTo>
                    <a:pt x="1911" y="1"/>
                    <a:pt x="1911" y="1"/>
                    <a:pt x="1911" y="1"/>
                  </a:cubicBezTo>
                  <a:cubicBezTo>
                    <a:pt x="1913" y="0"/>
                    <a:pt x="1913" y="0"/>
                    <a:pt x="1913" y="0"/>
                  </a:cubicBezTo>
                  <a:cubicBezTo>
                    <a:pt x="1913" y="0"/>
                    <a:pt x="1913" y="0"/>
                    <a:pt x="1913" y="0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918" y="0"/>
                    <a:pt x="1918" y="0"/>
                    <a:pt x="1918" y="0"/>
                  </a:cubicBezTo>
                  <a:cubicBezTo>
                    <a:pt x="1918" y="0"/>
                    <a:pt x="1918" y="0"/>
                    <a:pt x="1918" y="0"/>
                  </a:cubicBezTo>
                  <a:cubicBezTo>
                    <a:pt x="1920" y="1"/>
                    <a:pt x="1920" y="1"/>
                    <a:pt x="1920" y="1"/>
                  </a:cubicBezTo>
                  <a:cubicBezTo>
                    <a:pt x="1920" y="1"/>
                    <a:pt x="1920" y="1"/>
                    <a:pt x="1920" y="1"/>
                  </a:cubicBezTo>
                  <a:cubicBezTo>
                    <a:pt x="1924" y="2"/>
                    <a:pt x="1924" y="2"/>
                    <a:pt x="1924" y="2"/>
                  </a:cubicBezTo>
                  <a:cubicBezTo>
                    <a:pt x="1924" y="2"/>
                    <a:pt x="1924" y="2"/>
                    <a:pt x="1924" y="2"/>
                  </a:cubicBezTo>
                  <a:cubicBezTo>
                    <a:pt x="1927" y="3"/>
                    <a:pt x="1927" y="3"/>
                    <a:pt x="1927" y="3"/>
                  </a:cubicBezTo>
                  <a:cubicBezTo>
                    <a:pt x="1927" y="3"/>
                    <a:pt x="1927" y="3"/>
                    <a:pt x="1927" y="3"/>
                  </a:cubicBezTo>
                  <a:cubicBezTo>
                    <a:pt x="1930" y="3"/>
                    <a:pt x="1930" y="3"/>
                    <a:pt x="1930" y="3"/>
                  </a:cubicBezTo>
                  <a:cubicBezTo>
                    <a:pt x="1930" y="3"/>
                    <a:pt x="1930" y="3"/>
                    <a:pt x="1930" y="3"/>
                  </a:cubicBezTo>
                  <a:cubicBezTo>
                    <a:pt x="1933" y="7"/>
                    <a:pt x="1933" y="7"/>
                    <a:pt x="1933" y="7"/>
                  </a:cubicBezTo>
                  <a:cubicBezTo>
                    <a:pt x="1933" y="7"/>
                    <a:pt x="1933" y="7"/>
                    <a:pt x="1933" y="7"/>
                  </a:cubicBezTo>
                  <a:cubicBezTo>
                    <a:pt x="1936" y="12"/>
                    <a:pt x="1936" y="12"/>
                    <a:pt x="1936" y="12"/>
                  </a:cubicBezTo>
                  <a:cubicBezTo>
                    <a:pt x="1936" y="12"/>
                    <a:pt x="1936" y="12"/>
                    <a:pt x="1936" y="12"/>
                  </a:cubicBezTo>
                  <a:cubicBezTo>
                    <a:pt x="1939" y="17"/>
                    <a:pt x="1939" y="17"/>
                    <a:pt x="1939" y="17"/>
                  </a:cubicBezTo>
                  <a:cubicBezTo>
                    <a:pt x="1939" y="17"/>
                    <a:pt x="1939" y="17"/>
                    <a:pt x="1939" y="17"/>
                  </a:cubicBezTo>
                  <a:cubicBezTo>
                    <a:pt x="1944" y="20"/>
                    <a:pt x="1944" y="20"/>
                    <a:pt x="1944" y="20"/>
                  </a:cubicBezTo>
                  <a:cubicBezTo>
                    <a:pt x="1944" y="20"/>
                    <a:pt x="1944" y="20"/>
                    <a:pt x="1944" y="20"/>
                  </a:cubicBezTo>
                  <a:cubicBezTo>
                    <a:pt x="1946" y="26"/>
                    <a:pt x="1946" y="26"/>
                    <a:pt x="1946" y="26"/>
                  </a:cubicBezTo>
                  <a:cubicBezTo>
                    <a:pt x="1946" y="26"/>
                    <a:pt x="1946" y="26"/>
                    <a:pt x="1946" y="26"/>
                  </a:cubicBezTo>
                  <a:cubicBezTo>
                    <a:pt x="1948" y="32"/>
                    <a:pt x="1948" y="32"/>
                    <a:pt x="1948" y="32"/>
                  </a:cubicBezTo>
                  <a:cubicBezTo>
                    <a:pt x="1948" y="32"/>
                    <a:pt x="1948" y="32"/>
                    <a:pt x="1948" y="32"/>
                  </a:cubicBezTo>
                  <a:cubicBezTo>
                    <a:pt x="1947" y="37"/>
                    <a:pt x="1947" y="37"/>
                    <a:pt x="1947" y="37"/>
                  </a:cubicBezTo>
                  <a:cubicBezTo>
                    <a:pt x="1947" y="37"/>
                    <a:pt x="1947" y="37"/>
                    <a:pt x="1947" y="37"/>
                  </a:cubicBezTo>
                  <a:cubicBezTo>
                    <a:pt x="1946" y="43"/>
                    <a:pt x="1946" y="43"/>
                    <a:pt x="1946" y="43"/>
                  </a:cubicBezTo>
                  <a:cubicBezTo>
                    <a:pt x="1946" y="43"/>
                    <a:pt x="1946" y="43"/>
                    <a:pt x="1946" y="43"/>
                  </a:cubicBezTo>
                  <a:cubicBezTo>
                    <a:pt x="1944" y="44"/>
                    <a:pt x="1944" y="44"/>
                    <a:pt x="1944" y="44"/>
                  </a:cubicBezTo>
                  <a:cubicBezTo>
                    <a:pt x="1944" y="44"/>
                    <a:pt x="1944" y="44"/>
                    <a:pt x="1944" y="44"/>
                  </a:cubicBezTo>
                  <a:cubicBezTo>
                    <a:pt x="1944" y="45"/>
                    <a:pt x="1944" y="45"/>
                    <a:pt x="1944" y="45"/>
                  </a:cubicBezTo>
                  <a:cubicBezTo>
                    <a:pt x="1944" y="45"/>
                    <a:pt x="1944" y="45"/>
                    <a:pt x="1944" y="45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3" y="48"/>
                    <a:pt x="1943" y="48"/>
                    <a:pt x="1943" y="48"/>
                  </a:cubicBezTo>
                  <a:cubicBezTo>
                    <a:pt x="1943" y="48"/>
                    <a:pt x="1943" y="48"/>
                    <a:pt x="1943" y="48"/>
                  </a:cubicBezTo>
                  <a:cubicBezTo>
                    <a:pt x="1943" y="48"/>
                    <a:pt x="1943" y="48"/>
                    <a:pt x="1943" y="48"/>
                  </a:cubicBezTo>
                  <a:cubicBezTo>
                    <a:pt x="1939" y="50"/>
                    <a:pt x="1939" y="50"/>
                    <a:pt x="1939" y="50"/>
                  </a:cubicBezTo>
                  <a:cubicBezTo>
                    <a:pt x="1933" y="55"/>
                    <a:pt x="1933" y="55"/>
                    <a:pt x="1933" y="55"/>
                  </a:cubicBezTo>
                  <a:cubicBezTo>
                    <a:pt x="1933" y="55"/>
                    <a:pt x="1933" y="55"/>
                    <a:pt x="1933" y="55"/>
                  </a:cubicBezTo>
                  <a:cubicBezTo>
                    <a:pt x="1929" y="60"/>
                    <a:pt x="1929" y="60"/>
                    <a:pt x="1929" y="60"/>
                  </a:cubicBezTo>
                  <a:cubicBezTo>
                    <a:pt x="1929" y="60"/>
                    <a:pt x="1929" y="60"/>
                    <a:pt x="1929" y="60"/>
                  </a:cubicBezTo>
                  <a:cubicBezTo>
                    <a:pt x="1926" y="65"/>
                    <a:pt x="1926" y="65"/>
                    <a:pt x="1926" y="65"/>
                  </a:cubicBezTo>
                  <a:cubicBezTo>
                    <a:pt x="1926" y="65"/>
                    <a:pt x="1926" y="65"/>
                    <a:pt x="1926" y="65"/>
                  </a:cubicBezTo>
                  <a:cubicBezTo>
                    <a:pt x="1923" y="71"/>
                    <a:pt x="1923" y="71"/>
                    <a:pt x="1923" y="71"/>
                  </a:cubicBezTo>
                  <a:cubicBezTo>
                    <a:pt x="1923" y="71"/>
                    <a:pt x="1923" y="71"/>
                    <a:pt x="1923" y="71"/>
                  </a:cubicBezTo>
                  <a:cubicBezTo>
                    <a:pt x="1918" y="77"/>
                    <a:pt x="1918" y="77"/>
                    <a:pt x="1918" y="77"/>
                  </a:cubicBezTo>
                  <a:cubicBezTo>
                    <a:pt x="1918" y="77"/>
                    <a:pt x="1918" y="77"/>
                    <a:pt x="1918" y="77"/>
                  </a:cubicBezTo>
                  <a:cubicBezTo>
                    <a:pt x="1914" y="83"/>
                    <a:pt x="1914" y="83"/>
                    <a:pt x="1914" y="83"/>
                  </a:cubicBezTo>
                  <a:cubicBezTo>
                    <a:pt x="1914" y="83"/>
                    <a:pt x="1914" y="83"/>
                    <a:pt x="1914" y="83"/>
                  </a:cubicBezTo>
                  <a:cubicBezTo>
                    <a:pt x="1910" y="88"/>
                    <a:pt x="1910" y="88"/>
                    <a:pt x="1910" y="88"/>
                  </a:cubicBezTo>
                  <a:cubicBezTo>
                    <a:pt x="1910" y="88"/>
                    <a:pt x="1910" y="88"/>
                    <a:pt x="1910" y="88"/>
                  </a:cubicBezTo>
                  <a:cubicBezTo>
                    <a:pt x="1906" y="92"/>
                    <a:pt x="1906" y="92"/>
                    <a:pt x="1906" y="92"/>
                  </a:cubicBezTo>
                  <a:cubicBezTo>
                    <a:pt x="1906" y="92"/>
                    <a:pt x="1906" y="92"/>
                    <a:pt x="1906" y="92"/>
                  </a:cubicBezTo>
                  <a:cubicBezTo>
                    <a:pt x="1888" y="120"/>
                    <a:pt x="1888" y="120"/>
                    <a:pt x="1888" y="120"/>
                  </a:cubicBezTo>
                  <a:cubicBezTo>
                    <a:pt x="1888" y="120"/>
                    <a:pt x="1888" y="120"/>
                    <a:pt x="1888" y="120"/>
                  </a:cubicBezTo>
                  <a:cubicBezTo>
                    <a:pt x="1888" y="123"/>
                    <a:pt x="1888" y="123"/>
                    <a:pt x="1888" y="123"/>
                  </a:cubicBezTo>
                  <a:cubicBezTo>
                    <a:pt x="1888" y="123"/>
                    <a:pt x="1888" y="123"/>
                    <a:pt x="1888" y="123"/>
                  </a:cubicBezTo>
                  <a:cubicBezTo>
                    <a:pt x="1892" y="125"/>
                    <a:pt x="1892" y="125"/>
                    <a:pt x="1892" y="125"/>
                  </a:cubicBezTo>
                  <a:cubicBezTo>
                    <a:pt x="1892" y="125"/>
                    <a:pt x="1892" y="125"/>
                    <a:pt x="1892" y="125"/>
                  </a:cubicBezTo>
                  <a:cubicBezTo>
                    <a:pt x="1897" y="127"/>
                    <a:pt x="1897" y="127"/>
                    <a:pt x="1897" y="127"/>
                  </a:cubicBezTo>
                  <a:cubicBezTo>
                    <a:pt x="1897" y="127"/>
                    <a:pt x="1897" y="127"/>
                    <a:pt x="1897" y="127"/>
                  </a:cubicBezTo>
                  <a:cubicBezTo>
                    <a:pt x="1901" y="129"/>
                    <a:pt x="1901" y="129"/>
                    <a:pt x="1901" y="129"/>
                  </a:cubicBezTo>
                  <a:cubicBezTo>
                    <a:pt x="1901" y="129"/>
                    <a:pt x="1901" y="129"/>
                    <a:pt x="1901" y="129"/>
                  </a:cubicBezTo>
                  <a:cubicBezTo>
                    <a:pt x="1908" y="131"/>
                    <a:pt x="1908" y="131"/>
                    <a:pt x="1908" y="131"/>
                  </a:cubicBezTo>
                  <a:cubicBezTo>
                    <a:pt x="1908" y="131"/>
                    <a:pt x="1908" y="131"/>
                    <a:pt x="1908" y="131"/>
                  </a:cubicBezTo>
                  <a:cubicBezTo>
                    <a:pt x="1913" y="134"/>
                    <a:pt x="1913" y="134"/>
                    <a:pt x="1913" y="134"/>
                  </a:cubicBezTo>
                  <a:cubicBezTo>
                    <a:pt x="1913" y="134"/>
                    <a:pt x="1913" y="134"/>
                    <a:pt x="1913" y="134"/>
                  </a:cubicBezTo>
                  <a:cubicBezTo>
                    <a:pt x="1919" y="134"/>
                    <a:pt x="1919" y="134"/>
                    <a:pt x="1919" y="134"/>
                  </a:cubicBezTo>
                  <a:cubicBezTo>
                    <a:pt x="1919" y="134"/>
                    <a:pt x="1919" y="134"/>
                    <a:pt x="1919" y="134"/>
                  </a:cubicBezTo>
                  <a:cubicBezTo>
                    <a:pt x="1926" y="133"/>
                    <a:pt x="1926" y="133"/>
                    <a:pt x="1926" y="133"/>
                  </a:cubicBezTo>
                  <a:cubicBezTo>
                    <a:pt x="1926" y="133"/>
                    <a:pt x="1926" y="133"/>
                    <a:pt x="1926" y="133"/>
                  </a:cubicBezTo>
                  <a:cubicBezTo>
                    <a:pt x="1932" y="128"/>
                    <a:pt x="1932" y="128"/>
                    <a:pt x="1932" y="128"/>
                  </a:cubicBezTo>
                  <a:cubicBezTo>
                    <a:pt x="1932" y="128"/>
                    <a:pt x="1932" y="128"/>
                    <a:pt x="1932" y="128"/>
                  </a:cubicBezTo>
                  <a:cubicBezTo>
                    <a:pt x="1955" y="108"/>
                    <a:pt x="1955" y="108"/>
                    <a:pt x="1955" y="108"/>
                  </a:cubicBezTo>
                  <a:cubicBezTo>
                    <a:pt x="1955" y="108"/>
                    <a:pt x="1955" y="108"/>
                    <a:pt x="1955" y="108"/>
                  </a:cubicBezTo>
                  <a:cubicBezTo>
                    <a:pt x="1956" y="108"/>
                    <a:pt x="1956" y="108"/>
                    <a:pt x="1956" y="108"/>
                  </a:cubicBezTo>
                  <a:cubicBezTo>
                    <a:pt x="1956" y="108"/>
                    <a:pt x="1956" y="108"/>
                    <a:pt x="1956" y="108"/>
                  </a:cubicBezTo>
                  <a:cubicBezTo>
                    <a:pt x="1957" y="107"/>
                    <a:pt x="1957" y="107"/>
                    <a:pt x="1957" y="107"/>
                  </a:cubicBezTo>
                  <a:cubicBezTo>
                    <a:pt x="1957" y="107"/>
                    <a:pt x="1957" y="107"/>
                    <a:pt x="1957" y="107"/>
                  </a:cubicBezTo>
                  <a:cubicBezTo>
                    <a:pt x="1958" y="107"/>
                    <a:pt x="1958" y="107"/>
                    <a:pt x="1958" y="107"/>
                  </a:cubicBezTo>
                  <a:cubicBezTo>
                    <a:pt x="1958" y="107"/>
                    <a:pt x="1958" y="107"/>
                    <a:pt x="1958" y="107"/>
                  </a:cubicBezTo>
                  <a:cubicBezTo>
                    <a:pt x="1959" y="105"/>
                    <a:pt x="1959" y="105"/>
                    <a:pt x="1959" y="105"/>
                  </a:cubicBezTo>
                  <a:cubicBezTo>
                    <a:pt x="1959" y="105"/>
                    <a:pt x="1959" y="105"/>
                    <a:pt x="1959" y="105"/>
                  </a:cubicBezTo>
                  <a:cubicBezTo>
                    <a:pt x="1959" y="104"/>
                    <a:pt x="1959" y="104"/>
                    <a:pt x="1959" y="104"/>
                  </a:cubicBezTo>
                  <a:cubicBezTo>
                    <a:pt x="1959" y="104"/>
                    <a:pt x="1959" y="104"/>
                    <a:pt x="1959" y="104"/>
                  </a:cubicBezTo>
                  <a:cubicBezTo>
                    <a:pt x="1960" y="102"/>
                    <a:pt x="1960" y="102"/>
                    <a:pt x="1960" y="102"/>
                  </a:cubicBezTo>
                  <a:cubicBezTo>
                    <a:pt x="1960" y="102"/>
                    <a:pt x="1960" y="102"/>
                    <a:pt x="1960" y="102"/>
                  </a:cubicBezTo>
                  <a:cubicBezTo>
                    <a:pt x="1961" y="101"/>
                    <a:pt x="1961" y="101"/>
                    <a:pt x="1961" y="101"/>
                  </a:cubicBezTo>
                  <a:cubicBezTo>
                    <a:pt x="1961" y="101"/>
                    <a:pt x="1961" y="101"/>
                    <a:pt x="1961" y="101"/>
                  </a:cubicBezTo>
                  <a:cubicBezTo>
                    <a:pt x="1963" y="99"/>
                    <a:pt x="1963" y="99"/>
                    <a:pt x="1963" y="99"/>
                  </a:cubicBezTo>
                  <a:cubicBezTo>
                    <a:pt x="1963" y="99"/>
                    <a:pt x="1963" y="99"/>
                    <a:pt x="1963" y="99"/>
                  </a:cubicBezTo>
                  <a:cubicBezTo>
                    <a:pt x="1999" y="77"/>
                    <a:pt x="1999" y="77"/>
                    <a:pt x="1999" y="77"/>
                  </a:cubicBezTo>
                  <a:cubicBezTo>
                    <a:pt x="1999" y="77"/>
                    <a:pt x="1999" y="77"/>
                    <a:pt x="1999" y="77"/>
                  </a:cubicBezTo>
                  <a:cubicBezTo>
                    <a:pt x="2003" y="77"/>
                    <a:pt x="2003" y="77"/>
                    <a:pt x="2003" y="77"/>
                  </a:cubicBezTo>
                  <a:cubicBezTo>
                    <a:pt x="2003" y="77"/>
                    <a:pt x="2003" y="77"/>
                    <a:pt x="2003" y="77"/>
                  </a:cubicBezTo>
                  <a:cubicBezTo>
                    <a:pt x="2007" y="76"/>
                    <a:pt x="2007" y="76"/>
                    <a:pt x="2007" y="76"/>
                  </a:cubicBezTo>
                  <a:cubicBezTo>
                    <a:pt x="2007" y="76"/>
                    <a:pt x="2007" y="76"/>
                    <a:pt x="2007" y="76"/>
                  </a:cubicBezTo>
                  <a:cubicBezTo>
                    <a:pt x="2011" y="78"/>
                    <a:pt x="2011" y="78"/>
                    <a:pt x="2011" y="78"/>
                  </a:cubicBezTo>
                  <a:cubicBezTo>
                    <a:pt x="2011" y="78"/>
                    <a:pt x="2011" y="78"/>
                    <a:pt x="2011" y="78"/>
                  </a:cubicBezTo>
                  <a:cubicBezTo>
                    <a:pt x="2015" y="79"/>
                    <a:pt x="2015" y="79"/>
                    <a:pt x="2015" y="79"/>
                  </a:cubicBezTo>
                  <a:cubicBezTo>
                    <a:pt x="2015" y="79"/>
                    <a:pt x="2015" y="79"/>
                    <a:pt x="2015" y="79"/>
                  </a:cubicBezTo>
                  <a:cubicBezTo>
                    <a:pt x="2018" y="82"/>
                    <a:pt x="2018" y="82"/>
                    <a:pt x="2018" y="82"/>
                  </a:cubicBezTo>
                  <a:cubicBezTo>
                    <a:pt x="2018" y="82"/>
                    <a:pt x="2018" y="82"/>
                    <a:pt x="2018" y="82"/>
                  </a:cubicBezTo>
                  <a:cubicBezTo>
                    <a:pt x="2022" y="84"/>
                    <a:pt x="2022" y="84"/>
                    <a:pt x="2022" y="84"/>
                  </a:cubicBezTo>
                  <a:cubicBezTo>
                    <a:pt x="2022" y="84"/>
                    <a:pt x="2022" y="84"/>
                    <a:pt x="2022" y="84"/>
                  </a:cubicBezTo>
                  <a:cubicBezTo>
                    <a:pt x="2027" y="86"/>
                    <a:pt x="2027" y="86"/>
                    <a:pt x="2027" y="86"/>
                  </a:cubicBezTo>
                  <a:cubicBezTo>
                    <a:pt x="2027" y="86"/>
                    <a:pt x="2027" y="86"/>
                    <a:pt x="2027" y="86"/>
                  </a:cubicBezTo>
                  <a:cubicBezTo>
                    <a:pt x="2033" y="86"/>
                    <a:pt x="2033" y="86"/>
                    <a:pt x="2033" y="86"/>
                  </a:cubicBezTo>
                  <a:cubicBezTo>
                    <a:pt x="2033" y="86"/>
                    <a:pt x="2033" y="86"/>
                    <a:pt x="2033" y="86"/>
                  </a:cubicBezTo>
                  <a:cubicBezTo>
                    <a:pt x="2032" y="92"/>
                    <a:pt x="2032" y="92"/>
                    <a:pt x="2032" y="92"/>
                  </a:cubicBezTo>
                  <a:cubicBezTo>
                    <a:pt x="2032" y="92"/>
                    <a:pt x="2032" y="92"/>
                    <a:pt x="2032" y="92"/>
                  </a:cubicBezTo>
                  <a:cubicBezTo>
                    <a:pt x="2032" y="98"/>
                    <a:pt x="2032" y="98"/>
                    <a:pt x="2032" y="98"/>
                  </a:cubicBezTo>
                  <a:cubicBezTo>
                    <a:pt x="2032" y="98"/>
                    <a:pt x="2032" y="98"/>
                    <a:pt x="2032" y="98"/>
                  </a:cubicBezTo>
                  <a:cubicBezTo>
                    <a:pt x="2031" y="103"/>
                    <a:pt x="2031" y="103"/>
                    <a:pt x="2031" y="103"/>
                  </a:cubicBezTo>
                  <a:cubicBezTo>
                    <a:pt x="2031" y="103"/>
                    <a:pt x="2031" y="103"/>
                    <a:pt x="2031" y="103"/>
                  </a:cubicBezTo>
                  <a:cubicBezTo>
                    <a:pt x="2031" y="108"/>
                    <a:pt x="2031" y="108"/>
                    <a:pt x="2031" y="108"/>
                  </a:cubicBezTo>
                  <a:cubicBezTo>
                    <a:pt x="2031" y="108"/>
                    <a:pt x="2031" y="108"/>
                    <a:pt x="2031" y="108"/>
                  </a:cubicBezTo>
                  <a:cubicBezTo>
                    <a:pt x="2029" y="114"/>
                    <a:pt x="2029" y="114"/>
                    <a:pt x="2029" y="114"/>
                  </a:cubicBezTo>
                  <a:cubicBezTo>
                    <a:pt x="2029" y="114"/>
                    <a:pt x="2029" y="114"/>
                    <a:pt x="2029" y="114"/>
                  </a:cubicBezTo>
                  <a:cubicBezTo>
                    <a:pt x="2028" y="119"/>
                    <a:pt x="2028" y="119"/>
                    <a:pt x="2028" y="119"/>
                  </a:cubicBezTo>
                  <a:cubicBezTo>
                    <a:pt x="2028" y="119"/>
                    <a:pt x="2028" y="119"/>
                    <a:pt x="2028" y="119"/>
                  </a:cubicBezTo>
                  <a:cubicBezTo>
                    <a:pt x="2024" y="124"/>
                    <a:pt x="2024" y="124"/>
                    <a:pt x="2024" y="124"/>
                  </a:cubicBezTo>
                  <a:cubicBezTo>
                    <a:pt x="2024" y="124"/>
                    <a:pt x="2024" y="124"/>
                    <a:pt x="2024" y="124"/>
                  </a:cubicBezTo>
                  <a:cubicBezTo>
                    <a:pt x="2021" y="127"/>
                    <a:pt x="2021" y="127"/>
                    <a:pt x="2021" y="127"/>
                  </a:cubicBezTo>
                  <a:cubicBezTo>
                    <a:pt x="2021" y="127"/>
                    <a:pt x="2021" y="127"/>
                    <a:pt x="2021" y="127"/>
                  </a:cubicBezTo>
                  <a:cubicBezTo>
                    <a:pt x="2018" y="128"/>
                    <a:pt x="2018" y="128"/>
                    <a:pt x="2018" y="128"/>
                  </a:cubicBezTo>
                  <a:cubicBezTo>
                    <a:pt x="2018" y="128"/>
                    <a:pt x="2018" y="128"/>
                    <a:pt x="2018" y="128"/>
                  </a:cubicBezTo>
                  <a:cubicBezTo>
                    <a:pt x="2016" y="130"/>
                    <a:pt x="2016" y="130"/>
                    <a:pt x="2016" y="130"/>
                  </a:cubicBezTo>
                  <a:cubicBezTo>
                    <a:pt x="2016" y="130"/>
                    <a:pt x="2016" y="130"/>
                    <a:pt x="2016" y="130"/>
                  </a:cubicBezTo>
                  <a:cubicBezTo>
                    <a:pt x="2014" y="133"/>
                    <a:pt x="2014" y="133"/>
                    <a:pt x="2014" y="133"/>
                  </a:cubicBezTo>
                  <a:cubicBezTo>
                    <a:pt x="2014" y="133"/>
                    <a:pt x="2014" y="133"/>
                    <a:pt x="2014" y="133"/>
                  </a:cubicBezTo>
                  <a:cubicBezTo>
                    <a:pt x="2013" y="135"/>
                    <a:pt x="2013" y="135"/>
                    <a:pt x="2013" y="135"/>
                  </a:cubicBezTo>
                  <a:cubicBezTo>
                    <a:pt x="2013" y="135"/>
                    <a:pt x="2013" y="135"/>
                    <a:pt x="2013" y="135"/>
                  </a:cubicBezTo>
                  <a:cubicBezTo>
                    <a:pt x="2011" y="138"/>
                    <a:pt x="2011" y="138"/>
                    <a:pt x="2011" y="138"/>
                  </a:cubicBezTo>
                  <a:cubicBezTo>
                    <a:pt x="2011" y="138"/>
                    <a:pt x="2011" y="138"/>
                    <a:pt x="2011" y="138"/>
                  </a:cubicBezTo>
                  <a:cubicBezTo>
                    <a:pt x="2009" y="140"/>
                    <a:pt x="2009" y="140"/>
                    <a:pt x="2009" y="140"/>
                  </a:cubicBezTo>
                  <a:cubicBezTo>
                    <a:pt x="2009" y="140"/>
                    <a:pt x="2009" y="140"/>
                    <a:pt x="2009" y="140"/>
                  </a:cubicBezTo>
                  <a:cubicBezTo>
                    <a:pt x="2005" y="142"/>
                    <a:pt x="2005" y="142"/>
                    <a:pt x="2005" y="142"/>
                  </a:cubicBezTo>
                  <a:cubicBezTo>
                    <a:pt x="2005" y="142"/>
                    <a:pt x="2005" y="142"/>
                    <a:pt x="2005" y="142"/>
                  </a:cubicBezTo>
                  <a:cubicBezTo>
                    <a:pt x="2006" y="144"/>
                    <a:pt x="2006" y="144"/>
                    <a:pt x="2006" y="144"/>
                  </a:cubicBezTo>
                  <a:cubicBezTo>
                    <a:pt x="2003" y="142"/>
                    <a:pt x="2003" y="142"/>
                    <a:pt x="2003" y="142"/>
                  </a:cubicBezTo>
                  <a:cubicBezTo>
                    <a:pt x="1971" y="194"/>
                    <a:pt x="1971" y="194"/>
                    <a:pt x="1971" y="194"/>
                  </a:cubicBezTo>
                  <a:cubicBezTo>
                    <a:pt x="1967" y="195"/>
                    <a:pt x="1967" y="195"/>
                    <a:pt x="1967" y="195"/>
                  </a:cubicBezTo>
                  <a:cubicBezTo>
                    <a:pt x="1950" y="219"/>
                    <a:pt x="1950" y="219"/>
                    <a:pt x="1950" y="219"/>
                  </a:cubicBezTo>
                  <a:cubicBezTo>
                    <a:pt x="1948" y="221"/>
                    <a:pt x="1948" y="221"/>
                    <a:pt x="1948" y="221"/>
                  </a:cubicBezTo>
                  <a:cubicBezTo>
                    <a:pt x="1952" y="225"/>
                    <a:pt x="1952" y="225"/>
                    <a:pt x="1952" y="225"/>
                  </a:cubicBezTo>
                  <a:cubicBezTo>
                    <a:pt x="1952" y="225"/>
                    <a:pt x="1952" y="225"/>
                    <a:pt x="1952" y="225"/>
                  </a:cubicBezTo>
                  <a:cubicBezTo>
                    <a:pt x="1953" y="225"/>
                    <a:pt x="1953" y="225"/>
                    <a:pt x="1953" y="225"/>
                  </a:cubicBezTo>
                  <a:cubicBezTo>
                    <a:pt x="1953" y="225"/>
                    <a:pt x="1953" y="225"/>
                    <a:pt x="1953" y="225"/>
                  </a:cubicBezTo>
                  <a:cubicBezTo>
                    <a:pt x="1956" y="224"/>
                    <a:pt x="1956" y="224"/>
                    <a:pt x="1956" y="224"/>
                  </a:cubicBezTo>
                  <a:cubicBezTo>
                    <a:pt x="1956" y="224"/>
                    <a:pt x="1956" y="224"/>
                    <a:pt x="1956" y="224"/>
                  </a:cubicBezTo>
                  <a:cubicBezTo>
                    <a:pt x="1957" y="223"/>
                    <a:pt x="1957" y="223"/>
                    <a:pt x="1957" y="223"/>
                  </a:cubicBezTo>
                  <a:cubicBezTo>
                    <a:pt x="1957" y="223"/>
                    <a:pt x="1957" y="223"/>
                    <a:pt x="1957" y="223"/>
                  </a:cubicBezTo>
                  <a:cubicBezTo>
                    <a:pt x="1960" y="222"/>
                    <a:pt x="1960" y="222"/>
                    <a:pt x="1960" y="222"/>
                  </a:cubicBezTo>
                  <a:cubicBezTo>
                    <a:pt x="1960" y="222"/>
                    <a:pt x="1960" y="222"/>
                    <a:pt x="1960" y="222"/>
                  </a:cubicBezTo>
                  <a:cubicBezTo>
                    <a:pt x="1962" y="222"/>
                    <a:pt x="1962" y="222"/>
                    <a:pt x="1962" y="222"/>
                  </a:cubicBezTo>
                  <a:cubicBezTo>
                    <a:pt x="1962" y="222"/>
                    <a:pt x="1962" y="222"/>
                    <a:pt x="1962" y="222"/>
                  </a:cubicBezTo>
                  <a:cubicBezTo>
                    <a:pt x="1965" y="221"/>
                    <a:pt x="1965" y="221"/>
                    <a:pt x="1965" y="221"/>
                  </a:cubicBezTo>
                  <a:cubicBezTo>
                    <a:pt x="1965" y="221"/>
                    <a:pt x="1965" y="221"/>
                    <a:pt x="1965" y="221"/>
                  </a:cubicBezTo>
                  <a:cubicBezTo>
                    <a:pt x="1968" y="221"/>
                    <a:pt x="1968" y="221"/>
                    <a:pt x="1968" y="221"/>
                  </a:cubicBezTo>
                  <a:cubicBezTo>
                    <a:pt x="1968" y="221"/>
                    <a:pt x="1968" y="221"/>
                    <a:pt x="1968" y="221"/>
                  </a:cubicBezTo>
                  <a:cubicBezTo>
                    <a:pt x="1971" y="220"/>
                    <a:pt x="1971" y="220"/>
                    <a:pt x="1971" y="220"/>
                  </a:cubicBezTo>
                  <a:cubicBezTo>
                    <a:pt x="1971" y="220"/>
                    <a:pt x="1971" y="220"/>
                    <a:pt x="1971" y="220"/>
                  </a:cubicBezTo>
                  <a:cubicBezTo>
                    <a:pt x="1972" y="224"/>
                    <a:pt x="1972" y="224"/>
                    <a:pt x="1972" y="224"/>
                  </a:cubicBezTo>
                  <a:cubicBezTo>
                    <a:pt x="1972" y="224"/>
                    <a:pt x="1972" y="224"/>
                    <a:pt x="1972" y="224"/>
                  </a:cubicBezTo>
                  <a:cubicBezTo>
                    <a:pt x="1973" y="227"/>
                    <a:pt x="1973" y="227"/>
                    <a:pt x="1973" y="227"/>
                  </a:cubicBezTo>
                  <a:cubicBezTo>
                    <a:pt x="1973" y="227"/>
                    <a:pt x="1973" y="227"/>
                    <a:pt x="1973" y="227"/>
                  </a:cubicBezTo>
                  <a:cubicBezTo>
                    <a:pt x="1974" y="229"/>
                    <a:pt x="1974" y="229"/>
                    <a:pt x="1974" y="229"/>
                  </a:cubicBezTo>
                  <a:cubicBezTo>
                    <a:pt x="1974" y="229"/>
                    <a:pt x="1974" y="229"/>
                    <a:pt x="1974" y="229"/>
                  </a:cubicBezTo>
                  <a:cubicBezTo>
                    <a:pt x="1976" y="232"/>
                    <a:pt x="1976" y="232"/>
                    <a:pt x="1976" y="232"/>
                  </a:cubicBezTo>
                  <a:cubicBezTo>
                    <a:pt x="1976" y="232"/>
                    <a:pt x="1976" y="232"/>
                    <a:pt x="1976" y="232"/>
                  </a:cubicBezTo>
                  <a:cubicBezTo>
                    <a:pt x="1976" y="236"/>
                    <a:pt x="1976" y="236"/>
                    <a:pt x="1976" y="236"/>
                  </a:cubicBezTo>
                  <a:cubicBezTo>
                    <a:pt x="1976" y="236"/>
                    <a:pt x="1976" y="236"/>
                    <a:pt x="1976" y="236"/>
                  </a:cubicBezTo>
                  <a:cubicBezTo>
                    <a:pt x="1977" y="240"/>
                    <a:pt x="1977" y="240"/>
                    <a:pt x="1977" y="240"/>
                  </a:cubicBezTo>
                  <a:cubicBezTo>
                    <a:pt x="1977" y="240"/>
                    <a:pt x="1977" y="240"/>
                    <a:pt x="1977" y="240"/>
                  </a:cubicBezTo>
                  <a:cubicBezTo>
                    <a:pt x="1977" y="243"/>
                    <a:pt x="1977" y="243"/>
                    <a:pt x="1977" y="243"/>
                  </a:cubicBezTo>
                  <a:cubicBezTo>
                    <a:pt x="1977" y="243"/>
                    <a:pt x="1977" y="243"/>
                    <a:pt x="1977" y="243"/>
                  </a:cubicBezTo>
                  <a:cubicBezTo>
                    <a:pt x="1977" y="245"/>
                    <a:pt x="1977" y="245"/>
                    <a:pt x="1977" y="245"/>
                  </a:cubicBezTo>
                  <a:cubicBezTo>
                    <a:pt x="1977" y="245"/>
                    <a:pt x="1977" y="245"/>
                    <a:pt x="1977" y="245"/>
                  </a:cubicBezTo>
                  <a:cubicBezTo>
                    <a:pt x="1947" y="267"/>
                    <a:pt x="1947" y="267"/>
                    <a:pt x="1947" y="267"/>
                  </a:cubicBezTo>
                  <a:cubicBezTo>
                    <a:pt x="1947" y="267"/>
                    <a:pt x="1947" y="267"/>
                    <a:pt x="1947" y="267"/>
                  </a:cubicBezTo>
                  <a:cubicBezTo>
                    <a:pt x="1892" y="315"/>
                    <a:pt x="1892" y="315"/>
                    <a:pt x="1892" y="315"/>
                  </a:cubicBezTo>
                  <a:cubicBezTo>
                    <a:pt x="1892" y="315"/>
                    <a:pt x="1892" y="315"/>
                    <a:pt x="1892" y="315"/>
                  </a:cubicBezTo>
                  <a:cubicBezTo>
                    <a:pt x="1894" y="319"/>
                    <a:pt x="1894" y="319"/>
                    <a:pt x="1894" y="319"/>
                  </a:cubicBezTo>
                  <a:cubicBezTo>
                    <a:pt x="1894" y="319"/>
                    <a:pt x="1894" y="319"/>
                    <a:pt x="1894" y="319"/>
                  </a:cubicBezTo>
                  <a:cubicBezTo>
                    <a:pt x="1923" y="307"/>
                    <a:pt x="1923" y="307"/>
                    <a:pt x="1923" y="307"/>
                  </a:cubicBezTo>
                  <a:cubicBezTo>
                    <a:pt x="1923" y="307"/>
                    <a:pt x="1923" y="307"/>
                    <a:pt x="1923" y="307"/>
                  </a:cubicBezTo>
                  <a:cubicBezTo>
                    <a:pt x="1925" y="306"/>
                    <a:pt x="1925" y="306"/>
                    <a:pt x="1925" y="306"/>
                  </a:cubicBezTo>
                  <a:cubicBezTo>
                    <a:pt x="1925" y="306"/>
                    <a:pt x="1925" y="306"/>
                    <a:pt x="1925" y="306"/>
                  </a:cubicBezTo>
                  <a:cubicBezTo>
                    <a:pt x="1928" y="305"/>
                    <a:pt x="1928" y="305"/>
                    <a:pt x="1928" y="305"/>
                  </a:cubicBezTo>
                  <a:cubicBezTo>
                    <a:pt x="1928" y="305"/>
                    <a:pt x="1928" y="305"/>
                    <a:pt x="1928" y="305"/>
                  </a:cubicBezTo>
                  <a:cubicBezTo>
                    <a:pt x="1931" y="304"/>
                    <a:pt x="1931" y="304"/>
                    <a:pt x="1931" y="304"/>
                  </a:cubicBezTo>
                  <a:cubicBezTo>
                    <a:pt x="1931" y="304"/>
                    <a:pt x="1931" y="304"/>
                    <a:pt x="1931" y="304"/>
                  </a:cubicBezTo>
                  <a:cubicBezTo>
                    <a:pt x="1934" y="303"/>
                    <a:pt x="1934" y="303"/>
                    <a:pt x="1934" y="303"/>
                  </a:cubicBezTo>
                  <a:cubicBezTo>
                    <a:pt x="1934" y="303"/>
                    <a:pt x="1934" y="303"/>
                    <a:pt x="1934" y="303"/>
                  </a:cubicBezTo>
                  <a:cubicBezTo>
                    <a:pt x="1937" y="304"/>
                    <a:pt x="1937" y="304"/>
                    <a:pt x="1937" y="304"/>
                  </a:cubicBezTo>
                  <a:cubicBezTo>
                    <a:pt x="1937" y="304"/>
                    <a:pt x="1937" y="304"/>
                    <a:pt x="1937" y="304"/>
                  </a:cubicBezTo>
                  <a:cubicBezTo>
                    <a:pt x="1940" y="304"/>
                    <a:pt x="1940" y="304"/>
                    <a:pt x="1940" y="304"/>
                  </a:cubicBezTo>
                  <a:cubicBezTo>
                    <a:pt x="1940" y="304"/>
                    <a:pt x="1940" y="304"/>
                    <a:pt x="1940" y="304"/>
                  </a:cubicBezTo>
                  <a:cubicBezTo>
                    <a:pt x="1944" y="305"/>
                    <a:pt x="1944" y="305"/>
                    <a:pt x="1944" y="305"/>
                  </a:cubicBezTo>
                  <a:cubicBezTo>
                    <a:pt x="1944" y="305"/>
                    <a:pt x="1944" y="305"/>
                    <a:pt x="1944" y="305"/>
                  </a:cubicBezTo>
                  <a:cubicBezTo>
                    <a:pt x="1949" y="305"/>
                    <a:pt x="1949" y="305"/>
                    <a:pt x="1949" y="305"/>
                  </a:cubicBezTo>
                  <a:cubicBezTo>
                    <a:pt x="1949" y="305"/>
                    <a:pt x="1949" y="305"/>
                    <a:pt x="1949" y="305"/>
                  </a:cubicBezTo>
                  <a:cubicBezTo>
                    <a:pt x="1950" y="306"/>
                    <a:pt x="1950" y="306"/>
                    <a:pt x="1950" y="306"/>
                  </a:cubicBezTo>
                  <a:cubicBezTo>
                    <a:pt x="1950" y="306"/>
                    <a:pt x="1950" y="306"/>
                    <a:pt x="1950" y="306"/>
                  </a:cubicBezTo>
                  <a:cubicBezTo>
                    <a:pt x="1951" y="307"/>
                    <a:pt x="1951" y="307"/>
                    <a:pt x="1951" y="307"/>
                  </a:cubicBezTo>
                  <a:cubicBezTo>
                    <a:pt x="1951" y="307"/>
                    <a:pt x="1951" y="307"/>
                    <a:pt x="1951" y="307"/>
                  </a:cubicBezTo>
                  <a:cubicBezTo>
                    <a:pt x="1952" y="308"/>
                    <a:pt x="1952" y="308"/>
                    <a:pt x="1952" y="308"/>
                  </a:cubicBezTo>
                  <a:cubicBezTo>
                    <a:pt x="1952" y="308"/>
                    <a:pt x="1952" y="308"/>
                    <a:pt x="1952" y="308"/>
                  </a:cubicBezTo>
                  <a:cubicBezTo>
                    <a:pt x="1953" y="308"/>
                    <a:pt x="1953" y="308"/>
                    <a:pt x="1953" y="308"/>
                  </a:cubicBezTo>
                  <a:cubicBezTo>
                    <a:pt x="1953" y="308"/>
                    <a:pt x="1953" y="308"/>
                    <a:pt x="1953" y="308"/>
                  </a:cubicBezTo>
                  <a:cubicBezTo>
                    <a:pt x="1954" y="309"/>
                    <a:pt x="1954" y="309"/>
                    <a:pt x="1954" y="309"/>
                  </a:cubicBezTo>
                  <a:cubicBezTo>
                    <a:pt x="1954" y="309"/>
                    <a:pt x="1954" y="309"/>
                    <a:pt x="1954" y="309"/>
                  </a:cubicBezTo>
                  <a:cubicBezTo>
                    <a:pt x="1955" y="310"/>
                    <a:pt x="1955" y="310"/>
                    <a:pt x="1955" y="310"/>
                  </a:cubicBezTo>
                  <a:cubicBezTo>
                    <a:pt x="1955" y="310"/>
                    <a:pt x="1955" y="310"/>
                    <a:pt x="1955" y="310"/>
                  </a:cubicBezTo>
                  <a:cubicBezTo>
                    <a:pt x="1956" y="310"/>
                    <a:pt x="1956" y="310"/>
                    <a:pt x="1956" y="310"/>
                  </a:cubicBezTo>
                  <a:cubicBezTo>
                    <a:pt x="1956" y="310"/>
                    <a:pt x="1956" y="310"/>
                    <a:pt x="1956" y="310"/>
                  </a:cubicBezTo>
                  <a:cubicBezTo>
                    <a:pt x="1959" y="310"/>
                    <a:pt x="1959" y="310"/>
                    <a:pt x="1959" y="310"/>
                  </a:cubicBezTo>
                  <a:cubicBezTo>
                    <a:pt x="1959" y="310"/>
                    <a:pt x="1959" y="310"/>
                    <a:pt x="1959" y="310"/>
                  </a:cubicBezTo>
                  <a:cubicBezTo>
                    <a:pt x="1959" y="313"/>
                    <a:pt x="1959" y="313"/>
                    <a:pt x="1959" y="313"/>
                  </a:cubicBezTo>
                  <a:cubicBezTo>
                    <a:pt x="1959" y="313"/>
                    <a:pt x="1959" y="313"/>
                    <a:pt x="1959" y="313"/>
                  </a:cubicBezTo>
                  <a:cubicBezTo>
                    <a:pt x="1960" y="316"/>
                    <a:pt x="1960" y="316"/>
                    <a:pt x="1960" y="316"/>
                  </a:cubicBezTo>
                  <a:cubicBezTo>
                    <a:pt x="1960" y="316"/>
                    <a:pt x="1960" y="316"/>
                    <a:pt x="1960" y="316"/>
                  </a:cubicBezTo>
                  <a:cubicBezTo>
                    <a:pt x="1960" y="319"/>
                    <a:pt x="1960" y="319"/>
                    <a:pt x="1960" y="319"/>
                  </a:cubicBezTo>
                  <a:cubicBezTo>
                    <a:pt x="1960" y="319"/>
                    <a:pt x="1960" y="319"/>
                    <a:pt x="1960" y="319"/>
                  </a:cubicBezTo>
                  <a:cubicBezTo>
                    <a:pt x="1960" y="322"/>
                    <a:pt x="1960" y="322"/>
                    <a:pt x="1960" y="322"/>
                  </a:cubicBezTo>
                  <a:cubicBezTo>
                    <a:pt x="1960" y="322"/>
                    <a:pt x="1960" y="322"/>
                    <a:pt x="1960" y="322"/>
                  </a:cubicBezTo>
                  <a:cubicBezTo>
                    <a:pt x="1958" y="324"/>
                    <a:pt x="1958" y="324"/>
                    <a:pt x="1958" y="324"/>
                  </a:cubicBezTo>
                  <a:cubicBezTo>
                    <a:pt x="1958" y="324"/>
                    <a:pt x="1958" y="324"/>
                    <a:pt x="1958" y="324"/>
                  </a:cubicBezTo>
                  <a:cubicBezTo>
                    <a:pt x="1957" y="326"/>
                    <a:pt x="1957" y="326"/>
                    <a:pt x="1957" y="326"/>
                  </a:cubicBezTo>
                  <a:cubicBezTo>
                    <a:pt x="1957" y="326"/>
                    <a:pt x="1957" y="326"/>
                    <a:pt x="1957" y="326"/>
                  </a:cubicBezTo>
                  <a:cubicBezTo>
                    <a:pt x="1955" y="329"/>
                    <a:pt x="1955" y="329"/>
                    <a:pt x="1955" y="329"/>
                  </a:cubicBezTo>
                  <a:cubicBezTo>
                    <a:pt x="1955" y="329"/>
                    <a:pt x="1955" y="329"/>
                    <a:pt x="1955" y="329"/>
                  </a:cubicBezTo>
                  <a:cubicBezTo>
                    <a:pt x="1954" y="331"/>
                    <a:pt x="1954" y="331"/>
                    <a:pt x="1954" y="331"/>
                  </a:cubicBezTo>
                  <a:cubicBezTo>
                    <a:pt x="1954" y="331"/>
                    <a:pt x="1954" y="331"/>
                    <a:pt x="1954" y="331"/>
                  </a:cubicBezTo>
                  <a:cubicBezTo>
                    <a:pt x="1948" y="335"/>
                    <a:pt x="1948" y="335"/>
                    <a:pt x="1948" y="335"/>
                  </a:cubicBezTo>
                  <a:cubicBezTo>
                    <a:pt x="1948" y="335"/>
                    <a:pt x="1948" y="335"/>
                    <a:pt x="1948" y="335"/>
                  </a:cubicBezTo>
                  <a:cubicBezTo>
                    <a:pt x="1944" y="338"/>
                    <a:pt x="1944" y="338"/>
                    <a:pt x="1944" y="338"/>
                  </a:cubicBezTo>
                  <a:cubicBezTo>
                    <a:pt x="1944" y="338"/>
                    <a:pt x="1944" y="338"/>
                    <a:pt x="1944" y="338"/>
                  </a:cubicBezTo>
                  <a:cubicBezTo>
                    <a:pt x="1940" y="341"/>
                    <a:pt x="1940" y="341"/>
                    <a:pt x="1940" y="341"/>
                  </a:cubicBezTo>
                  <a:cubicBezTo>
                    <a:pt x="1940" y="341"/>
                    <a:pt x="1940" y="341"/>
                    <a:pt x="1940" y="341"/>
                  </a:cubicBezTo>
                  <a:cubicBezTo>
                    <a:pt x="1937" y="345"/>
                    <a:pt x="1937" y="345"/>
                    <a:pt x="1937" y="345"/>
                  </a:cubicBezTo>
                  <a:cubicBezTo>
                    <a:pt x="1937" y="345"/>
                    <a:pt x="1937" y="345"/>
                    <a:pt x="1937" y="345"/>
                  </a:cubicBezTo>
                  <a:cubicBezTo>
                    <a:pt x="1933" y="350"/>
                    <a:pt x="1933" y="350"/>
                    <a:pt x="1933" y="350"/>
                  </a:cubicBezTo>
                  <a:cubicBezTo>
                    <a:pt x="1933" y="350"/>
                    <a:pt x="1933" y="350"/>
                    <a:pt x="1933" y="350"/>
                  </a:cubicBezTo>
                  <a:cubicBezTo>
                    <a:pt x="1930" y="353"/>
                    <a:pt x="1930" y="353"/>
                    <a:pt x="1930" y="353"/>
                  </a:cubicBezTo>
                  <a:cubicBezTo>
                    <a:pt x="1930" y="353"/>
                    <a:pt x="1930" y="353"/>
                    <a:pt x="1930" y="353"/>
                  </a:cubicBezTo>
                  <a:cubicBezTo>
                    <a:pt x="1925" y="356"/>
                    <a:pt x="1925" y="356"/>
                    <a:pt x="1925" y="356"/>
                  </a:cubicBezTo>
                  <a:cubicBezTo>
                    <a:pt x="1925" y="356"/>
                    <a:pt x="1925" y="356"/>
                    <a:pt x="1925" y="356"/>
                  </a:cubicBezTo>
                  <a:cubicBezTo>
                    <a:pt x="1919" y="356"/>
                    <a:pt x="1919" y="356"/>
                    <a:pt x="1919" y="356"/>
                  </a:cubicBezTo>
                  <a:cubicBezTo>
                    <a:pt x="1919" y="356"/>
                    <a:pt x="1919" y="356"/>
                    <a:pt x="1919" y="356"/>
                  </a:cubicBezTo>
                  <a:cubicBezTo>
                    <a:pt x="1917" y="353"/>
                    <a:pt x="1917" y="353"/>
                    <a:pt x="1917" y="353"/>
                  </a:cubicBezTo>
                  <a:cubicBezTo>
                    <a:pt x="1917" y="353"/>
                    <a:pt x="1917" y="353"/>
                    <a:pt x="1917" y="353"/>
                  </a:cubicBezTo>
                  <a:cubicBezTo>
                    <a:pt x="1918" y="348"/>
                    <a:pt x="1918" y="348"/>
                    <a:pt x="1918" y="348"/>
                  </a:cubicBezTo>
                  <a:cubicBezTo>
                    <a:pt x="1918" y="348"/>
                    <a:pt x="1918" y="348"/>
                    <a:pt x="1918" y="348"/>
                  </a:cubicBezTo>
                  <a:cubicBezTo>
                    <a:pt x="1921" y="344"/>
                    <a:pt x="1921" y="344"/>
                    <a:pt x="1921" y="344"/>
                  </a:cubicBezTo>
                  <a:cubicBezTo>
                    <a:pt x="1921" y="344"/>
                    <a:pt x="1921" y="344"/>
                    <a:pt x="1921" y="344"/>
                  </a:cubicBezTo>
                  <a:cubicBezTo>
                    <a:pt x="1925" y="340"/>
                    <a:pt x="1925" y="340"/>
                    <a:pt x="1925" y="340"/>
                  </a:cubicBezTo>
                  <a:cubicBezTo>
                    <a:pt x="1925" y="340"/>
                    <a:pt x="1925" y="340"/>
                    <a:pt x="1925" y="340"/>
                  </a:cubicBezTo>
                  <a:cubicBezTo>
                    <a:pt x="1927" y="338"/>
                    <a:pt x="1927" y="338"/>
                    <a:pt x="1927" y="338"/>
                  </a:cubicBezTo>
                  <a:cubicBezTo>
                    <a:pt x="1927" y="338"/>
                    <a:pt x="1927" y="338"/>
                    <a:pt x="1927" y="338"/>
                  </a:cubicBezTo>
                  <a:cubicBezTo>
                    <a:pt x="1930" y="334"/>
                    <a:pt x="1930" y="334"/>
                    <a:pt x="1930" y="334"/>
                  </a:cubicBezTo>
                  <a:cubicBezTo>
                    <a:pt x="1930" y="334"/>
                    <a:pt x="1930" y="334"/>
                    <a:pt x="1930" y="334"/>
                  </a:cubicBezTo>
                  <a:cubicBezTo>
                    <a:pt x="1932" y="330"/>
                    <a:pt x="1932" y="330"/>
                    <a:pt x="1932" y="330"/>
                  </a:cubicBezTo>
                  <a:cubicBezTo>
                    <a:pt x="1932" y="330"/>
                    <a:pt x="1932" y="330"/>
                    <a:pt x="1932" y="330"/>
                  </a:cubicBezTo>
                  <a:cubicBezTo>
                    <a:pt x="1933" y="324"/>
                    <a:pt x="1933" y="324"/>
                    <a:pt x="1933" y="324"/>
                  </a:cubicBezTo>
                  <a:cubicBezTo>
                    <a:pt x="1933" y="324"/>
                    <a:pt x="1933" y="324"/>
                    <a:pt x="1933" y="324"/>
                  </a:cubicBezTo>
                  <a:cubicBezTo>
                    <a:pt x="1931" y="324"/>
                    <a:pt x="1931" y="324"/>
                    <a:pt x="1931" y="324"/>
                  </a:cubicBezTo>
                  <a:cubicBezTo>
                    <a:pt x="1931" y="324"/>
                    <a:pt x="1931" y="324"/>
                    <a:pt x="1931" y="324"/>
                  </a:cubicBezTo>
                  <a:cubicBezTo>
                    <a:pt x="1929" y="324"/>
                    <a:pt x="1929" y="324"/>
                    <a:pt x="1929" y="324"/>
                  </a:cubicBezTo>
                  <a:cubicBezTo>
                    <a:pt x="1929" y="324"/>
                    <a:pt x="1929" y="324"/>
                    <a:pt x="1929" y="324"/>
                  </a:cubicBezTo>
                  <a:cubicBezTo>
                    <a:pt x="1927" y="324"/>
                    <a:pt x="1927" y="324"/>
                    <a:pt x="1927" y="324"/>
                  </a:cubicBezTo>
                  <a:cubicBezTo>
                    <a:pt x="1927" y="324"/>
                    <a:pt x="1927" y="324"/>
                    <a:pt x="1927" y="324"/>
                  </a:cubicBezTo>
                  <a:cubicBezTo>
                    <a:pt x="1926" y="323"/>
                    <a:pt x="1926" y="323"/>
                    <a:pt x="1926" y="323"/>
                  </a:cubicBezTo>
                  <a:cubicBezTo>
                    <a:pt x="1926" y="323"/>
                    <a:pt x="1926" y="323"/>
                    <a:pt x="1926" y="323"/>
                  </a:cubicBezTo>
                  <a:cubicBezTo>
                    <a:pt x="1924" y="324"/>
                    <a:pt x="1924" y="324"/>
                    <a:pt x="1924" y="324"/>
                  </a:cubicBezTo>
                  <a:cubicBezTo>
                    <a:pt x="1924" y="324"/>
                    <a:pt x="1924" y="324"/>
                    <a:pt x="1924" y="324"/>
                  </a:cubicBezTo>
                  <a:cubicBezTo>
                    <a:pt x="1921" y="324"/>
                    <a:pt x="1921" y="324"/>
                    <a:pt x="1921" y="324"/>
                  </a:cubicBezTo>
                  <a:cubicBezTo>
                    <a:pt x="1921" y="324"/>
                    <a:pt x="1921" y="324"/>
                    <a:pt x="1921" y="324"/>
                  </a:cubicBezTo>
                  <a:cubicBezTo>
                    <a:pt x="1919" y="324"/>
                    <a:pt x="1919" y="324"/>
                    <a:pt x="1919" y="324"/>
                  </a:cubicBezTo>
                  <a:cubicBezTo>
                    <a:pt x="1919" y="324"/>
                    <a:pt x="1919" y="324"/>
                    <a:pt x="1919" y="324"/>
                  </a:cubicBezTo>
                  <a:cubicBezTo>
                    <a:pt x="1918" y="324"/>
                    <a:pt x="1918" y="324"/>
                    <a:pt x="1918" y="324"/>
                  </a:cubicBezTo>
                  <a:cubicBezTo>
                    <a:pt x="1918" y="324"/>
                    <a:pt x="1918" y="324"/>
                    <a:pt x="1918" y="324"/>
                  </a:cubicBezTo>
                  <a:cubicBezTo>
                    <a:pt x="1900" y="344"/>
                    <a:pt x="1900" y="344"/>
                    <a:pt x="1900" y="344"/>
                  </a:cubicBezTo>
                  <a:cubicBezTo>
                    <a:pt x="1900" y="344"/>
                    <a:pt x="1900" y="344"/>
                    <a:pt x="1900" y="344"/>
                  </a:cubicBezTo>
                  <a:cubicBezTo>
                    <a:pt x="1901" y="361"/>
                    <a:pt x="1901" y="361"/>
                    <a:pt x="1901" y="361"/>
                  </a:cubicBezTo>
                  <a:cubicBezTo>
                    <a:pt x="1901" y="361"/>
                    <a:pt x="1901" y="361"/>
                    <a:pt x="1901" y="361"/>
                  </a:cubicBezTo>
                  <a:cubicBezTo>
                    <a:pt x="1905" y="377"/>
                    <a:pt x="1905" y="377"/>
                    <a:pt x="1905" y="377"/>
                  </a:cubicBezTo>
                  <a:cubicBezTo>
                    <a:pt x="1905" y="377"/>
                    <a:pt x="1905" y="377"/>
                    <a:pt x="1905" y="377"/>
                  </a:cubicBezTo>
                  <a:cubicBezTo>
                    <a:pt x="1905" y="394"/>
                    <a:pt x="1905" y="394"/>
                    <a:pt x="1905" y="394"/>
                  </a:cubicBezTo>
                  <a:cubicBezTo>
                    <a:pt x="1905" y="394"/>
                    <a:pt x="1905" y="394"/>
                    <a:pt x="1905" y="394"/>
                  </a:cubicBezTo>
                  <a:cubicBezTo>
                    <a:pt x="1906" y="410"/>
                    <a:pt x="1906" y="410"/>
                    <a:pt x="1906" y="410"/>
                  </a:cubicBezTo>
                  <a:cubicBezTo>
                    <a:pt x="1906" y="410"/>
                    <a:pt x="1906" y="410"/>
                    <a:pt x="1906" y="410"/>
                  </a:cubicBezTo>
                  <a:cubicBezTo>
                    <a:pt x="1904" y="426"/>
                    <a:pt x="1904" y="426"/>
                    <a:pt x="1904" y="426"/>
                  </a:cubicBezTo>
                  <a:cubicBezTo>
                    <a:pt x="1904" y="426"/>
                    <a:pt x="1904" y="426"/>
                    <a:pt x="1904" y="426"/>
                  </a:cubicBezTo>
                  <a:cubicBezTo>
                    <a:pt x="1902" y="442"/>
                    <a:pt x="1902" y="442"/>
                    <a:pt x="1902" y="442"/>
                  </a:cubicBezTo>
                  <a:cubicBezTo>
                    <a:pt x="1902" y="442"/>
                    <a:pt x="1902" y="442"/>
                    <a:pt x="1902" y="442"/>
                  </a:cubicBezTo>
                  <a:cubicBezTo>
                    <a:pt x="1900" y="459"/>
                    <a:pt x="1900" y="459"/>
                    <a:pt x="1900" y="459"/>
                  </a:cubicBezTo>
                  <a:cubicBezTo>
                    <a:pt x="1900" y="459"/>
                    <a:pt x="1900" y="459"/>
                    <a:pt x="1900" y="459"/>
                  </a:cubicBezTo>
                  <a:cubicBezTo>
                    <a:pt x="1900" y="475"/>
                    <a:pt x="1900" y="475"/>
                    <a:pt x="1900" y="475"/>
                  </a:cubicBezTo>
                  <a:cubicBezTo>
                    <a:pt x="1900" y="475"/>
                    <a:pt x="1900" y="475"/>
                    <a:pt x="1900" y="475"/>
                  </a:cubicBezTo>
                  <a:cubicBezTo>
                    <a:pt x="1898" y="476"/>
                    <a:pt x="1898" y="476"/>
                    <a:pt x="1898" y="476"/>
                  </a:cubicBezTo>
                  <a:cubicBezTo>
                    <a:pt x="1898" y="476"/>
                    <a:pt x="1898" y="476"/>
                    <a:pt x="1898" y="476"/>
                  </a:cubicBezTo>
                  <a:cubicBezTo>
                    <a:pt x="1897" y="477"/>
                    <a:pt x="1897" y="477"/>
                    <a:pt x="1897" y="477"/>
                  </a:cubicBezTo>
                  <a:cubicBezTo>
                    <a:pt x="1897" y="477"/>
                    <a:pt x="1897" y="477"/>
                    <a:pt x="1897" y="477"/>
                  </a:cubicBezTo>
                  <a:cubicBezTo>
                    <a:pt x="1896" y="477"/>
                    <a:pt x="1896" y="477"/>
                    <a:pt x="1896" y="477"/>
                  </a:cubicBezTo>
                  <a:cubicBezTo>
                    <a:pt x="1896" y="477"/>
                    <a:pt x="1896" y="477"/>
                    <a:pt x="1896" y="477"/>
                  </a:cubicBezTo>
                  <a:cubicBezTo>
                    <a:pt x="1895" y="477"/>
                    <a:pt x="1895" y="477"/>
                    <a:pt x="1895" y="477"/>
                  </a:cubicBezTo>
                  <a:cubicBezTo>
                    <a:pt x="1895" y="477"/>
                    <a:pt x="1895" y="477"/>
                    <a:pt x="1895" y="477"/>
                  </a:cubicBezTo>
                  <a:cubicBezTo>
                    <a:pt x="1893" y="478"/>
                    <a:pt x="1893" y="478"/>
                    <a:pt x="1893" y="478"/>
                  </a:cubicBezTo>
                  <a:cubicBezTo>
                    <a:pt x="1893" y="478"/>
                    <a:pt x="1893" y="478"/>
                    <a:pt x="1893" y="478"/>
                  </a:cubicBezTo>
                  <a:cubicBezTo>
                    <a:pt x="1892" y="478"/>
                    <a:pt x="1892" y="478"/>
                    <a:pt x="1892" y="478"/>
                  </a:cubicBezTo>
                  <a:cubicBezTo>
                    <a:pt x="1892" y="478"/>
                    <a:pt x="1892" y="478"/>
                    <a:pt x="1892" y="478"/>
                  </a:cubicBezTo>
                  <a:cubicBezTo>
                    <a:pt x="1890" y="478"/>
                    <a:pt x="1890" y="478"/>
                    <a:pt x="1890" y="478"/>
                  </a:cubicBezTo>
                  <a:cubicBezTo>
                    <a:pt x="1890" y="478"/>
                    <a:pt x="1890" y="478"/>
                    <a:pt x="1890" y="478"/>
                  </a:cubicBezTo>
                  <a:cubicBezTo>
                    <a:pt x="1889" y="478"/>
                    <a:pt x="1889" y="478"/>
                    <a:pt x="1889" y="478"/>
                  </a:cubicBezTo>
                  <a:lnTo>
                    <a:pt x="1888" y="478"/>
                  </a:lnTo>
                  <a:close/>
                  <a:moveTo>
                    <a:pt x="19" y="460"/>
                  </a:moveTo>
                  <a:cubicBezTo>
                    <a:pt x="16" y="460"/>
                    <a:pt x="16" y="460"/>
                    <a:pt x="16" y="460"/>
                  </a:cubicBezTo>
                  <a:cubicBezTo>
                    <a:pt x="16" y="460"/>
                    <a:pt x="16" y="460"/>
                    <a:pt x="16" y="460"/>
                  </a:cubicBezTo>
                  <a:cubicBezTo>
                    <a:pt x="15" y="459"/>
                    <a:pt x="15" y="459"/>
                    <a:pt x="15" y="459"/>
                  </a:cubicBezTo>
                  <a:cubicBezTo>
                    <a:pt x="15" y="459"/>
                    <a:pt x="15" y="459"/>
                    <a:pt x="15" y="459"/>
                  </a:cubicBezTo>
                  <a:cubicBezTo>
                    <a:pt x="13" y="459"/>
                    <a:pt x="13" y="459"/>
                    <a:pt x="13" y="459"/>
                  </a:cubicBezTo>
                  <a:cubicBezTo>
                    <a:pt x="13" y="459"/>
                    <a:pt x="13" y="459"/>
                    <a:pt x="13" y="459"/>
                  </a:cubicBezTo>
                  <a:cubicBezTo>
                    <a:pt x="12" y="458"/>
                    <a:pt x="12" y="458"/>
                    <a:pt x="12" y="458"/>
                  </a:cubicBezTo>
                  <a:cubicBezTo>
                    <a:pt x="12" y="458"/>
                    <a:pt x="12" y="458"/>
                    <a:pt x="12" y="458"/>
                  </a:cubicBezTo>
                  <a:cubicBezTo>
                    <a:pt x="10" y="458"/>
                    <a:pt x="10" y="458"/>
                    <a:pt x="10" y="458"/>
                  </a:cubicBezTo>
                  <a:cubicBezTo>
                    <a:pt x="10" y="458"/>
                    <a:pt x="10" y="458"/>
                    <a:pt x="10" y="458"/>
                  </a:cubicBezTo>
                  <a:cubicBezTo>
                    <a:pt x="9" y="458"/>
                    <a:pt x="9" y="458"/>
                    <a:pt x="9" y="458"/>
                  </a:cubicBezTo>
                  <a:cubicBezTo>
                    <a:pt x="9" y="458"/>
                    <a:pt x="9" y="458"/>
                    <a:pt x="9" y="458"/>
                  </a:cubicBezTo>
                  <a:cubicBezTo>
                    <a:pt x="8" y="457"/>
                    <a:pt x="8" y="457"/>
                    <a:pt x="8" y="457"/>
                  </a:cubicBezTo>
                  <a:cubicBezTo>
                    <a:pt x="8" y="457"/>
                    <a:pt x="8" y="457"/>
                    <a:pt x="8" y="457"/>
                  </a:cubicBezTo>
                  <a:cubicBezTo>
                    <a:pt x="7" y="455"/>
                    <a:pt x="7" y="455"/>
                    <a:pt x="7" y="455"/>
                  </a:cubicBezTo>
                  <a:cubicBezTo>
                    <a:pt x="7" y="455"/>
                    <a:pt x="7" y="455"/>
                    <a:pt x="7" y="455"/>
                  </a:cubicBezTo>
                  <a:cubicBezTo>
                    <a:pt x="5" y="453"/>
                    <a:pt x="5" y="453"/>
                    <a:pt x="5" y="453"/>
                  </a:cubicBezTo>
                  <a:cubicBezTo>
                    <a:pt x="5" y="453"/>
                    <a:pt x="5" y="453"/>
                    <a:pt x="5" y="453"/>
                  </a:cubicBezTo>
                  <a:cubicBezTo>
                    <a:pt x="4" y="452"/>
                    <a:pt x="4" y="452"/>
                    <a:pt x="4" y="452"/>
                  </a:cubicBezTo>
                  <a:cubicBezTo>
                    <a:pt x="4" y="452"/>
                    <a:pt x="4" y="452"/>
                    <a:pt x="4" y="452"/>
                  </a:cubicBezTo>
                  <a:cubicBezTo>
                    <a:pt x="2" y="449"/>
                    <a:pt x="2" y="449"/>
                    <a:pt x="2" y="449"/>
                  </a:cubicBezTo>
                  <a:cubicBezTo>
                    <a:pt x="2" y="449"/>
                    <a:pt x="2" y="449"/>
                    <a:pt x="2" y="449"/>
                  </a:cubicBezTo>
                  <a:cubicBezTo>
                    <a:pt x="2" y="446"/>
                    <a:pt x="2" y="446"/>
                    <a:pt x="2" y="446"/>
                  </a:cubicBezTo>
                  <a:cubicBezTo>
                    <a:pt x="2" y="446"/>
                    <a:pt x="2" y="446"/>
                    <a:pt x="2" y="446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2" y="433"/>
                    <a:pt x="2" y="433"/>
                    <a:pt x="2" y="433"/>
                  </a:cubicBezTo>
                  <a:cubicBezTo>
                    <a:pt x="2" y="433"/>
                    <a:pt x="2" y="433"/>
                    <a:pt x="2" y="433"/>
                  </a:cubicBezTo>
                  <a:cubicBezTo>
                    <a:pt x="13" y="416"/>
                    <a:pt x="13" y="416"/>
                    <a:pt x="13" y="416"/>
                  </a:cubicBezTo>
                  <a:cubicBezTo>
                    <a:pt x="13" y="416"/>
                    <a:pt x="13" y="416"/>
                    <a:pt x="13" y="416"/>
                  </a:cubicBezTo>
                  <a:cubicBezTo>
                    <a:pt x="26" y="399"/>
                    <a:pt x="26" y="399"/>
                    <a:pt x="26" y="399"/>
                  </a:cubicBezTo>
                  <a:cubicBezTo>
                    <a:pt x="26" y="399"/>
                    <a:pt x="26" y="399"/>
                    <a:pt x="26" y="399"/>
                  </a:cubicBezTo>
                  <a:cubicBezTo>
                    <a:pt x="37" y="381"/>
                    <a:pt x="37" y="381"/>
                    <a:pt x="37" y="381"/>
                  </a:cubicBezTo>
                  <a:cubicBezTo>
                    <a:pt x="37" y="381"/>
                    <a:pt x="37" y="381"/>
                    <a:pt x="37" y="381"/>
                  </a:cubicBezTo>
                  <a:cubicBezTo>
                    <a:pt x="49" y="363"/>
                    <a:pt x="49" y="363"/>
                    <a:pt x="49" y="363"/>
                  </a:cubicBezTo>
                  <a:cubicBezTo>
                    <a:pt x="49" y="363"/>
                    <a:pt x="49" y="363"/>
                    <a:pt x="49" y="363"/>
                  </a:cubicBezTo>
                  <a:cubicBezTo>
                    <a:pt x="60" y="345"/>
                    <a:pt x="60" y="345"/>
                    <a:pt x="60" y="345"/>
                  </a:cubicBezTo>
                  <a:cubicBezTo>
                    <a:pt x="60" y="345"/>
                    <a:pt x="60" y="345"/>
                    <a:pt x="60" y="345"/>
                  </a:cubicBezTo>
                  <a:cubicBezTo>
                    <a:pt x="71" y="326"/>
                    <a:pt x="71" y="326"/>
                    <a:pt x="71" y="326"/>
                  </a:cubicBezTo>
                  <a:cubicBezTo>
                    <a:pt x="71" y="326"/>
                    <a:pt x="71" y="326"/>
                    <a:pt x="71" y="326"/>
                  </a:cubicBezTo>
                  <a:cubicBezTo>
                    <a:pt x="83" y="308"/>
                    <a:pt x="83" y="308"/>
                    <a:pt x="83" y="308"/>
                  </a:cubicBezTo>
                  <a:cubicBezTo>
                    <a:pt x="83" y="308"/>
                    <a:pt x="83" y="308"/>
                    <a:pt x="83" y="308"/>
                  </a:cubicBezTo>
                  <a:cubicBezTo>
                    <a:pt x="94" y="288"/>
                    <a:pt x="94" y="288"/>
                    <a:pt x="94" y="288"/>
                  </a:cubicBezTo>
                  <a:cubicBezTo>
                    <a:pt x="94" y="288"/>
                    <a:pt x="94" y="288"/>
                    <a:pt x="94" y="288"/>
                  </a:cubicBezTo>
                  <a:cubicBezTo>
                    <a:pt x="95" y="288"/>
                    <a:pt x="95" y="288"/>
                    <a:pt x="96" y="288"/>
                  </a:cubicBezTo>
                  <a:cubicBezTo>
                    <a:pt x="96" y="288"/>
                    <a:pt x="96" y="288"/>
                    <a:pt x="96" y="288"/>
                  </a:cubicBezTo>
                  <a:cubicBezTo>
                    <a:pt x="97" y="288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cubicBezTo>
                    <a:pt x="99" y="287"/>
                    <a:pt x="99" y="286"/>
                    <a:pt x="99" y="285"/>
                  </a:cubicBezTo>
                  <a:cubicBezTo>
                    <a:pt x="99" y="285"/>
                    <a:pt x="99" y="285"/>
                    <a:pt x="99" y="285"/>
                  </a:cubicBezTo>
                  <a:cubicBezTo>
                    <a:pt x="101" y="283"/>
                    <a:pt x="103" y="282"/>
                    <a:pt x="105" y="280"/>
                  </a:cubicBezTo>
                  <a:cubicBezTo>
                    <a:pt x="105" y="280"/>
                    <a:pt x="105" y="280"/>
                    <a:pt x="105" y="280"/>
                  </a:cubicBezTo>
                  <a:cubicBezTo>
                    <a:pt x="105" y="279"/>
                    <a:pt x="105" y="279"/>
                    <a:pt x="106" y="278"/>
                  </a:cubicBezTo>
                  <a:cubicBezTo>
                    <a:pt x="106" y="278"/>
                    <a:pt x="106" y="278"/>
                    <a:pt x="106" y="278"/>
                  </a:cubicBezTo>
                  <a:cubicBezTo>
                    <a:pt x="107" y="277"/>
                    <a:pt x="108" y="276"/>
                    <a:pt x="109" y="275"/>
                  </a:cubicBezTo>
                  <a:cubicBezTo>
                    <a:pt x="109" y="275"/>
                    <a:pt x="109" y="275"/>
                    <a:pt x="109" y="275"/>
                  </a:cubicBezTo>
                  <a:cubicBezTo>
                    <a:pt x="113" y="268"/>
                    <a:pt x="117" y="261"/>
                    <a:pt x="121" y="254"/>
                  </a:cubicBezTo>
                  <a:cubicBezTo>
                    <a:pt x="121" y="254"/>
                    <a:pt x="121" y="254"/>
                    <a:pt x="121" y="254"/>
                  </a:cubicBezTo>
                  <a:cubicBezTo>
                    <a:pt x="120" y="254"/>
                    <a:pt x="120" y="254"/>
                    <a:pt x="119" y="254"/>
                  </a:cubicBezTo>
                  <a:cubicBezTo>
                    <a:pt x="119" y="254"/>
                    <a:pt x="119" y="254"/>
                    <a:pt x="119" y="254"/>
                  </a:cubicBezTo>
                  <a:cubicBezTo>
                    <a:pt x="118" y="253"/>
                    <a:pt x="118" y="253"/>
                    <a:pt x="118" y="253"/>
                  </a:cubicBezTo>
                  <a:cubicBezTo>
                    <a:pt x="118" y="253"/>
                    <a:pt x="118" y="253"/>
                    <a:pt x="118" y="253"/>
                  </a:cubicBezTo>
                  <a:cubicBezTo>
                    <a:pt x="117" y="252"/>
                    <a:pt x="117" y="252"/>
                    <a:pt x="117" y="252"/>
                  </a:cubicBezTo>
                  <a:cubicBezTo>
                    <a:pt x="117" y="252"/>
                    <a:pt x="117" y="252"/>
                    <a:pt x="117" y="252"/>
                  </a:cubicBezTo>
                  <a:cubicBezTo>
                    <a:pt x="117" y="251"/>
                    <a:pt x="117" y="251"/>
                    <a:pt x="117" y="251"/>
                  </a:cubicBezTo>
                  <a:cubicBezTo>
                    <a:pt x="117" y="251"/>
                    <a:pt x="117" y="251"/>
                    <a:pt x="117" y="251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5" y="248"/>
                    <a:pt x="115" y="248"/>
                    <a:pt x="115" y="248"/>
                  </a:cubicBezTo>
                  <a:cubicBezTo>
                    <a:pt x="115" y="248"/>
                    <a:pt x="115" y="248"/>
                    <a:pt x="115" y="248"/>
                  </a:cubicBezTo>
                  <a:cubicBezTo>
                    <a:pt x="115" y="245"/>
                    <a:pt x="115" y="245"/>
                    <a:pt x="115" y="245"/>
                  </a:cubicBezTo>
                  <a:cubicBezTo>
                    <a:pt x="115" y="245"/>
                    <a:pt x="115" y="245"/>
                    <a:pt x="115" y="245"/>
                  </a:cubicBezTo>
                  <a:cubicBezTo>
                    <a:pt x="123" y="240"/>
                    <a:pt x="123" y="240"/>
                    <a:pt x="123" y="240"/>
                  </a:cubicBezTo>
                  <a:cubicBezTo>
                    <a:pt x="123" y="240"/>
                    <a:pt x="123" y="240"/>
                    <a:pt x="123" y="24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48" y="214"/>
                    <a:pt x="148" y="214"/>
                    <a:pt x="148" y="214"/>
                  </a:cubicBezTo>
                  <a:cubicBezTo>
                    <a:pt x="148" y="214"/>
                    <a:pt x="148" y="214"/>
                    <a:pt x="148" y="214"/>
                  </a:cubicBezTo>
                  <a:cubicBezTo>
                    <a:pt x="154" y="206"/>
                    <a:pt x="154" y="206"/>
                    <a:pt x="154" y="206"/>
                  </a:cubicBezTo>
                  <a:cubicBezTo>
                    <a:pt x="154" y="206"/>
                    <a:pt x="154" y="206"/>
                    <a:pt x="154" y="206"/>
                  </a:cubicBezTo>
                  <a:cubicBezTo>
                    <a:pt x="160" y="196"/>
                    <a:pt x="160" y="196"/>
                    <a:pt x="160" y="196"/>
                  </a:cubicBezTo>
                  <a:cubicBezTo>
                    <a:pt x="160" y="196"/>
                    <a:pt x="160" y="196"/>
                    <a:pt x="160" y="196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8"/>
                    <a:pt x="236" y="98"/>
                    <a:pt x="236" y="98"/>
                  </a:cubicBezTo>
                  <a:cubicBezTo>
                    <a:pt x="236" y="98"/>
                    <a:pt x="236" y="98"/>
                    <a:pt x="236" y="98"/>
                  </a:cubicBezTo>
                  <a:cubicBezTo>
                    <a:pt x="236" y="97"/>
                    <a:pt x="236" y="97"/>
                    <a:pt x="236" y="97"/>
                  </a:cubicBezTo>
                  <a:cubicBezTo>
                    <a:pt x="236" y="97"/>
                    <a:pt x="236" y="97"/>
                    <a:pt x="236" y="97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6" y="95"/>
                    <a:pt x="236" y="95"/>
                    <a:pt x="236" y="95"/>
                  </a:cubicBezTo>
                  <a:cubicBezTo>
                    <a:pt x="236" y="95"/>
                    <a:pt x="236" y="95"/>
                    <a:pt x="236" y="95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27" y="97"/>
                    <a:pt x="227" y="97"/>
                    <a:pt x="227" y="97"/>
                  </a:cubicBezTo>
                  <a:cubicBezTo>
                    <a:pt x="227" y="97"/>
                    <a:pt x="227" y="97"/>
                    <a:pt x="227" y="97"/>
                  </a:cubicBezTo>
                  <a:cubicBezTo>
                    <a:pt x="217" y="100"/>
                    <a:pt x="217" y="100"/>
                    <a:pt x="217" y="100"/>
                  </a:cubicBezTo>
                  <a:cubicBezTo>
                    <a:pt x="217" y="100"/>
                    <a:pt x="217" y="100"/>
                    <a:pt x="217" y="100"/>
                  </a:cubicBezTo>
                  <a:cubicBezTo>
                    <a:pt x="209" y="105"/>
                    <a:pt x="209" y="105"/>
                    <a:pt x="209" y="105"/>
                  </a:cubicBezTo>
                  <a:cubicBezTo>
                    <a:pt x="209" y="105"/>
                    <a:pt x="209" y="105"/>
                    <a:pt x="209" y="105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65" y="131"/>
                    <a:pt x="165" y="131"/>
                    <a:pt x="165" y="131"/>
                  </a:cubicBezTo>
                  <a:cubicBezTo>
                    <a:pt x="165" y="131"/>
                    <a:pt x="165" y="131"/>
                    <a:pt x="165" y="131"/>
                  </a:cubicBezTo>
                  <a:cubicBezTo>
                    <a:pt x="163" y="132"/>
                    <a:pt x="163" y="132"/>
                    <a:pt x="163" y="132"/>
                  </a:cubicBezTo>
                  <a:cubicBezTo>
                    <a:pt x="163" y="132"/>
                    <a:pt x="163" y="132"/>
                    <a:pt x="163" y="132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58" y="133"/>
                    <a:pt x="158" y="133"/>
                    <a:pt x="158" y="133"/>
                  </a:cubicBezTo>
                  <a:cubicBezTo>
                    <a:pt x="158" y="133"/>
                    <a:pt x="158" y="133"/>
                    <a:pt x="158" y="133"/>
                  </a:cubicBezTo>
                  <a:cubicBezTo>
                    <a:pt x="156" y="133"/>
                    <a:pt x="156" y="133"/>
                    <a:pt x="156" y="133"/>
                  </a:cubicBezTo>
                  <a:cubicBezTo>
                    <a:pt x="156" y="133"/>
                    <a:pt x="156" y="133"/>
                    <a:pt x="156" y="133"/>
                  </a:cubicBezTo>
                  <a:cubicBezTo>
                    <a:pt x="155" y="133"/>
                    <a:pt x="155" y="133"/>
                    <a:pt x="155" y="133"/>
                  </a:cubicBezTo>
                  <a:cubicBezTo>
                    <a:pt x="155" y="133"/>
                    <a:pt x="155" y="133"/>
                    <a:pt x="155" y="133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5" y="129"/>
                    <a:pt x="145" y="129"/>
                    <a:pt x="145" y="129"/>
                  </a:cubicBezTo>
                  <a:cubicBezTo>
                    <a:pt x="145" y="129"/>
                    <a:pt x="145" y="129"/>
                    <a:pt x="145" y="129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39" y="128"/>
                    <a:pt x="139" y="128"/>
                    <a:pt x="139" y="128"/>
                  </a:cubicBezTo>
                  <a:cubicBezTo>
                    <a:pt x="139" y="128"/>
                    <a:pt x="139" y="128"/>
                    <a:pt x="139" y="128"/>
                  </a:cubicBezTo>
                  <a:cubicBezTo>
                    <a:pt x="137" y="128"/>
                    <a:pt x="137" y="128"/>
                    <a:pt x="137" y="128"/>
                  </a:cubicBezTo>
                  <a:cubicBezTo>
                    <a:pt x="137" y="128"/>
                    <a:pt x="137" y="128"/>
                    <a:pt x="137" y="128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2" y="122"/>
                    <a:pt x="122" y="122"/>
                    <a:pt x="122" y="122"/>
                  </a:cubicBezTo>
                  <a:cubicBezTo>
                    <a:pt x="122" y="122"/>
                    <a:pt x="122" y="122"/>
                    <a:pt x="122" y="122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19" y="119"/>
                    <a:pt x="119" y="119"/>
                    <a:pt x="119" y="119"/>
                  </a:cubicBezTo>
                  <a:cubicBezTo>
                    <a:pt x="119" y="119"/>
                    <a:pt x="119" y="119"/>
                    <a:pt x="119" y="119"/>
                  </a:cubicBezTo>
                  <a:cubicBezTo>
                    <a:pt x="119" y="112"/>
                    <a:pt x="119" y="112"/>
                    <a:pt x="119" y="112"/>
                  </a:cubicBezTo>
                  <a:cubicBezTo>
                    <a:pt x="119" y="112"/>
                    <a:pt x="119" y="112"/>
                    <a:pt x="119" y="112"/>
                  </a:cubicBezTo>
                  <a:cubicBezTo>
                    <a:pt x="164" y="99"/>
                    <a:pt x="164" y="99"/>
                    <a:pt x="164" y="99"/>
                  </a:cubicBezTo>
                  <a:cubicBezTo>
                    <a:pt x="164" y="99"/>
                    <a:pt x="164" y="99"/>
                    <a:pt x="164" y="99"/>
                  </a:cubicBezTo>
                  <a:cubicBezTo>
                    <a:pt x="175" y="99"/>
                    <a:pt x="175" y="99"/>
                    <a:pt x="175" y="99"/>
                  </a:cubicBezTo>
                  <a:cubicBezTo>
                    <a:pt x="175" y="99"/>
                    <a:pt x="175" y="99"/>
                    <a:pt x="175" y="99"/>
                  </a:cubicBezTo>
                  <a:cubicBezTo>
                    <a:pt x="187" y="96"/>
                    <a:pt x="187" y="96"/>
                    <a:pt x="187" y="96"/>
                  </a:cubicBezTo>
                  <a:cubicBezTo>
                    <a:pt x="187" y="96"/>
                    <a:pt x="187" y="96"/>
                    <a:pt x="187" y="96"/>
                  </a:cubicBezTo>
                  <a:cubicBezTo>
                    <a:pt x="198" y="93"/>
                    <a:pt x="198" y="93"/>
                    <a:pt x="198" y="93"/>
                  </a:cubicBezTo>
                  <a:cubicBezTo>
                    <a:pt x="198" y="93"/>
                    <a:pt x="198" y="93"/>
                    <a:pt x="198" y="93"/>
                  </a:cubicBezTo>
                  <a:cubicBezTo>
                    <a:pt x="211" y="88"/>
                    <a:pt x="211" y="88"/>
                    <a:pt x="211" y="88"/>
                  </a:cubicBezTo>
                  <a:cubicBezTo>
                    <a:pt x="211" y="88"/>
                    <a:pt x="211" y="88"/>
                    <a:pt x="211" y="88"/>
                  </a:cubicBezTo>
                  <a:cubicBezTo>
                    <a:pt x="221" y="85"/>
                    <a:pt x="221" y="85"/>
                    <a:pt x="221" y="85"/>
                  </a:cubicBezTo>
                  <a:cubicBezTo>
                    <a:pt x="221" y="85"/>
                    <a:pt x="221" y="85"/>
                    <a:pt x="221" y="85"/>
                  </a:cubicBezTo>
                  <a:cubicBezTo>
                    <a:pt x="233" y="80"/>
                    <a:pt x="233" y="80"/>
                    <a:pt x="233" y="80"/>
                  </a:cubicBezTo>
                  <a:cubicBezTo>
                    <a:pt x="233" y="80"/>
                    <a:pt x="233" y="80"/>
                    <a:pt x="233" y="80"/>
                  </a:cubicBezTo>
                  <a:cubicBezTo>
                    <a:pt x="244" y="75"/>
                    <a:pt x="244" y="75"/>
                    <a:pt x="244" y="75"/>
                  </a:cubicBezTo>
                  <a:cubicBezTo>
                    <a:pt x="244" y="75"/>
                    <a:pt x="244" y="75"/>
                    <a:pt x="244" y="75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8" y="70"/>
                    <a:pt x="258" y="70"/>
                    <a:pt x="258" y="70"/>
                  </a:cubicBezTo>
                  <a:cubicBezTo>
                    <a:pt x="258" y="70"/>
                    <a:pt x="258" y="70"/>
                    <a:pt x="258" y="70"/>
                  </a:cubicBezTo>
                  <a:cubicBezTo>
                    <a:pt x="259" y="70"/>
                    <a:pt x="259" y="70"/>
                    <a:pt x="259" y="70"/>
                  </a:cubicBezTo>
                  <a:cubicBezTo>
                    <a:pt x="259" y="70"/>
                    <a:pt x="259" y="70"/>
                    <a:pt x="259" y="70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7" y="70"/>
                    <a:pt x="267" y="70"/>
                    <a:pt x="267" y="70"/>
                  </a:cubicBezTo>
                  <a:cubicBezTo>
                    <a:pt x="267" y="70"/>
                    <a:pt x="267" y="70"/>
                    <a:pt x="267" y="70"/>
                  </a:cubicBezTo>
                  <a:cubicBezTo>
                    <a:pt x="267" y="71"/>
                    <a:pt x="267" y="71"/>
                    <a:pt x="267" y="71"/>
                  </a:cubicBezTo>
                  <a:cubicBezTo>
                    <a:pt x="267" y="71"/>
                    <a:pt x="267" y="71"/>
                    <a:pt x="267" y="71"/>
                  </a:cubicBezTo>
                  <a:cubicBezTo>
                    <a:pt x="267" y="72"/>
                    <a:pt x="267" y="72"/>
                    <a:pt x="267" y="72"/>
                  </a:cubicBezTo>
                  <a:cubicBezTo>
                    <a:pt x="267" y="72"/>
                    <a:pt x="267" y="72"/>
                    <a:pt x="267" y="72"/>
                  </a:cubicBezTo>
                  <a:cubicBezTo>
                    <a:pt x="268" y="72"/>
                    <a:pt x="268" y="72"/>
                    <a:pt x="268" y="72"/>
                  </a:cubicBezTo>
                  <a:cubicBezTo>
                    <a:pt x="268" y="72"/>
                    <a:pt x="268" y="72"/>
                    <a:pt x="268" y="72"/>
                  </a:cubicBezTo>
                  <a:cubicBezTo>
                    <a:pt x="268" y="73"/>
                    <a:pt x="268" y="73"/>
                    <a:pt x="268" y="73"/>
                  </a:cubicBezTo>
                  <a:cubicBezTo>
                    <a:pt x="268" y="73"/>
                    <a:pt x="268" y="73"/>
                    <a:pt x="268" y="73"/>
                  </a:cubicBezTo>
                  <a:cubicBezTo>
                    <a:pt x="270" y="73"/>
                    <a:pt x="270" y="73"/>
                    <a:pt x="270" y="73"/>
                  </a:cubicBezTo>
                  <a:cubicBezTo>
                    <a:pt x="270" y="73"/>
                    <a:pt x="270" y="73"/>
                    <a:pt x="270" y="73"/>
                  </a:cubicBezTo>
                  <a:cubicBezTo>
                    <a:pt x="271" y="74"/>
                    <a:pt x="271" y="74"/>
                    <a:pt x="271" y="74"/>
                  </a:cubicBezTo>
                  <a:cubicBezTo>
                    <a:pt x="271" y="74"/>
                    <a:pt x="271" y="74"/>
                    <a:pt x="271" y="74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73" y="76"/>
                    <a:pt x="273" y="76"/>
                    <a:pt x="273" y="76"/>
                  </a:cubicBezTo>
                  <a:cubicBezTo>
                    <a:pt x="273" y="76"/>
                    <a:pt x="273" y="76"/>
                    <a:pt x="273" y="76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73" y="79"/>
                    <a:pt x="273" y="79"/>
                    <a:pt x="273" y="79"/>
                  </a:cubicBezTo>
                  <a:cubicBezTo>
                    <a:pt x="273" y="79"/>
                    <a:pt x="273" y="79"/>
                    <a:pt x="273" y="79"/>
                  </a:cubicBezTo>
                  <a:cubicBezTo>
                    <a:pt x="273" y="81"/>
                    <a:pt x="273" y="81"/>
                    <a:pt x="273" y="81"/>
                  </a:cubicBezTo>
                  <a:cubicBezTo>
                    <a:pt x="273" y="81"/>
                    <a:pt x="273" y="81"/>
                    <a:pt x="273" y="81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273" y="83"/>
                    <a:pt x="273" y="83"/>
                    <a:pt x="273" y="83"/>
                  </a:cubicBezTo>
                  <a:cubicBezTo>
                    <a:pt x="273" y="83"/>
                    <a:pt x="273" y="83"/>
                    <a:pt x="273" y="83"/>
                  </a:cubicBezTo>
                  <a:cubicBezTo>
                    <a:pt x="274" y="84"/>
                    <a:pt x="274" y="84"/>
                    <a:pt x="274" y="84"/>
                  </a:cubicBezTo>
                  <a:cubicBezTo>
                    <a:pt x="274" y="84"/>
                    <a:pt x="274" y="84"/>
                    <a:pt x="274" y="84"/>
                  </a:cubicBezTo>
                  <a:cubicBezTo>
                    <a:pt x="274" y="85"/>
                    <a:pt x="274" y="85"/>
                    <a:pt x="274" y="85"/>
                  </a:cubicBezTo>
                  <a:cubicBezTo>
                    <a:pt x="274" y="85"/>
                    <a:pt x="274" y="85"/>
                    <a:pt x="274" y="85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5" y="86"/>
                    <a:pt x="275" y="86"/>
                    <a:pt x="275" y="86"/>
                  </a:cubicBezTo>
                  <a:cubicBezTo>
                    <a:pt x="275" y="86"/>
                    <a:pt x="275" y="86"/>
                    <a:pt x="275" y="86"/>
                  </a:cubicBezTo>
                  <a:cubicBezTo>
                    <a:pt x="275" y="88"/>
                    <a:pt x="275" y="88"/>
                    <a:pt x="275" y="88"/>
                  </a:cubicBezTo>
                  <a:cubicBezTo>
                    <a:pt x="275" y="88"/>
                    <a:pt x="275" y="88"/>
                    <a:pt x="275" y="88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7" y="90"/>
                    <a:pt x="277" y="90"/>
                    <a:pt x="277" y="90"/>
                  </a:cubicBezTo>
                  <a:cubicBezTo>
                    <a:pt x="277" y="90"/>
                    <a:pt x="277" y="90"/>
                    <a:pt x="277" y="90"/>
                  </a:cubicBezTo>
                  <a:cubicBezTo>
                    <a:pt x="278" y="90"/>
                    <a:pt x="278" y="90"/>
                    <a:pt x="278" y="90"/>
                  </a:cubicBezTo>
                  <a:cubicBezTo>
                    <a:pt x="278" y="90"/>
                    <a:pt x="278" y="90"/>
                    <a:pt x="278" y="90"/>
                  </a:cubicBezTo>
                  <a:cubicBezTo>
                    <a:pt x="277" y="94"/>
                    <a:pt x="277" y="94"/>
                    <a:pt x="277" y="94"/>
                  </a:cubicBezTo>
                  <a:cubicBezTo>
                    <a:pt x="277" y="94"/>
                    <a:pt x="277" y="94"/>
                    <a:pt x="277" y="94"/>
                  </a:cubicBezTo>
                  <a:cubicBezTo>
                    <a:pt x="275" y="95"/>
                    <a:pt x="275" y="95"/>
                    <a:pt x="275" y="95"/>
                  </a:cubicBezTo>
                  <a:cubicBezTo>
                    <a:pt x="275" y="95"/>
                    <a:pt x="275" y="95"/>
                    <a:pt x="275" y="95"/>
                  </a:cubicBezTo>
                  <a:cubicBezTo>
                    <a:pt x="274" y="96"/>
                    <a:pt x="274" y="96"/>
                    <a:pt x="274" y="96"/>
                  </a:cubicBezTo>
                  <a:cubicBezTo>
                    <a:pt x="274" y="96"/>
                    <a:pt x="274" y="96"/>
                    <a:pt x="274" y="96"/>
                  </a:cubicBezTo>
                  <a:cubicBezTo>
                    <a:pt x="273" y="97"/>
                    <a:pt x="273" y="97"/>
                    <a:pt x="273" y="97"/>
                  </a:cubicBezTo>
                  <a:cubicBezTo>
                    <a:pt x="273" y="97"/>
                    <a:pt x="273" y="97"/>
                    <a:pt x="273" y="97"/>
                  </a:cubicBezTo>
                  <a:cubicBezTo>
                    <a:pt x="272" y="98"/>
                    <a:pt x="272" y="98"/>
                    <a:pt x="272" y="98"/>
                  </a:cubicBezTo>
                  <a:cubicBezTo>
                    <a:pt x="272" y="98"/>
                    <a:pt x="272" y="98"/>
                    <a:pt x="272" y="98"/>
                  </a:cubicBezTo>
                  <a:cubicBezTo>
                    <a:pt x="270" y="99"/>
                    <a:pt x="270" y="99"/>
                    <a:pt x="270" y="99"/>
                  </a:cubicBezTo>
                  <a:cubicBezTo>
                    <a:pt x="270" y="99"/>
                    <a:pt x="270" y="99"/>
                    <a:pt x="270" y="99"/>
                  </a:cubicBezTo>
                  <a:cubicBezTo>
                    <a:pt x="269" y="100"/>
                    <a:pt x="269" y="100"/>
                    <a:pt x="269" y="100"/>
                  </a:cubicBezTo>
                  <a:cubicBezTo>
                    <a:pt x="269" y="100"/>
                    <a:pt x="269" y="100"/>
                    <a:pt x="269" y="100"/>
                  </a:cubicBezTo>
                  <a:cubicBezTo>
                    <a:pt x="268" y="101"/>
                    <a:pt x="268" y="101"/>
                    <a:pt x="268" y="101"/>
                  </a:cubicBezTo>
                  <a:cubicBezTo>
                    <a:pt x="268" y="101"/>
                    <a:pt x="268" y="101"/>
                    <a:pt x="268" y="101"/>
                  </a:cubicBezTo>
                  <a:cubicBezTo>
                    <a:pt x="268" y="102"/>
                    <a:pt x="268" y="102"/>
                    <a:pt x="268" y="102"/>
                  </a:cubicBezTo>
                  <a:cubicBezTo>
                    <a:pt x="268" y="102"/>
                    <a:pt x="268" y="102"/>
                    <a:pt x="268" y="102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34" y="122"/>
                    <a:pt x="234" y="122"/>
                    <a:pt x="234" y="122"/>
                  </a:cubicBezTo>
                  <a:cubicBezTo>
                    <a:pt x="234" y="122"/>
                    <a:pt x="234" y="122"/>
                    <a:pt x="234" y="122"/>
                  </a:cubicBezTo>
                  <a:cubicBezTo>
                    <a:pt x="220" y="136"/>
                    <a:pt x="220" y="136"/>
                    <a:pt x="220" y="136"/>
                  </a:cubicBezTo>
                  <a:cubicBezTo>
                    <a:pt x="220" y="136"/>
                    <a:pt x="220" y="136"/>
                    <a:pt x="220" y="136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197" y="168"/>
                    <a:pt x="197" y="168"/>
                    <a:pt x="197" y="168"/>
                  </a:cubicBezTo>
                  <a:cubicBezTo>
                    <a:pt x="197" y="168"/>
                    <a:pt x="197" y="168"/>
                    <a:pt x="197" y="168"/>
                  </a:cubicBezTo>
                  <a:cubicBezTo>
                    <a:pt x="187" y="185"/>
                    <a:pt x="187" y="185"/>
                    <a:pt x="187" y="185"/>
                  </a:cubicBezTo>
                  <a:cubicBezTo>
                    <a:pt x="187" y="185"/>
                    <a:pt x="187" y="185"/>
                    <a:pt x="187" y="185"/>
                  </a:cubicBezTo>
                  <a:cubicBezTo>
                    <a:pt x="175" y="200"/>
                    <a:pt x="175" y="200"/>
                    <a:pt x="175" y="200"/>
                  </a:cubicBezTo>
                  <a:cubicBezTo>
                    <a:pt x="175" y="200"/>
                    <a:pt x="175" y="200"/>
                    <a:pt x="175" y="200"/>
                  </a:cubicBezTo>
                  <a:cubicBezTo>
                    <a:pt x="163" y="214"/>
                    <a:pt x="163" y="214"/>
                    <a:pt x="163" y="214"/>
                  </a:cubicBezTo>
                  <a:cubicBezTo>
                    <a:pt x="163" y="214"/>
                    <a:pt x="163" y="214"/>
                    <a:pt x="163" y="214"/>
                  </a:cubicBezTo>
                  <a:cubicBezTo>
                    <a:pt x="163" y="216"/>
                    <a:pt x="163" y="216"/>
                    <a:pt x="163" y="216"/>
                  </a:cubicBezTo>
                  <a:cubicBezTo>
                    <a:pt x="163" y="216"/>
                    <a:pt x="163" y="216"/>
                    <a:pt x="163" y="216"/>
                  </a:cubicBezTo>
                  <a:cubicBezTo>
                    <a:pt x="163" y="217"/>
                    <a:pt x="163" y="217"/>
                    <a:pt x="163" y="217"/>
                  </a:cubicBezTo>
                  <a:cubicBezTo>
                    <a:pt x="163" y="217"/>
                    <a:pt x="163" y="217"/>
                    <a:pt x="163" y="217"/>
                  </a:cubicBezTo>
                  <a:cubicBezTo>
                    <a:pt x="164" y="218"/>
                    <a:pt x="164" y="218"/>
                    <a:pt x="164" y="218"/>
                  </a:cubicBezTo>
                  <a:cubicBezTo>
                    <a:pt x="164" y="218"/>
                    <a:pt x="164" y="218"/>
                    <a:pt x="164" y="218"/>
                  </a:cubicBezTo>
                  <a:cubicBezTo>
                    <a:pt x="165" y="218"/>
                    <a:pt x="165" y="218"/>
                    <a:pt x="165" y="218"/>
                  </a:cubicBezTo>
                  <a:cubicBezTo>
                    <a:pt x="165" y="218"/>
                    <a:pt x="165" y="218"/>
                    <a:pt x="165" y="218"/>
                  </a:cubicBezTo>
                  <a:cubicBezTo>
                    <a:pt x="166" y="218"/>
                    <a:pt x="166" y="218"/>
                    <a:pt x="166" y="218"/>
                  </a:cubicBezTo>
                  <a:cubicBezTo>
                    <a:pt x="166" y="218"/>
                    <a:pt x="166" y="218"/>
                    <a:pt x="166" y="218"/>
                  </a:cubicBezTo>
                  <a:cubicBezTo>
                    <a:pt x="167" y="218"/>
                    <a:pt x="167" y="218"/>
                    <a:pt x="167" y="218"/>
                  </a:cubicBezTo>
                  <a:cubicBezTo>
                    <a:pt x="167" y="218"/>
                    <a:pt x="167" y="218"/>
                    <a:pt x="167" y="218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70" y="218"/>
                    <a:pt x="170" y="218"/>
                    <a:pt x="170" y="218"/>
                  </a:cubicBezTo>
                  <a:cubicBezTo>
                    <a:pt x="170" y="218"/>
                    <a:pt x="170" y="218"/>
                    <a:pt x="170" y="218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9" y="184"/>
                    <a:pt x="219" y="184"/>
                    <a:pt x="219" y="184"/>
                  </a:cubicBezTo>
                  <a:cubicBezTo>
                    <a:pt x="219" y="181"/>
                    <a:pt x="219" y="181"/>
                    <a:pt x="219" y="181"/>
                  </a:cubicBezTo>
                  <a:cubicBezTo>
                    <a:pt x="219" y="157"/>
                    <a:pt x="219" y="157"/>
                    <a:pt x="219" y="157"/>
                  </a:cubicBezTo>
                  <a:cubicBezTo>
                    <a:pt x="219" y="157"/>
                    <a:pt x="219" y="157"/>
                    <a:pt x="219" y="157"/>
                  </a:cubicBezTo>
                  <a:cubicBezTo>
                    <a:pt x="224" y="153"/>
                    <a:pt x="224" y="153"/>
                    <a:pt x="224" y="153"/>
                  </a:cubicBezTo>
                  <a:cubicBezTo>
                    <a:pt x="224" y="153"/>
                    <a:pt x="224" y="153"/>
                    <a:pt x="224" y="153"/>
                  </a:cubicBezTo>
                  <a:cubicBezTo>
                    <a:pt x="225" y="154"/>
                    <a:pt x="225" y="154"/>
                    <a:pt x="225" y="154"/>
                  </a:cubicBezTo>
                  <a:cubicBezTo>
                    <a:pt x="225" y="154"/>
                    <a:pt x="225" y="154"/>
                    <a:pt x="225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28" y="155"/>
                    <a:pt x="228" y="155"/>
                    <a:pt x="228" y="155"/>
                  </a:cubicBezTo>
                  <a:cubicBezTo>
                    <a:pt x="228" y="155"/>
                    <a:pt x="228" y="155"/>
                    <a:pt x="228" y="155"/>
                  </a:cubicBezTo>
                  <a:cubicBezTo>
                    <a:pt x="230" y="155"/>
                    <a:pt x="230" y="155"/>
                    <a:pt x="230" y="155"/>
                  </a:cubicBezTo>
                  <a:cubicBezTo>
                    <a:pt x="230" y="155"/>
                    <a:pt x="230" y="155"/>
                    <a:pt x="230" y="155"/>
                  </a:cubicBezTo>
                  <a:cubicBezTo>
                    <a:pt x="231" y="156"/>
                    <a:pt x="231" y="156"/>
                    <a:pt x="231" y="156"/>
                  </a:cubicBezTo>
                  <a:cubicBezTo>
                    <a:pt x="231" y="156"/>
                    <a:pt x="231" y="156"/>
                    <a:pt x="231" y="156"/>
                  </a:cubicBezTo>
                  <a:cubicBezTo>
                    <a:pt x="233" y="156"/>
                    <a:pt x="233" y="156"/>
                    <a:pt x="233" y="156"/>
                  </a:cubicBezTo>
                  <a:cubicBezTo>
                    <a:pt x="233" y="156"/>
                    <a:pt x="233" y="156"/>
                    <a:pt x="233" y="156"/>
                  </a:cubicBezTo>
                  <a:cubicBezTo>
                    <a:pt x="234" y="157"/>
                    <a:pt x="234" y="157"/>
                    <a:pt x="234" y="157"/>
                  </a:cubicBezTo>
                  <a:cubicBezTo>
                    <a:pt x="234" y="157"/>
                    <a:pt x="234" y="157"/>
                    <a:pt x="234" y="157"/>
                  </a:cubicBezTo>
                  <a:cubicBezTo>
                    <a:pt x="237" y="157"/>
                    <a:pt x="237" y="157"/>
                    <a:pt x="237" y="157"/>
                  </a:cubicBezTo>
                  <a:cubicBezTo>
                    <a:pt x="237" y="157"/>
                    <a:pt x="237" y="157"/>
                    <a:pt x="237" y="157"/>
                  </a:cubicBezTo>
                  <a:cubicBezTo>
                    <a:pt x="237" y="159"/>
                    <a:pt x="237" y="159"/>
                    <a:pt x="237" y="159"/>
                  </a:cubicBezTo>
                  <a:cubicBezTo>
                    <a:pt x="237" y="159"/>
                    <a:pt x="237" y="159"/>
                    <a:pt x="237" y="159"/>
                  </a:cubicBezTo>
                  <a:cubicBezTo>
                    <a:pt x="237" y="161"/>
                    <a:pt x="237" y="161"/>
                    <a:pt x="237" y="161"/>
                  </a:cubicBezTo>
                  <a:cubicBezTo>
                    <a:pt x="237" y="161"/>
                    <a:pt x="237" y="161"/>
                    <a:pt x="237" y="161"/>
                  </a:cubicBezTo>
                  <a:cubicBezTo>
                    <a:pt x="236" y="164"/>
                    <a:pt x="236" y="164"/>
                    <a:pt x="236" y="164"/>
                  </a:cubicBezTo>
                  <a:cubicBezTo>
                    <a:pt x="236" y="164"/>
                    <a:pt x="236" y="164"/>
                    <a:pt x="236" y="164"/>
                  </a:cubicBezTo>
                  <a:cubicBezTo>
                    <a:pt x="235" y="166"/>
                    <a:pt x="235" y="166"/>
                    <a:pt x="235" y="166"/>
                  </a:cubicBezTo>
                  <a:cubicBezTo>
                    <a:pt x="235" y="166"/>
                    <a:pt x="235" y="166"/>
                    <a:pt x="235" y="166"/>
                  </a:cubicBezTo>
                  <a:cubicBezTo>
                    <a:pt x="234" y="169"/>
                    <a:pt x="234" y="169"/>
                    <a:pt x="234" y="169"/>
                  </a:cubicBezTo>
                  <a:cubicBezTo>
                    <a:pt x="234" y="169"/>
                    <a:pt x="234" y="169"/>
                    <a:pt x="234" y="169"/>
                  </a:cubicBezTo>
                  <a:cubicBezTo>
                    <a:pt x="233" y="171"/>
                    <a:pt x="233" y="171"/>
                    <a:pt x="233" y="171"/>
                  </a:cubicBezTo>
                  <a:cubicBezTo>
                    <a:pt x="233" y="171"/>
                    <a:pt x="233" y="171"/>
                    <a:pt x="233" y="171"/>
                  </a:cubicBezTo>
                  <a:cubicBezTo>
                    <a:pt x="233" y="173"/>
                    <a:pt x="233" y="173"/>
                    <a:pt x="233" y="173"/>
                  </a:cubicBezTo>
                  <a:cubicBezTo>
                    <a:pt x="233" y="173"/>
                    <a:pt x="233" y="173"/>
                    <a:pt x="233" y="173"/>
                  </a:cubicBezTo>
                  <a:cubicBezTo>
                    <a:pt x="235" y="175"/>
                    <a:pt x="235" y="175"/>
                    <a:pt x="235" y="175"/>
                  </a:cubicBezTo>
                  <a:cubicBezTo>
                    <a:pt x="235" y="175"/>
                    <a:pt x="235" y="175"/>
                    <a:pt x="235" y="175"/>
                  </a:cubicBezTo>
                  <a:cubicBezTo>
                    <a:pt x="241" y="175"/>
                    <a:pt x="241" y="175"/>
                    <a:pt x="241" y="175"/>
                  </a:cubicBezTo>
                  <a:cubicBezTo>
                    <a:pt x="241" y="175"/>
                    <a:pt x="241" y="175"/>
                    <a:pt x="241" y="175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60" y="167"/>
                    <a:pt x="260" y="167"/>
                    <a:pt x="260" y="167"/>
                  </a:cubicBezTo>
                  <a:cubicBezTo>
                    <a:pt x="260" y="167"/>
                    <a:pt x="260" y="167"/>
                    <a:pt x="260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3" y="161"/>
                    <a:pt x="273" y="161"/>
                    <a:pt x="273" y="161"/>
                  </a:cubicBezTo>
                  <a:cubicBezTo>
                    <a:pt x="273" y="161"/>
                    <a:pt x="273" y="161"/>
                    <a:pt x="273" y="161"/>
                  </a:cubicBezTo>
                  <a:cubicBezTo>
                    <a:pt x="279" y="157"/>
                    <a:pt x="279" y="157"/>
                    <a:pt x="279" y="157"/>
                  </a:cubicBezTo>
                  <a:cubicBezTo>
                    <a:pt x="279" y="157"/>
                    <a:pt x="279" y="157"/>
                    <a:pt x="279" y="157"/>
                  </a:cubicBezTo>
                  <a:cubicBezTo>
                    <a:pt x="285" y="153"/>
                    <a:pt x="285" y="153"/>
                    <a:pt x="285" y="153"/>
                  </a:cubicBezTo>
                  <a:cubicBezTo>
                    <a:pt x="285" y="153"/>
                    <a:pt x="285" y="153"/>
                    <a:pt x="285" y="153"/>
                  </a:cubicBezTo>
                  <a:cubicBezTo>
                    <a:pt x="297" y="118"/>
                    <a:pt x="297" y="118"/>
                    <a:pt x="297" y="118"/>
                  </a:cubicBezTo>
                  <a:cubicBezTo>
                    <a:pt x="297" y="118"/>
                    <a:pt x="297" y="118"/>
                    <a:pt x="297" y="118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04" y="122"/>
                    <a:pt x="304" y="122"/>
                    <a:pt x="304" y="122"/>
                  </a:cubicBezTo>
                  <a:cubicBezTo>
                    <a:pt x="304" y="122"/>
                    <a:pt x="304" y="122"/>
                    <a:pt x="304" y="122"/>
                  </a:cubicBezTo>
                  <a:cubicBezTo>
                    <a:pt x="308" y="124"/>
                    <a:pt x="308" y="124"/>
                    <a:pt x="308" y="124"/>
                  </a:cubicBezTo>
                  <a:cubicBezTo>
                    <a:pt x="308" y="124"/>
                    <a:pt x="308" y="124"/>
                    <a:pt x="308" y="124"/>
                  </a:cubicBezTo>
                  <a:cubicBezTo>
                    <a:pt x="312" y="125"/>
                    <a:pt x="312" y="125"/>
                    <a:pt x="312" y="125"/>
                  </a:cubicBezTo>
                  <a:cubicBezTo>
                    <a:pt x="312" y="125"/>
                    <a:pt x="312" y="125"/>
                    <a:pt x="312" y="125"/>
                  </a:cubicBezTo>
                  <a:cubicBezTo>
                    <a:pt x="315" y="128"/>
                    <a:pt x="315" y="128"/>
                    <a:pt x="315" y="128"/>
                  </a:cubicBezTo>
                  <a:cubicBezTo>
                    <a:pt x="315" y="128"/>
                    <a:pt x="315" y="128"/>
                    <a:pt x="315" y="128"/>
                  </a:cubicBezTo>
                  <a:cubicBezTo>
                    <a:pt x="318" y="131"/>
                    <a:pt x="318" y="131"/>
                    <a:pt x="318" y="131"/>
                  </a:cubicBezTo>
                  <a:cubicBezTo>
                    <a:pt x="318" y="131"/>
                    <a:pt x="318" y="131"/>
                    <a:pt x="318" y="131"/>
                  </a:cubicBezTo>
                  <a:cubicBezTo>
                    <a:pt x="321" y="134"/>
                    <a:pt x="321" y="134"/>
                    <a:pt x="321" y="134"/>
                  </a:cubicBezTo>
                  <a:cubicBezTo>
                    <a:pt x="321" y="134"/>
                    <a:pt x="321" y="134"/>
                    <a:pt x="321" y="134"/>
                  </a:cubicBezTo>
                  <a:cubicBezTo>
                    <a:pt x="324" y="137"/>
                    <a:pt x="324" y="137"/>
                    <a:pt x="324" y="137"/>
                  </a:cubicBezTo>
                  <a:cubicBezTo>
                    <a:pt x="324" y="137"/>
                    <a:pt x="324" y="137"/>
                    <a:pt x="324" y="137"/>
                  </a:cubicBezTo>
                  <a:cubicBezTo>
                    <a:pt x="322" y="139"/>
                    <a:pt x="322" y="139"/>
                    <a:pt x="322" y="139"/>
                  </a:cubicBezTo>
                  <a:cubicBezTo>
                    <a:pt x="322" y="139"/>
                    <a:pt x="322" y="139"/>
                    <a:pt x="322" y="139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9" y="142"/>
                    <a:pt x="319" y="142"/>
                    <a:pt x="319" y="142"/>
                  </a:cubicBezTo>
                  <a:cubicBezTo>
                    <a:pt x="319" y="142"/>
                    <a:pt x="319" y="142"/>
                    <a:pt x="319" y="142"/>
                  </a:cubicBezTo>
                  <a:cubicBezTo>
                    <a:pt x="318" y="142"/>
                    <a:pt x="318" y="142"/>
                    <a:pt x="318" y="142"/>
                  </a:cubicBezTo>
                  <a:cubicBezTo>
                    <a:pt x="318" y="142"/>
                    <a:pt x="318" y="142"/>
                    <a:pt x="318" y="142"/>
                  </a:cubicBezTo>
                  <a:cubicBezTo>
                    <a:pt x="315" y="144"/>
                    <a:pt x="315" y="144"/>
                    <a:pt x="315" y="144"/>
                  </a:cubicBezTo>
                  <a:cubicBezTo>
                    <a:pt x="315" y="144"/>
                    <a:pt x="315" y="144"/>
                    <a:pt x="315" y="144"/>
                  </a:cubicBezTo>
                  <a:cubicBezTo>
                    <a:pt x="313" y="145"/>
                    <a:pt x="313" y="145"/>
                    <a:pt x="313" y="145"/>
                  </a:cubicBezTo>
                  <a:cubicBezTo>
                    <a:pt x="313" y="145"/>
                    <a:pt x="313" y="145"/>
                    <a:pt x="313" y="145"/>
                  </a:cubicBezTo>
                  <a:cubicBezTo>
                    <a:pt x="311" y="146"/>
                    <a:pt x="311" y="146"/>
                    <a:pt x="311" y="146"/>
                  </a:cubicBezTo>
                  <a:cubicBezTo>
                    <a:pt x="311" y="146"/>
                    <a:pt x="311" y="146"/>
                    <a:pt x="311" y="146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289" y="174"/>
                    <a:pt x="289" y="174"/>
                    <a:pt x="289" y="174"/>
                  </a:cubicBezTo>
                  <a:cubicBezTo>
                    <a:pt x="289" y="174"/>
                    <a:pt x="289" y="174"/>
                    <a:pt x="289" y="174"/>
                  </a:cubicBezTo>
                  <a:cubicBezTo>
                    <a:pt x="273" y="205"/>
                    <a:pt x="273" y="205"/>
                    <a:pt x="273" y="205"/>
                  </a:cubicBezTo>
                  <a:cubicBezTo>
                    <a:pt x="273" y="205"/>
                    <a:pt x="273" y="205"/>
                    <a:pt x="273" y="205"/>
                  </a:cubicBezTo>
                  <a:cubicBezTo>
                    <a:pt x="294" y="199"/>
                    <a:pt x="294" y="199"/>
                    <a:pt x="294" y="199"/>
                  </a:cubicBezTo>
                  <a:cubicBezTo>
                    <a:pt x="294" y="199"/>
                    <a:pt x="294" y="199"/>
                    <a:pt x="294" y="199"/>
                  </a:cubicBezTo>
                  <a:cubicBezTo>
                    <a:pt x="338" y="183"/>
                    <a:pt x="338" y="183"/>
                    <a:pt x="338" y="183"/>
                  </a:cubicBezTo>
                  <a:cubicBezTo>
                    <a:pt x="338" y="183"/>
                    <a:pt x="338" y="183"/>
                    <a:pt x="338" y="183"/>
                  </a:cubicBezTo>
                  <a:cubicBezTo>
                    <a:pt x="339" y="184"/>
                    <a:pt x="339" y="184"/>
                    <a:pt x="339" y="184"/>
                  </a:cubicBezTo>
                  <a:cubicBezTo>
                    <a:pt x="339" y="184"/>
                    <a:pt x="339" y="184"/>
                    <a:pt x="339" y="184"/>
                  </a:cubicBezTo>
                  <a:cubicBezTo>
                    <a:pt x="341" y="184"/>
                    <a:pt x="341" y="184"/>
                    <a:pt x="341" y="184"/>
                  </a:cubicBezTo>
                  <a:cubicBezTo>
                    <a:pt x="341" y="184"/>
                    <a:pt x="341" y="184"/>
                    <a:pt x="341" y="184"/>
                  </a:cubicBezTo>
                  <a:cubicBezTo>
                    <a:pt x="343" y="185"/>
                    <a:pt x="343" y="185"/>
                    <a:pt x="343" y="185"/>
                  </a:cubicBezTo>
                  <a:cubicBezTo>
                    <a:pt x="343" y="185"/>
                    <a:pt x="343" y="185"/>
                    <a:pt x="343" y="185"/>
                  </a:cubicBezTo>
                  <a:cubicBezTo>
                    <a:pt x="345" y="185"/>
                    <a:pt x="345" y="185"/>
                    <a:pt x="345" y="185"/>
                  </a:cubicBezTo>
                  <a:cubicBezTo>
                    <a:pt x="345" y="185"/>
                    <a:pt x="345" y="185"/>
                    <a:pt x="345" y="185"/>
                  </a:cubicBezTo>
                  <a:cubicBezTo>
                    <a:pt x="346" y="187"/>
                    <a:pt x="346" y="187"/>
                    <a:pt x="346" y="187"/>
                  </a:cubicBezTo>
                  <a:cubicBezTo>
                    <a:pt x="346" y="187"/>
                    <a:pt x="346" y="187"/>
                    <a:pt x="346" y="187"/>
                  </a:cubicBezTo>
                  <a:cubicBezTo>
                    <a:pt x="349" y="189"/>
                    <a:pt x="349" y="189"/>
                    <a:pt x="349" y="189"/>
                  </a:cubicBezTo>
                  <a:cubicBezTo>
                    <a:pt x="349" y="189"/>
                    <a:pt x="349" y="189"/>
                    <a:pt x="349" y="189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53" y="192"/>
                    <a:pt x="353" y="192"/>
                    <a:pt x="353" y="192"/>
                  </a:cubicBezTo>
                  <a:cubicBezTo>
                    <a:pt x="353" y="192"/>
                    <a:pt x="353" y="192"/>
                    <a:pt x="353" y="192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298" y="215"/>
                    <a:pt x="298" y="215"/>
                    <a:pt x="298" y="215"/>
                  </a:cubicBezTo>
                  <a:cubicBezTo>
                    <a:pt x="298" y="215"/>
                    <a:pt x="298" y="215"/>
                    <a:pt x="298" y="215"/>
                  </a:cubicBezTo>
                  <a:cubicBezTo>
                    <a:pt x="295" y="216"/>
                    <a:pt x="295" y="216"/>
                    <a:pt x="295" y="216"/>
                  </a:cubicBezTo>
                  <a:cubicBezTo>
                    <a:pt x="295" y="216"/>
                    <a:pt x="295" y="216"/>
                    <a:pt x="295" y="216"/>
                  </a:cubicBezTo>
                  <a:cubicBezTo>
                    <a:pt x="292" y="217"/>
                    <a:pt x="292" y="217"/>
                    <a:pt x="292" y="217"/>
                  </a:cubicBezTo>
                  <a:cubicBezTo>
                    <a:pt x="292" y="217"/>
                    <a:pt x="292" y="217"/>
                    <a:pt x="292" y="217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86" y="219"/>
                    <a:pt x="286" y="219"/>
                    <a:pt x="286" y="219"/>
                  </a:cubicBezTo>
                  <a:cubicBezTo>
                    <a:pt x="286" y="219"/>
                    <a:pt x="286" y="219"/>
                    <a:pt x="286" y="219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1" y="221"/>
                    <a:pt x="281" y="221"/>
                    <a:pt x="281" y="221"/>
                  </a:cubicBezTo>
                  <a:cubicBezTo>
                    <a:pt x="281" y="221"/>
                    <a:pt x="281" y="221"/>
                    <a:pt x="281" y="221"/>
                  </a:cubicBezTo>
                  <a:cubicBezTo>
                    <a:pt x="280" y="222"/>
                    <a:pt x="280" y="222"/>
                    <a:pt x="280" y="222"/>
                  </a:cubicBezTo>
                  <a:cubicBezTo>
                    <a:pt x="280" y="222"/>
                    <a:pt x="280" y="222"/>
                    <a:pt x="280" y="222"/>
                  </a:cubicBezTo>
                  <a:cubicBezTo>
                    <a:pt x="255" y="231"/>
                    <a:pt x="255" y="231"/>
                    <a:pt x="255" y="231"/>
                  </a:cubicBezTo>
                  <a:cubicBezTo>
                    <a:pt x="255" y="231"/>
                    <a:pt x="255" y="231"/>
                    <a:pt x="255" y="231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5" y="238"/>
                    <a:pt x="255" y="238"/>
                    <a:pt x="255" y="238"/>
                  </a:cubicBezTo>
                  <a:cubicBezTo>
                    <a:pt x="255" y="238"/>
                    <a:pt x="255" y="238"/>
                    <a:pt x="255" y="238"/>
                  </a:cubicBezTo>
                  <a:cubicBezTo>
                    <a:pt x="258" y="241"/>
                    <a:pt x="258" y="241"/>
                    <a:pt x="258" y="241"/>
                  </a:cubicBezTo>
                  <a:cubicBezTo>
                    <a:pt x="258" y="241"/>
                    <a:pt x="258" y="241"/>
                    <a:pt x="258" y="241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2" y="247"/>
                    <a:pt x="262" y="247"/>
                    <a:pt x="262" y="247"/>
                  </a:cubicBezTo>
                  <a:cubicBezTo>
                    <a:pt x="262" y="247"/>
                    <a:pt x="262" y="247"/>
                    <a:pt x="262" y="247"/>
                  </a:cubicBezTo>
                  <a:cubicBezTo>
                    <a:pt x="262" y="251"/>
                    <a:pt x="262" y="251"/>
                    <a:pt x="262" y="251"/>
                  </a:cubicBezTo>
                  <a:cubicBezTo>
                    <a:pt x="262" y="251"/>
                    <a:pt x="262" y="251"/>
                    <a:pt x="262" y="251"/>
                  </a:cubicBezTo>
                  <a:cubicBezTo>
                    <a:pt x="262" y="255"/>
                    <a:pt x="262" y="255"/>
                    <a:pt x="262" y="255"/>
                  </a:cubicBezTo>
                  <a:cubicBezTo>
                    <a:pt x="262" y="255"/>
                    <a:pt x="262" y="255"/>
                    <a:pt x="262" y="255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3" y="262"/>
                    <a:pt x="263" y="262"/>
                    <a:pt x="263" y="262"/>
                  </a:cubicBezTo>
                  <a:cubicBezTo>
                    <a:pt x="263" y="262"/>
                    <a:pt x="263" y="262"/>
                    <a:pt x="263" y="262"/>
                  </a:cubicBezTo>
                  <a:cubicBezTo>
                    <a:pt x="319" y="251"/>
                    <a:pt x="319" y="251"/>
                    <a:pt x="319" y="251"/>
                  </a:cubicBezTo>
                  <a:cubicBezTo>
                    <a:pt x="319" y="251"/>
                    <a:pt x="319" y="251"/>
                    <a:pt x="319" y="251"/>
                  </a:cubicBezTo>
                  <a:cubicBezTo>
                    <a:pt x="321" y="255"/>
                    <a:pt x="321" y="255"/>
                    <a:pt x="321" y="255"/>
                  </a:cubicBezTo>
                  <a:cubicBezTo>
                    <a:pt x="321" y="255"/>
                    <a:pt x="321" y="255"/>
                    <a:pt x="321" y="255"/>
                  </a:cubicBezTo>
                  <a:cubicBezTo>
                    <a:pt x="323" y="257"/>
                    <a:pt x="323" y="257"/>
                    <a:pt x="323" y="257"/>
                  </a:cubicBezTo>
                  <a:cubicBezTo>
                    <a:pt x="323" y="257"/>
                    <a:pt x="323" y="257"/>
                    <a:pt x="323" y="257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7" y="263"/>
                    <a:pt x="327" y="263"/>
                    <a:pt x="327" y="263"/>
                  </a:cubicBezTo>
                  <a:cubicBezTo>
                    <a:pt x="327" y="263"/>
                    <a:pt x="327" y="263"/>
                    <a:pt x="327" y="263"/>
                  </a:cubicBezTo>
                  <a:cubicBezTo>
                    <a:pt x="327" y="266"/>
                    <a:pt x="327" y="266"/>
                    <a:pt x="327" y="266"/>
                  </a:cubicBezTo>
                  <a:cubicBezTo>
                    <a:pt x="327" y="266"/>
                    <a:pt x="327" y="266"/>
                    <a:pt x="327" y="266"/>
                  </a:cubicBezTo>
                  <a:cubicBezTo>
                    <a:pt x="328" y="269"/>
                    <a:pt x="328" y="269"/>
                    <a:pt x="328" y="269"/>
                  </a:cubicBezTo>
                  <a:cubicBezTo>
                    <a:pt x="328" y="269"/>
                    <a:pt x="328" y="269"/>
                    <a:pt x="328" y="269"/>
                  </a:cubicBezTo>
                  <a:cubicBezTo>
                    <a:pt x="327" y="271"/>
                    <a:pt x="327" y="271"/>
                    <a:pt x="327" y="271"/>
                  </a:cubicBezTo>
                  <a:cubicBezTo>
                    <a:pt x="327" y="271"/>
                    <a:pt x="327" y="271"/>
                    <a:pt x="327" y="271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20" y="278"/>
                    <a:pt x="320" y="278"/>
                    <a:pt x="320" y="278"/>
                  </a:cubicBezTo>
                  <a:cubicBezTo>
                    <a:pt x="320" y="278"/>
                    <a:pt x="320" y="278"/>
                    <a:pt x="320" y="278"/>
                  </a:cubicBezTo>
                  <a:cubicBezTo>
                    <a:pt x="317" y="281"/>
                    <a:pt x="317" y="281"/>
                    <a:pt x="317" y="281"/>
                  </a:cubicBezTo>
                  <a:cubicBezTo>
                    <a:pt x="317" y="281"/>
                    <a:pt x="317" y="281"/>
                    <a:pt x="317" y="281"/>
                  </a:cubicBezTo>
                  <a:cubicBezTo>
                    <a:pt x="313" y="285"/>
                    <a:pt x="313" y="285"/>
                    <a:pt x="313" y="285"/>
                  </a:cubicBezTo>
                  <a:cubicBezTo>
                    <a:pt x="313" y="285"/>
                    <a:pt x="313" y="285"/>
                    <a:pt x="313" y="285"/>
                  </a:cubicBezTo>
                  <a:cubicBezTo>
                    <a:pt x="311" y="289"/>
                    <a:pt x="311" y="289"/>
                    <a:pt x="311" y="289"/>
                  </a:cubicBezTo>
                  <a:cubicBezTo>
                    <a:pt x="311" y="289"/>
                    <a:pt x="311" y="289"/>
                    <a:pt x="311" y="289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05" y="299"/>
                    <a:pt x="305" y="299"/>
                    <a:pt x="305" y="299"/>
                  </a:cubicBezTo>
                  <a:cubicBezTo>
                    <a:pt x="305" y="299"/>
                    <a:pt x="305" y="299"/>
                    <a:pt x="305" y="299"/>
                  </a:cubicBezTo>
                  <a:cubicBezTo>
                    <a:pt x="302" y="304"/>
                    <a:pt x="302" y="304"/>
                    <a:pt x="302" y="304"/>
                  </a:cubicBezTo>
                  <a:cubicBezTo>
                    <a:pt x="302" y="304"/>
                    <a:pt x="302" y="304"/>
                    <a:pt x="302" y="304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60" y="352"/>
                    <a:pt x="260" y="352"/>
                    <a:pt x="260" y="352"/>
                  </a:cubicBezTo>
                  <a:cubicBezTo>
                    <a:pt x="260" y="352"/>
                    <a:pt x="260" y="352"/>
                    <a:pt x="260" y="352"/>
                  </a:cubicBezTo>
                  <a:cubicBezTo>
                    <a:pt x="301" y="268"/>
                    <a:pt x="301" y="268"/>
                    <a:pt x="301" y="268"/>
                  </a:cubicBezTo>
                  <a:cubicBezTo>
                    <a:pt x="301" y="268"/>
                    <a:pt x="301" y="268"/>
                    <a:pt x="301" y="268"/>
                  </a:cubicBezTo>
                  <a:cubicBezTo>
                    <a:pt x="300" y="268"/>
                    <a:pt x="300" y="268"/>
                    <a:pt x="300" y="268"/>
                  </a:cubicBezTo>
                  <a:cubicBezTo>
                    <a:pt x="300" y="268"/>
                    <a:pt x="300" y="268"/>
                    <a:pt x="300" y="268"/>
                  </a:cubicBezTo>
                  <a:cubicBezTo>
                    <a:pt x="300" y="267"/>
                    <a:pt x="300" y="267"/>
                    <a:pt x="300" y="267"/>
                  </a:cubicBezTo>
                  <a:cubicBezTo>
                    <a:pt x="300" y="267"/>
                    <a:pt x="300" y="267"/>
                    <a:pt x="300" y="267"/>
                  </a:cubicBezTo>
                  <a:cubicBezTo>
                    <a:pt x="299" y="267"/>
                    <a:pt x="299" y="267"/>
                    <a:pt x="299" y="267"/>
                  </a:cubicBezTo>
                  <a:cubicBezTo>
                    <a:pt x="299" y="267"/>
                    <a:pt x="299" y="267"/>
                    <a:pt x="299" y="267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8" y="266"/>
                    <a:pt x="298" y="266"/>
                    <a:pt x="298" y="266"/>
                  </a:cubicBezTo>
                  <a:cubicBezTo>
                    <a:pt x="298" y="266"/>
                    <a:pt x="298" y="266"/>
                    <a:pt x="298" y="266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6" y="264"/>
                    <a:pt x="296" y="264"/>
                    <a:pt x="296" y="264"/>
                  </a:cubicBezTo>
                  <a:cubicBezTo>
                    <a:pt x="296" y="264"/>
                    <a:pt x="296" y="264"/>
                    <a:pt x="296" y="264"/>
                  </a:cubicBezTo>
                  <a:cubicBezTo>
                    <a:pt x="296" y="263"/>
                    <a:pt x="296" y="263"/>
                    <a:pt x="296" y="263"/>
                  </a:cubicBezTo>
                  <a:cubicBezTo>
                    <a:pt x="296" y="263"/>
                    <a:pt x="296" y="263"/>
                    <a:pt x="296" y="263"/>
                  </a:cubicBezTo>
                  <a:cubicBezTo>
                    <a:pt x="267" y="275"/>
                    <a:pt x="267" y="275"/>
                    <a:pt x="267" y="275"/>
                  </a:cubicBezTo>
                  <a:cubicBezTo>
                    <a:pt x="267" y="275"/>
                    <a:pt x="267" y="275"/>
                    <a:pt x="267" y="275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81"/>
                    <a:pt x="265" y="281"/>
                    <a:pt x="265" y="281"/>
                  </a:cubicBezTo>
                  <a:cubicBezTo>
                    <a:pt x="265" y="281"/>
                    <a:pt x="265" y="281"/>
                    <a:pt x="265" y="281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9" y="282"/>
                    <a:pt x="269" y="282"/>
                    <a:pt x="269" y="282"/>
                  </a:cubicBezTo>
                  <a:cubicBezTo>
                    <a:pt x="269" y="282"/>
                    <a:pt x="269" y="282"/>
                    <a:pt x="269" y="282"/>
                  </a:cubicBezTo>
                  <a:cubicBezTo>
                    <a:pt x="271" y="282"/>
                    <a:pt x="271" y="282"/>
                    <a:pt x="271" y="282"/>
                  </a:cubicBezTo>
                  <a:cubicBezTo>
                    <a:pt x="271" y="282"/>
                    <a:pt x="271" y="282"/>
                    <a:pt x="271" y="282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4" y="285"/>
                    <a:pt x="274" y="285"/>
                    <a:pt x="274" y="285"/>
                  </a:cubicBezTo>
                  <a:cubicBezTo>
                    <a:pt x="274" y="285"/>
                    <a:pt x="274" y="285"/>
                    <a:pt x="274" y="285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7" y="287"/>
                    <a:pt x="277" y="287"/>
                    <a:pt x="277" y="287"/>
                  </a:cubicBezTo>
                  <a:cubicBezTo>
                    <a:pt x="277" y="287"/>
                    <a:pt x="277" y="287"/>
                    <a:pt x="277" y="287"/>
                  </a:cubicBezTo>
                  <a:cubicBezTo>
                    <a:pt x="273" y="294"/>
                    <a:pt x="273" y="294"/>
                    <a:pt x="273" y="294"/>
                  </a:cubicBezTo>
                  <a:cubicBezTo>
                    <a:pt x="273" y="294"/>
                    <a:pt x="273" y="294"/>
                    <a:pt x="273" y="294"/>
                  </a:cubicBezTo>
                  <a:cubicBezTo>
                    <a:pt x="267" y="298"/>
                    <a:pt x="267" y="298"/>
                    <a:pt x="267" y="298"/>
                  </a:cubicBezTo>
                  <a:cubicBezTo>
                    <a:pt x="267" y="298"/>
                    <a:pt x="267" y="298"/>
                    <a:pt x="267" y="298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54" y="306"/>
                    <a:pt x="254" y="306"/>
                    <a:pt x="254" y="306"/>
                  </a:cubicBezTo>
                  <a:cubicBezTo>
                    <a:pt x="254" y="306"/>
                    <a:pt x="254" y="306"/>
                    <a:pt x="254" y="306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3" y="316"/>
                    <a:pt x="243" y="316"/>
                    <a:pt x="243" y="316"/>
                  </a:cubicBezTo>
                  <a:cubicBezTo>
                    <a:pt x="243" y="316"/>
                    <a:pt x="243" y="316"/>
                    <a:pt x="243" y="316"/>
                  </a:cubicBezTo>
                  <a:cubicBezTo>
                    <a:pt x="241" y="323"/>
                    <a:pt x="241" y="323"/>
                    <a:pt x="241" y="323"/>
                  </a:cubicBezTo>
                  <a:cubicBezTo>
                    <a:pt x="241" y="323"/>
                    <a:pt x="241" y="323"/>
                    <a:pt x="241" y="323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43" y="333"/>
                    <a:pt x="243" y="333"/>
                    <a:pt x="243" y="333"/>
                  </a:cubicBezTo>
                  <a:cubicBezTo>
                    <a:pt x="243" y="333"/>
                    <a:pt x="243" y="333"/>
                    <a:pt x="243" y="333"/>
                  </a:cubicBezTo>
                  <a:cubicBezTo>
                    <a:pt x="244" y="334"/>
                    <a:pt x="244" y="334"/>
                    <a:pt x="244" y="334"/>
                  </a:cubicBezTo>
                  <a:cubicBezTo>
                    <a:pt x="244" y="334"/>
                    <a:pt x="244" y="334"/>
                    <a:pt x="244" y="334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8" y="335"/>
                    <a:pt x="248" y="335"/>
                    <a:pt x="248" y="335"/>
                  </a:cubicBezTo>
                  <a:cubicBezTo>
                    <a:pt x="248" y="335"/>
                    <a:pt x="248" y="335"/>
                    <a:pt x="248" y="335"/>
                  </a:cubicBezTo>
                  <a:cubicBezTo>
                    <a:pt x="249" y="336"/>
                    <a:pt x="249" y="336"/>
                    <a:pt x="249" y="336"/>
                  </a:cubicBezTo>
                  <a:cubicBezTo>
                    <a:pt x="249" y="336"/>
                    <a:pt x="249" y="336"/>
                    <a:pt x="249" y="336"/>
                  </a:cubicBezTo>
                  <a:cubicBezTo>
                    <a:pt x="250" y="336"/>
                    <a:pt x="250" y="336"/>
                    <a:pt x="250" y="336"/>
                  </a:cubicBezTo>
                  <a:cubicBezTo>
                    <a:pt x="250" y="336"/>
                    <a:pt x="250" y="336"/>
                    <a:pt x="250" y="336"/>
                  </a:cubicBezTo>
                  <a:cubicBezTo>
                    <a:pt x="251" y="337"/>
                    <a:pt x="251" y="337"/>
                    <a:pt x="251" y="337"/>
                  </a:cubicBezTo>
                  <a:cubicBezTo>
                    <a:pt x="251" y="337"/>
                    <a:pt x="251" y="337"/>
                    <a:pt x="251" y="337"/>
                  </a:cubicBezTo>
                  <a:cubicBezTo>
                    <a:pt x="253" y="338"/>
                    <a:pt x="253" y="338"/>
                    <a:pt x="253" y="338"/>
                  </a:cubicBezTo>
                  <a:cubicBezTo>
                    <a:pt x="253" y="338"/>
                    <a:pt x="253" y="338"/>
                    <a:pt x="253" y="338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189" y="384"/>
                    <a:pt x="189" y="384"/>
                    <a:pt x="189" y="384"/>
                  </a:cubicBezTo>
                  <a:cubicBezTo>
                    <a:pt x="185" y="386"/>
                    <a:pt x="185" y="386"/>
                    <a:pt x="185" y="386"/>
                  </a:cubicBezTo>
                  <a:cubicBezTo>
                    <a:pt x="159" y="402"/>
                    <a:pt x="159" y="402"/>
                    <a:pt x="159" y="402"/>
                  </a:cubicBezTo>
                  <a:cubicBezTo>
                    <a:pt x="159" y="402"/>
                    <a:pt x="159" y="402"/>
                    <a:pt x="159" y="402"/>
                  </a:cubicBezTo>
                  <a:cubicBezTo>
                    <a:pt x="158" y="404"/>
                    <a:pt x="158" y="404"/>
                    <a:pt x="158" y="404"/>
                  </a:cubicBezTo>
                  <a:cubicBezTo>
                    <a:pt x="158" y="404"/>
                    <a:pt x="158" y="404"/>
                    <a:pt x="158" y="404"/>
                  </a:cubicBezTo>
                  <a:cubicBezTo>
                    <a:pt x="157" y="405"/>
                    <a:pt x="157" y="405"/>
                    <a:pt x="157" y="405"/>
                  </a:cubicBezTo>
                  <a:cubicBezTo>
                    <a:pt x="157" y="405"/>
                    <a:pt x="157" y="405"/>
                    <a:pt x="157" y="405"/>
                  </a:cubicBezTo>
                  <a:cubicBezTo>
                    <a:pt x="157" y="406"/>
                    <a:pt x="157" y="406"/>
                    <a:pt x="157" y="406"/>
                  </a:cubicBezTo>
                  <a:cubicBezTo>
                    <a:pt x="157" y="406"/>
                    <a:pt x="157" y="406"/>
                    <a:pt x="157" y="406"/>
                  </a:cubicBezTo>
                  <a:cubicBezTo>
                    <a:pt x="157" y="407"/>
                    <a:pt x="157" y="407"/>
                    <a:pt x="157" y="407"/>
                  </a:cubicBezTo>
                  <a:cubicBezTo>
                    <a:pt x="157" y="407"/>
                    <a:pt x="157" y="407"/>
                    <a:pt x="157" y="407"/>
                  </a:cubicBezTo>
                  <a:cubicBezTo>
                    <a:pt x="157" y="409"/>
                    <a:pt x="157" y="409"/>
                    <a:pt x="157" y="409"/>
                  </a:cubicBezTo>
                  <a:cubicBezTo>
                    <a:pt x="157" y="409"/>
                    <a:pt x="157" y="409"/>
                    <a:pt x="157" y="409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8" y="411"/>
                    <a:pt x="158" y="411"/>
                    <a:pt x="158" y="411"/>
                  </a:cubicBezTo>
                  <a:cubicBezTo>
                    <a:pt x="158" y="411"/>
                    <a:pt x="158" y="411"/>
                    <a:pt x="158" y="411"/>
                  </a:cubicBezTo>
                  <a:cubicBezTo>
                    <a:pt x="161" y="412"/>
                    <a:pt x="161" y="412"/>
                    <a:pt x="161" y="412"/>
                  </a:cubicBezTo>
                  <a:cubicBezTo>
                    <a:pt x="161" y="412"/>
                    <a:pt x="161" y="412"/>
                    <a:pt x="161" y="412"/>
                  </a:cubicBezTo>
                  <a:cubicBezTo>
                    <a:pt x="165" y="412"/>
                    <a:pt x="165" y="412"/>
                    <a:pt x="165" y="412"/>
                  </a:cubicBezTo>
                  <a:cubicBezTo>
                    <a:pt x="165" y="412"/>
                    <a:pt x="165" y="412"/>
                    <a:pt x="165" y="412"/>
                  </a:cubicBezTo>
                  <a:cubicBezTo>
                    <a:pt x="168" y="411"/>
                    <a:pt x="168" y="411"/>
                    <a:pt x="168" y="411"/>
                  </a:cubicBezTo>
                  <a:cubicBezTo>
                    <a:pt x="168" y="411"/>
                    <a:pt x="168" y="411"/>
                    <a:pt x="168" y="411"/>
                  </a:cubicBezTo>
                  <a:cubicBezTo>
                    <a:pt x="172" y="410"/>
                    <a:pt x="172" y="410"/>
                    <a:pt x="172" y="410"/>
                  </a:cubicBezTo>
                  <a:cubicBezTo>
                    <a:pt x="172" y="410"/>
                    <a:pt x="172" y="410"/>
                    <a:pt x="172" y="410"/>
                  </a:cubicBezTo>
                  <a:cubicBezTo>
                    <a:pt x="175" y="409"/>
                    <a:pt x="175" y="409"/>
                    <a:pt x="175" y="409"/>
                  </a:cubicBezTo>
                  <a:cubicBezTo>
                    <a:pt x="175" y="409"/>
                    <a:pt x="175" y="409"/>
                    <a:pt x="175" y="409"/>
                  </a:cubicBezTo>
                  <a:cubicBezTo>
                    <a:pt x="178" y="406"/>
                    <a:pt x="178" y="406"/>
                    <a:pt x="178" y="406"/>
                  </a:cubicBezTo>
                  <a:cubicBezTo>
                    <a:pt x="178" y="406"/>
                    <a:pt x="178" y="406"/>
                    <a:pt x="178" y="406"/>
                  </a:cubicBezTo>
                  <a:cubicBezTo>
                    <a:pt x="181" y="404"/>
                    <a:pt x="181" y="404"/>
                    <a:pt x="181" y="404"/>
                  </a:cubicBezTo>
                  <a:cubicBezTo>
                    <a:pt x="181" y="404"/>
                    <a:pt x="181" y="404"/>
                    <a:pt x="181" y="404"/>
                  </a:cubicBezTo>
                  <a:cubicBezTo>
                    <a:pt x="185" y="401"/>
                    <a:pt x="185" y="401"/>
                    <a:pt x="185" y="401"/>
                  </a:cubicBezTo>
                  <a:cubicBezTo>
                    <a:pt x="185" y="401"/>
                    <a:pt x="185" y="401"/>
                    <a:pt x="185" y="401"/>
                  </a:cubicBezTo>
                  <a:cubicBezTo>
                    <a:pt x="212" y="386"/>
                    <a:pt x="212" y="386"/>
                    <a:pt x="212" y="386"/>
                  </a:cubicBezTo>
                  <a:cubicBezTo>
                    <a:pt x="212" y="386"/>
                    <a:pt x="212" y="386"/>
                    <a:pt x="212" y="386"/>
                  </a:cubicBezTo>
                  <a:cubicBezTo>
                    <a:pt x="205" y="394"/>
                    <a:pt x="205" y="394"/>
                    <a:pt x="205" y="394"/>
                  </a:cubicBezTo>
                  <a:cubicBezTo>
                    <a:pt x="205" y="394"/>
                    <a:pt x="205" y="394"/>
                    <a:pt x="205" y="394"/>
                  </a:cubicBezTo>
                  <a:cubicBezTo>
                    <a:pt x="198" y="400"/>
                    <a:pt x="198" y="400"/>
                    <a:pt x="198" y="400"/>
                  </a:cubicBezTo>
                  <a:cubicBezTo>
                    <a:pt x="198" y="400"/>
                    <a:pt x="198" y="400"/>
                    <a:pt x="198" y="400"/>
                  </a:cubicBezTo>
                  <a:cubicBezTo>
                    <a:pt x="190" y="407"/>
                    <a:pt x="190" y="407"/>
                    <a:pt x="190" y="407"/>
                  </a:cubicBezTo>
                  <a:cubicBezTo>
                    <a:pt x="190" y="407"/>
                    <a:pt x="190" y="407"/>
                    <a:pt x="190" y="407"/>
                  </a:cubicBezTo>
                  <a:cubicBezTo>
                    <a:pt x="182" y="412"/>
                    <a:pt x="182" y="412"/>
                    <a:pt x="182" y="412"/>
                  </a:cubicBezTo>
                  <a:cubicBezTo>
                    <a:pt x="182" y="412"/>
                    <a:pt x="182" y="412"/>
                    <a:pt x="182" y="412"/>
                  </a:cubicBezTo>
                  <a:cubicBezTo>
                    <a:pt x="174" y="419"/>
                    <a:pt x="174" y="419"/>
                    <a:pt x="174" y="419"/>
                  </a:cubicBezTo>
                  <a:cubicBezTo>
                    <a:pt x="174" y="419"/>
                    <a:pt x="174" y="419"/>
                    <a:pt x="174" y="419"/>
                  </a:cubicBezTo>
                  <a:cubicBezTo>
                    <a:pt x="166" y="424"/>
                    <a:pt x="166" y="424"/>
                    <a:pt x="166" y="424"/>
                  </a:cubicBezTo>
                  <a:cubicBezTo>
                    <a:pt x="166" y="424"/>
                    <a:pt x="166" y="424"/>
                    <a:pt x="166" y="424"/>
                  </a:cubicBezTo>
                  <a:cubicBezTo>
                    <a:pt x="156" y="430"/>
                    <a:pt x="156" y="430"/>
                    <a:pt x="156" y="430"/>
                  </a:cubicBezTo>
                  <a:cubicBezTo>
                    <a:pt x="156" y="430"/>
                    <a:pt x="156" y="430"/>
                    <a:pt x="156" y="430"/>
                  </a:cubicBezTo>
                  <a:cubicBezTo>
                    <a:pt x="149" y="436"/>
                    <a:pt x="149" y="436"/>
                    <a:pt x="149" y="436"/>
                  </a:cubicBezTo>
                  <a:cubicBezTo>
                    <a:pt x="149" y="436"/>
                    <a:pt x="149" y="436"/>
                    <a:pt x="149" y="436"/>
                  </a:cubicBezTo>
                  <a:cubicBezTo>
                    <a:pt x="147" y="437"/>
                    <a:pt x="147" y="437"/>
                    <a:pt x="147" y="437"/>
                  </a:cubicBezTo>
                  <a:cubicBezTo>
                    <a:pt x="147" y="437"/>
                    <a:pt x="147" y="437"/>
                    <a:pt x="147" y="437"/>
                  </a:cubicBezTo>
                  <a:cubicBezTo>
                    <a:pt x="146" y="437"/>
                    <a:pt x="146" y="437"/>
                    <a:pt x="146" y="437"/>
                  </a:cubicBezTo>
                  <a:cubicBezTo>
                    <a:pt x="146" y="437"/>
                    <a:pt x="146" y="437"/>
                    <a:pt x="146" y="437"/>
                  </a:cubicBezTo>
                  <a:cubicBezTo>
                    <a:pt x="144" y="437"/>
                    <a:pt x="144" y="437"/>
                    <a:pt x="144" y="437"/>
                  </a:cubicBezTo>
                  <a:cubicBezTo>
                    <a:pt x="144" y="437"/>
                    <a:pt x="144" y="437"/>
                    <a:pt x="144" y="437"/>
                  </a:cubicBezTo>
                  <a:cubicBezTo>
                    <a:pt x="142" y="437"/>
                    <a:pt x="142" y="437"/>
                    <a:pt x="142" y="437"/>
                  </a:cubicBezTo>
                  <a:cubicBezTo>
                    <a:pt x="142" y="437"/>
                    <a:pt x="142" y="437"/>
                    <a:pt x="142" y="437"/>
                  </a:cubicBezTo>
                  <a:cubicBezTo>
                    <a:pt x="140" y="437"/>
                    <a:pt x="140" y="437"/>
                    <a:pt x="140" y="437"/>
                  </a:cubicBezTo>
                  <a:cubicBezTo>
                    <a:pt x="140" y="437"/>
                    <a:pt x="140" y="437"/>
                    <a:pt x="140" y="437"/>
                  </a:cubicBezTo>
                  <a:cubicBezTo>
                    <a:pt x="139" y="436"/>
                    <a:pt x="139" y="436"/>
                    <a:pt x="139" y="436"/>
                  </a:cubicBezTo>
                  <a:cubicBezTo>
                    <a:pt x="139" y="436"/>
                    <a:pt x="139" y="436"/>
                    <a:pt x="139" y="436"/>
                  </a:cubicBezTo>
                  <a:cubicBezTo>
                    <a:pt x="137" y="436"/>
                    <a:pt x="137" y="436"/>
                    <a:pt x="137" y="436"/>
                  </a:cubicBezTo>
                  <a:cubicBezTo>
                    <a:pt x="137" y="436"/>
                    <a:pt x="137" y="436"/>
                    <a:pt x="137" y="436"/>
                  </a:cubicBezTo>
                  <a:cubicBezTo>
                    <a:pt x="137" y="434"/>
                    <a:pt x="137" y="434"/>
                    <a:pt x="137" y="434"/>
                  </a:cubicBezTo>
                  <a:cubicBezTo>
                    <a:pt x="137" y="434"/>
                    <a:pt x="137" y="434"/>
                    <a:pt x="137" y="434"/>
                  </a:cubicBezTo>
                  <a:cubicBezTo>
                    <a:pt x="136" y="432"/>
                    <a:pt x="136" y="432"/>
                    <a:pt x="136" y="432"/>
                  </a:cubicBezTo>
                  <a:cubicBezTo>
                    <a:pt x="136" y="432"/>
                    <a:pt x="136" y="432"/>
                    <a:pt x="136" y="432"/>
                  </a:cubicBezTo>
                  <a:cubicBezTo>
                    <a:pt x="135" y="430"/>
                    <a:pt x="135" y="430"/>
                    <a:pt x="135" y="430"/>
                  </a:cubicBezTo>
                  <a:cubicBezTo>
                    <a:pt x="135" y="430"/>
                    <a:pt x="135" y="430"/>
                    <a:pt x="135" y="430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0"/>
                    <a:pt x="129" y="420"/>
                    <a:pt x="129" y="420"/>
                  </a:cubicBezTo>
                  <a:cubicBezTo>
                    <a:pt x="129" y="420"/>
                    <a:pt x="129" y="420"/>
                    <a:pt x="129" y="420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32" y="414"/>
                    <a:pt x="132" y="414"/>
                    <a:pt x="132" y="414"/>
                  </a:cubicBezTo>
                  <a:cubicBezTo>
                    <a:pt x="132" y="414"/>
                    <a:pt x="132" y="414"/>
                    <a:pt x="132" y="414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8" y="380"/>
                    <a:pt x="188" y="380"/>
                    <a:pt x="188" y="380"/>
                  </a:cubicBezTo>
                  <a:cubicBezTo>
                    <a:pt x="188" y="380"/>
                    <a:pt x="188" y="380"/>
                    <a:pt x="188" y="380"/>
                  </a:cubicBezTo>
                  <a:cubicBezTo>
                    <a:pt x="189" y="379"/>
                    <a:pt x="189" y="379"/>
                    <a:pt x="189" y="379"/>
                  </a:cubicBezTo>
                  <a:cubicBezTo>
                    <a:pt x="189" y="379"/>
                    <a:pt x="189" y="379"/>
                    <a:pt x="189" y="379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3" y="376"/>
                    <a:pt x="193" y="376"/>
                    <a:pt x="193" y="376"/>
                  </a:cubicBezTo>
                  <a:cubicBezTo>
                    <a:pt x="193" y="376"/>
                    <a:pt x="193" y="376"/>
                    <a:pt x="193" y="376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7" y="370"/>
                    <a:pt x="197" y="370"/>
                    <a:pt x="197" y="370"/>
                  </a:cubicBezTo>
                  <a:cubicBezTo>
                    <a:pt x="197" y="370"/>
                    <a:pt x="197" y="370"/>
                    <a:pt x="197" y="370"/>
                  </a:cubicBezTo>
                  <a:cubicBezTo>
                    <a:pt x="196" y="369"/>
                    <a:pt x="196" y="369"/>
                    <a:pt x="196" y="369"/>
                  </a:cubicBezTo>
                  <a:cubicBezTo>
                    <a:pt x="196" y="369"/>
                    <a:pt x="196" y="369"/>
                    <a:pt x="196" y="369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5"/>
                    <a:pt x="196" y="365"/>
                    <a:pt x="196" y="365"/>
                  </a:cubicBezTo>
                  <a:cubicBezTo>
                    <a:pt x="196" y="365"/>
                    <a:pt x="196" y="365"/>
                    <a:pt x="196" y="365"/>
                  </a:cubicBezTo>
                  <a:cubicBezTo>
                    <a:pt x="191" y="365"/>
                    <a:pt x="191" y="365"/>
                    <a:pt x="191" y="365"/>
                  </a:cubicBezTo>
                  <a:cubicBezTo>
                    <a:pt x="191" y="365"/>
                    <a:pt x="191" y="365"/>
                    <a:pt x="191" y="365"/>
                  </a:cubicBezTo>
                  <a:cubicBezTo>
                    <a:pt x="189" y="363"/>
                    <a:pt x="189" y="363"/>
                    <a:pt x="189" y="363"/>
                  </a:cubicBezTo>
                  <a:cubicBezTo>
                    <a:pt x="189" y="363"/>
                    <a:pt x="189" y="363"/>
                    <a:pt x="189" y="363"/>
                  </a:cubicBezTo>
                  <a:cubicBezTo>
                    <a:pt x="186" y="361"/>
                    <a:pt x="186" y="361"/>
                    <a:pt x="186" y="361"/>
                  </a:cubicBezTo>
                  <a:cubicBezTo>
                    <a:pt x="186" y="361"/>
                    <a:pt x="186" y="361"/>
                    <a:pt x="186" y="361"/>
                  </a:cubicBezTo>
                  <a:cubicBezTo>
                    <a:pt x="185" y="358"/>
                    <a:pt x="185" y="358"/>
                    <a:pt x="185" y="358"/>
                  </a:cubicBezTo>
                  <a:cubicBezTo>
                    <a:pt x="185" y="358"/>
                    <a:pt x="185" y="358"/>
                    <a:pt x="185" y="358"/>
                  </a:cubicBezTo>
                  <a:cubicBezTo>
                    <a:pt x="183" y="355"/>
                    <a:pt x="183" y="355"/>
                    <a:pt x="183" y="355"/>
                  </a:cubicBezTo>
                  <a:cubicBezTo>
                    <a:pt x="183" y="355"/>
                    <a:pt x="183" y="355"/>
                    <a:pt x="183" y="355"/>
                  </a:cubicBezTo>
                  <a:cubicBezTo>
                    <a:pt x="182" y="353"/>
                    <a:pt x="182" y="353"/>
                    <a:pt x="182" y="353"/>
                  </a:cubicBezTo>
                  <a:cubicBezTo>
                    <a:pt x="182" y="353"/>
                    <a:pt x="182" y="353"/>
                    <a:pt x="182" y="353"/>
                  </a:cubicBezTo>
                  <a:cubicBezTo>
                    <a:pt x="182" y="351"/>
                    <a:pt x="182" y="350"/>
                    <a:pt x="181" y="349"/>
                  </a:cubicBezTo>
                  <a:cubicBezTo>
                    <a:pt x="181" y="349"/>
                    <a:pt x="181" y="349"/>
                    <a:pt x="181" y="349"/>
                  </a:cubicBezTo>
                  <a:cubicBezTo>
                    <a:pt x="181" y="348"/>
                    <a:pt x="181" y="346"/>
                    <a:pt x="180" y="345"/>
                  </a:cubicBezTo>
                  <a:cubicBezTo>
                    <a:pt x="180" y="345"/>
                    <a:pt x="180" y="345"/>
                    <a:pt x="180" y="345"/>
                  </a:cubicBezTo>
                  <a:cubicBezTo>
                    <a:pt x="179" y="341"/>
                    <a:pt x="178" y="338"/>
                    <a:pt x="177" y="334"/>
                  </a:cubicBezTo>
                  <a:cubicBezTo>
                    <a:pt x="177" y="334"/>
                    <a:pt x="177" y="334"/>
                    <a:pt x="177" y="334"/>
                  </a:cubicBezTo>
                  <a:cubicBezTo>
                    <a:pt x="177" y="326"/>
                    <a:pt x="178" y="319"/>
                    <a:pt x="178" y="311"/>
                  </a:cubicBezTo>
                  <a:cubicBezTo>
                    <a:pt x="178" y="311"/>
                    <a:pt x="178" y="311"/>
                    <a:pt x="178" y="311"/>
                  </a:cubicBezTo>
                  <a:cubicBezTo>
                    <a:pt x="180" y="308"/>
                    <a:pt x="181" y="304"/>
                    <a:pt x="182" y="300"/>
                  </a:cubicBezTo>
                  <a:cubicBezTo>
                    <a:pt x="182" y="300"/>
                    <a:pt x="182" y="300"/>
                    <a:pt x="182" y="300"/>
                  </a:cubicBezTo>
                  <a:cubicBezTo>
                    <a:pt x="184" y="297"/>
                    <a:pt x="185" y="293"/>
                    <a:pt x="187" y="290"/>
                  </a:cubicBezTo>
                  <a:cubicBezTo>
                    <a:pt x="187" y="290"/>
                    <a:pt x="187" y="290"/>
                    <a:pt x="187" y="290"/>
                  </a:cubicBezTo>
                  <a:cubicBezTo>
                    <a:pt x="189" y="287"/>
                    <a:pt x="191" y="283"/>
                    <a:pt x="193" y="280"/>
                  </a:cubicBezTo>
                  <a:cubicBezTo>
                    <a:pt x="193" y="280"/>
                    <a:pt x="193" y="280"/>
                    <a:pt x="193" y="280"/>
                  </a:cubicBezTo>
                  <a:cubicBezTo>
                    <a:pt x="195" y="276"/>
                    <a:pt x="197" y="273"/>
                    <a:pt x="199" y="269"/>
                  </a:cubicBezTo>
                  <a:cubicBezTo>
                    <a:pt x="199" y="269"/>
                    <a:pt x="199" y="269"/>
                    <a:pt x="199" y="269"/>
                  </a:cubicBezTo>
                  <a:cubicBezTo>
                    <a:pt x="207" y="259"/>
                    <a:pt x="207" y="259"/>
                    <a:pt x="207" y="259"/>
                  </a:cubicBezTo>
                  <a:cubicBezTo>
                    <a:pt x="207" y="259"/>
                    <a:pt x="207" y="259"/>
                    <a:pt x="207" y="259"/>
                  </a:cubicBezTo>
                  <a:cubicBezTo>
                    <a:pt x="194" y="268"/>
                    <a:pt x="181" y="276"/>
                    <a:pt x="168" y="284"/>
                  </a:cubicBezTo>
                  <a:cubicBezTo>
                    <a:pt x="168" y="284"/>
                    <a:pt x="168" y="284"/>
                    <a:pt x="168" y="284"/>
                  </a:cubicBezTo>
                  <a:cubicBezTo>
                    <a:pt x="163" y="288"/>
                    <a:pt x="160" y="289"/>
                    <a:pt x="154" y="285"/>
                  </a:cubicBezTo>
                  <a:cubicBezTo>
                    <a:pt x="154" y="285"/>
                    <a:pt x="154" y="285"/>
                    <a:pt x="154" y="285"/>
                  </a:cubicBezTo>
                  <a:cubicBezTo>
                    <a:pt x="153" y="285"/>
                    <a:pt x="152" y="285"/>
                    <a:pt x="151" y="285"/>
                  </a:cubicBezTo>
                  <a:cubicBezTo>
                    <a:pt x="151" y="285"/>
                    <a:pt x="151" y="285"/>
                    <a:pt x="151" y="285"/>
                  </a:cubicBezTo>
                  <a:cubicBezTo>
                    <a:pt x="150" y="285"/>
                    <a:pt x="150" y="284"/>
                    <a:pt x="149" y="283"/>
                  </a:cubicBezTo>
                  <a:cubicBezTo>
                    <a:pt x="149" y="283"/>
                    <a:pt x="149" y="283"/>
                    <a:pt x="149" y="283"/>
                  </a:cubicBezTo>
                  <a:cubicBezTo>
                    <a:pt x="148" y="283"/>
                    <a:pt x="147" y="282"/>
                    <a:pt x="146" y="282"/>
                  </a:cubicBezTo>
                  <a:cubicBezTo>
                    <a:pt x="146" y="282"/>
                    <a:pt x="146" y="282"/>
                    <a:pt x="146" y="282"/>
                  </a:cubicBezTo>
                  <a:cubicBezTo>
                    <a:pt x="145" y="281"/>
                    <a:pt x="145" y="280"/>
                    <a:pt x="145" y="279"/>
                  </a:cubicBezTo>
                  <a:cubicBezTo>
                    <a:pt x="145" y="279"/>
                    <a:pt x="145" y="279"/>
                    <a:pt x="145" y="279"/>
                  </a:cubicBezTo>
                  <a:cubicBezTo>
                    <a:pt x="142" y="278"/>
                    <a:pt x="140" y="276"/>
                    <a:pt x="138" y="274"/>
                  </a:cubicBezTo>
                  <a:cubicBezTo>
                    <a:pt x="138" y="274"/>
                    <a:pt x="138" y="274"/>
                    <a:pt x="138" y="274"/>
                  </a:cubicBezTo>
                  <a:cubicBezTo>
                    <a:pt x="138" y="274"/>
                    <a:pt x="137" y="273"/>
                    <a:pt x="136" y="273"/>
                  </a:cubicBezTo>
                  <a:cubicBezTo>
                    <a:pt x="136" y="273"/>
                    <a:pt x="136" y="273"/>
                    <a:pt x="136" y="273"/>
                  </a:cubicBezTo>
                  <a:cubicBezTo>
                    <a:pt x="136" y="273"/>
                    <a:pt x="135" y="273"/>
                    <a:pt x="134" y="272"/>
                  </a:cubicBezTo>
                  <a:cubicBezTo>
                    <a:pt x="134" y="272"/>
                    <a:pt x="134" y="272"/>
                    <a:pt x="134" y="272"/>
                  </a:cubicBezTo>
                  <a:cubicBezTo>
                    <a:pt x="133" y="272"/>
                    <a:pt x="133" y="272"/>
                    <a:pt x="132" y="271"/>
                  </a:cubicBezTo>
                  <a:cubicBezTo>
                    <a:pt x="132" y="271"/>
                    <a:pt x="132" y="271"/>
                    <a:pt x="132" y="271"/>
                  </a:cubicBezTo>
                  <a:cubicBezTo>
                    <a:pt x="132" y="271"/>
                    <a:pt x="131" y="270"/>
                    <a:pt x="131" y="269"/>
                  </a:cubicBezTo>
                  <a:cubicBezTo>
                    <a:pt x="131" y="269"/>
                    <a:pt x="131" y="269"/>
                    <a:pt x="131" y="269"/>
                  </a:cubicBezTo>
                  <a:cubicBezTo>
                    <a:pt x="130" y="270"/>
                    <a:pt x="129" y="270"/>
                    <a:pt x="128" y="270"/>
                  </a:cubicBezTo>
                  <a:cubicBezTo>
                    <a:pt x="128" y="270"/>
                    <a:pt x="128" y="270"/>
                    <a:pt x="128" y="270"/>
                  </a:cubicBezTo>
                  <a:cubicBezTo>
                    <a:pt x="127" y="271"/>
                    <a:pt x="126" y="271"/>
                    <a:pt x="126" y="271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5" y="272"/>
                    <a:pt x="125" y="273"/>
                    <a:pt x="125" y="273"/>
                  </a:cubicBezTo>
                  <a:cubicBezTo>
                    <a:pt x="125" y="273"/>
                    <a:pt x="125" y="273"/>
                    <a:pt x="125" y="273"/>
                  </a:cubicBezTo>
                  <a:cubicBezTo>
                    <a:pt x="124" y="274"/>
                    <a:pt x="124" y="274"/>
                    <a:pt x="123" y="275"/>
                  </a:cubicBezTo>
                  <a:cubicBezTo>
                    <a:pt x="123" y="275"/>
                    <a:pt x="123" y="275"/>
                    <a:pt x="123" y="275"/>
                  </a:cubicBezTo>
                  <a:cubicBezTo>
                    <a:pt x="123" y="276"/>
                    <a:pt x="123" y="277"/>
                    <a:pt x="122" y="278"/>
                  </a:cubicBezTo>
                  <a:cubicBezTo>
                    <a:pt x="122" y="278"/>
                    <a:pt x="122" y="278"/>
                    <a:pt x="122" y="278"/>
                  </a:cubicBezTo>
                  <a:cubicBezTo>
                    <a:pt x="122" y="279"/>
                    <a:pt x="122" y="279"/>
                    <a:pt x="122" y="280"/>
                  </a:cubicBezTo>
                  <a:cubicBezTo>
                    <a:pt x="122" y="280"/>
                    <a:pt x="122" y="280"/>
                    <a:pt x="122" y="280"/>
                  </a:cubicBezTo>
                  <a:cubicBezTo>
                    <a:pt x="121" y="280"/>
                    <a:pt x="120" y="280"/>
                    <a:pt x="119" y="281"/>
                  </a:cubicBezTo>
                  <a:cubicBezTo>
                    <a:pt x="119" y="281"/>
                    <a:pt x="119" y="281"/>
                    <a:pt x="119" y="281"/>
                  </a:cubicBezTo>
                  <a:cubicBezTo>
                    <a:pt x="119" y="281"/>
                    <a:pt x="119" y="281"/>
                    <a:pt x="118" y="281"/>
                  </a:cubicBezTo>
                  <a:cubicBezTo>
                    <a:pt x="118" y="281"/>
                    <a:pt x="118" y="281"/>
                    <a:pt x="118" y="281"/>
                  </a:cubicBezTo>
                  <a:cubicBezTo>
                    <a:pt x="94" y="324"/>
                    <a:pt x="94" y="324"/>
                    <a:pt x="94" y="324"/>
                  </a:cubicBezTo>
                  <a:cubicBezTo>
                    <a:pt x="94" y="324"/>
                    <a:pt x="94" y="324"/>
                    <a:pt x="94" y="324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20" y="459"/>
                    <a:pt x="20" y="459"/>
                    <a:pt x="20" y="459"/>
                  </a:cubicBezTo>
                  <a:lnTo>
                    <a:pt x="19" y="460"/>
                  </a:lnTo>
                  <a:close/>
                  <a:moveTo>
                    <a:pt x="1093" y="454"/>
                  </a:moveTo>
                  <a:cubicBezTo>
                    <a:pt x="1090" y="452"/>
                    <a:pt x="1090" y="452"/>
                    <a:pt x="1090" y="452"/>
                  </a:cubicBezTo>
                  <a:cubicBezTo>
                    <a:pt x="1090" y="452"/>
                    <a:pt x="1090" y="452"/>
                    <a:pt x="1090" y="452"/>
                  </a:cubicBezTo>
                  <a:cubicBezTo>
                    <a:pt x="1088" y="450"/>
                    <a:pt x="1088" y="450"/>
                    <a:pt x="1088" y="450"/>
                  </a:cubicBezTo>
                  <a:cubicBezTo>
                    <a:pt x="1088" y="450"/>
                    <a:pt x="1088" y="450"/>
                    <a:pt x="1088" y="450"/>
                  </a:cubicBezTo>
                  <a:cubicBezTo>
                    <a:pt x="1086" y="447"/>
                    <a:pt x="1086" y="447"/>
                    <a:pt x="1086" y="447"/>
                  </a:cubicBezTo>
                  <a:cubicBezTo>
                    <a:pt x="1086" y="447"/>
                    <a:pt x="1086" y="447"/>
                    <a:pt x="1086" y="447"/>
                  </a:cubicBezTo>
                  <a:cubicBezTo>
                    <a:pt x="1086" y="443"/>
                    <a:pt x="1086" y="443"/>
                    <a:pt x="1086" y="443"/>
                  </a:cubicBezTo>
                  <a:cubicBezTo>
                    <a:pt x="1086" y="443"/>
                    <a:pt x="1086" y="443"/>
                    <a:pt x="1086" y="443"/>
                  </a:cubicBezTo>
                  <a:cubicBezTo>
                    <a:pt x="1086" y="440"/>
                    <a:pt x="1086" y="440"/>
                    <a:pt x="1086" y="440"/>
                  </a:cubicBezTo>
                  <a:cubicBezTo>
                    <a:pt x="1086" y="440"/>
                    <a:pt x="1086" y="440"/>
                    <a:pt x="1086" y="440"/>
                  </a:cubicBezTo>
                  <a:cubicBezTo>
                    <a:pt x="1086" y="436"/>
                    <a:pt x="1086" y="436"/>
                    <a:pt x="1086" y="436"/>
                  </a:cubicBezTo>
                  <a:cubicBezTo>
                    <a:pt x="1086" y="436"/>
                    <a:pt x="1086" y="436"/>
                    <a:pt x="1086" y="436"/>
                  </a:cubicBezTo>
                  <a:cubicBezTo>
                    <a:pt x="1086" y="433"/>
                    <a:pt x="1086" y="433"/>
                    <a:pt x="1086" y="433"/>
                  </a:cubicBezTo>
                  <a:cubicBezTo>
                    <a:pt x="1086" y="433"/>
                    <a:pt x="1086" y="433"/>
                    <a:pt x="1086" y="433"/>
                  </a:cubicBezTo>
                  <a:cubicBezTo>
                    <a:pt x="1089" y="428"/>
                    <a:pt x="1089" y="428"/>
                    <a:pt x="1089" y="428"/>
                  </a:cubicBezTo>
                  <a:cubicBezTo>
                    <a:pt x="1089" y="428"/>
                    <a:pt x="1089" y="428"/>
                    <a:pt x="1089" y="428"/>
                  </a:cubicBezTo>
                  <a:cubicBezTo>
                    <a:pt x="1095" y="425"/>
                    <a:pt x="1095" y="425"/>
                    <a:pt x="1095" y="425"/>
                  </a:cubicBezTo>
                  <a:cubicBezTo>
                    <a:pt x="1095" y="425"/>
                    <a:pt x="1095" y="425"/>
                    <a:pt x="1095" y="425"/>
                  </a:cubicBezTo>
                  <a:cubicBezTo>
                    <a:pt x="1102" y="421"/>
                    <a:pt x="1102" y="421"/>
                    <a:pt x="1102" y="421"/>
                  </a:cubicBezTo>
                  <a:cubicBezTo>
                    <a:pt x="1102" y="421"/>
                    <a:pt x="1102" y="421"/>
                    <a:pt x="1102" y="421"/>
                  </a:cubicBezTo>
                  <a:cubicBezTo>
                    <a:pt x="1109" y="417"/>
                    <a:pt x="1109" y="417"/>
                    <a:pt x="1109" y="417"/>
                  </a:cubicBezTo>
                  <a:cubicBezTo>
                    <a:pt x="1109" y="417"/>
                    <a:pt x="1109" y="417"/>
                    <a:pt x="1109" y="417"/>
                  </a:cubicBezTo>
                  <a:cubicBezTo>
                    <a:pt x="1115" y="411"/>
                    <a:pt x="1115" y="411"/>
                    <a:pt x="1115" y="411"/>
                  </a:cubicBezTo>
                  <a:cubicBezTo>
                    <a:pt x="1115" y="411"/>
                    <a:pt x="1115" y="411"/>
                    <a:pt x="1115" y="411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8" y="402"/>
                    <a:pt x="1128" y="402"/>
                    <a:pt x="1128" y="402"/>
                  </a:cubicBezTo>
                  <a:cubicBezTo>
                    <a:pt x="1128" y="402"/>
                    <a:pt x="1128" y="402"/>
                    <a:pt x="1128" y="402"/>
                  </a:cubicBezTo>
                  <a:cubicBezTo>
                    <a:pt x="1134" y="398"/>
                    <a:pt x="1134" y="398"/>
                    <a:pt x="1134" y="398"/>
                  </a:cubicBezTo>
                  <a:cubicBezTo>
                    <a:pt x="1134" y="398"/>
                    <a:pt x="1134" y="398"/>
                    <a:pt x="1134" y="398"/>
                  </a:cubicBezTo>
                  <a:cubicBezTo>
                    <a:pt x="1142" y="394"/>
                    <a:pt x="1142" y="394"/>
                    <a:pt x="1142" y="394"/>
                  </a:cubicBezTo>
                  <a:cubicBezTo>
                    <a:pt x="1142" y="394"/>
                    <a:pt x="1142" y="394"/>
                    <a:pt x="1142" y="394"/>
                  </a:cubicBezTo>
                  <a:cubicBezTo>
                    <a:pt x="1169" y="374"/>
                    <a:pt x="1169" y="374"/>
                    <a:pt x="1169" y="374"/>
                  </a:cubicBezTo>
                  <a:cubicBezTo>
                    <a:pt x="1169" y="374"/>
                    <a:pt x="1169" y="374"/>
                    <a:pt x="1169" y="374"/>
                  </a:cubicBezTo>
                  <a:cubicBezTo>
                    <a:pt x="1171" y="371"/>
                    <a:pt x="1171" y="371"/>
                    <a:pt x="1171" y="371"/>
                  </a:cubicBezTo>
                  <a:cubicBezTo>
                    <a:pt x="1171" y="371"/>
                    <a:pt x="1171" y="371"/>
                    <a:pt x="1171" y="371"/>
                  </a:cubicBezTo>
                  <a:cubicBezTo>
                    <a:pt x="1174" y="367"/>
                    <a:pt x="1174" y="367"/>
                    <a:pt x="1174" y="367"/>
                  </a:cubicBezTo>
                  <a:cubicBezTo>
                    <a:pt x="1174" y="367"/>
                    <a:pt x="1174" y="367"/>
                    <a:pt x="1174" y="367"/>
                  </a:cubicBezTo>
                  <a:cubicBezTo>
                    <a:pt x="1177" y="364"/>
                    <a:pt x="1177" y="364"/>
                    <a:pt x="1177" y="364"/>
                  </a:cubicBezTo>
                  <a:cubicBezTo>
                    <a:pt x="1177" y="364"/>
                    <a:pt x="1177" y="364"/>
                    <a:pt x="1177" y="364"/>
                  </a:cubicBezTo>
                  <a:cubicBezTo>
                    <a:pt x="1180" y="358"/>
                    <a:pt x="1180" y="358"/>
                    <a:pt x="1180" y="358"/>
                  </a:cubicBezTo>
                  <a:cubicBezTo>
                    <a:pt x="1180" y="358"/>
                    <a:pt x="1180" y="358"/>
                    <a:pt x="1180" y="358"/>
                  </a:cubicBezTo>
                  <a:cubicBezTo>
                    <a:pt x="1182" y="354"/>
                    <a:pt x="1182" y="354"/>
                    <a:pt x="1182" y="354"/>
                  </a:cubicBezTo>
                  <a:cubicBezTo>
                    <a:pt x="1182" y="354"/>
                    <a:pt x="1182" y="354"/>
                    <a:pt x="1182" y="354"/>
                  </a:cubicBezTo>
                  <a:cubicBezTo>
                    <a:pt x="1184" y="349"/>
                    <a:pt x="1184" y="349"/>
                    <a:pt x="1184" y="349"/>
                  </a:cubicBezTo>
                  <a:cubicBezTo>
                    <a:pt x="1184" y="349"/>
                    <a:pt x="1184" y="349"/>
                    <a:pt x="1184" y="349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38"/>
                    <a:pt x="1183" y="338"/>
                    <a:pt x="1183" y="338"/>
                  </a:cubicBezTo>
                  <a:cubicBezTo>
                    <a:pt x="1183" y="338"/>
                    <a:pt x="1183" y="338"/>
                    <a:pt x="1183" y="338"/>
                  </a:cubicBezTo>
                  <a:cubicBezTo>
                    <a:pt x="1177" y="338"/>
                    <a:pt x="1177" y="338"/>
                    <a:pt x="1177" y="338"/>
                  </a:cubicBezTo>
                  <a:cubicBezTo>
                    <a:pt x="1177" y="338"/>
                    <a:pt x="1177" y="338"/>
                    <a:pt x="1177" y="338"/>
                  </a:cubicBezTo>
                  <a:cubicBezTo>
                    <a:pt x="1175" y="340"/>
                    <a:pt x="1175" y="340"/>
                    <a:pt x="1175" y="340"/>
                  </a:cubicBezTo>
                  <a:cubicBezTo>
                    <a:pt x="1175" y="340"/>
                    <a:pt x="1175" y="340"/>
                    <a:pt x="1175" y="340"/>
                  </a:cubicBezTo>
                  <a:cubicBezTo>
                    <a:pt x="1174" y="343"/>
                    <a:pt x="1174" y="343"/>
                    <a:pt x="1174" y="343"/>
                  </a:cubicBezTo>
                  <a:cubicBezTo>
                    <a:pt x="1174" y="343"/>
                    <a:pt x="1174" y="343"/>
                    <a:pt x="1174" y="343"/>
                  </a:cubicBezTo>
                  <a:cubicBezTo>
                    <a:pt x="1172" y="345"/>
                    <a:pt x="1172" y="345"/>
                    <a:pt x="1172" y="345"/>
                  </a:cubicBezTo>
                  <a:cubicBezTo>
                    <a:pt x="1172" y="345"/>
                    <a:pt x="1172" y="345"/>
                    <a:pt x="1172" y="345"/>
                  </a:cubicBezTo>
                  <a:cubicBezTo>
                    <a:pt x="1171" y="347"/>
                    <a:pt x="1171" y="347"/>
                    <a:pt x="1171" y="347"/>
                  </a:cubicBezTo>
                  <a:cubicBezTo>
                    <a:pt x="1171" y="347"/>
                    <a:pt x="1171" y="347"/>
                    <a:pt x="1171" y="347"/>
                  </a:cubicBezTo>
                  <a:cubicBezTo>
                    <a:pt x="1168" y="349"/>
                    <a:pt x="1168" y="349"/>
                    <a:pt x="1168" y="349"/>
                  </a:cubicBezTo>
                  <a:cubicBezTo>
                    <a:pt x="1168" y="349"/>
                    <a:pt x="1168" y="349"/>
                    <a:pt x="1168" y="349"/>
                  </a:cubicBezTo>
                  <a:cubicBezTo>
                    <a:pt x="1166" y="350"/>
                    <a:pt x="1166" y="350"/>
                    <a:pt x="1166" y="350"/>
                  </a:cubicBezTo>
                  <a:cubicBezTo>
                    <a:pt x="1166" y="350"/>
                    <a:pt x="1166" y="350"/>
                    <a:pt x="1166" y="350"/>
                  </a:cubicBezTo>
                  <a:cubicBezTo>
                    <a:pt x="1162" y="352"/>
                    <a:pt x="1162" y="352"/>
                    <a:pt x="1162" y="352"/>
                  </a:cubicBezTo>
                  <a:cubicBezTo>
                    <a:pt x="1162" y="352"/>
                    <a:pt x="1162" y="352"/>
                    <a:pt x="1162" y="352"/>
                  </a:cubicBezTo>
                  <a:cubicBezTo>
                    <a:pt x="1160" y="353"/>
                    <a:pt x="1160" y="353"/>
                    <a:pt x="1160" y="353"/>
                  </a:cubicBezTo>
                  <a:cubicBezTo>
                    <a:pt x="1160" y="353"/>
                    <a:pt x="1160" y="353"/>
                    <a:pt x="1160" y="353"/>
                  </a:cubicBezTo>
                  <a:cubicBezTo>
                    <a:pt x="1158" y="353"/>
                    <a:pt x="1158" y="353"/>
                    <a:pt x="1158" y="353"/>
                  </a:cubicBezTo>
                  <a:cubicBezTo>
                    <a:pt x="1158" y="353"/>
                    <a:pt x="1158" y="353"/>
                    <a:pt x="1158" y="353"/>
                  </a:cubicBezTo>
                  <a:cubicBezTo>
                    <a:pt x="1156" y="353"/>
                    <a:pt x="1156" y="353"/>
                    <a:pt x="1156" y="353"/>
                  </a:cubicBezTo>
                  <a:cubicBezTo>
                    <a:pt x="1156" y="353"/>
                    <a:pt x="1156" y="353"/>
                    <a:pt x="1156" y="353"/>
                  </a:cubicBezTo>
                  <a:cubicBezTo>
                    <a:pt x="1154" y="353"/>
                    <a:pt x="1154" y="353"/>
                    <a:pt x="1154" y="353"/>
                  </a:cubicBezTo>
                  <a:cubicBezTo>
                    <a:pt x="1154" y="353"/>
                    <a:pt x="1154" y="353"/>
                    <a:pt x="1154" y="353"/>
                  </a:cubicBezTo>
                  <a:cubicBezTo>
                    <a:pt x="1153" y="353"/>
                    <a:pt x="1153" y="353"/>
                    <a:pt x="1153" y="353"/>
                  </a:cubicBezTo>
                  <a:cubicBezTo>
                    <a:pt x="1153" y="353"/>
                    <a:pt x="1153" y="353"/>
                    <a:pt x="1153" y="353"/>
                  </a:cubicBezTo>
                  <a:cubicBezTo>
                    <a:pt x="1151" y="353"/>
                    <a:pt x="1151" y="353"/>
                    <a:pt x="1151" y="353"/>
                  </a:cubicBezTo>
                  <a:cubicBezTo>
                    <a:pt x="1151" y="353"/>
                    <a:pt x="1151" y="353"/>
                    <a:pt x="1151" y="353"/>
                  </a:cubicBezTo>
                  <a:cubicBezTo>
                    <a:pt x="1149" y="353"/>
                    <a:pt x="1149" y="353"/>
                    <a:pt x="1149" y="353"/>
                  </a:cubicBezTo>
                  <a:cubicBezTo>
                    <a:pt x="1149" y="353"/>
                    <a:pt x="1149" y="353"/>
                    <a:pt x="1149" y="353"/>
                  </a:cubicBezTo>
                  <a:cubicBezTo>
                    <a:pt x="1147" y="353"/>
                    <a:pt x="1147" y="353"/>
                    <a:pt x="1147" y="353"/>
                  </a:cubicBezTo>
                  <a:cubicBezTo>
                    <a:pt x="1147" y="353"/>
                    <a:pt x="1147" y="353"/>
                    <a:pt x="1147" y="353"/>
                  </a:cubicBezTo>
                  <a:cubicBezTo>
                    <a:pt x="1146" y="352"/>
                    <a:pt x="1146" y="352"/>
                    <a:pt x="1146" y="352"/>
                  </a:cubicBezTo>
                  <a:cubicBezTo>
                    <a:pt x="1146" y="352"/>
                    <a:pt x="1146" y="352"/>
                    <a:pt x="1146" y="352"/>
                  </a:cubicBezTo>
                  <a:cubicBezTo>
                    <a:pt x="1145" y="352"/>
                    <a:pt x="1145" y="352"/>
                    <a:pt x="1145" y="352"/>
                  </a:cubicBezTo>
                  <a:cubicBezTo>
                    <a:pt x="1145" y="352"/>
                    <a:pt x="1145" y="352"/>
                    <a:pt x="1145" y="352"/>
                  </a:cubicBezTo>
                  <a:cubicBezTo>
                    <a:pt x="1143" y="351"/>
                    <a:pt x="1143" y="351"/>
                    <a:pt x="1143" y="351"/>
                  </a:cubicBezTo>
                  <a:cubicBezTo>
                    <a:pt x="1143" y="351"/>
                    <a:pt x="1143" y="351"/>
                    <a:pt x="1143" y="351"/>
                  </a:cubicBezTo>
                  <a:cubicBezTo>
                    <a:pt x="1142" y="350"/>
                    <a:pt x="1142" y="350"/>
                    <a:pt x="1142" y="350"/>
                  </a:cubicBezTo>
                  <a:cubicBezTo>
                    <a:pt x="1142" y="350"/>
                    <a:pt x="1142" y="350"/>
                    <a:pt x="1142" y="350"/>
                  </a:cubicBezTo>
                  <a:cubicBezTo>
                    <a:pt x="1142" y="348"/>
                    <a:pt x="1142" y="348"/>
                    <a:pt x="1142" y="348"/>
                  </a:cubicBezTo>
                  <a:cubicBezTo>
                    <a:pt x="1142" y="348"/>
                    <a:pt x="1142" y="348"/>
                    <a:pt x="1142" y="348"/>
                  </a:cubicBezTo>
                  <a:cubicBezTo>
                    <a:pt x="1142" y="347"/>
                    <a:pt x="1142" y="347"/>
                    <a:pt x="1142" y="347"/>
                  </a:cubicBezTo>
                  <a:cubicBezTo>
                    <a:pt x="1142" y="347"/>
                    <a:pt x="1142" y="347"/>
                    <a:pt x="1142" y="347"/>
                  </a:cubicBezTo>
                  <a:cubicBezTo>
                    <a:pt x="1142" y="345"/>
                    <a:pt x="1142" y="345"/>
                    <a:pt x="1142" y="345"/>
                  </a:cubicBezTo>
                  <a:cubicBezTo>
                    <a:pt x="1142" y="345"/>
                    <a:pt x="1142" y="345"/>
                    <a:pt x="1142" y="345"/>
                  </a:cubicBezTo>
                  <a:cubicBezTo>
                    <a:pt x="1142" y="343"/>
                    <a:pt x="1142" y="343"/>
                    <a:pt x="1142" y="343"/>
                  </a:cubicBezTo>
                  <a:cubicBezTo>
                    <a:pt x="1142" y="343"/>
                    <a:pt x="1142" y="343"/>
                    <a:pt x="1142" y="343"/>
                  </a:cubicBezTo>
                  <a:cubicBezTo>
                    <a:pt x="1142" y="341"/>
                    <a:pt x="1142" y="341"/>
                    <a:pt x="1142" y="341"/>
                  </a:cubicBezTo>
                  <a:cubicBezTo>
                    <a:pt x="1142" y="341"/>
                    <a:pt x="1142" y="341"/>
                    <a:pt x="1142" y="341"/>
                  </a:cubicBezTo>
                  <a:cubicBezTo>
                    <a:pt x="1170" y="322"/>
                    <a:pt x="1170" y="322"/>
                    <a:pt x="1170" y="322"/>
                  </a:cubicBezTo>
                  <a:cubicBezTo>
                    <a:pt x="1170" y="322"/>
                    <a:pt x="1170" y="322"/>
                    <a:pt x="1170" y="322"/>
                  </a:cubicBezTo>
                  <a:cubicBezTo>
                    <a:pt x="1169" y="322"/>
                    <a:pt x="1169" y="322"/>
                    <a:pt x="1169" y="322"/>
                  </a:cubicBezTo>
                  <a:cubicBezTo>
                    <a:pt x="1169" y="322"/>
                    <a:pt x="1169" y="322"/>
                    <a:pt x="1169" y="322"/>
                  </a:cubicBezTo>
                  <a:cubicBezTo>
                    <a:pt x="1168" y="320"/>
                    <a:pt x="1168" y="320"/>
                    <a:pt x="1168" y="320"/>
                  </a:cubicBezTo>
                  <a:cubicBezTo>
                    <a:pt x="1168" y="320"/>
                    <a:pt x="1168" y="320"/>
                    <a:pt x="1168" y="320"/>
                  </a:cubicBezTo>
                  <a:cubicBezTo>
                    <a:pt x="1168" y="319"/>
                    <a:pt x="1168" y="319"/>
                    <a:pt x="1168" y="319"/>
                  </a:cubicBezTo>
                  <a:cubicBezTo>
                    <a:pt x="1168" y="319"/>
                    <a:pt x="1168" y="319"/>
                    <a:pt x="1168" y="319"/>
                  </a:cubicBezTo>
                  <a:cubicBezTo>
                    <a:pt x="1168" y="317"/>
                    <a:pt x="1168" y="317"/>
                    <a:pt x="1168" y="317"/>
                  </a:cubicBezTo>
                  <a:cubicBezTo>
                    <a:pt x="1168" y="317"/>
                    <a:pt x="1168" y="317"/>
                    <a:pt x="1168" y="317"/>
                  </a:cubicBezTo>
                  <a:cubicBezTo>
                    <a:pt x="1168" y="316"/>
                    <a:pt x="1168" y="316"/>
                    <a:pt x="1168" y="316"/>
                  </a:cubicBezTo>
                  <a:cubicBezTo>
                    <a:pt x="1168" y="316"/>
                    <a:pt x="1168" y="316"/>
                    <a:pt x="1168" y="316"/>
                  </a:cubicBezTo>
                  <a:cubicBezTo>
                    <a:pt x="1168" y="314"/>
                    <a:pt x="1168" y="314"/>
                    <a:pt x="1168" y="314"/>
                  </a:cubicBezTo>
                  <a:cubicBezTo>
                    <a:pt x="1168" y="314"/>
                    <a:pt x="1168" y="314"/>
                    <a:pt x="1168" y="314"/>
                  </a:cubicBezTo>
                  <a:cubicBezTo>
                    <a:pt x="1168" y="312"/>
                    <a:pt x="1168" y="312"/>
                    <a:pt x="1168" y="312"/>
                  </a:cubicBezTo>
                  <a:cubicBezTo>
                    <a:pt x="1168" y="312"/>
                    <a:pt x="1168" y="312"/>
                    <a:pt x="1168" y="312"/>
                  </a:cubicBezTo>
                  <a:cubicBezTo>
                    <a:pt x="1170" y="310"/>
                    <a:pt x="1170" y="310"/>
                    <a:pt x="1170" y="310"/>
                  </a:cubicBezTo>
                  <a:cubicBezTo>
                    <a:pt x="1170" y="310"/>
                    <a:pt x="1170" y="310"/>
                    <a:pt x="1170" y="310"/>
                  </a:cubicBezTo>
                  <a:cubicBezTo>
                    <a:pt x="1171" y="310"/>
                    <a:pt x="1171" y="310"/>
                    <a:pt x="1171" y="310"/>
                  </a:cubicBezTo>
                  <a:cubicBezTo>
                    <a:pt x="1171" y="310"/>
                    <a:pt x="1171" y="310"/>
                    <a:pt x="1171" y="310"/>
                  </a:cubicBezTo>
                  <a:cubicBezTo>
                    <a:pt x="1172" y="308"/>
                    <a:pt x="1172" y="308"/>
                    <a:pt x="1172" y="308"/>
                  </a:cubicBezTo>
                  <a:cubicBezTo>
                    <a:pt x="1172" y="308"/>
                    <a:pt x="1172" y="308"/>
                    <a:pt x="1172" y="308"/>
                  </a:cubicBezTo>
                  <a:cubicBezTo>
                    <a:pt x="1173" y="306"/>
                    <a:pt x="1173" y="306"/>
                    <a:pt x="1173" y="306"/>
                  </a:cubicBezTo>
                  <a:cubicBezTo>
                    <a:pt x="1173" y="306"/>
                    <a:pt x="1173" y="306"/>
                    <a:pt x="1173" y="306"/>
                  </a:cubicBezTo>
                  <a:cubicBezTo>
                    <a:pt x="1175" y="303"/>
                    <a:pt x="1175" y="303"/>
                    <a:pt x="1175" y="303"/>
                  </a:cubicBezTo>
                  <a:cubicBezTo>
                    <a:pt x="1175" y="303"/>
                    <a:pt x="1175" y="303"/>
                    <a:pt x="1175" y="303"/>
                  </a:cubicBezTo>
                  <a:cubicBezTo>
                    <a:pt x="1174" y="301"/>
                    <a:pt x="1174" y="301"/>
                    <a:pt x="1174" y="301"/>
                  </a:cubicBezTo>
                  <a:cubicBezTo>
                    <a:pt x="1174" y="301"/>
                    <a:pt x="1174" y="301"/>
                    <a:pt x="1174" y="301"/>
                  </a:cubicBezTo>
                  <a:cubicBezTo>
                    <a:pt x="1174" y="298"/>
                    <a:pt x="1174" y="298"/>
                    <a:pt x="1174" y="298"/>
                  </a:cubicBezTo>
                  <a:cubicBezTo>
                    <a:pt x="1174" y="298"/>
                    <a:pt x="1174" y="298"/>
                    <a:pt x="1174" y="298"/>
                  </a:cubicBezTo>
                  <a:cubicBezTo>
                    <a:pt x="1174" y="296"/>
                    <a:pt x="1174" y="296"/>
                    <a:pt x="1174" y="296"/>
                  </a:cubicBezTo>
                  <a:cubicBezTo>
                    <a:pt x="1174" y="296"/>
                    <a:pt x="1174" y="296"/>
                    <a:pt x="1174" y="296"/>
                  </a:cubicBezTo>
                  <a:cubicBezTo>
                    <a:pt x="1174" y="294"/>
                    <a:pt x="1174" y="294"/>
                    <a:pt x="1174" y="294"/>
                  </a:cubicBezTo>
                  <a:cubicBezTo>
                    <a:pt x="1174" y="294"/>
                    <a:pt x="1174" y="294"/>
                    <a:pt x="1174" y="294"/>
                  </a:cubicBezTo>
                  <a:cubicBezTo>
                    <a:pt x="1172" y="294"/>
                    <a:pt x="1172" y="294"/>
                    <a:pt x="1172" y="294"/>
                  </a:cubicBezTo>
                  <a:cubicBezTo>
                    <a:pt x="1172" y="294"/>
                    <a:pt x="1172" y="294"/>
                    <a:pt x="1172" y="294"/>
                  </a:cubicBezTo>
                  <a:cubicBezTo>
                    <a:pt x="1170" y="294"/>
                    <a:pt x="1170" y="294"/>
                    <a:pt x="1170" y="294"/>
                  </a:cubicBezTo>
                  <a:cubicBezTo>
                    <a:pt x="1170" y="294"/>
                    <a:pt x="1170" y="294"/>
                    <a:pt x="1170" y="294"/>
                  </a:cubicBezTo>
                  <a:cubicBezTo>
                    <a:pt x="1168" y="294"/>
                    <a:pt x="1168" y="294"/>
                    <a:pt x="1168" y="294"/>
                  </a:cubicBezTo>
                  <a:cubicBezTo>
                    <a:pt x="1168" y="294"/>
                    <a:pt x="1168" y="294"/>
                    <a:pt x="1168" y="294"/>
                  </a:cubicBezTo>
                  <a:cubicBezTo>
                    <a:pt x="1166" y="294"/>
                    <a:pt x="1166" y="294"/>
                    <a:pt x="1166" y="294"/>
                  </a:cubicBezTo>
                  <a:cubicBezTo>
                    <a:pt x="1166" y="294"/>
                    <a:pt x="1166" y="294"/>
                    <a:pt x="1166" y="294"/>
                  </a:cubicBezTo>
                  <a:cubicBezTo>
                    <a:pt x="1165" y="294"/>
                    <a:pt x="1165" y="294"/>
                    <a:pt x="1165" y="294"/>
                  </a:cubicBezTo>
                  <a:cubicBezTo>
                    <a:pt x="1165" y="294"/>
                    <a:pt x="1165" y="294"/>
                    <a:pt x="1165" y="294"/>
                  </a:cubicBezTo>
                  <a:cubicBezTo>
                    <a:pt x="1162" y="294"/>
                    <a:pt x="1162" y="294"/>
                    <a:pt x="1162" y="294"/>
                  </a:cubicBezTo>
                  <a:cubicBezTo>
                    <a:pt x="1162" y="294"/>
                    <a:pt x="1162" y="294"/>
                    <a:pt x="1162" y="294"/>
                  </a:cubicBezTo>
                  <a:cubicBezTo>
                    <a:pt x="1160" y="294"/>
                    <a:pt x="1160" y="294"/>
                    <a:pt x="1160" y="294"/>
                  </a:cubicBezTo>
                  <a:cubicBezTo>
                    <a:pt x="1160" y="294"/>
                    <a:pt x="1160" y="294"/>
                    <a:pt x="1160" y="294"/>
                  </a:cubicBezTo>
                  <a:cubicBezTo>
                    <a:pt x="1159" y="293"/>
                    <a:pt x="1159" y="293"/>
                    <a:pt x="1159" y="293"/>
                  </a:cubicBezTo>
                  <a:cubicBezTo>
                    <a:pt x="1159" y="293"/>
                    <a:pt x="1159" y="293"/>
                    <a:pt x="1159" y="293"/>
                  </a:cubicBezTo>
                  <a:cubicBezTo>
                    <a:pt x="1157" y="295"/>
                    <a:pt x="1157" y="295"/>
                    <a:pt x="1157" y="295"/>
                  </a:cubicBezTo>
                  <a:cubicBezTo>
                    <a:pt x="1157" y="295"/>
                    <a:pt x="1157" y="295"/>
                    <a:pt x="1157" y="295"/>
                  </a:cubicBezTo>
                  <a:cubicBezTo>
                    <a:pt x="1156" y="295"/>
                    <a:pt x="1156" y="295"/>
                    <a:pt x="1156" y="295"/>
                  </a:cubicBezTo>
                  <a:cubicBezTo>
                    <a:pt x="1156" y="295"/>
                    <a:pt x="1156" y="295"/>
                    <a:pt x="1156" y="295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3" y="298"/>
                    <a:pt x="1153" y="298"/>
                    <a:pt x="1153" y="298"/>
                  </a:cubicBezTo>
                  <a:cubicBezTo>
                    <a:pt x="1153" y="298"/>
                    <a:pt x="1153" y="298"/>
                    <a:pt x="1153" y="298"/>
                  </a:cubicBezTo>
                  <a:cubicBezTo>
                    <a:pt x="1152" y="299"/>
                    <a:pt x="1152" y="299"/>
                    <a:pt x="1152" y="299"/>
                  </a:cubicBezTo>
                  <a:cubicBezTo>
                    <a:pt x="1152" y="299"/>
                    <a:pt x="1152" y="299"/>
                    <a:pt x="1152" y="299"/>
                  </a:cubicBezTo>
                  <a:cubicBezTo>
                    <a:pt x="1151" y="299"/>
                    <a:pt x="1151" y="299"/>
                    <a:pt x="1151" y="299"/>
                  </a:cubicBezTo>
                  <a:cubicBezTo>
                    <a:pt x="1151" y="299"/>
                    <a:pt x="1151" y="299"/>
                    <a:pt x="1151" y="299"/>
                  </a:cubicBezTo>
                  <a:cubicBezTo>
                    <a:pt x="1150" y="299"/>
                    <a:pt x="1150" y="299"/>
                    <a:pt x="1150" y="299"/>
                  </a:cubicBezTo>
                  <a:cubicBezTo>
                    <a:pt x="1150" y="299"/>
                    <a:pt x="1150" y="299"/>
                    <a:pt x="1150" y="299"/>
                  </a:cubicBezTo>
                  <a:cubicBezTo>
                    <a:pt x="1153" y="295"/>
                    <a:pt x="1153" y="295"/>
                    <a:pt x="1153" y="295"/>
                  </a:cubicBezTo>
                  <a:cubicBezTo>
                    <a:pt x="1153" y="295"/>
                    <a:pt x="1153" y="295"/>
                    <a:pt x="1153" y="295"/>
                  </a:cubicBezTo>
                  <a:cubicBezTo>
                    <a:pt x="1158" y="289"/>
                    <a:pt x="1158" y="289"/>
                    <a:pt x="1158" y="289"/>
                  </a:cubicBezTo>
                  <a:cubicBezTo>
                    <a:pt x="1158" y="289"/>
                    <a:pt x="1158" y="289"/>
                    <a:pt x="1158" y="289"/>
                  </a:cubicBezTo>
                  <a:cubicBezTo>
                    <a:pt x="1165" y="284"/>
                    <a:pt x="1165" y="284"/>
                    <a:pt x="1165" y="284"/>
                  </a:cubicBezTo>
                  <a:cubicBezTo>
                    <a:pt x="1165" y="284"/>
                    <a:pt x="1165" y="284"/>
                    <a:pt x="1165" y="284"/>
                  </a:cubicBezTo>
                  <a:cubicBezTo>
                    <a:pt x="1172" y="280"/>
                    <a:pt x="1172" y="280"/>
                    <a:pt x="1172" y="280"/>
                  </a:cubicBezTo>
                  <a:cubicBezTo>
                    <a:pt x="1172" y="280"/>
                    <a:pt x="1172" y="280"/>
                    <a:pt x="1172" y="280"/>
                  </a:cubicBezTo>
                  <a:cubicBezTo>
                    <a:pt x="1178" y="276"/>
                    <a:pt x="1178" y="276"/>
                    <a:pt x="1178" y="276"/>
                  </a:cubicBezTo>
                  <a:cubicBezTo>
                    <a:pt x="1178" y="276"/>
                    <a:pt x="1178" y="276"/>
                    <a:pt x="1178" y="276"/>
                  </a:cubicBezTo>
                  <a:cubicBezTo>
                    <a:pt x="1185" y="272"/>
                    <a:pt x="1185" y="272"/>
                    <a:pt x="1185" y="272"/>
                  </a:cubicBezTo>
                  <a:cubicBezTo>
                    <a:pt x="1185" y="272"/>
                    <a:pt x="1185" y="272"/>
                    <a:pt x="1185" y="272"/>
                  </a:cubicBezTo>
                  <a:cubicBezTo>
                    <a:pt x="1192" y="268"/>
                    <a:pt x="1192" y="268"/>
                    <a:pt x="1192" y="268"/>
                  </a:cubicBezTo>
                  <a:cubicBezTo>
                    <a:pt x="1192" y="268"/>
                    <a:pt x="1192" y="268"/>
                    <a:pt x="1192" y="268"/>
                  </a:cubicBezTo>
                  <a:cubicBezTo>
                    <a:pt x="1199" y="262"/>
                    <a:pt x="1199" y="262"/>
                    <a:pt x="1199" y="262"/>
                  </a:cubicBezTo>
                  <a:cubicBezTo>
                    <a:pt x="1199" y="262"/>
                    <a:pt x="1199" y="262"/>
                    <a:pt x="1199" y="262"/>
                  </a:cubicBezTo>
                  <a:cubicBezTo>
                    <a:pt x="1203" y="259"/>
                    <a:pt x="1203" y="259"/>
                    <a:pt x="1203" y="259"/>
                  </a:cubicBezTo>
                  <a:cubicBezTo>
                    <a:pt x="1203" y="259"/>
                    <a:pt x="1203" y="259"/>
                    <a:pt x="1203" y="259"/>
                  </a:cubicBezTo>
                  <a:cubicBezTo>
                    <a:pt x="1208" y="256"/>
                    <a:pt x="1208" y="256"/>
                    <a:pt x="1208" y="256"/>
                  </a:cubicBezTo>
                  <a:cubicBezTo>
                    <a:pt x="1208" y="256"/>
                    <a:pt x="1208" y="256"/>
                    <a:pt x="1208" y="256"/>
                  </a:cubicBezTo>
                  <a:cubicBezTo>
                    <a:pt x="1212" y="254"/>
                    <a:pt x="1212" y="254"/>
                    <a:pt x="1212" y="254"/>
                  </a:cubicBezTo>
                  <a:cubicBezTo>
                    <a:pt x="1212" y="254"/>
                    <a:pt x="1212" y="254"/>
                    <a:pt x="1212" y="254"/>
                  </a:cubicBezTo>
                  <a:cubicBezTo>
                    <a:pt x="1217" y="249"/>
                    <a:pt x="1217" y="249"/>
                    <a:pt x="1217" y="249"/>
                  </a:cubicBezTo>
                  <a:cubicBezTo>
                    <a:pt x="1217" y="249"/>
                    <a:pt x="1217" y="249"/>
                    <a:pt x="1217" y="249"/>
                  </a:cubicBezTo>
                  <a:cubicBezTo>
                    <a:pt x="1220" y="245"/>
                    <a:pt x="1220" y="245"/>
                    <a:pt x="1220" y="245"/>
                  </a:cubicBezTo>
                  <a:cubicBezTo>
                    <a:pt x="1220" y="245"/>
                    <a:pt x="1220" y="245"/>
                    <a:pt x="1220" y="245"/>
                  </a:cubicBezTo>
                  <a:cubicBezTo>
                    <a:pt x="1223" y="240"/>
                    <a:pt x="1223" y="240"/>
                    <a:pt x="1223" y="240"/>
                  </a:cubicBezTo>
                  <a:cubicBezTo>
                    <a:pt x="1223" y="240"/>
                    <a:pt x="1223" y="240"/>
                    <a:pt x="1223" y="240"/>
                  </a:cubicBezTo>
                  <a:cubicBezTo>
                    <a:pt x="1225" y="234"/>
                    <a:pt x="1225" y="234"/>
                    <a:pt x="1225" y="234"/>
                  </a:cubicBezTo>
                  <a:cubicBezTo>
                    <a:pt x="1225" y="234"/>
                    <a:pt x="1225" y="234"/>
                    <a:pt x="1225" y="234"/>
                  </a:cubicBezTo>
                  <a:cubicBezTo>
                    <a:pt x="1226" y="228"/>
                    <a:pt x="1226" y="228"/>
                    <a:pt x="1226" y="228"/>
                  </a:cubicBezTo>
                  <a:cubicBezTo>
                    <a:pt x="1226" y="228"/>
                    <a:pt x="1226" y="228"/>
                    <a:pt x="1226" y="228"/>
                  </a:cubicBezTo>
                  <a:cubicBezTo>
                    <a:pt x="1225" y="228"/>
                    <a:pt x="1225" y="228"/>
                    <a:pt x="1225" y="228"/>
                  </a:cubicBezTo>
                  <a:cubicBezTo>
                    <a:pt x="1225" y="228"/>
                    <a:pt x="1225" y="228"/>
                    <a:pt x="1225" y="228"/>
                  </a:cubicBezTo>
                  <a:cubicBezTo>
                    <a:pt x="1225" y="226"/>
                    <a:pt x="1225" y="226"/>
                    <a:pt x="1225" y="226"/>
                  </a:cubicBezTo>
                  <a:cubicBezTo>
                    <a:pt x="1225" y="226"/>
                    <a:pt x="1225" y="226"/>
                    <a:pt x="1225" y="226"/>
                  </a:cubicBezTo>
                  <a:cubicBezTo>
                    <a:pt x="1222" y="223"/>
                    <a:pt x="1221" y="222"/>
                    <a:pt x="1218" y="220"/>
                  </a:cubicBezTo>
                  <a:cubicBezTo>
                    <a:pt x="1218" y="220"/>
                    <a:pt x="1218" y="220"/>
                    <a:pt x="1218" y="220"/>
                  </a:cubicBezTo>
                  <a:cubicBezTo>
                    <a:pt x="1217" y="218"/>
                    <a:pt x="1217" y="218"/>
                    <a:pt x="1217" y="218"/>
                  </a:cubicBezTo>
                  <a:cubicBezTo>
                    <a:pt x="1217" y="218"/>
                    <a:pt x="1217" y="218"/>
                    <a:pt x="1217" y="218"/>
                  </a:cubicBezTo>
                  <a:cubicBezTo>
                    <a:pt x="1213" y="218"/>
                    <a:pt x="1213" y="218"/>
                    <a:pt x="1213" y="218"/>
                  </a:cubicBezTo>
                  <a:cubicBezTo>
                    <a:pt x="1213" y="218"/>
                    <a:pt x="1213" y="218"/>
                    <a:pt x="1213" y="218"/>
                  </a:cubicBezTo>
                  <a:cubicBezTo>
                    <a:pt x="1206" y="224"/>
                    <a:pt x="1206" y="224"/>
                    <a:pt x="1206" y="224"/>
                  </a:cubicBezTo>
                  <a:cubicBezTo>
                    <a:pt x="1206" y="224"/>
                    <a:pt x="1206" y="224"/>
                    <a:pt x="1206" y="224"/>
                  </a:cubicBezTo>
                  <a:cubicBezTo>
                    <a:pt x="1200" y="229"/>
                    <a:pt x="1200" y="229"/>
                    <a:pt x="1200" y="229"/>
                  </a:cubicBezTo>
                  <a:cubicBezTo>
                    <a:pt x="1200" y="229"/>
                    <a:pt x="1200" y="229"/>
                    <a:pt x="1200" y="229"/>
                  </a:cubicBezTo>
                  <a:cubicBezTo>
                    <a:pt x="1194" y="237"/>
                    <a:pt x="1194" y="237"/>
                    <a:pt x="1194" y="237"/>
                  </a:cubicBezTo>
                  <a:cubicBezTo>
                    <a:pt x="1194" y="237"/>
                    <a:pt x="1194" y="237"/>
                    <a:pt x="1194" y="237"/>
                  </a:cubicBezTo>
                  <a:cubicBezTo>
                    <a:pt x="1189" y="243"/>
                    <a:pt x="1189" y="243"/>
                    <a:pt x="1189" y="243"/>
                  </a:cubicBezTo>
                  <a:cubicBezTo>
                    <a:pt x="1189" y="243"/>
                    <a:pt x="1189" y="243"/>
                    <a:pt x="1189" y="243"/>
                  </a:cubicBezTo>
                  <a:cubicBezTo>
                    <a:pt x="1181" y="248"/>
                    <a:pt x="1181" y="248"/>
                    <a:pt x="1181" y="248"/>
                  </a:cubicBezTo>
                  <a:cubicBezTo>
                    <a:pt x="1181" y="248"/>
                    <a:pt x="1181" y="248"/>
                    <a:pt x="1181" y="248"/>
                  </a:cubicBezTo>
                  <a:cubicBezTo>
                    <a:pt x="1175" y="252"/>
                    <a:pt x="1175" y="252"/>
                    <a:pt x="1175" y="252"/>
                  </a:cubicBezTo>
                  <a:cubicBezTo>
                    <a:pt x="1175" y="252"/>
                    <a:pt x="1175" y="252"/>
                    <a:pt x="1175" y="252"/>
                  </a:cubicBezTo>
                  <a:cubicBezTo>
                    <a:pt x="1168" y="253"/>
                    <a:pt x="1168" y="253"/>
                    <a:pt x="1168" y="253"/>
                  </a:cubicBezTo>
                  <a:cubicBezTo>
                    <a:pt x="1168" y="253"/>
                    <a:pt x="1168" y="253"/>
                    <a:pt x="1168" y="253"/>
                  </a:cubicBezTo>
                  <a:cubicBezTo>
                    <a:pt x="1159" y="250"/>
                    <a:pt x="1159" y="250"/>
                    <a:pt x="1159" y="250"/>
                  </a:cubicBezTo>
                  <a:cubicBezTo>
                    <a:pt x="1159" y="250"/>
                    <a:pt x="1159" y="250"/>
                    <a:pt x="1159" y="250"/>
                  </a:cubicBezTo>
                  <a:cubicBezTo>
                    <a:pt x="1159" y="247"/>
                    <a:pt x="1159" y="247"/>
                    <a:pt x="1159" y="247"/>
                  </a:cubicBezTo>
                  <a:cubicBezTo>
                    <a:pt x="1159" y="247"/>
                    <a:pt x="1159" y="247"/>
                    <a:pt x="1159" y="247"/>
                  </a:cubicBezTo>
                  <a:cubicBezTo>
                    <a:pt x="1160" y="244"/>
                    <a:pt x="1160" y="244"/>
                    <a:pt x="1160" y="244"/>
                  </a:cubicBezTo>
                  <a:cubicBezTo>
                    <a:pt x="1160" y="244"/>
                    <a:pt x="1160" y="244"/>
                    <a:pt x="1160" y="244"/>
                  </a:cubicBezTo>
                  <a:cubicBezTo>
                    <a:pt x="1160" y="241"/>
                    <a:pt x="1160" y="241"/>
                    <a:pt x="1160" y="241"/>
                  </a:cubicBezTo>
                  <a:cubicBezTo>
                    <a:pt x="1160" y="241"/>
                    <a:pt x="1160" y="241"/>
                    <a:pt x="1160" y="241"/>
                  </a:cubicBezTo>
                  <a:cubicBezTo>
                    <a:pt x="1162" y="237"/>
                    <a:pt x="1162" y="237"/>
                    <a:pt x="1162" y="237"/>
                  </a:cubicBezTo>
                  <a:cubicBezTo>
                    <a:pt x="1162" y="237"/>
                    <a:pt x="1162" y="237"/>
                    <a:pt x="1162" y="237"/>
                  </a:cubicBezTo>
                  <a:cubicBezTo>
                    <a:pt x="1162" y="234"/>
                    <a:pt x="1162" y="234"/>
                    <a:pt x="1162" y="234"/>
                  </a:cubicBezTo>
                  <a:cubicBezTo>
                    <a:pt x="1162" y="234"/>
                    <a:pt x="1162" y="234"/>
                    <a:pt x="1162" y="234"/>
                  </a:cubicBezTo>
                  <a:cubicBezTo>
                    <a:pt x="1164" y="230"/>
                    <a:pt x="1164" y="230"/>
                    <a:pt x="1164" y="230"/>
                  </a:cubicBezTo>
                  <a:cubicBezTo>
                    <a:pt x="1164" y="230"/>
                    <a:pt x="1164" y="230"/>
                    <a:pt x="1164" y="230"/>
                  </a:cubicBezTo>
                  <a:cubicBezTo>
                    <a:pt x="1162" y="227"/>
                    <a:pt x="1162" y="227"/>
                    <a:pt x="1162" y="227"/>
                  </a:cubicBezTo>
                  <a:cubicBezTo>
                    <a:pt x="1162" y="227"/>
                    <a:pt x="1162" y="227"/>
                    <a:pt x="1162" y="227"/>
                  </a:cubicBezTo>
                  <a:cubicBezTo>
                    <a:pt x="1162" y="223"/>
                    <a:pt x="1162" y="223"/>
                    <a:pt x="1162" y="223"/>
                  </a:cubicBezTo>
                  <a:cubicBezTo>
                    <a:pt x="1162" y="223"/>
                    <a:pt x="1162" y="223"/>
                    <a:pt x="1162" y="223"/>
                  </a:cubicBezTo>
                  <a:cubicBezTo>
                    <a:pt x="1137" y="232"/>
                    <a:pt x="1137" y="232"/>
                    <a:pt x="1137" y="232"/>
                  </a:cubicBezTo>
                  <a:cubicBezTo>
                    <a:pt x="1137" y="232"/>
                    <a:pt x="1137" y="232"/>
                    <a:pt x="1137" y="232"/>
                  </a:cubicBezTo>
                  <a:cubicBezTo>
                    <a:pt x="1106" y="254"/>
                    <a:pt x="1106" y="254"/>
                    <a:pt x="1106" y="254"/>
                  </a:cubicBezTo>
                  <a:cubicBezTo>
                    <a:pt x="1106" y="254"/>
                    <a:pt x="1106" y="254"/>
                    <a:pt x="1106" y="254"/>
                  </a:cubicBezTo>
                  <a:cubicBezTo>
                    <a:pt x="1099" y="256"/>
                    <a:pt x="1099" y="256"/>
                    <a:pt x="1099" y="256"/>
                  </a:cubicBezTo>
                  <a:cubicBezTo>
                    <a:pt x="1099" y="256"/>
                    <a:pt x="1099" y="256"/>
                    <a:pt x="1099" y="256"/>
                  </a:cubicBezTo>
                  <a:cubicBezTo>
                    <a:pt x="1093" y="256"/>
                    <a:pt x="1093" y="256"/>
                    <a:pt x="1093" y="256"/>
                  </a:cubicBezTo>
                  <a:cubicBezTo>
                    <a:pt x="1093" y="256"/>
                    <a:pt x="1093" y="256"/>
                    <a:pt x="1093" y="256"/>
                  </a:cubicBezTo>
                  <a:cubicBezTo>
                    <a:pt x="1088" y="256"/>
                    <a:pt x="1088" y="256"/>
                    <a:pt x="1088" y="256"/>
                  </a:cubicBezTo>
                  <a:cubicBezTo>
                    <a:pt x="1088" y="256"/>
                    <a:pt x="1088" y="256"/>
                    <a:pt x="1088" y="256"/>
                  </a:cubicBezTo>
                  <a:cubicBezTo>
                    <a:pt x="1082" y="253"/>
                    <a:pt x="1082" y="253"/>
                    <a:pt x="1082" y="253"/>
                  </a:cubicBezTo>
                  <a:cubicBezTo>
                    <a:pt x="1082" y="253"/>
                    <a:pt x="1082" y="253"/>
                    <a:pt x="1082" y="253"/>
                  </a:cubicBezTo>
                  <a:cubicBezTo>
                    <a:pt x="1076" y="251"/>
                    <a:pt x="1076" y="251"/>
                    <a:pt x="1076" y="251"/>
                  </a:cubicBezTo>
                  <a:cubicBezTo>
                    <a:pt x="1076" y="251"/>
                    <a:pt x="1076" y="251"/>
                    <a:pt x="1076" y="251"/>
                  </a:cubicBezTo>
                  <a:cubicBezTo>
                    <a:pt x="1071" y="248"/>
                    <a:pt x="1071" y="248"/>
                    <a:pt x="1071" y="248"/>
                  </a:cubicBezTo>
                  <a:cubicBezTo>
                    <a:pt x="1071" y="248"/>
                    <a:pt x="1071" y="248"/>
                    <a:pt x="1071" y="248"/>
                  </a:cubicBezTo>
                  <a:cubicBezTo>
                    <a:pt x="1066" y="245"/>
                    <a:pt x="1066" y="245"/>
                    <a:pt x="1066" y="245"/>
                  </a:cubicBezTo>
                  <a:cubicBezTo>
                    <a:pt x="1066" y="245"/>
                    <a:pt x="1066" y="245"/>
                    <a:pt x="1066" y="245"/>
                  </a:cubicBezTo>
                  <a:cubicBezTo>
                    <a:pt x="1060" y="242"/>
                    <a:pt x="1060" y="242"/>
                    <a:pt x="1060" y="242"/>
                  </a:cubicBezTo>
                  <a:cubicBezTo>
                    <a:pt x="1060" y="242"/>
                    <a:pt x="1060" y="242"/>
                    <a:pt x="1060" y="242"/>
                  </a:cubicBezTo>
                  <a:cubicBezTo>
                    <a:pt x="1058" y="241"/>
                    <a:pt x="1058" y="241"/>
                    <a:pt x="1058" y="241"/>
                  </a:cubicBezTo>
                  <a:cubicBezTo>
                    <a:pt x="1058" y="241"/>
                    <a:pt x="1058" y="241"/>
                    <a:pt x="1058" y="241"/>
                  </a:cubicBezTo>
                  <a:cubicBezTo>
                    <a:pt x="1058" y="239"/>
                    <a:pt x="1058" y="239"/>
                    <a:pt x="1058" y="239"/>
                  </a:cubicBezTo>
                  <a:cubicBezTo>
                    <a:pt x="1058" y="239"/>
                    <a:pt x="1058" y="239"/>
                    <a:pt x="1058" y="239"/>
                  </a:cubicBezTo>
                  <a:cubicBezTo>
                    <a:pt x="1056" y="238"/>
                    <a:pt x="1056" y="238"/>
                    <a:pt x="1056" y="238"/>
                  </a:cubicBezTo>
                  <a:cubicBezTo>
                    <a:pt x="1056" y="238"/>
                    <a:pt x="1056" y="238"/>
                    <a:pt x="1056" y="238"/>
                  </a:cubicBezTo>
                  <a:cubicBezTo>
                    <a:pt x="1056" y="235"/>
                    <a:pt x="1056" y="235"/>
                    <a:pt x="1056" y="235"/>
                  </a:cubicBezTo>
                  <a:cubicBezTo>
                    <a:pt x="1056" y="235"/>
                    <a:pt x="1056" y="235"/>
                    <a:pt x="1056" y="235"/>
                  </a:cubicBezTo>
                  <a:cubicBezTo>
                    <a:pt x="1055" y="234"/>
                    <a:pt x="1055" y="234"/>
                    <a:pt x="1055" y="234"/>
                  </a:cubicBezTo>
                  <a:cubicBezTo>
                    <a:pt x="1055" y="234"/>
                    <a:pt x="1055" y="234"/>
                    <a:pt x="1055" y="234"/>
                  </a:cubicBezTo>
                  <a:cubicBezTo>
                    <a:pt x="1055" y="232"/>
                    <a:pt x="1055" y="232"/>
                    <a:pt x="1055" y="232"/>
                  </a:cubicBezTo>
                  <a:cubicBezTo>
                    <a:pt x="1055" y="232"/>
                    <a:pt x="1055" y="232"/>
                    <a:pt x="1055" y="232"/>
                  </a:cubicBezTo>
                  <a:cubicBezTo>
                    <a:pt x="1055" y="230"/>
                    <a:pt x="1055" y="230"/>
                    <a:pt x="1055" y="230"/>
                  </a:cubicBezTo>
                  <a:cubicBezTo>
                    <a:pt x="1055" y="230"/>
                    <a:pt x="1055" y="230"/>
                    <a:pt x="1055" y="230"/>
                  </a:cubicBezTo>
                  <a:cubicBezTo>
                    <a:pt x="1055" y="228"/>
                    <a:pt x="1055" y="228"/>
                    <a:pt x="1055" y="228"/>
                  </a:cubicBezTo>
                  <a:cubicBezTo>
                    <a:pt x="1055" y="228"/>
                    <a:pt x="1055" y="228"/>
                    <a:pt x="1055" y="228"/>
                  </a:cubicBezTo>
                  <a:cubicBezTo>
                    <a:pt x="1058" y="229"/>
                    <a:pt x="1058" y="229"/>
                    <a:pt x="1058" y="229"/>
                  </a:cubicBezTo>
                  <a:cubicBezTo>
                    <a:pt x="1058" y="229"/>
                    <a:pt x="1058" y="229"/>
                    <a:pt x="1058" y="229"/>
                  </a:cubicBezTo>
                  <a:cubicBezTo>
                    <a:pt x="1063" y="229"/>
                    <a:pt x="1063" y="229"/>
                    <a:pt x="1063" y="229"/>
                  </a:cubicBezTo>
                  <a:cubicBezTo>
                    <a:pt x="1063" y="229"/>
                    <a:pt x="1063" y="229"/>
                    <a:pt x="1063" y="229"/>
                  </a:cubicBezTo>
                  <a:cubicBezTo>
                    <a:pt x="1067" y="229"/>
                    <a:pt x="1067" y="229"/>
                    <a:pt x="1067" y="229"/>
                  </a:cubicBezTo>
                  <a:cubicBezTo>
                    <a:pt x="1067" y="229"/>
                    <a:pt x="1067" y="229"/>
                    <a:pt x="1067" y="229"/>
                  </a:cubicBezTo>
                  <a:cubicBezTo>
                    <a:pt x="1072" y="229"/>
                    <a:pt x="1072" y="229"/>
                    <a:pt x="1072" y="229"/>
                  </a:cubicBezTo>
                  <a:cubicBezTo>
                    <a:pt x="1072" y="229"/>
                    <a:pt x="1072" y="229"/>
                    <a:pt x="1072" y="229"/>
                  </a:cubicBezTo>
                  <a:cubicBezTo>
                    <a:pt x="1076" y="229"/>
                    <a:pt x="1076" y="229"/>
                    <a:pt x="1076" y="229"/>
                  </a:cubicBezTo>
                  <a:cubicBezTo>
                    <a:pt x="1076" y="229"/>
                    <a:pt x="1076" y="229"/>
                    <a:pt x="1076" y="229"/>
                  </a:cubicBezTo>
                  <a:cubicBezTo>
                    <a:pt x="1081" y="229"/>
                    <a:pt x="1081" y="229"/>
                    <a:pt x="1081" y="229"/>
                  </a:cubicBezTo>
                  <a:cubicBezTo>
                    <a:pt x="1081" y="229"/>
                    <a:pt x="1081" y="229"/>
                    <a:pt x="1081" y="229"/>
                  </a:cubicBezTo>
                  <a:cubicBezTo>
                    <a:pt x="1086" y="229"/>
                    <a:pt x="1086" y="229"/>
                    <a:pt x="1086" y="229"/>
                  </a:cubicBezTo>
                  <a:cubicBezTo>
                    <a:pt x="1086" y="229"/>
                    <a:pt x="1086" y="229"/>
                    <a:pt x="1086" y="229"/>
                  </a:cubicBezTo>
                  <a:cubicBezTo>
                    <a:pt x="1092" y="227"/>
                    <a:pt x="1092" y="227"/>
                    <a:pt x="1092" y="227"/>
                  </a:cubicBezTo>
                  <a:cubicBezTo>
                    <a:pt x="1092" y="227"/>
                    <a:pt x="1092" y="227"/>
                    <a:pt x="1092" y="227"/>
                  </a:cubicBezTo>
                  <a:cubicBezTo>
                    <a:pt x="1098" y="227"/>
                    <a:pt x="1098" y="227"/>
                    <a:pt x="1098" y="227"/>
                  </a:cubicBezTo>
                  <a:cubicBezTo>
                    <a:pt x="1098" y="227"/>
                    <a:pt x="1098" y="227"/>
                    <a:pt x="1098" y="227"/>
                  </a:cubicBezTo>
                  <a:cubicBezTo>
                    <a:pt x="1105" y="227"/>
                    <a:pt x="1105" y="227"/>
                    <a:pt x="1105" y="227"/>
                  </a:cubicBezTo>
                  <a:cubicBezTo>
                    <a:pt x="1105" y="227"/>
                    <a:pt x="1105" y="227"/>
                    <a:pt x="1105" y="227"/>
                  </a:cubicBezTo>
                  <a:cubicBezTo>
                    <a:pt x="1111" y="227"/>
                    <a:pt x="1111" y="227"/>
                    <a:pt x="1111" y="227"/>
                  </a:cubicBezTo>
                  <a:cubicBezTo>
                    <a:pt x="1111" y="227"/>
                    <a:pt x="1111" y="227"/>
                    <a:pt x="1111" y="227"/>
                  </a:cubicBezTo>
                  <a:cubicBezTo>
                    <a:pt x="1118" y="225"/>
                    <a:pt x="1118" y="225"/>
                    <a:pt x="1118" y="225"/>
                  </a:cubicBezTo>
                  <a:cubicBezTo>
                    <a:pt x="1118" y="225"/>
                    <a:pt x="1118" y="225"/>
                    <a:pt x="1118" y="225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31" y="222"/>
                    <a:pt x="1131" y="222"/>
                    <a:pt x="1131" y="222"/>
                  </a:cubicBezTo>
                  <a:cubicBezTo>
                    <a:pt x="1131" y="222"/>
                    <a:pt x="1131" y="222"/>
                    <a:pt x="1131" y="222"/>
                  </a:cubicBezTo>
                  <a:cubicBezTo>
                    <a:pt x="1137" y="219"/>
                    <a:pt x="1137" y="219"/>
                    <a:pt x="1137" y="219"/>
                  </a:cubicBezTo>
                  <a:cubicBezTo>
                    <a:pt x="1137" y="219"/>
                    <a:pt x="1137" y="219"/>
                    <a:pt x="1137" y="219"/>
                  </a:cubicBezTo>
                  <a:cubicBezTo>
                    <a:pt x="1143" y="215"/>
                    <a:pt x="1143" y="215"/>
                    <a:pt x="1143" y="215"/>
                  </a:cubicBezTo>
                  <a:cubicBezTo>
                    <a:pt x="1143" y="215"/>
                    <a:pt x="1143" y="215"/>
                    <a:pt x="1143" y="215"/>
                  </a:cubicBezTo>
                  <a:cubicBezTo>
                    <a:pt x="1199" y="192"/>
                    <a:pt x="1199" y="192"/>
                    <a:pt x="1199" y="192"/>
                  </a:cubicBezTo>
                  <a:cubicBezTo>
                    <a:pt x="1199" y="192"/>
                    <a:pt x="1199" y="192"/>
                    <a:pt x="1199" y="192"/>
                  </a:cubicBezTo>
                  <a:cubicBezTo>
                    <a:pt x="1197" y="191"/>
                    <a:pt x="1197" y="191"/>
                    <a:pt x="1197" y="191"/>
                  </a:cubicBezTo>
                  <a:cubicBezTo>
                    <a:pt x="1197" y="191"/>
                    <a:pt x="1197" y="191"/>
                    <a:pt x="1197" y="191"/>
                  </a:cubicBezTo>
                  <a:cubicBezTo>
                    <a:pt x="1196" y="189"/>
                    <a:pt x="1196" y="189"/>
                    <a:pt x="1196" y="189"/>
                  </a:cubicBezTo>
                  <a:cubicBezTo>
                    <a:pt x="1196" y="189"/>
                    <a:pt x="1196" y="189"/>
                    <a:pt x="1196" y="189"/>
                  </a:cubicBezTo>
                  <a:cubicBezTo>
                    <a:pt x="1194" y="188"/>
                    <a:pt x="1194" y="188"/>
                    <a:pt x="1194" y="188"/>
                  </a:cubicBezTo>
                  <a:cubicBezTo>
                    <a:pt x="1194" y="188"/>
                    <a:pt x="1194" y="188"/>
                    <a:pt x="1194" y="188"/>
                  </a:cubicBezTo>
                  <a:cubicBezTo>
                    <a:pt x="1193" y="186"/>
                    <a:pt x="1193" y="186"/>
                    <a:pt x="1193" y="186"/>
                  </a:cubicBezTo>
                  <a:cubicBezTo>
                    <a:pt x="1193" y="186"/>
                    <a:pt x="1193" y="186"/>
                    <a:pt x="1193" y="186"/>
                  </a:cubicBezTo>
                  <a:cubicBezTo>
                    <a:pt x="1191" y="185"/>
                    <a:pt x="1191" y="185"/>
                    <a:pt x="1191" y="185"/>
                  </a:cubicBezTo>
                  <a:cubicBezTo>
                    <a:pt x="1191" y="185"/>
                    <a:pt x="1191" y="185"/>
                    <a:pt x="1191" y="185"/>
                  </a:cubicBezTo>
                  <a:cubicBezTo>
                    <a:pt x="1189" y="184"/>
                    <a:pt x="1189" y="184"/>
                    <a:pt x="1189" y="184"/>
                  </a:cubicBezTo>
                  <a:cubicBezTo>
                    <a:pt x="1189" y="184"/>
                    <a:pt x="1189" y="184"/>
                    <a:pt x="1189" y="184"/>
                  </a:cubicBezTo>
                  <a:cubicBezTo>
                    <a:pt x="1187" y="183"/>
                    <a:pt x="1187" y="183"/>
                    <a:pt x="1187" y="183"/>
                  </a:cubicBezTo>
                  <a:cubicBezTo>
                    <a:pt x="1187" y="183"/>
                    <a:pt x="1187" y="183"/>
                    <a:pt x="1187" y="183"/>
                  </a:cubicBezTo>
                  <a:cubicBezTo>
                    <a:pt x="1184" y="181"/>
                    <a:pt x="1184" y="181"/>
                    <a:pt x="1184" y="181"/>
                  </a:cubicBezTo>
                  <a:cubicBezTo>
                    <a:pt x="1184" y="181"/>
                    <a:pt x="1184" y="181"/>
                    <a:pt x="1184" y="181"/>
                  </a:cubicBezTo>
                  <a:cubicBezTo>
                    <a:pt x="1181" y="180"/>
                    <a:pt x="1181" y="180"/>
                    <a:pt x="1181" y="180"/>
                  </a:cubicBezTo>
                  <a:cubicBezTo>
                    <a:pt x="1181" y="180"/>
                    <a:pt x="1181" y="180"/>
                    <a:pt x="1181" y="180"/>
                  </a:cubicBezTo>
                  <a:cubicBezTo>
                    <a:pt x="1181" y="177"/>
                    <a:pt x="1181" y="177"/>
                    <a:pt x="1181" y="177"/>
                  </a:cubicBezTo>
                  <a:cubicBezTo>
                    <a:pt x="1181" y="177"/>
                    <a:pt x="1181" y="177"/>
                    <a:pt x="1181" y="177"/>
                  </a:cubicBezTo>
                  <a:cubicBezTo>
                    <a:pt x="1181" y="174"/>
                    <a:pt x="1181" y="174"/>
                    <a:pt x="1181" y="174"/>
                  </a:cubicBezTo>
                  <a:cubicBezTo>
                    <a:pt x="1181" y="174"/>
                    <a:pt x="1181" y="174"/>
                    <a:pt x="1181" y="174"/>
                  </a:cubicBezTo>
                  <a:cubicBezTo>
                    <a:pt x="1181" y="171"/>
                    <a:pt x="1181" y="171"/>
                    <a:pt x="1181" y="171"/>
                  </a:cubicBezTo>
                  <a:cubicBezTo>
                    <a:pt x="1181" y="171"/>
                    <a:pt x="1181" y="171"/>
                    <a:pt x="1181" y="171"/>
                  </a:cubicBezTo>
                  <a:cubicBezTo>
                    <a:pt x="1180" y="168"/>
                    <a:pt x="1180" y="168"/>
                    <a:pt x="1180" y="168"/>
                  </a:cubicBezTo>
                  <a:cubicBezTo>
                    <a:pt x="1180" y="168"/>
                    <a:pt x="1180" y="168"/>
                    <a:pt x="1180" y="168"/>
                  </a:cubicBezTo>
                  <a:cubicBezTo>
                    <a:pt x="1180" y="164"/>
                    <a:pt x="1180" y="164"/>
                    <a:pt x="1180" y="164"/>
                  </a:cubicBezTo>
                  <a:cubicBezTo>
                    <a:pt x="1180" y="164"/>
                    <a:pt x="1180" y="164"/>
                    <a:pt x="1180" y="164"/>
                  </a:cubicBezTo>
                  <a:cubicBezTo>
                    <a:pt x="1179" y="161"/>
                    <a:pt x="1179" y="161"/>
                    <a:pt x="1179" y="161"/>
                  </a:cubicBezTo>
                  <a:cubicBezTo>
                    <a:pt x="1179" y="161"/>
                    <a:pt x="1179" y="161"/>
                    <a:pt x="1179" y="161"/>
                  </a:cubicBezTo>
                  <a:cubicBezTo>
                    <a:pt x="1179" y="158"/>
                    <a:pt x="1179" y="158"/>
                    <a:pt x="1179" y="158"/>
                  </a:cubicBezTo>
                  <a:cubicBezTo>
                    <a:pt x="1179" y="158"/>
                    <a:pt x="1179" y="158"/>
                    <a:pt x="1179" y="158"/>
                  </a:cubicBezTo>
                  <a:cubicBezTo>
                    <a:pt x="1175" y="158"/>
                    <a:pt x="1175" y="158"/>
                    <a:pt x="1175" y="158"/>
                  </a:cubicBezTo>
                  <a:cubicBezTo>
                    <a:pt x="1175" y="158"/>
                    <a:pt x="1175" y="158"/>
                    <a:pt x="1175" y="158"/>
                  </a:cubicBezTo>
                  <a:cubicBezTo>
                    <a:pt x="1171" y="162"/>
                    <a:pt x="1171" y="162"/>
                    <a:pt x="1171" y="162"/>
                  </a:cubicBezTo>
                  <a:cubicBezTo>
                    <a:pt x="1171" y="162"/>
                    <a:pt x="1171" y="162"/>
                    <a:pt x="1171" y="162"/>
                  </a:cubicBezTo>
                  <a:cubicBezTo>
                    <a:pt x="1168" y="165"/>
                    <a:pt x="1168" y="165"/>
                    <a:pt x="1168" y="165"/>
                  </a:cubicBezTo>
                  <a:cubicBezTo>
                    <a:pt x="1168" y="165"/>
                    <a:pt x="1168" y="165"/>
                    <a:pt x="1168" y="165"/>
                  </a:cubicBezTo>
                  <a:cubicBezTo>
                    <a:pt x="1164" y="168"/>
                    <a:pt x="1164" y="168"/>
                    <a:pt x="1164" y="168"/>
                  </a:cubicBezTo>
                  <a:cubicBezTo>
                    <a:pt x="1164" y="168"/>
                    <a:pt x="1164" y="168"/>
                    <a:pt x="1164" y="168"/>
                  </a:cubicBezTo>
                  <a:cubicBezTo>
                    <a:pt x="1159" y="170"/>
                    <a:pt x="1159" y="170"/>
                    <a:pt x="1159" y="170"/>
                  </a:cubicBezTo>
                  <a:cubicBezTo>
                    <a:pt x="1159" y="170"/>
                    <a:pt x="1159" y="170"/>
                    <a:pt x="1159" y="170"/>
                  </a:cubicBezTo>
                  <a:cubicBezTo>
                    <a:pt x="1154" y="171"/>
                    <a:pt x="1154" y="171"/>
                    <a:pt x="1154" y="171"/>
                  </a:cubicBezTo>
                  <a:cubicBezTo>
                    <a:pt x="1154" y="171"/>
                    <a:pt x="1154" y="171"/>
                    <a:pt x="1154" y="171"/>
                  </a:cubicBezTo>
                  <a:cubicBezTo>
                    <a:pt x="1150" y="171"/>
                    <a:pt x="1150" y="171"/>
                    <a:pt x="1150" y="171"/>
                  </a:cubicBezTo>
                  <a:cubicBezTo>
                    <a:pt x="1150" y="171"/>
                    <a:pt x="1150" y="171"/>
                    <a:pt x="1150" y="171"/>
                  </a:cubicBezTo>
                  <a:cubicBezTo>
                    <a:pt x="1146" y="171"/>
                    <a:pt x="1146" y="171"/>
                    <a:pt x="1146" y="171"/>
                  </a:cubicBezTo>
                  <a:cubicBezTo>
                    <a:pt x="1146" y="171"/>
                    <a:pt x="1146" y="171"/>
                    <a:pt x="1146" y="171"/>
                  </a:cubicBezTo>
                  <a:cubicBezTo>
                    <a:pt x="1141" y="169"/>
                    <a:pt x="1141" y="169"/>
                    <a:pt x="1141" y="169"/>
                  </a:cubicBezTo>
                  <a:cubicBezTo>
                    <a:pt x="1141" y="169"/>
                    <a:pt x="1141" y="169"/>
                    <a:pt x="1141" y="169"/>
                  </a:cubicBezTo>
                  <a:cubicBezTo>
                    <a:pt x="1140" y="166"/>
                    <a:pt x="1140" y="166"/>
                    <a:pt x="1140" y="166"/>
                  </a:cubicBezTo>
                  <a:cubicBezTo>
                    <a:pt x="1140" y="166"/>
                    <a:pt x="1140" y="166"/>
                    <a:pt x="1140" y="166"/>
                  </a:cubicBezTo>
                  <a:cubicBezTo>
                    <a:pt x="1139" y="162"/>
                    <a:pt x="1139" y="162"/>
                    <a:pt x="1139" y="162"/>
                  </a:cubicBezTo>
                  <a:cubicBezTo>
                    <a:pt x="1139" y="162"/>
                    <a:pt x="1139" y="162"/>
                    <a:pt x="1139" y="162"/>
                  </a:cubicBezTo>
                  <a:cubicBezTo>
                    <a:pt x="1137" y="159"/>
                    <a:pt x="1137" y="159"/>
                    <a:pt x="1137" y="159"/>
                  </a:cubicBezTo>
                  <a:cubicBezTo>
                    <a:pt x="1137" y="159"/>
                    <a:pt x="1137" y="159"/>
                    <a:pt x="1137" y="159"/>
                  </a:cubicBezTo>
                  <a:cubicBezTo>
                    <a:pt x="1136" y="155"/>
                    <a:pt x="1136" y="155"/>
                    <a:pt x="1136" y="155"/>
                  </a:cubicBezTo>
                  <a:cubicBezTo>
                    <a:pt x="1136" y="155"/>
                    <a:pt x="1136" y="155"/>
                    <a:pt x="1136" y="155"/>
                  </a:cubicBezTo>
                  <a:cubicBezTo>
                    <a:pt x="1134" y="151"/>
                    <a:pt x="1134" y="151"/>
                    <a:pt x="1134" y="151"/>
                  </a:cubicBezTo>
                  <a:cubicBezTo>
                    <a:pt x="1134" y="151"/>
                    <a:pt x="1134" y="151"/>
                    <a:pt x="1134" y="151"/>
                  </a:cubicBezTo>
                  <a:cubicBezTo>
                    <a:pt x="1134" y="147"/>
                    <a:pt x="1134" y="147"/>
                    <a:pt x="1134" y="147"/>
                  </a:cubicBezTo>
                  <a:cubicBezTo>
                    <a:pt x="1134" y="147"/>
                    <a:pt x="1134" y="147"/>
                    <a:pt x="1134" y="147"/>
                  </a:cubicBezTo>
                  <a:cubicBezTo>
                    <a:pt x="1135" y="144"/>
                    <a:pt x="1135" y="144"/>
                    <a:pt x="1135" y="144"/>
                  </a:cubicBezTo>
                  <a:cubicBezTo>
                    <a:pt x="1135" y="144"/>
                    <a:pt x="1135" y="144"/>
                    <a:pt x="1135" y="144"/>
                  </a:cubicBezTo>
                  <a:cubicBezTo>
                    <a:pt x="1139" y="141"/>
                    <a:pt x="1139" y="141"/>
                    <a:pt x="1139" y="141"/>
                  </a:cubicBezTo>
                  <a:cubicBezTo>
                    <a:pt x="1139" y="141"/>
                    <a:pt x="1139" y="141"/>
                    <a:pt x="1139" y="141"/>
                  </a:cubicBezTo>
                  <a:cubicBezTo>
                    <a:pt x="1139" y="143"/>
                    <a:pt x="1139" y="143"/>
                    <a:pt x="1139" y="143"/>
                  </a:cubicBezTo>
                  <a:cubicBezTo>
                    <a:pt x="1139" y="143"/>
                    <a:pt x="1139" y="143"/>
                    <a:pt x="1139" y="143"/>
                  </a:cubicBezTo>
                  <a:cubicBezTo>
                    <a:pt x="1140" y="144"/>
                    <a:pt x="1140" y="144"/>
                    <a:pt x="1140" y="144"/>
                  </a:cubicBezTo>
                  <a:cubicBezTo>
                    <a:pt x="1140" y="144"/>
                    <a:pt x="1140" y="144"/>
                    <a:pt x="1140" y="144"/>
                  </a:cubicBezTo>
                  <a:cubicBezTo>
                    <a:pt x="1141" y="146"/>
                    <a:pt x="1141" y="146"/>
                    <a:pt x="1141" y="146"/>
                  </a:cubicBezTo>
                  <a:cubicBezTo>
                    <a:pt x="1141" y="146"/>
                    <a:pt x="1141" y="146"/>
                    <a:pt x="1141" y="146"/>
                  </a:cubicBezTo>
                  <a:cubicBezTo>
                    <a:pt x="1145" y="147"/>
                    <a:pt x="1145" y="147"/>
                    <a:pt x="1145" y="147"/>
                  </a:cubicBezTo>
                  <a:cubicBezTo>
                    <a:pt x="1145" y="147"/>
                    <a:pt x="1145" y="147"/>
                    <a:pt x="1145" y="147"/>
                  </a:cubicBezTo>
                  <a:cubicBezTo>
                    <a:pt x="1147" y="148"/>
                    <a:pt x="1147" y="148"/>
                    <a:pt x="1147" y="148"/>
                  </a:cubicBezTo>
                  <a:cubicBezTo>
                    <a:pt x="1147" y="148"/>
                    <a:pt x="1147" y="148"/>
                    <a:pt x="1147" y="148"/>
                  </a:cubicBezTo>
                  <a:cubicBezTo>
                    <a:pt x="1150" y="149"/>
                    <a:pt x="1150" y="149"/>
                    <a:pt x="1150" y="149"/>
                  </a:cubicBezTo>
                  <a:cubicBezTo>
                    <a:pt x="1150" y="149"/>
                    <a:pt x="1150" y="149"/>
                    <a:pt x="1150" y="149"/>
                  </a:cubicBezTo>
                  <a:cubicBezTo>
                    <a:pt x="1152" y="149"/>
                    <a:pt x="1152" y="149"/>
                    <a:pt x="1152" y="149"/>
                  </a:cubicBezTo>
                  <a:cubicBezTo>
                    <a:pt x="1152" y="149"/>
                    <a:pt x="1152" y="149"/>
                    <a:pt x="1152" y="149"/>
                  </a:cubicBezTo>
                  <a:cubicBezTo>
                    <a:pt x="1155" y="148"/>
                    <a:pt x="1155" y="148"/>
                    <a:pt x="1155" y="148"/>
                  </a:cubicBezTo>
                  <a:cubicBezTo>
                    <a:pt x="1155" y="148"/>
                    <a:pt x="1155" y="148"/>
                    <a:pt x="1155" y="148"/>
                  </a:cubicBezTo>
                  <a:cubicBezTo>
                    <a:pt x="1158" y="147"/>
                    <a:pt x="1158" y="147"/>
                    <a:pt x="1158" y="147"/>
                  </a:cubicBezTo>
                  <a:cubicBezTo>
                    <a:pt x="1158" y="147"/>
                    <a:pt x="1158" y="147"/>
                    <a:pt x="1158" y="147"/>
                  </a:cubicBezTo>
                  <a:cubicBezTo>
                    <a:pt x="1161" y="146"/>
                    <a:pt x="1161" y="146"/>
                    <a:pt x="1161" y="146"/>
                  </a:cubicBezTo>
                  <a:cubicBezTo>
                    <a:pt x="1161" y="146"/>
                    <a:pt x="1161" y="146"/>
                    <a:pt x="1161" y="146"/>
                  </a:cubicBezTo>
                  <a:cubicBezTo>
                    <a:pt x="1165" y="145"/>
                    <a:pt x="1165" y="145"/>
                    <a:pt x="1165" y="145"/>
                  </a:cubicBezTo>
                  <a:cubicBezTo>
                    <a:pt x="1165" y="145"/>
                    <a:pt x="1165" y="145"/>
                    <a:pt x="1165" y="145"/>
                  </a:cubicBezTo>
                  <a:cubicBezTo>
                    <a:pt x="1169" y="143"/>
                    <a:pt x="1169" y="143"/>
                    <a:pt x="1169" y="143"/>
                  </a:cubicBezTo>
                  <a:cubicBezTo>
                    <a:pt x="1169" y="143"/>
                    <a:pt x="1169" y="143"/>
                    <a:pt x="1169" y="143"/>
                  </a:cubicBezTo>
                  <a:cubicBezTo>
                    <a:pt x="1171" y="142"/>
                    <a:pt x="1171" y="142"/>
                    <a:pt x="1171" y="142"/>
                  </a:cubicBezTo>
                  <a:cubicBezTo>
                    <a:pt x="1171" y="142"/>
                    <a:pt x="1171" y="142"/>
                    <a:pt x="1171" y="142"/>
                  </a:cubicBezTo>
                  <a:cubicBezTo>
                    <a:pt x="1174" y="140"/>
                    <a:pt x="1174" y="140"/>
                    <a:pt x="1174" y="140"/>
                  </a:cubicBezTo>
                  <a:cubicBezTo>
                    <a:pt x="1174" y="140"/>
                    <a:pt x="1174" y="140"/>
                    <a:pt x="1174" y="140"/>
                  </a:cubicBezTo>
                  <a:cubicBezTo>
                    <a:pt x="1176" y="138"/>
                    <a:pt x="1176" y="138"/>
                    <a:pt x="1176" y="138"/>
                  </a:cubicBezTo>
                  <a:cubicBezTo>
                    <a:pt x="1176" y="138"/>
                    <a:pt x="1176" y="138"/>
                    <a:pt x="1176" y="138"/>
                  </a:cubicBezTo>
                  <a:cubicBezTo>
                    <a:pt x="1179" y="133"/>
                    <a:pt x="1179" y="133"/>
                    <a:pt x="1179" y="133"/>
                  </a:cubicBezTo>
                  <a:cubicBezTo>
                    <a:pt x="1179" y="133"/>
                    <a:pt x="1179" y="133"/>
                    <a:pt x="1179" y="133"/>
                  </a:cubicBezTo>
                  <a:cubicBezTo>
                    <a:pt x="1178" y="101"/>
                    <a:pt x="1178" y="101"/>
                    <a:pt x="1178" y="101"/>
                  </a:cubicBezTo>
                  <a:cubicBezTo>
                    <a:pt x="1178" y="99"/>
                    <a:pt x="1178" y="99"/>
                    <a:pt x="1178" y="99"/>
                  </a:cubicBezTo>
                  <a:cubicBezTo>
                    <a:pt x="1179" y="73"/>
                    <a:pt x="1179" y="73"/>
                    <a:pt x="1179" y="73"/>
                  </a:cubicBezTo>
                  <a:cubicBezTo>
                    <a:pt x="1179" y="73"/>
                    <a:pt x="1179" y="73"/>
                    <a:pt x="1179" y="73"/>
                  </a:cubicBezTo>
                  <a:cubicBezTo>
                    <a:pt x="1181" y="75"/>
                    <a:pt x="1181" y="75"/>
                    <a:pt x="1181" y="75"/>
                  </a:cubicBezTo>
                  <a:cubicBezTo>
                    <a:pt x="1181" y="75"/>
                    <a:pt x="1181" y="75"/>
                    <a:pt x="1181" y="75"/>
                  </a:cubicBezTo>
                  <a:cubicBezTo>
                    <a:pt x="1184" y="77"/>
                    <a:pt x="1184" y="77"/>
                    <a:pt x="1184" y="77"/>
                  </a:cubicBezTo>
                  <a:cubicBezTo>
                    <a:pt x="1184" y="77"/>
                    <a:pt x="1184" y="77"/>
                    <a:pt x="1184" y="77"/>
                  </a:cubicBezTo>
                  <a:cubicBezTo>
                    <a:pt x="1187" y="79"/>
                    <a:pt x="1187" y="79"/>
                    <a:pt x="1187" y="79"/>
                  </a:cubicBezTo>
                  <a:cubicBezTo>
                    <a:pt x="1187" y="79"/>
                    <a:pt x="1187" y="79"/>
                    <a:pt x="1187" y="79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2" y="83"/>
                    <a:pt x="1192" y="83"/>
                    <a:pt x="1192" y="83"/>
                  </a:cubicBezTo>
                  <a:cubicBezTo>
                    <a:pt x="1192" y="83"/>
                    <a:pt x="1192" y="83"/>
                    <a:pt x="1192" y="83"/>
                  </a:cubicBezTo>
                  <a:cubicBezTo>
                    <a:pt x="1195" y="85"/>
                    <a:pt x="1195" y="85"/>
                    <a:pt x="1195" y="85"/>
                  </a:cubicBezTo>
                  <a:cubicBezTo>
                    <a:pt x="1195" y="85"/>
                    <a:pt x="1195" y="85"/>
                    <a:pt x="1195" y="85"/>
                  </a:cubicBezTo>
                  <a:cubicBezTo>
                    <a:pt x="1198" y="87"/>
                    <a:pt x="1198" y="87"/>
                    <a:pt x="1198" y="87"/>
                  </a:cubicBezTo>
                  <a:cubicBezTo>
                    <a:pt x="1198" y="87"/>
                    <a:pt x="1198" y="87"/>
                    <a:pt x="1198" y="87"/>
                  </a:cubicBezTo>
                  <a:cubicBezTo>
                    <a:pt x="1201" y="89"/>
                    <a:pt x="1201" y="89"/>
                    <a:pt x="1201" y="89"/>
                  </a:cubicBezTo>
                  <a:cubicBezTo>
                    <a:pt x="1201" y="89"/>
                    <a:pt x="1201" y="89"/>
                    <a:pt x="1201" y="89"/>
                  </a:cubicBezTo>
                  <a:cubicBezTo>
                    <a:pt x="1204" y="97"/>
                    <a:pt x="1204" y="97"/>
                    <a:pt x="1204" y="97"/>
                  </a:cubicBezTo>
                  <a:cubicBezTo>
                    <a:pt x="1204" y="97"/>
                    <a:pt x="1204" y="97"/>
                    <a:pt x="1204" y="97"/>
                  </a:cubicBezTo>
                  <a:cubicBezTo>
                    <a:pt x="1206" y="103"/>
                    <a:pt x="1206" y="103"/>
                    <a:pt x="1206" y="103"/>
                  </a:cubicBezTo>
                  <a:cubicBezTo>
                    <a:pt x="1206" y="103"/>
                    <a:pt x="1206" y="103"/>
                    <a:pt x="1206" y="103"/>
                  </a:cubicBezTo>
                  <a:cubicBezTo>
                    <a:pt x="1204" y="111"/>
                    <a:pt x="1204" y="111"/>
                    <a:pt x="1204" y="111"/>
                  </a:cubicBezTo>
                  <a:cubicBezTo>
                    <a:pt x="1204" y="111"/>
                    <a:pt x="1204" y="111"/>
                    <a:pt x="1204" y="111"/>
                  </a:cubicBezTo>
                  <a:cubicBezTo>
                    <a:pt x="1203" y="118"/>
                    <a:pt x="1203" y="118"/>
                    <a:pt x="1203" y="118"/>
                  </a:cubicBezTo>
                  <a:cubicBezTo>
                    <a:pt x="1203" y="118"/>
                    <a:pt x="1203" y="118"/>
                    <a:pt x="1203" y="118"/>
                  </a:cubicBezTo>
                  <a:cubicBezTo>
                    <a:pt x="1201" y="127"/>
                    <a:pt x="1201" y="127"/>
                    <a:pt x="1201" y="127"/>
                  </a:cubicBezTo>
                  <a:cubicBezTo>
                    <a:pt x="1201" y="127"/>
                    <a:pt x="1201" y="127"/>
                    <a:pt x="1201" y="127"/>
                  </a:cubicBezTo>
                  <a:cubicBezTo>
                    <a:pt x="1201" y="134"/>
                    <a:pt x="1201" y="134"/>
                    <a:pt x="1201" y="134"/>
                  </a:cubicBezTo>
                  <a:cubicBezTo>
                    <a:pt x="1201" y="134"/>
                    <a:pt x="1201" y="134"/>
                    <a:pt x="1201" y="134"/>
                  </a:cubicBezTo>
                  <a:cubicBezTo>
                    <a:pt x="1202" y="141"/>
                    <a:pt x="1202" y="141"/>
                    <a:pt x="1202" y="141"/>
                  </a:cubicBezTo>
                  <a:cubicBezTo>
                    <a:pt x="1202" y="141"/>
                    <a:pt x="1202" y="141"/>
                    <a:pt x="1202" y="141"/>
                  </a:cubicBezTo>
                  <a:cubicBezTo>
                    <a:pt x="1207" y="146"/>
                    <a:pt x="1207" y="146"/>
                    <a:pt x="1207" y="146"/>
                  </a:cubicBezTo>
                  <a:cubicBezTo>
                    <a:pt x="1207" y="146"/>
                    <a:pt x="1207" y="146"/>
                    <a:pt x="1207" y="146"/>
                  </a:cubicBezTo>
                  <a:cubicBezTo>
                    <a:pt x="1211" y="145"/>
                    <a:pt x="1211" y="145"/>
                    <a:pt x="1211" y="145"/>
                  </a:cubicBezTo>
                  <a:cubicBezTo>
                    <a:pt x="1211" y="145"/>
                    <a:pt x="1211" y="145"/>
                    <a:pt x="1211" y="145"/>
                  </a:cubicBezTo>
                  <a:cubicBezTo>
                    <a:pt x="1213" y="142"/>
                    <a:pt x="1213" y="142"/>
                    <a:pt x="1213" y="142"/>
                  </a:cubicBezTo>
                  <a:cubicBezTo>
                    <a:pt x="1213" y="142"/>
                    <a:pt x="1213" y="142"/>
                    <a:pt x="1213" y="142"/>
                  </a:cubicBezTo>
                  <a:cubicBezTo>
                    <a:pt x="1215" y="139"/>
                    <a:pt x="1215" y="139"/>
                    <a:pt x="1215" y="139"/>
                  </a:cubicBezTo>
                  <a:cubicBezTo>
                    <a:pt x="1215" y="139"/>
                    <a:pt x="1215" y="139"/>
                    <a:pt x="1215" y="139"/>
                  </a:cubicBezTo>
                  <a:cubicBezTo>
                    <a:pt x="1216" y="136"/>
                    <a:pt x="1216" y="136"/>
                    <a:pt x="1216" y="136"/>
                  </a:cubicBezTo>
                  <a:cubicBezTo>
                    <a:pt x="1216" y="136"/>
                    <a:pt x="1216" y="136"/>
                    <a:pt x="1216" y="136"/>
                  </a:cubicBezTo>
                  <a:cubicBezTo>
                    <a:pt x="1217" y="131"/>
                    <a:pt x="1217" y="131"/>
                    <a:pt x="1217" y="131"/>
                  </a:cubicBezTo>
                  <a:cubicBezTo>
                    <a:pt x="1217" y="131"/>
                    <a:pt x="1217" y="131"/>
                    <a:pt x="1217" y="131"/>
                  </a:cubicBezTo>
                  <a:cubicBezTo>
                    <a:pt x="1216" y="128"/>
                    <a:pt x="1216" y="128"/>
                    <a:pt x="1216" y="128"/>
                  </a:cubicBezTo>
                  <a:cubicBezTo>
                    <a:pt x="1216" y="128"/>
                    <a:pt x="1216" y="128"/>
                    <a:pt x="1216" y="128"/>
                  </a:cubicBezTo>
                  <a:cubicBezTo>
                    <a:pt x="1216" y="123"/>
                    <a:pt x="1216" y="123"/>
                    <a:pt x="1216" y="123"/>
                  </a:cubicBezTo>
                  <a:cubicBezTo>
                    <a:pt x="1216" y="123"/>
                    <a:pt x="1216" y="123"/>
                    <a:pt x="1216" y="123"/>
                  </a:cubicBezTo>
                  <a:cubicBezTo>
                    <a:pt x="1216" y="119"/>
                    <a:pt x="1216" y="119"/>
                    <a:pt x="1216" y="119"/>
                  </a:cubicBezTo>
                  <a:cubicBezTo>
                    <a:pt x="1216" y="119"/>
                    <a:pt x="1216" y="119"/>
                    <a:pt x="1216" y="119"/>
                  </a:cubicBezTo>
                  <a:cubicBezTo>
                    <a:pt x="1216" y="114"/>
                    <a:pt x="1216" y="114"/>
                    <a:pt x="1216" y="114"/>
                  </a:cubicBezTo>
                  <a:cubicBezTo>
                    <a:pt x="1216" y="114"/>
                    <a:pt x="1216" y="114"/>
                    <a:pt x="1216" y="114"/>
                  </a:cubicBezTo>
                  <a:cubicBezTo>
                    <a:pt x="1217" y="115"/>
                    <a:pt x="1217" y="115"/>
                    <a:pt x="1217" y="115"/>
                  </a:cubicBezTo>
                  <a:cubicBezTo>
                    <a:pt x="1217" y="115"/>
                    <a:pt x="1217" y="115"/>
                    <a:pt x="1217" y="115"/>
                  </a:cubicBezTo>
                  <a:cubicBezTo>
                    <a:pt x="1218" y="115"/>
                    <a:pt x="1218" y="115"/>
                    <a:pt x="1218" y="115"/>
                  </a:cubicBezTo>
                  <a:cubicBezTo>
                    <a:pt x="1218" y="115"/>
                    <a:pt x="1218" y="115"/>
                    <a:pt x="1218" y="115"/>
                  </a:cubicBezTo>
                  <a:cubicBezTo>
                    <a:pt x="1219" y="116"/>
                    <a:pt x="1219" y="116"/>
                    <a:pt x="1219" y="116"/>
                  </a:cubicBezTo>
                  <a:cubicBezTo>
                    <a:pt x="1219" y="116"/>
                    <a:pt x="1219" y="116"/>
                    <a:pt x="1219" y="116"/>
                  </a:cubicBezTo>
                  <a:cubicBezTo>
                    <a:pt x="1221" y="116"/>
                    <a:pt x="1221" y="116"/>
                    <a:pt x="1221" y="116"/>
                  </a:cubicBezTo>
                  <a:cubicBezTo>
                    <a:pt x="1221" y="116"/>
                    <a:pt x="1221" y="116"/>
                    <a:pt x="1221" y="116"/>
                  </a:cubicBezTo>
                  <a:cubicBezTo>
                    <a:pt x="1222" y="118"/>
                    <a:pt x="1222" y="118"/>
                    <a:pt x="1222" y="118"/>
                  </a:cubicBezTo>
                  <a:cubicBezTo>
                    <a:pt x="1222" y="118"/>
                    <a:pt x="1222" y="118"/>
                    <a:pt x="1222" y="118"/>
                  </a:cubicBezTo>
                  <a:cubicBezTo>
                    <a:pt x="1225" y="118"/>
                    <a:pt x="1225" y="118"/>
                    <a:pt x="1225" y="118"/>
                  </a:cubicBezTo>
                  <a:cubicBezTo>
                    <a:pt x="1225" y="118"/>
                    <a:pt x="1225" y="118"/>
                    <a:pt x="1225" y="118"/>
                  </a:cubicBezTo>
                  <a:cubicBezTo>
                    <a:pt x="1225" y="119"/>
                    <a:pt x="1225" y="119"/>
                    <a:pt x="1225" y="119"/>
                  </a:cubicBezTo>
                  <a:cubicBezTo>
                    <a:pt x="1225" y="119"/>
                    <a:pt x="1225" y="119"/>
                    <a:pt x="1225" y="119"/>
                  </a:cubicBezTo>
                  <a:cubicBezTo>
                    <a:pt x="1229" y="119"/>
                    <a:pt x="1229" y="119"/>
                    <a:pt x="1229" y="119"/>
                  </a:cubicBezTo>
                  <a:cubicBezTo>
                    <a:pt x="1229" y="119"/>
                    <a:pt x="1229" y="119"/>
                    <a:pt x="1229" y="119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245" y="102"/>
                    <a:pt x="1245" y="102"/>
                    <a:pt x="1245" y="102"/>
                  </a:cubicBezTo>
                  <a:cubicBezTo>
                    <a:pt x="1245" y="102"/>
                    <a:pt x="1245" y="102"/>
                    <a:pt x="1245" y="102"/>
                  </a:cubicBezTo>
                  <a:cubicBezTo>
                    <a:pt x="1225" y="151"/>
                    <a:pt x="1225" y="151"/>
                    <a:pt x="1225" y="151"/>
                  </a:cubicBezTo>
                  <a:cubicBezTo>
                    <a:pt x="1225" y="151"/>
                    <a:pt x="1225" y="151"/>
                    <a:pt x="1225" y="151"/>
                  </a:cubicBezTo>
                  <a:cubicBezTo>
                    <a:pt x="1222" y="152"/>
                    <a:pt x="1222" y="152"/>
                    <a:pt x="1222" y="152"/>
                  </a:cubicBezTo>
                  <a:cubicBezTo>
                    <a:pt x="1222" y="152"/>
                    <a:pt x="1222" y="152"/>
                    <a:pt x="1222" y="152"/>
                  </a:cubicBezTo>
                  <a:cubicBezTo>
                    <a:pt x="1220" y="153"/>
                    <a:pt x="1220" y="153"/>
                    <a:pt x="1220" y="153"/>
                  </a:cubicBezTo>
                  <a:cubicBezTo>
                    <a:pt x="1220" y="153"/>
                    <a:pt x="1220" y="153"/>
                    <a:pt x="1220" y="153"/>
                  </a:cubicBezTo>
                  <a:cubicBezTo>
                    <a:pt x="1218" y="153"/>
                    <a:pt x="1218" y="153"/>
                    <a:pt x="1218" y="153"/>
                  </a:cubicBezTo>
                  <a:cubicBezTo>
                    <a:pt x="1218" y="153"/>
                    <a:pt x="1218" y="153"/>
                    <a:pt x="1218" y="153"/>
                  </a:cubicBezTo>
                  <a:cubicBezTo>
                    <a:pt x="1217" y="153"/>
                    <a:pt x="1217" y="153"/>
                    <a:pt x="1217" y="153"/>
                  </a:cubicBezTo>
                  <a:cubicBezTo>
                    <a:pt x="1217" y="153"/>
                    <a:pt x="1217" y="153"/>
                    <a:pt x="1217" y="153"/>
                  </a:cubicBezTo>
                  <a:cubicBezTo>
                    <a:pt x="1215" y="153"/>
                    <a:pt x="1215" y="153"/>
                    <a:pt x="1215" y="153"/>
                  </a:cubicBezTo>
                  <a:cubicBezTo>
                    <a:pt x="1215" y="153"/>
                    <a:pt x="1215" y="153"/>
                    <a:pt x="1215" y="153"/>
                  </a:cubicBezTo>
                  <a:cubicBezTo>
                    <a:pt x="1214" y="153"/>
                    <a:pt x="1214" y="153"/>
                    <a:pt x="1214" y="153"/>
                  </a:cubicBezTo>
                  <a:cubicBezTo>
                    <a:pt x="1214" y="153"/>
                    <a:pt x="1214" y="153"/>
                    <a:pt x="1214" y="153"/>
                  </a:cubicBezTo>
                  <a:cubicBezTo>
                    <a:pt x="1212" y="153"/>
                    <a:pt x="1212" y="153"/>
                    <a:pt x="1212" y="153"/>
                  </a:cubicBezTo>
                  <a:cubicBezTo>
                    <a:pt x="1212" y="153"/>
                    <a:pt x="1212" y="153"/>
                    <a:pt x="1212" y="153"/>
                  </a:cubicBezTo>
                  <a:cubicBezTo>
                    <a:pt x="1211" y="153"/>
                    <a:pt x="1211" y="153"/>
                    <a:pt x="1211" y="153"/>
                  </a:cubicBezTo>
                  <a:cubicBezTo>
                    <a:pt x="1211" y="153"/>
                    <a:pt x="1211" y="153"/>
                    <a:pt x="1211" y="153"/>
                  </a:cubicBezTo>
                  <a:cubicBezTo>
                    <a:pt x="1207" y="157"/>
                    <a:pt x="1207" y="157"/>
                    <a:pt x="1207" y="157"/>
                  </a:cubicBezTo>
                  <a:cubicBezTo>
                    <a:pt x="1207" y="157"/>
                    <a:pt x="1207" y="157"/>
                    <a:pt x="1207" y="157"/>
                  </a:cubicBezTo>
                  <a:cubicBezTo>
                    <a:pt x="1204" y="161"/>
                    <a:pt x="1204" y="161"/>
                    <a:pt x="1204" y="161"/>
                  </a:cubicBezTo>
                  <a:cubicBezTo>
                    <a:pt x="1204" y="161"/>
                    <a:pt x="1204" y="161"/>
                    <a:pt x="1204" y="161"/>
                  </a:cubicBezTo>
                  <a:cubicBezTo>
                    <a:pt x="1203" y="166"/>
                    <a:pt x="1203" y="166"/>
                    <a:pt x="1203" y="166"/>
                  </a:cubicBezTo>
                  <a:cubicBezTo>
                    <a:pt x="1203" y="166"/>
                    <a:pt x="1203" y="166"/>
                    <a:pt x="1203" y="166"/>
                  </a:cubicBezTo>
                  <a:cubicBezTo>
                    <a:pt x="1203" y="171"/>
                    <a:pt x="1203" y="171"/>
                    <a:pt x="1203" y="171"/>
                  </a:cubicBezTo>
                  <a:cubicBezTo>
                    <a:pt x="1203" y="171"/>
                    <a:pt x="1203" y="171"/>
                    <a:pt x="1203" y="171"/>
                  </a:cubicBezTo>
                  <a:cubicBezTo>
                    <a:pt x="1202" y="176"/>
                    <a:pt x="1202" y="176"/>
                    <a:pt x="1202" y="176"/>
                  </a:cubicBezTo>
                  <a:cubicBezTo>
                    <a:pt x="1202" y="176"/>
                    <a:pt x="1202" y="176"/>
                    <a:pt x="1202" y="176"/>
                  </a:cubicBezTo>
                  <a:cubicBezTo>
                    <a:pt x="1202" y="181"/>
                    <a:pt x="1202" y="181"/>
                    <a:pt x="1202" y="181"/>
                  </a:cubicBezTo>
                  <a:cubicBezTo>
                    <a:pt x="1202" y="181"/>
                    <a:pt x="1202" y="181"/>
                    <a:pt x="1202" y="181"/>
                  </a:cubicBezTo>
                  <a:cubicBezTo>
                    <a:pt x="1203" y="185"/>
                    <a:pt x="1203" y="185"/>
                    <a:pt x="1203" y="185"/>
                  </a:cubicBezTo>
                  <a:cubicBezTo>
                    <a:pt x="1203" y="185"/>
                    <a:pt x="1203" y="185"/>
                    <a:pt x="1203" y="185"/>
                  </a:cubicBezTo>
                  <a:cubicBezTo>
                    <a:pt x="1206" y="188"/>
                    <a:pt x="1206" y="188"/>
                    <a:pt x="1206" y="188"/>
                  </a:cubicBezTo>
                  <a:cubicBezTo>
                    <a:pt x="1206" y="188"/>
                    <a:pt x="1206" y="188"/>
                    <a:pt x="1206" y="188"/>
                  </a:cubicBezTo>
                  <a:cubicBezTo>
                    <a:pt x="1246" y="170"/>
                    <a:pt x="1246" y="170"/>
                    <a:pt x="1246" y="170"/>
                  </a:cubicBezTo>
                  <a:cubicBezTo>
                    <a:pt x="1246" y="170"/>
                    <a:pt x="1246" y="170"/>
                    <a:pt x="1246" y="170"/>
                  </a:cubicBezTo>
                  <a:cubicBezTo>
                    <a:pt x="1262" y="66"/>
                    <a:pt x="1262" y="66"/>
                    <a:pt x="1262" y="66"/>
                  </a:cubicBezTo>
                  <a:cubicBezTo>
                    <a:pt x="1262" y="66"/>
                    <a:pt x="1262" y="66"/>
                    <a:pt x="1262" y="66"/>
                  </a:cubicBezTo>
                  <a:cubicBezTo>
                    <a:pt x="1260" y="63"/>
                    <a:pt x="1260" y="63"/>
                    <a:pt x="1260" y="63"/>
                  </a:cubicBezTo>
                  <a:cubicBezTo>
                    <a:pt x="1260" y="63"/>
                    <a:pt x="1260" y="63"/>
                    <a:pt x="1260" y="63"/>
                  </a:cubicBezTo>
                  <a:cubicBezTo>
                    <a:pt x="1259" y="60"/>
                    <a:pt x="1259" y="60"/>
                    <a:pt x="1259" y="60"/>
                  </a:cubicBezTo>
                  <a:cubicBezTo>
                    <a:pt x="1259" y="60"/>
                    <a:pt x="1259" y="60"/>
                    <a:pt x="1259" y="60"/>
                  </a:cubicBezTo>
                  <a:cubicBezTo>
                    <a:pt x="1258" y="58"/>
                    <a:pt x="1258" y="58"/>
                    <a:pt x="1258" y="58"/>
                  </a:cubicBezTo>
                  <a:cubicBezTo>
                    <a:pt x="1258" y="58"/>
                    <a:pt x="1258" y="58"/>
                    <a:pt x="1258" y="58"/>
                  </a:cubicBezTo>
                  <a:cubicBezTo>
                    <a:pt x="1258" y="54"/>
                    <a:pt x="1258" y="54"/>
                    <a:pt x="1258" y="54"/>
                  </a:cubicBezTo>
                  <a:cubicBezTo>
                    <a:pt x="1258" y="54"/>
                    <a:pt x="1258" y="54"/>
                    <a:pt x="1258" y="54"/>
                  </a:cubicBezTo>
                  <a:cubicBezTo>
                    <a:pt x="1257" y="51"/>
                    <a:pt x="1257" y="51"/>
                    <a:pt x="1257" y="51"/>
                  </a:cubicBezTo>
                  <a:cubicBezTo>
                    <a:pt x="1257" y="51"/>
                    <a:pt x="1257" y="51"/>
                    <a:pt x="1257" y="51"/>
                  </a:cubicBezTo>
                  <a:cubicBezTo>
                    <a:pt x="1257" y="47"/>
                    <a:pt x="1257" y="47"/>
                    <a:pt x="1257" y="47"/>
                  </a:cubicBezTo>
                  <a:cubicBezTo>
                    <a:pt x="1257" y="47"/>
                    <a:pt x="1257" y="47"/>
                    <a:pt x="1257" y="47"/>
                  </a:cubicBezTo>
                  <a:cubicBezTo>
                    <a:pt x="1257" y="44"/>
                    <a:pt x="1257" y="44"/>
                    <a:pt x="1257" y="44"/>
                  </a:cubicBezTo>
                  <a:cubicBezTo>
                    <a:pt x="1257" y="44"/>
                    <a:pt x="1257" y="44"/>
                    <a:pt x="1257" y="44"/>
                  </a:cubicBezTo>
                  <a:cubicBezTo>
                    <a:pt x="1260" y="40"/>
                    <a:pt x="1260" y="40"/>
                    <a:pt x="1260" y="40"/>
                  </a:cubicBezTo>
                  <a:cubicBezTo>
                    <a:pt x="1260" y="40"/>
                    <a:pt x="1260" y="40"/>
                    <a:pt x="1260" y="40"/>
                  </a:cubicBezTo>
                  <a:cubicBezTo>
                    <a:pt x="1262" y="41"/>
                    <a:pt x="1262" y="41"/>
                    <a:pt x="1262" y="41"/>
                  </a:cubicBezTo>
                  <a:cubicBezTo>
                    <a:pt x="1262" y="41"/>
                    <a:pt x="1262" y="41"/>
                    <a:pt x="1262" y="41"/>
                  </a:cubicBezTo>
                  <a:cubicBezTo>
                    <a:pt x="1264" y="40"/>
                    <a:pt x="1264" y="40"/>
                    <a:pt x="1264" y="40"/>
                  </a:cubicBezTo>
                  <a:cubicBezTo>
                    <a:pt x="1264" y="40"/>
                    <a:pt x="1264" y="40"/>
                    <a:pt x="1264" y="40"/>
                  </a:cubicBezTo>
                  <a:cubicBezTo>
                    <a:pt x="1268" y="40"/>
                    <a:pt x="1268" y="40"/>
                    <a:pt x="1268" y="40"/>
                  </a:cubicBezTo>
                  <a:cubicBezTo>
                    <a:pt x="1268" y="40"/>
                    <a:pt x="1268" y="40"/>
                    <a:pt x="1268" y="40"/>
                  </a:cubicBezTo>
                  <a:cubicBezTo>
                    <a:pt x="1271" y="38"/>
                    <a:pt x="1271" y="38"/>
                    <a:pt x="1271" y="38"/>
                  </a:cubicBezTo>
                  <a:cubicBezTo>
                    <a:pt x="1271" y="38"/>
                    <a:pt x="1271" y="38"/>
                    <a:pt x="1271" y="38"/>
                  </a:cubicBezTo>
                  <a:cubicBezTo>
                    <a:pt x="1273" y="38"/>
                    <a:pt x="1273" y="38"/>
                    <a:pt x="1273" y="38"/>
                  </a:cubicBezTo>
                  <a:cubicBezTo>
                    <a:pt x="1273" y="38"/>
                    <a:pt x="1273" y="38"/>
                    <a:pt x="1273" y="38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9" y="37"/>
                    <a:pt x="1279" y="37"/>
                    <a:pt x="1279" y="37"/>
                  </a:cubicBezTo>
                  <a:cubicBezTo>
                    <a:pt x="1279" y="37"/>
                    <a:pt x="1279" y="37"/>
                    <a:pt x="1279" y="37"/>
                  </a:cubicBezTo>
                  <a:cubicBezTo>
                    <a:pt x="1282" y="38"/>
                    <a:pt x="1282" y="38"/>
                    <a:pt x="1282" y="38"/>
                  </a:cubicBezTo>
                  <a:cubicBezTo>
                    <a:pt x="1282" y="38"/>
                    <a:pt x="1282" y="38"/>
                    <a:pt x="1282" y="38"/>
                  </a:cubicBezTo>
                  <a:cubicBezTo>
                    <a:pt x="1282" y="54"/>
                    <a:pt x="1282" y="54"/>
                    <a:pt x="1282" y="54"/>
                  </a:cubicBezTo>
                  <a:cubicBezTo>
                    <a:pt x="1282" y="54"/>
                    <a:pt x="1282" y="54"/>
                    <a:pt x="1282" y="54"/>
                  </a:cubicBezTo>
                  <a:cubicBezTo>
                    <a:pt x="1280" y="69"/>
                    <a:pt x="1280" y="69"/>
                    <a:pt x="1280" y="69"/>
                  </a:cubicBezTo>
                  <a:cubicBezTo>
                    <a:pt x="1280" y="69"/>
                    <a:pt x="1280" y="69"/>
                    <a:pt x="1280" y="69"/>
                  </a:cubicBezTo>
                  <a:cubicBezTo>
                    <a:pt x="1276" y="84"/>
                    <a:pt x="1276" y="84"/>
                    <a:pt x="1276" y="84"/>
                  </a:cubicBezTo>
                  <a:cubicBezTo>
                    <a:pt x="1276" y="84"/>
                    <a:pt x="1276" y="84"/>
                    <a:pt x="1276" y="84"/>
                  </a:cubicBezTo>
                  <a:cubicBezTo>
                    <a:pt x="1273" y="99"/>
                    <a:pt x="1273" y="99"/>
                    <a:pt x="1273" y="99"/>
                  </a:cubicBezTo>
                  <a:cubicBezTo>
                    <a:pt x="1273" y="99"/>
                    <a:pt x="1273" y="99"/>
                    <a:pt x="1273" y="99"/>
                  </a:cubicBezTo>
                  <a:cubicBezTo>
                    <a:pt x="1268" y="114"/>
                    <a:pt x="1268" y="114"/>
                    <a:pt x="1268" y="114"/>
                  </a:cubicBezTo>
                  <a:cubicBezTo>
                    <a:pt x="1268" y="114"/>
                    <a:pt x="1268" y="114"/>
                    <a:pt x="1268" y="114"/>
                  </a:cubicBezTo>
                  <a:cubicBezTo>
                    <a:pt x="1264" y="129"/>
                    <a:pt x="1264" y="129"/>
                    <a:pt x="1264" y="129"/>
                  </a:cubicBezTo>
                  <a:cubicBezTo>
                    <a:pt x="1264" y="129"/>
                    <a:pt x="1264" y="129"/>
                    <a:pt x="1264" y="129"/>
                  </a:cubicBezTo>
                  <a:cubicBezTo>
                    <a:pt x="1261" y="144"/>
                    <a:pt x="1261" y="144"/>
                    <a:pt x="1261" y="144"/>
                  </a:cubicBezTo>
                  <a:cubicBezTo>
                    <a:pt x="1261" y="144"/>
                    <a:pt x="1261" y="144"/>
                    <a:pt x="1261" y="144"/>
                  </a:cubicBezTo>
                  <a:cubicBezTo>
                    <a:pt x="1260" y="159"/>
                    <a:pt x="1260" y="159"/>
                    <a:pt x="1260" y="159"/>
                  </a:cubicBezTo>
                  <a:cubicBezTo>
                    <a:pt x="1260" y="159"/>
                    <a:pt x="1260" y="159"/>
                    <a:pt x="1260" y="159"/>
                  </a:cubicBezTo>
                  <a:cubicBezTo>
                    <a:pt x="1263" y="161"/>
                    <a:pt x="1263" y="161"/>
                    <a:pt x="1263" y="161"/>
                  </a:cubicBezTo>
                  <a:cubicBezTo>
                    <a:pt x="1263" y="161"/>
                    <a:pt x="1263" y="161"/>
                    <a:pt x="1263" y="161"/>
                  </a:cubicBezTo>
                  <a:cubicBezTo>
                    <a:pt x="1303" y="152"/>
                    <a:pt x="1303" y="152"/>
                    <a:pt x="1303" y="152"/>
                  </a:cubicBezTo>
                  <a:cubicBezTo>
                    <a:pt x="1303" y="152"/>
                    <a:pt x="1303" y="152"/>
                    <a:pt x="1303" y="152"/>
                  </a:cubicBezTo>
                  <a:cubicBezTo>
                    <a:pt x="1320" y="176"/>
                    <a:pt x="1320" y="176"/>
                    <a:pt x="1320" y="176"/>
                  </a:cubicBezTo>
                  <a:cubicBezTo>
                    <a:pt x="1320" y="176"/>
                    <a:pt x="1320" y="176"/>
                    <a:pt x="1320" y="176"/>
                  </a:cubicBezTo>
                  <a:cubicBezTo>
                    <a:pt x="1311" y="174"/>
                    <a:pt x="1311" y="174"/>
                    <a:pt x="1311" y="174"/>
                  </a:cubicBezTo>
                  <a:cubicBezTo>
                    <a:pt x="1311" y="174"/>
                    <a:pt x="1311" y="174"/>
                    <a:pt x="1311" y="174"/>
                  </a:cubicBezTo>
                  <a:cubicBezTo>
                    <a:pt x="1301" y="172"/>
                    <a:pt x="1301" y="172"/>
                    <a:pt x="1301" y="172"/>
                  </a:cubicBezTo>
                  <a:cubicBezTo>
                    <a:pt x="1301" y="172"/>
                    <a:pt x="1301" y="172"/>
                    <a:pt x="1301" y="172"/>
                  </a:cubicBezTo>
                  <a:cubicBezTo>
                    <a:pt x="1292" y="171"/>
                    <a:pt x="1292" y="171"/>
                    <a:pt x="1292" y="171"/>
                  </a:cubicBezTo>
                  <a:cubicBezTo>
                    <a:pt x="1292" y="171"/>
                    <a:pt x="1292" y="171"/>
                    <a:pt x="1292" y="171"/>
                  </a:cubicBezTo>
                  <a:cubicBezTo>
                    <a:pt x="1283" y="170"/>
                    <a:pt x="1283" y="170"/>
                    <a:pt x="1283" y="170"/>
                  </a:cubicBezTo>
                  <a:cubicBezTo>
                    <a:pt x="1283" y="170"/>
                    <a:pt x="1283" y="170"/>
                    <a:pt x="1283" y="170"/>
                  </a:cubicBezTo>
                  <a:cubicBezTo>
                    <a:pt x="1274" y="171"/>
                    <a:pt x="1274" y="171"/>
                    <a:pt x="1274" y="171"/>
                  </a:cubicBezTo>
                  <a:cubicBezTo>
                    <a:pt x="1274" y="171"/>
                    <a:pt x="1274" y="171"/>
                    <a:pt x="1274" y="171"/>
                  </a:cubicBezTo>
                  <a:cubicBezTo>
                    <a:pt x="1264" y="172"/>
                    <a:pt x="1264" y="172"/>
                    <a:pt x="1264" y="172"/>
                  </a:cubicBezTo>
                  <a:cubicBezTo>
                    <a:pt x="1264" y="172"/>
                    <a:pt x="1264" y="172"/>
                    <a:pt x="1264" y="172"/>
                  </a:cubicBezTo>
                  <a:cubicBezTo>
                    <a:pt x="1255" y="175"/>
                    <a:pt x="1255" y="175"/>
                    <a:pt x="1255" y="175"/>
                  </a:cubicBezTo>
                  <a:cubicBezTo>
                    <a:pt x="1255" y="175"/>
                    <a:pt x="1255" y="175"/>
                    <a:pt x="1255" y="175"/>
                  </a:cubicBezTo>
                  <a:cubicBezTo>
                    <a:pt x="1248" y="180"/>
                    <a:pt x="1248" y="180"/>
                    <a:pt x="1248" y="180"/>
                  </a:cubicBezTo>
                  <a:cubicBezTo>
                    <a:pt x="1248" y="180"/>
                    <a:pt x="1248" y="180"/>
                    <a:pt x="1248" y="180"/>
                  </a:cubicBezTo>
                  <a:cubicBezTo>
                    <a:pt x="1182" y="213"/>
                    <a:pt x="1182" y="213"/>
                    <a:pt x="1182" y="213"/>
                  </a:cubicBezTo>
                  <a:cubicBezTo>
                    <a:pt x="1182" y="213"/>
                    <a:pt x="1182" y="213"/>
                    <a:pt x="1182" y="213"/>
                  </a:cubicBezTo>
                  <a:cubicBezTo>
                    <a:pt x="1181" y="215"/>
                    <a:pt x="1181" y="215"/>
                    <a:pt x="1181" y="215"/>
                  </a:cubicBezTo>
                  <a:cubicBezTo>
                    <a:pt x="1181" y="215"/>
                    <a:pt x="1181" y="215"/>
                    <a:pt x="1181" y="215"/>
                  </a:cubicBezTo>
                  <a:cubicBezTo>
                    <a:pt x="1181" y="217"/>
                    <a:pt x="1181" y="217"/>
                    <a:pt x="1181" y="217"/>
                  </a:cubicBezTo>
                  <a:cubicBezTo>
                    <a:pt x="1181" y="217"/>
                    <a:pt x="1181" y="217"/>
                    <a:pt x="1181" y="217"/>
                  </a:cubicBezTo>
                  <a:cubicBezTo>
                    <a:pt x="1181" y="219"/>
                    <a:pt x="1181" y="219"/>
                    <a:pt x="1181" y="219"/>
                  </a:cubicBezTo>
                  <a:cubicBezTo>
                    <a:pt x="1181" y="219"/>
                    <a:pt x="1181" y="219"/>
                    <a:pt x="1181" y="219"/>
                  </a:cubicBezTo>
                  <a:cubicBezTo>
                    <a:pt x="1181" y="221"/>
                    <a:pt x="1181" y="221"/>
                    <a:pt x="1181" y="221"/>
                  </a:cubicBezTo>
                  <a:cubicBezTo>
                    <a:pt x="1181" y="221"/>
                    <a:pt x="1181" y="221"/>
                    <a:pt x="1181" y="221"/>
                  </a:cubicBezTo>
                  <a:cubicBezTo>
                    <a:pt x="1181" y="224"/>
                    <a:pt x="1181" y="224"/>
                    <a:pt x="1181" y="224"/>
                  </a:cubicBezTo>
                  <a:cubicBezTo>
                    <a:pt x="1181" y="224"/>
                    <a:pt x="1181" y="224"/>
                    <a:pt x="1181" y="224"/>
                  </a:cubicBezTo>
                  <a:cubicBezTo>
                    <a:pt x="1181" y="226"/>
                    <a:pt x="1181" y="226"/>
                    <a:pt x="1181" y="226"/>
                  </a:cubicBezTo>
                  <a:cubicBezTo>
                    <a:pt x="1181" y="226"/>
                    <a:pt x="1181" y="226"/>
                    <a:pt x="1181" y="226"/>
                  </a:cubicBezTo>
                  <a:cubicBezTo>
                    <a:pt x="1181" y="228"/>
                    <a:pt x="1181" y="228"/>
                    <a:pt x="1181" y="228"/>
                  </a:cubicBezTo>
                  <a:cubicBezTo>
                    <a:pt x="1181" y="228"/>
                    <a:pt x="1181" y="228"/>
                    <a:pt x="1181" y="228"/>
                  </a:cubicBezTo>
                  <a:cubicBezTo>
                    <a:pt x="1183" y="229"/>
                    <a:pt x="1183" y="229"/>
                    <a:pt x="1183" y="229"/>
                  </a:cubicBezTo>
                  <a:cubicBezTo>
                    <a:pt x="1183" y="229"/>
                    <a:pt x="1183" y="229"/>
                    <a:pt x="1183" y="229"/>
                  </a:cubicBezTo>
                  <a:cubicBezTo>
                    <a:pt x="1188" y="229"/>
                    <a:pt x="1188" y="229"/>
                    <a:pt x="1188" y="229"/>
                  </a:cubicBezTo>
                  <a:cubicBezTo>
                    <a:pt x="1188" y="229"/>
                    <a:pt x="1188" y="229"/>
                    <a:pt x="1188" y="229"/>
                  </a:cubicBezTo>
                  <a:cubicBezTo>
                    <a:pt x="1225" y="204"/>
                    <a:pt x="1225" y="204"/>
                    <a:pt x="1225" y="204"/>
                  </a:cubicBezTo>
                  <a:cubicBezTo>
                    <a:pt x="1225" y="204"/>
                    <a:pt x="1225" y="204"/>
                    <a:pt x="1225" y="204"/>
                  </a:cubicBezTo>
                  <a:cubicBezTo>
                    <a:pt x="1229" y="204"/>
                    <a:pt x="1229" y="204"/>
                    <a:pt x="1229" y="204"/>
                  </a:cubicBezTo>
                  <a:cubicBezTo>
                    <a:pt x="1229" y="204"/>
                    <a:pt x="1229" y="204"/>
                    <a:pt x="1229" y="204"/>
                  </a:cubicBezTo>
                  <a:cubicBezTo>
                    <a:pt x="1233" y="203"/>
                    <a:pt x="1233" y="203"/>
                    <a:pt x="1233" y="203"/>
                  </a:cubicBezTo>
                  <a:cubicBezTo>
                    <a:pt x="1233" y="203"/>
                    <a:pt x="1233" y="203"/>
                    <a:pt x="1233" y="203"/>
                  </a:cubicBezTo>
                  <a:cubicBezTo>
                    <a:pt x="1237" y="203"/>
                    <a:pt x="1237" y="203"/>
                    <a:pt x="1237" y="203"/>
                  </a:cubicBezTo>
                  <a:cubicBezTo>
                    <a:pt x="1237" y="203"/>
                    <a:pt x="1237" y="203"/>
                    <a:pt x="1237" y="203"/>
                  </a:cubicBezTo>
                  <a:cubicBezTo>
                    <a:pt x="1242" y="202"/>
                    <a:pt x="1242" y="202"/>
                    <a:pt x="1242" y="202"/>
                  </a:cubicBezTo>
                  <a:cubicBezTo>
                    <a:pt x="1242" y="202"/>
                    <a:pt x="1242" y="202"/>
                    <a:pt x="1242" y="202"/>
                  </a:cubicBezTo>
                  <a:cubicBezTo>
                    <a:pt x="1245" y="203"/>
                    <a:pt x="1245" y="203"/>
                    <a:pt x="1245" y="203"/>
                  </a:cubicBezTo>
                  <a:cubicBezTo>
                    <a:pt x="1245" y="203"/>
                    <a:pt x="1245" y="203"/>
                    <a:pt x="1245" y="203"/>
                  </a:cubicBezTo>
                  <a:cubicBezTo>
                    <a:pt x="1251" y="204"/>
                    <a:pt x="1251" y="204"/>
                    <a:pt x="1251" y="204"/>
                  </a:cubicBezTo>
                  <a:cubicBezTo>
                    <a:pt x="1251" y="204"/>
                    <a:pt x="1251" y="204"/>
                    <a:pt x="1251" y="204"/>
                  </a:cubicBezTo>
                  <a:cubicBezTo>
                    <a:pt x="1254" y="206"/>
                    <a:pt x="1254" y="206"/>
                    <a:pt x="1254" y="206"/>
                  </a:cubicBezTo>
                  <a:cubicBezTo>
                    <a:pt x="1254" y="206"/>
                    <a:pt x="1254" y="206"/>
                    <a:pt x="1254" y="206"/>
                  </a:cubicBezTo>
                  <a:cubicBezTo>
                    <a:pt x="1259" y="207"/>
                    <a:pt x="1259" y="207"/>
                    <a:pt x="1259" y="207"/>
                  </a:cubicBezTo>
                  <a:cubicBezTo>
                    <a:pt x="1259" y="207"/>
                    <a:pt x="1259" y="207"/>
                    <a:pt x="1259" y="207"/>
                  </a:cubicBezTo>
                  <a:cubicBezTo>
                    <a:pt x="1244" y="229"/>
                    <a:pt x="1237" y="234"/>
                    <a:pt x="1237" y="235"/>
                  </a:cubicBezTo>
                  <a:cubicBezTo>
                    <a:pt x="1237" y="235"/>
                    <a:pt x="1237" y="235"/>
                    <a:pt x="1237" y="235"/>
                  </a:cubicBezTo>
                  <a:cubicBezTo>
                    <a:pt x="1237" y="236"/>
                    <a:pt x="1237" y="236"/>
                    <a:pt x="1237" y="236"/>
                  </a:cubicBezTo>
                  <a:cubicBezTo>
                    <a:pt x="1234" y="239"/>
                    <a:pt x="1234" y="239"/>
                    <a:pt x="1234" y="239"/>
                  </a:cubicBezTo>
                  <a:cubicBezTo>
                    <a:pt x="1232" y="241"/>
                    <a:pt x="1232" y="241"/>
                    <a:pt x="1232" y="241"/>
                  </a:cubicBezTo>
                  <a:cubicBezTo>
                    <a:pt x="1232" y="241"/>
                    <a:pt x="1232" y="241"/>
                    <a:pt x="1232" y="241"/>
                  </a:cubicBezTo>
                  <a:cubicBezTo>
                    <a:pt x="1231" y="242"/>
                    <a:pt x="1231" y="242"/>
                    <a:pt x="1231" y="242"/>
                  </a:cubicBezTo>
                  <a:cubicBezTo>
                    <a:pt x="1231" y="242"/>
                    <a:pt x="1231" y="242"/>
                    <a:pt x="1231" y="242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5"/>
                    <a:pt x="1230" y="245"/>
                    <a:pt x="1230" y="245"/>
                  </a:cubicBezTo>
                  <a:cubicBezTo>
                    <a:pt x="1230" y="245"/>
                    <a:pt x="1230" y="245"/>
                    <a:pt x="1230" y="245"/>
                  </a:cubicBezTo>
                  <a:cubicBezTo>
                    <a:pt x="1230" y="246"/>
                    <a:pt x="1230" y="246"/>
                    <a:pt x="1230" y="246"/>
                  </a:cubicBezTo>
                  <a:cubicBezTo>
                    <a:pt x="1230" y="246"/>
                    <a:pt x="1230" y="246"/>
                    <a:pt x="1230" y="246"/>
                  </a:cubicBezTo>
                  <a:cubicBezTo>
                    <a:pt x="1230" y="248"/>
                    <a:pt x="1230" y="248"/>
                    <a:pt x="1230" y="248"/>
                  </a:cubicBezTo>
                  <a:cubicBezTo>
                    <a:pt x="1230" y="248"/>
                    <a:pt x="1230" y="248"/>
                    <a:pt x="1230" y="248"/>
                  </a:cubicBezTo>
                  <a:cubicBezTo>
                    <a:pt x="1230" y="249"/>
                    <a:pt x="1230" y="249"/>
                    <a:pt x="1230" y="249"/>
                  </a:cubicBezTo>
                  <a:cubicBezTo>
                    <a:pt x="1230" y="249"/>
                    <a:pt x="1230" y="249"/>
                    <a:pt x="1230" y="249"/>
                  </a:cubicBezTo>
                  <a:cubicBezTo>
                    <a:pt x="1230" y="251"/>
                    <a:pt x="1230" y="251"/>
                    <a:pt x="1230" y="251"/>
                  </a:cubicBezTo>
                  <a:cubicBezTo>
                    <a:pt x="1230" y="251"/>
                    <a:pt x="1230" y="251"/>
                    <a:pt x="1230" y="251"/>
                  </a:cubicBezTo>
                  <a:cubicBezTo>
                    <a:pt x="1231" y="252"/>
                    <a:pt x="1231" y="252"/>
                    <a:pt x="1231" y="252"/>
                  </a:cubicBezTo>
                  <a:cubicBezTo>
                    <a:pt x="1231" y="252"/>
                    <a:pt x="1231" y="252"/>
                    <a:pt x="1231" y="252"/>
                  </a:cubicBezTo>
                  <a:cubicBezTo>
                    <a:pt x="1232" y="253"/>
                    <a:pt x="1232" y="253"/>
                    <a:pt x="1232" y="253"/>
                  </a:cubicBezTo>
                  <a:cubicBezTo>
                    <a:pt x="1232" y="253"/>
                    <a:pt x="1232" y="253"/>
                    <a:pt x="1232" y="253"/>
                  </a:cubicBezTo>
                  <a:cubicBezTo>
                    <a:pt x="1233" y="253"/>
                    <a:pt x="1233" y="253"/>
                    <a:pt x="1233" y="253"/>
                  </a:cubicBezTo>
                  <a:cubicBezTo>
                    <a:pt x="1233" y="253"/>
                    <a:pt x="1233" y="253"/>
                    <a:pt x="1233" y="253"/>
                  </a:cubicBezTo>
                  <a:cubicBezTo>
                    <a:pt x="1233" y="255"/>
                    <a:pt x="1233" y="255"/>
                    <a:pt x="1233" y="255"/>
                  </a:cubicBezTo>
                  <a:cubicBezTo>
                    <a:pt x="1233" y="255"/>
                    <a:pt x="1233" y="255"/>
                    <a:pt x="1233" y="255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7" y="257"/>
                    <a:pt x="1237" y="257"/>
                    <a:pt x="1237" y="257"/>
                  </a:cubicBezTo>
                  <a:cubicBezTo>
                    <a:pt x="1237" y="257"/>
                    <a:pt x="1237" y="257"/>
                    <a:pt x="1237" y="257"/>
                  </a:cubicBezTo>
                  <a:cubicBezTo>
                    <a:pt x="1236" y="263"/>
                    <a:pt x="1236" y="263"/>
                    <a:pt x="1236" y="263"/>
                  </a:cubicBezTo>
                  <a:cubicBezTo>
                    <a:pt x="1236" y="263"/>
                    <a:pt x="1236" y="263"/>
                    <a:pt x="1236" y="263"/>
                  </a:cubicBezTo>
                  <a:cubicBezTo>
                    <a:pt x="1234" y="266"/>
                    <a:pt x="1234" y="266"/>
                    <a:pt x="1234" y="266"/>
                  </a:cubicBezTo>
                  <a:cubicBezTo>
                    <a:pt x="1234" y="266"/>
                    <a:pt x="1234" y="266"/>
                    <a:pt x="1234" y="266"/>
                  </a:cubicBezTo>
                  <a:cubicBezTo>
                    <a:pt x="1232" y="267"/>
                    <a:pt x="1232" y="267"/>
                    <a:pt x="1232" y="267"/>
                  </a:cubicBezTo>
                  <a:cubicBezTo>
                    <a:pt x="1232" y="267"/>
                    <a:pt x="1232" y="267"/>
                    <a:pt x="1232" y="267"/>
                  </a:cubicBezTo>
                  <a:cubicBezTo>
                    <a:pt x="1230" y="269"/>
                    <a:pt x="1230" y="269"/>
                    <a:pt x="1230" y="269"/>
                  </a:cubicBezTo>
                  <a:cubicBezTo>
                    <a:pt x="1230" y="269"/>
                    <a:pt x="1230" y="269"/>
                    <a:pt x="1230" y="269"/>
                  </a:cubicBezTo>
                  <a:cubicBezTo>
                    <a:pt x="1229" y="269"/>
                    <a:pt x="1229" y="269"/>
                    <a:pt x="1229" y="269"/>
                  </a:cubicBezTo>
                  <a:cubicBezTo>
                    <a:pt x="1229" y="269"/>
                    <a:pt x="1229" y="269"/>
                    <a:pt x="1229" y="269"/>
                  </a:cubicBezTo>
                  <a:cubicBezTo>
                    <a:pt x="1225" y="271"/>
                    <a:pt x="1225" y="271"/>
                    <a:pt x="1225" y="271"/>
                  </a:cubicBezTo>
                  <a:cubicBezTo>
                    <a:pt x="1225" y="271"/>
                    <a:pt x="1225" y="271"/>
                    <a:pt x="1225" y="271"/>
                  </a:cubicBezTo>
                  <a:cubicBezTo>
                    <a:pt x="1223" y="272"/>
                    <a:pt x="1223" y="272"/>
                    <a:pt x="1223" y="272"/>
                  </a:cubicBezTo>
                  <a:cubicBezTo>
                    <a:pt x="1223" y="272"/>
                    <a:pt x="1223" y="272"/>
                    <a:pt x="1223" y="272"/>
                  </a:cubicBezTo>
                  <a:cubicBezTo>
                    <a:pt x="1221" y="274"/>
                    <a:pt x="1221" y="274"/>
                    <a:pt x="1221" y="274"/>
                  </a:cubicBezTo>
                  <a:cubicBezTo>
                    <a:pt x="1221" y="274"/>
                    <a:pt x="1221" y="274"/>
                    <a:pt x="1221" y="274"/>
                  </a:cubicBezTo>
                  <a:cubicBezTo>
                    <a:pt x="1219" y="275"/>
                    <a:pt x="1219" y="275"/>
                    <a:pt x="1219" y="275"/>
                  </a:cubicBezTo>
                  <a:cubicBezTo>
                    <a:pt x="1219" y="275"/>
                    <a:pt x="1219" y="275"/>
                    <a:pt x="1219" y="275"/>
                  </a:cubicBezTo>
                  <a:cubicBezTo>
                    <a:pt x="1217" y="278"/>
                    <a:pt x="1217" y="278"/>
                    <a:pt x="1217" y="278"/>
                  </a:cubicBezTo>
                  <a:cubicBezTo>
                    <a:pt x="1217" y="278"/>
                    <a:pt x="1217" y="278"/>
                    <a:pt x="1217" y="278"/>
                  </a:cubicBezTo>
                  <a:cubicBezTo>
                    <a:pt x="1218" y="280"/>
                    <a:pt x="1218" y="280"/>
                    <a:pt x="1218" y="280"/>
                  </a:cubicBezTo>
                  <a:cubicBezTo>
                    <a:pt x="1218" y="280"/>
                    <a:pt x="1218" y="280"/>
                    <a:pt x="1218" y="280"/>
                  </a:cubicBezTo>
                  <a:cubicBezTo>
                    <a:pt x="1218" y="282"/>
                    <a:pt x="1218" y="282"/>
                    <a:pt x="1218" y="282"/>
                  </a:cubicBezTo>
                  <a:cubicBezTo>
                    <a:pt x="1218" y="282"/>
                    <a:pt x="1218" y="282"/>
                    <a:pt x="1218" y="282"/>
                  </a:cubicBezTo>
                  <a:cubicBezTo>
                    <a:pt x="1221" y="282"/>
                    <a:pt x="1221" y="282"/>
                    <a:pt x="1221" y="282"/>
                  </a:cubicBezTo>
                  <a:cubicBezTo>
                    <a:pt x="1221" y="282"/>
                    <a:pt x="1221" y="282"/>
                    <a:pt x="1221" y="282"/>
                  </a:cubicBezTo>
                  <a:cubicBezTo>
                    <a:pt x="1222" y="284"/>
                    <a:pt x="1222" y="284"/>
                    <a:pt x="1222" y="284"/>
                  </a:cubicBezTo>
                  <a:cubicBezTo>
                    <a:pt x="1222" y="284"/>
                    <a:pt x="1222" y="284"/>
                    <a:pt x="1222" y="284"/>
                  </a:cubicBezTo>
                  <a:cubicBezTo>
                    <a:pt x="1225" y="285"/>
                    <a:pt x="1225" y="285"/>
                    <a:pt x="1225" y="285"/>
                  </a:cubicBezTo>
                  <a:cubicBezTo>
                    <a:pt x="1225" y="285"/>
                    <a:pt x="1225" y="285"/>
                    <a:pt x="1225" y="285"/>
                  </a:cubicBezTo>
                  <a:cubicBezTo>
                    <a:pt x="1226" y="286"/>
                    <a:pt x="1226" y="286"/>
                    <a:pt x="1226" y="286"/>
                  </a:cubicBezTo>
                  <a:cubicBezTo>
                    <a:pt x="1226" y="286"/>
                    <a:pt x="1226" y="286"/>
                    <a:pt x="1226" y="286"/>
                  </a:cubicBezTo>
                  <a:cubicBezTo>
                    <a:pt x="1230" y="287"/>
                    <a:pt x="1230" y="287"/>
                    <a:pt x="1230" y="287"/>
                  </a:cubicBezTo>
                  <a:cubicBezTo>
                    <a:pt x="1230" y="287"/>
                    <a:pt x="1230" y="287"/>
                    <a:pt x="1230" y="287"/>
                  </a:cubicBezTo>
                  <a:cubicBezTo>
                    <a:pt x="1230" y="289"/>
                    <a:pt x="1230" y="289"/>
                    <a:pt x="1230" y="289"/>
                  </a:cubicBezTo>
                  <a:cubicBezTo>
                    <a:pt x="1230" y="289"/>
                    <a:pt x="1230" y="289"/>
                    <a:pt x="1230" y="289"/>
                  </a:cubicBezTo>
                  <a:cubicBezTo>
                    <a:pt x="1230" y="290"/>
                    <a:pt x="1230" y="290"/>
                    <a:pt x="1230" y="290"/>
                  </a:cubicBezTo>
                  <a:cubicBezTo>
                    <a:pt x="1230" y="290"/>
                    <a:pt x="1230" y="290"/>
                    <a:pt x="1230" y="290"/>
                  </a:cubicBezTo>
                  <a:cubicBezTo>
                    <a:pt x="1230" y="291"/>
                    <a:pt x="1230" y="291"/>
                    <a:pt x="1230" y="291"/>
                  </a:cubicBezTo>
                  <a:cubicBezTo>
                    <a:pt x="1230" y="291"/>
                    <a:pt x="1230" y="291"/>
                    <a:pt x="1230" y="291"/>
                  </a:cubicBezTo>
                  <a:cubicBezTo>
                    <a:pt x="1231" y="292"/>
                    <a:pt x="1231" y="292"/>
                    <a:pt x="1231" y="292"/>
                  </a:cubicBezTo>
                  <a:cubicBezTo>
                    <a:pt x="1231" y="292"/>
                    <a:pt x="1231" y="292"/>
                    <a:pt x="1231" y="292"/>
                  </a:cubicBezTo>
                  <a:cubicBezTo>
                    <a:pt x="1231" y="294"/>
                    <a:pt x="1231" y="294"/>
                    <a:pt x="1231" y="294"/>
                  </a:cubicBezTo>
                  <a:cubicBezTo>
                    <a:pt x="1231" y="294"/>
                    <a:pt x="1231" y="294"/>
                    <a:pt x="1231" y="294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6"/>
                    <a:pt x="1231" y="296"/>
                    <a:pt x="1231" y="296"/>
                  </a:cubicBezTo>
                  <a:cubicBezTo>
                    <a:pt x="1231" y="296"/>
                    <a:pt x="1231" y="296"/>
                    <a:pt x="1231" y="296"/>
                  </a:cubicBezTo>
                  <a:cubicBezTo>
                    <a:pt x="1225" y="298"/>
                    <a:pt x="1225" y="298"/>
                    <a:pt x="1225" y="298"/>
                  </a:cubicBezTo>
                  <a:cubicBezTo>
                    <a:pt x="1225" y="298"/>
                    <a:pt x="1225" y="298"/>
                    <a:pt x="1225" y="298"/>
                  </a:cubicBezTo>
                  <a:cubicBezTo>
                    <a:pt x="1223" y="301"/>
                    <a:pt x="1223" y="301"/>
                    <a:pt x="1223" y="301"/>
                  </a:cubicBezTo>
                  <a:cubicBezTo>
                    <a:pt x="1223" y="301"/>
                    <a:pt x="1223" y="301"/>
                    <a:pt x="1223" y="301"/>
                  </a:cubicBezTo>
                  <a:cubicBezTo>
                    <a:pt x="1223" y="302"/>
                    <a:pt x="1223" y="302"/>
                    <a:pt x="1223" y="302"/>
                  </a:cubicBezTo>
                  <a:cubicBezTo>
                    <a:pt x="1223" y="302"/>
                    <a:pt x="1223" y="302"/>
                    <a:pt x="1223" y="302"/>
                  </a:cubicBezTo>
                  <a:cubicBezTo>
                    <a:pt x="1225" y="305"/>
                    <a:pt x="1225" y="305"/>
                    <a:pt x="1225" y="305"/>
                  </a:cubicBezTo>
                  <a:cubicBezTo>
                    <a:pt x="1225" y="305"/>
                    <a:pt x="1225" y="305"/>
                    <a:pt x="1225" y="305"/>
                  </a:cubicBezTo>
                  <a:cubicBezTo>
                    <a:pt x="1225" y="306"/>
                    <a:pt x="1225" y="306"/>
                    <a:pt x="1225" y="306"/>
                  </a:cubicBezTo>
                  <a:cubicBezTo>
                    <a:pt x="1225" y="306"/>
                    <a:pt x="1225" y="306"/>
                    <a:pt x="1225" y="306"/>
                  </a:cubicBezTo>
                  <a:cubicBezTo>
                    <a:pt x="1226" y="309"/>
                    <a:pt x="1226" y="309"/>
                    <a:pt x="1226" y="309"/>
                  </a:cubicBezTo>
                  <a:cubicBezTo>
                    <a:pt x="1226" y="309"/>
                    <a:pt x="1226" y="309"/>
                    <a:pt x="1226" y="309"/>
                  </a:cubicBezTo>
                  <a:cubicBezTo>
                    <a:pt x="1227" y="310"/>
                    <a:pt x="1227" y="310"/>
                    <a:pt x="1227" y="310"/>
                  </a:cubicBezTo>
                  <a:cubicBezTo>
                    <a:pt x="1227" y="310"/>
                    <a:pt x="1227" y="310"/>
                    <a:pt x="1227" y="310"/>
                  </a:cubicBezTo>
                  <a:cubicBezTo>
                    <a:pt x="1227" y="312"/>
                    <a:pt x="1227" y="312"/>
                    <a:pt x="1227" y="312"/>
                  </a:cubicBezTo>
                  <a:cubicBezTo>
                    <a:pt x="1227" y="312"/>
                    <a:pt x="1227" y="312"/>
                    <a:pt x="1227" y="312"/>
                  </a:cubicBezTo>
                  <a:cubicBezTo>
                    <a:pt x="1227" y="313"/>
                    <a:pt x="1227" y="313"/>
                    <a:pt x="1227" y="313"/>
                  </a:cubicBezTo>
                  <a:cubicBezTo>
                    <a:pt x="1227" y="313"/>
                    <a:pt x="1227" y="313"/>
                    <a:pt x="1227" y="313"/>
                  </a:cubicBezTo>
                  <a:cubicBezTo>
                    <a:pt x="1225" y="316"/>
                    <a:pt x="1225" y="316"/>
                    <a:pt x="1225" y="316"/>
                  </a:cubicBezTo>
                  <a:cubicBezTo>
                    <a:pt x="1225" y="316"/>
                    <a:pt x="1225" y="316"/>
                    <a:pt x="1225" y="316"/>
                  </a:cubicBezTo>
                  <a:cubicBezTo>
                    <a:pt x="1222" y="317"/>
                    <a:pt x="1222" y="317"/>
                    <a:pt x="1222" y="317"/>
                  </a:cubicBezTo>
                  <a:cubicBezTo>
                    <a:pt x="1222" y="317"/>
                    <a:pt x="1222" y="317"/>
                    <a:pt x="1222" y="317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18" y="318"/>
                    <a:pt x="1218" y="318"/>
                    <a:pt x="1218" y="318"/>
                  </a:cubicBezTo>
                  <a:cubicBezTo>
                    <a:pt x="1218" y="318"/>
                    <a:pt x="1218" y="318"/>
                    <a:pt x="1218" y="318"/>
                  </a:cubicBezTo>
                  <a:cubicBezTo>
                    <a:pt x="1215" y="319"/>
                    <a:pt x="1215" y="319"/>
                    <a:pt x="1215" y="319"/>
                  </a:cubicBezTo>
                  <a:cubicBezTo>
                    <a:pt x="1215" y="319"/>
                    <a:pt x="1215" y="319"/>
                    <a:pt x="1215" y="319"/>
                  </a:cubicBezTo>
                  <a:cubicBezTo>
                    <a:pt x="1213" y="320"/>
                    <a:pt x="1213" y="320"/>
                    <a:pt x="1213" y="320"/>
                  </a:cubicBezTo>
                  <a:cubicBezTo>
                    <a:pt x="1213" y="320"/>
                    <a:pt x="1213" y="320"/>
                    <a:pt x="1213" y="320"/>
                  </a:cubicBezTo>
                  <a:cubicBezTo>
                    <a:pt x="1210" y="321"/>
                    <a:pt x="1210" y="321"/>
                    <a:pt x="1210" y="321"/>
                  </a:cubicBezTo>
                  <a:cubicBezTo>
                    <a:pt x="1210" y="321"/>
                    <a:pt x="1210" y="321"/>
                    <a:pt x="1210" y="321"/>
                  </a:cubicBezTo>
                  <a:cubicBezTo>
                    <a:pt x="1209" y="322"/>
                    <a:pt x="1209" y="322"/>
                    <a:pt x="1209" y="322"/>
                  </a:cubicBezTo>
                  <a:cubicBezTo>
                    <a:pt x="1209" y="322"/>
                    <a:pt x="1209" y="322"/>
                    <a:pt x="1209" y="322"/>
                  </a:cubicBezTo>
                  <a:cubicBezTo>
                    <a:pt x="1207" y="406"/>
                    <a:pt x="1207" y="406"/>
                    <a:pt x="1207" y="406"/>
                  </a:cubicBezTo>
                  <a:cubicBezTo>
                    <a:pt x="1207" y="406"/>
                    <a:pt x="1207" y="406"/>
                    <a:pt x="1207" y="406"/>
                  </a:cubicBezTo>
                  <a:cubicBezTo>
                    <a:pt x="1199" y="407"/>
                    <a:pt x="1199" y="407"/>
                    <a:pt x="1199" y="407"/>
                  </a:cubicBezTo>
                  <a:cubicBezTo>
                    <a:pt x="1199" y="407"/>
                    <a:pt x="1199" y="407"/>
                    <a:pt x="1199" y="407"/>
                  </a:cubicBezTo>
                  <a:cubicBezTo>
                    <a:pt x="1195" y="404"/>
                    <a:pt x="1195" y="404"/>
                    <a:pt x="1195" y="404"/>
                  </a:cubicBezTo>
                  <a:cubicBezTo>
                    <a:pt x="1195" y="404"/>
                    <a:pt x="1195" y="404"/>
                    <a:pt x="1195" y="404"/>
                  </a:cubicBezTo>
                  <a:cubicBezTo>
                    <a:pt x="1192" y="400"/>
                    <a:pt x="1192" y="400"/>
                    <a:pt x="1192" y="400"/>
                  </a:cubicBezTo>
                  <a:cubicBezTo>
                    <a:pt x="1192" y="400"/>
                    <a:pt x="1192" y="400"/>
                    <a:pt x="1192" y="400"/>
                  </a:cubicBezTo>
                  <a:cubicBezTo>
                    <a:pt x="1187" y="398"/>
                    <a:pt x="1187" y="398"/>
                    <a:pt x="1187" y="398"/>
                  </a:cubicBezTo>
                  <a:cubicBezTo>
                    <a:pt x="1187" y="398"/>
                    <a:pt x="1187" y="398"/>
                    <a:pt x="1187" y="398"/>
                  </a:cubicBezTo>
                  <a:cubicBezTo>
                    <a:pt x="1182" y="396"/>
                    <a:pt x="1182" y="396"/>
                    <a:pt x="1182" y="396"/>
                  </a:cubicBezTo>
                  <a:cubicBezTo>
                    <a:pt x="1182" y="396"/>
                    <a:pt x="1182" y="396"/>
                    <a:pt x="1182" y="396"/>
                  </a:cubicBezTo>
                  <a:cubicBezTo>
                    <a:pt x="1176" y="396"/>
                    <a:pt x="1176" y="396"/>
                    <a:pt x="1176" y="396"/>
                  </a:cubicBezTo>
                  <a:cubicBezTo>
                    <a:pt x="1176" y="396"/>
                    <a:pt x="1176" y="396"/>
                    <a:pt x="1176" y="396"/>
                  </a:cubicBezTo>
                  <a:cubicBezTo>
                    <a:pt x="1171" y="394"/>
                    <a:pt x="1171" y="394"/>
                    <a:pt x="1171" y="394"/>
                  </a:cubicBezTo>
                  <a:cubicBezTo>
                    <a:pt x="1171" y="394"/>
                    <a:pt x="1171" y="394"/>
                    <a:pt x="1171" y="394"/>
                  </a:cubicBezTo>
                  <a:cubicBezTo>
                    <a:pt x="1166" y="392"/>
                    <a:pt x="1166" y="392"/>
                    <a:pt x="1166" y="392"/>
                  </a:cubicBezTo>
                  <a:cubicBezTo>
                    <a:pt x="1166" y="392"/>
                    <a:pt x="1166" y="392"/>
                    <a:pt x="1166" y="392"/>
                  </a:cubicBezTo>
                  <a:cubicBezTo>
                    <a:pt x="1161" y="389"/>
                    <a:pt x="1161" y="389"/>
                    <a:pt x="1161" y="389"/>
                  </a:cubicBezTo>
                  <a:cubicBezTo>
                    <a:pt x="1161" y="389"/>
                    <a:pt x="1161" y="389"/>
                    <a:pt x="1161" y="389"/>
                  </a:cubicBezTo>
                  <a:cubicBezTo>
                    <a:pt x="1155" y="390"/>
                    <a:pt x="1155" y="390"/>
                    <a:pt x="1155" y="390"/>
                  </a:cubicBezTo>
                  <a:cubicBezTo>
                    <a:pt x="1155" y="390"/>
                    <a:pt x="1155" y="390"/>
                    <a:pt x="1155" y="390"/>
                  </a:cubicBezTo>
                  <a:cubicBezTo>
                    <a:pt x="1132" y="409"/>
                    <a:pt x="1132" y="409"/>
                    <a:pt x="1132" y="409"/>
                  </a:cubicBezTo>
                  <a:cubicBezTo>
                    <a:pt x="1132" y="409"/>
                    <a:pt x="1132" y="409"/>
                    <a:pt x="1132" y="409"/>
                  </a:cubicBezTo>
                  <a:cubicBezTo>
                    <a:pt x="1124" y="414"/>
                    <a:pt x="1124" y="414"/>
                    <a:pt x="1124" y="414"/>
                  </a:cubicBezTo>
                  <a:cubicBezTo>
                    <a:pt x="1124" y="414"/>
                    <a:pt x="1124" y="414"/>
                    <a:pt x="1124" y="414"/>
                  </a:cubicBezTo>
                  <a:cubicBezTo>
                    <a:pt x="1120" y="420"/>
                    <a:pt x="1120" y="420"/>
                    <a:pt x="1120" y="420"/>
                  </a:cubicBezTo>
                  <a:cubicBezTo>
                    <a:pt x="1120" y="420"/>
                    <a:pt x="1120" y="420"/>
                    <a:pt x="1120" y="420"/>
                  </a:cubicBezTo>
                  <a:cubicBezTo>
                    <a:pt x="1117" y="426"/>
                    <a:pt x="1117" y="426"/>
                    <a:pt x="1117" y="426"/>
                  </a:cubicBezTo>
                  <a:cubicBezTo>
                    <a:pt x="1117" y="426"/>
                    <a:pt x="1117" y="426"/>
                    <a:pt x="1117" y="426"/>
                  </a:cubicBezTo>
                  <a:cubicBezTo>
                    <a:pt x="1114" y="432"/>
                    <a:pt x="1114" y="432"/>
                    <a:pt x="1114" y="432"/>
                  </a:cubicBezTo>
                  <a:cubicBezTo>
                    <a:pt x="1114" y="432"/>
                    <a:pt x="1114" y="432"/>
                    <a:pt x="1114" y="432"/>
                  </a:cubicBezTo>
                  <a:cubicBezTo>
                    <a:pt x="1110" y="439"/>
                    <a:pt x="1110" y="439"/>
                    <a:pt x="1110" y="439"/>
                  </a:cubicBezTo>
                  <a:cubicBezTo>
                    <a:pt x="1110" y="439"/>
                    <a:pt x="1110" y="439"/>
                    <a:pt x="1110" y="439"/>
                  </a:cubicBezTo>
                  <a:cubicBezTo>
                    <a:pt x="1106" y="445"/>
                    <a:pt x="1106" y="445"/>
                    <a:pt x="1106" y="445"/>
                  </a:cubicBezTo>
                  <a:cubicBezTo>
                    <a:pt x="1106" y="445"/>
                    <a:pt x="1106" y="445"/>
                    <a:pt x="1106" y="445"/>
                  </a:cubicBezTo>
                  <a:cubicBezTo>
                    <a:pt x="1101" y="451"/>
                    <a:pt x="1101" y="451"/>
                    <a:pt x="1101" y="451"/>
                  </a:cubicBezTo>
                  <a:cubicBezTo>
                    <a:pt x="1101" y="451"/>
                    <a:pt x="1101" y="451"/>
                    <a:pt x="1101" y="451"/>
                  </a:cubicBezTo>
                  <a:cubicBezTo>
                    <a:pt x="1096" y="454"/>
                    <a:pt x="1096" y="454"/>
                    <a:pt x="1096" y="454"/>
                  </a:cubicBezTo>
                  <a:lnTo>
                    <a:pt x="1093" y="454"/>
                  </a:lnTo>
                  <a:close/>
                  <a:moveTo>
                    <a:pt x="425" y="424"/>
                  </a:moveTo>
                  <a:cubicBezTo>
                    <a:pt x="422" y="424"/>
                    <a:pt x="422" y="424"/>
                    <a:pt x="422" y="424"/>
                  </a:cubicBezTo>
                  <a:cubicBezTo>
                    <a:pt x="422" y="424"/>
                    <a:pt x="422" y="424"/>
                    <a:pt x="422" y="424"/>
                  </a:cubicBezTo>
                  <a:cubicBezTo>
                    <a:pt x="421" y="424"/>
                    <a:pt x="421" y="424"/>
                    <a:pt x="421" y="424"/>
                  </a:cubicBezTo>
                  <a:cubicBezTo>
                    <a:pt x="421" y="424"/>
                    <a:pt x="421" y="424"/>
                    <a:pt x="421" y="424"/>
                  </a:cubicBezTo>
                  <a:cubicBezTo>
                    <a:pt x="419" y="424"/>
                    <a:pt x="419" y="424"/>
                    <a:pt x="419" y="424"/>
                  </a:cubicBezTo>
                  <a:cubicBezTo>
                    <a:pt x="419" y="424"/>
                    <a:pt x="419" y="424"/>
                    <a:pt x="419" y="424"/>
                  </a:cubicBezTo>
                  <a:cubicBezTo>
                    <a:pt x="418" y="423"/>
                    <a:pt x="418" y="423"/>
                    <a:pt x="418" y="423"/>
                  </a:cubicBezTo>
                  <a:cubicBezTo>
                    <a:pt x="418" y="423"/>
                    <a:pt x="418" y="423"/>
                    <a:pt x="418" y="423"/>
                  </a:cubicBezTo>
                  <a:cubicBezTo>
                    <a:pt x="416" y="423"/>
                    <a:pt x="416" y="423"/>
                    <a:pt x="416" y="423"/>
                  </a:cubicBezTo>
                  <a:cubicBezTo>
                    <a:pt x="416" y="423"/>
                    <a:pt x="416" y="423"/>
                    <a:pt x="416" y="423"/>
                  </a:cubicBezTo>
                  <a:cubicBezTo>
                    <a:pt x="415" y="421"/>
                    <a:pt x="415" y="421"/>
                    <a:pt x="415" y="421"/>
                  </a:cubicBezTo>
                  <a:cubicBezTo>
                    <a:pt x="415" y="421"/>
                    <a:pt x="415" y="421"/>
                    <a:pt x="415" y="421"/>
                  </a:cubicBezTo>
                  <a:cubicBezTo>
                    <a:pt x="413" y="420"/>
                    <a:pt x="413" y="420"/>
                    <a:pt x="413" y="420"/>
                  </a:cubicBezTo>
                  <a:cubicBezTo>
                    <a:pt x="413" y="420"/>
                    <a:pt x="413" y="420"/>
                    <a:pt x="413" y="420"/>
                  </a:cubicBezTo>
                  <a:cubicBezTo>
                    <a:pt x="412" y="418"/>
                    <a:pt x="412" y="418"/>
                    <a:pt x="412" y="418"/>
                  </a:cubicBezTo>
                  <a:cubicBezTo>
                    <a:pt x="412" y="418"/>
                    <a:pt x="412" y="418"/>
                    <a:pt x="412" y="418"/>
                  </a:cubicBezTo>
                  <a:cubicBezTo>
                    <a:pt x="411" y="417"/>
                    <a:pt x="411" y="417"/>
                    <a:pt x="411" y="417"/>
                  </a:cubicBezTo>
                  <a:cubicBezTo>
                    <a:pt x="411" y="417"/>
                    <a:pt x="411" y="417"/>
                    <a:pt x="411" y="417"/>
                  </a:cubicBezTo>
                  <a:cubicBezTo>
                    <a:pt x="410" y="416"/>
                    <a:pt x="410" y="416"/>
                    <a:pt x="410" y="416"/>
                  </a:cubicBezTo>
                  <a:cubicBezTo>
                    <a:pt x="410" y="416"/>
                    <a:pt x="410" y="416"/>
                    <a:pt x="410" y="416"/>
                  </a:cubicBezTo>
                  <a:cubicBezTo>
                    <a:pt x="409" y="415"/>
                    <a:pt x="409" y="415"/>
                    <a:pt x="409" y="415"/>
                  </a:cubicBezTo>
                  <a:cubicBezTo>
                    <a:pt x="409" y="415"/>
                    <a:pt x="409" y="415"/>
                    <a:pt x="409" y="415"/>
                  </a:cubicBezTo>
                  <a:cubicBezTo>
                    <a:pt x="409" y="414"/>
                    <a:pt x="409" y="414"/>
                    <a:pt x="409" y="414"/>
                  </a:cubicBezTo>
                  <a:cubicBezTo>
                    <a:pt x="409" y="414"/>
                    <a:pt x="409" y="414"/>
                    <a:pt x="409" y="414"/>
                  </a:cubicBezTo>
                  <a:cubicBezTo>
                    <a:pt x="406" y="413"/>
                    <a:pt x="406" y="413"/>
                    <a:pt x="406" y="413"/>
                  </a:cubicBezTo>
                  <a:cubicBezTo>
                    <a:pt x="406" y="413"/>
                    <a:pt x="406" y="413"/>
                    <a:pt x="406" y="413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4" y="411"/>
                    <a:pt x="404" y="411"/>
                    <a:pt x="404" y="411"/>
                  </a:cubicBezTo>
                  <a:cubicBezTo>
                    <a:pt x="404" y="411"/>
                    <a:pt x="404" y="411"/>
                    <a:pt x="404" y="411"/>
                  </a:cubicBezTo>
                  <a:cubicBezTo>
                    <a:pt x="403" y="410"/>
                    <a:pt x="403" y="410"/>
                    <a:pt x="403" y="410"/>
                  </a:cubicBezTo>
                  <a:cubicBezTo>
                    <a:pt x="403" y="410"/>
                    <a:pt x="403" y="410"/>
                    <a:pt x="403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1" y="409"/>
                    <a:pt x="401" y="409"/>
                    <a:pt x="401" y="409"/>
                  </a:cubicBezTo>
                  <a:cubicBezTo>
                    <a:pt x="401" y="409"/>
                    <a:pt x="401" y="409"/>
                    <a:pt x="401" y="409"/>
                  </a:cubicBezTo>
                  <a:cubicBezTo>
                    <a:pt x="401" y="408"/>
                    <a:pt x="401" y="408"/>
                    <a:pt x="401" y="408"/>
                  </a:cubicBezTo>
                  <a:cubicBezTo>
                    <a:pt x="401" y="408"/>
                    <a:pt x="401" y="408"/>
                    <a:pt x="401" y="408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0" y="407"/>
                    <a:pt x="400" y="407"/>
                    <a:pt x="400" y="407"/>
                  </a:cubicBezTo>
                  <a:cubicBezTo>
                    <a:pt x="400" y="407"/>
                    <a:pt x="400" y="407"/>
                    <a:pt x="400" y="407"/>
                  </a:cubicBezTo>
                  <a:cubicBezTo>
                    <a:pt x="400" y="406"/>
                    <a:pt x="400" y="406"/>
                    <a:pt x="400" y="406"/>
                  </a:cubicBezTo>
                  <a:cubicBezTo>
                    <a:pt x="400" y="406"/>
                    <a:pt x="400" y="406"/>
                    <a:pt x="400" y="406"/>
                  </a:cubicBezTo>
                  <a:cubicBezTo>
                    <a:pt x="400" y="404"/>
                    <a:pt x="400" y="404"/>
                    <a:pt x="400" y="404"/>
                  </a:cubicBezTo>
                  <a:cubicBezTo>
                    <a:pt x="400" y="404"/>
                    <a:pt x="400" y="404"/>
                    <a:pt x="400" y="404"/>
                  </a:cubicBezTo>
                  <a:cubicBezTo>
                    <a:pt x="402" y="397"/>
                    <a:pt x="402" y="397"/>
                    <a:pt x="402" y="397"/>
                  </a:cubicBezTo>
                  <a:cubicBezTo>
                    <a:pt x="402" y="397"/>
                    <a:pt x="402" y="397"/>
                    <a:pt x="402" y="397"/>
                  </a:cubicBezTo>
                  <a:cubicBezTo>
                    <a:pt x="406" y="400"/>
                    <a:pt x="406" y="400"/>
                    <a:pt x="406" y="400"/>
                  </a:cubicBezTo>
                  <a:cubicBezTo>
                    <a:pt x="406" y="400"/>
                    <a:pt x="406" y="400"/>
                    <a:pt x="406" y="400"/>
                  </a:cubicBezTo>
                  <a:cubicBezTo>
                    <a:pt x="412" y="401"/>
                    <a:pt x="412" y="401"/>
                    <a:pt x="412" y="401"/>
                  </a:cubicBezTo>
                  <a:cubicBezTo>
                    <a:pt x="412" y="401"/>
                    <a:pt x="412" y="401"/>
                    <a:pt x="412" y="401"/>
                  </a:cubicBezTo>
                  <a:cubicBezTo>
                    <a:pt x="417" y="401"/>
                    <a:pt x="417" y="401"/>
                    <a:pt x="417" y="401"/>
                  </a:cubicBezTo>
                  <a:cubicBezTo>
                    <a:pt x="417" y="401"/>
                    <a:pt x="417" y="401"/>
                    <a:pt x="417" y="401"/>
                  </a:cubicBezTo>
                  <a:cubicBezTo>
                    <a:pt x="422" y="399"/>
                    <a:pt x="422" y="399"/>
                    <a:pt x="422" y="399"/>
                  </a:cubicBezTo>
                  <a:cubicBezTo>
                    <a:pt x="422" y="399"/>
                    <a:pt x="422" y="399"/>
                    <a:pt x="422" y="399"/>
                  </a:cubicBezTo>
                  <a:cubicBezTo>
                    <a:pt x="428" y="398"/>
                    <a:pt x="428" y="398"/>
                    <a:pt x="428" y="398"/>
                  </a:cubicBezTo>
                  <a:cubicBezTo>
                    <a:pt x="428" y="398"/>
                    <a:pt x="428" y="398"/>
                    <a:pt x="428" y="398"/>
                  </a:cubicBezTo>
                  <a:cubicBezTo>
                    <a:pt x="433" y="396"/>
                    <a:pt x="433" y="396"/>
                    <a:pt x="433" y="396"/>
                  </a:cubicBezTo>
                  <a:cubicBezTo>
                    <a:pt x="433" y="396"/>
                    <a:pt x="433" y="396"/>
                    <a:pt x="433" y="396"/>
                  </a:cubicBezTo>
                  <a:cubicBezTo>
                    <a:pt x="438" y="395"/>
                    <a:pt x="438" y="395"/>
                    <a:pt x="438" y="395"/>
                  </a:cubicBezTo>
                  <a:cubicBezTo>
                    <a:pt x="438" y="395"/>
                    <a:pt x="438" y="395"/>
                    <a:pt x="438" y="395"/>
                  </a:cubicBezTo>
                  <a:cubicBezTo>
                    <a:pt x="443" y="392"/>
                    <a:pt x="443" y="392"/>
                    <a:pt x="443" y="392"/>
                  </a:cubicBezTo>
                  <a:cubicBezTo>
                    <a:pt x="443" y="392"/>
                    <a:pt x="443" y="392"/>
                    <a:pt x="443" y="392"/>
                  </a:cubicBezTo>
                  <a:cubicBezTo>
                    <a:pt x="448" y="389"/>
                    <a:pt x="448" y="389"/>
                    <a:pt x="448" y="389"/>
                  </a:cubicBezTo>
                  <a:cubicBezTo>
                    <a:pt x="448" y="389"/>
                    <a:pt x="448" y="389"/>
                    <a:pt x="448" y="389"/>
                  </a:cubicBezTo>
                  <a:cubicBezTo>
                    <a:pt x="454" y="385"/>
                    <a:pt x="454" y="385"/>
                    <a:pt x="454" y="385"/>
                  </a:cubicBezTo>
                  <a:cubicBezTo>
                    <a:pt x="454" y="385"/>
                    <a:pt x="454" y="385"/>
                    <a:pt x="454" y="385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64" y="377"/>
                    <a:pt x="464" y="377"/>
                    <a:pt x="464" y="377"/>
                  </a:cubicBezTo>
                  <a:cubicBezTo>
                    <a:pt x="464" y="377"/>
                    <a:pt x="464" y="377"/>
                    <a:pt x="464" y="377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74" y="367"/>
                    <a:pt x="474" y="367"/>
                    <a:pt x="474" y="367"/>
                  </a:cubicBezTo>
                  <a:cubicBezTo>
                    <a:pt x="474" y="367"/>
                    <a:pt x="474" y="367"/>
                    <a:pt x="474" y="367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83" y="357"/>
                    <a:pt x="483" y="357"/>
                    <a:pt x="483" y="357"/>
                  </a:cubicBezTo>
                  <a:cubicBezTo>
                    <a:pt x="483" y="357"/>
                    <a:pt x="483" y="357"/>
                    <a:pt x="483" y="357"/>
                  </a:cubicBezTo>
                  <a:cubicBezTo>
                    <a:pt x="486" y="359"/>
                    <a:pt x="486" y="359"/>
                    <a:pt x="486" y="359"/>
                  </a:cubicBezTo>
                  <a:cubicBezTo>
                    <a:pt x="486" y="359"/>
                    <a:pt x="486" y="359"/>
                    <a:pt x="486" y="359"/>
                  </a:cubicBezTo>
                  <a:cubicBezTo>
                    <a:pt x="481" y="367"/>
                    <a:pt x="481" y="367"/>
                    <a:pt x="481" y="367"/>
                  </a:cubicBezTo>
                  <a:cubicBezTo>
                    <a:pt x="481" y="367"/>
                    <a:pt x="481" y="367"/>
                    <a:pt x="481" y="367"/>
                  </a:cubicBezTo>
                  <a:cubicBezTo>
                    <a:pt x="476" y="374"/>
                    <a:pt x="476" y="374"/>
                    <a:pt x="476" y="374"/>
                  </a:cubicBezTo>
                  <a:cubicBezTo>
                    <a:pt x="476" y="374"/>
                    <a:pt x="476" y="374"/>
                    <a:pt x="476" y="374"/>
                  </a:cubicBezTo>
                  <a:cubicBezTo>
                    <a:pt x="470" y="381"/>
                    <a:pt x="470" y="381"/>
                    <a:pt x="470" y="381"/>
                  </a:cubicBezTo>
                  <a:cubicBezTo>
                    <a:pt x="470" y="381"/>
                    <a:pt x="470" y="381"/>
                    <a:pt x="470" y="381"/>
                  </a:cubicBezTo>
                  <a:cubicBezTo>
                    <a:pt x="463" y="388"/>
                    <a:pt x="463" y="388"/>
                    <a:pt x="463" y="388"/>
                  </a:cubicBezTo>
                  <a:cubicBezTo>
                    <a:pt x="463" y="388"/>
                    <a:pt x="463" y="388"/>
                    <a:pt x="463" y="388"/>
                  </a:cubicBezTo>
                  <a:cubicBezTo>
                    <a:pt x="457" y="396"/>
                    <a:pt x="457" y="396"/>
                    <a:pt x="457" y="396"/>
                  </a:cubicBezTo>
                  <a:cubicBezTo>
                    <a:pt x="457" y="396"/>
                    <a:pt x="457" y="396"/>
                    <a:pt x="457" y="396"/>
                  </a:cubicBezTo>
                  <a:cubicBezTo>
                    <a:pt x="451" y="403"/>
                    <a:pt x="451" y="403"/>
                    <a:pt x="451" y="403"/>
                  </a:cubicBezTo>
                  <a:cubicBezTo>
                    <a:pt x="451" y="403"/>
                    <a:pt x="451" y="403"/>
                    <a:pt x="451" y="403"/>
                  </a:cubicBezTo>
                  <a:cubicBezTo>
                    <a:pt x="444" y="411"/>
                    <a:pt x="444" y="411"/>
                    <a:pt x="444" y="411"/>
                  </a:cubicBezTo>
                  <a:cubicBezTo>
                    <a:pt x="444" y="411"/>
                    <a:pt x="444" y="411"/>
                    <a:pt x="444" y="411"/>
                  </a:cubicBezTo>
                  <a:cubicBezTo>
                    <a:pt x="441" y="419"/>
                    <a:pt x="441" y="419"/>
                    <a:pt x="441" y="419"/>
                  </a:cubicBezTo>
                  <a:cubicBezTo>
                    <a:pt x="441" y="419"/>
                    <a:pt x="441" y="419"/>
                    <a:pt x="441" y="419"/>
                  </a:cubicBezTo>
                  <a:cubicBezTo>
                    <a:pt x="438" y="420"/>
                    <a:pt x="438" y="420"/>
                    <a:pt x="438" y="420"/>
                  </a:cubicBezTo>
                  <a:cubicBezTo>
                    <a:pt x="438" y="420"/>
                    <a:pt x="438" y="420"/>
                    <a:pt x="438" y="420"/>
                  </a:cubicBezTo>
                  <a:cubicBezTo>
                    <a:pt x="436" y="421"/>
                    <a:pt x="436" y="421"/>
                    <a:pt x="436" y="421"/>
                  </a:cubicBezTo>
                  <a:cubicBezTo>
                    <a:pt x="436" y="421"/>
                    <a:pt x="436" y="421"/>
                    <a:pt x="436" y="421"/>
                  </a:cubicBezTo>
                  <a:cubicBezTo>
                    <a:pt x="434" y="422"/>
                    <a:pt x="434" y="422"/>
                    <a:pt x="434" y="422"/>
                  </a:cubicBezTo>
                  <a:cubicBezTo>
                    <a:pt x="434" y="422"/>
                    <a:pt x="434" y="422"/>
                    <a:pt x="434" y="422"/>
                  </a:cubicBezTo>
                  <a:cubicBezTo>
                    <a:pt x="433" y="422"/>
                    <a:pt x="433" y="422"/>
                    <a:pt x="433" y="422"/>
                  </a:cubicBezTo>
                  <a:cubicBezTo>
                    <a:pt x="433" y="422"/>
                    <a:pt x="433" y="422"/>
                    <a:pt x="433" y="422"/>
                  </a:cubicBezTo>
                  <a:cubicBezTo>
                    <a:pt x="431" y="423"/>
                    <a:pt x="431" y="423"/>
                    <a:pt x="431" y="423"/>
                  </a:cubicBezTo>
                  <a:cubicBezTo>
                    <a:pt x="431" y="423"/>
                    <a:pt x="431" y="423"/>
                    <a:pt x="431" y="423"/>
                  </a:cubicBezTo>
                  <a:cubicBezTo>
                    <a:pt x="429" y="424"/>
                    <a:pt x="429" y="424"/>
                    <a:pt x="429" y="424"/>
                  </a:cubicBezTo>
                  <a:cubicBezTo>
                    <a:pt x="429" y="424"/>
                    <a:pt x="429" y="424"/>
                    <a:pt x="429" y="424"/>
                  </a:cubicBezTo>
                  <a:cubicBezTo>
                    <a:pt x="426" y="424"/>
                    <a:pt x="426" y="424"/>
                    <a:pt x="426" y="424"/>
                  </a:cubicBezTo>
                  <a:cubicBezTo>
                    <a:pt x="426" y="424"/>
                    <a:pt x="426" y="424"/>
                    <a:pt x="426" y="424"/>
                  </a:cubicBezTo>
                  <a:cubicBezTo>
                    <a:pt x="425" y="424"/>
                    <a:pt x="425" y="424"/>
                    <a:pt x="425" y="424"/>
                  </a:cubicBezTo>
                  <a:close/>
                  <a:moveTo>
                    <a:pt x="1686" y="419"/>
                  </a:moveTo>
                  <a:cubicBezTo>
                    <a:pt x="1683" y="419"/>
                    <a:pt x="1683" y="419"/>
                    <a:pt x="1683" y="419"/>
                  </a:cubicBezTo>
                  <a:cubicBezTo>
                    <a:pt x="1683" y="419"/>
                    <a:pt x="1683" y="419"/>
                    <a:pt x="1683" y="419"/>
                  </a:cubicBezTo>
                  <a:cubicBezTo>
                    <a:pt x="1681" y="418"/>
                    <a:pt x="1681" y="418"/>
                    <a:pt x="1681" y="418"/>
                  </a:cubicBezTo>
                  <a:cubicBezTo>
                    <a:pt x="1681" y="418"/>
                    <a:pt x="1681" y="418"/>
                    <a:pt x="1681" y="418"/>
                  </a:cubicBezTo>
                  <a:cubicBezTo>
                    <a:pt x="1678" y="417"/>
                    <a:pt x="1678" y="417"/>
                    <a:pt x="1678" y="417"/>
                  </a:cubicBezTo>
                  <a:cubicBezTo>
                    <a:pt x="1678" y="417"/>
                    <a:pt x="1678" y="417"/>
                    <a:pt x="1678" y="417"/>
                  </a:cubicBezTo>
                  <a:cubicBezTo>
                    <a:pt x="1677" y="415"/>
                    <a:pt x="1677" y="415"/>
                    <a:pt x="1677" y="415"/>
                  </a:cubicBezTo>
                  <a:cubicBezTo>
                    <a:pt x="1677" y="415"/>
                    <a:pt x="1677" y="415"/>
                    <a:pt x="1677" y="415"/>
                  </a:cubicBezTo>
                  <a:cubicBezTo>
                    <a:pt x="1673" y="414"/>
                    <a:pt x="1673" y="414"/>
                    <a:pt x="1673" y="414"/>
                  </a:cubicBezTo>
                  <a:cubicBezTo>
                    <a:pt x="1673" y="414"/>
                    <a:pt x="1673" y="414"/>
                    <a:pt x="1673" y="414"/>
                  </a:cubicBezTo>
                  <a:cubicBezTo>
                    <a:pt x="1671" y="412"/>
                    <a:pt x="1671" y="412"/>
                    <a:pt x="1671" y="412"/>
                  </a:cubicBezTo>
                  <a:cubicBezTo>
                    <a:pt x="1671" y="412"/>
                    <a:pt x="1671" y="412"/>
                    <a:pt x="1671" y="412"/>
                  </a:cubicBezTo>
                  <a:cubicBezTo>
                    <a:pt x="1668" y="411"/>
                    <a:pt x="1668" y="411"/>
                    <a:pt x="1668" y="411"/>
                  </a:cubicBezTo>
                  <a:cubicBezTo>
                    <a:pt x="1668" y="411"/>
                    <a:pt x="1668" y="411"/>
                    <a:pt x="1668" y="411"/>
                  </a:cubicBezTo>
                  <a:cubicBezTo>
                    <a:pt x="1665" y="410"/>
                    <a:pt x="1665" y="410"/>
                    <a:pt x="1665" y="410"/>
                  </a:cubicBezTo>
                  <a:cubicBezTo>
                    <a:pt x="1665" y="410"/>
                    <a:pt x="1665" y="410"/>
                    <a:pt x="1665" y="410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8"/>
                    <a:pt x="1662" y="348"/>
                    <a:pt x="1662" y="348"/>
                  </a:cubicBezTo>
                  <a:cubicBezTo>
                    <a:pt x="1662" y="348"/>
                    <a:pt x="1662" y="348"/>
                    <a:pt x="1662" y="348"/>
                  </a:cubicBezTo>
                  <a:cubicBezTo>
                    <a:pt x="1663" y="348"/>
                    <a:pt x="1663" y="348"/>
                    <a:pt x="1663" y="348"/>
                  </a:cubicBezTo>
                  <a:cubicBezTo>
                    <a:pt x="1663" y="348"/>
                    <a:pt x="1663" y="348"/>
                    <a:pt x="1663" y="348"/>
                  </a:cubicBezTo>
                  <a:cubicBezTo>
                    <a:pt x="1665" y="347"/>
                    <a:pt x="1665" y="347"/>
                    <a:pt x="1665" y="347"/>
                  </a:cubicBezTo>
                  <a:cubicBezTo>
                    <a:pt x="1665" y="347"/>
                    <a:pt x="1665" y="347"/>
                    <a:pt x="1665" y="347"/>
                  </a:cubicBezTo>
                  <a:cubicBezTo>
                    <a:pt x="1666" y="348"/>
                    <a:pt x="1666" y="348"/>
                    <a:pt x="1666" y="348"/>
                  </a:cubicBezTo>
                  <a:cubicBezTo>
                    <a:pt x="1666" y="348"/>
                    <a:pt x="1666" y="348"/>
                    <a:pt x="1666" y="348"/>
                  </a:cubicBezTo>
                  <a:cubicBezTo>
                    <a:pt x="1668" y="348"/>
                    <a:pt x="1668" y="348"/>
                    <a:pt x="1668" y="348"/>
                  </a:cubicBezTo>
                  <a:cubicBezTo>
                    <a:pt x="1668" y="348"/>
                    <a:pt x="1668" y="348"/>
                    <a:pt x="1668" y="348"/>
                  </a:cubicBezTo>
                  <a:cubicBezTo>
                    <a:pt x="1669" y="348"/>
                    <a:pt x="1669" y="348"/>
                    <a:pt x="1669" y="348"/>
                  </a:cubicBezTo>
                  <a:cubicBezTo>
                    <a:pt x="1669" y="348"/>
                    <a:pt x="1669" y="348"/>
                    <a:pt x="1669" y="348"/>
                  </a:cubicBezTo>
                  <a:cubicBezTo>
                    <a:pt x="1671" y="348"/>
                    <a:pt x="1671" y="348"/>
                    <a:pt x="1671" y="348"/>
                  </a:cubicBezTo>
                  <a:cubicBezTo>
                    <a:pt x="1671" y="348"/>
                    <a:pt x="1671" y="348"/>
                    <a:pt x="1671" y="348"/>
                  </a:cubicBezTo>
                  <a:cubicBezTo>
                    <a:pt x="1673" y="357"/>
                    <a:pt x="1673" y="357"/>
                    <a:pt x="1673" y="357"/>
                  </a:cubicBezTo>
                  <a:cubicBezTo>
                    <a:pt x="1673" y="357"/>
                    <a:pt x="1673" y="357"/>
                    <a:pt x="1673" y="357"/>
                  </a:cubicBezTo>
                  <a:cubicBezTo>
                    <a:pt x="1679" y="366"/>
                    <a:pt x="1679" y="366"/>
                    <a:pt x="1679" y="366"/>
                  </a:cubicBezTo>
                  <a:cubicBezTo>
                    <a:pt x="1679" y="366"/>
                    <a:pt x="1679" y="366"/>
                    <a:pt x="1679" y="366"/>
                  </a:cubicBezTo>
                  <a:cubicBezTo>
                    <a:pt x="1684" y="374"/>
                    <a:pt x="1684" y="374"/>
                    <a:pt x="1684" y="374"/>
                  </a:cubicBezTo>
                  <a:cubicBezTo>
                    <a:pt x="1684" y="374"/>
                    <a:pt x="1684" y="374"/>
                    <a:pt x="1684" y="374"/>
                  </a:cubicBezTo>
                  <a:cubicBezTo>
                    <a:pt x="1689" y="382"/>
                    <a:pt x="1689" y="382"/>
                    <a:pt x="1689" y="382"/>
                  </a:cubicBezTo>
                  <a:cubicBezTo>
                    <a:pt x="1689" y="382"/>
                    <a:pt x="1689" y="382"/>
                    <a:pt x="1689" y="382"/>
                  </a:cubicBezTo>
                  <a:cubicBezTo>
                    <a:pt x="1693" y="391"/>
                    <a:pt x="1693" y="391"/>
                    <a:pt x="1693" y="391"/>
                  </a:cubicBezTo>
                  <a:cubicBezTo>
                    <a:pt x="1693" y="391"/>
                    <a:pt x="1693" y="391"/>
                    <a:pt x="1693" y="391"/>
                  </a:cubicBezTo>
                  <a:cubicBezTo>
                    <a:pt x="1696" y="399"/>
                    <a:pt x="1696" y="399"/>
                    <a:pt x="1696" y="399"/>
                  </a:cubicBezTo>
                  <a:cubicBezTo>
                    <a:pt x="1696" y="399"/>
                    <a:pt x="1696" y="399"/>
                    <a:pt x="1696" y="399"/>
                  </a:cubicBezTo>
                  <a:cubicBezTo>
                    <a:pt x="1696" y="408"/>
                    <a:pt x="1696" y="408"/>
                    <a:pt x="1696" y="408"/>
                  </a:cubicBezTo>
                  <a:cubicBezTo>
                    <a:pt x="1696" y="408"/>
                    <a:pt x="1696" y="408"/>
                    <a:pt x="1696" y="408"/>
                  </a:cubicBezTo>
                  <a:cubicBezTo>
                    <a:pt x="1695" y="415"/>
                    <a:pt x="1695" y="415"/>
                    <a:pt x="1695" y="415"/>
                  </a:cubicBezTo>
                  <a:cubicBezTo>
                    <a:pt x="1695" y="415"/>
                    <a:pt x="1695" y="415"/>
                    <a:pt x="1695" y="415"/>
                  </a:cubicBezTo>
                  <a:cubicBezTo>
                    <a:pt x="1693" y="416"/>
                    <a:pt x="1693" y="416"/>
                    <a:pt x="1693" y="416"/>
                  </a:cubicBezTo>
                  <a:cubicBezTo>
                    <a:pt x="1693" y="416"/>
                    <a:pt x="1693" y="416"/>
                    <a:pt x="1693" y="416"/>
                  </a:cubicBezTo>
                  <a:cubicBezTo>
                    <a:pt x="1692" y="417"/>
                    <a:pt x="1692" y="417"/>
                    <a:pt x="1692" y="417"/>
                  </a:cubicBezTo>
                  <a:cubicBezTo>
                    <a:pt x="1692" y="417"/>
                    <a:pt x="1692" y="417"/>
                    <a:pt x="1692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89" y="418"/>
                    <a:pt x="1689" y="418"/>
                    <a:pt x="1689" y="418"/>
                  </a:cubicBezTo>
                  <a:cubicBezTo>
                    <a:pt x="1689" y="418"/>
                    <a:pt x="1689" y="418"/>
                    <a:pt x="1689" y="418"/>
                  </a:cubicBezTo>
                  <a:cubicBezTo>
                    <a:pt x="1688" y="419"/>
                    <a:pt x="1688" y="419"/>
                    <a:pt x="1688" y="419"/>
                  </a:cubicBezTo>
                  <a:cubicBezTo>
                    <a:pt x="1688" y="419"/>
                    <a:pt x="1688" y="419"/>
                    <a:pt x="1688" y="419"/>
                  </a:cubicBezTo>
                  <a:cubicBezTo>
                    <a:pt x="1687" y="419"/>
                    <a:pt x="1687" y="419"/>
                    <a:pt x="1687" y="419"/>
                  </a:cubicBezTo>
                  <a:cubicBezTo>
                    <a:pt x="1687" y="419"/>
                    <a:pt x="1687" y="419"/>
                    <a:pt x="1687" y="419"/>
                  </a:cubicBezTo>
                  <a:cubicBezTo>
                    <a:pt x="1686" y="419"/>
                    <a:pt x="1686" y="419"/>
                    <a:pt x="1686" y="419"/>
                  </a:cubicBezTo>
                  <a:close/>
                  <a:moveTo>
                    <a:pt x="573" y="412"/>
                  </a:moveTo>
                  <a:cubicBezTo>
                    <a:pt x="574" y="413"/>
                    <a:pt x="574" y="413"/>
                    <a:pt x="574" y="413"/>
                  </a:cubicBezTo>
                  <a:cubicBezTo>
                    <a:pt x="574" y="413"/>
                    <a:pt x="574" y="413"/>
                    <a:pt x="574" y="413"/>
                  </a:cubicBezTo>
                  <a:cubicBezTo>
                    <a:pt x="575" y="413"/>
                    <a:pt x="575" y="413"/>
                    <a:pt x="575" y="413"/>
                  </a:cubicBezTo>
                  <a:cubicBezTo>
                    <a:pt x="575" y="413"/>
                    <a:pt x="575" y="413"/>
                    <a:pt x="575" y="413"/>
                  </a:cubicBezTo>
                  <a:cubicBezTo>
                    <a:pt x="576" y="412"/>
                    <a:pt x="576" y="412"/>
                    <a:pt x="576" y="412"/>
                  </a:cubicBezTo>
                  <a:cubicBezTo>
                    <a:pt x="576" y="412"/>
                    <a:pt x="576" y="412"/>
                    <a:pt x="576" y="412"/>
                  </a:cubicBezTo>
                  <a:cubicBezTo>
                    <a:pt x="578" y="411"/>
                    <a:pt x="578" y="411"/>
                    <a:pt x="578" y="411"/>
                  </a:cubicBezTo>
                  <a:cubicBezTo>
                    <a:pt x="578" y="411"/>
                    <a:pt x="578" y="411"/>
                    <a:pt x="578" y="411"/>
                  </a:cubicBezTo>
                  <a:cubicBezTo>
                    <a:pt x="579" y="411"/>
                    <a:pt x="579" y="411"/>
                    <a:pt x="579" y="411"/>
                  </a:cubicBezTo>
                  <a:cubicBezTo>
                    <a:pt x="579" y="411"/>
                    <a:pt x="579" y="411"/>
                    <a:pt x="579" y="411"/>
                  </a:cubicBezTo>
                  <a:cubicBezTo>
                    <a:pt x="580" y="410"/>
                    <a:pt x="580" y="410"/>
                    <a:pt x="580" y="410"/>
                  </a:cubicBezTo>
                  <a:cubicBezTo>
                    <a:pt x="580" y="410"/>
                    <a:pt x="580" y="410"/>
                    <a:pt x="580" y="410"/>
                  </a:cubicBezTo>
                  <a:cubicBezTo>
                    <a:pt x="581" y="410"/>
                    <a:pt x="581" y="410"/>
                    <a:pt x="581" y="410"/>
                  </a:cubicBezTo>
                  <a:cubicBezTo>
                    <a:pt x="581" y="410"/>
                    <a:pt x="581" y="410"/>
                    <a:pt x="581" y="410"/>
                  </a:cubicBezTo>
                  <a:cubicBezTo>
                    <a:pt x="582" y="410"/>
                    <a:pt x="582" y="410"/>
                    <a:pt x="582" y="410"/>
                  </a:cubicBezTo>
                  <a:cubicBezTo>
                    <a:pt x="582" y="410"/>
                    <a:pt x="582" y="410"/>
                    <a:pt x="582" y="410"/>
                  </a:cubicBezTo>
                  <a:cubicBezTo>
                    <a:pt x="581" y="393"/>
                    <a:pt x="581" y="393"/>
                    <a:pt x="581" y="393"/>
                  </a:cubicBezTo>
                  <a:cubicBezTo>
                    <a:pt x="581" y="393"/>
                    <a:pt x="581" y="393"/>
                    <a:pt x="581" y="393"/>
                  </a:cubicBezTo>
                  <a:cubicBezTo>
                    <a:pt x="580" y="376"/>
                    <a:pt x="580" y="376"/>
                    <a:pt x="580" y="376"/>
                  </a:cubicBezTo>
                  <a:cubicBezTo>
                    <a:pt x="580" y="376"/>
                    <a:pt x="580" y="376"/>
                    <a:pt x="580" y="376"/>
                  </a:cubicBezTo>
                  <a:cubicBezTo>
                    <a:pt x="578" y="359"/>
                    <a:pt x="578" y="359"/>
                    <a:pt x="578" y="359"/>
                  </a:cubicBezTo>
                  <a:cubicBezTo>
                    <a:pt x="578" y="359"/>
                    <a:pt x="578" y="359"/>
                    <a:pt x="578" y="359"/>
                  </a:cubicBezTo>
                  <a:cubicBezTo>
                    <a:pt x="576" y="341"/>
                    <a:pt x="576" y="341"/>
                    <a:pt x="576" y="341"/>
                  </a:cubicBezTo>
                  <a:cubicBezTo>
                    <a:pt x="576" y="341"/>
                    <a:pt x="576" y="341"/>
                    <a:pt x="576" y="341"/>
                  </a:cubicBezTo>
                  <a:cubicBezTo>
                    <a:pt x="573" y="324"/>
                    <a:pt x="573" y="324"/>
                    <a:pt x="573" y="324"/>
                  </a:cubicBezTo>
                  <a:cubicBezTo>
                    <a:pt x="573" y="324"/>
                    <a:pt x="573" y="324"/>
                    <a:pt x="573" y="324"/>
                  </a:cubicBezTo>
                  <a:cubicBezTo>
                    <a:pt x="571" y="308"/>
                    <a:pt x="571" y="308"/>
                    <a:pt x="571" y="308"/>
                  </a:cubicBezTo>
                  <a:cubicBezTo>
                    <a:pt x="571" y="308"/>
                    <a:pt x="571" y="308"/>
                    <a:pt x="571" y="308"/>
                  </a:cubicBezTo>
                  <a:cubicBezTo>
                    <a:pt x="570" y="291"/>
                    <a:pt x="570" y="291"/>
                    <a:pt x="570" y="291"/>
                  </a:cubicBezTo>
                  <a:cubicBezTo>
                    <a:pt x="570" y="291"/>
                    <a:pt x="570" y="291"/>
                    <a:pt x="570" y="291"/>
                  </a:cubicBezTo>
                  <a:cubicBezTo>
                    <a:pt x="574" y="274"/>
                    <a:pt x="574" y="274"/>
                    <a:pt x="574" y="274"/>
                  </a:cubicBezTo>
                  <a:cubicBezTo>
                    <a:pt x="574" y="274"/>
                    <a:pt x="574" y="274"/>
                    <a:pt x="574" y="274"/>
                  </a:cubicBezTo>
                  <a:cubicBezTo>
                    <a:pt x="588" y="259"/>
                    <a:pt x="588" y="259"/>
                    <a:pt x="588" y="259"/>
                  </a:cubicBezTo>
                  <a:cubicBezTo>
                    <a:pt x="588" y="259"/>
                    <a:pt x="588" y="259"/>
                    <a:pt x="588" y="259"/>
                  </a:cubicBezTo>
                  <a:cubicBezTo>
                    <a:pt x="589" y="256"/>
                    <a:pt x="589" y="256"/>
                    <a:pt x="589" y="256"/>
                  </a:cubicBezTo>
                  <a:cubicBezTo>
                    <a:pt x="589" y="256"/>
                    <a:pt x="589" y="256"/>
                    <a:pt x="589" y="256"/>
                  </a:cubicBezTo>
                  <a:cubicBezTo>
                    <a:pt x="592" y="253"/>
                    <a:pt x="592" y="253"/>
                    <a:pt x="592" y="253"/>
                  </a:cubicBezTo>
                  <a:cubicBezTo>
                    <a:pt x="592" y="253"/>
                    <a:pt x="592" y="253"/>
                    <a:pt x="592" y="253"/>
                  </a:cubicBezTo>
                  <a:cubicBezTo>
                    <a:pt x="593" y="250"/>
                    <a:pt x="593" y="250"/>
                    <a:pt x="593" y="250"/>
                  </a:cubicBezTo>
                  <a:cubicBezTo>
                    <a:pt x="593" y="250"/>
                    <a:pt x="593" y="250"/>
                    <a:pt x="593" y="250"/>
                  </a:cubicBezTo>
                  <a:cubicBezTo>
                    <a:pt x="595" y="245"/>
                    <a:pt x="595" y="245"/>
                    <a:pt x="595" y="245"/>
                  </a:cubicBezTo>
                  <a:cubicBezTo>
                    <a:pt x="595" y="245"/>
                    <a:pt x="595" y="245"/>
                    <a:pt x="595" y="245"/>
                  </a:cubicBezTo>
                  <a:cubicBezTo>
                    <a:pt x="595" y="242"/>
                    <a:pt x="595" y="242"/>
                    <a:pt x="595" y="242"/>
                  </a:cubicBezTo>
                  <a:cubicBezTo>
                    <a:pt x="595" y="242"/>
                    <a:pt x="595" y="242"/>
                    <a:pt x="595" y="242"/>
                  </a:cubicBezTo>
                  <a:cubicBezTo>
                    <a:pt x="595" y="238"/>
                    <a:pt x="595" y="238"/>
                    <a:pt x="595" y="238"/>
                  </a:cubicBezTo>
                  <a:cubicBezTo>
                    <a:pt x="595" y="238"/>
                    <a:pt x="595" y="238"/>
                    <a:pt x="595" y="238"/>
                  </a:cubicBezTo>
                  <a:cubicBezTo>
                    <a:pt x="593" y="234"/>
                    <a:pt x="593" y="234"/>
                    <a:pt x="593" y="234"/>
                  </a:cubicBezTo>
                  <a:cubicBezTo>
                    <a:pt x="593" y="234"/>
                    <a:pt x="593" y="234"/>
                    <a:pt x="593" y="234"/>
                  </a:cubicBezTo>
                  <a:cubicBezTo>
                    <a:pt x="593" y="229"/>
                    <a:pt x="593" y="229"/>
                    <a:pt x="593" y="229"/>
                  </a:cubicBezTo>
                  <a:cubicBezTo>
                    <a:pt x="593" y="229"/>
                    <a:pt x="593" y="229"/>
                    <a:pt x="593" y="229"/>
                  </a:cubicBezTo>
                  <a:cubicBezTo>
                    <a:pt x="591" y="229"/>
                    <a:pt x="591" y="229"/>
                    <a:pt x="591" y="229"/>
                  </a:cubicBezTo>
                  <a:cubicBezTo>
                    <a:pt x="591" y="229"/>
                    <a:pt x="591" y="229"/>
                    <a:pt x="591" y="229"/>
                  </a:cubicBezTo>
                  <a:cubicBezTo>
                    <a:pt x="588" y="230"/>
                    <a:pt x="588" y="230"/>
                    <a:pt x="588" y="230"/>
                  </a:cubicBezTo>
                  <a:cubicBezTo>
                    <a:pt x="588" y="230"/>
                    <a:pt x="588" y="230"/>
                    <a:pt x="588" y="230"/>
                  </a:cubicBezTo>
                  <a:cubicBezTo>
                    <a:pt x="588" y="231"/>
                    <a:pt x="588" y="231"/>
                    <a:pt x="588" y="231"/>
                  </a:cubicBezTo>
                  <a:cubicBezTo>
                    <a:pt x="588" y="231"/>
                    <a:pt x="588" y="231"/>
                    <a:pt x="588" y="231"/>
                  </a:cubicBezTo>
                  <a:cubicBezTo>
                    <a:pt x="588" y="233"/>
                    <a:pt x="588" y="233"/>
                    <a:pt x="588" y="233"/>
                  </a:cubicBezTo>
                  <a:cubicBezTo>
                    <a:pt x="588" y="233"/>
                    <a:pt x="588" y="233"/>
                    <a:pt x="588" y="233"/>
                  </a:cubicBezTo>
                  <a:cubicBezTo>
                    <a:pt x="589" y="234"/>
                    <a:pt x="589" y="234"/>
                    <a:pt x="589" y="234"/>
                  </a:cubicBezTo>
                  <a:cubicBezTo>
                    <a:pt x="589" y="234"/>
                    <a:pt x="589" y="234"/>
                    <a:pt x="589" y="234"/>
                  </a:cubicBezTo>
                  <a:cubicBezTo>
                    <a:pt x="589" y="236"/>
                    <a:pt x="589" y="236"/>
                    <a:pt x="589" y="236"/>
                  </a:cubicBezTo>
                  <a:cubicBezTo>
                    <a:pt x="589" y="236"/>
                    <a:pt x="589" y="236"/>
                    <a:pt x="589" y="236"/>
                  </a:cubicBezTo>
                  <a:cubicBezTo>
                    <a:pt x="591" y="236"/>
                    <a:pt x="591" y="236"/>
                    <a:pt x="591" y="236"/>
                  </a:cubicBezTo>
                  <a:cubicBezTo>
                    <a:pt x="591" y="236"/>
                    <a:pt x="591" y="236"/>
                    <a:pt x="591" y="236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87" y="242"/>
                    <a:pt x="587" y="242"/>
                    <a:pt x="587" y="242"/>
                  </a:cubicBezTo>
                  <a:cubicBezTo>
                    <a:pt x="587" y="242"/>
                    <a:pt x="587" y="242"/>
                    <a:pt x="587" y="242"/>
                  </a:cubicBezTo>
                  <a:cubicBezTo>
                    <a:pt x="586" y="244"/>
                    <a:pt x="586" y="244"/>
                    <a:pt x="586" y="244"/>
                  </a:cubicBezTo>
                  <a:cubicBezTo>
                    <a:pt x="586" y="244"/>
                    <a:pt x="586" y="244"/>
                    <a:pt x="586" y="244"/>
                  </a:cubicBezTo>
                  <a:cubicBezTo>
                    <a:pt x="583" y="247"/>
                    <a:pt x="583" y="247"/>
                    <a:pt x="583" y="247"/>
                  </a:cubicBezTo>
                  <a:cubicBezTo>
                    <a:pt x="583" y="247"/>
                    <a:pt x="583" y="247"/>
                    <a:pt x="583" y="247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0" y="253"/>
                    <a:pt x="580" y="253"/>
                    <a:pt x="580" y="253"/>
                  </a:cubicBezTo>
                  <a:cubicBezTo>
                    <a:pt x="580" y="253"/>
                    <a:pt x="580" y="253"/>
                    <a:pt x="580" y="253"/>
                  </a:cubicBezTo>
                  <a:cubicBezTo>
                    <a:pt x="578" y="255"/>
                    <a:pt x="578" y="255"/>
                    <a:pt x="578" y="255"/>
                  </a:cubicBezTo>
                  <a:cubicBezTo>
                    <a:pt x="578" y="255"/>
                    <a:pt x="578" y="255"/>
                    <a:pt x="578" y="255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3" y="256"/>
                    <a:pt x="573" y="256"/>
                    <a:pt x="573" y="256"/>
                  </a:cubicBezTo>
                  <a:cubicBezTo>
                    <a:pt x="573" y="256"/>
                    <a:pt x="573" y="256"/>
                    <a:pt x="573" y="256"/>
                  </a:cubicBezTo>
                  <a:cubicBezTo>
                    <a:pt x="569" y="255"/>
                    <a:pt x="569" y="255"/>
                    <a:pt x="569" y="255"/>
                  </a:cubicBezTo>
                  <a:cubicBezTo>
                    <a:pt x="569" y="255"/>
                    <a:pt x="569" y="255"/>
                    <a:pt x="569" y="255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93" y="205"/>
                    <a:pt x="593" y="205"/>
                    <a:pt x="593" y="205"/>
                  </a:cubicBezTo>
                  <a:cubicBezTo>
                    <a:pt x="593" y="205"/>
                    <a:pt x="593" y="205"/>
                    <a:pt x="593" y="205"/>
                  </a:cubicBezTo>
                  <a:cubicBezTo>
                    <a:pt x="619" y="183"/>
                    <a:pt x="619" y="183"/>
                    <a:pt x="619" y="183"/>
                  </a:cubicBezTo>
                  <a:cubicBezTo>
                    <a:pt x="619" y="183"/>
                    <a:pt x="619" y="183"/>
                    <a:pt x="619" y="183"/>
                  </a:cubicBezTo>
                  <a:cubicBezTo>
                    <a:pt x="647" y="156"/>
                    <a:pt x="647" y="156"/>
                    <a:pt x="647" y="156"/>
                  </a:cubicBezTo>
                  <a:cubicBezTo>
                    <a:pt x="647" y="156"/>
                    <a:pt x="647" y="156"/>
                    <a:pt x="647" y="156"/>
                  </a:cubicBezTo>
                  <a:cubicBezTo>
                    <a:pt x="646" y="153"/>
                    <a:pt x="646" y="153"/>
                    <a:pt x="646" y="153"/>
                  </a:cubicBezTo>
                  <a:cubicBezTo>
                    <a:pt x="646" y="153"/>
                    <a:pt x="646" y="153"/>
                    <a:pt x="646" y="153"/>
                  </a:cubicBezTo>
                  <a:cubicBezTo>
                    <a:pt x="646" y="150"/>
                    <a:pt x="646" y="150"/>
                    <a:pt x="646" y="150"/>
                  </a:cubicBezTo>
                  <a:cubicBezTo>
                    <a:pt x="646" y="150"/>
                    <a:pt x="646" y="150"/>
                    <a:pt x="646" y="150"/>
                  </a:cubicBezTo>
                  <a:cubicBezTo>
                    <a:pt x="645" y="147"/>
                    <a:pt x="645" y="147"/>
                    <a:pt x="645" y="147"/>
                  </a:cubicBezTo>
                  <a:cubicBezTo>
                    <a:pt x="645" y="147"/>
                    <a:pt x="645" y="147"/>
                    <a:pt x="645" y="147"/>
                  </a:cubicBezTo>
                  <a:cubicBezTo>
                    <a:pt x="645" y="143"/>
                    <a:pt x="645" y="143"/>
                    <a:pt x="645" y="143"/>
                  </a:cubicBezTo>
                  <a:cubicBezTo>
                    <a:pt x="645" y="143"/>
                    <a:pt x="645" y="143"/>
                    <a:pt x="645" y="143"/>
                  </a:cubicBezTo>
                  <a:cubicBezTo>
                    <a:pt x="643" y="142"/>
                    <a:pt x="643" y="142"/>
                    <a:pt x="643" y="142"/>
                  </a:cubicBezTo>
                  <a:cubicBezTo>
                    <a:pt x="643" y="142"/>
                    <a:pt x="643" y="142"/>
                    <a:pt x="643" y="142"/>
                  </a:cubicBezTo>
                  <a:cubicBezTo>
                    <a:pt x="641" y="139"/>
                    <a:pt x="641" y="139"/>
                    <a:pt x="641" y="139"/>
                  </a:cubicBezTo>
                  <a:cubicBezTo>
                    <a:pt x="641" y="139"/>
                    <a:pt x="641" y="139"/>
                    <a:pt x="641" y="139"/>
                  </a:cubicBezTo>
                  <a:cubicBezTo>
                    <a:pt x="639" y="137"/>
                    <a:pt x="639" y="137"/>
                    <a:pt x="639" y="137"/>
                  </a:cubicBezTo>
                  <a:cubicBezTo>
                    <a:pt x="639" y="137"/>
                    <a:pt x="639" y="137"/>
                    <a:pt x="639" y="137"/>
                  </a:cubicBezTo>
                  <a:cubicBezTo>
                    <a:pt x="637" y="135"/>
                    <a:pt x="637" y="135"/>
                    <a:pt x="637" y="135"/>
                  </a:cubicBezTo>
                  <a:cubicBezTo>
                    <a:pt x="637" y="135"/>
                    <a:pt x="637" y="135"/>
                    <a:pt x="637" y="135"/>
                  </a:cubicBezTo>
                  <a:cubicBezTo>
                    <a:pt x="627" y="134"/>
                    <a:pt x="627" y="134"/>
                    <a:pt x="627" y="134"/>
                  </a:cubicBezTo>
                  <a:cubicBezTo>
                    <a:pt x="627" y="134"/>
                    <a:pt x="627" y="134"/>
                    <a:pt x="627" y="134"/>
                  </a:cubicBezTo>
                  <a:cubicBezTo>
                    <a:pt x="620" y="134"/>
                    <a:pt x="620" y="134"/>
                    <a:pt x="620" y="134"/>
                  </a:cubicBezTo>
                  <a:cubicBezTo>
                    <a:pt x="620" y="134"/>
                    <a:pt x="620" y="134"/>
                    <a:pt x="620" y="134"/>
                  </a:cubicBezTo>
                  <a:cubicBezTo>
                    <a:pt x="614" y="138"/>
                    <a:pt x="614" y="138"/>
                    <a:pt x="614" y="138"/>
                  </a:cubicBezTo>
                  <a:cubicBezTo>
                    <a:pt x="614" y="138"/>
                    <a:pt x="614" y="138"/>
                    <a:pt x="614" y="138"/>
                  </a:cubicBezTo>
                  <a:cubicBezTo>
                    <a:pt x="607" y="142"/>
                    <a:pt x="607" y="142"/>
                    <a:pt x="607" y="142"/>
                  </a:cubicBezTo>
                  <a:cubicBezTo>
                    <a:pt x="607" y="142"/>
                    <a:pt x="607" y="142"/>
                    <a:pt x="607" y="142"/>
                  </a:cubicBezTo>
                  <a:cubicBezTo>
                    <a:pt x="601" y="146"/>
                    <a:pt x="601" y="146"/>
                    <a:pt x="601" y="146"/>
                  </a:cubicBezTo>
                  <a:cubicBezTo>
                    <a:pt x="601" y="146"/>
                    <a:pt x="601" y="146"/>
                    <a:pt x="601" y="146"/>
                  </a:cubicBezTo>
                  <a:cubicBezTo>
                    <a:pt x="596" y="151"/>
                    <a:pt x="596" y="151"/>
                    <a:pt x="596" y="151"/>
                  </a:cubicBezTo>
                  <a:cubicBezTo>
                    <a:pt x="596" y="151"/>
                    <a:pt x="596" y="151"/>
                    <a:pt x="596" y="151"/>
                  </a:cubicBezTo>
                  <a:cubicBezTo>
                    <a:pt x="589" y="156"/>
                    <a:pt x="589" y="156"/>
                    <a:pt x="589" y="156"/>
                  </a:cubicBezTo>
                  <a:cubicBezTo>
                    <a:pt x="589" y="156"/>
                    <a:pt x="589" y="156"/>
                    <a:pt x="589" y="156"/>
                  </a:cubicBezTo>
                  <a:cubicBezTo>
                    <a:pt x="583" y="157"/>
                    <a:pt x="583" y="157"/>
                    <a:pt x="583" y="157"/>
                  </a:cubicBezTo>
                  <a:cubicBezTo>
                    <a:pt x="583" y="157"/>
                    <a:pt x="583" y="157"/>
                    <a:pt x="583" y="157"/>
                  </a:cubicBezTo>
                  <a:cubicBezTo>
                    <a:pt x="580" y="157"/>
                    <a:pt x="580" y="157"/>
                    <a:pt x="580" y="157"/>
                  </a:cubicBezTo>
                  <a:cubicBezTo>
                    <a:pt x="580" y="157"/>
                    <a:pt x="580" y="157"/>
                    <a:pt x="580" y="157"/>
                  </a:cubicBezTo>
                  <a:cubicBezTo>
                    <a:pt x="580" y="154"/>
                    <a:pt x="580" y="154"/>
                    <a:pt x="580" y="154"/>
                  </a:cubicBezTo>
                  <a:cubicBezTo>
                    <a:pt x="580" y="154"/>
                    <a:pt x="580" y="154"/>
                    <a:pt x="580" y="154"/>
                  </a:cubicBezTo>
                  <a:cubicBezTo>
                    <a:pt x="579" y="152"/>
                    <a:pt x="579" y="152"/>
                    <a:pt x="579" y="152"/>
                  </a:cubicBezTo>
                  <a:cubicBezTo>
                    <a:pt x="579" y="152"/>
                    <a:pt x="579" y="152"/>
                    <a:pt x="579" y="152"/>
                  </a:cubicBezTo>
                  <a:cubicBezTo>
                    <a:pt x="580" y="149"/>
                    <a:pt x="580" y="149"/>
                    <a:pt x="580" y="149"/>
                  </a:cubicBezTo>
                  <a:cubicBezTo>
                    <a:pt x="580" y="149"/>
                    <a:pt x="580" y="149"/>
                    <a:pt x="580" y="149"/>
                  </a:cubicBezTo>
                  <a:cubicBezTo>
                    <a:pt x="580" y="147"/>
                    <a:pt x="580" y="147"/>
                    <a:pt x="580" y="147"/>
                  </a:cubicBezTo>
                  <a:cubicBezTo>
                    <a:pt x="580" y="147"/>
                    <a:pt x="580" y="147"/>
                    <a:pt x="580" y="147"/>
                  </a:cubicBezTo>
                  <a:cubicBezTo>
                    <a:pt x="580" y="145"/>
                    <a:pt x="580" y="145"/>
                    <a:pt x="580" y="145"/>
                  </a:cubicBezTo>
                  <a:cubicBezTo>
                    <a:pt x="580" y="145"/>
                    <a:pt x="580" y="145"/>
                    <a:pt x="580" y="145"/>
                  </a:cubicBezTo>
                  <a:cubicBezTo>
                    <a:pt x="581" y="143"/>
                    <a:pt x="581" y="143"/>
                    <a:pt x="581" y="143"/>
                  </a:cubicBezTo>
                  <a:cubicBezTo>
                    <a:pt x="581" y="143"/>
                    <a:pt x="581" y="143"/>
                    <a:pt x="581" y="143"/>
                  </a:cubicBezTo>
                  <a:cubicBezTo>
                    <a:pt x="583" y="141"/>
                    <a:pt x="583" y="141"/>
                    <a:pt x="583" y="141"/>
                  </a:cubicBezTo>
                  <a:cubicBezTo>
                    <a:pt x="583" y="141"/>
                    <a:pt x="583" y="141"/>
                    <a:pt x="583" y="141"/>
                  </a:cubicBezTo>
                  <a:cubicBezTo>
                    <a:pt x="623" y="107"/>
                    <a:pt x="623" y="107"/>
                    <a:pt x="623" y="107"/>
                  </a:cubicBezTo>
                  <a:cubicBezTo>
                    <a:pt x="623" y="107"/>
                    <a:pt x="623" y="107"/>
                    <a:pt x="623" y="107"/>
                  </a:cubicBezTo>
                  <a:cubicBezTo>
                    <a:pt x="625" y="107"/>
                    <a:pt x="625" y="107"/>
                    <a:pt x="625" y="107"/>
                  </a:cubicBezTo>
                  <a:cubicBezTo>
                    <a:pt x="625" y="107"/>
                    <a:pt x="625" y="107"/>
                    <a:pt x="625" y="107"/>
                  </a:cubicBezTo>
                  <a:cubicBezTo>
                    <a:pt x="627" y="106"/>
                    <a:pt x="627" y="106"/>
                    <a:pt x="627" y="106"/>
                  </a:cubicBezTo>
                  <a:cubicBezTo>
                    <a:pt x="627" y="106"/>
                    <a:pt x="627" y="106"/>
                    <a:pt x="627" y="106"/>
                  </a:cubicBezTo>
                  <a:cubicBezTo>
                    <a:pt x="629" y="106"/>
                    <a:pt x="629" y="106"/>
                    <a:pt x="629" y="106"/>
                  </a:cubicBezTo>
                  <a:cubicBezTo>
                    <a:pt x="629" y="106"/>
                    <a:pt x="629" y="106"/>
                    <a:pt x="629" y="106"/>
                  </a:cubicBezTo>
                  <a:cubicBezTo>
                    <a:pt x="631" y="105"/>
                    <a:pt x="631" y="105"/>
                    <a:pt x="631" y="105"/>
                  </a:cubicBezTo>
                  <a:cubicBezTo>
                    <a:pt x="631" y="105"/>
                    <a:pt x="631" y="105"/>
                    <a:pt x="631" y="105"/>
                  </a:cubicBezTo>
                  <a:cubicBezTo>
                    <a:pt x="634" y="105"/>
                    <a:pt x="634" y="105"/>
                    <a:pt x="634" y="105"/>
                  </a:cubicBezTo>
                  <a:cubicBezTo>
                    <a:pt x="634" y="105"/>
                    <a:pt x="634" y="105"/>
                    <a:pt x="634" y="105"/>
                  </a:cubicBezTo>
                  <a:cubicBezTo>
                    <a:pt x="636" y="104"/>
                    <a:pt x="636" y="104"/>
                    <a:pt x="636" y="104"/>
                  </a:cubicBezTo>
                  <a:cubicBezTo>
                    <a:pt x="636" y="104"/>
                    <a:pt x="636" y="104"/>
                    <a:pt x="636" y="104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41" y="103"/>
                    <a:pt x="641" y="103"/>
                    <a:pt x="641" y="103"/>
                  </a:cubicBezTo>
                  <a:cubicBezTo>
                    <a:pt x="641" y="103"/>
                    <a:pt x="641" y="103"/>
                    <a:pt x="641" y="103"/>
                  </a:cubicBezTo>
                  <a:cubicBezTo>
                    <a:pt x="642" y="100"/>
                    <a:pt x="642" y="100"/>
                    <a:pt x="642" y="100"/>
                  </a:cubicBezTo>
                  <a:cubicBezTo>
                    <a:pt x="642" y="100"/>
                    <a:pt x="642" y="100"/>
                    <a:pt x="642" y="100"/>
                  </a:cubicBezTo>
                  <a:cubicBezTo>
                    <a:pt x="640" y="99"/>
                    <a:pt x="640" y="99"/>
                    <a:pt x="640" y="99"/>
                  </a:cubicBezTo>
                  <a:cubicBezTo>
                    <a:pt x="640" y="99"/>
                    <a:pt x="640" y="99"/>
                    <a:pt x="640" y="99"/>
                  </a:cubicBezTo>
                  <a:cubicBezTo>
                    <a:pt x="639" y="99"/>
                    <a:pt x="639" y="99"/>
                    <a:pt x="639" y="99"/>
                  </a:cubicBezTo>
                  <a:cubicBezTo>
                    <a:pt x="639" y="99"/>
                    <a:pt x="639" y="99"/>
                    <a:pt x="639" y="99"/>
                  </a:cubicBezTo>
                  <a:cubicBezTo>
                    <a:pt x="638" y="98"/>
                    <a:pt x="638" y="98"/>
                    <a:pt x="638" y="98"/>
                  </a:cubicBezTo>
                  <a:cubicBezTo>
                    <a:pt x="638" y="98"/>
                    <a:pt x="638" y="98"/>
                    <a:pt x="638" y="98"/>
                  </a:cubicBezTo>
                  <a:cubicBezTo>
                    <a:pt x="637" y="97"/>
                    <a:pt x="637" y="97"/>
                    <a:pt x="637" y="97"/>
                  </a:cubicBezTo>
                  <a:cubicBezTo>
                    <a:pt x="637" y="97"/>
                    <a:pt x="637" y="97"/>
                    <a:pt x="637" y="97"/>
                  </a:cubicBezTo>
                  <a:cubicBezTo>
                    <a:pt x="635" y="96"/>
                    <a:pt x="635" y="96"/>
                    <a:pt x="635" y="96"/>
                  </a:cubicBezTo>
                  <a:cubicBezTo>
                    <a:pt x="635" y="96"/>
                    <a:pt x="635" y="96"/>
                    <a:pt x="635" y="96"/>
                  </a:cubicBezTo>
                  <a:cubicBezTo>
                    <a:pt x="634" y="95"/>
                    <a:pt x="634" y="95"/>
                    <a:pt x="634" y="95"/>
                  </a:cubicBezTo>
                  <a:cubicBezTo>
                    <a:pt x="634" y="95"/>
                    <a:pt x="634" y="95"/>
                    <a:pt x="634" y="95"/>
                  </a:cubicBezTo>
                  <a:cubicBezTo>
                    <a:pt x="633" y="94"/>
                    <a:pt x="633" y="94"/>
                    <a:pt x="633" y="94"/>
                  </a:cubicBezTo>
                  <a:cubicBezTo>
                    <a:pt x="633" y="94"/>
                    <a:pt x="633" y="94"/>
                    <a:pt x="633" y="94"/>
                  </a:cubicBezTo>
                  <a:cubicBezTo>
                    <a:pt x="631" y="92"/>
                    <a:pt x="631" y="92"/>
                    <a:pt x="631" y="92"/>
                  </a:cubicBezTo>
                  <a:cubicBezTo>
                    <a:pt x="631" y="92"/>
                    <a:pt x="631" y="92"/>
                    <a:pt x="631" y="92"/>
                  </a:cubicBezTo>
                  <a:cubicBezTo>
                    <a:pt x="587" y="110"/>
                    <a:pt x="587" y="110"/>
                    <a:pt x="587" y="110"/>
                  </a:cubicBezTo>
                  <a:cubicBezTo>
                    <a:pt x="587" y="110"/>
                    <a:pt x="587" y="110"/>
                    <a:pt x="587" y="110"/>
                  </a:cubicBezTo>
                  <a:cubicBezTo>
                    <a:pt x="583" y="106"/>
                    <a:pt x="583" y="106"/>
                    <a:pt x="583" y="106"/>
                  </a:cubicBezTo>
                  <a:cubicBezTo>
                    <a:pt x="583" y="106"/>
                    <a:pt x="583" y="106"/>
                    <a:pt x="583" y="106"/>
                  </a:cubicBezTo>
                  <a:cubicBezTo>
                    <a:pt x="584" y="104"/>
                    <a:pt x="584" y="104"/>
                    <a:pt x="584" y="104"/>
                  </a:cubicBezTo>
                  <a:cubicBezTo>
                    <a:pt x="584" y="104"/>
                    <a:pt x="584" y="104"/>
                    <a:pt x="584" y="104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5" y="99"/>
                    <a:pt x="585" y="99"/>
                    <a:pt x="585" y="99"/>
                  </a:cubicBezTo>
                  <a:cubicBezTo>
                    <a:pt x="585" y="99"/>
                    <a:pt x="585" y="99"/>
                    <a:pt x="585" y="99"/>
                  </a:cubicBezTo>
                  <a:cubicBezTo>
                    <a:pt x="586" y="97"/>
                    <a:pt x="586" y="97"/>
                    <a:pt x="586" y="97"/>
                  </a:cubicBezTo>
                  <a:cubicBezTo>
                    <a:pt x="586" y="97"/>
                    <a:pt x="586" y="97"/>
                    <a:pt x="586" y="97"/>
                  </a:cubicBezTo>
                  <a:cubicBezTo>
                    <a:pt x="586" y="95"/>
                    <a:pt x="586" y="95"/>
                    <a:pt x="586" y="95"/>
                  </a:cubicBezTo>
                  <a:cubicBezTo>
                    <a:pt x="586" y="95"/>
                    <a:pt x="586" y="95"/>
                    <a:pt x="586" y="95"/>
                  </a:cubicBezTo>
                  <a:cubicBezTo>
                    <a:pt x="586" y="92"/>
                    <a:pt x="586" y="92"/>
                    <a:pt x="586" y="92"/>
                  </a:cubicBezTo>
                  <a:cubicBezTo>
                    <a:pt x="586" y="92"/>
                    <a:pt x="586" y="92"/>
                    <a:pt x="586" y="92"/>
                  </a:cubicBezTo>
                  <a:cubicBezTo>
                    <a:pt x="586" y="89"/>
                    <a:pt x="586" y="89"/>
                    <a:pt x="586" y="89"/>
                  </a:cubicBezTo>
                  <a:cubicBezTo>
                    <a:pt x="586" y="89"/>
                    <a:pt x="586" y="89"/>
                    <a:pt x="586" y="89"/>
                  </a:cubicBezTo>
                  <a:cubicBezTo>
                    <a:pt x="587" y="86"/>
                    <a:pt x="587" y="86"/>
                    <a:pt x="587" y="86"/>
                  </a:cubicBezTo>
                  <a:cubicBezTo>
                    <a:pt x="587" y="86"/>
                    <a:pt x="587" y="86"/>
                    <a:pt x="587" y="86"/>
                  </a:cubicBezTo>
                  <a:cubicBezTo>
                    <a:pt x="587" y="82"/>
                    <a:pt x="587" y="82"/>
                    <a:pt x="587" y="82"/>
                  </a:cubicBezTo>
                  <a:cubicBezTo>
                    <a:pt x="587" y="82"/>
                    <a:pt x="587" y="82"/>
                    <a:pt x="587" y="82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92" y="71"/>
                    <a:pt x="592" y="71"/>
                    <a:pt x="592" y="71"/>
                  </a:cubicBezTo>
                  <a:cubicBezTo>
                    <a:pt x="592" y="71"/>
                    <a:pt x="592" y="71"/>
                    <a:pt x="592" y="71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59"/>
                    <a:pt x="593" y="59"/>
                    <a:pt x="593" y="59"/>
                  </a:cubicBezTo>
                  <a:cubicBezTo>
                    <a:pt x="593" y="59"/>
                    <a:pt x="593" y="59"/>
                    <a:pt x="593" y="59"/>
                  </a:cubicBezTo>
                  <a:cubicBezTo>
                    <a:pt x="595" y="52"/>
                    <a:pt x="595" y="52"/>
                    <a:pt x="595" y="52"/>
                  </a:cubicBezTo>
                  <a:cubicBezTo>
                    <a:pt x="595" y="52"/>
                    <a:pt x="595" y="52"/>
                    <a:pt x="595" y="52"/>
                  </a:cubicBezTo>
                  <a:cubicBezTo>
                    <a:pt x="595" y="47"/>
                    <a:pt x="595" y="47"/>
                    <a:pt x="595" y="47"/>
                  </a:cubicBezTo>
                  <a:cubicBezTo>
                    <a:pt x="595" y="47"/>
                    <a:pt x="595" y="47"/>
                    <a:pt x="595" y="47"/>
                  </a:cubicBezTo>
                  <a:cubicBezTo>
                    <a:pt x="593" y="40"/>
                    <a:pt x="593" y="40"/>
                    <a:pt x="593" y="40"/>
                  </a:cubicBezTo>
                  <a:cubicBezTo>
                    <a:pt x="593" y="40"/>
                    <a:pt x="593" y="40"/>
                    <a:pt x="593" y="40"/>
                  </a:cubicBezTo>
                  <a:cubicBezTo>
                    <a:pt x="566" y="20"/>
                    <a:pt x="566" y="20"/>
                    <a:pt x="566" y="20"/>
                  </a:cubicBezTo>
                  <a:cubicBezTo>
                    <a:pt x="561" y="19"/>
                    <a:pt x="561" y="19"/>
                    <a:pt x="561" y="19"/>
                  </a:cubicBezTo>
                  <a:cubicBezTo>
                    <a:pt x="562" y="33"/>
                    <a:pt x="562" y="33"/>
                    <a:pt x="562" y="33"/>
                  </a:cubicBezTo>
                  <a:cubicBezTo>
                    <a:pt x="562" y="33"/>
                    <a:pt x="562" y="33"/>
                    <a:pt x="562" y="33"/>
                  </a:cubicBezTo>
                  <a:cubicBezTo>
                    <a:pt x="564" y="45"/>
                    <a:pt x="564" y="45"/>
                    <a:pt x="564" y="45"/>
                  </a:cubicBezTo>
                  <a:cubicBezTo>
                    <a:pt x="564" y="45"/>
                    <a:pt x="564" y="45"/>
                    <a:pt x="564" y="45"/>
                  </a:cubicBezTo>
                  <a:cubicBezTo>
                    <a:pt x="565" y="58"/>
                    <a:pt x="565" y="58"/>
                    <a:pt x="565" y="58"/>
                  </a:cubicBezTo>
                  <a:cubicBezTo>
                    <a:pt x="565" y="58"/>
                    <a:pt x="565" y="58"/>
                    <a:pt x="565" y="58"/>
                  </a:cubicBezTo>
                  <a:cubicBezTo>
                    <a:pt x="567" y="70"/>
                    <a:pt x="567" y="70"/>
                    <a:pt x="567" y="70"/>
                  </a:cubicBezTo>
                  <a:cubicBezTo>
                    <a:pt x="567" y="70"/>
                    <a:pt x="567" y="70"/>
                    <a:pt x="567" y="70"/>
                  </a:cubicBezTo>
                  <a:cubicBezTo>
                    <a:pt x="567" y="83"/>
                    <a:pt x="567" y="83"/>
                    <a:pt x="567" y="83"/>
                  </a:cubicBezTo>
                  <a:cubicBezTo>
                    <a:pt x="567" y="83"/>
                    <a:pt x="567" y="83"/>
                    <a:pt x="567" y="83"/>
                  </a:cubicBezTo>
                  <a:cubicBezTo>
                    <a:pt x="567" y="96"/>
                    <a:pt x="567" y="96"/>
                    <a:pt x="567" y="96"/>
                  </a:cubicBezTo>
                  <a:cubicBezTo>
                    <a:pt x="567" y="96"/>
                    <a:pt x="567" y="96"/>
                    <a:pt x="567" y="96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4" y="120"/>
                    <a:pt x="564" y="120"/>
                    <a:pt x="564" y="120"/>
                  </a:cubicBezTo>
                  <a:cubicBezTo>
                    <a:pt x="564" y="120"/>
                    <a:pt x="564" y="120"/>
                    <a:pt x="564" y="120"/>
                  </a:cubicBezTo>
                  <a:cubicBezTo>
                    <a:pt x="501" y="146"/>
                    <a:pt x="501" y="146"/>
                    <a:pt x="501" y="146"/>
                  </a:cubicBezTo>
                  <a:cubicBezTo>
                    <a:pt x="501" y="146"/>
                    <a:pt x="501" y="146"/>
                    <a:pt x="501" y="146"/>
                  </a:cubicBezTo>
                  <a:cubicBezTo>
                    <a:pt x="466" y="159"/>
                    <a:pt x="466" y="159"/>
                    <a:pt x="466" y="159"/>
                  </a:cubicBezTo>
                  <a:cubicBezTo>
                    <a:pt x="466" y="159"/>
                    <a:pt x="466" y="159"/>
                    <a:pt x="466" y="159"/>
                  </a:cubicBezTo>
                  <a:cubicBezTo>
                    <a:pt x="467" y="163"/>
                    <a:pt x="467" y="163"/>
                    <a:pt x="467" y="163"/>
                  </a:cubicBezTo>
                  <a:cubicBezTo>
                    <a:pt x="467" y="163"/>
                    <a:pt x="467" y="163"/>
                    <a:pt x="467" y="163"/>
                  </a:cubicBezTo>
                  <a:cubicBezTo>
                    <a:pt x="471" y="165"/>
                    <a:pt x="471" y="165"/>
                    <a:pt x="471" y="165"/>
                  </a:cubicBezTo>
                  <a:cubicBezTo>
                    <a:pt x="471" y="165"/>
                    <a:pt x="471" y="165"/>
                    <a:pt x="471" y="165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8" y="168"/>
                    <a:pt x="478" y="168"/>
                    <a:pt x="478" y="168"/>
                  </a:cubicBezTo>
                  <a:cubicBezTo>
                    <a:pt x="478" y="168"/>
                    <a:pt x="478" y="168"/>
                    <a:pt x="478" y="168"/>
                  </a:cubicBezTo>
                  <a:cubicBezTo>
                    <a:pt x="481" y="169"/>
                    <a:pt x="481" y="169"/>
                    <a:pt x="481" y="169"/>
                  </a:cubicBezTo>
                  <a:cubicBezTo>
                    <a:pt x="481" y="169"/>
                    <a:pt x="481" y="169"/>
                    <a:pt x="481" y="169"/>
                  </a:cubicBezTo>
                  <a:cubicBezTo>
                    <a:pt x="485" y="169"/>
                    <a:pt x="485" y="169"/>
                    <a:pt x="485" y="169"/>
                  </a:cubicBezTo>
                  <a:cubicBezTo>
                    <a:pt x="485" y="169"/>
                    <a:pt x="485" y="169"/>
                    <a:pt x="485" y="169"/>
                  </a:cubicBezTo>
                  <a:cubicBezTo>
                    <a:pt x="489" y="170"/>
                    <a:pt x="489" y="170"/>
                    <a:pt x="489" y="170"/>
                  </a:cubicBezTo>
                  <a:cubicBezTo>
                    <a:pt x="489" y="170"/>
                    <a:pt x="489" y="170"/>
                    <a:pt x="489" y="170"/>
                  </a:cubicBezTo>
                  <a:cubicBezTo>
                    <a:pt x="493" y="170"/>
                    <a:pt x="493" y="170"/>
                    <a:pt x="493" y="170"/>
                  </a:cubicBezTo>
                  <a:cubicBezTo>
                    <a:pt x="493" y="170"/>
                    <a:pt x="493" y="170"/>
                    <a:pt x="493" y="170"/>
                  </a:cubicBezTo>
                  <a:cubicBezTo>
                    <a:pt x="499" y="171"/>
                    <a:pt x="499" y="171"/>
                    <a:pt x="499" y="171"/>
                  </a:cubicBezTo>
                  <a:cubicBezTo>
                    <a:pt x="499" y="171"/>
                    <a:pt x="499" y="171"/>
                    <a:pt x="499" y="171"/>
                  </a:cubicBezTo>
                  <a:cubicBezTo>
                    <a:pt x="506" y="170"/>
                    <a:pt x="506" y="170"/>
                    <a:pt x="506" y="170"/>
                  </a:cubicBezTo>
                  <a:cubicBezTo>
                    <a:pt x="506" y="170"/>
                    <a:pt x="506" y="170"/>
                    <a:pt x="506" y="170"/>
                  </a:cubicBezTo>
                  <a:cubicBezTo>
                    <a:pt x="513" y="168"/>
                    <a:pt x="513" y="168"/>
                    <a:pt x="513" y="168"/>
                  </a:cubicBezTo>
                  <a:cubicBezTo>
                    <a:pt x="513" y="168"/>
                    <a:pt x="513" y="168"/>
                    <a:pt x="513" y="168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23" y="161"/>
                    <a:pt x="523" y="161"/>
                    <a:pt x="523" y="161"/>
                  </a:cubicBezTo>
                  <a:cubicBezTo>
                    <a:pt x="523" y="161"/>
                    <a:pt x="523" y="161"/>
                    <a:pt x="523" y="161"/>
                  </a:cubicBezTo>
                  <a:cubicBezTo>
                    <a:pt x="528" y="157"/>
                    <a:pt x="528" y="157"/>
                    <a:pt x="528" y="157"/>
                  </a:cubicBezTo>
                  <a:cubicBezTo>
                    <a:pt x="528" y="157"/>
                    <a:pt x="528" y="157"/>
                    <a:pt x="528" y="157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9" y="149"/>
                    <a:pt x="539" y="149"/>
                    <a:pt x="539" y="149"/>
                  </a:cubicBezTo>
                  <a:cubicBezTo>
                    <a:pt x="539" y="149"/>
                    <a:pt x="539" y="149"/>
                    <a:pt x="539" y="149"/>
                  </a:cubicBezTo>
                  <a:cubicBezTo>
                    <a:pt x="563" y="131"/>
                    <a:pt x="563" y="131"/>
                    <a:pt x="563" y="131"/>
                  </a:cubicBezTo>
                  <a:cubicBezTo>
                    <a:pt x="563" y="131"/>
                    <a:pt x="563" y="131"/>
                    <a:pt x="563" y="131"/>
                  </a:cubicBezTo>
                  <a:cubicBezTo>
                    <a:pt x="566" y="133"/>
                    <a:pt x="566" y="133"/>
                    <a:pt x="566" y="133"/>
                  </a:cubicBezTo>
                  <a:cubicBezTo>
                    <a:pt x="566" y="133"/>
                    <a:pt x="566" y="133"/>
                    <a:pt x="566" y="133"/>
                  </a:cubicBezTo>
                  <a:cubicBezTo>
                    <a:pt x="566" y="136"/>
                    <a:pt x="566" y="136"/>
                    <a:pt x="566" y="136"/>
                  </a:cubicBezTo>
                  <a:cubicBezTo>
                    <a:pt x="566" y="136"/>
                    <a:pt x="566" y="136"/>
                    <a:pt x="566" y="136"/>
                  </a:cubicBezTo>
                  <a:cubicBezTo>
                    <a:pt x="566" y="139"/>
                    <a:pt x="566" y="139"/>
                    <a:pt x="566" y="139"/>
                  </a:cubicBezTo>
                  <a:cubicBezTo>
                    <a:pt x="566" y="139"/>
                    <a:pt x="566" y="139"/>
                    <a:pt x="566" y="139"/>
                  </a:cubicBezTo>
                  <a:cubicBezTo>
                    <a:pt x="566" y="142"/>
                    <a:pt x="566" y="142"/>
                    <a:pt x="566" y="142"/>
                  </a:cubicBezTo>
                  <a:cubicBezTo>
                    <a:pt x="566" y="142"/>
                    <a:pt x="566" y="142"/>
                    <a:pt x="566" y="142"/>
                  </a:cubicBezTo>
                  <a:cubicBezTo>
                    <a:pt x="566" y="143"/>
                    <a:pt x="566" y="143"/>
                    <a:pt x="566" y="143"/>
                  </a:cubicBezTo>
                  <a:cubicBezTo>
                    <a:pt x="566" y="143"/>
                    <a:pt x="566" y="143"/>
                    <a:pt x="566" y="143"/>
                  </a:cubicBezTo>
                  <a:cubicBezTo>
                    <a:pt x="565" y="146"/>
                    <a:pt x="565" y="146"/>
                    <a:pt x="565" y="146"/>
                  </a:cubicBezTo>
                  <a:cubicBezTo>
                    <a:pt x="565" y="146"/>
                    <a:pt x="565" y="146"/>
                    <a:pt x="565" y="146"/>
                  </a:cubicBezTo>
                  <a:cubicBezTo>
                    <a:pt x="564" y="148"/>
                    <a:pt x="564" y="148"/>
                    <a:pt x="564" y="148"/>
                  </a:cubicBezTo>
                  <a:cubicBezTo>
                    <a:pt x="564" y="148"/>
                    <a:pt x="564" y="148"/>
                    <a:pt x="564" y="148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2"/>
                    <a:pt x="564" y="152"/>
                    <a:pt x="564" y="152"/>
                  </a:cubicBezTo>
                  <a:cubicBezTo>
                    <a:pt x="564" y="152"/>
                    <a:pt x="564" y="152"/>
                    <a:pt x="564" y="152"/>
                  </a:cubicBezTo>
                  <a:cubicBezTo>
                    <a:pt x="538" y="171"/>
                    <a:pt x="538" y="171"/>
                    <a:pt x="538" y="171"/>
                  </a:cubicBezTo>
                  <a:cubicBezTo>
                    <a:pt x="538" y="171"/>
                    <a:pt x="538" y="171"/>
                    <a:pt x="538" y="171"/>
                  </a:cubicBezTo>
                  <a:cubicBezTo>
                    <a:pt x="562" y="163"/>
                    <a:pt x="562" y="163"/>
                    <a:pt x="562" y="163"/>
                  </a:cubicBezTo>
                  <a:cubicBezTo>
                    <a:pt x="562" y="163"/>
                    <a:pt x="562" y="163"/>
                    <a:pt x="562" y="163"/>
                  </a:cubicBezTo>
                  <a:cubicBezTo>
                    <a:pt x="565" y="166"/>
                    <a:pt x="565" y="166"/>
                    <a:pt x="565" y="166"/>
                  </a:cubicBezTo>
                  <a:cubicBezTo>
                    <a:pt x="565" y="166"/>
                    <a:pt x="565" y="166"/>
                    <a:pt x="565" y="166"/>
                  </a:cubicBezTo>
                  <a:cubicBezTo>
                    <a:pt x="564" y="169"/>
                    <a:pt x="564" y="169"/>
                    <a:pt x="564" y="169"/>
                  </a:cubicBezTo>
                  <a:cubicBezTo>
                    <a:pt x="564" y="169"/>
                    <a:pt x="564" y="169"/>
                    <a:pt x="564" y="169"/>
                  </a:cubicBezTo>
                  <a:cubicBezTo>
                    <a:pt x="564" y="171"/>
                    <a:pt x="564" y="171"/>
                    <a:pt x="564" y="171"/>
                  </a:cubicBezTo>
                  <a:cubicBezTo>
                    <a:pt x="564" y="171"/>
                    <a:pt x="564" y="171"/>
                    <a:pt x="564" y="171"/>
                  </a:cubicBezTo>
                  <a:cubicBezTo>
                    <a:pt x="563" y="174"/>
                    <a:pt x="563" y="174"/>
                    <a:pt x="563" y="174"/>
                  </a:cubicBezTo>
                  <a:cubicBezTo>
                    <a:pt x="563" y="174"/>
                    <a:pt x="563" y="174"/>
                    <a:pt x="563" y="174"/>
                  </a:cubicBezTo>
                  <a:cubicBezTo>
                    <a:pt x="563" y="176"/>
                    <a:pt x="563" y="176"/>
                    <a:pt x="563" y="176"/>
                  </a:cubicBezTo>
                  <a:cubicBezTo>
                    <a:pt x="563" y="176"/>
                    <a:pt x="563" y="176"/>
                    <a:pt x="563" y="176"/>
                  </a:cubicBezTo>
                  <a:cubicBezTo>
                    <a:pt x="561" y="179"/>
                    <a:pt x="561" y="179"/>
                    <a:pt x="561" y="179"/>
                  </a:cubicBezTo>
                  <a:cubicBezTo>
                    <a:pt x="561" y="179"/>
                    <a:pt x="561" y="179"/>
                    <a:pt x="561" y="179"/>
                  </a:cubicBezTo>
                  <a:cubicBezTo>
                    <a:pt x="560" y="180"/>
                    <a:pt x="560" y="180"/>
                    <a:pt x="560" y="180"/>
                  </a:cubicBezTo>
                  <a:cubicBezTo>
                    <a:pt x="560" y="180"/>
                    <a:pt x="560" y="180"/>
                    <a:pt x="560" y="180"/>
                  </a:cubicBezTo>
                  <a:cubicBezTo>
                    <a:pt x="558" y="182"/>
                    <a:pt x="558" y="182"/>
                    <a:pt x="558" y="182"/>
                  </a:cubicBezTo>
                  <a:cubicBezTo>
                    <a:pt x="558" y="182"/>
                    <a:pt x="558" y="182"/>
                    <a:pt x="558" y="182"/>
                  </a:cubicBezTo>
                  <a:cubicBezTo>
                    <a:pt x="556" y="182"/>
                    <a:pt x="556" y="182"/>
                    <a:pt x="556" y="182"/>
                  </a:cubicBezTo>
                  <a:cubicBezTo>
                    <a:pt x="556" y="182"/>
                    <a:pt x="556" y="182"/>
                    <a:pt x="556" y="182"/>
                  </a:cubicBezTo>
                  <a:cubicBezTo>
                    <a:pt x="539" y="198"/>
                    <a:pt x="539" y="198"/>
                    <a:pt x="539" y="198"/>
                  </a:cubicBezTo>
                  <a:cubicBezTo>
                    <a:pt x="539" y="198"/>
                    <a:pt x="539" y="198"/>
                    <a:pt x="539" y="198"/>
                  </a:cubicBezTo>
                  <a:cubicBezTo>
                    <a:pt x="535" y="201"/>
                    <a:pt x="535" y="201"/>
                    <a:pt x="535" y="201"/>
                  </a:cubicBezTo>
                  <a:cubicBezTo>
                    <a:pt x="535" y="201"/>
                    <a:pt x="535" y="201"/>
                    <a:pt x="535" y="201"/>
                  </a:cubicBezTo>
                  <a:cubicBezTo>
                    <a:pt x="532" y="205"/>
                    <a:pt x="532" y="205"/>
                    <a:pt x="532" y="205"/>
                  </a:cubicBezTo>
                  <a:cubicBezTo>
                    <a:pt x="532" y="205"/>
                    <a:pt x="532" y="205"/>
                    <a:pt x="532" y="205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4" y="213"/>
                    <a:pt x="524" y="213"/>
                    <a:pt x="524" y="213"/>
                  </a:cubicBezTo>
                  <a:cubicBezTo>
                    <a:pt x="524" y="213"/>
                    <a:pt x="524" y="213"/>
                    <a:pt x="524" y="213"/>
                  </a:cubicBezTo>
                  <a:cubicBezTo>
                    <a:pt x="520" y="216"/>
                    <a:pt x="520" y="216"/>
                    <a:pt x="520" y="216"/>
                  </a:cubicBezTo>
                  <a:cubicBezTo>
                    <a:pt x="520" y="216"/>
                    <a:pt x="520" y="216"/>
                    <a:pt x="520" y="216"/>
                  </a:cubicBezTo>
                  <a:cubicBezTo>
                    <a:pt x="517" y="219"/>
                    <a:pt x="517" y="219"/>
                    <a:pt x="517" y="219"/>
                  </a:cubicBezTo>
                  <a:cubicBezTo>
                    <a:pt x="517" y="219"/>
                    <a:pt x="517" y="219"/>
                    <a:pt x="517" y="219"/>
                  </a:cubicBezTo>
                  <a:cubicBezTo>
                    <a:pt x="513" y="221"/>
                    <a:pt x="513" y="221"/>
                    <a:pt x="513" y="221"/>
                  </a:cubicBezTo>
                  <a:cubicBezTo>
                    <a:pt x="513" y="221"/>
                    <a:pt x="513" y="221"/>
                    <a:pt x="513" y="221"/>
                  </a:cubicBezTo>
                  <a:cubicBezTo>
                    <a:pt x="509" y="221"/>
                    <a:pt x="509" y="221"/>
                    <a:pt x="509" y="221"/>
                  </a:cubicBezTo>
                  <a:cubicBezTo>
                    <a:pt x="509" y="221"/>
                    <a:pt x="509" y="221"/>
                    <a:pt x="509" y="221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7" y="217"/>
                    <a:pt x="507" y="217"/>
                    <a:pt x="507" y="217"/>
                  </a:cubicBezTo>
                  <a:cubicBezTo>
                    <a:pt x="507" y="217"/>
                    <a:pt x="507" y="217"/>
                    <a:pt x="507" y="217"/>
                  </a:cubicBezTo>
                  <a:cubicBezTo>
                    <a:pt x="508" y="215"/>
                    <a:pt x="508" y="215"/>
                    <a:pt x="508" y="215"/>
                  </a:cubicBezTo>
                  <a:cubicBezTo>
                    <a:pt x="508" y="215"/>
                    <a:pt x="508" y="215"/>
                    <a:pt x="508" y="215"/>
                  </a:cubicBezTo>
                  <a:cubicBezTo>
                    <a:pt x="509" y="214"/>
                    <a:pt x="509" y="214"/>
                    <a:pt x="509" y="214"/>
                  </a:cubicBezTo>
                  <a:cubicBezTo>
                    <a:pt x="509" y="214"/>
                    <a:pt x="509" y="214"/>
                    <a:pt x="509" y="214"/>
                  </a:cubicBezTo>
                  <a:cubicBezTo>
                    <a:pt x="509" y="212"/>
                    <a:pt x="509" y="212"/>
                    <a:pt x="509" y="212"/>
                  </a:cubicBezTo>
                  <a:cubicBezTo>
                    <a:pt x="509" y="212"/>
                    <a:pt x="509" y="212"/>
                    <a:pt x="509" y="212"/>
                  </a:cubicBezTo>
                  <a:cubicBezTo>
                    <a:pt x="510" y="210"/>
                    <a:pt x="510" y="210"/>
                    <a:pt x="510" y="210"/>
                  </a:cubicBezTo>
                  <a:cubicBezTo>
                    <a:pt x="510" y="210"/>
                    <a:pt x="510" y="210"/>
                    <a:pt x="510" y="210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2" y="205"/>
                    <a:pt x="512" y="205"/>
                    <a:pt x="512" y="205"/>
                  </a:cubicBezTo>
                  <a:cubicBezTo>
                    <a:pt x="512" y="205"/>
                    <a:pt x="512" y="205"/>
                    <a:pt x="512" y="205"/>
                  </a:cubicBezTo>
                  <a:cubicBezTo>
                    <a:pt x="509" y="208"/>
                    <a:pt x="509" y="208"/>
                    <a:pt x="509" y="208"/>
                  </a:cubicBezTo>
                  <a:cubicBezTo>
                    <a:pt x="509" y="208"/>
                    <a:pt x="509" y="208"/>
                    <a:pt x="509" y="208"/>
                  </a:cubicBezTo>
                  <a:cubicBezTo>
                    <a:pt x="508" y="210"/>
                    <a:pt x="508" y="210"/>
                    <a:pt x="508" y="210"/>
                  </a:cubicBezTo>
                  <a:cubicBezTo>
                    <a:pt x="508" y="210"/>
                    <a:pt x="508" y="210"/>
                    <a:pt x="508" y="210"/>
                  </a:cubicBezTo>
                  <a:cubicBezTo>
                    <a:pt x="507" y="212"/>
                    <a:pt x="507" y="212"/>
                    <a:pt x="507" y="212"/>
                  </a:cubicBezTo>
                  <a:cubicBezTo>
                    <a:pt x="507" y="212"/>
                    <a:pt x="507" y="212"/>
                    <a:pt x="507" y="212"/>
                  </a:cubicBezTo>
                  <a:cubicBezTo>
                    <a:pt x="507" y="213"/>
                    <a:pt x="507" y="213"/>
                    <a:pt x="507" y="213"/>
                  </a:cubicBezTo>
                  <a:cubicBezTo>
                    <a:pt x="507" y="213"/>
                    <a:pt x="507" y="213"/>
                    <a:pt x="507" y="213"/>
                  </a:cubicBezTo>
                  <a:cubicBezTo>
                    <a:pt x="505" y="214"/>
                    <a:pt x="505" y="214"/>
                    <a:pt x="505" y="214"/>
                  </a:cubicBezTo>
                  <a:cubicBezTo>
                    <a:pt x="505" y="214"/>
                    <a:pt x="505" y="214"/>
                    <a:pt x="505" y="214"/>
                  </a:cubicBezTo>
                  <a:cubicBezTo>
                    <a:pt x="504" y="215"/>
                    <a:pt x="504" y="215"/>
                    <a:pt x="504" y="215"/>
                  </a:cubicBezTo>
                  <a:cubicBezTo>
                    <a:pt x="504" y="215"/>
                    <a:pt x="504" y="215"/>
                    <a:pt x="504" y="215"/>
                  </a:cubicBezTo>
                  <a:cubicBezTo>
                    <a:pt x="503" y="216"/>
                    <a:pt x="503" y="216"/>
                    <a:pt x="503" y="216"/>
                  </a:cubicBezTo>
                  <a:cubicBezTo>
                    <a:pt x="503" y="216"/>
                    <a:pt x="503" y="216"/>
                    <a:pt x="503" y="216"/>
                  </a:cubicBezTo>
                  <a:cubicBezTo>
                    <a:pt x="503" y="217"/>
                    <a:pt x="503" y="217"/>
                    <a:pt x="503" y="217"/>
                  </a:cubicBezTo>
                  <a:cubicBezTo>
                    <a:pt x="503" y="217"/>
                    <a:pt x="503" y="217"/>
                    <a:pt x="503" y="217"/>
                  </a:cubicBezTo>
                  <a:cubicBezTo>
                    <a:pt x="500" y="223"/>
                    <a:pt x="500" y="223"/>
                    <a:pt x="500" y="223"/>
                  </a:cubicBezTo>
                  <a:cubicBezTo>
                    <a:pt x="500" y="223"/>
                    <a:pt x="500" y="223"/>
                    <a:pt x="500" y="223"/>
                  </a:cubicBezTo>
                  <a:cubicBezTo>
                    <a:pt x="497" y="228"/>
                    <a:pt x="497" y="228"/>
                    <a:pt x="497" y="228"/>
                  </a:cubicBezTo>
                  <a:cubicBezTo>
                    <a:pt x="497" y="228"/>
                    <a:pt x="497" y="228"/>
                    <a:pt x="497" y="228"/>
                  </a:cubicBezTo>
                  <a:cubicBezTo>
                    <a:pt x="494" y="233"/>
                    <a:pt x="494" y="233"/>
                    <a:pt x="494" y="233"/>
                  </a:cubicBezTo>
                  <a:cubicBezTo>
                    <a:pt x="494" y="233"/>
                    <a:pt x="494" y="233"/>
                    <a:pt x="494" y="233"/>
                  </a:cubicBezTo>
                  <a:cubicBezTo>
                    <a:pt x="490" y="237"/>
                    <a:pt x="490" y="237"/>
                    <a:pt x="490" y="237"/>
                  </a:cubicBezTo>
                  <a:cubicBezTo>
                    <a:pt x="490" y="237"/>
                    <a:pt x="490" y="237"/>
                    <a:pt x="490" y="237"/>
                  </a:cubicBezTo>
                  <a:cubicBezTo>
                    <a:pt x="487" y="243"/>
                    <a:pt x="487" y="243"/>
                    <a:pt x="487" y="243"/>
                  </a:cubicBezTo>
                  <a:cubicBezTo>
                    <a:pt x="487" y="243"/>
                    <a:pt x="487" y="243"/>
                    <a:pt x="487" y="243"/>
                  </a:cubicBezTo>
                  <a:cubicBezTo>
                    <a:pt x="486" y="247"/>
                    <a:pt x="486" y="247"/>
                    <a:pt x="486" y="247"/>
                  </a:cubicBezTo>
                  <a:cubicBezTo>
                    <a:pt x="486" y="247"/>
                    <a:pt x="486" y="247"/>
                    <a:pt x="486" y="247"/>
                  </a:cubicBezTo>
                  <a:cubicBezTo>
                    <a:pt x="485" y="252"/>
                    <a:pt x="485" y="252"/>
                    <a:pt x="485" y="252"/>
                  </a:cubicBezTo>
                  <a:cubicBezTo>
                    <a:pt x="485" y="252"/>
                    <a:pt x="485" y="252"/>
                    <a:pt x="485" y="252"/>
                  </a:cubicBezTo>
                  <a:cubicBezTo>
                    <a:pt x="489" y="256"/>
                    <a:pt x="489" y="256"/>
                    <a:pt x="489" y="256"/>
                  </a:cubicBezTo>
                  <a:cubicBezTo>
                    <a:pt x="489" y="256"/>
                    <a:pt x="489" y="256"/>
                    <a:pt x="489" y="256"/>
                  </a:cubicBezTo>
                  <a:cubicBezTo>
                    <a:pt x="489" y="257"/>
                    <a:pt x="489" y="257"/>
                    <a:pt x="489" y="257"/>
                  </a:cubicBezTo>
                  <a:cubicBezTo>
                    <a:pt x="489" y="257"/>
                    <a:pt x="489" y="257"/>
                    <a:pt x="489" y="257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3" y="258"/>
                    <a:pt x="493" y="258"/>
                    <a:pt x="493" y="258"/>
                  </a:cubicBezTo>
                  <a:cubicBezTo>
                    <a:pt x="493" y="258"/>
                    <a:pt x="493" y="258"/>
                    <a:pt x="493" y="258"/>
                  </a:cubicBezTo>
                  <a:cubicBezTo>
                    <a:pt x="494" y="258"/>
                    <a:pt x="494" y="258"/>
                    <a:pt x="494" y="258"/>
                  </a:cubicBezTo>
                  <a:cubicBezTo>
                    <a:pt x="494" y="258"/>
                    <a:pt x="494" y="258"/>
                    <a:pt x="494" y="258"/>
                  </a:cubicBezTo>
                  <a:cubicBezTo>
                    <a:pt x="496" y="258"/>
                    <a:pt x="496" y="258"/>
                    <a:pt x="496" y="258"/>
                  </a:cubicBezTo>
                  <a:cubicBezTo>
                    <a:pt x="496" y="258"/>
                    <a:pt x="496" y="258"/>
                    <a:pt x="496" y="258"/>
                  </a:cubicBezTo>
                  <a:cubicBezTo>
                    <a:pt x="497" y="258"/>
                    <a:pt x="497" y="258"/>
                    <a:pt x="497" y="258"/>
                  </a:cubicBezTo>
                  <a:cubicBezTo>
                    <a:pt x="497" y="258"/>
                    <a:pt x="497" y="258"/>
                    <a:pt x="497" y="258"/>
                  </a:cubicBezTo>
                  <a:cubicBezTo>
                    <a:pt x="499" y="257"/>
                    <a:pt x="499" y="257"/>
                    <a:pt x="499" y="257"/>
                  </a:cubicBezTo>
                  <a:cubicBezTo>
                    <a:pt x="499" y="257"/>
                    <a:pt x="499" y="257"/>
                    <a:pt x="499" y="257"/>
                  </a:cubicBezTo>
                  <a:cubicBezTo>
                    <a:pt x="506" y="250"/>
                    <a:pt x="506" y="250"/>
                    <a:pt x="506" y="250"/>
                  </a:cubicBezTo>
                  <a:cubicBezTo>
                    <a:pt x="506" y="250"/>
                    <a:pt x="506" y="250"/>
                    <a:pt x="506" y="250"/>
                  </a:cubicBezTo>
                  <a:cubicBezTo>
                    <a:pt x="514" y="242"/>
                    <a:pt x="514" y="242"/>
                    <a:pt x="514" y="242"/>
                  </a:cubicBezTo>
                  <a:cubicBezTo>
                    <a:pt x="514" y="242"/>
                    <a:pt x="514" y="242"/>
                    <a:pt x="514" y="242"/>
                  </a:cubicBezTo>
                  <a:cubicBezTo>
                    <a:pt x="519" y="233"/>
                    <a:pt x="519" y="233"/>
                    <a:pt x="519" y="233"/>
                  </a:cubicBezTo>
                  <a:cubicBezTo>
                    <a:pt x="519" y="233"/>
                    <a:pt x="519" y="233"/>
                    <a:pt x="519" y="233"/>
                  </a:cubicBezTo>
                  <a:cubicBezTo>
                    <a:pt x="525" y="223"/>
                    <a:pt x="525" y="223"/>
                    <a:pt x="525" y="223"/>
                  </a:cubicBezTo>
                  <a:cubicBezTo>
                    <a:pt x="525" y="223"/>
                    <a:pt x="525" y="223"/>
                    <a:pt x="525" y="223"/>
                  </a:cubicBezTo>
                  <a:cubicBezTo>
                    <a:pt x="531" y="214"/>
                    <a:pt x="531" y="214"/>
                    <a:pt x="531" y="214"/>
                  </a:cubicBezTo>
                  <a:cubicBezTo>
                    <a:pt x="531" y="214"/>
                    <a:pt x="531" y="214"/>
                    <a:pt x="531" y="214"/>
                  </a:cubicBezTo>
                  <a:cubicBezTo>
                    <a:pt x="537" y="205"/>
                    <a:pt x="537" y="205"/>
                    <a:pt x="537" y="205"/>
                  </a:cubicBezTo>
                  <a:cubicBezTo>
                    <a:pt x="537" y="205"/>
                    <a:pt x="537" y="205"/>
                    <a:pt x="537" y="205"/>
                  </a:cubicBezTo>
                  <a:cubicBezTo>
                    <a:pt x="544" y="198"/>
                    <a:pt x="544" y="198"/>
                    <a:pt x="544" y="198"/>
                  </a:cubicBezTo>
                  <a:cubicBezTo>
                    <a:pt x="544" y="198"/>
                    <a:pt x="544" y="198"/>
                    <a:pt x="544" y="198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5" y="190"/>
                    <a:pt x="555" y="190"/>
                    <a:pt x="555" y="190"/>
                  </a:cubicBezTo>
                  <a:cubicBezTo>
                    <a:pt x="555" y="190"/>
                    <a:pt x="555" y="190"/>
                    <a:pt x="555" y="190"/>
                  </a:cubicBezTo>
                  <a:cubicBezTo>
                    <a:pt x="556" y="190"/>
                    <a:pt x="556" y="190"/>
                    <a:pt x="556" y="190"/>
                  </a:cubicBezTo>
                  <a:cubicBezTo>
                    <a:pt x="556" y="190"/>
                    <a:pt x="556" y="190"/>
                    <a:pt x="556" y="190"/>
                  </a:cubicBezTo>
                  <a:cubicBezTo>
                    <a:pt x="557" y="189"/>
                    <a:pt x="557" y="189"/>
                    <a:pt x="557" y="189"/>
                  </a:cubicBezTo>
                  <a:cubicBezTo>
                    <a:pt x="557" y="189"/>
                    <a:pt x="557" y="189"/>
                    <a:pt x="557" y="189"/>
                  </a:cubicBezTo>
                  <a:cubicBezTo>
                    <a:pt x="558" y="189"/>
                    <a:pt x="558" y="189"/>
                    <a:pt x="558" y="189"/>
                  </a:cubicBezTo>
                  <a:cubicBezTo>
                    <a:pt x="558" y="189"/>
                    <a:pt x="558" y="189"/>
                    <a:pt x="558" y="189"/>
                  </a:cubicBezTo>
                  <a:cubicBezTo>
                    <a:pt x="559" y="189"/>
                    <a:pt x="559" y="189"/>
                    <a:pt x="559" y="189"/>
                  </a:cubicBezTo>
                  <a:cubicBezTo>
                    <a:pt x="559" y="189"/>
                    <a:pt x="559" y="189"/>
                    <a:pt x="559" y="189"/>
                  </a:cubicBezTo>
                  <a:cubicBezTo>
                    <a:pt x="560" y="189"/>
                    <a:pt x="560" y="189"/>
                    <a:pt x="560" y="189"/>
                  </a:cubicBezTo>
                  <a:cubicBezTo>
                    <a:pt x="560" y="189"/>
                    <a:pt x="560" y="189"/>
                    <a:pt x="560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61" y="192"/>
                    <a:pt x="561" y="192"/>
                    <a:pt x="561" y="192"/>
                  </a:cubicBezTo>
                  <a:cubicBezTo>
                    <a:pt x="561" y="192"/>
                    <a:pt x="561" y="192"/>
                    <a:pt x="561" y="192"/>
                  </a:cubicBezTo>
                  <a:cubicBezTo>
                    <a:pt x="561" y="195"/>
                    <a:pt x="561" y="195"/>
                    <a:pt x="561" y="195"/>
                  </a:cubicBezTo>
                  <a:cubicBezTo>
                    <a:pt x="561" y="195"/>
                    <a:pt x="561" y="195"/>
                    <a:pt x="561" y="195"/>
                  </a:cubicBezTo>
                  <a:cubicBezTo>
                    <a:pt x="561" y="198"/>
                    <a:pt x="561" y="198"/>
                    <a:pt x="561" y="198"/>
                  </a:cubicBezTo>
                  <a:cubicBezTo>
                    <a:pt x="561" y="198"/>
                    <a:pt x="561" y="198"/>
                    <a:pt x="561" y="198"/>
                  </a:cubicBezTo>
                  <a:cubicBezTo>
                    <a:pt x="562" y="200"/>
                    <a:pt x="562" y="200"/>
                    <a:pt x="562" y="200"/>
                  </a:cubicBezTo>
                  <a:cubicBezTo>
                    <a:pt x="562" y="200"/>
                    <a:pt x="562" y="200"/>
                    <a:pt x="562" y="200"/>
                  </a:cubicBezTo>
                  <a:cubicBezTo>
                    <a:pt x="561" y="203"/>
                    <a:pt x="561" y="203"/>
                    <a:pt x="561" y="203"/>
                  </a:cubicBezTo>
                  <a:cubicBezTo>
                    <a:pt x="561" y="203"/>
                    <a:pt x="561" y="203"/>
                    <a:pt x="561" y="203"/>
                  </a:cubicBezTo>
                  <a:cubicBezTo>
                    <a:pt x="561" y="205"/>
                    <a:pt x="561" y="205"/>
                    <a:pt x="561" y="205"/>
                  </a:cubicBezTo>
                  <a:cubicBezTo>
                    <a:pt x="561" y="205"/>
                    <a:pt x="561" y="205"/>
                    <a:pt x="561" y="205"/>
                  </a:cubicBezTo>
                  <a:cubicBezTo>
                    <a:pt x="561" y="208"/>
                    <a:pt x="561" y="208"/>
                    <a:pt x="561" y="208"/>
                  </a:cubicBezTo>
                  <a:cubicBezTo>
                    <a:pt x="561" y="208"/>
                    <a:pt x="561" y="208"/>
                    <a:pt x="561" y="208"/>
                  </a:cubicBezTo>
                  <a:cubicBezTo>
                    <a:pt x="561" y="210"/>
                    <a:pt x="561" y="210"/>
                    <a:pt x="561" y="210"/>
                  </a:cubicBezTo>
                  <a:cubicBezTo>
                    <a:pt x="561" y="210"/>
                    <a:pt x="561" y="210"/>
                    <a:pt x="561" y="210"/>
                  </a:cubicBezTo>
                  <a:cubicBezTo>
                    <a:pt x="559" y="211"/>
                    <a:pt x="559" y="211"/>
                    <a:pt x="559" y="211"/>
                  </a:cubicBezTo>
                  <a:cubicBezTo>
                    <a:pt x="559" y="211"/>
                    <a:pt x="559" y="211"/>
                    <a:pt x="559" y="211"/>
                  </a:cubicBezTo>
                  <a:cubicBezTo>
                    <a:pt x="558" y="212"/>
                    <a:pt x="558" y="212"/>
                    <a:pt x="558" y="212"/>
                  </a:cubicBezTo>
                  <a:cubicBezTo>
                    <a:pt x="558" y="212"/>
                    <a:pt x="558" y="212"/>
                    <a:pt x="558" y="212"/>
                  </a:cubicBezTo>
                  <a:cubicBezTo>
                    <a:pt x="557" y="213"/>
                    <a:pt x="557" y="213"/>
                    <a:pt x="557" y="213"/>
                  </a:cubicBezTo>
                  <a:cubicBezTo>
                    <a:pt x="557" y="213"/>
                    <a:pt x="557" y="213"/>
                    <a:pt x="557" y="213"/>
                  </a:cubicBezTo>
                  <a:cubicBezTo>
                    <a:pt x="556" y="213"/>
                    <a:pt x="556" y="213"/>
                    <a:pt x="556" y="213"/>
                  </a:cubicBezTo>
                  <a:cubicBezTo>
                    <a:pt x="556" y="213"/>
                    <a:pt x="556" y="213"/>
                    <a:pt x="556" y="213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3" y="215"/>
                    <a:pt x="553" y="215"/>
                    <a:pt x="553" y="215"/>
                  </a:cubicBezTo>
                  <a:cubicBezTo>
                    <a:pt x="553" y="215"/>
                    <a:pt x="553" y="215"/>
                    <a:pt x="553" y="215"/>
                  </a:cubicBezTo>
                  <a:cubicBezTo>
                    <a:pt x="553" y="217"/>
                    <a:pt x="553" y="217"/>
                    <a:pt x="553" y="217"/>
                  </a:cubicBezTo>
                  <a:cubicBezTo>
                    <a:pt x="553" y="217"/>
                    <a:pt x="553" y="217"/>
                    <a:pt x="553" y="217"/>
                  </a:cubicBezTo>
                  <a:cubicBezTo>
                    <a:pt x="553" y="219"/>
                    <a:pt x="553" y="219"/>
                    <a:pt x="553" y="219"/>
                  </a:cubicBezTo>
                  <a:cubicBezTo>
                    <a:pt x="553" y="219"/>
                    <a:pt x="553" y="219"/>
                    <a:pt x="553" y="219"/>
                  </a:cubicBezTo>
                  <a:cubicBezTo>
                    <a:pt x="553" y="220"/>
                    <a:pt x="553" y="220"/>
                    <a:pt x="553" y="220"/>
                  </a:cubicBezTo>
                  <a:cubicBezTo>
                    <a:pt x="553" y="220"/>
                    <a:pt x="553" y="220"/>
                    <a:pt x="553" y="220"/>
                  </a:cubicBezTo>
                  <a:cubicBezTo>
                    <a:pt x="553" y="222"/>
                    <a:pt x="553" y="222"/>
                    <a:pt x="553" y="222"/>
                  </a:cubicBezTo>
                  <a:cubicBezTo>
                    <a:pt x="553" y="222"/>
                    <a:pt x="553" y="222"/>
                    <a:pt x="553" y="222"/>
                  </a:cubicBezTo>
                  <a:cubicBezTo>
                    <a:pt x="554" y="223"/>
                    <a:pt x="554" y="223"/>
                    <a:pt x="554" y="223"/>
                  </a:cubicBezTo>
                  <a:cubicBezTo>
                    <a:pt x="554" y="223"/>
                    <a:pt x="554" y="223"/>
                    <a:pt x="554" y="223"/>
                  </a:cubicBezTo>
                  <a:cubicBezTo>
                    <a:pt x="555" y="225"/>
                    <a:pt x="555" y="225"/>
                    <a:pt x="555" y="225"/>
                  </a:cubicBezTo>
                  <a:cubicBezTo>
                    <a:pt x="555" y="225"/>
                    <a:pt x="555" y="225"/>
                    <a:pt x="555" y="225"/>
                  </a:cubicBezTo>
                  <a:cubicBezTo>
                    <a:pt x="556" y="225"/>
                    <a:pt x="556" y="225"/>
                    <a:pt x="556" y="225"/>
                  </a:cubicBezTo>
                  <a:cubicBezTo>
                    <a:pt x="556" y="225"/>
                    <a:pt x="556" y="225"/>
                    <a:pt x="556" y="225"/>
                  </a:cubicBezTo>
                  <a:cubicBezTo>
                    <a:pt x="562" y="227"/>
                    <a:pt x="562" y="227"/>
                    <a:pt x="562" y="227"/>
                  </a:cubicBezTo>
                  <a:cubicBezTo>
                    <a:pt x="562" y="227"/>
                    <a:pt x="562" y="227"/>
                    <a:pt x="562" y="227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1" y="270"/>
                    <a:pt x="551" y="270"/>
                    <a:pt x="551" y="270"/>
                  </a:cubicBezTo>
                  <a:cubicBezTo>
                    <a:pt x="551" y="270"/>
                    <a:pt x="551" y="270"/>
                    <a:pt x="551" y="270"/>
                  </a:cubicBezTo>
                  <a:cubicBezTo>
                    <a:pt x="548" y="272"/>
                    <a:pt x="548" y="272"/>
                    <a:pt x="548" y="272"/>
                  </a:cubicBezTo>
                  <a:cubicBezTo>
                    <a:pt x="548" y="272"/>
                    <a:pt x="548" y="272"/>
                    <a:pt x="548" y="272"/>
                  </a:cubicBezTo>
                  <a:cubicBezTo>
                    <a:pt x="546" y="272"/>
                    <a:pt x="546" y="272"/>
                    <a:pt x="546" y="272"/>
                  </a:cubicBezTo>
                  <a:cubicBezTo>
                    <a:pt x="546" y="272"/>
                    <a:pt x="546" y="272"/>
                    <a:pt x="546" y="272"/>
                  </a:cubicBezTo>
                  <a:cubicBezTo>
                    <a:pt x="543" y="274"/>
                    <a:pt x="543" y="274"/>
                    <a:pt x="543" y="274"/>
                  </a:cubicBezTo>
                  <a:cubicBezTo>
                    <a:pt x="543" y="274"/>
                    <a:pt x="543" y="274"/>
                    <a:pt x="543" y="274"/>
                  </a:cubicBezTo>
                  <a:cubicBezTo>
                    <a:pt x="541" y="275"/>
                    <a:pt x="541" y="275"/>
                    <a:pt x="541" y="275"/>
                  </a:cubicBezTo>
                  <a:cubicBezTo>
                    <a:pt x="541" y="275"/>
                    <a:pt x="541" y="275"/>
                    <a:pt x="541" y="275"/>
                  </a:cubicBezTo>
                  <a:cubicBezTo>
                    <a:pt x="539" y="276"/>
                    <a:pt x="539" y="276"/>
                    <a:pt x="539" y="276"/>
                  </a:cubicBezTo>
                  <a:cubicBezTo>
                    <a:pt x="539" y="276"/>
                    <a:pt x="539" y="276"/>
                    <a:pt x="539" y="276"/>
                  </a:cubicBezTo>
                  <a:cubicBezTo>
                    <a:pt x="538" y="277"/>
                    <a:pt x="538" y="277"/>
                    <a:pt x="538" y="277"/>
                  </a:cubicBezTo>
                  <a:cubicBezTo>
                    <a:pt x="538" y="277"/>
                    <a:pt x="538" y="277"/>
                    <a:pt x="538" y="277"/>
                  </a:cubicBezTo>
                  <a:cubicBezTo>
                    <a:pt x="538" y="279"/>
                    <a:pt x="538" y="279"/>
                    <a:pt x="538" y="279"/>
                  </a:cubicBezTo>
                  <a:cubicBezTo>
                    <a:pt x="538" y="279"/>
                    <a:pt x="538" y="279"/>
                    <a:pt x="538" y="279"/>
                  </a:cubicBezTo>
                  <a:cubicBezTo>
                    <a:pt x="539" y="280"/>
                    <a:pt x="539" y="280"/>
                    <a:pt x="539" y="280"/>
                  </a:cubicBezTo>
                  <a:cubicBezTo>
                    <a:pt x="539" y="280"/>
                    <a:pt x="539" y="280"/>
                    <a:pt x="539" y="280"/>
                  </a:cubicBezTo>
                  <a:cubicBezTo>
                    <a:pt x="539" y="281"/>
                    <a:pt x="539" y="281"/>
                    <a:pt x="539" y="281"/>
                  </a:cubicBezTo>
                  <a:cubicBezTo>
                    <a:pt x="539" y="281"/>
                    <a:pt x="539" y="281"/>
                    <a:pt x="539" y="281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1" y="283"/>
                    <a:pt x="541" y="283"/>
                    <a:pt x="541" y="283"/>
                  </a:cubicBezTo>
                  <a:cubicBezTo>
                    <a:pt x="541" y="283"/>
                    <a:pt x="541" y="283"/>
                    <a:pt x="541" y="283"/>
                  </a:cubicBezTo>
                  <a:cubicBezTo>
                    <a:pt x="541" y="284"/>
                    <a:pt x="541" y="284"/>
                    <a:pt x="541" y="284"/>
                  </a:cubicBezTo>
                  <a:cubicBezTo>
                    <a:pt x="541" y="284"/>
                    <a:pt x="541" y="284"/>
                    <a:pt x="541" y="284"/>
                  </a:cubicBezTo>
                  <a:cubicBezTo>
                    <a:pt x="542" y="284"/>
                    <a:pt x="542" y="284"/>
                    <a:pt x="542" y="284"/>
                  </a:cubicBezTo>
                  <a:cubicBezTo>
                    <a:pt x="542" y="284"/>
                    <a:pt x="542" y="284"/>
                    <a:pt x="542" y="284"/>
                  </a:cubicBezTo>
                  <a:cubicBezTo>
                    <a:pt x="543" y="285"/>
                    <a:pt x="543" y="285"/>
                    <a:pt x="543" y="285"/>
                  </a:cubicBezTo>
                  <a:cubicBezTo>
                    <a:pt x="543" y="285"/>
                    <a:pt x="543" y="285"/>
                    <a:pt x="543" y="285"/>
                  </a:cubicBezTo>
                  <a:cubicBezTo>
                    <a:pt x="545" y="286"/>
                    <a:pt x="545" y="286"/>
                    <a:pt x="545" y="286"/>
                  </a:cubicBezTo>
                  <a:cubicBezTo>
                    <a:pt x="545" y="286"/>
                    <a:pt x="545" y="286"/>
                    <a:pt x="545" y="286"/>
                  </a:cubicBezTo>
                  <a:cubicBezTo>
                    <a:pt x="547" y="287"/>
                    <a:pt x="547" y="287"/>
                    <a:pt x="547" y="287"/>
                  </a:cubicBezTo>
                  <a:cubicBezTo>
                    <a:pt x="547" y="287"/>
                    <a:pt x="547" y="287"/>
                    <a:pt x="547" y="287"/>
                  </a:cubicBezTo>
                  <a:cubicBezTo>
                    <a:pt x="549" y="287"/>
                    <a:pt x="549" y="287"/>
                    <a:pt x="549" y="287"/>
                  </a:cubicBezTo>
                  <a:cubicBezTo>
                    <a:pt x="549" y="287"/>
                    <a:pt x="549" y="287"/>
                    <a:pt x="549" y="287"/>
                  </a:cubicBezTo>
                  <a:cubicBezTo>
                    <a:pt x="550" y="288"/>
                    <a:pt x="550" y="288"/>
                    <a:pt x="550" y="288"/>
                  </a:cubicBezTo>
                  <a:cubicBezTo>
                    <a:pt x="550" y="288"/>
                    <a:pt x="550" y="288"/>
                    <a:pt x="550" y="288"/>
                  </a:cubicBezTo>
                  <a:cubicBezTo>
                    <a:pt x="553" y="288"/>
                    <a:pt x="553" y="288"/>
                    <a:pt x="553" y="288"/>
                  </a:cubicBezTo>
                  <a:cubicBezTo>
                    <a:pt x="553" y="288"/>
                    <a:pt x="553" y="288"/>
                    <a:pt x="553" y="288"/>
                  </a:cubicBezTo>
                  <a:cubicBezTo>
                    <a:pt x="554" y="289"/>
                    <a:pt x="554" y="289"/>
                    <a:pt x="554" y="289"/>
                  </a:cubicBezTo>
                  <a:cubicBezTo>
                    <a:pt x="554" y="289"/>
                    <a:pt x="554" y="289"/>
                    <a:pt x="554" y="289"/>
                  </a:cubicBezTo>
                  <a:cubicBezTo>
                    <a:pt x="556" y="289"/>
                    <a:pt x="556" y="289"/>
                    <a:pt x="556" y="289"/>
                  </a:cubicBezTo>
                  <a:cubicBezTo>
                    <a:pt x="556" y="289"/>
                    <a:pt x="556" y="289"/>
                    <a:pt x="556" y="289"/>
                  </a:cubicBezTo>
                  <a:cubicBezTo>
                    <a:pt x="554" y="375"/>
                    <a:pt x="554" y="375"/>
                    <a:pt x="554" y="375"/>
                  </a:cubicBezTo>
                  <a:cubicBezTo>
                    <a:pt x="554" y="375"/>
                    <a:pt x="554" y="375"/>
                    <a:pt x="554" y="375"/>
                  </a:cubicBezTo>
                  <a:cubicBezTo>
                    <a:pt x="550" y="378"/>
                    <a:pt x="550" y="378"/>
                    <a:pt x="550" y="378"/>
                  </a:cubicBezTo>
                  <a:cubicBezTo>
                    <a:pt x="550" y="378"/>
                    <a:pt x="550" y="378"/>
                    <a:pt x="550" y="378"/>
                  </a:cubicBezTo>
                  <a:cubicBezTo>
                    <a:pt x="545" y="379"/>
                    <a:pt x="545" y="379"/>
                    <a:pt x="545" y="379"/>
                  </a:cubicBezTo>
                  <a:cubicBezTo>
                    <a:pt x="545" y="379"/>
                    <a:pt x="545" y="379"/>
                    <a:pt x="545" y="379"/>
                  </a:cubicBezTo>
                  <a:cubicBezTo>
                    <a:pt x="541" y="379"/>
                    <a:pt x="541" y="379"/>
                    <a:pt x="541" y="379"/>
                  </a:cubicBezTo>
                  <a:cubicBezTo>
                    <a:pt x="541" y="379"/>
                    <a:pt x="541" y="379"/>
                    <a:pt x="541" y="379"/>
                  </a:cubicBezTo>
                  <a:cubicBezTo>
                    <a:pt x="536" y="379"/>
                    <a:pt x="536" y="379"/>
                    <a:pt x="536" y="379"/>
                  </a:cubicBezTo>
                  <a:cubicBezTo>
                    <a:pt x="536" y="379"/>
                    <a:pt x="536" y="379"/>
                    <a:pt x="536" y="379"/>
                  </a:cubicBezTo>
                  <a:cubicBezTo>
                    <a:pt x="532" y="378"/>
                    <a:pt x="532" y="378"/>
                    <a:pt x="532" y="378"/>
                  </a:cubicBezTo>
                  <a:cubicBezTo>
                    <a:pt x="532" y="378"/>
                    <a:pt x="532" y="378"/>
                    <a:pt x="532" y="378"/>
                  </a:cubicBezTo>
                  <a:cubicBezTo>
                    <a:pt x="526" y="378"/>
                    <a:pt x="526" y="378"/>
                    <a:pt x="526" y="378"/>
                  </a:cubicBezTo>
                  <a:cubicBezTo>
                    <a:pt x="526" y="378"/>
                    <a:pt x="526" y="378"/>
                    <a:pt x="526" y="378"/>
                  </a:cubicBezTo>
                  <a:cubicBezTo>
                    <a:pt x="523" y="378"/>
                    <a:pt x="523" y="378"/>
                    <a:pt x="523" y="378"/>
                  </a:cubicBezTo>
                  <a:cubicBezTo>
                    <a:pt x="523" y="378"/>
                    <a:pt x="523" y="378"/>
                    <a:pt x="523" y="378"/>
                  </a:cubicBezTo>
                  <a:cubicBezTo>
                    <a:pt x="518" y="378"/>
                    <a:pt x="518" y="378"/>
                    <a:pt x="518" y="378"/>
                  </a:cubicBezTo>
                  <a:cubicBezTo>
                    <a:pt x="518" y="378"/>
                    <a:pt x="518" y="378"/>
                    <a:pt x="518" y="378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514" y="381"/>
                    <a:pt x="514" y="381"/>
                    <a:pt x="514" y="381"/>
                  </a:cubicBezTo>
                  <a:cubicBezTo>
                    <a:pt x="514" y="381"/>
                    <a:pt x="514" y="381"/>
                    <a:pt x="514" y="381"/>
                  </a:cubicBezTo>
                  <a:cubicBezTo>
                    <a:pt x="522" y="383"/>
                    <a:pt x="522" y="383"/>
                    <a:pt x="522" y="383"/>
                  </a:cubicBezTo>
                  <a:cubicBezTo>
                    <a:pt x="522" y="383"/>
                    <a:pt x="522" y="383"/>
                    <a:pt x="522" y="383"/>
                  </a:cubicBezTo>
                  <a:cubicBezTo>
                    <a:pt x="531" y="386"/>
                    <a:pt x="531" y="386"/>
                    <a:pt x="531" y="386"/>
                  </a:cubicBezTo>
                  <a:cubicBezTo>
                    <a:pt x="531" y="386"/>
                    <a:pt x="531" y="386"/>
                    <a:pt x="531" y="386"/>
                  </a:cubicBezTo>
                  <a:cubicBezTo>
                    <a:pt x="538" y="390"/>
                    <a:pt x="538" y="390"/>
                    <a:pt x="538" y="390"/>
                  </a:cubicBezTo>
                  <a:cubicBezTo>
                    <a:pt x="538" y="390"/>
                    <a:pt x="538" y="390"/>
                    <a:pt x="538" y="390"/>
                  </a:cubicBezTo>
                  <a:cubicBezTo>
                    <a:pt x="546" y="393"/>
                    <a:pt x="546" y="393"/>
                    <a:pt x="546" y="393"/>
                  </a:cubicBezTo>
                  <a:cubicBezTo>
                    <a:pt x="546" y="393"/>
                    <a:pt x="546" y="393"/>
                    <a:pt x="546" y="393"/>
                  </a:cubicBezTo>
                  <a:cubicBezTo>
                    <a:pt x="553" y="397"/>
                    <a:pt x="553" y="397"/>
                    <a:pt x="553" y="397"/>
                  </a:cubicBezTo>
                  <a:cubicBezTo>
                    <a:pt x="553" y="397"/>
                    <a:pt x="553" y="397"/>
                    <a:pt x="553" y="397"/>
                  </a:cubicBezTo>
                  <a:cubicBezTo>
                    <a:pt x="559" y="402"/>
                    <a:pt x="559" y="402"/>
                    <a:pt x="559" y="402"/>
                  </a:cubicBezTo>
                  <a:cubicBezTo>
                    <a:pt x="559" y="402"/>
                    <a:pt x="559" y="402"/>
                    <a:pt x="559" y="402"/>
                  </a:cubicBezTo>
                  <a:cubicBezTo>
                    <a:pt x="565" y="408"/>
                    <a:pt x="565" y="408"/>
                    <a:pt x="565" y="408"/>
                  </a:cubicBezTo>
                  <a:cubicBezTo>
                    <a:pt x="565" y="408"/>
                    <a:pt x="565" y="408"/>
                    <a:pt x="565" y="408"/>
                  </a:cubicBezTo>
                  <a:cubicBezTo>
                    <a:pt x="571" y="412"/>
                    <a:pt x="571" y="412"/>
                    <a:pt x="571" y="412"/>
                  </a:cubicBezTo>
                  <a:lnTo>
                    <a:pt x="573" y="412"/>
                  </a:lnTo>
                  <a:close/>
                  <a:moveTo>
                    <a:pt x="1446" y="406"/>
                  </a:moveTo>
                  <a:cubicBezTo>
                    <a:pt x="1469" y="399"/>
                    <a:pt x="1469" y="399"/>
                    <a:pt x="1469" y="399"/>
                  </a:cubicBezTo>
                  <a:cubicBezTo>
                    <a:pt x="1469" y="399"/>
                    <a:pt x="1469" y="399"/>
                    <a:pt x="1469" y="399"/>
                  </a:cubicBezTo>
                  <a:cubicBezTo>
                    <a:pt x="1469" y="398"/>
                    <a:pt x="1469" y="398"/>
                    <a:pt x="1469" y="398"/>
                  </a:cubicBezTo>
                  <a:cubicBezTo>
                    <a:pt x="1469" y="398"/>
                    <a:pt x="1469" y="398"/>
                    <a:pt x="1469" y="398"/>
                  </a:cubicBezTo>
                  <a:cubicBezTo>
                    <a:pt x="1472" y="397"/>
                    <a:pt x="1472" y="397"/>
                    <a:pt x="1472" y="397"/>
                  </a:cubicBezTo>
                  <a:cubicBezTo>
                    <a:pt x="1472" y="397"/>
                    <a:pt x="1472" y="397"/>
                    <a:pt x="1472" y="397"/>
                  </a:cubicBezTo>
                  <a:cubicBezTo>
                    <a:pt x="1473" y="396"/>
                    <a:pt x="1473" y="396"/>
                    <a:pt x="1473" y="396"/>
                  </a:cubicBezTo>
                  <a:cubicBezTo>
                    <a:pt x="1473" y="396"/>
                    <a:pt x="1473" y="396"/>
                    <a:pt x="1473" y="396"/>
                  </a:cubicBezTo>
                  <a:cubicBezTo>
                    <a:pt x="1476" y="396"/>
                    <a:pt x="1476" y="396"/>
                    <a:pt x="1476" y="396"/>
                  </a:cubicBezTo>
                  <a:cubicBezTo>
                    <a:pt x="1476" y="396"/>
                    <a:pt x="1476" y="396"/>
                    <a:pt x="1476" y="396"/>
                  </a:cubicBezTo>
                  <a:cubicBezTo>
                    <a:pt x="1477" y="396"/>
                    <a:pt x="1477" y="396"/>
                    <a:pt x="1477" y="396"/>
                  </a:cubicBezTo>
                  <a:cubicBezTo>
                    <a:pt x="1477" y="396"/>
                    <a:pt x="1477" y="396"/>
                    <a:pt x="1477" y="396"/>
                  </a:cubicBezTo>
                  <a:cubicBezTo>
                    <a:pt x="1479" y="396"/>
                    <a:pt x="1479" y="396"/>
                    <a:pt x="1479" y="396"/>
                  </a:cubicBezTo>
                  <a:cubicBezTo>
                    <a:pt x="1479" y="396"/>
                    <a:pt x="1479" y="396"/>
                    <a:pt x="1479" y="396"/>
                  </a:cubicBezTo>
                  <a:cubicBezTo>
                    <a:pt x="1480" y="395"/>
                    <a:pt x="1480" y="395"/>
                    <a:pt x="1480" y="395"/>
                  </a:cubicBezTo>
                  <a:cubicBezTo>
                    <a:pt x="1480" y="395"/>
                    <a:pt x="1480" y="395"/>
                    <a:pt x="1480" y="395"/>
                  </a:cubicBezTo>
                  <a:cubicBezTo>
                    <a:pt x="1482" y="393"/>
                    <a:pt x="1482" y="393"/>
                    <a:pt x="1482" y="393"/>
                  </a:cubicBezTo>
                  <a:cubicBezTo>
                    <a:pt x="1482" y="393"/>
                    <a:pt x="1482" y="393"/>
                    <a:pt x="1482" y="393"/>
                  </a:cubicBezTo>
                  <a:cubicBezTo>
                    <a:pt x="1509" y="378"/>
                    <a:pt x="1509" y="378"/>
                    <a:pt x="1509" y="378"/>
                  </a:cubicBezTo>
                  <a:cubicBezTo>
                    <a:pt x="1509" y="378"/>
                    <a:pt x="1509" y="378"/>
                    <a:pt x="1509" y="378"/>
                  </a:cubicBezTo>
                  <a:cubicBezTo>
                    <a:pt x="1517" y="377"/>
                    <a:pt x="1517" y="377"/>
                    <a:pt x="1517" y="377"/>
                  </a:cubicBezTo>
                  <a:cubicBezTo>
                    <a:pt x="1517" y="377"/>
                    <a:pt x="1517" y="377"/>
                    <a:pt x="1517" y="377"/>
                  </a:cubicBezTo>
                  <a:cubicBezTo>
                    <a:pt x="1523" y="374"/>
                    <a:pt x="1523" y="374"/>
                    <a:pt x="1523" y="374"/>
                  </a:cubicBezTo>
                  <a:cubicBezTo>
                    <a:pt x="1523" y="374"/>
                    <a:pt x="1523" y="374"/>
                    <a:pt x="1523" y="374"/>
                  </a:cubicBezTo>
                  <a:cubicBezTo>
                    <a:pt x="1528" y="370"/>
                    <a:pt x="1528" y="370"/>
                    <a:pt x="1528" y="370"/>
                  </a:cubicBezTo>
                  <a:cubicBezTo>
                    <a:pt x="1528" y="370"/>
                    <a:pt x="1528" y="370"/>
                    <a:pt x="1528" y="370"/>
                  </a:cubicBezTo>
                  <a:cubicBezTo>
                    <a:pt x="1533" y="366"/>
                    <a:pt x="1533" y="366"/>
                    <a:pt x="1533" y="366"/>
                  </a:cubicBezTo>
                  <a:cubicBezTo>
                    <a:pt x="1533" y="366"/>
                    <a:pt x="1533" y="366"/>
                    <a:pt x="1533" y="366"/>
                  </a:cubicBezTo>
                  <a:cubicBezTo>
                    <a:pt x="1538" y="362"/>
                    <a:pt x="1538" y="362"/>
                    <a:pt x="1538" y="362"/>
                  </a:cubicBezTo>
                  <a:cubicBezTo>
                    <a:pt x="1538" y="362"/>
                    <a:pt x="1538" y="362"/>
                    <a:pt x="1538" y="362"/>
                  </a:cubicBezTo>
                  <a:cubicBezTo>
                    <a:pt x="1542" y="357"/>
                    <a:pt x="1542" y="357"/>
                    <a:pt x="1542" y="357"/>
                  </a:cubicBezTo>
                  <a:cubicBezTo>
                    <a:pt x="1542" y="357"/>
                    <a:pt x="1542" y="357"/>
                    <a:pt x="1542" y="357"/>
                  </a:cubicBezTo>
                  <a:cubicBezTo>
                    <a:pt x="1545" y="353"/>
                    <a:pt x="1545" y="353"/>
                    <a:pt x="1545" y="353"/>
                  </a:cubicBezTo>
                  <a:cubicBezTo>
                    <a:pt x="1545" y="353"/>
                    <a:pt x="1545" y="353"/>
                    <a:pt x="1545" y="353"/>
                  </a:cubicBezTo>
                  <a:cubicBezTo>
                    <a:pt x="1550" y="348"/>
                    <a:pt x="1550" y="348"/>
                    <a:pt x="1550" y="348"/>
                  </a:cubicBezTo>
                  <a:cubicBezTo>
                    <a:pt x="1550" y="348"/>
                    <a:pt x="1550" y="348"/>
                    <a:pt x="1550" y="348"/>
                  </a:cubicBezTo>
                  <a:cubicBezTo>
                    <a:pt x="1568" y="312"/>
                    <a:pt x="1568" y="312"/>
                    <a:pt x="1568" y="312"/>
                  </a:cubicBezTo>
                  <a:cubicBezTo>
                    <a:pt x="1568" y="312"/>
                    <a:pt x="1568" y="312"/>
                    <a:pt x="1568" y="312"/>
                  </a:cubicBezTo>
                  <a:cubicBezTo>
                    <a:pt x="1583" y="269"/>
                    <a:pt x="1583" y="269"/>
                    <a:pt x="1583" y="269"/>
                  </a:cubicBezTo>
                  <a:cubicBezTo>
                    <a:pt x="1583" y="269"/>
                    <a:pt x="1583" y="269"/>
                    <a:pt x="1583" y="269"/>
                  </a:cubicBezTo>
                  <a:cubicBezTo>
                    <a:pt x="1584" y="269"/>
                    <a:pt x="1584" y="269"/>
                    <a:pt x="1584" y="269"/>
                  </a:cubicBezTo>
                  <a:cubicBezTo>
                    <a:pt x="1584" y="269"/>
                    <a:pt x="1584" y="269"/>
                    <a:pt x="1584" y="269"/>
                  </a:cubicBezTo>
                  <a:cubicBezTo>
                    <a:pt x="1586" y="267"/>
                    <a:pt x="1586" y="267"/>
                    <a:pt x="1586" y="267"/>
                  </a:cubicBezTo>
                  <a:cubicBezTo>
                    <a:pt x="1586" y="267"/>
                    <a:pt x="1586" y="267"/>
                    <a:pt x="1586" y="267"/>
                  </a:cubicBezTo>
                  <a:cubicBezTo>
                    <a:pt x="1588" y="266"/>
                    <a:pt x="1588" y="266"/>
                    <a:pt x="1588" y="266"/>
                  </a:cubicBezTo>
                  <a:cubicBezTo>
                    <a:pt x="1588" y="266"/>
                    <a:pt x="1588" y="266"/>
                    <a:pt x="1588" y="266"/>
                  </a:cubicBezTo>
                  <a:cubicBezTo>
                    <a:pt x="1591" y="264"/>
                    <a:pt x="1591" y="264"/>
                    <a:pt x="1591" y="264"/>
                  </a:cubicBezTo>
                  <a:cubicBezTo>
                    <a:pt x="1591" y="264"/>
                    <a:pt x="1591" y="264"/>
                    <a:pt x="1591" y="264"/>
                  </a:cubicBezTo>
                  <a:cubicBezTo>
                    <a:pt x="1593" y="263"/>
                    <a:pt x="1593" y="263"/>
                    <a:pt x="1593" y="263"/>
                  </a:cubicBezTo>
                  <a:cubicBezTo>
                    <a:pt x="1593" y="263"/>
                    <a:pt x="1593" y="263"/>
                    <a:pt x="1593" y="263"/>
                  </a:cubicBezTo>
                  <a:cubicBezTo>
                    <a:pt x="1597" y="262"/>
                    <a:pt x="1597" y="262"/>
                    <a:pt x="1597" y="262"/>
                  </a:cubicBezTo>
                  <a:cubicBezTo>
                    <a:pt x="1597" y="262"/>
                    <a:pt x="1597" y="262"/>
                    <a:pt x="1597" y="262"/>
                  </a:cubicBezTo>
                  <a:cubicBezTo>
                    <a:pt x="1599" y="262"/>
                    <a:pt x="1599" y="262"/>
                    <a:pt x="1599" y="262"/>
                  </a:cubicBezTo>
                  <a:cubicBezTo>
                    <a:pt x="1599" y="262"/>
                    <a:pt x="1599" y="262"/>
                    <a:pt x="1599" y="262"/>
                  </a:cubicBezTo>
                  <a:cubicBezTo>
                    <a:pt x="1602" y="261"/>
                    <a:pt x="1602" y="261"/>
                    <a:pt x="1602" y="261"/>
                  </a:cubicBezTo>
                  <a:cubicBezTo>
                    <a:pt x="1602" y="261"/>
                    <a:pt x="1602" y="261"/>
                    <a:pt x="1602" y="261"/>
                  </a:cubicBezTo>
                  <a:cubicBezTo>
                    <a:pt x="1602" y="260"/>
                    <a:pt x="1602" y="260"/>
                    <a:pt x="1602" y="260"/>
                  </a:cubicBezTo>
                  <a:cubicBezTo>
                    <a:pt x="1602" y="260"/>
                    <a:pt x="1602" y="260"/>
                    <a:pt x="1602" y="260"/>
                  </a:cubicBezTo>
                  <a:cubicBezTo>
                    <a:pt x="1604" y="258"/>
                    <a:pt x="1604" y="258"/>
                    <a:pt x="1604" y="258"/>
                  </a:cubicBezTo>
                  <a:cubicBezTo>
                    <a:pt x="1604" y="258"/>
                    <a:pt x="1604" y="258"/>
                    <a:pt x="1604" y="258"/>
                  </a:cubicBezTo>
                  <a:cubicBezTo>
                    <a:pt x="1606" y="257"/>
                    <a:pt x="1606" y="257"/>
                    <a:pt x="1606" y="257"/>
                  </a:cubicBezTo>
                  <a:cubicBezTo>
                    <a:pt x="1606" y="257"/>
                    <a:pt x="1606" y="257"/>
                    <a:pt x="1606" y="257"/>
                  </a:cubicBezTo>
                  <a:cubicBezTo>
                    <a:pt x="1609" y="256"/>
                    <a:pt x="1609" y="256"/>
                    <a:pt x="1609" y="256"/>
                  </a:cubicBezTo>
                  <a:cubicBezTo>
                    <a:pt x="1609" y="256"/>
                    <a:pt x="1609" y="256"/>
                    <a:pt x="1609" y="256"/>
                  </a:cubicBezTo>
                  <a:cubicBezTo>
                    <a:pt x="1611" y="256"/>
                    <a:pt x="1611" y="256"/>
                    <a:pt x="1611" y="256"/>
                  </a:cubicBezTo>
                  <a:cubicBezTo>
                    <a:pt x="1611" y="256"/>
                    <a:pt x="1611" y="256"/>
                    <a:pt x="1611" y="256"/>
                  </a:cubicBezTo>
                  <a:cubicBezTo>
                    <a:pt x="1613" y="255"/>
                    <a:pt x="1613" y="255"/>
                    <a:pt x="1613" y="255"/>
                  </a:cubicBezTo>
                  <a:cubicBezTo>
                    <a:pt x="1613" y="255"/>
                    <a:pt x="1613" y="255"/>
                    <a:pt x="1613" y="255"/>
                  </a:cubicBezTo>
                  <a:cubicBezTo>
                    <a:pt x="1616" y="255"/>
                    <a:pt x="1616" y="255"/>
                    <a:pt x="1616" y="255"/>
                  </a:cubicBezTo>
                  <a:cubicBezTo>
                    <a:pt x="1616" y="255"/>
                    <a:pt x="1616" y="255"/>
                    <a:pt x="1616" y="255"/>
                  </a:cubicBezTo>
                  <a:cubicBezTo>
                    <a:pt x="1619" y="254"/>
                    <a:pt x="1619" y="254"/>
                    <a:pt x="1619" y="254"/>
                  </a:cubicBezTo>
                  <a:cubicBezTo>
                    <a:pt x="1619" y="254"/>
                    <a:pt x="1619" y="254"/>
                    <a:pt x="1619" y="254"/>
                  </a:cubicBezTo>
                  <a:cubicBezTo>
                    <a:pt x="1697" y="217"/>
                    <a:pt x="1697" y="217"/>
                    <a:pt x="1697" y="217"/>
                  </a:cubicBezTo>
                  <a:cubicBezTo>
                    <a:pt x="1697" y="217"/>
                    <a:pt x="1697" y="217"/>
                    <a:pt x="1697" y="217"/>
                  </a:cubicBezTo>
                  <a:cubicBezTo>
                    <a:pt x="1695" y="215"/>
                    <a:pt x="1695" y="215"/>
                    <a:pt x="1695" y="215"/>
                  </a:cubicBezTo>
                  <a:cubicBezTo>
                    <a:pt x="1695" y="215"/>
                    <a:pt x="1695" y="215"/>
                    <a:pt x="1695" y="215"/>
                  </a:cubicBezTo>
                  <a:cubicBezTo>
                    <a:pt x="1691" y="214"/>
                    <a:pt x="1691" y="214"/>
                    <a:pt x="1691" y="214"/>
                  </a:cubicBezTo>
                  <a:cubicBezTo>
                    <a:pt x="1691" y="214"/>
                    <a:pt x="1691" y="214"/>
                    <a:pt x="1691" y="214"/>
                  </a:cubicBezTo>
                  <a:cubicBezTo>
                    <a:pt x="1688" y="212"/>
                    <a:pt x="1688" y="212"/>
                    <a:pt x="1688" y="212"/>
                  </a:cubicBezTo>
                  <a:cubicBezTo>
                    <a:pt x="1688" y="212"/>
                    <a:pt x="1688" y="212"/>
                    <a:pt x="1688" y="212"/>
                  </a:cubicBezTo>
                  <a:cubicBezTo>
                    <a:pt x="1685" y="210"/>
                    <a:pt x="1685" y="210"/>
                    <a:pt x="1685" y="210"/>
                  </a:cubicBezTo>
                  <a:cubicBezTo>
                    <a:pt x="1685" y="210"/>
                    <a:pt x="1685" y="210"/>
                    <a:pt x="1685" y="210"/>
                  </a:cubicBezTo>
                  <a:cubicBezTo>
                    <a:pt x="1682" y="209"/>
                    <a:pt x="1682" y="209"/>
                    <a:pt x="1682" y="209"/>
                  </a:cubicBezTo>
                  <a:cubicBezTo>
                    <a:pt x="1682" y="209"/>
                    <a:pt x="1682" y="209"/>
                    <a:pt x="1682" y="209"/>
                  </a:cubicBezTo>
                  <a:cubicBezTo>
                    <a:pt x="1679" y="207"/>
                    <a:pt x="1679" y="207"/>
                    <a:pt x="1679" y="207"/>
                  </a:cubicBezTo>
                  <a:cubicBezTo>
                    <a:pt x="1679" y="207"/>
                    <a:pt x="1679" y="207"/>
                    <a:pt x="1679" y="207"/>
                  </a:cubicBezTo>
                  <a:cubicBezTo>
                    <a:pt x="1675" y="206"/>
                    <a:pt x="1675" y="206"/>
                    <a:pt x="1675" y="206"/>
                  </a:cubicBezTo>
                  <a:cubicBezTo>
                    <a:pt x="1675" y="206"/>
                    <a:pt x="1675" y="206"/>
                    <a:pt x="1675" y="206"/>
                  </a:cubicBezTo>
                  <a:cubicBezTo>
                    <a:pt x="1673" y="205"/>
                    <a:pt x="1673" y="205"/>
                    <a:pt x="1673" y="205"/>
                  </a:cubicBezTo>
                  <a:cubicBezTo>
                    <a:pt x="1673" y="205"/>
                    <a:pt x="1673" y="205"/>
                    <a:pt x="1673" y="205"/>
                  </a:cubicBezTo>
                  <a:cubicBezTo>
                    <a:pt x="1664" y="214"/>
                    <a:pt x="1664" y="214"/>
                    <a:pt x="1664" y="214"/>
                  </a:cubicBezTo>
                  <a:cubicBezTo>
                    <a:pt x="1664" y="214"/>
                    <a:pt x="1664" y="214"/>
                    <a:pt x="1664" y="214"/>
                  </a:cubicBezTo>
                  <a:cubicBezTo>
                    <a:pt x="1654" y="221"/>
                    <a:pt x="1654" y="221"/>
                    <a:pt x="1654" y="221"/>
                  </a:cubicBezTo>
                  <a:cubicBezTo>
                    <a:pt x="1654" y="221"/>
                    <a:pt x="1654" y="221"/>
                    <a:pt x="1654" y="221"/>
                  </a:cubicBezTo>
                  <a:cubicBezTo>
                    <a:pt x="1645" y="229"/>
                    <a:pt x="1645" y="229"/>
                    <a:pt x="1645" y="229"/>
                  </a:cubicBezTo>
                  <a:cubicBezTo>
                    <a:pt x="1645" y="229"/>
                    <a:pt x="1645" y="229"/>
                    <a:pt x="1645" y="229"/>
                  </a:cubicBezTo>
                  <a:cubicBezTo>
                    <a:pt x="1636" y="234"/>
                    <a:pt x="1636" y="234"/>
                    <a:pt x="1636" y="234"/>
                  </a:cubicBezTo>
                  <a:cubicBezTo>
                    <a:pt x="1636" y="234"/>
                    <a:pt x="1636" y="234"/>
                    <a:pt x="1636" y="234"/>
                  </a:cubicBezTo>
                  <a:cubicBezTo>
                    <a:pt x="1624" y="240"/>
                    <a:pt x="1624" y="240"/>
                    <a:pt x="1624" y="240"/>
                  </a:cubicBezTo>
                  <a:cubicBezTo>
                    <a:pt x="1624" y="240"/>
                    <a:pt x="1624" y="240"/>
                    <a:pt x="1624" y="240"/>
                  </a:cubicBezTo>
                  <a:cubicBezTo>
                    <a:pt x="1613" y="244"/>
                    <a:pt x="1613" y="244"/>
                    <a:pt x="1613" y="244"/>
                  </a:cubicBezTo>
                  <a:cubicBezTo>
                    <a:pt x="1613" y="244"/>
                    <a:pt x="1613" y="244"/>
                    <a:pt x="1613" y="244"/>
                  </a:cubicBezTo>
                  <a:cubicBezTo>
                    <a:pt x="1602" y="248"/>
                    <a:pt x="1602" y="248"/>
                    <a:pt x="1602" y="248"/>
                  </a:cubicBezTo>
                  <a:cubicBezTo>
                    <a:pt x="1602" y="248"/>
                    <a:pt x="1602" y="248"/>
                    <a:pt x="1602" y="248"/>
                  </a:cubicBezTo>
                  <a:cubicBezTo>
                    <a:pt x="1590" y="251"/>
                    <a:pt x="1590" y="251"/>
                    <a:pt x="1590" y="251"/>
                  </a:cubicBezTo>
                  <a:cubicBezTo>
                    <a:pt x="1586" y="249"/>
                    <a:pt x="1586" y="249"/>
                    <a:pt x="1586" y="249"/>
                  </a:cubicBezTo>
                  <a:cubicBezTo>
                    <a:pt x="1606" y="141"/>
                    <a:pt x="1606" y="141"/>
                    <a:pt x="1606" y="141"/>
                  </a:cubicBezTo>
                  <a:cubicBezTo>
                    <a:pt x="1606" y="141"/>
                    <a:pt x="1606" y="141"/>
                    <a:pt x="1606" y="141"/>
                  </a:cubicBezTo>
                  <a:cubicBezTo>
                    <a:pt x="1606" y="138"/>
                    <a:pt x="1607" y="134"/>
                    <a:pt x="1607" y="131"/>
                  </a:cubicBezTo>
                  <a:cubicBezTo>
                    <a:pt x="1607" y="131"/>
                    <a:pt x="1607" y="131"/>
                    <a:pt x="1607" y="131"/>
                  </a:cubicBezTo>
                  <a:cubicBezTo>
                    <a:pt x="1605" y="123"/>
                    <a:pt x="1605" y="122"/>
                    <a:pt x="1601" y="114"/>
                  </a:cubicBezTo>
                  <a:cubicBezTo>
                    <a:pt x="1601" y="114"/>
                    <a:pt x="1601" y="114"/>
                    <a:pt x="1601" y="114"/>
                  </a:cubicBezTo>
                  <a:cubicBezTo>
                    <a:pt x="1599" y="112"/>
                    <a:pt x="1597" y="109"/>
                    <a:pt x="1595" y="106"/>
                  </a:cubicBezTo>
                  <a:cubicBezTo>
                    <a:pt x="1595" y="106"/>
                    <a:pt x="1595" y="106"/>
                    <a:pt x="1595" y="106"/>
                  </a:cubicBezTo>
                  <a:cubicBezTo>
                    <a:pt x="1588" y="100"/>
                    <a:pt x="1588" y="100"/>
                    <a:pt x="1588" y="100"/>
                  </a:cubicBezTo>
                  <a:cubicBezTo>
                    <a:pt x="1588" y="100"/>
                    <a:pt x="1588" y="100"/>
                    <a:pt x="1588" y="100"/>
                  </a:cubicBezTo>
                  <a:cubicBezTo>
                    <a:pt x="1580" y="94"/>
                    <a:pt x="1580" y="94"/>
                    <a:pt x="1580" y="94"/>
                  </a:cubicBezTo>
                  <a:cubicBezTo>
                    <a:pt x="1580" y="94"/>
                    <a:pt x="1580" y="94"/>
                    <a:pt x="1580" y="94"/>
                  </a:cubicBezTo>
                  <a:cubicBezTo>
                    <a:pt x="1571" y="87"/>
                    <a:pt x="1571" y="87"/>
                    <a:pt x="1571" y="87"/>
                  </a:cubicBezTo>
                  <a:cubicBezTo>
                    <a:pt x="1571" y="87"/>
                    <a:pt x="1571" y="87"/>
                    <a:pt x="1571" y="87"/>
                  </a:cubicBezTo>
                  <a:cubicBezTo>
                    <a:pt x="1564" y="81"/>
                    <a:pt x="1564" y="81"/>
                    <a:pt x="1564" y="81"/>
                  </a:cubicBezTo>
                  <a:cubicBezTo>
                    <a:pt x="1564" y="81"/>
                    <a:pt x="1564" y="81"/>
                    <a:pt x="1564" y="81"/>
                  </a:cubicBezTo>
                  <a:cubicBezTo>
                    <a:pt x="1562" y="81"/>
                    <a:pt x="1562" y="81"/>
                    <a:pt x="1562" y="81"/>
                  </a:cubicBezTo>
                  <a:cubicBezTo>
                    <a:pt x="1562" y="81"/>
                    <a:pt x="1562" y="81"/>
                    <a:pt x="1562" y="81"/>
                  </a:cubicBezTo>
                  <a:cubicBezTo>
                    <a:pt x="1560" y="81"/>
                    <a:pt x="1560" y="81"/>
                    <a:pt x="1560" y="81"/>
                  </a:cubicBezTo>
                  <a:cubicBezTo>
                    <a:pt x="1560" y="81"/>
                    <a:pt x="1560" y="81"/>
                    <a:pt x="1560" y="81"/>
                  </a:cubicBezTo>
                  <a:cubicBezTo>
                    <a:pt x="1558" y="80"/>
                    <a:pt x="1558" y="80"/>
                    <a:pt x="1558" y="80"/>
                  </a:cubicBezTo>
                  <a:cubicBezTo>
                    <a:pt x="1558" y="80"/>
                    <a:pt x="1558" y="80"/>
                    <a:pt x="1558" y="80"/>
                  </a:cubicBezTo>
                  <a:cubicBezTo>
                    <a:pt x="1557" y="79"/>
                    <a:pt x="1557" y="79"/>
                    <a:pt x="1557" y="79"/>
                  </a:cubicBezTo>
                  <a:cubicBezTo>
                    <a:pt x="1557" y="79"/>
                    <a:pt x="1557" y="79"/>
                    <a:pt x="1557" y="79"/>
                  </a:cubicBezTo>
                  <a:cubicBezTo>
                    <a:pt x="1554" y="80"/>
                    <a:pt x="1554" y="80"/>
                    <a:pt x="1551" y="80"/>
                  </a:cubicBezTo>
                  <a:cubicBezTo>
                    <a:pt x="1551" y="80"/>
                    <a:pt x="1551" y="80"/>
                    <a:pt x="1551" y="80"/>
                  </a:cubicBezTo>
                  <a:cubicBezTo>
                    <a:pt x="1551" y="80"/>
                    <a:pt x="1551" y="80"/>
                    <a:pt x="1551" y="80"/>
                  </a:cubicBezTo>
                  <a:cubicBezTo>
                    <a:pt x="1551" y="80"/>
                    <a:pt x="1551" y="80"/>
                    <a:pt x="1551" y="80"/>
                  </a:cubicBezTo>
                  <a:cubicBezTo>
                    <a:pt x="1550" y="82"/>
                    <a:pt x="1550" y="82"/>
                    <a:pt x="1550" y="82"/>
                  </a:cubicBezTo>
                  <a:cubicBezTo>
                    <a:pt x="1550" y="82"/>
                    <a:pt x="1550" y="82"/>
                    <a:pt x="1550" y="82"/>
                  </a:cubicBezTo>
                  <a:cubicBezTo>
                    <a:pt x="1556" y="90"/>
                    <a:pt x="1556" y="90"/>
                    <a:pt x="1556" y="90"/>
                  </a:cubicBezTo>
                  <a:cubicBezTo>
                    <a:pt x="1556" y="90"/>
                    <a:pt x="1556" y="90"/>
                    <a:pt x="1556" y="90"/>
                  </a:cubicBezTo>
                  <a:cubicBezTo>
                    <a:pt x="1560" y="99"/>
                    <a:pt x="1560" y="99"/>
                    <a:pt x="1560" y="99"/>
                  </a:cubicBezTo>
                  <a:cubicBezTo>
                    <a:pt x="1560" y="99"/>
                    <a:pt x="1560" y="99"/>
                    <a:pt x="1560" y="99"/>
                  </a:cubicBezTo>
                  <a:cubicBezTo>
                    <a:pt x="1562" y="107"/>
                    <a:pt x="1562" y="107"/>
                    <a:pt x="1562" y="107"/>
                  </a:cubicBezTo>
                  <a:cubicBezTo>
                    <a:pt x="1562" y="107"/>
                    <a:pt x="1562" y="107"/>
                    <a:pt x="1562" y="107"/>
                  </a:cubicBezTo>
                  <a:cubicBezTo>
                    <a:pt x="1565" y="114"/>
                    <a:pt x="1565" y="114"/>
                    <a:pt x="1565" y="114"/>
                  </a:cubicBezTo>
                  <a:cubicBezTo>
                    <a:pt x="1565" y="114"/>
                    <a:pt x="1565" y="114"/>
                    <a:pt x="1565" y="114"/>
                  </a:cubicBezTo>
                  <a:cubicBezTo>
                    <a:pt x="1566" y="120"/>
                    <a:pt x="1566" y="125"/>
                    <a:pt x="1567" y="130"/>
                  </a:cubicBezTo>
                  <a:cubicBezTo>
                    <a:pt x="1567" y="130"/>
                    <a:pt x="1567" y="130"/>
                    <a:pt x="1567" y="130"/>
                  </a:cubicBezTo>
                  <a:cubicBezTo>
                    <a:pt x="1571" y="145"/>
                    <a:pt x="1574" y="143"/>
                    <a:pt x="1572" y="160"/>
                  </a:cubicBezTo>
                  <a:cubicBezTo>
                    <a:pt x="1572" y="160"/>
                    <a:pt x="1572" y="160"/>
                    <a:pt x="1572" y="160"/>
                  </a:cubicBezTo>
                  <a:cubicBezTo>
                    <a:pt x="1572" y="175"/>
                    <a:pt x="1572" y="175"/>
                    <a:pt x="1572" y="175"/>
                  </a:cubicBezTo>
                  <a:cubicBezTo>
                    <a:pt x="1572" y="175"/>
                    <a:pt x="1572" y="175"/>
                    <a:pt x="1572" y="175"/>
                  </a:cubicBezTo>
                  <a:cubicBezTo>
                    <a:pt x="1572" y="190"/>
                    <a:pt x="1572" y="190"/>
                    <a:pt x="1572" y="190"/>
                  </a:cubicBezTo>
                  <a:cubicBezTo>
                    <a:pt x="1572" y="190"/>
                    <a:pt x="1572" y="190"/>
                    <a:pt x="1572" y="190"/>
                  </a:cubicBezTo>
                  <a:cubicBezTo>
                    <a:pt x="1574" y="205"/>
                    <a:pt x="1574" y="205"/>
                    <a:pt x="1574" y="205"/>
                  </a:cubicBezTo>
                  <a:cubicBezTo>
                    <a:pt x="1574" y="205"/>
                    <a:pt x="1574" y="205"/>
                    <a:pt x="1574" y="205"/>
                  </a:cubicBezTo>
                  <a:cubicBezTo>
                    <a:pt x="1572" y="220"/>
                    <a:pt x="1572" y="220"/>
                    <a:pt x="1572" y="220"/>
                  </a:cubicBezTo>
                  <a:cubicBezTo>
                    <a:pt x="1572" y="220"/>
                    <a:pt x="1572" y="220"/>
                    <a:pt x="1572" y="220"/>
                  </a:cubicBezTo>
                  <a:cubicBezTo>
                    <a:pt x="1570" y="234"/>
                    <a:pt x="1570" y="234"/>
                    <a:pt x="1570" y="234"/>
                  </a:cubicBezTo>
                  <a:cubicBezTo>
                    <a:pt x="1570" y="234"/>
                    <a:pt x="1570" y="234"/>
                    <a:pt x="1570" y="234"/>
                  </a:cubicBezTo>
                  <a:cubicBezTo>
                    <a:pt x="1565" y="248"/>
                    <a:pt x="1565" y="248"/>
                    <a:pt x="1565" y="248"/>
                  </a:cubicBezTo>
                  <a:cubicBezTo>
                    <a:pt x="1565" y="248"/>
                    <a:pt x="1565" y="248"/>
                    <a:pt x="1565" y="248"/>
                  </a:cubicBezTo>
                  <a:cubicBezTo>
                    <a:pt x="1558" y="259"/>
                    <a:pt x="1558" y="259"/>
                    <a:pt x="1558" y="259"/>
                  </a:cubicBezTo>
                  <a:cubicBezTo>
                    <a:pt x="1558" y="259"/>
                    <a:pt x="1558" y="259"/>
                    <a:pt x="1558" y="259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469" y="282"/>
                    <a:pt x="1469" y="282"/>
                    <a:pt x="1469" y="282"/>
                  </a:cubicBezTo>
                  <a:cubicBezTo>
                    <a:pt x="1469" y="282"/>
                    <a:pt x="1469" y="282"/>
                    <a:pt x="1469" y="282"/>
                  </a:cubicBezTo>
                  <a:cubicBezTo>
                    <a:pt x="1455" y="286"/>
                    <a:pt x="1455" y="286"/>
                    <a:pt x="1455" y="286"/>
                  </a:cubicBezTo>
                  <a:cubicBezTo>
                    <a:pt x="1455" y="286"/>
                    <a:pt x="1455" y="286"/>
                    <a:pt x="1455" y="286"/>
                  </a:cubicBezTo>
                  <a:cubicBezTo>
                    <a:pt x="1442" y="290"/>
                    <a:pt x="1442" y="290"/>
                    <a:pt x="1442" y="290"/>
                  </a:cubicBezTo>
                  <a:cubicBezTo>
                    <a:pt x="1442" y="290"/>
                    <a:pt x="1442" y="290"/>
                    <a:pt x="1442" y="290"/>
                  </a:cubicBezTo>
                  <a:cubicBezTo>
                    <a:pt x="1427" y="295"/>
                    <a:pt x="1427" y="295"/>
                    <a:pt x="1427" y="295"/>
                  </a:cubicBezTo>
                  <a:cubicBezTo>
                    <a:pt x="1427" y="295"/>
                    <a:pt x="1427" y="295"/>
                    <a:pt x="1427" y="295"/>
                  </a:cubicBezTo>
                  <a:cubicBezTo>
                    <a:pt x="1415" y="299"/>
                    <a:pt x="1415" y="299"/>
                    <a:pt x="1415" y="299"/>
                  </a:cubicBezTo>
                  <a:cubicBezTo>
                    <a:pt x="1415" y="299"/>
                    <a:pt x="1415" y="299"/>
                    <a:pt x="1415" y="299"/>
                  </a:cubicBezTo>
                  <a:cubicBezTo>
                    <a:pt x="1401" y="305"/>
                    <a:pt x="1401" y="305"/>
                    <a:pt x="1401" y="305"/>
                  </a:cubicBezTo>
                  <a:cubicBezTo>
                    <a:pt x="1401" y="305"/>
                    <a:pt x="1401" y="305"/>
                    <a:pt x="1401" y="305"/>
                  </a:cubicBezTo>
                  <a:cubicBezTo>
                    <a:pt x="1387" y="310"/>
                    <a:pt x="1387" y="310"/>
                    <a:pt x="1387" y="310"/>
                  </a:cubicBezTo>
                  <a:cubicBezTo>
                    <a:pt x="1387" y="310"/>
                    <a:pt x="1387" y="310"/>
                    <a:pt x="1387" y="310"/>
                  </a:cubicBezTo>
                  <a:cubicBezTo>
                    <a:pt x="1374" y="313"/>
                    <a:pt x="1374" y="313"/>
                    <a:pt x="1374" y="313"/>
                  </a:cubicBezTo>
                  <a:cubicBezTo>
                    <a:pt x="1374" y="313"/>
                    <a:pt x="1374" y="313"/>
                    <a:pt x="1374" y="313"/>
                  </a:cubicBezTo>
                  <a:cubicBezTo>
                    <a:pt x="1361" y="316"/>
                    <a:pt x="1361" y="316"/>
                    <a:pt x="1361" y="316"/>
                  </a:cubicBezTo>
                  <a:cubicBezTo>
                    <a:pt x="1361" y="316"/>
                    <a:pt x="1361" y="316"/>
                    <a:pt x="1361" y="316"/>
                  </a:cubicBezTo>
                  <a:cubicBezTo>
                    <a:pt x="1393" y="337"/>
                    <a:pt x="1393" y="337"/>
                    <a:pt x="1393" y="337"/>
                  </a:cubicBezTo>
                  <a:cubicBezTo>
                    <a:pt x="1393" y="337"/>
                    <a:pt x="1393" y="337"/>
                    <a:pt x="1393" y="337"/>
                  </a:cubicBezTo>
                  <a:cubicBezTo>
                    <a:pt x="1396" y="338"/>
                    <a:pt x="1396" y="338"/>
                    <a:pt x="1396" y="338"/>
                  </a:cubicBezTo>
                  <a:cubicBezTo>
                    <a:pt x="1396" y="338"/>
                    <a:pt x="1396" y="338"/>
                    <a:pt x="1396" y="338"/>
                  </a:cubicBezTo>
                  <a:cubicBezTo>
                    <a:pt x="1400" y="338"/>
                    <a:pt x="1400" y="338"/>
                    <a:pt x="1400" y="338"/>
                  </a:cubicBezTo>
                  <a:cubicBezTo>
                    <a:pt x="1400" y="338"/>
                    <a:pt x="1400" y="338"/>
                    <a:pt x="1400" y="338"/>
                  </a:cubicBezTo>
                  <a:cubicBezTo>
                    <a:pt x="1403" y="338"/>
                    <a:pt x="1403" y="338"/>
                    <a:pt x="1403" y="338"/>
                  </a:cubicBezTo>
                  <a:cubicBezTo>
                    <a:pt x="1403" y="338"/>
                    <a:pt x="1403" y="338"/>
                    <a:pt x="1403" y="338"/>
                  </a:cubicBezTo>
                  <a:cubicBezTo>
                    <a:pt x="1407" y="338"/>
                    <a:pt x="1407" y="338"/>
                    <a:pt x="1407" y="338"/>
                  </a:cubicBezTo>
                  <a:cubicBezTo>
                    <a:pt x="1407" y="338"/>
                    <a:pt x="1407" y="338"/>
                    <a:pt x="1407" y="338"/>
                  </a:cubicBezTo>
                  <a:cubicBezTo>
                    <a:pt x="1411" y="337"/>
                    <a:pt x="1411" y="337"/>
                    <a:pt x="1411" y="337"/>
                  </a:cubicBezTo>
                  <a:cubicBezTo>
                    <a:pt x="1411" y="337"/>
                    <a:pt x="1411" y="337"/>
                    <a:pt x="1411" y="337"/>
                  </a:cubicBezTo>
                  <a:cubicBezTo>
                    <a:pt x="1415" y="335"/>
                    <a:pt x="1415" y="335"/>
                    <a:pt x="1415" y="335"/>
                  </a:cubicBezTo>
                  <a:cubicBezTo>
                    <a:pt x="1415" y="335"/>
                    <a:pt x="1415" y="335"/>
                    <a:pt x="1415" y="335"/>
                  </a:cubicBezTo>
                  <a:cubicBezTo>
                    <a:pt x="1417" y="333"/>
                    <a:pt x="1417" y="333"/>
                    <a:pt x="1417" y="333"/>
                  </a:cubicBezTo>
                  <a:cubicBezTo>
                    <a:pt x="1417" y="333"/>
                    <a:pt x="1417" y="333"/>
                    <a:pt x="1417" y="333"/>
                  </a:cubicBezTo>
                  <a:cubicBezTo>
                    <a:pt x="1420" y="330"/>
                    <a:pt x="1420" y="330"/>
                    <a:pt x="1420" y="330"/>
                  </a:cubicBezTo>
                  <a:cubicBezTo>
                    <a:pt x="1420" y="330"/>
                    <a:pt x="1420" y="330"/>
                    <a:pt x="1420" y="330"/>
                  </a:cubicBezTo>
                  <a:cubicBezTo>
                    <a:pt x="1450" y="315"/>
                    <a:pt x="1450" y="315"/>
                    <a:pt x="1450" y="315"/>
                  </a:cubicBezTo>
                  <a:cubicBezTo>
                    <a:pt x="1450" y="315"/>
                    <a:pt x="1450" y="315"/>
                    <a:pt x="1450" y="315"/>
                  </a:cubicBezTo>
                  <a:cubicBezTo>
                    <a:pt x="1463" y="310"/>
                    <a:pt x="1463" y="310"/>
                    <a:pt x="1463" y="310"/>
                  </a:cubicBezTo>
                  <a:cubicBezTo>
                    <a:pt x="1463" y="310"/>
                    <a:pt x="1463" y="310"/>
                    <a:pt x="1463" y="310"/>
                  </a:cubicBezTo>
                  <a:cubicBezTo>
                    <a:pt x="1476" y="305"/>
                    <a:pt x="1476" y="305"/>
                    <a:pt x="1476" y="305"/>
                  </a:cubicBezTo>
                  <a:cubicBezTo>
                    <a:pt x="1476" y="305"/>
                    <a:pt x="1476" y="305"/>
                    <a:pt x="1476" y="305"/>
                  </a:cubicBezTo>
                  <a:cubicBezTo>
                    <a:pt x="1489" y="299"/>
                    <a:pt x="1489" y="299"/>
                    <a:pt x="1489" y="299"/>
                  </a:cubicBezTo>
                  <a:cubicBezTo>
                    <a:pt x="1489" y="299"/>
                    <a:pt x="1489" y="299"/>
                    <a:pt x="1489" y="299"/>
                  </a:cubicBezTo>
                  <a:cubicBezTo>
                    <a:pt x="1503" y="292"/>
                    <a:pt x="1503" y="292"/>
                    <a:pt x="1503" y="292"/>
                  </a:cubicBezTo>
                  <a:cubicBezTo>
                    <a:pt x="1503" y="292"/>
                    <a:pt x="1503" y="292"/>
                    <a:pt x="1503" y="292"/>
                  </a:cubicBezTo>
                  <a:cubicBezTo>
                    <a:pt x="1516" y="287"/>
                    <a:pt x="1516" y="287"/>
                    <a:pt x="1516" y="287"/>
                  </a:cubicBezTo>
                  <a:cubicBezTo>
                    <a:pt x="1516" y="287"/>
                    <a:pt x="1516" y="287"/>
                    <a:pt x="1516" y="287"/>
                  </a:cubicBezTo>
                  <a:cubicBezTo>
                    <a:pt x="1528" y="282"/>
                    <a:pt x="1528" y="282"/>
                    <a:pt x="1528" y="282"/>
                  </a:cubicBezTo>
                  <a:cubicBezTo>
                    <a:pt x="1528" y="282"/>
                    <a:pt x="1528" y="282"/>
                    <a:pt x="1528" y="282"/>
                  </a:cubicBezTo>
                  <a:cubicBezTo>
                    <a:pt x="1542" y="279"/>
                    <a:pt x="1542" y="279"/>
                    <a:pt x="1542" y="279"/>
                  </a:cubicBezTo>
                  <a:cubicBezTo>
                    <a:pt x="1542" y="279"/>
                    <a:pt x="1542" y="279"/>
                    <a:pt x="1542" y="279"/>
                  </a:cubicBezTo>
                  <a:cubicBezTo>
                    <a:pt x="1556" y="277"/>
                    <a:pt x="1556" y="277"/>
                    <a:pt x="1556" y="277"/>
                  </a:cubicBezTo>
                  <a:cubicBezTo>
                    <a:pt x="1556" y="277"/>
                    <a:pt x="1556" y="277"/>
                    <a:pt x="1556" y="277"/>
                  </a:cubicBezTo>
                  <a:cubicBezTo>
                    <a:pt x="1556" y="279"/>
                    <a:pt x="1556" y="279"/>
                    <a:pt x="1556" y="279"/>
                  </a:cubicBezTo>
                  <a:cubicBezTo>
                    <a:pt x="1556" y="279"/>
                    <a:pt x="1556" y="279"/>
                    <a:pt x="1556" y="279"/>
                  </a:cubicBezTo>
                  <a:cubicBezTo>
                    <a:pt x="1557" y="280"/>
                    <a:pt x="1557" y="280"/>
                    <a:pt x="1557" y="280"/>
                  </a:cubicBezTo>
                  <a:cubicBezTo>
                    <a:pt x="1557" y="280"/>
                    <a:pt x="1557" y="280"/>
                    <a:pt x="1557" y="280"/>
                  </a:cubicBezTo>
                  <a:cubicBezTo>
                    <a:pt x="1557" y="282"/>
                    <a:pt x="1557" y="282"/>
                    <a:pt x="1557" y="282"/>
                  </a:cubicBezTo>
                  <a:cubicBezTo>
                    <a:pt x="1557" y="282"/>
                    <a:pt x="1557" y="282"/>
                    <a:pt x="1557" y="282"/>
                  </a:cubicBezTo>
                  <a:cubicBezTo>
                    <a:pt x="1558" y="282"/>
                    <a:pt x="1558" y="282"/>
                    <a:pt x="1558" y="282"/>
                  </a:cubicBezTo>
                  <a:cubicBezTo>
                    <a:pt x="1558" y="282"/>
                    <a:pt x="1558" y="282"/>
                    <a:pt x="1558" y="282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6"/>
                    <a:pt x="1558" y="286"/>
                    <a:pt x="1558" y="286"/>
                  </a:cubicBezTo>
                  <a:cubicBezTo>
                    <a:pt x="1558" y="286"/>
                    <a:pt x="1558" y="286"/>
                    <a:pt x="1558" y="286"/>
                  </a:cubicBezTo>
                  <a:cubicBezTo>
                    <a:pt x="1559" y="286"/>
                    <a:pt x="1559" y="286"/>
                    <a:pt x="1559" y="286"/>
                  </a:cubicBezTo>
                  <a:cubicBezTo>
                    <a:pt x="1559" y="286"/>
                    <a:pt x="1559" y="286"/>
                    <a:pt x="1559" y="286"/>
                  </a:cubicBezTo>
                  <a:cubicBezTo>
                    <a:pt x="1552" y="301"/>
                    <a:pt x="1552" y="301"/>
                    <a:pt x="1552" y="301"/>
                  </a:cubicBezTo>
                  <a:cubicBezTo>
                    <a:pt x="1552" y="301"/>
                    <a:pt x="1552" y="301"/>
                    <a:pt x="1552" y="301"/>
                  </a:cubicBezTo>
                  <a:cubicBezTo>
                    <a:pt x="1547" y="314"/>
                    <a:pt x="1547" y="314"/>
                    <a:pt x="1547" y="314"/>
                  </a:cubicBezTo>
                  <a:cubicBezTo>
                    <a:pt x="1547" y="314"/>
                    <a:pt x="1547" y="314"/>
                    <a:pt x="1547" y="314"/>
                  </a:cubicBezTo>
                  <a:cubicBezTo>
                    <a:pt x="1540" y="328"/>
                    <a:pt x="1540" y="328"/>
                    <a:pt x="1540" y="328"/>
                  </a:cubicBezTo>
                  <a:cubicBezTo>
                    <a:pt x="1540" y="328"/>
                    <a:pt x="1540" y="328"/>
                    <a:pt x="1540" y="328"/>
                  </a:cubicBezTo>
                  <a:cubicBezTo>
                    <a:pt x="1533" y="339"/>
                    <a:pt x="1533" y="339"/>
                    <a:pt x="1533" y="339"/>
                  </a:cubicBezTo>
                  <a:cubicBezTo>
                    <a:pt x="1533" y="339"/>
                    <a:pt x="1533" y="339"/>
                    <a:pt x="1533" y="339"/>
                  </a:cubicBezTo>
                  <a:cubicBezTo>
                    <a:pt x="1523" y="351"/>
                    <a:pt x="1523" y="351"/>
                    <a:pt x="1523" y="351"/>
                  </a:cubicBezTo>
                  <a:cubicBezTo>
                    <a:pt x="1523" y="351"/>
                    <a:pt x="1523" y="351"/>
                    <a:pt x="1523" y="351"/>
                  </a:cubicBezTo>
                  <a:cubicBezTo>
                    <a:pt x="1514" y="361"/>
                    <a:pt x="1514" y="361"/>
                    <a:pt x="1514" y="361"/>
                  </a:cubicBezTo>
                  <a:cubicBezTo>
                    <a:pt x="1514" y="361"/>
                    <a:pt x="1514" y="361"/>
                    <a:pt x="1514" y="361"/>
                  </a:cubicBezTo>
                  <a:cubicBezTo>
                    <a:pt x="1502" y="370"/>
                    <a:pt x="1502" y="370"/>
                    <a:pt x="1502" y="370"/>
                  </a:cubicBezTo>
                  <a:cubicBezTo>
                    <a:pt x="1502" y="370"/>
                    <a:pt x="1502" y="370"/>
                    <a:pt x="1502" y="370"/>
                  </a:cubicBezTo>
                  <a:cubicBezTo>
                    <a:pt x="1490" y="378"/>
                    <a:pt x="1490" y="378"/>
                    <a:pt x="1490" y="378"/>
                  </a:cubicBezTo>
                  <a:cubicBezTo>
                    <a:pt x="1490" y="378"/>
                    <a:pt x="1490" y="378"/>
                    <a:pt x="1490" y="378"/>
                  </a:cubicBezTo>
                  <a:cubicBezTo>
                    <a:pt x="1484" y="382"/>
                    <a:pt x="1484" y="382"/>
                    <a:pt x="1484" y="382"/>
                  </a:cubicBezTo>
                  <a:cubicBezTo>
                    <a:pt x="1484" y="382"/>
                    <a:pt x="1484" y="382"/>
                    <a:pt x="1484" y="382"/>
                  </a:cubicBezTo>
                  <a:cubicBezTo>
                    <a:pt x="1478" y="386"/>
                    <a:pt x="1478" y="386"/>
                    <a:pt x="1478" y="386"/>
                  </a:cubicBezTo>
                  <a:cubicBezTo>
                    <a:pt x="1478" y="386"/>
                    <a:pt x="1478" y="386"/>
                    <a:pt x="1478" y="386"/>
                  </a:cubicBezTo>
                  <a:cubicBezTo>
                    <a:pt x="1470" y="389"/>
                    <a:pt x="1470" y="389"/>
                    <a:pt x="1470" y="389"/>
                  </a:cubicBezTo>
                  <a:cubicBezTo>
                    <a:pt x="1470" y="389"/>
                    <a:pt x="1470" y="389"/>
                    <a:pt x="1470" y="389"/>
                  </a:cubicBezTo>
                  <a:cubicBezTo>
                    <a:pt x="1463" y="391"/>
                    <a:pt x="1463" y="391"/>
                    <a:pt x="1463" y="391"/>
                  </a:cubicBezTo>
                  <a:cubicBezTo>
                    <a:pt x="1463" y="391"/>
                    <a:pt x="1463" y="391"/>
                    <a:pt x="1463" y="391"/>
                  </a:cubicBezTo>
                  <a:cubicBezTo>
                    <a:pt x="1456" y="395"/>
                    <a:pt x="1456" y="395"/>
                    <a:pt x="1456" y="395"/>
                  </a:cubicBezTo>
                  <a:cubicBezTo>
                    <a:pt x="1456" y="395"/>
                    <a:pt x="1456" y="395"/>
                    <a:pt x="1456" y="395"/>
                  </a:cubicBezTo>
                  <a:cubicBezTo>
                    <a:pt x="1449" y="397"/>
                    <a:pt x="1449" y="397"/>
                    <a:pt x="1449" y="397"/>
                  </a:cubicBezTo>
                  <a:cubicBezTo>
                    <a:pt x="1449" y="397"/>
                    <a:pt x="1449" y="397"/>
                    <a:pt x="1449" y="397"/>
                  </a:cubicBezTo>
                  <a:cubicBezTo>
                    <a:pt x="1444" y="401"/>
                    <a:pt x="1444" y="401"/>
                    <a:pt x="1444" y="401"/>
                  </a:cubicBezTo>
                  <a:cubicBezTo>
                    <a:pt x="1444" y="401"/>
                    <a:pt x="1444" y="401"/>
                    <a:pt x="1444" y="401"/>
                  </a:cubicBezTo>
                  <a:cubicBezTo>
                    <a:pt x="1442" y="406"/>
                    <a:pt x="1442" y="406"/>
                    <a:pt x="1442" y="406"/>
                  </a:cubicBezTo>
                  <a:lnTo>
                    <a:pt x="1446" y="406"/>
                  </a:lnTo>
                  <a:close/>
                  <a:moveTo>
                    <a:pt x="303" y="401"/>
                  </a:moveTo>
                  <a:cubicBezTo>
                    <a:pt x="312" y="401"/>
                    <a:pt x="312" y="401"/>
                    <a:pt x="312" y="401"/>
                  </a:cubicBezTo>
                  <a:cubicBezTo>
                    <a:pt x="312" y="401"/>
                    <a:pt x="312" y="401"/>
                    <a:pt x="312" y="401"/>
                  </a:cubicBezTo>
                  <a:cubicBezTo>
                    <a:pt x="313" y="401"/>
                    <a:pt x="313" y="401"/>
                    <a:pt x="313" y="401"/>
                  </a:cubicBezTo>
                  <a:cubicBezTo>
                    <a:pt x="313" y="401"/>
                    <a:pt x="313" y="401"/>
                    <a:pt x="313" y="401"/>
                  </a:cubicBezTo>
                  <a:cubicBezTo>
                    <a:pt x="315" y="399"/>
                    <a:pt x="315" y="399"/>
                    <a:pt x="315" y="399"/>
                  </a:cubicBezTo>
                  <a:cubicBezTo>
                    <a:pt x="315" y="399"/>
                    <a:pt x="315" y="399"/>
                    <a:pt x="315" y="399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9" y="396"/>
                    <a:pt x="319" y="396"/>
                    <a:pt x="319" y="396"/>
                  </a:cubicBezTo>
                  <a:cubicBezTo>
                    <a:pt x="319" y="396"/>
                    <a:pt x="319" y="396"/>
                    <a:pt x="319" y="396"/>
                  </a:cubicBezTo>
                  <a:cubicBezTo>
                    <a:pt x="320" y="396"/>
                    <a:pt x="320" y="396"/>
                    <a:pt x="320" y="396"/>
                  </a:cubicBezTo>
                  <a:cubicBezTo>
                    <a:pt x="320" y="396"/>
                    <a:pt x="320" y="396"/>
                    <a:pt x="320" y="396"/>
                  </a:cubicBezTo>
                  <a:cubicBezTo>
                    <a:pt x="323" y="394"/>
                    <a:pt x="323" y="394"/>
                    <a:pt x="323" y="394"/>
                  </a:cubicBezTo>
                  <a:cubicBezTo>
                    <a:pt x="323" y="394"/>
                    <a:pt x="323" y="394"/>
                    <a:pt x="323" y="394"/>
                  </a:cubicBezTo>
                  <a:cubicBezTo>
                    <a:pt x="324" y="393"/>
                    <a:pt x="324" y="393"/>
                    <a:pt x="324" y="393"/>
                  </a:cubicBezTo>
                  <a:cubicBezTo>
                    <a:pt x="324" y="393"/>
                    <a:pt x="324" y="393"/>
                    <a:pt x="324" y="393"/>
                  </a:cubicBezTo>
                  <a:cubicBezTo>
                    <a:pt x="328" y="391"/>
                    <a:pt x="328" y="391"/>
                    <a:pt x="328" y="391"/>
                  </a:cubicBezTo>
                  <a:cubicBezTo>
                    <a:pt x="328" y="391"/>
                    <a:pt x="328" y="391"/>
                    <a:pt x="328" y="391"/>
                  </a:cubicBezTo>
                  <a:cubicBezTo>
                    <a:pt x="327" y="390"/>
                    <a:pt x="327" y="390"/>
                    <a:pt x="327" y="390"/>
                  </a:cubicBezTo>
                  <a:cubicBezTo>
                    <a:pt x="327" y="390"/>
                    <a:pt x="327" y="390"/>
                    <a:pt x="327" y="390"/>
                  </a:cubicBezTo>
                  <a:cubicBezTo>
                    <a:pt x="327" y="388"/>
                    <a:pt x="327" y="388"/>
                    <a:pt x="327" y="388"/>
                  </a:cubicBezTo>
                  <a:cubicBezTo>
                    <a:pt x="327" y="388"/>
                    <a:pt x="327" y="388"/>
                    <a:pt x="327" y="388"/>
                  </a:cubicBezTo>
                  <a:cubicBezTo>
                    <a:pt x="327" y="387"/>
                    <a:pt x="327" y="387"/>
                    <a:pt x="327" y="387"/>
                  </a:cubicBezTo>
                  <a:cubicBezTo>
                    <a:pt x="327" y="387"/>
                    <a:pt x="327" y="387"/>
                    <a:pt x="327" y="387"/>
                  </a:cubicBezTo>
                  <a:cubicBezTo>
                    <a:pt x="327" y="385"/>
                    <a:pt x="327" y="385"/>
                    <a:pt x="327" y="385"/>
                  </a:cubicBezTo>
                  <a:cubicBezTo>
                    <a:pt x="327" y="385"/>
                    <a:pt x="327" y="385"/>
                    <a:pt x="327" y="385"/>
                  </a:cubicBezTo>
                  <a:cubicBezTo>
                    <a:pt x="326" y="384"/>
                    <a:pt x="326" y="384"/>
                    <a:pt x="326" y="384"/>
                  </a:cubicBezTo>
                  <a:cubicBezTo>
                    <a:pt x="326" y="384"/>
                    <a:pt x="326" y="384"/>
                    <a:pt x="326" y="384"/>
                  </a:cubicBezTo>
                  <a:cubicBezTo>
                    <a:pt x="326" y="383"/>
                    <a:pt x="326" y="383"/>
                    <a:pt x="326" y="383"/>
                  </a:cubicBezTo>
                  <a:cubicBezTo>
                    <a:pt x="326" y="383"/>
                    <a:pt x="326" y="383"/>
                    <a:pt x="326" y="383"/>
                  </a:cubicBezTo>
                  <a:cubicBezTo>
                    <a:pt x="324" y="382"/>
                    <a:pt x="324" y="382"/>
                    <a:pt x="324" y="382"/>
                  </a:cubicBezTo>
                  <a:cubicBezTo>
                    <a:pt x="324" y="382"/>
                    <a:pt x="324" y="382"/>
                    <a:pt x="324" y="382"/>
                  </a:cubicBezTo>
                  <a:cubicBezTo>
                    <a:pt x="324" y="381"/>
                    <a:pt x="324" y="381"/>
                    <a:pt x="324" y="381"/>
                  </a:cubicBezTo>
                  <a:cubicBezTo>
                    <a:pt x="324" y="381"/>
                    <a:pt x="324" y="381"/>
                    <a:pt x="324" y="381"/>
                  </a:cubicBezTo>
                  <a:cubicBezTo>
                    <a:pt x="320" y="377"/>
                    <a:pt x="320" y="377"/>
                    <a:pt x="320" y="377"/>
                  </a:cubicBezTo>
                  <a:cubicBezTo>
                    <a:pt x="320" y="377"/>
                    <a:pt x="320" y="377"/>
                    <a:pt x="320" y="377"/>
                  </a:cubicBezTo>
                  <a:cubicBezTo>
                    <a:pt x="316" y="372"/>
                    <a:pt x="316" y="372"/>
                    <a:pt x="316" y="372"/>
                  </a:cubicBezTo>
                  <a:cubicBezTo>
                    <a:pt x="316" y="372"/>
                    <a:pt x="316" y="372"/>
                    <a:pt x="316" y="372"/>
                  </a:cubicBezTo>
                  <a:cubicBezTo>
                    <a:pt x="311" y="368"/>
                    <a:pt x="311" y="368"/>
                    <a:pt x="311" y="368"/>
                  </a:cubicBezTo>
                  <a:cubicBezTo>
                    <a:pt x="311" y="368"/>
                    <a:pt x="311" y="368"/>
                    <a:pt x="311" y="368"/>
                  </a:cubicBezTo>
                  <a:cubicBezTo>
                    <a:pt x="305" y="364"/>
                    <a:pt x="305" y="364"/>
                    <a:pt x="305" y="364"/>
                  </a:cubicBezTo>
                  <a:cubicBezTo>
                    <a:pt x="305" y="364"/>
                    <a:pt x="305" y="364"/>
                    <a:pt x="305" y="364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3" y="357"/>
                    <a:pt x="293" y="357"/>
                    <a:pt x="293" y="357"/>
                  </a:cubicBezTo>
                  <a:cubicBezTo>
                    <a:pt x="293" y="357"/>
                    <a:pt x="293" y="357"/>
                    <a:pt x="293" y="357"/>
                  </a:cubicBezTo>
                  <a:cubicBezTo>
                    <a:pt x="286" y="354"/>
                    <a:pt x="286" y="354"/>
                    <a:pt x="286" y="354"/>
                  </a:cubicBezTo>
                  <a:cubicBezTo>
                    <a:pt x="286" y="354"/>
                    <a:pt x="286" y="354"/>
                    <a:pt x="286" y="354"/>
                  </a:cubicBezTo>
                  <a:cubicBezTo>
                    <a:pt x="281" y="352"/>
                    <a:pt x="281" y="352"/>
                    <a:pt x="281" y="352"/>
                  </a:cubicBezTo>
                  <a:cubicBezTo>
                    <a:pt x="281" y="352"/>
                    <a:pt x="281" y="352"/>
                    <a:pt x="281" y="352"/>
                  </a:cubicBezTo>
                  <a:cubicBezTo>
                    <a:pt x="279" y="353"/>
                    <a:pt x="279" y="353"/>
                    <a:pt x="279" y="353"/>
                  </a:cubicBezTo>
                  <a:cubicBezTo>
                    <a:pt x="279" y="353"/>
                    <a:pt x="279" y="353"/>
                    <a:pt x="279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7" y="354"/>
                    <a:pt x="277" y="354"/>
                    <a:pt x="277" y="354"/>
                  </a:cubicBezTo>
                  <a:cubicBezTo>
                    <a:pt x="277" y="354"/>
                    <a:pt x="277" y="354"/>
                    <a:pt x="277" y="354"/>
                  </a:cubicBezTo>
                  <a:cubicBezTo>
                    <a:pt x="276" y="354"/>
                    <a:pt x="276" y="354"/>
                    <a:pt x="276" y="354"/>
                  </a:cubicBezTo>
                  <a:cubicBezTo>
                    <a:pt x="276" y="354"/>
                    <a:pt x="276" y="354"/>
                    <a:pt x="276" y="354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9" y="360"/>
                    <a:pt x="279" y="360"/>
                    <a:pt x="279" y="360"/>
                  </a:cubicBezTo>
                  <a:cubicBezTo>
                    <a:pt x="279" y="360"/>
                    <a:pt x="279" y="360"/>
                    <a:pt x="279" y="360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8" y="369"/>
                    <a:pt x="288" y="369"/>
                    <a:pt x="288" y="369"/>
                  </a:cubicBezTo>
                  <a:cubicBezTo>
                    <a:pt x="288" y="369"/>
                    <a:pt x="288" y="369"/>
                    <a:pt x="288" y="369"/>
                  </a:cubicBezTo>
                  <a:cubicBezTo>
                    <a:pt x="291" y="374"/>
                    <a:pt x="291" y="374"/>
                    <a:pt x="291" y="374"/>
                  </a:cubicBezTo>
                  <a:cubicBezTo>
                    <a:pt x="291" y="374"/>
                    <a:pt x="291" y="374"/>
                    <a:pt x="291" y="374"/>
                  </a:cubicBezTo>
                  <a:cubicBezTo>
                    <a:pt x="292" y="380"/>
                    <a:pt x="292" y="380"/>
                    <a:pt x="292" y="380"/>
                  </a:cubicBezTo>
                  <a:cubicBezTo>
                    <a:pt x="292" y="380"/>
                    <a:pt x="292" y="380"/>
                    <a:pt x="292" y="380"/>
                  </a:cubicBezTo>
                  <a:cubicBezTo>
                    <a:pt x="294" y="384"/>
                    <a:pt x="294" y="384"/>
                    <a:pt x="294" y="384"/>
                  </a:cubicBezTo>
                  <a:cubicBezTo>
                    <a:pt x="294" y="384"/>
                    <a:pt x="294" y="384"/>
                    <a:pt x="294" y="384"/>
                  </a:cubicBezTo>
                  <a:cubicBezTo>
                    <a:pt x="294" y="390"/>
                    <a:pt x="294" y="390"/>
                    <a:pt x="294" y="390"/>
                  </a:cubicBezTo>
                  <a:cubicBezTo>
                    <a:pt x="294" y="390"/>
                    <a:pt x="294" y="390"/>
                    <a:pt x="294" y="390"/>
                  </a:cubicBezTo>
                  <a:cubicBezTo>
                    <a:pt x="295" y="395"/>
                    <a:pt x="295" y="395"/>
                    <a:pt x="295" y="395"/>
                  </a:cubicBezTo>
                  <a:cubicBezTo>
                    <a:pt x="295" y="395"/>
                    <a:pt x="295" y="395"/>
                    <a:pt x="295" y="395"/>
                  </a:cubicBezTo>
                  <a:cubicBezTo>
                    <a:pt x="295" y="396"/>
                    <a:pt x="295" y="396"/>
                    <a:pt x="295" y="396"/>
                  </a:cubicBezTo>
                  <a:cubicBezTo>
                    <a:pt x="295" y="396"/>
                    <a:pt x="295" y="396"/>
                    <a:pt x="295" y="396"/>
                  </a:cubicBezTo>
                  <a:cubicBezTo>
                    <a:pt x="296" y="397"/>
                    <a:pt x="296" y="397"/>
                    <a:pt x="296" y="397"/>
                  </a:cubicBezTo>
                  <a:cubicBezTo>
                    <a:pt x="296" y="397"/>
                    <a:pt x="296" y="397"/>
                    <a:pt x="296" y="397"/>
                  </a:cubicBezTo>
                  <a:cubicBezTo>
                    <a:pt x="297" y="398"/>
                    <a:pt x="297" y="398"/>
                    <a:pt x="297" y="398"/>
                  </a:cubicBezTo>
                  <a:cubicBezTo>
                    <a:pt x="297" y="398"/>
                    <a:pt x="297" y="398"/>
                    <a:pt x="297" y="398"/>
                  </a:cubicBezTo>
                  <a:cubicBezTo>
                    <a:pt x="298" y="399"/>
                    <a:pt x="298" y="399"/>
                    <a:pt x="298" y="399"/>
                  </a:cubicBezTo>
                  <a:cubicBezTo>
                    <a:pt x="298" y="399"/>
                    <a:pt x="298" y="399"/>
                    <a:pt x="298" y="399"/>
                  </a:cubicBezTo>
                  <a:cubicBezTo>
                    <a:pt x="298" y="400"/>
                    <a:pt x="298" y="400"/>
                    <a:pt x="298" y="400"/>
                  </a:cubicBezTo>
                  <a:cubicBezTo>
                    <a:pt x="298" y="400"/>
                    <a:pt x="298" y="400"/>
                    <a:pt x="298" y="400"/>
                  </a:cubicBezTo>
                  <a:cubicBezTo>
                    <a:pt x="300" y="401"/>
                    <a:pt x="300" y="401"/>
                    <a:pt x="300" y="401"/>
                  </a:cubicBezTo>
                  <a:cubicBezTo>
                    <a:pt x="300" y="401"/>
                    <a:pt x="300" y="401"/>
                    <a:pt x="300" y="401"/>
                  </a:cubicBezTo>
                  <a:cubicBezTo>
                    <a:pt x="301" y="401"/>
                    <a:pt x="301" y="401"/>
                    <a:pt x="301" y="401"/>
                  </a:cubicBezTo>
                  <a:cubicBezTo>
                    <a:pt x="301" y="401"/>
                    <a:pt x="301" y="401"/>
                    <a:pt x="301" y="401"/>
                  </a:cubicBezTo>
                  <a:cubicBezTo>
                    <a:pt x="303" y="401"/>
                    <a:pt x="303" y="401"/>
                    <a:pt x="303" y="401"/>
                  </a:cubicBezTo>
                  <a:close/>
                  <a:moveTo>
                    <a:pt x="1278" y="393"/>
                  </a:moveTo>
                  <a:cubicBezTo>
                    <a:pt x="1278" y="392"/>
                    <a:pt x="1278" y="392"/>
                    <a:pt x="1278" y="392"/>
                  </a:cubicBezTo>
                  <a:cubicBezTo>
                    <a:pt x="1278" y="392"/>
                    <a:pt x="1278" y="392"/>
                    <a:pt x="1278" y="392"/>
                  </a:cubicBezTo>
                  <a:cubicBezTo>
                    <a:pt x="1278" y="391"/>
                    <a:pt x="1278" y="391"/>
                    <a:pt x="1278" y="391"/>
                  </a:cubicBezTo>
                  <a:cubicBezTo>
                    <a:pt x="1278" y="391"/>
                    <a:pt x="1278" y="391"/>
                    <a:pt x="1278" y="391"/>
                  </a:cubicBezTo>
                  <a:cubicBezTo>
                    <a:pt x="1279" y="391"/>
                    <a:pt x="1279" y="391"/>
                    <a:pt x="1279" y="391"/>
                  </a:cubicBezTo>
                  <a:cubicBezTo>
                    <a:pt x="1279" y="391"/>
                    <a:pt x="1279" y="391"/>
                    <a:pt x="1279" y="391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5" y="388"/>
                    <a:pt x="1285" y="388"/>
                    <a:pt x="1285" y="388"/>
                  </a:cubicBezTo>
                  <a:cubicBezTo>
                    <a:pt x="1285" y="388"/>
                    <a:pt x="1285" y="388"/>
                    <a:pt x="1285" y="388"/>
                  </a:cubicBezTo>
                  <a:cubicBezTo>
                    <a:pt x="1286" y="387"/>
                    <a:pt x="1286" y="387"/>
                    <a:pt x="1286" y="387"/>
                  </a:cubicBezTo>
                  <a:cubicBezTo>
                    <a:pt x="1286" y="387"/>
                    <a:pt x="1286" y="387"/>
                    <a:pt x="1286" y="387"/>
                  </a:cubicBezTo>
                  <a:cubicBezTo>
                    <a:pt x="1289" y="384"/>
                    <a:pt x="1289" y="384"/>
                    <a:pt x="1289" y="384"/>
                  </a:cubicBezTo>
                  <a:cubicBezTo>
                    <a:pt x="1289" y="384"/>
                    <a:pt x="1289" y="384"/>
                    <a:pt x="1289" y="384"/>
                  </a:cubicBezTo>
                  <a:cubicBezTo>
                    <a:pt x="1290" y="382"/>
                    <a:pt x="1290" y="382"/>
                    <a:pt x="1290" y="382"/>
                  </a:cubicBezTo>
                  <a:cubicBezTo>
                    <a:pt x="1290" y="382"/>
                    <a:pt x="1290" y="382"/>
                    <a:pt x="1290" y="382"/>
                  </a:cubicBezTo>
                  <a:cubicBezTo>
                    <a:pt x="1291" y="380"/>
                    <a:pt x="1291" y="380"/>
                    <a:pt x="1291" y="380"/>
                  </a:cubicBezTo>
                  <a:cubicBezTo>
                    <a:pt x="1291" y="380"/>
                    <a:pt x="1291" y="380"/>
                    <a:pt x="1291" y="380"/>
                  </a:cubicBezTo>
                  <a:cubicBezTo>
                    <a:pt x="1291" y="377"/>
                    <a:pt x="1291" y="377"/>
                    <a:pt x="1291" y="377"/>
                  </a:cubicBezTo>
                  <a:cubicBezTo>
                    <a:pt x="1291" y="377"/>
                    <a:pt x="1291" y="377"/>
                    <a:pt x="1291" y="377"/>
                  </a:cubicBezTo>
                  <a:cubicBezTo>
                    <a:pt x="1291" y="374"/>
                    <a:pt x="1291" y="374"/>
                    <a:pt x="1291" y="374"/>
                  </a:cubicBezTo>
                  <a:cubicBezTo>
                    <a:pt x="1291" y="374"/>
                    <a:pt x="1291" y="374"/>
                    <a:pt x="1291" y="374"/>
                  </a:cubicBezTo>
                  <a:cubicBezTo>
                    <a:pt x="1291" y="371"/>
                    <a:pt x="1291" y="371"/>
                    <a:pt x="1291" y="371"/>
                  </a:cubicBezTo>
                  <a:cubicBezTo>
                    <a:pt x="1291" y="371"/>
                    <a:pt x="1291" y="371"/>
                    <a:pt x="1291" y="371"/>
                  </a:cubicBezTo>
                  <a:cubicBezTo>
                    <a:pt x="1291" y="368"/>
                    <a:pt x="1291" y="368"/>
                    <a:pt x="1291" y="368"/>
                  </a:cubicBezTo>
                  <a:cubicBezTo>
                    <a:pt x="1291" y="368"/>
                    <a:pt x="1291" y="368"/>
                    <a:pt x="1291" y="368"/>
                  </a:cubicBezTo>
                  <a:cubicBezTo>
                    <a:pt x="1289" y="367"/>
                    <a:pt x="1289" y="367"/>
                    <a:pt x="1289" y="367"/>
                  </a:cubicBezTo>
                  <a:cubicBezTo>
                    <a:pt x="1289" y="367"/>
                    <a:pt x="1289" y="367"/>
                    <a:pt x="1289" y="367"/>
                  </a:cubicBezTo>
                  <a:cubicBezTo>
                    <a:pt x="1287" y="364"/>
                    <a:pt x="1287" y="364"/>
                    <a:pt x="1287" y="364"/>
                  </a:cubicBezTo>
                  <a:cubicBezTo>
                    <a:pt x="1287" y="364"/>
                    <a:pt x="1287" y="364"/>
                    <a:pt x="1287" y="364"/>
                  </a:cubicBezTo>
                  <a:cubicBezTo>
                    <a:pt x="1285" y="362"/>
                    <a:pt x="1285" y="362"/>
                    <a:pt x="1285" y="362"/>
                  </a:cubicBezTo>
                  <a:cubicBezTo>
                    <a:pt x="1285" y="362"/>
                    <a:pt x="1285" y="362"/>
                    <a:pt x="1285" y="362"/>
                  </a:cubicBezTo>
                  <a:cubicBezTo>
                    <a:pt x="1284" y="359"/>
                    <a:pt x="1284" y="359"/>
                    <a:pt x="1284" y="359"/>
                  </a:cubicBezTo>
                  <a:cubicBezTo>
                    <a:pt x="1284" y="359"/>
                    <a:pt x="1284" y="359"/>
                    <a:pt x="1284" y="359"/>
                  </a:cubicBezTo>
                  <a:cubicBezTo>
                    <a:pt x="1281" y="358"/>
                    <a:pt x="1281" y="358"/>
                    <a:pt x="1281" y="358"/>
                  </a:cubicBezTo>
                  <a:cubicBezTo>
                    <a:pt x="1281" y="358"/>
                    <a:pt x="1281" y="358"/>
                    <a:pt x="1281" y="358"/>
                  </a:cubicBezTo>
                  <a:cubicBezTo>
                    <a:pt x="1279" y="356"/>
                    <a:pt x="1279" y="356"/>
                    <a:pt x="1279" y="356"/>
                  </a:cubicBezTo>
                  <a:cubicBezTo>
                    <a:pt x="1279" y="356"/>
                    <a:pt x="1279" y="356"/>
                    <a:pt x="1279" y="356"/>
                  </a:cubicBezTo>
                  <a:cubicBezTo>
                    <a:pt x="1277" y="355"/>
                    <a:pt x="1277" y="355"/>
                    <a:pt x="1277" y="355"/>
                  </a:cubicBezTo>
                  <a:cubicBezTo>
                    <a:pt x="1277" y="355"/>
                    <a:pt x="1277" y="355"/>
                    <a:pt x="1277" y="355"/>
                  </a:cubicBezTo>
                  <a:cubicBezTo>
                    <a:pt x="1275" y="353"/>
                    <a:pt x="1275" y="353"/>
                    <a:pt x="1275" y="353"/>
                  </a:cubicBezTo>
                  <a:cubicBezTo>
                    <a:pt x="1275" y="353"/>
                    <a:pt x="1275" y="353"/>
                    <a:pt x="1275" y="353"/>
                  </a:cubicBezTo>
                  <a:cubicBezTo>
                    <a:pt x="1269" y="353"/>
                    <a:pt x="1269" y="353"/>
                    <a:pt x="1269" y="353"/>
                  </a:cubicBezTo>
                  <a:cubicBezTo>
                    <a:pt x="1269" y="353"/>
                    <a:pt x="1269" y="353"/>
                    <a:pt x="1269" y="353"/>
                  </a:cubicBezTo>
                  <a:cubicBezTo>
                    <a:pt x="1265" y="353"/>
                    <a:pt x="1265" y="353"/>
                    <a:pt x="1265" y="353"/>
                  </a:cubicBezTo>
                  <a:cubicBezTo>
                    <a:pt x="1265" y="353"/>
                    <a:pt x="1265" y="353"/>
                    <a:pt x="1265" y="353"/>
                  </a:cubicBezTo>
                  <a:cubicBezTo>
                    <a:pt x="1260" y="352"/>
                    <a:pt x="1260" y="352"/>
                    <a:pt x="1260" y="352"/>
                  </a:cubicBezTo>
                  <a:cubicBezTo>
                    <a:pt x="1260" y="352"/>
                    <a:pt x="1260" y="352"/>
                    <a:pt x="1260" y="352"/>
                  </a:cubicBezTo>
                  <a:cubicBezTo>
                    <a:pt x="1256" y="351"/>
                    <a:pt x="1256" y="351"/>
                    <a:pt x="1256" y="351"/>
                  </a:cubicBezTo>
                  <a:cubicBezTo>
                    <a:pt x="1256" y="351"/>
                    <a:pt x="1256" y="351"/>
                    <a:pt x="1256" y="351"/>
                  </a:cubicBezTo>
                  <a:cubicBezTo>
                    <a:pt x="1251" y="352"/>
                    <a:pt x="1251" y="352"/>
                    <a:pt x="1251" y="352"/>
                  </a:cubicBezTo>
                  <a:cubicBezTo>
                    <a:pt x="1251" y="352"/>
                    <a:pt x="1251" y="352"/>
                    <a:pt x="1251" y="352"/>
                  </a:cubicBezTo>
                  <a:cubicBezTo>
                    <a:pt x="1248" y="352"/>
                    <a:pt x="1248" y="352"/>
                    <a:pt x="1248" y="352"/>
                  </a:cubicBezTo>
                  <a:cubicBezTo>
                    <a:pt x="1248" y="352"/>
                    <a:pt x="1248" y="352"/>
                    <a:pt x="1248" y="352"/>
                  </a:cubicBezTo>
                  <a:cubicBezTo>
                    <a:pt x="1242" y="353"/>
                    <a:pt x="1242" y="353"/>
                    <a:pt x="1242" y="353"/>
                  </a:cubicBezTo>
                  <a:cubicBezTo>
                    <a:pt x="1242" y="353"/>
                    <a:pt x="1242" y="353"/>
                    <a:pt x="1242" y="353"/>
                  </a:cubicBezTo>
                  <a:cubicBezTo>
                    <a:pt x="1239" y="353"/>
                    <a:pt x="1239" y="353"/>
                    <a:pt x="1239" y="353"/>
                  </a:cubicBezTo>
                  <a:cubicBezTo>
                    <a:pt x="1239" y="353"/>
                    <a:pt x="1239" y="353"/>
                    <a:pt x="1239" y="353"/>
                  </a:cubicBezTo>
                  <a:cubicBezTo>
                    <a:pt x="1239" y="359"/>
                    <a:pt x="1239" y="359"/>
                    <a:pt x="1239" y="359"/>
                  </a:cubicBezTo>
                  <a:cubicBezTo>
                    <a:pt x="1239" y="359"/>
                    <a:pt x="1239" y="359"/>
                    <a:pt x="1239" y="359"/>
                  </a:cubicBezTo>
                  <a:cubicBezTo>
                    <a:pt x="1244" y="363"/>
                    <a:pt x="1244" y="363"/>
                    <a:pt x="1244" y="363"/>
                  </a:cubicBezTo>
                  <a:cubicBezTo>
                    <a:pt x="1244" y="363"/>
                    <a:pt x="1244" y="363"/>
                    <a:pt x="1244" y="363"/>
                  </a:cubicBezTo>
                  <a:cubicBezTo>
                    <a:pt x="1251" y="366"/>
                    <a:pt x="1251" y="366"/>
                    <a:pt x="1251" y="366"/>
                  </a:cubicBezTo>
                  <a:cubicBezTo>
                    <a:pt x="1251" y="366"/>
                    <a:pt x="1251" y="366"/>
                    <a:pt x="1251" y="366"/>
                  </a:cubicBezTo>
                  <a:cubicBezTo>
                    <a:pt x="1256" y="369"/>
                    <a:pt x="1256" y="369"/>
                    <a:pt x="1256" y="369"/>
                  </a:cubicBezTo>
                  <a:cubicBezTo>
                    <a:pt x="1256" y="369"/>
                    <a:pt x="1256" y="369"/>
                    <a:pt x="1256" y="369"/>
                  </a:cubicBezTo>
                  <a:cubicBezTo>
                    <a:pt x="1261" y="373"/>
                    <a:pt x="1261" y="373"/>
                    <a:pt x="1261" y="373"/>
                  </a:cubicBezTo>
                  <a:cubicBezTo>
                    <a:pt x="1261" y="373"/>
                    <a:pt x="1261" y="373"/>
                    <a:pt x="1261" y="373"/>
                  </a:cubicBezTo>
                  <a:cubicBezTo>
                    <a:pt x="1265" y="378"/>
                    <a:pt x="1265" y="378"/>
                    <a:pt x="1265" y="378"/>
                  </a:cubicBezTo>
                  <a:cubicBezTo>
                    <a:pt x="1265" y="378"/>
                    <a:pt x="1265" y="378"/>
                    <a:pt x="1265" y="378"/>
                  </a:cubicBezTo>
                  <a:cubicBezTo>
                    <a:pt x="1269" y="382"/>
                    <a:pt x="1269" y="382"/>
                    <a:pt x="1269" y="382"/>
                  </a:cubicBezTo>
                  <a:cubicBezTo>
                    <a:pt x="1269" y="382"/>
                    <a:pt x="1269" y="382"/>
                    <a:pt x="1269" y="382"/>
                  </a:cubicBezTo>
                  <a:cubicBezTo>
                    <a:pt x="1274" y="388"/>
                    <a:pt x="1274" y="388"/>
                    <a:pt x="1274" y="388"/>
                  </a:cubicBezTo>
                  <a:cubicBezTo>
                    <a:pt x="1274" y="388"/>
                    <a:pt x="1274" y="388"/>
                    <a:pt x="1274" y="388"/>
                  </a:cubicBezTo>
                  <a:cubicBezTo>
                    <a:pt x="1278" y="393"/>
                    <a:pt x="1278" y="393"/>
                    <a:pt x="1278" y="393"/>
                  </a:cubicBezTo>
                  <a:close/>
                  <a:moveTo>
                    <a:pt x="1179" y="386"/>
                  </a:moveTo>
                  <a:cubicBezTo>
                    <a:pt x="1179" y="386"/>
                    <a:pt x="1179" y="386"/>
                    <a:pt x="1179" y="386"/>
                  </a:cubicBezTo>
                  <a:cubicBezTo>
                    <a:pt x="1179" y="386"/>
                    <a:pt x="1179" y="386"/>
                    <a:pt x="1179" y="386"/>
                  </a:cubicBezTo>
                  <a:cubicBezTo>
                    <a:pt x="1181" y="386"/>
                    <a:pt x="1181" y="386"/>
                    <a:pt x="1181" y="386"/>
                  </a:cubicBezTo>
                  <a:cubicBezTo>
                    <a:pt x="1181" y="386"/>
                    <a:pt x="1181" y="386"/>
                    <a:pt x="1181" y="386"/>
                  </a:cubicBezTo>
                  <a:cubicBezTo>
                    <a:pt x="1182" y="386"/>
                    <a:pt x="1182" y="386"/>
                    <a:pt x="1182" y="386"/>
                  </a:cubicBezTo>
                  <a:cubicBezTo>
                    <a:pt x="1182" y="386"/>
                    <a:pt x="1182" y="386"/>
                    <a:pt x="1182" y="386"/>
                  </a:cubicBezTo>
                  <a:cubicBezTo>
                    <a:pt x="1184" y="385"/>
                    <a:pt x="1184" y="385"/>
                    <a:pt x="1184" y="385"/>
                  </a:cubicBezTo>
                  <a:cubicBezTo>
                    <a:pt x="1184" y="385"/>
                    <a:pt x="1184" y="385"/>
                    <a:pt x="1184" y="385"/>
                  </a:cubicBezTo>
                  <a:cubicBezTo>
                    <a:pt x="1185" y="385"/>
                    <a:pt x="1185" y="385"/>
                    <a:pt x="1185" y="385"/>
                  </a:cubicBezTo>
                  <a:cubicBezTo>
                    <a:pt x="1185" y="385"/>
                    <a:pt x="1185" y="385"/>
                    <a:pt x="1185" y="385"/>
                  </a:cubicBezTo>
                  <a:cubicBezTo>
                    <a:pt x="1187" y="384"/>
                    <a:pt x="1187" y="384"/>
                    <a:pt x="1187" y="384"/>
                  </a:cubicBezTo>
                  <a:cubicBezTo>
                    <a:pt x="1187" y="384"/>
                    <a:pt x="1187" y="384"/>
                    <a:pt x="1187" y="384"/>
                  </a:cubicBezTo>
                  <a:cubicBezTo>
                    <a:pt x="1188" y="383"/>
                    <a:pt x="1188" y="383"/>
                    <a:pt x="1188" y="383"/>
                  </a:cubicBezTo>
                  <a:cubicBezTo>
                    <a:pt x="1188" y="383"/>
                    <a:pt x="1188" y="383"/>
                    <a:pt x="1188" y="383"/>
                  </a:cubicBezTo>
                  <a:cubicBezTo>
                    <a:pt x="1189" y="382"/>
                    <a:pt x="1189" y="382"/>
                    <a:pt x="1189" y="382"/>
                  </a:cubicBezTo>
                  <a:cubicBezTo>
                    <a:pt x="1189" y="382"/>
                    <a:pt x="1189" y="382"/>
                    <a:pt x="1189" y="382"/>
                  </a:cubicBezTo>
                  <a:cubicBezTo>
                    <a:pt x="1188" y="381"/>
                    <a:pt x="1188" y="381"/>
                    <a:pt x="1188" y="381"/>
                  </a:cubicBezTo>
                  <a:cubicBezTo>
                    <a:pt x="1188" y="381"/>
                    <a:pt x="1188" y="381"/>
                    <a:pt x="1188" y="381"/>
                  </a:cubicBezTo>
                  <a:cubicBezTo>
                    <a:pt x="1188" y="379"/>
                    <a:pt x="1188" y="379"/>
                    <a:pt x="1188" y="379"/>
                  </a:cubicBezTo>
                  <a:cubicBezTo>
                    <a:pt x="1188" y="379"/>
                    <a:pt x="1188" y="379"/>
                    <a:pt x="1188" y="379"/>
                  </a:cubicBezTo>
                  <a:cubicBezTo>
                    <a:pt x="1188" y="378"/>
                    <a:pt x="1188" y="378"/>
                    <a:pt x="1188" y="378"/>
                  </a:cubicBezTo>
                  <a:cubicBezTo>
                    <a:pt x="1188" y="378"/>
                    <a:pt x="1188" y="378"/>
                    <a:pt x="1188" y="378"/>
                  </a:cubicBezTo>
                  <a:cubicBezTo>
                    <a:pt x="1188" y="375"/>
                    <a:pt x="1188" y="375"/>
                    <a:pt x="1188" y="375"/>
                  </a:cubicBezTo>
                  <a:cubicBezTo>
                    <a:pt x="1188" y="375"/>
                    <a:pt x="1188" y="375"/>
                    <a:pt x="1188" y="375"/>
                  </a:cubicBezTo>
                  <a:cubicBezTo>
                    <a:pt x="1187" y="374"/>
                    <a:pt x="1187" y="374"/>
                    <a:pt x="1187" y="374"/>
                  </a:cubicBezTo>
                  <a:cubicBezTo>
                    <a:pt x="1187" y="374"/>
                    <a:pt x="1187" y="374"/>
                    <a:pt x="1187" y="374"/>
                  </a:cubicBezTo>
                  <a:cubicBezTo>
                    <a:pt x="1187" y="371"/>
                    <a:pt x="1187" y="371"/>
                    <a:pt x="1187" y="371"/>
                  </a:cubicBezTo>
                  <a:cubicBezTo>
                    <a:pt x="1187" y="371"/>
                    <a:pt x="1187" y="371"/>
                    <a:pt x="1187" y="371"/>
                  </a:cubicBezTo>
                  <a:cubicBezTo>
                    <a:pt x="1187" y="370"/>
                    <a:pt x="1187" y="370"/>
                    <a:pt x="1187" y="370"/>
                  </a:cubicBezTo>
                  <a:cubicBezTo>
                    <a:pt x="1187" y="370"/>
                    <a:pt x="1187" y="370"/>
                    <a:pt x="1187" y="370"/>
                  </a:cubicBezTo>
                  <a:cubicBezTo>
                    <a:pt x="1187" y="367"/>
                    <a:pt x="1187" y="367"/>
                    <a:pt x="1187" y="367"/>
                  </a:cubicBezTo>
                  <a:cubicBezTo>
                    <a:pt x="1187" y="367"/>
                    <a:pt x="1187" y="367"/>
                    <a:pt x="1187" y="367"/>
                  </a:cubicBezTo>
                  <a:cubicBezTo>
                    <a:pt x="1183" y="367"/>
                    <a:pt x="1183" y="367"/>
                    <a:pt x="1183" y="367"/>
                  </a:cubicBezTo>
                  <a:cubicBezTo>
                    <a:pt x="1183" y="367"/>
                    <a:pt x="1183" y="367"/>
                    <a:pt x="1183" y="367"/>
                  </a:cubicBezTo>
                  <a:cubicBezTo>
                    <a:pt x="1181" y="370"/>
                    <a:pt x="1181" y="370"/>
                    <a:pt x="1181" y="370"/>
                  </a:cubicBezTo>
                  <a:cubicBezTo>
                    <a:pt x="1181" y="370"/>
                    <a:pt x="1181" y="370"/>
                    <a:pt x="1181" y="370"/>
                  </a:cubicBezTo>
                  <a:cubicBezTo>
                    <a:pt x="1179" y="372"/>
                    <a:pt x="1179" y="372"/>
                    <a:pt x="1179" y="372"/>
                  </a:cubicBezTo>
                  <a:cubicBezTo>
                    <a:pt x="1179" y="372"/>
                    <a:pt x="1179" y="372"/>
                    <a:pt x="1179" y="372"/>
                  </a:cubicBezTo>
                  <a:cubicBezTo>
                    <a:pt x="1177" y="375"/>
                    <a:pt x="1177" y="375"/>
                    <a:pt x="1177" y="375"/>
                  </a:cubicBezTo>
                  <a:cubicBezTo>
                    <a:pt x="1177" y="375"/>
                    <a:pt x="1177" y="375"/>
                    <a:pt x="1177" y="375"/>
                  </a:cubicBezTo>
                  <a:cubicBezTo>
                    <a:pt x="1175" y="376"/>
                    <a:pt x="1175" y="376"/>
                    <a:pt x="1175" y="376"/>
                  </a:cubicBezTo>
                  <a:cubicBezTo>
                    <a:pt x="1175" y="376"/>
                    <a:pt x="1175" y="376"/>
                    <a:pt x="1175" y="376"/>
                  </a:cubicBezTo>
                  <a:cubicBezTo>
                    <a:pt x="1172" y="378"/>
                    <a:pt x="1172" y="378"/>
                    <a:pt x="1172" y="378"/>
                  </a:cubicBezTo>
                  <a:cubicBezTo>
                    <a:pt x="1172" y="378"/>
                    <a:pt x="1172" y="378"/>
                    <a:pt x="1172" y="378"/>
                  </a:cubicBezTo>
                  <a:cubicBezTo>
                    <a:pt x="1171" y="380"/>
                    <a:pt x="1171" y="380"/>
                    <a:pt x="1171" y="380"/>
                  </a:cubicBezTo>
                  <a:cubicBezTo>
                    <a:pt x="1171" y="380"/>
                    <a:pt x="1171" y="380"/>
                    <a:pt x="1171" y="380"/>
                  </a:cubicBezTo>
                  <a:cubicBezTo>
                    <a:pt x="1170" y="381"/>
                    <a:pt x="1170" y="381"/>
                    <a:pt x="1170" y="381"/>
                  </a:cubicBezTo>
                  <a:cubicBezTo>
                    <a:pt x="1170" y="381"/>
                    <a:pt x="1170" y="381"/>
                    <a:pt x="1170" y="381"/>
                  </a:cubicBezTo>
                  <a:cubicBezTo>
                    <a:pt x="1170" y="382"/>
                    <a:pt x="1170" y="382"/>
                    <a:pt x="1170" y="382"/>
                  </a:cubicBezTo>
                  <a:cubicBezTo>
                    <a:pt x="1170" y="382"/>
                    <a:pt x="1170" y="382"/>
                    <a:pt x="1170" y="382"/>
                  </a:cubicBezTo>
                  <a:cubicBezTo>
                    <a:pt x="1171" y="383"/>
                    <a:pt x="1171" y="383"/>
                    <a:pt x="1171" y="383"/>
                  </a:cubicBezTo>
                  <a:cubicBezTo>
                    <a:pt x="1171" y="383"/>
                    <a:pt x="1171" y="383"/>
                    <a:pt x="1171" y="383"/>
                  </a:cubicBezTo>
                  <a:cubicBezTo>
                    <a:pt x="1172" y="384"/>
                    <a:pt x="1172" y="384"/>
                    <a:pt x="1172" y="384"/>
                  </a:cubicBezTo>
                  <a:cubicBezTo>
                    <a:pt x="1172" y="384"/>
                    <a:pt x="1172" y="384"/>
                    <a:pt x="1172" y="384"/>
                  </a:cubicBezTo>
                  <a:cubicBezTo>
                    <a:pt x="1173" y="385"/>
                    <a:pt x="1173" y="385"/>
                    <a:pt x="1173" y="385"/>
                  </a:cubicBezTo>
                  <a:cubicBezTo>
                    <a:pt x="1173" y="385"/>
                    <a:pt x="1173" y="385"/>
                    <a:pt x="1173" y="385"/>
                  </a:cubicBezTo>
                  <a:cubicBezTo>
                    <a:pt x="1174" y="385"/>
                    <a:pt x="1174" y="385"/>
                    <a:pt x="1174" y="385"/>
                  </a:cubicBezTo>
                  <a:cubicBezTo>
                    <a:pt x="1174" y="385"/>
                    <a:pt x="1174" y="385"/>
                    <a:pt x="1174" y="385"/>
                  </a:cubicBezTo>
                  <a:cubicBezTo>
                    <a:pt x="1175" y="386"/>
                    <a:pt x="1175" y="386"/>
                    <a:pt x="1175" y="386"/>
                  </a:cubicBezTo>
                  <a:cubicBezTo>
                    <a:pt x="1175" y="386"/>
                    <a:pt x="1175" y="386"/>
                    <a:pt x="1175" y="386"/>
                  </a:cubicBezTo>
                  <a:cubicBezTo>
                    <a:pt x="1176" y="386"/>
                    <a:pt x="1176" y="386"/>
                    <a:pt x="1176" y="386"/>
                  </a:cubicBezTo>
                  <a:cubicBezTo>
                    <a:pt x="1176" y="386"/>
                    <a:pt x="1176" y="386"/>
                    <a:pt x="1176" y="386"/>
                  </a:cubicBezTo>
                  <a:cubicBezTo>
                    <a:pt x="1177" y="386"/>
                    <a:pt x="1177" y="386"/>
                    <a:pt x="1177" y="386"/>
                  </a:cubicBezTo>
                  <a:cubicBezTo>
                    <a:pt x="1177" y="386"/>
                    <a:pt x="1177" y="386"/>
                    <a:pt x="1177" y="386"/>
                  </a:cubicBezTo>
                  <a:cubicBezTo>
                    <a:pt x="1179" y="386"/>
                    <a:pt x="1179" y="386"/>
                    <a:pt x="1179" y="386"/>
                  </a:cubicBezTo>
                  <a:close/>
                  <a:moveTo>
                    <a:pt x="778" y="381"/>
                  </a:moveTo>
                  <a:cubicBezTo>
                    <a:pt x="728" y="357"/>
                    <a:pt x="728" y="357"/>
                    <a:pt x="728" y="357"/>
                  </a:cubicBezTo>
                  <a:cubicBezTo>
                    <a:pt x="728" y="357"/>
                    <a:pt x="728" y="357"/>
                    <a:pt x="728" y="357"/>
                  </a:cubicBezTo>
                  <a:cubicBezTo>
                    <a:pt x="726" y="357"/>
                    <a:pt x="726" y="357"/>
                    <a:pt x="726" y="357"/>
                  </a:cubicBezTo>
                  <a:cubicBezTo>
                    <a:pt x="726" y="357"/>
                    <a:pt x="726" y="357"/>
                    <a:pt x="726" y="357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8" y="351"/>
                    <a:pt x="728" y="351"/>
                    <a:pt x="728" y="351"/>
                  </a:cubicBezTo>
                  <a:cubicBezTo>
                    <a:pt x="728" y="351"/>
                    <a:pt x="728" y="351"/>
                    <a:pt x="728" y="351"/>
                  </a:cubicBezTo>
                  <a:cubicBezTo>
                    <a:pt x="728" y="350"/>
                    <a:pt x="728" y="350"/>
                    <a:pt x="728" y="350"/>
                  </a:cubicBezTo>
                  <a:cubicBezTo>
                    <a:pt x="728" y="350"/>
                    <a:pt x="728" y="350"/>
                    <a:pt x="728" y="350"/>
                  </a:cubicBezTo>
                  <a:cubicBezTo>
                    <a:pt x="729" y="348"/>
                    <a:pt x="729" y="348"/>
                    <a:pt x="729" y="348"/>
                  </a:cubicBezTo>
                  <a:cubicBezTo>
                    <a:pt x="729" y="348"/>
                    <a:pt x="729" y="348"/>
                    <a:pt x="729" y="348"/>
                  </a:cubicBezTo>
                  <a:cubicBezTo>
                    <a:pt x="731" y="348"/>
                    <a:pt x="731" y="348"/>
                    <a:pt x="731" y="348"/>
                  </a:cubicBezTo>
                  <a:cubicBezTo>
                    <a:pt x="731" y="348"/>
                    <a:pt x="731" y="348"/>
                    <a:pt x="731" y="348"/>
                  </a:cubicBezTo>
                  <a:cubicBezTo>
                    <a:pt x="733" y="347"/>
                    <a:pt x="733" y="347"/>
                    <a:pt x="733" y="347"/>
                  </a:cubicBezTo>
                  <a:cubicBezTo>
                    <a:pt x="733" y="347"/>
                    <a:pt x="733" y="347"/>
                    <a:pt x="733" y="347"/>
                  </a:cubicBezTo>
                  <a:cubicBezTo>
                    <a:pt x="736" y="346"/>
                    <a:pt x="736" y="346"/>
                    <a:pt x="736" y="346"/>
                  </a:cubicBezTo>
                  <a:cubicBezTo>
                    <a:pt x="736" y="346"/>
                    <a:pt x="736" y="346"/>
                    <a:pt x="736" y="346"/>
                  </a:cubicBezTo>
                  <a:cubicBezTo>
                    <a:pt x="739" y="345"/>
                    <a:pt x="739" y="345"/>
                    <a:pt x="739" y="345"/>
                  </a:cubicBezTo>
                  <a:cubicBezTo>
                    <a:pt x="739" y="345"/>
                    <a:pt x="739" y="345"/>
                    <a:pt x="739" y="345"/>
                  </a:cubicBezTo>
                  <a:cubicBezTo>
                    <a:pt x="741" y="345"/>
                    <a:pt x="741" y="345"/>
                    <a:pt x="741" y="345"/>
                  </a:cubicBezTo>
                  <a:cubicBezTo>
                    <a:pt x="741" y="345"/>
                    <a:pt x="741" y="345"/>
                    <a:pt x="741" y="345"/>
                  </a:cubicBezTo>
                  <a:cubicBezTo>
                    <a:pt x="743" y="345"/>
                    <a:pt x="743" y="345"/>
                    <a:pt x="743" y="345"/>
                  </a:cubicBezTo>
                  <a:cubicBezTo>
                    <a:pt x="743" y="345"/>
                    <a:pt x="743" y="345"/>
                    <a:pt x="743" y="345"/>
                  </a:cubicBezTo>
                  <a:cubicBezTo>
                    <a:pt x="745" y="346"/>
                    <a:pt x="745" y="346"/>
                    <a:pt x="745" y="346"/>
                  </a:cubicBezTo>
                  <a:cubicBezTo>
                    <a:pt x="745" y="346"/>
                    <a:pt x="745" y="346"/>
                    <a:pt x="745" y="346"/>
                  </a:cubicBezTo>
                  <a:cubicBezTo>
                    <a:pt x="748" y="346"/>
                    <a:pt x="748" y="346"/>
                    <a:pt x="748" y="346"/>
                  </a:cubicBezTo>
                  <a:cubicBezTo>
                    <a:pt x="748" y="346"/>
                    <a:pt x="748" y="346"/>
                    <a:pt x="748" y="346"/>
                  </a:cubicBezTo>
                  <a:cubicBezTo>
                    <a:pt x="748" y="347"/>
                    <a:pt x="748" y="347"/>
                    <a:pt x="748" y="347"/>
                  </a:cubicBezTo>
                  <a:cubicBezTo>
                    <a:pt x="748" y="347"/>
                    <a:pt x="748" y="347"/>
                    <a:pt x="748" y="347"/>
                  </a:cubicBezTo>
                  <a:cubicBezTo>
                    <a:pt x="749" y="347"/>
                    <a:pt x="749" y="347"/>
                    <a:pt x="749" y="347"/>
                  </a:cubicBezTo>
                  <a:cubicBezTo>
                    <a:pt x="749" y="347"/>
                    <a:pt x="749" y="347"/>
                    <a:pt x="749" y="347"/>
                  </a:cubicBezTo>
                  <a:cubicBezTo>
                    <a:pt x="750" y="347"/>
                    <a:pt x="750" y="347"/>
                    <a:pt x="750" y="347"/>
                  </a:cubicBezTo>
                  <a:cubicBezTo>
                    <a:pt x="750" y="347"/>
                    <a:pt x="750" y="347"/>
                    <a:pt x="750" y="347"/>
                  </a:cubicBezTo>
                  <a:cubicBezTo>
                    <a:pt x="752" y="347"/>
                    <a:pt x="752" y="347"/>
                    <a:pt x="752" y="347"/>
                  </a:cubicBezTo>
                  <a:cubicBezTo>
                    <a:pt x="752" y="347"/>
                    <a:pt x="752" y="347"/>
                    <a:pt x="752" y="347"/>
                  </a:cubicBezTo>
                  <a:cubicBezTo>
                    <a:pt x="753" y="347"/>
                    <a:pt x="753" y="347"/>
                    <a:pt x="753" y="347"/>
                  </a:cubicBezTo>
                  <a:cubicBezTo>
                    <a:pt x="753" y="347"/>
                    <a:pt x="753" y="347"/>
                    <a:pt x="753" y="347"/>
                  </a:cubicBezTo>
                  <a:cubicBezTo>
                    <a:pt x="754" y="346"/>
                    <a:pt x="754" y="346"/>
                    <a:pt x="754" y="346"/>
                  </a:cubicBezTo>
                  <a:cubicBezTo>
                    <a:pt x="754" y="346"/>
                    <a:pt x="754" y="346"/>
                    <a:pt x="754" y="346"/>
                  </a:cubicBezTo>
                  <a:cubicBezTo>
                    <a:pt x="755" y="346"/>
                    <a:pt x="755" y="346"/>
                    <a:pt x="755" y="346"/>
                  </a:cubicBezTo>
                  <a:cubicBezTo>
                    <a:pt x="755" y="346"/>
                    <a:pt x="755" y="346"/>
                    <a:pt x="755" y="346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9" y="344"/>
                    <a:pt x="759" y="344"/>
                    <a:pt x="759" y="344"/>
                  </a:cubicBezTo>
                  <a:cubicBezTo>
                    <a:pt x="759" y="344"/>
                    <a:pt x="759" y="344"/>
                    <a:pt x="759" y="344"/>
                  </a:cubicBezTo>
                  <a:cubicBezTo>
                    <a:pt x="760" y="344"/>
                    <a:pt x="760" y="344"/>
                    <a:pt x="760" y="344"/>
                  </a:cubicBezTo>
                  <a:cubicBezTo>
                    <a:pt x="760" y="344"/>
                    <a:pt x="760" y="344"/>
                    <a:pt x="760" y="344"/>
                  </a:cubicBezTo>
                  <a:cubicBezTo>
                    <a:pt x="762" y="344"/>
                    <a:pt x="762" y="344"/>
                    <a:pt x="762" y="344"/>
                  </a:cubicBezTo>
                  <a:cubicBezTo>
                    <a:pt x="762" y="344"/>
                    <a:pt x="762" y="344"/>
                    <a:pt x="762" y="344"/>
                  </a:cubicBezTo>
                  <a:cubicBezTo>
                    <a:pt x="763" y="345"/>
                    <a:pt x="763" y="345"/>
                    <a:pt x="763" y="345"/>
                  </a:cubicBezTo>
                  <a:cubicBezTo>
                    <a:pt x="763" y="345"/>
                    <a:pt x="763" y="345"/>
                    <a:pt x="763" y="345"/>
                  </a:cubicBezTo>
                  <a:cubicBezTo>
                    <a:pt x="764" y="345"/>
                    <a:pt x="764" y="345"/>
                    <a:pt x="764" y="345"/>
                  </a:cubicBezTo>
                  <a:cubicBezTo>
                    <a:pt x="764" y="345"/>
                    <a:pt x="764" y="345"/>
                    <a:pt x="764" y="345"/>
                  </a:cubicBezTo>
                  <a:cubicBezTo>
                    <a:pt x="765" y="346"/>
                    <a:pt x="765" y="346"/>
                    <a:pt x="765" y="346"/>
                  </a:cubicBezTo>
                  <a:cubicBezTo>
                    <a:pt x="765" y="346"/>
                    <a:pt x="765" y="346"/>
                    <a:pt x="765" y="346"/>
                  </a:cubicBezTo>
                  <a:cubicBezTo>
                    <a:pt x="767" y="346"/>
                    <a:pt x="767" y="346"/>
                    <a:pt x="767" y="346"/>
                  </a:cubicBezTo>
                  <a:cubicBezTo>
                    <a:pt x="767" y="346"/>
                    <a:pt x="767" y="346"/>
                    <a:pt x="767" y="346"/>
                  </a:cubicBezTo>
                  <a:cubicBezTo>
                    <a:pt x="779" y="345"/>
                    <a:pt x="779" y="345"/>
                    <a:pt x="779" y="345"/>
                  </a:cubicBezTo>
                  <a:cubicBezTo>
                    <a:pt x="779" y="345"/>
                    <a:pt x="779" y="345"/>
                    <a:pt x="779" y="345"/>
                  </a:cubicBezTo>
                  <a:cubicBezTo>
                    <a:pt x="792" y="342"/>
                    <a:pt x="792" y="342"/>
                    <a:pt x="792" y="342"/>
                  </a:cubicBezTo>
                  <a:cubicBezTo>
                    <a:pt x="792" y="342"/>
                    <a:pt x="792" y="342"/>
                    <a:pt x="792" y="342"/>
                  </a:cubicBezTo>
                  <a:cubicBezTo>
                    <a:pt x="805" y="340"/>
                    <a:pt x="805" y="340"/>
                    <a:pt x="805" y="340"/>
                  </a:cubicBezTo>
                  <a:cubicBezTo>
                    <a:pt x="805" y="340"/>
                    <a:pt x="805" y="340"/>
                    <a:pt x="805" y="340"/>
                  </a:cubicBezTo>
                  <a:cubicBezTo>
                    <a:pt x="820" y="336"/>
                    <a:pt x="820" y="336"/>
                    <a:pt x="820" y="336"/>
                  </a:cubicBezTo>
                  <a:cubicBezTo>
                    <a:pt x="820" y="336"/>
                    <a:pt x="820" y="336"/>
                    <a:pt x="820" y="336"/>
                  </a:cubicBezTo>
                  <a:cubicBezTo>
                    <a:pt x="831" y="332"/>
                    <a:pt x="831" y="332"/>
                    <a:pt x="831" y="332"/>
                  </a:cubicBezTo>
                  <a:cubicBezTo>
                    <a:pt x="831" y="332"/>
                    <a:pt x="831" y="332"/>
                    <a:pt x="831" y="332"/>
                  </a:cubicBezTo>
                  <a:cubicBezTo>
                    <a:pt x="844" y="325"/>
                    <a:pt x="844" y="325"/>
                    <a:pt x="844" y="325"/>
                  </a:cubicBezTo>
                  <a:cubicBezTo>
                    <a:pt x="844" y="325"/>
                    <a:pt x="844" y="325"/>
                    <a:pt x="844" y="325"/>
                  </a:cubicBezTo>
                  <a:cubicBezTo>
                    <a:pt x="855" y="318"/>
                    <a:pt x="855" y="318"/>
                    <a:pt x="855" y="318"/>
                  </a:cubicBezTo>
                  <a:cubicBezTo>
                    <a:pt x="855" y="318"/>
                    <a:pt x="855" y="318"/>
                    <a:pt x="855" y="318"/>
                  </a:cubicBezTo>
                  <a:cubicBezTo>
                    <a:pt x="866" y="308"/>
                    <a:pt x="866" y="308"/>
                    <a:pt x="866" y="308"/>
                  </a:cubicBezTo>
                  <a:cubicBezTo>
                    <a:pt x="866" y="308"/>
                    <a:pt x="866" y="308"/>
                    <a:pt x="866" y="308"/>
                  </a:cubicBezTo>
                  <a:cubicBezTo>
                    <a:pt x="900" y="268"/>
                    <a:pt x="900" y="268"/>
                    <a:pt x="900" y="268"/>
                  </a:cubicBezTo>
                  <a:cubicBezTo>
                    <a:pt x="900" y="268"/>
                    <a:pt x="900" y="268"/>
                    <a:pt x="900" y="268"/>
                  </a:cubicBezTo>
                  <a:cubicBezTo>
                    <a:pt x="901" y="268"/>
                    <a:pt x="901" y="268"/>
                    <a:pt x="901" y="268"/>
                  </a:cubicBezTo>
                  <a:cubicBezTo>
                    <a:pt x="901" y="268"/>
                    <a:pt x="901" y="268"/>
                    <a:pt x="901" y="268"/>
                  </a:cubicBezTo>
                  <a:cubicBezTo>
                    <a:pt x="903" y="266"/>
                    <a:pt x="903" y="266"/>
                    <a:pt x="903" y="266"/>
                  </a:cubicBezTo>
                  <a:cubicBezTo>
                    <a:pt x="903" y="266"/>
                    <a:pt x="903" y="266"/>
                    <a:pt x="903" y="266"/>
                  </a:cubicBezTo>
                  <a:cubicBezTo>
                    <a:pt x="905" y="264"/>
                    <a:pt x="905" y="264"/>
                    <a:pt x="905" y="264"/>
                  </a:cubicBezTo>
                  <a:cubicBezTo>
                    <a:pt x="905" y="264"/>
                    <a:pt x="905" y="264"/>
                    <a:pt x="905" y="264"/>
                  </a:cubicBezTo>
                  <a:cubicBezTo>
                    <a:pt x="907" y="261"/>
                    <a:pt x="907" y="261"/>
                    <a:pt x="907" y="261"/>
                  </a:cubicBezTo>
                  <a:cubicBezTo>
                    <a:pt x="907" y="261"/>
                    <a:pt x="907" y="261"/>
                    <a:pt x="907" y="261"/>
                  </a:cubicBezTo>
                  <a:cubicBezTo>
                    <a:pt x="908" y="259"/>
                    <a:pt x="908" y="259"/>
                    <a:pt x="908" y="259"/>
                  </a:cubicBezTo>
                  <a:cubicBezTo>
                    <a:pt x="908" y="259"/>
                    <a:pt x="908" y="259"/>
                    <a:pt x="908" y="259"/>
                  </a:cubicBezTo>
                  <a:cubicBezTo>
                    <a:pt x="911" y="257"/>
                    <a:pt x="911" y="257"/>
                    <a:pt x="911" y="257"/>
                  </a:cubicBezTo>
                  <a:cubicBezTo>
                    <a:pt x="911" y="257"/>
                    <a:pt x="911" y="257"/>
                    <a:pt x="911" y="257"/>
                  </a:cubicBezTo>
                  <a:cubicBezTo>
                    <a:pt x="913" y="256"/>
                    <a:pt x="913" y="256"/>
                    <a:pt x="913" y="256"/>
                  </a:cubicBezTo>
                  <a:cubicBezTo>
                    <a:pt x="913" y="256"/>
                    <a:pt x="913" y="256"/>
                    <a:pt x="913" y="256"/>
                  </a:cubicBezTo>
                  <a:cubicBezTo>
                    <a:pt x="916" y="253"/>
                    <a:pt x="916" y="253"/>
                    <a:pt x="916" y="253"/>
                  </a:cubicBezTo>
                  <a:cubicBezTo>
                    <a:pt x="916" y="253"/>
                    <a:pt x="916" y="253"/>
                    <a:pt x="916" y="253"/>
                  </a:cubicBezTo>
                  <a:cubicBezTo>
                    <a:pt x="922" y="247"/>
                    <a:pt x="922" y="247"/>
                    <a:pt x="922" y="247"/>
                  </a:cubicBezTo>
                  <a:cubicBezTo>
                    <a:pt x="922" y="247"/>
                    <a:pt x="922" y="247"/>
                    <a:pt x="922" y="247"/>
                  </a:cubicBezTo>
                  <a:cubicBezTo>
                    <a:pt x="928" y="242"/>
                    <a:pt x="928" y="242"/>
                    <a:pt x="928" y="242"/>
                  </a:cubicBezTo>
                  <a:cubicBezTo>
                    <a:pt x="928" y="242"/>
                    <a:pt x="928" y="242"/>
                    <a:pt x="928" y="242"/>
                  </a:cubicBezTo>
                  <a:cubicBezTo>
                    <a:pt x="934" y="235"/>
                    <a:pt x="934" y="235"/>
                    <a:pt x="934" y="235"/>
                  </a:cubicBezTo>
                  <a:cubicBezTo>
                    <a:pt x="934" y="235"/>
                    <a:pt x="934" y="235"/>
                    <a:pt x="934" y="235"/>
                  </a:cubicBezTo>
                  <a:cubicBezTo>
                    <a:pt x="941" y="229"/>
                    <a:pt x="941" y="229"/>
                    <a:pt x="941" y="229"/>
                  </a:cubicBezTo>
                  <a:cubicBezTo>
                    <a:pt x="941" y="229"/>
                    <a:pt x="941" y="229"/>
                    <a:pt x="941" y="229"/>
                  </a:cubicBezTo>
                  <a:cubicBezTo>
                    <a:pt x="946" y="223"/>
                    <a:pt x="946" y="223"/>
                    <a:pt x="946" y="223"/>
                  </a:cubicBezTo>
                  <a:cubicBezTo>
                    <a:pt x="946" y="223"/>
                    <a:pt x="946" y="223"/>
                    <a:pt x="946" y="223"/>
                  </a:cubicBezTo>
                  <a:cubicBezTo>
                    <a:pt x="951" y="215"/>
                    <a:pt x="951" y="215"/>
                    <a:pt x="951" y="215"/>
                  </a:cubicBezTo>
                  <a:cubicBezTo>
                    <a:pt x="951" y="215"/>
                    <a:pt x="951" y="215"/>
                    <a:pt x="951" y="215"/>
                  </a:cubicBezTo>
                  <a:cubicBezTo>
                    <a:pt x="956" y="208"/>
                    <a:pt x="956" y="208"/>
                    <a:pt x="956" y="208"/>
                  </a:cubicBezTo>
                  <a:cubicBezTo>
                    <a:pt x="956" y="208"/>
                    <a:pt x="956" y="208"/>
                    <a:pt x="956" y="208"/>
                  </a:cubicBezTo>
                  <a:cubicBezTo>
                    <a:pt x="961" y="200"/>
                    <a:pt x="961" y="200"/>
                    <a:pt x="961" y="200"/>
                  </a:cubicBezTo>
                  <a:cubicBezTo>
                    <a:pt x="961" y="200"/>
                    <a:pt x="961" y="200"/>
                    <a:pt x="961" y="200"/>
                  </a:cubicBezTo>
                  <a:cubicBezTo>
                    <a:pt x="959" y="198"/>
                    <a:pt x="959" y="198"/>
                    <a:pt x="959" y="198"/>
                  </a:cubicBezTo>
                  <a:cubicBezTo>
                    <a:pt x="959" y="198"/>
                    <a:pt x="959" y="198"/>
                    <a:pt x="959" y="198"/>
                  </a:cubicBezTo>
                  <a:cubicBezTo>
                    <a:pt x="956" y="196"/>
                    <a:pt x="956" y="196"/>
                    <a:pt x="956" y="196"/>
                  </a:cubicBezTo>
                  <a:cubicBezTo>
                    <a:pt x="956" y="196"/>
                    <a:pt x="956" y="196"/>
                    <a:pt x="956" y="196"/>
                  </a:cubicBezTo>
                  <a:cubicBezTo>
                    <a:pt x="953" y="195"/>
                    <a:pt x="953" y="195"/>
                    <a:pt x="953" y="195"/>
                  </a:cubicBezTo>
                  <a:cubicBezTo>
                    <a:pt x="953" y="195"/>
                    <a:pt x="953" y="195"/>
                    <a:pt x="953" y="195"/>
                  </a:cubicBezTo>
                  <a:cubicBezTo>
                    <a:pt x="950" y="194"/>
                    <a:pt x="950" y="194"/>
                    <a:pt x="950" y="194"/>
                  </a:cubicBezTo>
                  <a:cubicBezTo>
                    <a:pt x="950" y="194"/>
                    <a:pt x="950" y="194"/>
                    <a:pt x="950" y="194"/>
                  </a:cubicBezTo>
                  <a:cubicBezTo>
                    <a:pt x="946" y="194"/>
                    <a:pt x="946" y="194"/>
                    <a:pt x="946" y="194"/>
                  </a:cubicBezTo>
                  <a:cubicBezTo>
                    <a:pt x="946" y="194"/>
                    <a:pt x="946" y="194"/>
                    <a:pt x="946" y="194"/>
                  </a:cubicBezTo>
                  <a:cubicBezTo>
                    <a:pt x="943" y="194"/>
                    <a:pt x="943" y="194"/>
                    <a:pt x="943" y="194"/>
                  </a:cubicBezTo>
                  <a:cubicBezTo>
                    <a:pt x="943" y="194"/>
                    <a:pt x="943" y="194"/>
                    <a:pt x="943" y="194"/>
                  </a:cubicBezTo>
                  <a:cubicBezTo>
                    <a:pt x="939" y="194"/>
                    <a:pt x="939" y="194"/>
                    <a:pt x="939" y="194"/>
                  </a:cubicBezTo>
                  <a:cubicBezTo>
                    <a:pt x="939" y="194"/>
                    <a:pt x="939" y="194"/>
                    <a:pt x="939" y="194"/>
                  </a:cubicBezTo>
                  <a:cubicBezTo>
                    <a:pt x="936" y="194"/>
                    <a:pt x="936" y="194"/>
                    <a:pt x="936" y="194"/>
                  </a:cubicBezTo>
                  <a:cubicBezTo>
                    <a:pt x="936" y="194"/>
                    <a:pt x="936" y="194"/>
                    <a:pt x="936" y="194"/>
                  </a:cubicBezTo>
                  <a:cubicBezTo>
                    <a:pt x="927" y="198"/>
                    <a:pt x="927" y="198"/>
                    <a:pt x="927" y="198"/>
                  </a:cubicBezTo>
                  <a:cubicBezTo>
                    <a:pt x="927" y="198"/>
                    <a:pt x="927" y="198"/>
                    <a:pt x="927" y="198"/>
                  </a:cubicBezTo>
                  <a:cubicBezTo>
                    <a:pt x="918" y="200"/>
                    <a:pt x="918" y="200"/>
                    <a:pt x="918" y="200"/>
                  </a:cubicBezTo>
                  <a:cubicBezTo>
                    <a:pt x="918" y="200"/>
                    <a:pt x="918" y="200"/>
                    <a:pt x="918" y="200"/>
                  </a:cubicBezTo>
                  <a:cubicBezTo>
                    <a:pt x="910" y="202"/>
                    <a:pt x="910" y="202"/>
                    <a:pt x="910" y="202"/>
                  </a:cubicBezTo>
                  <a:cubicBezTo>
                    <a:pt x="910" y="202"/>
                    <a:pt x="910" y="202"/>
                    <a:pt x="910" y="202"/>
                  </a:cubicBezTo>
                  <a:cubicBezTo>
                    <a:pt x="901" y="203"/>
                    <a:pt x="901" y="203"/>
                    <a:pt x="901" y="203"/>
                  </a:cubicBezTo>
                  <a:cubicBezTo>
                    <a:pt x="901" y="203"/>
                    <a:pt x="901" y="203"/>
                    <a:pt x="901" y="203"/>
                  </a:cubicBezTo>
                  <a:cubicBezTo>
                    <a:pt x="892" y="205"/>
                    <a:pt x="892" y="205"/>
                    <a:pt x="892" y="205"/>
                  </a:cubicBezTo>
                  <a:cubicBezTo>
                    <a:pt x="892" y="205"/>
                    <a:pt x="892" y="205"/>
                    <a:pt x="892" y="205"/>
                  </a:cubicBezTo>
                  <a:cubicBezTo>
                    <a:pt x="884" y="206"/>
                    <a:pt x="884" y="206"/>
                    <a:pt x="884" y="206"/>
                  </a:cubicBezTo>
                  <a:cubicBezTo>
                    <a:pt x="884" y="206"/>
                    <a:pt x="884" y="206"/>
                    <a:pt x="884" y="206"/>
                  </a:cubicBezTo>
                  <a:cubicBezTo>
                    <a:pt x="875" y="207"/>
                    <a:pt x="875" y="207"/>
                    <a:pt x="875" y="207"/>
                  </a:cubicBezTo>
                  <a:cubicBezTo>
                    <a:pt x="875" y="207"/>
                    <a:pt x="875" y="207"/>
                    <a:pt x="875" y="207"/>
                  </a:cubicBezTo>
                  <a:cubicBezTo>
                    <a:pt x="867" y="207"/>
                    <a:pt x="867" y="207"/>
                    <a:pt x="867" y="207"/>
                  </a:cubicBezTo>
                  <a:cubicBezTo>
                    <a:pt x="867" y="207"/>
                    <a:pt x="867" y="207"/>
                    <a:pt x="867" y="207"/>
                  </a:cubicBezTo>
                  <a:cubicBezTo>
                    <a:pt x="865" y="207"/>
                    <a:pt x="865" y="207"/>
                    <a:pt x="865" y="207"/>
                  </a:cubicBezTo>
                  <a:cubicBezTo>
                    <a:pt x="865" y="207"/>
                    <a:pt x="865" y="207"/>
                    <a:pt x="865" y="207"/>
                  </a:cubicBezTo>
                  <a:cubicBezTo>
                    <a:pt x="863" y="207"/>
                    <a:pt x="863" y="207"/>
                    <a:pt x="863" y="207"/>
                  </a:cubicBezTo>
                  <a:cubicBezTo>
                    <a:pt x="863" y="207"/>
                    <a:pt x="863" y="207"/>
                    <a:pt x="863" y="207"/>
                  </a:cubicBezTo>
                  <a:cubicBezTo>
                    <a:pt x="861" y="207"/>
                    <a:pt x="861" y="207"/>
                    <a:pt x="861" y="207"/>
                  </a:cubicBezTo>
                  <a:cubicBezTo>
                    <a:pt x="861" y="207"/>
                    <a:pt x="861" y="207"/>
                    <a:pt x="861" y="207"/>
                  </a:cubicBezTo>
                  <a:cubicBezTo>
                    <a:pt x="859" y="207"/>
                    <a:pt x="859" y="207"/>
                    <a:pt x="859" y="207"/>
                  </a:cubicBezTo>
                  <a:cubicBezTo>
                    <a:pt x="859" y="207"/>
                    <a:pt x="859" y="207"/>
                    <a:pt x="859" y="207"/>
                  </a:cubicBezTo>
                  <a:cubicBezTo>
                    <a:pt x="857" y="207"/>
                    <a:pt x="857" y="207"/>
                    <a:pt x="857" y="207"/>
                  </a:cubicBezTo>
                  <a:cubicBezTo>
                    <a:pt x="857" y="207"/>
                    <a:pt x="857" y="207"/>
                    <a:pt x="857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3" y="206"/>
                    <a:pt x="853" y="206"/>
                    <a:pt x="853" y="206"/>
                  </a:cubicBezTo>
                  <a:cubicBezTo>
                    <a:pt x="853" y="206"/>
                    <a:pt x="853" y="206"/>
                    <a:pt x="853" y="206"/>
                  </a:cubicBezTo>
                  <a:cubicBezTo>
                    <a:pt x="852" y="204"/>
                    <a:pt x="852" y="204"/>
                    <a:pt x="852" y="204"/>
                  </a:cubicBezTo>
                  <a:cubicBezTo>
                    <a:pt x="852" y="204"/>
                    <a:pt x="852" y="204"/>
                    <a:pt x="852" y="204"/>
                  </a:cubicBezTo>
                  <a:cubicBezTo>
                    <a:pt x="849" y="203"/>
                    <a:pt x="849" y="203"/>
                    <a:pt x="849" y="203"/>
                  </a:cubicBezTo>
                  <a:cubicBezTo>
                    <a:pt x="849" y="203"/>
                    <a:pt x="849" y="203"/>
                    <a:pt x="849" y="203"/>
                  </a:cubicBezTo>
                  <a:cubicBezTo>
                    <a:pt x="847" y="200"/>
                    <a:pt x="847" y="200"/>
                    <a:pt x="847" y="200"/>
                  </a:cubicBezTo>
                  <a:cubicBezTo>
                    <a:pt x="847" y="200"/>
                    <a:pt x="847" y="200"/>
                    <a:pt x="847" y="200"/>
                  </a:cubicBezTo>
                  <a:cubicBezTo>
                    <a:pt x="844" y="199"/>
                    <a:pt x="844" y="199"/>
                    <a:pt x="844" y="199"/>
                  </a:cubicBezTo>
                  <a:cubicBezTo>
                    <a:pt x="844" y="199"/>
                    <a:pt x="844" y="199"/>
                    <a:pt x="844" y="199"/>
                  </a:cubicBezTo>
                  <a:cubicBezTo>
                    <a:pt x="842" y="196"/>
                    <a:pt x="842" y="196"/>
                    <a:pt x="842" y="196"/>
                  </a:cubicBezTo>
                  <a:cubicBezTo>
                    <a:pt x="842" y="196"/>
                    <a:pt x="842" y="196"/>
                    <a:pt x="842" y="196"/>
                  </a:cubicBezTo>
                  <a:cubicBezTo>
                    <a:pt x="839" y="194"/>
                    <a:pt x="839" y="194"/>
                    <a:pt x="839" y="194"/>
                  </a:cubicBezTo>
                  <a:cubicBezTo>
                    <a:pt x="839" y="194"/>
                    <a:pt x="839" y="194"/>
                    <a:pt x="839" y="194"/>
                  </a:cubicBezTo>
                  <a:cubicBezTo>
                    <a:pt x="838" y="191"/>
                    <a:pt x="838" y="191"/>
                    <a:pt x="838" y="191"/>
                  </a:cubicBezTo>
                  <a:cubicBezTo>
                    <a:pt x="838" y="191"/>
                    <a:pt x="838" y="191"/>
                    <a:pt x="838" y="191"/>
                  </a:cubicBezTo>
                  <a:cubicBezTo>
                    <a:pt x="836" y="188"/>
                    <a:pt x="836" y="188"/>
                    <a:pt x="836" y="188"/>
                  </a:cubicBezTo>
                  <a:cubicBezTo>
                    <a:pt x="836" y="188"/>
                    <a:pt x="836" y="188"/>
                    <a:pt x="836" y="188"/>
                  </a:cubicBezTo>
                  <a:cubicBezTo>
                    <a:pt x="836" y="184"/>
                    <a:pt x="836" y="184"/>
                    <a:pt x="836" y="184"/>
                  </a:cubicBezTo>
                  <a:cubicBezTo>
                    <a:pt x="836" y="184"/>
                    <a:pt x="836" y="184"/>
                    <a:pt x="836" y="184"/>
                  </a:cubicBezTo>
                  <a:cubicBezTo>
                    <a:pt x="836" y="183"/>
                    <a:pt x="836" y="183"/>
                    <a:pt x="836" y="183"/>
                  </a:cubicBezTo>
                  <a:cubicBezTo>
                    <a:pt x="836" y="183"/>
                    <a:pt x="836" y="183"/>
                    <a:pt x="836" y="183"/>
                  </a:cubicBezTo>
                  <a:cubicBezTo>
                    <a:pt x="838" y="182"/>
                    <a:pt x="838" y="182"/>
                    <a:pt x="838" y="182"/>
                  </a:cubicBezTo>
                  <a:cubicBezTo>
                    <a:pt x="838" y="182"/>
                    <a:pt x="838" y="182"/>
                    <a:pt x="838" y="182"/>
                  </a:cubicBezTo>
                  <a:cubicBezTo>
                    <a:pt x="839" y="181"/>
                    <a:pt x="839" y="181"/>
                    <a:pt x="839" y="181"/>
                  </a:cubicBezTo>
                  <a:cubicBezTo>
                    <a:pt x="839" y="181"/>
                    <a:pt x="839" y="181"/>
                    <a:pt x="839" y="181"/>
                  </a:cubicBezTo>
                  <a:cubicBezTo>
                    <a:pt x="840" y="179"/>
                    <a:pt x="840" y="179"/>
                    <a:pt x="840" y="179"/>
                  </a:cubicBezTo>
                  <a:cubicBezTo>
                    <a:pt x="840" y="179"/>
                    <a:pt x="840" y="179"/>
                    <a:pt x="840" y="179"/>
                  </a:cubicBezTo>
                  <a:cubicBezTo>
                    <a:pt x="840" y="178"/>
                    <a:pt x="840" y="178"/>
                    <a:pt x="840" y="178"/>
                  </a:cubicBezTo>
                  <a:cubicBezTo>
                    <a:pt x="840" y="178"/>
                    <a:pt x="840" y="178"/>
                    <a:pt x="840" y="178"/>
                  </a:cubicBezTo>
                  <a:cubicBezTo>
                    <a:pt x="842" y="177"/>
                    <a:pt x="842" y="177"/>
                    <a:pt x="842" y="177"/>
                  </a:cubicBezTo>
                  <a:cubicBezTo>
                    <a:pt x="842" y="177"/>
                    <a:pt x="842" y="177"/>
                    <a:pt x="842" y="177"/>
                  </a:cubicBezTo>
                  <a:cubicBezTo>
                    <a:pt x="843" y="176"/>
                    <a:pt x="843" y="176"/>
                    <a:pt x="843" y="176"/>
                  </a:cubicBezTo>
                  <a:cubicBezTo>
                    <a:pt x="843" y="176"/>
                    <a:pt x="843" y="176"/>
                    <a:pt x="843" y="176"/>
                  </a:cubicBezTo>
                  <a:cubicBezTo>
                    <a:pt x="845" y="174"/>
                    <a:pt x="845" y="174"/>
                    <a:pt x="845" y="174"/>
                  </a:cubicBezTo>
                  <a:cubicBezTo>
                    <a:pt x="845" y="174"/>
                    <a:pt x="845" y="174"/>
                    <a:pt x="845" y="174"/>
                  </a:cubicBezTo>
                  <a:cubicBezTo>
                    <a:pt x="847" y="177"/>
                    <a:pt x="847" y="177"/>
                    <a:pt x="847" y="177"/>
                  </a:cubicBezTo>
                  <a:cubicBezTo>
                    <a:pt x="847" y="177"/>
                    <a:pt x="847" y="177"/>
                    <a:pt x="847" y="177"/>
                  </a:cubicBezTo>
                  <a:cubicBezTo>
                    <a:pt x="850" y="178"/>
                    <a:pt x="850" y="178"/>
                    <a:pt x="850" y="178"/>
                  </a:cubicBezTo>
                  <a:cubicBezTo>
                    <a:pt x="850" y="178"/>
                    <a:pt x="850" y="178"/>
                    <a:pt x="850" y="178"/>
                  </a:cubicBezTo>
                  <a:cubicBezTo>
                    <a:pt x="854" y="179"/>
                    <a:pt x="854" y="179"/>
                    <a:pt x="854" y="179"/>
                  </a:cubicBezTo>
                  <a:cubicBezTo>
                    <a:pt x="854" y="179"/>
                    <a:pt x="854" y="179"/>
                    <a:pt x="854" y="179"/>
                  </a:cubicBezTo>
                  <a:cubicBezTo>
                    <a:pt x="858" y="179"/>
                    <a:pt x="858" y="179"/>
                    <a:pt x="858" y="179"/>
                  </a:cubicBezTo>
                  <a:cubicBezTo>
                    <a:pt x="858" y="179"/>
                    <a:pt x="858" y="179"/>
                    <a:pt x="858" y="179"/>
                  </a:cubicBezTo>
                  <a:cubicBezTo>
                    <a:pt x="862" y="180"/>
                    <a:pt x="862" y="180"/>
                    <a:pt x="862" y="180"/>
                  </a:cubicBezTo>
                  <a:cubicBezTo>
                    <a:pt x="862" y="180"/>
                    <a:pt x="862" y="180"/>
                    <a:pt x="862" y="180"/>
                  </a:cubicBezTo>
                  <a:cubicBezTo>
                    <a:pt x="866" y="180"/>
                    <a:pt x="866" y="180"/>
                    <a:pt x="866" y="180"/>
                  </a:cubicBezTo>
                  <a:cubicBezTo>
                    <a:pt x="866" y="180"/>
                    <a:pt x="866" y="180"/>
                    <a:pt x="866" y="180"/>
                  </a:cubicBezTo>
                  <a:cubicBezTo>
                    <a:pt x="870" y="181"/>
                    <a:pt x="870" y="181"/>
                    <a:pt x="870" y="181"/>
                  </a:cubicBezTo>
                  <a:cubicBezTo>
                    <a:pt x="870" y="181"/>
                    <a:pt x="870" y="181"/>
                    <a:pt x="870" y="181"/>
                  </a:cubicBezTo>
                  <a:cubicBezTo>
                    <a:pt x="874" y="181"/>
                    <a:pt x="874" y="181"/>
                    <a:pt x="874" y="181"/>
                  </a:cubicBezTo>
                  <a:cubicBezTo>
                    <a:pt x="874" y="181"/>
                    <a:pt x="874" y="181"/>
                    <a:pt x="874" y="181"/>
                  </a:cubicBezTo>
                  <a:cubicBezTo>
                    <a:pt x="941" y="179"/>
                    <a:pt x="941" y="179"/>
                    <a:pt x="941" y="179"/>
                  </a:cubicBezTo>
                  <a:cubicBezTo>
                    <a:pt x="941" y="179"/>
                    <a:pt x="941" y="179"/>
                    <a:pt x="941" y="179"/>
                  </a:cubicBezTo>
                  <a:cubicBezTo>
                    <a:pt x="976" y="176"/>
                    <a:pt x="976" y="176"/>
                    <a:pt x="976" y="176"/>
                  </a:cubicBezTo>
                  <a:cubicBezTo>
                    <a:pt x="976" y="176"/>
                    <a:pt x="976" y="176"/>
                    <a:pt x="976" y="176"/>
                  </a:cubicBezTo>
                  <a:cubicBezTo>
                    <a:pt x="979" y="180"/>
                    <a:pt x="979" y="180"/>
                    <a:pt x="979" y="180"/>
                  </a:cubicBezTo>
                  <a:cubicBezTo>
                    <a:pt x="979" y="180"/>
                    <a:pt x="979" y="180"/>
                    <a:pt x="979" y="180"/>
                  </a:cubicBezTo>
                  <a:cubicBezTo>
                    <a:pt x="983" y="183"/>
                    <a:pt x="983" y="183"/>
                    <a:pt x="983" y="183"/>
                  </a:cubicBezTo>
                  <a:cubicBezTo>
                    <a:pt x="983" y="183"/>
                    <a:pt x="983" y="183"/>
                    <a:pt x="983" y="183"/>
                  </a:cubicBezTo>
                  <a:cubicBezTo>
                    <a:pt x="985" y="186"/>
                    <a:pt x="985" y="186"/>
                    <a:pt x="985" y="186"/>
                  </a:cubicBezTo>
                  <a:cubicBezTo>
                    <a:pt x="985" y="186"/>
                    <a:pt x="985" y="186"/>
                    <a:pt x="985" y="186"/>
                  </a:cubicBezTo>
                  <a:cubicBezTo>
                    <a:pt x="988" y="190"/>
                    <a:pt x="988" y="190"/>
                    <a:pt x="988" y="190"/>
                  </a:cubicBezTo>
                  <a:cubicBezTo>
                    <a:pt x="988" y="190"/>
                    <a:pt x="988" y="190"/>
                    <a:pt x="988" y="190"/>
                  </a:cubicBezTo>
                  <a:cubicBezTo>
                    <a:pt x="988" y="195"/>
                    <a:pt x="988" y="195"/>
                    <a:pt x="988" y="195"/>
                  </a:cubicBezTo>
                  <a:cubicBezTo>
                    <a:pt x="988" y="195"/>
                    <a:pt x="988" y="195"/>
                    <a:pt x="988" y="195"/>
                  </a:cubicBezTo>
                  <a:cubicBezTo>
                    <a:pt x="989" y="200"/>
                    <a:pt x="989" y="200"/>
                    <a:pt x="989" y="200"/>
                  </a:cubicBezTo>
                  <a:cubicBezTo>
                    <a:pt x="989" y="200"/>
                    <a:pt x="989" y="200"/>
                    <a:pt x="989" y="200"/>
                  </a:cubicBezTo>
                  <a:cubicBezTo>
                    <a:pt x="989" y="204"/>
                    <a:pt x="989" y="204"/>
                    <a:pt x="989" y="204"/>
                  </a:cubicBezTo>
                  <a:cubicBezTo>
                    <a:pt x="989" y="204"/>
                    <a:pt x="989" y="204"/>
                    <a:pt x="989" y="204"/>
                  </a:cubicBezTo>
                  <a:cubicBezTo>
                    <a:pt x="989" y="208"/>
                    <a:pt x="989" y="208"/>
                    <a:pt x="989" y="208"/>
                  </a:cubicBezTo>
                  <a:cubicBezTo>
                    <a:pt x="989" y="208"/>
                    <a:pt x="989" y="208"/>
                    <a:pt x="989" y="208"/>
                  </a:cubicBezTo>
                  <a:cubicBezTo>
                    <a:pt x="987" y="212"/>
                    <a:pt x="987" y="212"/>
                    <a:pt x="987" y="212"/>
                  </a:cubicBezTo>
                  <a:cubicBezTo>
                    <a:pt x="987" y="212"/>
                    <a:pt x="987" y="212"/>
                    <a:pt x="987" y="212"/>
                  </a:cubicBezTo>
                  <a:cubicBezTo>
                    <a:pt x="986" y="214"/>
                    <a:pt x="986" y="214"/>
                    <a:pt x="986" y="214"/>
                  </a:cubicBezTo>
                  <a:cubicBezTo>
                    <a:pt x="986" y="214"/>
                    <a:pt x="986" y="214"/>
                    <a:pt x="986" y="214"/>
                  </a:cubicBezTo>
                  <a:cubicBezTo>
                    <a:pt x="984" y="215"/>
                    <a:pt x="984" y="215"/>
                    <a:pt x="984" y="215"/>
                  </a:cubicBezTo>
                  <a:cubicBezTo>
                    <a:pt x="984" y="215"/>
                    <a:pt x="984" y="215"/>
                    <a:pt x="984" y="215"/>
                  </a:cubicBezTo>
                  <a:cubicBezTo>
                    <a:pt x="983" y="216"/>
                    <a:pt x="983" y="216"/>
                    <a:pt x="983" y="216"/>
                  </a:cubicBezTo>
                  <a:cubicBezTo>
                    <a:pt x="983" y="216"/>
                    <a:pt x="983" y="216"/>
                    <a:pt x="983" y="216"/>
                  </a:cubicBezTo>
                  <a:cubicBezTo>
                    <a:pt x="979" y="219"/>
                    <a:pt x="979" y="219"/>
                    <a:pt x="979" y="219"/>
                  </a:cubicBezTo>
                  <a:cubicBezTo>
                    <a:pt x="979" y="219"/>
                    <a:pt x="979" y="219"/>
                    <a:pt x="979" y="219"/>
                  </a:cubicBezTo>
                  <a:cubicBezTo>
                    <a:pt x="977" y="221"/>
                    <a:pt x="977" y="221"/>
                    <a:pt x="977" y="221"/>
                  </a:cubicBezTo>
                  <a:cubicBezTo>
                    <a:pt x="977" y="221"/>
                    <a:pt x="977" y="221"/>
                    <a:pt x="977" y="221"/>
                  </a:cubicBezTo>
                  <a:cubicBezTo>
                    <a:pt x="975" y="223"/>
                    <a:pt x="975" y="223"/>
                    <a:pt x="975" y="223"/>
                  </a:cubicBezTo>
                  <a:cubicBezTo>
                    <a:pt x="975" y="223"/>
                    <a:pt x="975" y="223"/>
                    <a:pt x="975" y="223"/>
                  </a:cubicBezTo>
                  <a:cubicBezTo>
                    <a:pt x="975" y="225"/>
                    <a:pt x="975" y="225"/>
                    <a:pt x="975" y="225"/>
                  </a:cubicBezTo>
                  <a:cubicBezTo>
                    <a:pt x="975" y="225"/>
                    <a:pt x="975" y="225"/>
                    <a:pt x="975" y="225"/>
                  </a:cubicBezTo>
                  <a:cubicBezTo>
                    <a:pt x="969" y="231"/>
                    <a:pt x="969" y="231"/>
                    <a:pt x="969" y="231"/>
                  </a:cubicBezTo>
                  <a:cubicBezTo>
                    <a:pt x="969" y="231"/>
                    <a:pt x="969" y="231"/>
                    <a:pt x="969" y="231"/>
                  </a:cubicBezTo>
                  <a:cubicBezTo>
                    <a:pt x="964" y="237"/>
                    <a:pt x="964" y="237"/>
                    <a:pt x="964" y="237"/>
                  </a:cubicBezTo>
                  <a:cubicBezTo>
                    <a:pt x="964" y="237"/>
                    <a:pt x="964" y="237"/>
                    <a:pt x="964" y="237"/>
                  </a:cubicBezTo>
                  <a:cubicBezTo>
                    <a:pt x="957" y="243"/>
                    <a:pt x="957" y="243"/>
                    <a:pt x="957" y="243"/>
                  </a:cubicBezTo>
                  <a:cubicBezTo>
                    <a:pt x="957" y="243"/>
                    <a:pt x="957" y="243"/>
                    <a:pt x="957" y="243"/>
                  </a:cubicBezTo>
                  <a:cubicBezTo>
                    <a:pt x="953" y="249"/>
                    <a:pt x="953" y="249"/>
                    <a:pt x="953" y="249"/>
                  </a:cubicBezTo>
                  <a:cubicBezTo>
                    <a:pt x="953" y="249"/>
                    <a:pt x="953" y="249"/>
                    <a:pt x="953" y="249"/>
                  </a:cubicBezTo>
                  <a:cubicBezTo>
                    <a:pt x="947" y="256"/>
                    <a:pt x="947" y="256"/>
                    <a:pt x="947" y="256"/>
                  </a:cubicBezTo>
                  <a:cubicBezTo>
                    <a:pt x="947" y="256"/>
                    <a:pt x="947" y="256"/>
                    <a:pt x="947" y="256"/>
                  </a:cubicBezTo>
                  <a:cubicBezTo>
                    <a:pt x="942" y="261"/>
                    <a:pt x="942" y="261"/>
                    <a:pt x="942" y="261"/>
                  </a:cubicBezTo>
                  <a:cubicBezTo>
                    <a:pt x="942" y="261"/>
                    <a:pt x="942" y="261"/>
                    <a:pt x="942" y="261"/>
                  </a:cubicBezTo>
                  <a:cubicBezTo>
                    <a:pt x="935" y="266"/>
                    <a:pt x="935" y="266"/>
                    <a:pt x="935" y="266"/>
                  </a:cubicBezTo>
                  <a:cubicBezTo>
                    <a:pt x="935" y="266"/>
                    <a:pt x="935" y="266"/>
                    <a:pt x="935" y="266"/>
                  </a:cubicBezTo>
                  <a:cubicBezTo>
                    <a:pt x="929" y="269"/>
                    <a:pt x="929" y="269"/>
                    <a:pt x="929" y="269"/>
                  </a:cubicBezTo>
                  <a:cubicBezTo>
                    <a:pt x="929" y="269"/>
                    <a:pt x="929" y="269"/>
                    <a:pt x="929" y="269"/>
                  </a:cubicBezTo>
                  <a:cubicBezTo>
                    <a:pt x="906" y="308"/>
                    <a:pt x="906" y="308"/>
                    <a:pt x="906" y="308"/>
                  </a:cubicBezTo>
                  <a:cubicBezTo>
                    <a:pt x="906" y="308"/>
                    <a:pt x="906" y="308"/>
                    <a:pt x="906" y="308"/>
                  </a:cubicBezTo>
                  <a:cubicBezTo>
                    <a:pt x="908" y="313"/>
                    <a:pt x="908" y="313"/>
                    <a:pt x="908" y="313"/>
                  </a:cubicBezTo>
                  <a:cubicBezTo>
                    <a:pt x="908" y="313"/>
                    <a:pt x="908" y="313"/>
                    <a:pt x="908" y="313"/>
                  </a:cubicBezTo>
                  <a:cubicBezTo>
                    <a:pt x="914" y="315"/>
                    <a:pt x="914" y="315"/>
                    <a:pt x="914" y="315"/>
                  </a:cubicBezTo>
                  <a:cubicBezTo>
                    <a:pt x="914" y="315"/>
                    <a:pt x="914" y="315"/>
                    <a:pt x="914" y="315"/>
                  </a:cubicBezTo>
                  <a:cubicBezTo>
                    <a:pt x="921" y="314"/>
                    <a:pt x="921" y="314"/>
                    <a:pt x="921" y="314"/>
                  </a:cubicBezTo>
                  <a:cubicBezTo>
                    <a:pt x="921" y="314"/>
                    <a:pt x="921" y="314"/>
                    <a:pt x="921" y="314"/>
                  </a:cubicBezTo>
                  <a:cubicBezTo>
                    <a:pt x="927" y="312"/>
                    <a:pt x="927" y="312"/>
                    <a:pt x="927" y="312"/>
                  </a:cubicBezTo>
                  <a:cubicBezTo>
                    <a:pt x="927" y="312"/>
                    <a:pt x="927" y="312"/>
                    <a:pt x="927" y="312"/>
                  </a:cubicBezTo>
                  <a:cubicBezTo>
                    <a:pt x="934" y="310"/>
                    <a:pt x="934" y="310"/>
                    <a:pt x="934" y="310"/>
                  </a:cubicBezTo>
                  <a:cubicBezTo>
                    <a:pt x="934" y="310"/>
                    <a:pt x="934" y="310"/>
                    <a:pt x="934" y="310"/>
                  </a:cubicBezTo>
                  <a:cubicBezTo>
                    <a:pt x="941" y="307"/>
                    <a:pt x="941" y="307"/>
                    <a:pt x="941" y="307"/>
                  </a:cubicBezTo>
                  <a:cubicBezTo>
                    <a:pt x="941" y="307"/>
                    <a:pt x="941" y="307"/>
                    <a:pt x="941" y="307"/>
                  </a:cubicBezTo>
                  <a:cubicBezTo>
                    <a:pt x="947" y="304"/>
                    <a:pt x="947" y="304"/>
                    <a:pt x="947" y="304"/>
                  </a:cubicBezTo>
                  <a:cubicBezTo>
                    <a:pt x="947" y="304"/>
                    <a:pt x="947" y="304"/>
                    <a:pt x="947" y="304"/>
                  </a:cubicBezTo>
                  <a:cubicBezTo>
                    <a:pt x="953" y="302"/>
                    <a:pt x="953" y="302"/>
                    <a:pt x="953" y="302"/>
                  </a:cubicBezTo>
                  <a:cubicBezTo>
                    <a:pt x="953" y="302"/>
                    <a:pt x="953" y="302"/>
                    <a:pt x="953" y="302"/>
                  </a:cubicBezTo>
                  <a:cubicBezTo>
                    <a:pt x="960" y="299"/>
                    <a:pt x="960" y="299"/>
                    <a:pt x="960" y="299"/>
                  </a:cubicBezTo>
                  <a:cubicBezTo>
                    <a:pt x="960" y="299"/>
                    <a:pt x="960" y="299"/>
                    <a:pt x="960" y="299"/>
                  </a:cubicBezTo>
                  <a:cubicBezTo>
                    <a:pt x="960" y="301"/>
                    <a:pt x="960" y="301"/>
                    <a:pt x="960" y="301"/>
                  </a:cubicBezTo>
                  <a:cubicBezTo>
                    <a:pt x="960" y="301"/>
                    <a:pt x="960" y="301"/>
                    <a:pt x="960" y="301"/>
                  </a:cubicBezTo>
                  <a:cubicBezTo>
                    <a:pt x="963" y="303"/>
                    <a:pt x="963" y="303"/>
                    <a:pt x="963" y="303"/>
                  </a:cubicBezTo>
                  <a:cubicBezTo>
                    <a:pt x="963" y="303"/>
                    <a:pt x="963" y="303"/>
                    <a:pt x="963" y="303"/>
                  </a:cubicBezTo>
                  <a:cubicBezTo>
                    <a:pt x="963" y="305"/>
                    <a:pt x="963" y="305"/>
                    <a:pt x="963" y="305"/>
                  </a:cubicBezTo>
                  <a:cubicBezTo>
                    <a:pt x="963" y="305"/>
                    <a:pt x="963" y="305"/>
                    <a:pt x="963" y="305"/>
                  </a:cubicBezTo>
                  <a:cubicBezTo>
                    <a:pt x="965" y="307"/>
                    <a:pt x="965" y="307"/>
                    <a:pt x="965" y="307"/>
                  </a:cubicBezTo>
                  <a:cubicBezTo>
                    <a:pt x="965" y="307"/>
                    <a:pt x="965" y="307"/>
                    <a:pt x="965" y="307"/>
                  </a:cubicBezTo>
                  <a:cubicBezTo>
                    <a:pt x="965" y="310"/>
                    <a:pt x="965" y="310"/>
                    <a:pt x="965" y="310"/>
                  </a:cubicBezTo>
                  <a:cubicBezTo>
                    <a:pt x="965" y="310"/>
                    <a:pt x="965" y="310"/>
                    <a:pt x="965" y="310"/>
                  </a:cubicBezTo>
                  <a:cubicBezTo>
                    <a:pt x="965" y="311"/>
                    <a:pt x="965" y="311"/>
                    <a:pt x="965" y="311"/>
                  </a:cubicBezTo>
                  <a:cubicBezTo>
                    <a:pt x="965" y="311"/>
                    <a:pt x="965" y="311"/>
                    <a:pt x="965" y="311"/>
                  </a:cubicBezTo>
                  <a:cubicBezTo>
                    <a:pt x="965" y="313"/>
                    <a:pt x="965" y="313"/>
                    <a:pt x="965" y="313"/>
                  </a:cubicBezTo>
                  <a:cubicBezTo>
                    <a:pt x="965" y="313"/>
                    <a:pt x="965" y="313"/>
                    <a:pt x="965" y="313"/>
                  </a:cubicBezTo>
                  <a:cubicBezTo>
                    <a:pt x="966" y="315"/>
                    <a:pt x="966" y="315"/>
                    <a:pt x="966" y="315"/>
                  </a:cubicBezTo>
                  <a:cubicBezTo>
                    <a:pt x="966" y="315"/>
                    <a:pt x="966" y="315"/>
                    <a:pt x="966" y="315"/>
                  </a:cubicBezTo>
                  <a:cubicBezTo>
                    <a:pt x="964" y="317"/>
                    <a:pt x="964" y="317"/>
                    <a:pt x="964" y="317"/>
                  </a:cubicBezTo>
                  <a:cubicBezTo>
                    <a:pt x="964" y="317"/>
                    <a:pt x="964" y="317"/>
                    <a:pt x="964" y="317"/>
                  </a:cubicBezTo>
                  <a:cubicBezTo>
                    <a:pt x="961" y="318"/>
                    <a:pt x="961" y="318"/>
                    <a:pt x="961" y="318"/>
                  </a:cubicBezTo>
                  <a:cubicBezTo>
                    <a:pt x="961" y="318"/>
                    <a:pt x="961" y="318"/>
                    <a:pt x="961" y="318"/>
                  </a:cubicBezTo>
                  <a:cubicBezTo>
                    <a:pt x="960" y="318"/>
                    <a:pt x="960" y="318"/>
                    <a:pt x="960" y="318"/>
                  </a:cubicBezTo>
                  <a:cubicBezTo>
                    <a:pt x="960" y="318"/>
                    <a:pt x="960" y="318"/>
                    <a:pt x="960" y="318"/>
                  </a:cubicBezTo>
                  <a:cubicBezTo>
                    <a:pt x="959" y="318"/>
                    <a:pt x="959" y="318"/>
                    <a:pt x="959" y="318"/>
                  </a:cubicBezTo>
                  <a:cubicBezTo>
                    <a:pt x="959" y="318"/>
                    <a:pt x="959" y="318"/>
                    <a:pt x="959" y="318"/>
                  </a:cubicBezTo>
                  <a:cubicBezTo>
                    <a:pt x="956" y="319"/>
                    <a:pt x="956" y="319"/>
                    <a:pt x="956" y="319"/>
                  </a:cubicBezTo>
                  <a:cubicBezTo>
                    <a:pt x="956" y="319"/>
                    <a:pt x="956" y="319"/>
                    <a:pt x="956" y="319"/>
                  </a:cubicBezTo>
                  <a:cubicBezTo>
                    <a:pt x="955" y="319"/>
                    <a:pt x="955" y="319"/>
                    <a:pt x="955" y="319"/>
                  </a:cubicBezTo>
                  <a:cubicBezTo>
                    <a:pt x="955" y="319"/>
                    <a:pt x="955" y="319"/>
                    <a:pt x="955" y="319"/>
                  </a:cubicBezTo>
                  <a:cubicBezTo>
                    <a:pt x="953" y="320"/>
                    <a:pt x="953" y="320"/>
                    <a:pt x="953" y="320"/>
                  </a:cubicBezTo>
                  <a:cubicBezTo>
                    <a:pt x="953" y="320"/>
                    <a:pt x="953" y="320"/>
                    <a:pt x="953" y="320"/>
                  </a:cubicBezTo>
                  <a:cubicBezTo>
                    <a:pt x="953" y="321"/>
                    <a:pt x="953" y="321"/>
                    <a:pt x="953" y="321"/>
                  </a:cubicBezTo>
                  <a:cubicBezTo>
                    <a:pt x="953" y="321"/>
                    <a:pt x="953" y="321"/>
                    <a:pt x="953" y="321"/>
                  </a:cubicBezTo>
                  <a:cubicBezTo>
                    <a:pt x="882" y="341"/>
                    <a:pt x="882" y="341"/>
                    <a:pt x="882" y="341"/>
                  </a:cubicBezTo>
                  <a:cubicBezTo>
                    <a:pt x="882" y="341"/>
                    <a:pt x="882" y="341"/>
                    <a:pt x="882" y="341"/>
                  </a:cubicBezTo>
                  <a:cubicBezTo>
                    <a:pt x="881" y="342"/>
                    <a:pt x="881" y="342"/>
                    <a:pt x="881" y="342"/>
                  </a:cubicBezTo>
                  <a:cubicBezTo>
                    <a:pt x="881" y="342"/>
                    <a:pt x="881" y="342"/>
                    <a:pt x="881" y="342"/>
                  </a:cubicBezTo>
                  <a:cubicBezTo>
                    <a:pt x="880" y="343"/>
                    <a:pt x="880" y="343"/>
                    <a:pt x="880" y="343"/>
                  </a:cubicBezTo>
                  <a:cubicBezTo>
                    <a:pt x="880" y="343"/>
                    <a:pt x="880" y="343"/>
                    <a:pt x="880" y="343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7" y="345"/>
                    <a:pt x="877" y="345"/>
                    <a:pt x="877" y="345"/>
                  </a:cubicBezTo>
                  <a:cubicBezTo>
                    <a:pt x="877" y="345"/>
                    <a:pt x="877" y="345"/>
                    <a:pt x="877" y="345"/>
                  </a:cubicBezTo>
                  <a:cubicBezTo>
                    <a:pt x="876" y="346"/>
                    <a:pt x="876" y="346"/>
                    <a:pt x="876" y="346"/>
                  </a:cubicBezTo>
                  <a:cubicBezTo>
                    <a:pt x="876" y="346"/>
                    <a:pt x="876" y="346"/>
                    <a:pt x="876" y="346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1" y="348"/>
                    <a:pt x="871" y="348"/>
                    <a:pt x="871" y="348"/>
                  </a:cubicBezTo>
                  <a:cubicBezTo>
                    <a:pt x="871" y="348"/>
                    <a:pt x="871" y="348"/>
                    <a:pt x="871" y="348"/>
                  </a:cubicBezTo>
                  <a:cubicBezTo>
                    <a:pt x="868" y="348"/>
                    <a:pt x="868" y="348"/>
                    <a:pt x="868" y="348"/>
                  </a:cubicBezTo>
                  <a:cubicBezTo>
                    <a:pt x="868" y="348"/>
                    <a:pt x="868" y="348"/>
                    <a:pt x="868" y="348"/>
                  </a:cubicBezTo>
                  <a:cubicBezTo>
                    <a:pt x="866" y="349"/>
                    <a:pt x="866" y="349"/>
                    <a:pt x="866" y="349"/>
                  </a:cubicBezTo>
                  <a:cubicBezTo>
                    <a:pt x="866" y="349"/>
                    <a:pt x="866" y="349"/>
                    <a:pt x="866" y="349"/>
                  </a:cubicBezTo>
                  <a:cubicBezTo>
                    <a:pt x="865" y="349"/>
                    <a:pt x="864" y="349"/>
                    <a:pt x="864" y="350"/>
                  </a:cubicBezTo>
                  <a:cubicBezTo>
                    <a:pt x="864" y="350"/>
                    <a:pt x="864" y="350"/>
                    <a:pt x="864" y="350"/>
                  </a:cubicBezTo>
                  <a:cubicBezTo>
                    <a:pt x="860" y="352"/>
                    <a:pt x="859" y="351"/>
                    <a:pt x="855" y="353"/>
                  </a:cubicBezTo>
                  <a:cubicBezTo>
                    <a:pt x="855" y="353"/>
                    <a:pt x="855" y="353"/>
                    <a:pt x="855" y="353"/>
                  </a:cubicBezTo>
                  <a:cubicBezTo>
                    <a:pt x="855" y="353"/>
                    <a:pt x="854" y="353"/>
                    <a:pt x="853" y="353"/>
                  </a:cubicBezTo>
                  <a:cubicBezTo>
                    <a:pt x="853" y="354"/>
                    <a:pt x="852" y="355"/>
                    <a:pt x="851" y="355"/>
                  </a:cubicBezTo>
                  <a:cubicBezTo>
                    <a:pt x="850" y="356"/>
                    <a:pt x="850" y="357"/>
                    <a:pt x="849" y="358"/>
                  </a:cubicBezTo>
                  <a:cubicBezTo>
                    <a:pt x="849" y="358"/>
                    <a:pt x="849" y="358"/>
                    <a:pt x="849" y="358"/>
                  </a:cubicBezTo>
                  <a:cubicBezTo>
                    <a:pt x="848" y="358"/>
                    <a:pt x="848" y="358"/>
                    <a:pt x="847" y="358"/>
                  </a:cubicBezTo>
                  <a:cubicBezTo>
                    <a:pt x="847" y="358"/>
                    <a:pt x="847" y="358"/>
                    <a:pt x="847" y="358"/>
                  </a:cubicBezTo>
                  <a:cubicBezTo>
                    <a:pt x="844" y="359"/>
                    <a:pt x="842" y="359"/>
                    <a:pt x="839" y="360"/>
                  </a:cubicBezTo>
                  <a:cubicBezTo>
                    <a:pt x="839" y="360"/>
                    <a:pt x="839" y="360"/>
                    <a:pt x="839" y="360"/>
                  </a:cubicBezTo>
                  <a:cubicBezTo>
                    <a:pt x="838" y="360"/>
                    <a:pt x="836" y="360"/>
                    <a:pt x="835" y="360"/>
                  </a:cubicBezTo>
                  <a:cubicBezTo>
                    <a:pt x="835" y="360"/>
                    <a:pt x="835" y="360"/>
                    <a:pt x="835" y="360"/>
                  </a:cubicBezTo>
                  <a:cubicBezTo>
                    <a:pt x="835" y="360"/>
                    <a:pt x="834" y="361"/>
                    <a:pt x="833" y="361"/>
                  </a:cubicBezTo>
                  <a:cubicBezTo>
                    <a:pt x="833" y="361"/>
                    <a:pt x="833" y="361"/>
                    <a:pt x="833" y="361"/>
                  </a:cubicBezTo>
                  <a:cubicBezTo>
                    <a:pt x="833" y="361"/>
                    <a:pt x="833" y="361"/>
                    <a:pt x="832" y="362"/>
                  </a:cubicBezTo>
                  <a:cubicBezTo>
                    <a:pt x="832" y="362"/>
                    <a:pt x="832" y="362"/>
                    <a:pt x="832" y="362"/>
                  </a:cubicBezTo>
                  <a:cubicBezTo>
                    <a:pt x="831" y="362"/>
                    <a:pt x="830" y="363"/>
                    <a:pt x="829" y="364"/>
                  </a:cubicBezTo>
                  <a:cubicBezTo>
                    <a:pt x="829" y="364"/>
                    <a:pt x="829" y="364"/>
                    <a:pt x="829" y="364"/>
                  </a:cubicBezTo>
                  <a:cubicBezTo>
                    <a:pt x="829" y="364"/>
                    <a:pt x="828" y="364"/>
                    <a:pt x="828" y="364"/>
                  </a:cubicBezTo>
                  <a:cubicBezTo>
                    <a:pt x="828" y="364"/>
                    <a:pt x="828" y="364"/>
                    <a:pt x="828" y="364"/>
                  </a:cubicBezTo>
                  <a:cubicBezTo>
                    <a:pt x="825" y="364"/>
                    <a:pt x="822" y="365"/>
                    <a:pt x="820" y="365"/>
                  </a:cubicBezTo>
                  <a:cubicBezTo>
                    <a:pt x="820" y="365"/>
                    <a:pt x="820" y="365"/>
                    <a:pt x="820" y="365"/>
                  </a:cubicBezTo>
                  <a:cubicBezTo>
                    <a:pt x="816" y="366"/>
                    <a:pt x="816" y="366"/>
                    <a:pt x="816" y="366"/>
                  </a:cubicBezTo>
                  <a:cubicBezTo>
                    <a:pt x="816" y="366"/>
                    <a:pt x="816" y="366"/>
                    <a:pt x="816" y="366"/>
                  </a:cubicBezTo>
                  <a:cubicBezTo>
                    <a:pt x="815" y="366"/>
                    <a:pt x="815" y="366"/>
                    <a:pt x="815" y="366"/>
                  </a:cubicBezTo>
                  <a:cubicBezTo>
                    <a:pt x="815" y="366"/>
                    <a:pt x="815" y="366"/>
                    <a:pt x="815" y="366"/>
                  </a:cubicBezTo>
                  <a:cubicBezTo>
                    <a:pt x="811" y="369"/>
                    <a:pt x="811" y="369"/>
                    <a:pt x="811" y="369"/>
                  </a:cubicBezTo>
                  <a:cubicBezTo>
                    <a:pt x="811" y="369"/>
                    <a:pt x="811" y="369"/>
                    <a:pt x="811" y="369"/>
                  </a:cubicBezTo>
                  <a:cubicBezTo>
                    <a:pt x="808" y="372"/>
                    <a:pt x="808" y="372"/>
                    <a:pt x="808" y="372"/>
                  </a:cubicBezTo>
                  <a:cubicBezTo>
                    <a:pt x="808" y="372"/>
                    <a:pt x="808" y="372"/>
                    <a:pt x="808" y="372"/>
                  </a:cubicBezTo>
                  <a:cubicBezTo>
                    <a:pt x="804" y="375"/>
                    <a:pt x="804" y="375"/>
                    <a:pt x="804" y="375"/>
                  </a:cubicBezTo>
                  <a:cubicBezTo>
                    <a:pt x="804" y="375"/>
                    <a:pt x="804" y="375"/>
                    <a:pt x="804" y="375"/>
                  </a:cubicBezTo>
                  <a:cubicBezTo>
                    <a:pt x="800" y="377"/>
                    <a:pt x="800" y="377"/>
                    <a:pt x="800" y="377"/>
                  </a:cubicBezTo>
                  <a:cubicBezTo>
                    <a:pt x="800" y="377"/>
                    <a:pt x="800" y="377"/>
                    <a:pt x="800" y="377"/>
                  </a:cubicBezTo>
                  <a:cubicBezTo>
                    <a:pt x="794" y="380"/>
                    <a:pt x="794" y="380"/>
                    <a:pt x="794" y="380"/>
                  </a:cubicBezTo>
                  <a:cubicBezTo>
                    <a:pt x="794" y="380"/>
                    <a:pt x="794" y="380"/>
                    <a:pt x="794" y="380"/>
                  </a:cubicBezTo>
                  <a:cubicBezTo>
                    <a:pt x="790" y="381"/>
                    <a:pt x="790" y="381"/>
                    <a:pt x="790" y="381"/>
                  </a:cubicBezTo>
                  <a:cubicBezTo>
                    <a:pt x="790" y="381"/>
                    <a:pt x="790" y="381"/>
                    <a:pt x="790" y="381"/>
                  </a:cubicBezTo>
                  <a:cubicBezTo>
                    <a:pt x="785" y="381"/>
                    <a:pt x="785" y="381"/>
                    <a:pt x="785" y="381"/>
                  </a:cubicBezTo>
                  <a:cubicBezTo>
                    <a:pt x="785" y="381"/>
                    <a:pt x="785" y="381"/>
                    <a:pt x="785" y="381"/>
                  </a:cubicBezTo>
                  <a:cubicBezTo>
                    <a:pt x="781" y="381"/>
                    <a:pt x="781" y="381"/>
                    <a:pt x="781" y="381"/>
                  </a:cubicBezTo>
                  <a:lnTo>
                    <a:pt x="778" y="381"/>
                  </a:lnTo>
                  <a:close/>
                  <a:moveTo>
                    <a:pt x="200" y="359"/>
                  </a:moveTo>
                  <a:cubicBezTo>
                    <a:pt x="204" y="360"/>
                    <a:pt x="204" y="360"/>
                    <a:pt x="204" y="360"/>
                  </a:cubicBezTo>
                  <a:cubicBezTo>
                    <a:pt x="204" y="360"/>
                    <a:pt x="204" y="360"/>
                    <a:pt x="204" y="360"/>
                  </a:cubicBezTo>
                  <a:cubicBezTo>
                    <a:pt x="208" y="359"/>
                    <a:pt x="208" y="359"/>
                    <a:pt x="208" y="359"/>
                  </a:cubicBezTo>
                  <a:cubicBezTo>
                    <a:pt x="208" y="359"/>
                    <a:pt x="208" y="359"/>
                    <a:pt x="208" y="359"/>
                  </a:cubicBezTo>
                  <a:cubicBezTo>
                    <a:pt x="211" y="358"/>
                    <a:pt x="211" y="358"/>
                    <a:pt x="211" y="358"/>
                  </a:cubicBezTo>
                  <a:cubicBezTo>
                    <a:pt x="211" y="358"/>
                    <a:pt x="211" y="358"/>
                    <a:pt x="211" y="358"/>
                  </a:cubicBezTo>
                  <a:cubicBezTo>
                    <a:pt x="215" y="355"/>
                    <a:pt x="215" y="355"/>
                    <a:pt x="215" y="355"/>
                  </a:cubicBezTo>
                  <a:cubicBezTo>
                    <a:pt x="215" y="355"/>
                    <a:pt x="215" y="355"/>
                    <a:pt x="215" y="355"/>
                  </a:cubicBezTo>
                  <a:cubicBezTo>
                    <a:pt x="217" y="353"/>
                    <a:pt x="217" y="353"/>
                    <a:pt x="217" y="353"/>
                  </a:cubicBezTo>
                  <a:cubicBezTo>
                    <a:pt x="217" y="353"/>
                    <a:pt x="217" y="353"/>
                    <a:pt x="217" y="353"/>
                  </a:cubicBezTo>
                  <a:cubicBezTo>
                    <a:pt x="220" y="351"/>
                    <a:pt x="220" y="351"/>
                    <a:pt x="220" y="351"/>
                  </a:cubicBezTo>
                  <a:cubicBezTo>
                    <a:pt x="220" y="351"/>
                    <a:pt x="220" y="351"/>
                    <a:pt x="220" y="351"/>
                  </a:cubicBezTo>
                  <a:cubicBezTo>
                    <a:pt x="224" y="348"/>
                    <a:pt x="224" y="348"/>
                    <a:pt x="224" y="348"/>
                  </a:cubicBezTo>
                  <a:cubicBezTo>
                    <a:pt x="224" y="348"/>
                    <a:pt x="224" y="348"/>
                    <a:pt x="224" y="348"/>
                  </a:cubicBezTo>
                  <a:cubicBezTo>
                    <a:pt x="225" y="347"/>
                    <a:pt x="226" y="346"/>
                    <a:pt x="227" y="345"/>
                  </a:cubicBezTo>
                  <a:cubicBezTo>
                    <a:pt x="227" y="345"/>
                    <a:pt x="227" y="345"/>
                    <a:pt x="227" y="345"/>
                  </a:cubicBezTo>
                  <a:cubicBezTo>
                    <a:pt x="227" y="344"/>
                    <a:pt x="227" y="343"/>
                    <a:pt x="227" y="342"/>
                  </a:cubicBezTo>
                  <a:cubicBezTo>
                    <a:pt x="227" y="342"/>
                    <a:pt x="227" y="342"/>
                    <a:pt x="227" y="342"/>
                  </a:cubicBezTo>
                  <a:cubicBezTo>
                    <a:pt x="227" y="341"/>
                    <a:pt x="227" y="340"/>
                    <a:pt x="227" y="339"/>
                  </a:cubicBezTo>
                  <a:cubicBezTo>
                    <a:pt x="227" y="339"/>
                    <a:pt x="227" y="339"/>
                    <a:pt x="227" y="339"/>
                  </a:cubicBezTo>
                  <a:cubicBezTo>
                    <a:pt x="227" y="338"/>
                    <a:pt x="227" y="338"/>
                    <a:pt x="228" y="337"/>
                  </a:cubicBezTo>
                  <a:cubicBezTo>
                    <a:pt x="228" y="337"/>
                    <a:pt x="228" y="337"/>
                    <a:pt x="228" y="337"/>
                  </a:cubicBezTo>
                  <a:cubicBezTo>
                    <a:pt x="228" y="336"/>
                    <a:pt x="228" y="335"/>
                    <a:pt x="229" y="334"/>
                  </a:cubicBezTo>
                  <a:cubicBezTo>
                    <a:pt x="229" y="334"/>
                    <a:pt x="229" y="334"/>
                    <a:pt x="229" y="334"/>
                  </a:cubicBezTo>
                  <a:cubicBezTo>
                    <a:pt x="229" y="333"/>
                    <a:pt x="229" y="332"/>
                    <a:pt x="229" y="331"/>
                  </a:cubicBezTo>
                  <a:cubicBezTo>
                    <a:pt x="229" y="331"/>
                    <a:pt x="229" y="331"/>
                    <a:pt x="229" y="331"/>
                  </a:cubicBezTo>
                  <a:cubicBezTo>
                    <a:pt x="229" y="330"/>
                    <a:pt x="229" y="329"/>
                    <a:pt x="230" y="328"/>
                  </a:cubicBezTo>
                  <a:cubicBezTo>
                    <a:pt x="230" y="328"/>
                    <a:pt x="230" y="328"/>
                    <a:pt x="230" y="328"/>
                  </a:cubicBezTo>
                  <a:cubicBezTo>
                    <a:pt x="229" y="325"/>
                    <a:pt x="229" y="325"/>
                    <a:pt x="229" y="325"/>
                  </a:cubicBezTo>
                  <a:cubicBezTo>
                    <a:pt x="229" y="325"/>
                    <a:pt x="229" y="325"/>
                    <a:pt x="229" y="325"/>
                  </a:cubicBezTo>
                  <a:cubicBezTo>
                    <a:pt x="229" y="324"/>
                    <a:pt x="229" y="324"/>
                    <a:pt x="229" y="323"/>
                  </a:cubicBezTo>
                  <a:cubicBezTo>
                    <a:pt x="229" y="323"/>
                    <a:pt x="229" y="323"/>
                    <a:pt x="229" y="323"/>
                  </a:cubicBezTo>
                  <a:cubicBezTo>
                    <a:pt x="228" y="323"/>
                    <a:pt x="227" y="323"/>
                    <a:pt x="225" y="324"/>
                  </a:cubicBezTo>
                  <a:cubicBezTo>
                    <a:pt x="225" y="324"/>
                    <a:pt x="225" y="324"/>
                    <a:pt x="225" y="324"/>
                  </a:cubicBezTo>
                  <a:cubicBezTo>
                    <a:pt x="225" y="324"/>
                    <a:pt x="224" y="324"/>
                    <a:pt x="224" y="324"/>
                  </a:cubicBezTo>
                  <a:cubicBezTo>
                    <a:pt x="224" y="324"/>
                    <a:pt x="224" y="324"/>
                    <a:pt x="224" y="324"/>
                  </a:cubicBezTo>
                  <a:cubicBezTo>
                    <a:pt x="223" y="324"/>
                    <a:pt x="221" y="324"/>
                    <a:pt x="220" y="324"/>
                  </a:cubicBezTo>
                  <a:cubicBezTo>
                    <a:pt x="220" y="324"/>
                    <a:pt x="220" y="324"/>
                    <a:pt x="220" y="324"/>
                  </a:cubicBezTo>
                  <a:cubicBezTo>
                    <a:pt x="220" y="324"/>
                    <a:pt x="219" y="324"/>
                    <a:pt x="218" y="324"/>
                  </a:cubicBezTo>
                  <a:cubicBezTo>
                    <a:pt x="218" y="324"/>
                    <a:pt x="218" y="324"/>
                    <a:pt x="218" y="324"/>
                  </a:cubicBezTo>
                  <a:cubicBezTo>
                    <a:pt x="217" y="325"/>
                    <a:pt x="216" y="325"/>
                    <a:pt x="215" y="325"/>
                  </a:cubicBezTo>
                  <a:cubicBezTo>
                    <a:pt x="215" y="325"/>
                    <a:pt x="215" y="325"/>
                    <a:pt x="215" y="325"/>
                  </a:cubicBezTo>
                  <a:cubicBezTo>
                    <a:pt x="214" y="325"/>
                    <a:pt x="214" y="325"/>
                    <a:pt x="213" y="325"/>
                  </a:cubicBezTo>
                  <a:cubicBezTo>
                    <a:pt x="213" y="325"/>
                    <a:pt x="213" y="325"/>
                    <a:pt x="213" y="325"/>
                  </a:cubicBezTo>
                  <a:cubicBezTo>
                    <a:pt x="212" y="325"/>
                    <a:pt x="211" y="325"/>
                    <a:pt x="211" y="325"/>
                  </a:cubicBezTo>
                  <a:cubicBezTo>
                    <a:pt x="211" y="325"/>
                    <a:pt x="211" y="325"/>
                    <a:pt x="211" y="325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4"/>
                    <a:pt x="209" y="323"/>
                    <a:pt x="209" y="322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09" y="321"/>
                    <a:pt x="210" y="321"/>
                    <a:pt x="210" y="320"/>
                  </a:cubicBezTo>
                  <a:cubicBezTo>
                    <a:pt x="210" y="320"/>
                    <a:pt x="210" y="320"/>
                    <a:pt x="210" y="320"/>
                  </a:cubicBezTo>
                  <a:cubicBezTo>
                    <a:pt x="210" y="320"/>
                    <a:pt x="210" y="320"/>
                    <a:pt x="210" y="320"/>
                  </a:cubicBezTo>
                  <a:cubicBezTo>
                    <a:pt x="210" y="320"/>
                    <a:pt x="210" y="320"/>
                    <a:pt x="210" y="320"/>
                  </a:cubicBezTo>
                  <a:cubicBezTo>
                    <a:pt x="210" y="319"/>
                    <a:pt x="210" y="319"/>
                    <a:pt x="211" y="318"/>
                  </a:cubicBezTo>
                  <a:cubicBezTo>
                    <a:pt x="211" y="318"/>
                    <a:pt x="211" y="318"/>
                    <a:pt x="211" y="318"/>
                  </a:cubicBezTo>
                  <a:cubicBezTo>
                    <a:pt x="211" y="318"/>
                    <a:pt x="211" y="318"/>
                    <a:pt x="211" y="318"/>
                  </a:cubicBezTo>
                  <a:cubicBezTo>
                    <a:pt x="211" y="318"/>
                    <a:pt x="211" y="318"/>
                    <a:pt x="211" y="318"/>
                  </a:cubicBezTo>
                  <a:cubicBezTo>
                    <a:pt x="211" y="318"/>
                    <a:pt x="211" y="317"/>
                    <a:pt x="212" y="317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2" y="317"/>
                    <a:pt x="213" y="316"/>
                    <a:pt x="213" y="316"/>
                  </a:cubicBezTo>
                  <a:cubicBezTo>
                    <a:pt x="213" y="316"/>
                    <a:pt x="213" y="316"/>
                    <a:pt x="213" y="316"/>
                  </a:cubicBezTo>
                  <a:cubicBezTo>
                    <a:pt x="213" y="316"/>
                    <a:pt x="214" y="316"/>
                    <a:pt x="214" y="316"/>
                  </a:cubicBezTo>
                  <a:cubicBezTo>
                    <a:pt x="214" y="316"/>
                    <a:pt x="214" y="316"/>
                    <a:pt x="214" y="316"/>
                  </a:cubicBezTo>
                  <a:cubicBezTo>
                    <a:pt x="215" y="316"/>
                    <a:pt x="215" y="316"/>
                    <a:pt x="216" y="315"/>
                  </a:cubicBezTo>
                  <a:cubicBezTo>
                    <a:pt x="216" y="315"/>
                    <a:pt x="216" y="315"/>
                    <a:pt x="216" y="315"/>
                  </a:cubicBezTo>
                  <a:cubicBezTo>
                    <a:pt x="217" y="315"/>
                    <a:pt x="218" y="315"/>
                    <a:pt x="218" y="315"/>
                  </a:cubicBezTo>
                  <a:cubicBezTo>
                    <a:pt x="218" y="315"/>
                    <a:pt x="218" y="315"/>
                    <a:pt x="218" y="315"/>
                  </a:cubicBezTo>
                  <a:cubicBezTo>
                    <a:pt x="219" y="315"/>
                    <a:pt x="220" y="314"/>
                    <a:pt x="220" y="313"/>
                  </a:cubicBezTo>
                  <a:cubicBezTo>
                    <a:pt x="220" y="313"/>
                    <a:pt x="220" y="313"/>
                    <a:pt x="220" y="313"/>
                  </a:cubicBezTo>
                  <a:cubicBezTo>
                    <a:pt x="221" y="313"/>
                    <a:pt x="221" y="313"/>
                    <a:pt x="221" y="312"/>
                  </a:cubicBezTo>
                  <a:cubicBezTo>
                    <a:pt x="221" y="312"/>
                    <a:pt x="221" y="312"/>
                    <a:pt x="221" y="312"/>
                  </a:cubicBezTo>
                  <a:cubicBezTo>
                    <a:pt x="223" y="312"/>
                    <a:pt x="224" y="312"/>
                    <a:pt x="225" y="311"/>
                  </a:cubicBezTo>
                  <a:cubicBezTo>
                    <a:pt x="225" y="311"/>
                    <a:pt x="225" y="311"/>
                    <a:pt x="225" y="311"/>
                  </a:cubicBezTo>
                  <a:cubicBezTo>
                    <a:pt x="225" y="311"/>
                    <a:pt x="225" y="311"/>
                    <a:pt x="225" y="310"/>
                  </a:cubicBezTo>
                  <a:cubicBezTo>
                    <a:pt x="225" y="310"/>
                    <a:pt x="225" y="310"/>
                    <a:pt x="225" y="310"/>
                  </a:cubicBezTo>
                  <a:cubicBezTo>
                    <a:pt x="227" y="310"/>
                    <a:pt x="228" y="309"/>
                    <a:pt x="229" y="309"/>
                  </a:cubicBezTo>
                  <a:cubicBezTo>
                    <a:pt x="229" y="309"/>
                    <a:pt x="229" y="309"/>
                    <a:pt x="229" y="309"/>
                  </a:cubicBezTo>
                  <a:cubicBezTo>
                    <a:pt x="229" y="308"/>
                    <a:pt x="229" y="307"/>
                    <a:pt x="229" y="307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6"/>
                    <a:pt x="229" y="306"/>
                    <a:pt x="230" y="305"/>
                  </a:cubicBezTo>
                  <a:cubicBezTo>
                    <a:pt x="230" y="305"/>
                    <a:pt x="230" y="305"/>
                    <a:pt x="230" y="305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3" y="301"/>
                    <a:pt x="233" y="301"/>
                    <a:pt x="233" y="301"/>
                  </a:cubicBezTo>
                  <a:cubicBezTo>
                    <a:pt x="233" y="301"/>
                    <a:pt x="233" y="301"/>
                    <a:pt x="233" y="301"/>
                  </a:cubicBezTo>
                  <a:cubicBezTo>
                    <a:pt x="233" y="299"/>
                    <a:pt x="233" y="299"/>
                    <a:pt x="233" y="299"/>
                  </a:cubicBezTo>
                  <a:cubicBezTo>
                    <a:pt x="233" y="299"/>
                    <a:pt x="233" y="299"/>
                    <a:pt x="233" y="299"/>
                  </a:cubicBezTo>
                  <a:cubicBezTo>
                    <a:pt x="234" y="297"/>
                    <a:pt x="234" y="297"/>
                    <a:pt x="234" y="297"/>
                  </a:cubicBezTo>
                  <a:cubicBezTo>
                    <a:pt x="234" y="297"/>
                    <a:pt x="234" y="297"/>
                    <a:pt x="234" y="297"/>
                  </a:cubicBezTo>
                  <a:cubicBezTo>
                    <a:pt x="235" y="295"/>
                    <a:pt x="235" y="295"/>
                    <a:pt x="235" y="295"/>
                  </a:cubicBezTo>
                  <a:cubicBezTo>
                    <a:pt x="235" y="295"/>
                    <a:pt x="235" y="295"/>
                    <a:pt x="235" y="295"/>
                  </a:cubicBezTo>
                  <a:cubicBezTo>
                    <a:pt x="236" y="293"/>
                    <a:pt x="236" y="293"/>
                    <a:pt x="236" y="293"/>
                  </a:cubicBezTo>
                  <a:cubicBezTo>
                    <a:pt x="236" y="293"/>
                    <a:pt x="236" y="293"/>
                    <a:pt x="236" y="293"/>
                  </a:cubicBezTo>
                  <a:cubicBezTo>
                    <a:pt x="210" y="302"/>
                    <a:pt x="210" y="302"/>
                    <a:pt x="210" y="302"/>
                  </a:cubicBezTo>
                  <a:cubicBezTo>
                    <a:pt x="210" y="302"/>
                    <a:pt x="210" y="302"/>
                    <a:pt x="210" y="302"/>
                  </a:cubicBezTo>
                  <a:cubicBezTo>
                    <a:pt x="209" y="302"/>
                    <a:pt x="208" y="302"/>
                    <a:pt x="208" y="302"/>
                  </a:cubicBezTo>
                  <a:cubicBezTo>
                    <a:pt x="208" y="302"/>
                    <a:pt x="208" y="302"/>
                    <a:pt x="208" y="302"/>
                  </a:cubicBezTo>
                  <a:cubicBezTo>
                    <a:pt x="207" y="302"/>
                    <a:pt x="207" y="302"/>
                    <a:pt x="207" y="302"/>
                  </a:cubicBezTo>
                  <a:cubicBezTo>
                    <a:pt x="207" y="302"/>
                    <a:pt x="207" y="302"/>
                    <a:pt x="207" y="302"/>
                  </a:cubicBezTo>
                  <a:cubicBezTo>
                    <a:pt x="206" y="302"/>
                    <a:pt x="206" y="302"/>
                    <a:pt x="206" y="301"/>
                  </a:cubicBezTo>
                  <a:cubicBezTo>
                    <a:pt x="206" y="301"/>
                    <a:pt x="206" y="301"/>
                    <a:pt x="206" y="301"/>
                  </a:cubicBezTo>
                  <a:cubicBezTo>
                    <a:pt x="206" y="301"/>
                    <a:pt x="206" y="300"/>
                    <a:pt x="206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299"/>
                    <a:pt x="206" y="298"/>
                    <a:pt x="206" y="297"/>
                  </a:cubicBezTo>
                  <a:cubicBezTo>
                    <a:pt x="206" y="297"/>
                    <a:pt x="206" y="297"/>
                    <a:pt x="206" y="297"/>
                  </a:cubicBezTo>
                  <a:cubicBezTo>
                    <a:pt x="206" y="297"/>
                    <a:pt x="206" y="297"/>
                    <a:pt x="206" y="297"/>
                  </a:cubicBezTo>
                  <a:cubicBezTo>
                    <a:pt x="206" y="297"/>
                    <a:pt x="206" y="297"/>
                    <a:pt x="206" y="297"/>
                  </a:cubicBezTo>
                  <a:cubicBezTo>
                    <a:pt x="206" y="297"/>
                    <a:pt x="206" y="296"/>
                    <a:pt x="206" y="295"/>
                  </a:cubicBezTo>
                  <a:cubicBezTo>
                    <a:pt x="206" y="295"/>
                    <a:pt x="206" y="295"/>
                    <a:pt x="206" y="295"/>
                  </a:cubicBezTo>
                  <a:cubicBezTo>
                    <a:pt x="207" y="294"/>
                    <a:pt x="208" y="292"/>
                    <a:pt x="210" y="291"/>
                  </a:cubicBezTo>
                  <a:cubicBezTo>
                    <a:pt x="210" y="291"/>
                    <a:pt x="210" y="291"/>
                    <a:pt x="210" y="291"/>
                  </a:cubicBezTo>
                  <a:cubicBezTo>
                    <a:pt x="215" y="290"/>
                    <a:pt x="215" y="290"/>
                    <a:pt x="215" y="290"/>
                  </a:cubicBezTo>
                  <a:cubicBezTo>
                    <a:pt x="215" y="290"/>
                    <a:pt x="215" y="290"/>
                    <a:pt x="215" y="290"/>
                  </a:cubicBezTo>
                  <a:cubicBezTo>
                    <a:pt x="221" y="288"/>
                    <a:pt x="221" y="288"/>
                    <a:pt x="221" y="288"/>
                  </a:cubicBezTo>
                  <a:cubicBezTo>
                    <a:pt x="221" y="288"/>
                    <a:pt x="221" y="288"/>
                    <a:pt x="221" y="288"/>
                  </a:cubicBezTo>
                  <a:cubicBezTo>
                    <a:pt x="227" y="286"/>
                    <a:pt x="227" y="286"/>
                    <a:pt x="227" y="286"/>
                  </a:cubicBezTo>
                  <a:cubicBezTo>
                    <a:pt x="227" y="286"/>
                    <a:pt x="227" y="286"/>
                    <a:pt x="227" y="286"/>
                  </a:cubicBezTo>
                  <a:cubicBezTo>
                    <a:pt x="233" y="283"/>
                    <a:pt x="233" y="283"/>
                    <a:pt x="233" y="283"/>
                  </a:cubicBezTo>
                  <a:cubicBezTo>
                    <a:pt x="233" y="283"/>
                    <a:pt x="233" y="283"/>
                    <a:pt x="233" y="283"/>
                  </a:cubicBezTo>
                  <a:cubicBezTo>
                    <a:pt x="237" y="281"/>
                    <a:pt x="237" y="281"/>
                    <a:pt x="237" y="281"/>
                  </a:cubicBezTo>
                  <a:cubicBezTo>
                    <a:pt x="237" y="281"/>
                    <a:pt x="237" y="281"/>
                    <a:pt x="237" y="281"/>
                  </a:cubicBezTo>
                  <a:cubicBezTo>
                    <a:pt x="242" y="278"/>
                    <a:pt x="242" y="278"/>
                    <a:pt x="242" y="278"/>
                  </a:cubicBezTo>
                  <a:cubicBezTo>
                    <a:pt x="242" y="278"/>
                    <a:pt x="242" y="278"/>
                    <a:pt x="242" y="278"/>
                  </a:cubicBezTo>
                  <a:cubicBezTo>
                    <a:pt x="247" y="274"/>
                    <a:pt x="247" y="274"/>
                    <a:pt x="247" y="274"/>
                  </a:cubicBezTo>
                  <a:cubicBezTo>
                    <a:pt x="247" y="274"/>
                    <a:pt x="247" y="274"/>
                    <a:pt x="247" y="274"/>
                  </a:cubicBezTo>
                  <a:cubicBezTo>
                    <a:pt x="251" y="269"/>
                    <a:pt x="251" y="269"/>
                    <a:pt x="251" y="269"/>
                  </a:cubicBezTo>
                  <a:cubicBezTo>
                    <a:pt x="251" y="269"/>
                    <a:pt x="251" y="269"/>
                    <a:pt x="251" y="269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50" y="263"/>
                    <a:pt x="250" y="263"/>
                    <a:pt x="250" y="263"/>
                  </a:cubicBezTo>
                  <a:cubicBezTo>
                    <a:pt x="250" y="263"/>
                    <a:pt x="250" y="263"/>
                    <a:pt x="250" y="263"/>
                  </a:cubicBezTo>
                  <a:cubicBezTo>
                    <a:pt x="249" y="259"/>
                    <a:pt x="249" y="259"/>
                    <a:pt x="249" y="259"/>
                  </a:cubicBezTo>
                  <a:cubicBezTo>
                    <a:pt x="249" y="259"/>
                    <a:pt x="249" y="259"/>
                    <a:pt x="249" y="259"/>
                  </a:cubicBezTo>
                  <a:cubicBezTo>
                    <a:pt x="249" y="256"/>
                    <a:pt x="249" y="256"/>
                    <a:pt x="249" y="256"/>
                  </a:cubicBezTo>
                  <a:cubicBezTo>
                    <a:pt x="249" y="256"/>
                    <a:pt x="249" y="256"/>
                    <a:pt x="249" y="256"/>
                  </a:cubicBezTo>
                  <a:cubicBezTo>
                    <a:pt x="247" y="254"/>
                    <a:pt x="247" y="254"/>
                    <a:pt x="247" y="254"/>
                  </a:cubicBezTo>
                  <a:cubicBezTo>
                    <a:pt x="247" y="254"/>
                    <a:pt x="247" y="254"/>
                    <a:pt x="247" y="254"/>
                  </a:cubicBezTo>
                  <a:cubicBezTo>
                    <a:pt x="246" y="251"/>
                    <a:pt x="246" y="251"/>
                    <a:pt x="246" y="251"/>
                  </a:cubicBezTo>
                  <a:cubicBezTo>
                    <a:pt x="246" y="251"/>
                    <a:pt x="246" y="251"/>
                    <a:pt x="246" y="251"/>
                  </a:cubicBezTo>
                  <a:cubicBezTo>
                    <a:pt x="243" y="248"/>
                    <a:pt x="243" y="248"/>
                    <a:pt x="243" y="248"/>
                  </a:cubicBezTo>
                  <a:cubicBezTo>
                    <a:pt x="243" y="248"/>
                    <a:pt x="243" y="248"/>
                    <a:pt x="243" y="248"/>
                  </a:cubicBezTo>
                  <a:cubicBezTo>
                    <a:pt x="242" y="245"/>
                    <a:pt x="242" y="245"/>
                    <a:pt x="242" y="245"/>
                  </a:cubicBezTo>
                  <a:cubicBezTo>
                    <a:pt x="242" y="245"/>
                    <a:pt x="242" y="245"/>
                    <a:pt x="242" y="245"/>
                  </a:cubicBezTo>
                  <a:cubicBezTo>
                    <a:pt x="236" y="244"/>
                    <a:pt x="236" y="244"/>
                    <a:pt x="236" y="244"/>
                  </a:cubicBezTo>
                  <a:cubicBezTo>
                    <a:pt x="236" y="244"/>
                    <a:pt x="236" y="244"/>
                    <a:pt x="236" y="244"/>
                  </a:cubicBezTo>
                  <a:cubicBezTo>
                    <a:pt x="214" y="268"/>
                    <a:pt x="214" y="268"/>
                    <a:pt x="214" y="268"/>
                  </a:cubicBezTo>
                  <a:cubicBezTo>
                    <a:pt x="214" y="268"/>
                    <a:pt x="214" y="268"/>
                    <a:pt x="214" y="268"/>
                  </a:cubicBezTo>
                  <a:cubicBezTo>
                    <a:pt x="213" y="274"/>
                    <a:pt x="213" y="274"/>
                    <a:pt x="213" y="274"/>
                  </a:cubicBezTo>
                  <a:cubicBezTo>
                    <a:pt x="213" y="274"/>
                    <a:pt x="213" y="274"/>
                    <a:pt x="213" y="274"/>
                  </a:cubicBezTo>
                  <a:cubicBezTo>
                    <a:pt x="212" y="279"/>
                    <a:pt x="212" y="279"/>
                    <a:pt x="212" y="279"/>
                  </a:cubicBezTo>
                  <a:cubicBezTo>
                    <a:pt x="212" y="279"/>
                    <a:pt x="212" y="279"/>
                    <a:pt x="212" y="279"/>
                  </a:cubicBezTo>
                  <a:cubicBezTo>
                    <a:pt x="209" y="283"/>
                    <a:pt x="209" y="283"/>
                    <a:pt x="209" y="283"/>
                  </a:cubicBezTo>
                  <a:cubicBezTo>
                    <a:pt x="209" y="283"/>
                    <a:pt x="209" y="283"/>
                    <a:pt x="209" y="283"/>
                  </a:cubicBezTo>
                  <a:cubicBezTo>
                    <a:pt x="207" y="286"/>
                    <a:pt x="207" y="286"/>
                    <a:pt x="207" y="286"/>
                  </a:cubicBezTo>
                  <a:cubicBezTo>
                    <a:pt x="207" y="286"/>
                    <a:pt x="207" y="286"/>
                    <a:pt x="207" y="286"/>
                  </a:cubicBezTo>
                  <a:cubicBezTo>
                    <a:pt x="202" y="291"/>
                    <a:pt x="202" y="291"/>
                    <a:pt x="202" y="291"/>
                  </a:cubicBezTo>
                  <a:cubicBezTo>
                    <a:pt x="202" y="291"/>
                    <a:pt x="202" y="291"/>
                    <a:pt x="202" y="291"/>
                  </a:cubicBezTo>
                  <a:cubicBezTo>
                    <a:pt x="201" y="292"/>
                    <a:pt x="200" y="293"/>
                    <a:pt x="199" y="294"/>
                  </a:cubicBezTo>
                  <a:cubicBezTo>
                    <a:pt x="199" y="294"/>
                    <a:pt x="199" y="294"/>
                    <a:pt x="199" y="294"/>
                  </a:cubicBezTo>
                  <a:cubicBezTo>
                    <a:pt x="198" y="295"/>
                    <a:pt x="197" y="296"/>
                    <a:pt x="195" y="297"/>
                  </a:cubicBezTo>
                  <a:cubicBezTo>
                    <a:pt x="195" y="297"/>
                    <a:pt x="195" y="297"/>
                    <a:pt x="195" y="297"/>
                  </a:cubicBezTo>
                  <a:cubicBezTo>
                    <a:pt x="194" y="299"/>
                    <a:pt x="194" y="300"/>
                    <a:pt x="193" y="301"/>
                  </a:cubicBezTo>
                  <a:cubicBezTo>
                    <a:pt x="193" y="301"/>
                    <a:pt x="193" y="301"/>
                    <a:pt x="193" y="301"/>
                  </a:cubicBezTo>
                  <a:cubicBezTo>
                    <a:pt x="192" y="304"/>
                    <a:pt x="192" y="307"/>
                    <a:pt x="191" y="310"/>
                  </a:cubicBezTo>
                  <a:cubicBezTo>
                    <a:pt x="191" y="310"/>
                    <a:pt x="191" y="310"/>
                    <a:pt x="191" y="310"/>
                  </a:cubicBezTo>
                  <a:cubicBezTo>
                    <a:pt x="191" y="312"/>
                    <a:pt x="190" y="315"/>
                    <a:pt x="190" y="317"/>
                  </a:cubicBezTo>
                  <a:cubicBezTo>
                    <a:pt x="190" y="317"/>
                    <a:pt x="190" y="317"/>
                    <a:pt x="190" y="317"/>
                  </a:cubicBezTo>
                  <a:cubicBezTo>
                    <a:pt x="189" y="320"/>
                    <a:pt x="189" y="322"/>
                    <a:pt x="189" y="324"/>
                  </a:cubicBezTo>
                  <a:cubicBezTo>
                    <a:pt x="189" y="324"/>
                    <a:pt x="189" y="324"/>
                    <a:pt x="189" y="324"/>
                  </a:cubicBezTo>
                  <a:cubicBezTo>
                    <a:pt x="189" y="327"/>
                    <a:pt x="189" y="330"/>
                    <a:pt x="190" y="332"/>
                  </a:cubicBezTo>
                  <a:cubicBezTo>
                    <a:pt x="190" y="332"/>
                    <a:pt x="190" y="332"/>
                    <a:pt x="190" y="332"/>
                  </a:cubicBezTo>
                  <a:cubicBezTo>
                    <a:pt x="190" y="335"/>
                    <a:pt x="190" y="337"/>
                    <a:pt x="190" y="339"/>
                  </a:cubicBezTo>
                  <a:cubicBezTo>
                    <a:pt x="190" y="339"/>
                    <a:pt x="190" y="339"/>
                    <a:pt x="190" y="339"/>
                  </a:cubicBezTo>
                  <a:cubicBezTo>
                    <a:pt x="191" y="342"/>
                    <a:pt x="192" y="344"/>
                    <a:pt x="193" y="346"/>
                  </a:cubicBezTo>
                  <a:cubicBezTo>
                    <a:pt x="193" y="346"/>
                    <a:pt x="193" y="346"/>
                    <a:pt x="193" y="346"/>
                  </a:cubicBezTo>
                  <a:cubicBezTo>
                    <a:pt x="194" y="349"/>
                    <a:pt x="194" y="351"/>
                    <a:pt x="195" y="353"/>
                  </a:cubicBezTo>
                  <a:cubicBezTo>
                    <a:pt x="195" y="353"/>
                    <a:pt x="195" y="353"/>
                    <a:pt x="195" y="353"/>
                  </a:cubicBezTo>
                  <a:cubicBezTo>
                    <a:pt x="200" y="359"/>
                    <a:pt x="200" y="359"/>
                    <a:pt x="200" y="359"/>
                  </a:cubicBezTo>
                  <a:close/>
                  <a:moveTo>
                    <a:pt x="634" y="347"/>
                  </a:moveTo>
                  <a:cubicBezTo>
                    <a:pt x="633" y="347"/>
                    <a:pt x="633" y="347"/>
                    <a:pt x="633" y="347"/>
                  </a:cubicBezTo>
                  <a:cubicBezTo>
                    <a:pt x="633" y="347"/>
                    <a:pt x="633" y="347"/>
                    <a:pt x="633" y="347"/>
                  </a:cubicBezTo>
                  <a:cubicBezTo>
                    <a:pt x="633" y="346"/>
                    <a:pt x="633" y="346"/>
                    <a:pt x="633" y="346"/>
                  </a:cubicBezTo>
                  <a:cubicBezTo>
                    <a:pt x="633" y="346"/>
                    <a:pt x="633" y="346"/>
                    <a:pt x="633" y="346"/>
                  </a:cubicBezTo>
                  <a:cubicBezTo>
                    <a:pt x="631" y="345"/>
                    <a:pt x="631" y="345"/>
                    <a:pt x="631" y="345"/>
                  </a:cubicBezTo>
                  <a:cubicBezTo>
                    <a:pt x="631" y="345"/>
                    <a:pt x="631" y="345"/>
                    <a:pt x="631" y="345"/>
                  </a:cubicBezTo>
                  <a:cubicBezTo>
                    <a:pt x="631" y="344"/>
                    <a:pt x="631" y="344"/>
                    <a:pt x="631" y="344"/>
                  </a:cubicBezTo>
                  <a:cubicBezTo>
                    <a:pt x="631" y="344"/>
                    <a:pt x="631" y="344"/>
                    <a:pt x="631" y="344"/>
                  </a:cubicBezTo>
                  <a:cubicBezTo>
                    <a:pt x="630" y="344"/>
                    <a:pt x="630" y="344"/>
                    <a:pt x="630" y="344"/>
                  </a:cubicBezTo>
                  <a:cubicBezTo>
                    <a:pt x="630" y="344"/>
                    <a:pt x="630" y="344"/>
                    <a:pt x="630" y="344"/>
                  </a:cubicBezTo>
                  <a:cubicBezTo>
                    <a:pt x="630" y="343"/>
                    <a:pt x="630" y="343"/>
                    <a:pt x="630" y="343"/>
                  </a:cubicBezTo>
                  <a:cubicBezTo>
                    <a:pt x="630" y="343"/>
                    <a:pt x="630" y="343"/>
                    <a:pt x="630" y="343"/>
                  </a:cubicBezTo>
                  <a:cubicBezTo>
                    <a:pt x="629" y="342"/>
                    <a:pt x="629" y="342"/>
                    <a:pt x="629" y="342"/>
                  </a:cubicBezTo>
                  <a:cubicBezTo>
                    <a:pt x="629" y="342"/>
                    <a:pt x="629" y="342"/>
                    <a:pt x="629" y="342"/>
                  </a:cubicBezTo>
                  <a:cubicBezTo>
                    <a:pt x="629" y="340"/>
                    <a:pt x="629" y="340"/>
                    <a:pt x="629" y="340"/>
                  </a:cubicBezTo>
                  <a:cubicBezTo>
                    <a:pt x="629" y="340"/>
                    <a:pt x="629" y="340"/>
                    <a:pt x="629" y="340"/>
                  </a:cubicBezTo>
                  <a:cubicBezTo>
                    <a:pt x="629" y="338"/>
                    <a:pt x="629" y="338"/>
                    <a:pt x="629" y="338"/>
                  </a:cubicBezTo>
                  <a:cubicBezTo>
                    <a:pt x="629" y="338"/>
                    <a:pt x="629" y="338"/>
                    <a:pt x="629" y="338"/>
                  </a:cubicBezTo>
                  <a:cubicBezTo>
                    <a:pt x="630" y="333"/>
                    <a:pt x="630" y="333"/>
                    <a:pt x="630" y="333"/>
                  </a:cubicBezTo>
                  <a:cubicBezTo>
                    <a:pt x="630" y="333"/>
                    <a:pt x="630" y="333"/>
                    <a:pt x="630" y="333"/>
                  </a:cubicBezTo>
                  <a:cubicBezTo>
                    <a:pt x="629" y="330"/>
                    <a:pt x="629" y="330"/>
                    <a:pt x="629" y="330"/>
                  </a:cubicBezTo>
                  <a:cubicBezTo>
                    <a:pt x="629" y="330"/>
                    <a:pt x="629" y="330"/>
                    <a:pt x="629" y="330"/>
                  </a:cubicBezTo>
                  <a:cubicBezTo>
                    <a:pt x="628" y="325"/>
                    <a:pt x="628" y="325"/>
                    <a:pt x="628" y="325"/>
                  </a:cubicBezTo>
                  <a:cubicBezTo>
                    <a:pt x="628" y="325"/>
                    <a:pt x="628" y="325"/>
                    <a:pt x="628" y="325"/>
                  </a:cubicBezTo>
                  <a:cubicBezTo>
                    <a:pt x="625" y="323"/>
                    <a:pt x="625" y="323"/>
                    <a:pt x="625" y="323"/>
                  </a:cubicBezTo>
                  <a:cubicBezTo>
                    <a:pt x="625" y="323"/>
                    <a:pt x="625" y="323"/>
                    <a:pt x="625" y="323"/>
                  </a:cubicBezTo>
                  <a:cubicBezTo>
                    <a:pt x="623" y="318"/>
                    <a:pt x="623" y="318"/>
                    <a:pt x="623" y="318"/>
                  </a:cubicBezTo>
                  <a:cubicBezTo>
                    <a:pt x="623" y="318"/>
                    <a:pt x="623" y="318"/>
                    <a:pt x="623" y="318"/>
                  </a:cubicBezTo>
                  <a:cubicBezTo>
                    <a:pt x="620" y="315"/>
                    <a:pt x="620" y="315"/>
                    <a:pt x="620" y="315"/>
                  </a:cubicBezTo>
                  <a:cubicBezTo>
                    <a:pt x="620" y="315"/>
                    <a:pt x="620" y="315"/>
                    <a:pt x="620" y="315"/>
                  </a:cubicBezTo>
                  <a:cubicBezTo>
                    <a:pt x="618" y="310"/>
                    <a:pt x="618" y="310"/>
                    <a:pt x="618" y="310"/>
                  </a:cubicBezTo>
                  <a:cubicBezTo>
                    <a:pt x="618" y="310"/>
                    <a:pt x="618" y="310"/>
                    <a:pt x="618" y="310"/>
                  </a:cubicBezTo>
                  <a:cubicBezTo>
                    <a:pt x="616" y="310"/>
                    <a:pt x="616" y="310"/>
                    <a:pt x="616" y="310"/>
                  </a:cubicBezTo>
                  <a:cubicBezTo>
                    <a:pt x="616" y="310"/>
                    <a:pt x="616" y="310"/>
                    <a:pt x="616" y="310"/>
                  </a:cubicBezTo>
                  <a:cubicBezTo>
                    <a:pt x="615" y="310"/>
                    <a:pt x="615" y="310"/>
                    <a:pt x="615" y="310"/>
                  </a:cubicBezTo>
                  <a:cubicBezTo>
                    <a:pt x="615" y="310"/>
                    <a:pt x="615" y="310"/>
                    <a:pt x="615" y="310"/>
                  </a:cubicBezTo>
                  <a:cubicBezTo>
                    <a:pt x="612" y="310"/>
                    <a:pt x="612" y="310"/>
                    <a:pt x="612" y="310"/>
                  </a:cubicBezTo>
                  <a:cubicBezTo>
                    <a:pt x="612" y="310"/>
                    <a:pt x="612" y="310"/>
                    <a:pt x="612" y="310"/>
                  </a:cubicBezTo>
                  <a:cubicBezTo>
                    <a:pt x="611" y="309"/>
                    <a:pt x="611" y="309"/>
                    <a:pt x="611" y="309"/>
                  </a:cubicBezTo>
                  <a:cubicBezTo>
                    <a:pt x="611" y="309"/>
                    <a:pt x="611" y="309"/>
                    <a:pt x="611" y="309"/>
                  </a:cubicBezTo>
                  <a:cubicBezTo>
                    <a:pt x="609" y="309"/>
                    <a:pt x="609" y="309"/>
                    <a:pt x="609" y="309"/>
                  </a:cubicBezTo>
                  <a:cubicBezTo>
                    <a:pt x="609" y="309"/>
                    <a:pt x="609" y="309"/>
                    <a:pt x="609" y="309"/>
                  </a:cubicBezTo>
                  <a:cubicBezTo>
                    <a:pt x="608" y="307"/>
                    <a:pt x="608" y="307"/>
                    <a:pt x="608" y="307"/>
                  </a:cubicBezTo>
                  <a:cubicBezTo>
                    <a:pt x="608" y="307"/>
                    <a:pt x="608" y="307"/>
                    <a:pt x="608" y="307"/>
                  </a:cubicBezTo>
                  <a:cubicBezTo>
                    <a:pt x="607" y="306"/>
                    <a:pt x="607" y="306"/>
                    <a:pt x="607" y="306"/>
                  </a:cubicBezTo>
                  <a:cubicBezTo>
                    <a:pt x="607" y="306"/>
                    <a:pt x="607" y="306"/>
                    <a:pt x="607" y="306"/>
                  </a:cubicBezTo>
                  <a:cubicBezTo>
                    <a:pt x="607" y="304"/>
                    <a:pt x="607" y="304"/>
                    <a:pt x="607" y="304"/>
                  </a:cubicBezTo>
                  <a:cubicBezTo>
                    <a:pt x="607" y="304"/>
                    <a:pt x="607" y="304"/>
                    <a:pt x="607" y="304"/>
                  </a:cubicBezTo>
                  <a:cubicBezTo>
                    <a:pt x="614" y="305"/>
                    <a:pt x="614" y="305"/>
                    <a:pt x="614" y="305"/>
                  </a:cubicBezTo>
                  <a:cubicBezTo>
                    <a:pt x="614" y="305"/>
                    <a:pt x="614" y="305"/>
                    <a:pt x="614" y="305"/>
                  </a:cubicBezTo>
                  <a:cubicBezTo>
                    <a:pt x="620" y="307"/>
                    <a:pt x="620" y="307"/>
                    <a:pt x="620" y="307"/>
                  </a:cubicBezTo>
                  <a:cubicBezTo>
                    <a:pt x="620" y="307"/>
                    <a:pt x="620" y="307"/>
                    <a:pt x="620" y="307"/>
                  </a:cubicBezTo>
                  <a:cubicBezTo>
                    <a:pt x="627" y="310"/>
                    <a:pt x="627" y="310"/>
                    <a:pt x="627" y="310"/>
                  </a:cubicBezTo>
                  <a:cubicBezTo>
                    <a:pt x="627" y="310"/>
                    <a:pt x="627" y="310"/>
                    <a:pt x="627" y="310"/>
                  </a:cubicBezTo>
                  <a:cubicBezTo>
                    <a:pt x="635" y="311"/>
                    <a:pt x="635" y="311"/>
                    <a:pt x="635" y="311"/>
                  </a:cubicBezTo>
                  <a:cubicBezTo>
                    <a:pt x="635" y="311"/>
                    <a:pt x="635" y="311"/>
                    <a:pt x="635" y="311"/>
                  </a:cubicBezTo>
                  <a:cubicBezTo>
                    <a:pt x="641" y="316"/>
                    <a:pt x="641" y="316"/>
                    <a:pt x="641" y="316"/>
                  </a:cubicBezTo>
                  <a:cubicBezTo>
                    <a:pt x="641" y="316"/>
                    <a:pt x="641" y="316"/>
                    <a:pt x="641" y="316"/>
                  </a:cubicBezTo>
                  <a:cubicBezTo>
                    <a:pt x="647" y="320"/>
                    <a:pt x="647" y="320"/>
                    <a:pt x="647" y="320"/>
                  </a:cubicBezTo>
                  <a:cubicBezTo>
                    <a:pt x="647" y="320"/>
                    <a:pt x="647" y="320"/>
                    <a:pt x="647" y="320"/>
                  </a:cubicBezTo>
                  <a:cubicBezTo>
                    <a:pt x="653" y="324"/>
                    <a:pt x="653" y="324"/>
                    <a:pt x="653" y="324"/>
                  </a:cubicBezTo>
                  <a:cubicBezTo>
                    <a:pt x="653" y="324"/>
                    <a:pt x="653" y="324"/>
                    <a:pt x="653" y="324"/>
                  </a:cubicBezTo>
                  <a:cubicBezTo>
                    <a:pt x="660" y="327"/>
                    <a:pt x="660" y="327"/>
                    <a:pt x="660" y="327"/>
                  </a:cubicBezTo>
                  <a:cubicBezTo>
                    <a:pt x="660" y="327"/>
                    <a:pt x="660" y="327"/>
                    <a:pt x="660" y="327"/>
                  </a:cubicBezTo>
                  <a:cubicBezTo>
                    <a:pt x="660" y="334"/>
                    <a:pt x="660" y="334"/>
                    <a:pt x="660" y="334"/>
                  </a:cubicBezTo>
                  <a:cubicBezTo>
                    <a:pt x="660" y="334"/>
                    <a:pt x="660" y="334"/>
                    <a:pt x="660" y="334"/>
                  </a:cubicBezTo>
                  <a:cubicBezTo>
                    <a:pt x="657" y="337"/>
                    <a:pt x="657" y="337"/>
                    <a:pt x="657" y="337"/>
                  </a:cubicBezTo>
                  <a:cubicBezTo>
                    <a:pt x="657" y="337"/>
                    <a:pt x="657" y="337"/>
                    <a:pt x="657" y="337"/>
                  </a:cubicBezTo>
                  <a:cubicBezTo>
                    <a:pt x="654" y="338"/>
                    <a:pt x="654" y="338"/>
                    <a:pt x="654" y="338"/>
                  </a:cubicBezTo>
                  <a:cubicBezTo>
                    <a:pt x="654" y="338"/>
                    <a:pt x="654" y="338"/>
                    <a:pt x="654" y="338"/>
                  </a:cubicBezTo>
                  <a:cubicBezTo>
                    <a:pt x="651" y="339"/>
                    <a:pt x="651" y="339"/>
                    <a:pt x="651" y="339"/>
                  </a:cubicBezTo>
                  <a:cubicBezTo>
                    <a:pt x="651" y="339"/>
                    <a:pt x="651" y="339"/>
                    <a:pt x="651" y="339"/>
                  </a:cubicBezTo>
                  <a:cubicBezTo>
                    <a:pt x="649" y="339"/>
                    <a:pt x="649" y="339"/>
                    <a:pt x="649" y="339"/>
                  </a:cubicBezTo>
                  <a:cubicBezTo>
                    <a:pt x="649" y="339"/>
                    <a:pt x="649" y="339"/>
                    <a:pt x="649" y="339"/>
                  </a:cubicBezTo>
                  <a:cubicBezTo>
                    <a:pt x="646" y="341"/>
                    <a:pt x="646" y="341"/>
                    <a:pt x="646" y="341"/>
                  </a:cubicBezTo>
                  <a:cubicBezTo>
                    <a:pt x="646" y="341"/>
                    <a:pt x="646" y="341"/>
                    <a:pt x="646" y="341"/>
                  </a:cubicBezTo>
                  <a:cubicBezTo>
                    <a:pt x="643" y="341"/>
                    <a:pt x="643" y="341"/>
                    <a:pt x="643" y="341"/>
                  </a:cubicBezTo>
                  <a:cubicBezTo>
                    <a:pt x="643" y="341"/>
                    <a:pt x="643" y="341"/>
                    <a:pt x="643" y="341"/>
                  </a:cubicBezTo>
                  <a:cubicBezTo>
                    <a:pt x="640" y="342"/>
                    <a:pt x="640" y="342"/>
                    <a:pt x="640" y="342"/>
                  </a:cubicBezTo>
                  <a:cubicBezTo>
                    <a:pt x="640" y="342"/>
                    <a:pt x="640" y="342"/>
                    <a:pt x="640" y="342"/>
                  </a:cubicBezTo>
                  <a:cubicBezTo>
                    <a:pt x="638" y="342"/>
                    <a:pt x="638" y="342"/>
                    <a:pt x="638" y="342"/>
                  </a:cubicBezTo>
                  <a:cubicBezTo>
                    <a:pt x="638" y="342"/>
                    <a:pt x="638" y="342"/>
                    <a:pt x="638" y="342"/>
                  </a:cubicBezTo>
                  <a:cubicBezTo>
                    <a:pt x="635" y="347"/>
                    <a:pt x="635" y="347"/>
                    <a:pt x="635" y="347"/>
                  </a:cubicBezTo>
                  <a:lnTo>
                    <a:pt x="634" y="347"/>
                  </a:lnTo>
                  <a:close/>
                  <a:moveTo>
                    <a:pt x="137" y="267"/>
                  </a:moveTo>
                  <a:cubicBezTo>
                    <a:pt x="181" y="255"/>
                    <a:pt x="181" y="255"/>
                    <a:pt x="181" y="255"/>
                  </a:cubicBezTo>
                  <a:cubicBezTo>
                    <a:pt x="181" y="255"/>
                    <a:pt x="181" y="255"/>
                    <a:pt x="181" y="255"/>
                  </a:cubicBezTo>
                  <a:cubicBezTo>
                    <a:pt x="186" y="253"/>
                    <a:pt x="191" y="251"/>
                    <a:pt x="196" y="250"/>
                  </a:cubicBezTo>
                  <a:cubicBezTo>
                    <a:pt x="196" y="250"/>
                    <a:pt x="196" y="250"/>
                    <a:pt x="196" y="250"/>
                  </a:cubicBezTo>
                  <a:cubicBezTo>
                    <a:pt x="211" y="243"/>
                    <a:pt x="211" y="243"/>
                    <a:pt x="211" y="243"/>
                  </a:cubicBezTo>
                  <a:cubicBezTo>
                    <a:pt x="211" y="243"/>
                    <a:pt x="211" y="243"/>
                    <a:pt x="211" y="243"/>
                  </a:cubicBezTo>
                  <a:cubicBezTo>
                    <a:pt x="224" y="235"/>
                    <a:pt x="224" y="235"/>
                    <a:pt x="224" y="235"/>
                  </a:cubicBezTo>
                  <a:cubicBezTo>
                    <a:pt x="224" y="235"/>
                    <a:pt x="224" y="235"/>
                    <a:pt x="224" y="235"/>
                  </a:cubicBezTo>
                  <a:cubicBezTo>
                    <a:pt x="237" y="226"/>
                    <a:pt x="237" y="226"/>
                    <a:pt x="237" y="226"/>
                  </a:cubicBezTo>
                  <a:cubicBezTo>
                    <a:pt x="237" y="226"/>
                    <a:pt x="237" y="226"/>
                    <a:pt x="237" y="226"/>
                  </a:cubicBezTo>
                  <a:cubicBezTo>
                    <a:pt x="249" y="216"/>
                    <a:pt x="249" y="216"/>
                    <a:pt x="249" y="216"/>
                  </a:cubicBezTo>
                  <a:cubicBezTo>
                    <a:pt x="249" y="216"/>
                    <a:pt x="249" y="216"/>
                    <a:pt x="249" y="216"/>
                  </a:cubicBezTo>
                  <a:cubicBezTo>
                    <a:pt x="259" y="205"/>
                    <a:pt x="259" y="205"/>
                    <a:pt x="259" y="205"/>
                  </a:cubicBezTo>
                  <a:cubicBezTo>
                    <a:pt x="259" y="205"/>
                    <a:pt x="259" y="205"/>
                    <a:pt x="259" y="205"/>
                  </a:cubicBezTo>
                  <a:cubicBezTo>
                    <a:pt x="268" y="193"/>
                    <a:pt x="268" y="193"/>
                    <a:pt x="268" y="193"/>
                  </a:cubicBezTo>
                  <a:cubicBezTo>
                    <a:pt x="268" y="193"/>
                    <a:pt x="268" y="193"/>
                    <a:pt x="268" y="193"/>
                  </a:cubicBezTo>
                  <a:cubicBezTo>
                    <a:pt x="275" y="178"/>
                    <a:pt x="275" y="178"/>
                    <a:pt x="275" y="178"/>
                  </a:cubicBezTo>
                  <a:cubicBezTo>
                    <a:pt x="275" y="178"/>
                    <a:pt x="275" y="178"/>
                    <a:pt x="275" y="178"/>
                  </a:cubicBezTo>
                  <a:cubicBezTo>
                    <a:pt x="274" y="176"/>
                    <a:pt x="274" y="176"/>
                    <a:pt x="274" y="176"/>
                  </a:cubicBezTo>
                  <a:cubicBezTo>
                    <a:pt x="274" y="176"/>
                    <a:pt x="274" y="176"/>
                    <a:pt x="274" y="176"/>
                  </a:cubicBezTo>
                  <a:cubicBezTo>
                    <a:pt x="233" y="197"/>
                    <a:pt x="233" y="197"/>
                    <a:pt x="233" y="197"/>
                  </a:cubicBezTo>
                  <a:cubicBezTo>
                    <a:pt x="233" y="197"/>
                    <a:pt x="233" y="197"/>
                    <a:pt x="233" y="197"/>
                  </a:cubicBezTo>
                  <a:cubicBezTo>
                    <a:pt x="232" y="200"/>
                    <a:pt x="232" y="200"/>
                    <a:pt x="232" y="200"/>
                  </a:cubicBezTo>
                  <a:cubicBezTo>
                    <a:pt x="232" y="200"/>
                    <a:pt x="232" y="200"/>
                    <a:pt x="232" y="200"/>
                  </a:cubicBezTo>
                  <a:cubicBezTo>
                    <a:pt x="232" y="201"/>
                    <a:pt x="232" y="201"/>
                    <a:pt x="232" y="201"/>
                  </a:cubicBezTo>
                  <a:cubicBezTo>
                    <a:pt x="232" y="201"/>
                    <a:pt x="232" y="201"/>
                    <a:pt x="232" y="201"/>
                  </a:cubicBezTo>
                  <a:cubicBezTo>
                    <a:pt x="232" y="203"/>
                    <a:pt x="232" y="203"/>
                    <a:pt x="232" y="203"/>
                  </a:cubicBezTo>
                  <a:cubicBezTo>
                    <a:pt x="232" y="203"/>
                    <a:pt x="232" y="203"/>
                    <a:pt x="232" y="203"/>
                  </a:cubicBezTo>
                  <a:cubicBezTo>
                    <a:pt x="232" y="205"/>
                    <a:pt x="232" y="205"/>
                    <a:pt x="232" y="205"/>
                  </a:cubicBezTo>
                  <a:cubicBezTo>
                    <a:pt x="232" y="205"/>
                    <a:pt x="232" y="205"/>
                    <a:pt x="232" y="205"/>
                  </a:cubicBezTo>
                  <a:cubicBezTo>
                    <a:pt x="231" y="208"/>
                    <a:pt x="231" y="208"/>
                    <a:pt x="231" y="208"/>
                  </a:cubicBezTo>
                  <a:cubicBezTo>
                    <a:pt x="231" y="208"/>
                    <a:pt x="231" y="208"/>
                    <a:pt x="231" y="208"/>
                  </a:cubicBezTo>
                  <a:cubicBezTo>
                    <a:pt x="231" y="210"/>
                    <a:pt x="231" y="210"/>
                    <a:pt x="231" y="210"/>
                  </a:cubicBezTo>
                  <a:cubicBezTo>
                    <a:pt x="231" y="210"/>
                    <a:pt x="231" y="210"/>
                    <a:pt x="231" y="210"/>
                  </a:cubicBezTo>
                  <a:cubicBezTo>
                    <a:pt x="231" y="212"/>
                    <a:pt x="231" y="212"/>
                    <a:pt x="231" y="212"/>
                  </a:cubicBezTo>
                  <a:cubicBezTo>
                    <a:pt x="231" y="212"/>
                    <a:pt x="231" y="212"/>
                    <a:pt x="231" y="212"/>
                  </a:cubicBezTo>
                  <a:cubicBezTo>
                    <a:pt x="231" y="213"/>
                    <a:pt x="231" y="213"/>
                    <a:pt x="231" y="213"/>
                  </a:cubicBezTo>
                  <a:cubicBezTo>
                    <a:pt x="231" y="213"/>
                    <a:pt x="231" y="213"/>
                    <a:pt x="231" y="213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3" y="212"/>
                    <a:pt x="223" y="212"/>
                    <a:pt x="223" y="212"/>
                  </a:cubicBezTo>
                  <a:cubicBezTo>
                    <a:pt x="223" y="212"/>
                    <a:pt x="223" y="212"/>
                    <a:pt x="223" y="212"/>
                  </a:cubicBezTo>
                  <a:cubicBezTo>
                    <a:pt x="221" y="211"/>
                    <a:pt x="221" y="211"/>
                    <a:pt x="221" y="211"/>
                  </a:cubicBezTo>
                  <a:cubicBezTo>
                    <a:pt x="221" y="211"/>
                    <a:pt x="221" y="211"/>
                    <a:pt x="221" y="211"/>
                  </a:cubicBezTo>
                  <a:cubicBezTo>
                    <a:pt x="220" y="210"/>
                    <a:pt x="220" y="210"/>
                    <a:pt x="220" y="210"/>
                  </a:cubicBezTo>
                  <a:cubicBezTo>
                    <a:pt x="220" y="210"/>
                    <a:pt x="220" y="210"/>
                    <a:pt x="220" y="210"/>
                  </a:cubicBezTo>
                  <a:cubicBezTo>
                    <a:pt x="219" y="208"/>
                    <a:pt x="219" y="208"/>
                    <a:pt x="219" y="208"/>
                  </a:cubicBezTo>
                  <a:cubicBezTo>
                    <a:pt x="219" y="208"/>
                    <a:pt x="219" y="208"/>
                    <a:pt x="219" y="208"/>
                  </a:cubicBezTo>
                  <a:cubicBezTo>
                    <a:pt x="217" y="208"/>
                    <a:pt x="217" y="208"/>
                    <a:pt x="217" y="208"/>
                  </a:cubicBezTo>
                  <a:cubicBezTo>
                    <a:pt x="217" y="208"/>
                    <a:pt x="217" y="208"/>
                    <a:pt x="217" y="208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7"/>
                    <a:pt x="214" y="207"/>
                    <a:pt x="214" y="207"/>
                  </a:cubicBezTo>
                  <a:cubicBezTo>
                    <a:pt x="214" y="207"/>
                    <a:pt x="214" y="207"/>
                    <a:pt x="214" y="207"/>
                  </a:cubicBezTo>
                  <a:cubicBezTo>
                    <a:pt x="214" y="206"/>
                    <a:pt x="214" y="206"/>
                    <a:pt x="214" y="206"/>
                  </a:cubicBezTo>
                  <a:cubicBezTo>
                    <a:pt x="214" y="206"/>
                    <a:pt x="214" y="206"/>
                    <a:pt x="214" y="206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166" y="232"/>
                    <a:pt x="166" y="232"/>
                    <a:pt x="166" y="232"/>
                  </a:cubicBezTo>
                  <a:cubicBezTo>
                    <a:pt x="166" y="232"/>
                    <a:pt x="166" y="232"/>
                    <a:pt x="166" y="232"/>
                  </a:cubicBezTo>
                  <a:cubicBezTo>
                    <a:pt x="160" y="238"/>
                    <a:pt x="160" y="238"/>
                    <a:pt x="160" y="238"/>
                  </a:cubicBezTo>
                  <a:cubicBezTo>
                    <a:pt x="160" y="238"/>
                    <a:pt x="160" y="238"/>
                    <a:pt x="160" y="238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49" y="244"/>
                    <a:pt x="149" y="244"/>
                    <a:pt x="149" y="244"/>
                  </a:cubicBezTo>
                  <a:cubicBezTo>
                    <a:pt x="149" y="244"/>
                    <a:pt x="149" y="244"/>
                    <a:pt x="149" y="244"/>
                  </a:cubicBezTo>
                  <a:cubicBezTo>
                    <a:pt x="145" y="247"/>
                    <a:pt x="145" y="247"/>
                    <a:pt x="145" y="247"/>
                  </a:cubicBezTo>
                  <a:cubicBezTo>
                    <a:pt x="145" y="247"/>
                    <a:pt x="145" y="247"/>
                    <a:pt x="145" y="247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5" y="255"/>
                    <a:pt x="135" y="255"/>
                    <a:pt x="135" y="255"/>
                  </a:cubicBezTo>
                  <a:cubicBezTo>
                    <a:pt x="135" y="255"/>
                    <a:pt x="135" y="255"/>
                    <a:pt x="135" y="255"/>
                  </a:cubicBezTo>
                  <a:cubicBezTo>
                    <a:pt x="134" y="256"/>
                    <a:pt x="133" y="258"/>
                    <a:pt x="132" y="260"/>
                  </a:cubicBezTo>
                  <a:cubicBezTo>
                    <a:pt x="132" y="260"/>
                    <a:pt x="132" y="260"/>
                    <a:pt x="132" y="260"/>
                  </a:cubicBezTo>
                  <a:cubicBezTo>
                    <a:pt x="132" y="262"/>
                    <a:pt x="131" y="263"/>
                    <a:pt x="131" y="265"/>
                  </a:cubicBezTo>
                  <a:cubicBezTo>
                    <a:pt x="131" y="265"/>
                    <a:pt x="131" y="265"/>
                    <a:pt x="131" y="265"/>
                  </a:cubicBezTo>
                  <a:cubicBezTo>
                    <a:pt x="133" y="265"/>
                    <a:pt x="135" y="266"/>
                    <a:pt x="137" y="267"/>
                  </a:cubicBezTo>
                  <a:close/>
                  <a:moveTo>
                    <a:pt x="576" y="207"/>
                  </a:moveTo>
                  <a:cubicBezTo>
                    <a:pt x="581" y="167"/>
                    <a:pt x="581" y="167"/>
                    <a:pt x="581" y="167"/>
                  </a:cubicBezTo>
                  <a:cubicBezTo>
                    <a:pt x="581" y="167"/>
                    <a:pt x="581" y="167"/>
                    <a:pt x="581" y="167"/>
                  </a:cubicBezTo>
                  <a:cubicBezTo>
                    <a:pt x="627" y="138"/>
                    <a:pt x="627" y="138"/>
                    <a:pt x="627" y="138"/>
                  </a:cubicBezTo>
                  <a:cubicBezTo>
                    <a:pt x="627" y="138"/>
                    <a:pt x="627" y="138"/>
                    <a:pt x="627" y="138"/>
                  </a:cubicBezTo>
                  <a:cubicBezTo>
                    <a:pt x="633" y="141"/>
                    <a:pt x="633" y="141"/>
                    <a:pt x="633" y="141"/>
                  </a:cubicBezTo>
                  <a:cubicBezTo>
                    <a:pt x="633" y="141"/>
                    <a:pt x="633" y="141"/>
                    <a:pt x="633" y="141"/>
                  </a:cubicBezTo>
                  <a:cubicBezTo>
                    <a:pt x="630" y="149"/>
                    <a:pt x="630" y="149"/>
                    <a:pt x="630" y="149"/>
                  </a:cubicBezTo>
                  <a:cubicBezTo>
                    <a:pt x="630" y="149"/>
                    <a:pt x="630" y="149"/>
                    <a:pt x="630" y="149"/>
                  </a:cubicBezTo>
                  <a:cubicBezTo>
                    <a:pt x="628" y="157"/>
                    <a:pt x="628" y="157"/>
                    <a:pt x="628" y="157"/>
                  </a:cubicBezTo>
                  <a:cubicBezTo>
                    <a:pt x="628" y="157"/>
                    <a:pt x="628" y="157"/>
                    <a:pt x="628" y="157"/>
                  </a:cubicBezTo>
                  <a:cubicBezTo>
                    <a:pt x="623" y="163"/>
                    <a:pt x="623" y="163"/>
                    <a:pt x="623" y="163"/>
                  </a:cubicBezTo>
                  <a:cubicBezTo>
                    <a:pt x="623" y="163"/>
                    <a:pt x="623" y="163"/>
                    <a:pt x="623" y="163"/>
                  </a:cubicBezTo>
                  <a:cubicBezTo>
                    <a:pt x="619" y="169"/>
                    <a:pt x="619" y="169"/>
                    <a:pt x="619" y="169"/>
                  </a:cubicBezTo>
                  <a:cubicBezTo>
                    <a:pt x="619" y="169"/>
                    <a:pt x="619" y="169"/>
                    <a:pt x="619" y="169"/>
                  </a:cubicBezTo>
                  <a:cubicBezTo>
                    <a:pt x="612" y="175"/>
                    <a:pt x="612" y="175"/>
                    <a:pt x="612" y="175"/>
                  </a:cubicBezTo>
                  <a:cubicBezTo>
                    <a:pt x="612" y="175"/>
                    <a:pt x="612" y="175"/>
                    <a:pt x="612" y="175"/>
                  </a:cubicBezTo>
                  <a:cubicBezTo>
                    <a:pt x="607" y="181"/>
                    <a:pt x="607" y="181"/>
                    <a:pt x="607" y="181"/>
                  </a:cubicBezTo>
                  <a:cubicBezTo>
                    <a:pt x="607" y="181"/>
                    <a:pt x="607" y="181"/>
                    <a:pt x="607" y="181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597" y="193"/>
                    <a:pt x="597" y="193"/>
                    <a:pt x="597" y="193"/>
                  </a:cubicBezTo>
                  <a:cubicBezTo>
                    <a:pt x="597" y="193"/>
                    <a:pt x="597" y="193"/>
                    <a:pt x="597" y="193"/>
                  </a:cubicBezTo>
                  <a:cubicBezTo>
                    <a:pt x="593" y="196"/>
                    <a:pt x="593" y="196"/>
                    <a:pt x="593" y="196"/>
                  </a:cubicBezTo>
                  <a:cubicBezTo>
                    <a:pt x="593" y="196"/>
                    <a:pt x="593" y="196"/>
                    <a:pt x="593" y="196"/>
                  </a:cubicBezTo>
                  <a:cubicBezTo>
                    <a:pt x="592" y="198"/>
                    <a:pt x="592" y="198"/>
                    <a:pt x="592" y="198"/>
                  </a:cubicBezTo>
                  <a:cubicBezTo>
                    <a:pt x="592" y="198"/>
                    <a:pt x="592" y="198"/>
                    <a:pt x="592" y="198"/>
                  </a:cubicBezTo>
                  <a:cubicBezTo>
                    <a:pt x="589" y="200"/>
                    <a:pt x="589" y="200"/>
                    <a:pt x="589" y="200"/>
                  </a:cubicBezTo>
                  <a:cubicBezTo>
                    <a:pt x="589" y="200"/>
                    <a:pt x="589" y="200"/>
                    <a:pt x="589" y="200"/>
                  </a:cubicBezTo>
                  <a:cubicBezTo>
                    <a:pt x="587" y="201"/>
                    <a:pt x="587" y="201"/>
                    <a:pt x="587" y="201"/>
                  </a:cubicBezTo>
                  <a:cubicBezTo>
                    <a:pt x="587" y="201"/>
                    <a:pt x="587" y="201"/>
                    <a:pt x="587" y="201"/>
                  </a:cubicBezTo>
                  <a:cubicBezTo>
                    <a:pt x="584" y="204"/>
                    <a:pt x="584" y="204"/>
                    <a:pt x="584" y="204"/>
                  </a:cubicBezTo>
                  <a:cubicBezTo>
                    <a:pt x="584" y="204"/>
                    <a:pt x="584" y="204"/>
                    <a:pt x="584" y="204"/>
                  </a:cubicBezTo>
                  <a:cubicBezTo>
                    <a:pt x="582" y="206"/>
                    <a:pt x="582" y="206"/>
                    <a:pt x="582" y="206"/>
                  </a:cubicBezTo>
                  <a:cubicBezTo>
                    <a:pt x="582" y="206"/>
                    <a:pt x="582" y="206"/>
                    <a:pt x="582" y="206"/>
                  </a:cubicBezTo>
                  <a:cubicBezTo>
                    <a:pt x="579" y="207"/>
                    <a:pt x="579" y="207"/>
                    <a:pt x="579" y="207"/>
                  </a:cubicBezTo>
                  <a:cubicBezTo>
                    <a:pt x="579" y="207"/>
                    <a:pt x="579" y="207"/>
                    <a:pt x="579" y="207"/>
                  </a:cubicBezTo>
                  <a:cubicBezTo>
                    <a:pt x="576" y="207"/>
                    <a:pt x="576" y="207"/>
                    <a:pt x="576" y="207"/>
                  </a:cubicBezTo>
                  <a:close/>
                  <a:moveTo>
                    <a:pt x="1844" y="194"/>
                  </a:moveTo>
                  <a:cubicBezTo>
                    <a:pt x="1845" y="193"/>
                    <a:pt x="1845" y="193"/>
                    <a:pt x="1845" y="193"/>
                  </a:cubicBezTo>
                  <a:cubicBezTo>
                    <a:pt x="1845" y="193"/>
                    <a:pt x="1845" y="193"/>
                    <a:pt x="1845" y="193"/>
                  </a:cubicBezTo>
                  <a:cubicBezTo>
                    <a:pt x="1847" y="192"/>
                    <a:pt x="1847" y="192"/>
                    <a:pt x="1847" y="192"/>
                  </a:cubicBezTo>
                  <a:cubicBezTo>
                    <a:pt x="1847" y="192"/>
                    <a:pt x="1847" y="192"/>
                    <a:pt x="1847" y="192"/>
                  </a:cubicBezTo>
                  <a:cubicBezTo>
                    <a:pt x="1849" y="191"/>
                    <a:pt x="1849" y="191"/>
                    <a:pt x="1849" y="191"/>
                  </a:cubicBezTo>
                  <a:cubicBezTo>
                    <a:pt x="1849" y="191"/>
                    <a:pt x="1849" y="191"/>
                    <a:pt x="1849" y="191"/>
                  </a:cubicBezTo>
                  <a:cubicBezTo>
                    <a:pt x="1851" y="189"/>
                    <a:pt x="1851" y="189"/>
                    <a:pt x="1851" y="189"/>
                  </a:cubicBezTo>
                  <a:cubicBezTo>
                    <a:pt x="1851" y="189"/>
                    <a:pt x="1851" y="189"/>
                    <a:pt x="1851" y="189"/>
                  </a:cubicBezTo>
                  <a:cubicBezTo>
                    <a:pt x="1852" y="188"/>
                    <a:pt x="1852" y="188"/>
                    <a:pt x="1852" y="188"/>
                  </a:cubicBezTo>
                  <a:cubicBezTo>
                    <a:pt x="1852" y="188"/>
                    <a:pt x="1852" y="188"/>
                    <a:pt x="1852" y="188"/>
                  </a:cubicBezTo>
                  <a:cubicBezTo>
                    <a:pt x="1853" y="186"/>
                    <a:pt x="1853" y="186"/>
                    <a:pt x="1853" y="186"/>
                  </a:cubicBezTo>
                  <a:cubicBezTo>
                    <a:pt x="1853" y="186"/>
                    <a:pt x="1853" y="186"/>
                    <a:pt x="1853" y="186"/>
                  </a:cubicBezTo>
                  <a:cubicBezTo>
                    <a:pt x="1854" y="185"/>
                    <a:pt x="1854" y="185"/>
                    <a:pt x="1854" y="185"/>
                  </a:cubicBezTo>
                  <a:cubicBezTo>
                    <a:pt x="1854" y="185"/>
                    <a:pt x="1854" y="185"/>
                    <a:pt x="1854" y="185"/>
                  </a:cubicBezTo>
                  <a:cubicBezTo>
                    <a:pt x="1855" y="183"/>
                    <a:pt x="1855" y="183"/>
                    <a:pt x="1855" y="183"/>
                  </a:cubicBezTo>
                  <a:cubicBezTo>
                    <a:pt x="1855" y="183"/>
                    <a:pt x="1855" y="183"/>
                    <a:pt x="1855" y="183"/>
                  </a:cubicBezTo>
                  <a:cubicBezTo>
                    <a:pt x="1853" y="182"/>
                    <a:pt x="1853" y="182"/>
                    <a:pt x="1853" y="182"/>
                  </a:cubicBezTo>
                  <a:cubicBezTo>
                    <a:pt x="1853" y="182"/>
                    <a:pt x="1853" y="182"/>
                    <a:pt x="1853" y="182"/>
                  </a:cubicBezTo>
                  <a:cubicBezTo>
                    <a:pt x="1852" y="180"/>
                    <a:pt x="1852" y="180"/>
                    <a:pt x="1852" y="180"/>
                  </a:cubicBezTo>
                  <a:cubicBezTo>
                    <a:pt x="1852" y="180"/>
                    <a:pt x="1852" y="180"/>
                    <a:pt x="1852" y="180"/>
                  </a:cubicBezTo>
                  <a:cubicBezTo>
                    <a:pt x="1850" y="179"/>
                    <a:pt x="1850" y="179"/>
                    <a:pt x="1850" y="179"/>
                  </a:cubicBezTo>
                  <a:cubicBezTo>
                    <a:pt x="1850" y="179"/>
                    <a:pt x="1850" y="179"/>
                    <a:pt x="1850" y="179"/>
                  </a:cubicBezTo>
                  <a:cubicBezTo>
                    <a:pt x="1850" y="177"/>
                    <a:pt x="1850" y="177"/>
                    <a:pt x="1850" y="177"/>
                  </a:cubicBezTo>
                  <a:cubicBezTo>
                    <a:pt x="1850" y="177"/>
                    <a:pt x="1850" y="177"/>
                    <a:pt x="1850" y="177"/>
                  </a:cubicBezTo>
                  <a:cubicBezTo>
                    <a:pt x="1848" y="176"/>
                    <a:pt x="1848" y="176"/>
                    <a:pt x="1848" y="176"/>
                  </a:cubicBezTo>
                  <a:cubicBezTo>
                    <a:pt x="1848" y="176"/>
                    <a:pt x="1848" y="176"/>
                    <a:pt x="1848" y="176"/>
                  </a:cubicBezTo>
                  <a:cubicBezTo>
                    <a:pt x="1847" y="174"/>
                    <a:pt x="1847" y="174"/>
                    <a:pt x="1847" y="174"/>
                  </a:cubicBezTo>
                  <a:cubicBezTo>
                    <a:pt x="1847" y="174"/>
                    <a:pt x="1847" y="174"/>
                    <a:pt x="1847" y="174"/>
                  </a:cubicBezTo>
                  <a:cubicBezTo>
                    <a:pt x="1847" y="173"/>
                    <a:pt x="1847" y="173"/>
                    <a:pt x="1847" y="173"/>
                  </a:cubicBezTo>
                  <a:cubicBezTo>
                    <a:pt x="1847" y="173"/>
                    <a:pt x="1847" y="173"/>
                    <a:pt x="1847" y="173"/>
                  </a:cubicBezTo>
                  <a:cubicBezTo>
                    <a:pt x="1847" y="171"/>
                    <a:pt x="1847" y="171"/>
                    <a:pt x="1847" y="171"/>
                  </a:cubicBezTo>
                  <a:cubicBezTo>
                    <a:pt x="1847" y="171"/>
                    <a:pt x="1847" y="171"/>
                    <a:pt x="1847" y="171"/>
                  </a:cubicBezTo>
                  <a:cubicBezTo>
                    <a:pt x="1845" y="171"/>
                    <a:pt x="1845" y="171"/>
                    <a:pt x="1845" y="171"/>
                  </a:cubicBezTo>
                  <a:cubicBezTo>
                    <a:pt x="1845" y="171"/>
                    <a:pt x="1845" y="171"/>
                    <a:pt x="1845" y="171"/>
                  </a:cubicBezTo>
                  <a:cubicBezTo>
                    <a:pt x="1844" y="171"/>
                    <a:pt x="1844" y="171"/>
                    <a:pt x="1844" y="171"/>
                  </a:cubicBezTo>
                  <a:cubicBezTo>
                    <a:pt x="1844" y="171"/>
                    <a:pt x="1844" y="171"/>
                    <a:pt x="1844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0" y="172"/>
                    <a:pt x="1840" y="172"/>
                    <a:pt x="1840" y="172"/>
                  </a:cubicBezTo>
                  <a:cubicBezTo>
                    <a:pt x="1840" y="172"/>
                    <a:pt x="1840" y="172"/>
                    <a:pt x="1840" y="172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6"/>
                    <a:pt x="1838" y="176"/>
                    <a:pt x="1838" y="176"/>
                  </a:cubicBezTo>
                  <a:cubicBezTo>
                    <a:pt x="1838" y="176"/>
                    <a:pt x="1838" y="176"/>
                    <a:pt x="1838" y="176"/>
                  </a:cubicBezTo>
                  <a:cubicBezTo>
                    <a:pt x="1838" y="179"/>
                    <a:pt x="1838" y="179"/>
                    <a:pt x="1838" y="179"/>
                  </a:cubicBezTo>
                  <a:cubicBezTo>
                    <a:pt x="1838" y="179"/>
                    <a:pt x="1838" y="179"/>
                    <a:pt x="1838" y="179"/>
                  </a:cubicBezTo>
                  <a:cubicBezTo>
                    <a:pt x="1838" y="182"/>
                    <a:pt x="1838" y="182"/>
                    <a:pt x="1838" y="182"/>
                  </a:cubicBezTo>
                  <a:cubicBezTo>
                    <a:pt x="1838" y="182"/>
                    <a:pt x="1838" y="182"/>
                    <a:pt x="1838" y="182"/>
                  </a:cubicBezTo>
                  <a:cubicBezTo>
                    <a:pt x="1840" y="185"/>
                    <a:pt x="1840" y="185"/>
                    <a:pt x="1840" y="185"/>
                  </a:cubicBezTo>
                  <a:cubicBezTo>
                    <a:pt x="1840" y="185"/>
                    <a:pt x="1840" y="185"/>
                    <a:pt x="1840" y="185"/>
                  </a:cubicBezTo>
                  <a:cubicBezTo>
                    <a:pt x="1840" y="187"/>
                    <a:pt x="1840" y="187"/>
                    <a:pt x="1840" y="187"/>
                  </a:cubicBezTo>
                  <a:cubicBezTo>
                    <a:pt x="1840" y="187"/>
                    <a:pt x="1840" y="187"/>
                    <a:pt x="1840" y="187"/>
                  </a:cubicBezTo>
                  <a:cubicBezTo>
                    <a:pt x="1841" y="189"/>
                    <a:pt x="1841" y="189"/>
                    <a:pt x="1841" y="189"/>
                  </a:cubicBezTo>
                  <a:cubicBezTo>
                    <a:pt x="1841" y="189"/>
                    <a:pt x="1841" y="189"/>
                    <a:pt x="1841" y="189"/>
                  </a:cubicBezTo>
                  <a:cubicBezTo>
                    <a:pt x="1841" y="192"/>
                    <a:pt x="1841" y="192"/>
                    <a:pt x="1841" y="192"/>
                  </a:cubicBezTo>
                  <a:cubicBezTo>
                    <a:pt x="1841" y="192"/>
                    <a:pt x="1841" y="192"/>
                    <a:pt x="1841" y="192"/>
                  </a:cubicBezTo>
                  <a:cubicBezTo>
                    <a:pt x="1842" y="194"/>
                    <a:pt x="1842" y="194"/>
                    <a:pt x="1842" y="194"/>
                  </a:cubicBezTo>
                  <a:lnTo>
                    <a:pt x="1844" y="194"/>
                  </a:lnTo>
                  <a:close/>
                  <a:moveTo>
                    <a:pt x="1916" y="194"/>
                  </a:moveTo>
                  <a:cubicBezTo>
                    <a:pt x="1918" y="191"/>
                    <a:pt x="1918" y="191"/>
                    <a:pt x="1918" y="191"/>
                  </a:cubicBezTo>
                  <a:cubicBezTo>
                    <a:pt x="1918" y="191"/>
                    <a:pt x="1918" y="191"/>
                    <a:pt x="1918" y="191"/>
                  </a:cubicBezTo>
                  <a:cubicBezTo>
                    <a:pt x="1921" y="186"/>
                    <a:pt x="1921" y="186"/>
                    <a:pt x="1921" y="186"/>
                  </a:cubicBezTo>
                  <a:cubicBezTo>
                    <a:pt x="1921" y="186"/>
                    <a:pt x="1921" y="186"/>
                    <a:pt x="1921" y="186"/>
                  </a:cubicBezTo>
                  <a:cubicBezTo>
                    <a:pt x="1923" y="183"/>
                    <a:pt x="1923" y="183"/>
                    <a:pt x="1923" y="183"/>
                  </a:cubicBezTo>
                  <a:cubicBezTo>
                    <a:pt x="1923" y="183"/>
                    <a:pt x="1923" y="183"/>
                    <a:pt x="1923" y="183"/>
                  </a:cubicBezTo>
                  <a:cubicBezTo>
                    <a:pt x="1924" y="177"/>
                    <a:pt x="1924" y="177"/>
                    <a:pt x="1924" y="177"/>
                  </a:cubicBezTo>
                  <a:cubicBezTo>
                    <a:pt x="1924" y="177"/>
                    <a:pt x="1924" y="177"/>
                    <a:pt x="1924" y="177"/>
                  </a:cubicBezTo>
                  <a:cubicBezTo>
                    <a:pt x="1924" y="173"/>
                    <a:pt x="1924" y="173"/>
                    <a:pt x="1924" y="173"/>
                  </a:cubicBezTo>
                  <a:cubicBezTo>
                    <a:pt x="1924" y="173"/>
                    <a:pt x="1924" y="173"/>
                    <a:pt x="1924" y="173"/>
                  </a:cubicBezTo>
                  <a:cubicBezTo>
                    <a:pt x="1924" y="169"/>
                    <a:pt x="1924" y="169"/>
                    <a:pt x="1924" y="169"/>
                  </a:cubicBezTo>
                  <a:cubicBezTo>
                    <a:pt x="1924" y="169"/>
                    <a:pt x="1924" y="169"/>
                    <a:pt x="1924" y="169"/>
                  </a:cubicBezTo>
                  <a:cubicBezTo>
                    <a:pt x="1921" y="165"/>
                    <a:pt x="1921" y="165"/>
                    <a:pt x="1921" y="165"/>
                  </a:cubicBezTo>
                  <a:cubicBezTo>
                    <a:pt x="1921" y="165"/>
                    <a:pt x="1921" y="165"/>
                    <a:pt x="1921" y="165"/>
                  </a:cubicBezTo>
                  <a:cubicBezTo>
                    <a:pt x="1920" y="160"/>
                    <a:pt x="1920" y="160"/>
                    <a:pt x="1920" y="160"/>
                  </a:cubicBezTo>
                  <a:cubicBezTo>
                    <a:pt x="1920" y="160"/>
                    <a:pt x="1920" y="160"/>
                    <a:pt x="1920" y="160"/>
                  </a:cubicBezTo>
                  <a:cubicBezTo>
                    <a:pt x="1914" y="158"/>
                    <a:pt x="1914" y="158"/>
                    <a:pt x="1914" y="158"/>
                  </a:cubicBezTo>
                  <a:cubicBezTo>
                    <a:pt x="1914" y="158"/>
                    <a:pt x="1914" y="158"/>
                    <a:pt x="1914" y="158"/>
                  </a:cubicBezTo>
                  <a:cubicBezTo>
                    <a:pt x="1908" y="159"/>
                    <a:pt x="1908" y="159"/>
                    <a:pt x="1908" y="159"/>
                  </a:cubicBezTo>
                  <a:cubicBezTo>
                    <a:pt x="1908" y="159"/>
                    <a:pt x="1908" y="159"/>
                    <a:pt x="1908" y="159"/>
                  </a:cubicBezTo>
                  <a:cubicBezTo>
                    <a:pt x="1907" y="163"/>
                    <a:pt x="1907" y="163"/>
                    <a:pt x="1907" y="163"/>
                  </a:cubicBezTo>
                  <a:cubicBezTo>
                    <a:pt x="1907" y="163"/>
                    <a:pt x="1907" y="163"/>
                    <a:pt x="1907" y="163"/>
                  </a:cubicBezTo>
                  <a:cubicBezTo>
                    <a:pt x="1907" y="166"/>
                    <a:pt x="1907" y="166"/>
                    <a:pt x="1907" y="166"/>
                  </a:cubicBezTo>
                  <a:cubicBezTo>
                    <a:pt x="1907" y="166"/>
                    <a:pt x="1907" y="166"/>
                    <a:pt x="1907" y="166"/>
                  </a:cubicBezTo>
                  <a:cubicBezTo>
                    <a:pt x="1907" y="169"/>
                    <a:pt x="1907" y="169"/>
                    <a:pt x="1907" y="169"/>
                  </a:cubicBezTo>
                  <a:cubicBezTo>
                    <a:pt x="1907" y="169"/>
                    <a:pt x="1907" y="169"/>
                    <a:pt x="1907" y="169"/>
                  </a:cubicBezTo>
                  <a:cubicBezTo>
                    <a:pt x="1908" y="171"/>
                    <a:pt x="1908" y="171"/>
                    <a:pt x="1908" y="171"/>
                  </a:cubicBezTo>
                  <a:cubicBezTo>
                    <a:pt x="1908" y="171"/>
                    <a:pt x="1908" y="171"/>
                    <a:pt x="1908" y="171"/>
                  </a:cubicBezTo>
                  <a:cubicBezTo>
                    <a:pt x="1907" y="174"/>
                    <a:pt x="1907" y="174"/>
                    <a:pt x="1907" y="174"/>
                  </a:cubicBezTo>
                  <a:cubicBezTo>
                    <a:pt x="1907" y="174"/>
                    <a:pt x="1907" y="174"/>
                    <a:pt x="1907" y="174"/>
                  </a:cubicBezTo>
                  <a:cubicBezTo>
                    <a:pt x="1907" y="177"/>
                    <a:pt x="1907" y="177"/>
                    <a:pt x="1907" y="177"/>
                  </a:cubicBezTo>
                  <a:cubicBezTo>
                    <a:pt x="1907" y="177"/>
                    <a:pt x="1907" y="177"/>
                    <a:pt x="1907" y="177"/>
                  </a:cubicBezTo>
                  <a:cubicBezTo>
                    <a:pt x="1906" y="180"/>
                    <a:pt x="1906" y="180"/>
                    <a:pt x="1906" y="180"/>
                  </a:cubicBezTo>
                  <a:cubicBezTo>
                    <a:pt x="1906" y="180"/>
                    <a:pt x="1906" y="180"/>
                    <a:pt x="1906" y="180"/>
                  </a:cubicBezTo>
                  <a:cubicBezTo>
                    <a:pt x="1905" y="183"/>
                    <a:pt x="1905" y="183"/>
                    <a:pt x="1905" y="183"/>
                  </a:cubicBezTo>
                  <a:cubicBezTo>
                    <a:pt x="1905" y="183"/>
                    <a:pt x="1905" y="183"/>
                    <a:pt x="1905" y="183"/>
                  </a:cubicBezTo>
                  <a:cubicBezTo>
                    <a:pt x="1905" y="185"/>
                    <a:pt x="1905" y="185"/>
                    <a:pt x="1905" y="185"/>
                  </a:cubicBezTo>
                  <a:cubicBezTo>
                    <a:pt x="1905" y="185"/>
                    <a:pt x="1905" y="185"/>
                    <a:pt x="1905" y="185"/>
                  </a:cubicBezTo>
                  <a:cubicBezTo>
                    <a:pt x="1906" y="187"/>
                    <a:pt x="1906" y="187"/>
                    <a:pt x="1906" y="187"/>
                  </a:cubicBezTo>
                  <a:cubicBezTo>
                    <a:pt x="1906" y="187"/>
                    <a:pt x="1906" y="187"/>
                    <a:pt x="1906" y="187"/>
                  </a:cubicBezTo>
                  <a:cubicBezTo>
                    <a:pt x="1907" y="189"/>
                    <a:pt x="1907" y="189"/>
                    <a:pt x="1907" y="189"/>
                  </a:cubicBezTo>
                  <a:cubicBezTo>
                    <a:pt x="1907" y="189"/>
                    <a:pt x="1907" y="189"/>
                    <a:pt x="1907" y="189"/>
                  </a:cubicBezTo>
                  <a:cubicBezTo>
                    <a:pt x="1908" y="190"/>
                    <a:pt x="1908" y="190"/>
                    <a:pt x="1908" y="190"/>
                  </a:cubicBezTo>
                  <a:cubicBezTo>
                    <a:pt x="1908" y="190"/>
                    <a:pt x="1908" y="190"/>
                    <a:pt x="1908" y="190"/>
                  </a:cubicBezTo>
                  <a:cubicBezTo>
                    <a:pt x="1909" y="192"/>
                    <a:pt x="1909" y="192"/>
                    <a:pt x="1909" y="192"/>
                  </a:cubicBezTo>
                  <a:cubicBezTo>
                    <a:pt x="1909" y="192"/>
                    <a:pt x="1909" y="192"/>
                    <a:pt x="1909" y="192"/>
                  </a:cubicBezTo>
                  <a:cubicBezTo>
                    <a:pt x="1910" y="193"/>
                    <a:pt x="1910" y="193"/>
                    <a:pt x="1910" y="193"/>
                  </a:cubicBezTo>
                  <a:cubicBezTo>
                    <a:pt x="1910" y="193"/>
                    <a:pt x="1910" y="193"/>
                    <a:pt x="1910" y="193"/>
                  </a:cubicBezTo>
                  <a:cubicBezTo>
                    <a:pt x="1911" y="194"/>
                    <a:pt x="1911" y="194"/>
                    <a:pt x="1911" y="194"/>
                  </a:cubicBezTo>
                  <a:cubicBezTo>
                    <a:pt x="1911" y="194"/>
                    <a:pt x="1911" y="194"/>
                    <a:pt x="1911" y="194"/>
                  </a:cubicBezTo>
                  <a:cubicBezTo>
                    <a:pt x="1914" y="194"/>
                    <a:pt x="1914" y="194"/>
                    <a:pt x="1914" y="194"/>
                  </a:cubicBezTo>
                  <a:lnTo>
                    <a:pt x="1916" y="194"/>
                  </a:lnTo>
                  <a:close/>
                  <a:moveTo>
                    <a:pt x="1879" y="168"/>
                  </a:moveTo>
                  <a:cubicBezTo>
                    <a:pt x="1881" y="168"/>
                    <a:pt x="1881" y="168"/>
                    <a:pt x="1881" y="168"/>
                  </a:cubicBezTo>
                  <a:cubicBezTo>
                    <a:pt x="1881" y="168"/>
                    <a:pt x="1881" y="168"/>
                    <a:pt x="1881" y="168"/>
                  </a:cubicBezTo>
                  <a:cubicBezTo>
                    <a:pt x="1882" y="168"/>
                    <a:pt x="1882" y="168"/>
                    <a:pt x="1882" y="168"/>
                  </a:cubicBezTo>
                  <a:cubicBezTo>
                    <a:pt x="1882" y="168"/>
                    <a:pt x="1882" y="168"/>
                    <a:pt x="1882" y="168"/>
                  </a:cubicBezTo>
                  <a:cubicBezTo>
                    <a:pt x="1883" y="167"/>
                    <a:pt x="1883" y="167"/>
                    <a:pt x="1883" y="167"/>
                  </a:cubicBezTo>
                  <a:cubicBezTo>
                    <a:pt x="1883" y="167"/>
                    <a:pt x="1883" y="167"/>
                    <a:pt x="1883" y="167"/>
                  </a:cubicBezTo>
                  <a:cubicBezTo>
                    <a:pt x="1885" y="165"/>
                    <a:pt x="1885" y="165"/>
                    <a:pt x="1885" y="165"/>
                  </a:cubicBezTo>
                  <a:cubicBezTo>
                    <a:pt x="1885" y="165"/>
                    <a:pt x="1885" y="165"/>
                    <a:pt x="1885" y="165"/>
                  </a:cubicBezTo>
                  <a:cubicBezTo>
                    <a:pt x="1886" y="165"/>
                    <a:pt x="1886" y="165"/>
                    <a:pt x="1886" y="165"/>
                  </a:cubicBezTo>
                  <a:cubicBezTo>
                    <a:pt x="1886" y="165"/>
                    <a:pt x="1886" y="165"/>
                    <a:pt x="1886" y="165"/>
                  </a:cubicBezTo>
                  <a:cubicBezTo>
                    <a:pt x="1887" y="164"/>
                    <a:pt x="1887" y="164"/>
                    <a:pt x="1887" y="164"/>
                  </a:cubicBezTo>
                  <a:cubicBezTo>
                    <a:pt x="1887" y="164"/>
                    <a:pt x="1887" y="164"/>
                    <a:pt x="1887" y="164"/>
                  </a:cubicBezTo>
                  <a:cubicBezTo>
                    <a:pt x="1888" y="163"/>
                    <a:pt x="1888" y="163"/>
                    <a:pt x="1888" y="163"/>
                  </a:cubicBezTo>
                  <a:cubicBezTo>
                    <a:pt x="1888" y="163"/>
                    <a:pt x="1888" y="163"/>
                    <a:pt x="1888" y="163"/>
                  </a:cubicBezTo>
                  <a:cubicBezTo>
                    <a:pt x="1891" y="162"/>
                    <a:pt x="1891" y="162"/>
                    <a:pt x="1891" y="162"/>
                  </a:cubicBezTo>
                  <a:cubicBezTo>
                    <a:pt x="1891" y="162"/>
                    <a:pt x="1891" y="162"/>
                    <a:pt x="1891" y="162"/>
                  </a:cubicBezTo>
                  <a:cubicBezTo>
                    <a:pt x="1890" y="159"/>
                    <a:pt x="1890" y="159"/>
                    <a:pt x="1890" y="159"/>
                  </a:cubicBezTo>
                  <a:cubicBezTo>
                    <a:pt x="1890" y="159"/>
                    <a:pt x="1890" y="159"/>
                    <a:pt x="1890" y="159"/>
                  </a:cubicBezTo>
                  <a:cubicBezTo>
                    <a:pt x="1890" y="157"/>
                    <a:pt x="1890" y="157"/>
                    <a:pt x="1890" y="157"/>
                  </a:cubicBezTo>
                  <a:cubicBezTo>
                    <a:pt x="1890" y="157"/>
                    <a:pt x="1890" y="157"/>
                    <a:pt x="1890" y="157"/>
                  </a:cubicBezTo>
                  <a:cubicBezTo>
                    <a:pt x="1888" y="154"/>
                    <a:pt x="1888" y="154"/>
                    <a:pt x="1888" y="154"/>
                  </a:cubicBezTo>
                  <a:cubicBezTo>
                    <a:pt x="1888" y="154"/>
                    <a:pt x="1888" y="154"/>
                    <a:pt x="1888" y="154"/>
                  </a:cubicBezTo>
                  <a:cubicBezTo>
                    <a:pt x="1886" y="150"/>
                    <a:pt x="1886" y="150"/>
                    <a:pt x="1886" y="150"/>
                  </a:cubicBezTo>
                  <a:cubicBezTo>
                    <a:pt x="1886" y="150"/>
                    <a:pt x="1886" y="150"/>
                    <a:pt x="1886" y="150"/>
                  </a:cubicBezTo>
                  <a:cubicBezTo>
                    <a:pt x="1882" y="148"/>
                    <a:pt x="1882" y="148"/>
                    <a:pt x="1882" y="148"/>
                  </a:cubicBezTo>
                  <a:cubicBezTo>
                    <a:pt x="1882" y="148"/>
                    <a:pt x="1882" y="148"/>
                    <a:pt x="1882" y="148"/>
                  </a:cubicBezTo>
                  <a:cubicBezTo>
                    <a:pt x="1878" y="145"/>
                    <a:pt x="1878" y="145"/>
                    <a:pt x="1878" y="145"/>
                  </a:cubicBezTo>
                  <a:cubicBezTo>
                    <a:pt x="1878" y="145"/>
                    <a:pt x="1878" y="145"/>
                    <a:pt x="1878" y="145"/>
                  </a:cubicBezTo>
                  <a:cubicBezTo>
                    <a:pt x="1875" y="144"/>
                    <a:pt x="1875" y="144"/>
                    <a:pt x="1875" y="144"/>
                  </a:cubicBezTo>
                  <a:cubicBezTo>
                    <a:pt x="1875" y="144"/>
                    <a:pt x="1875" y="144"/>
                    <a:pt x="1875" y="144"/>
                  </a:cubicBezTo>
                  <a:cubicBezTo>
                    <a:pt x="1872" y="143"/>
                    <a:pt x="1872" y="143"/>
                    <a:pt x="1872" y="143"/>
                  </a:cubicBezTo>
                  <a:cubicBezTo>
                    <a:pt x="1872" y="143"/>
                    <a:pt x="1872" y="143"/>
                    <a:pt x="1872" y="143"/>
                  </a:cubicBezTo>
                  <a:cubicBezTo>
                    <a:pt x="1870" y="145"/>
                    <a:pt x="1870" y="145"/>
                    <a:pt x="1870" y="145"/>
                  </a:cubicBezTo>
                  <a:cubicBezTo>
                    <a:pt x="1870" y="145"/>
                    <a:pt x="1870" y="145"/>
                    <a:pt x="1870" y="145"/>
                  </a:cubicBezTo>
                  <a:cubicBezTo>
                    <a:pt x="1869" y="147"/>
                    <a:pt x="1869" y="147"/>
                    <a:pt x="1869" y="147"/>
                  </a:cubicBezTo>
                  <a:cubicBezTo>
                    <a:pt x="1869" y="147"/>
                    <a:pt x="1869" y="147"/>
                    <a:pt x="1869" y="147"/>
                  </a:cubicBezTo>
                  <a:cubicBezTo>
                    <a:pt x="1867" y="149"/>
                    <a:pt x="1867" y="149"/>
                    <a:pt x="1867" y="149"/>
                  </a:cubicBezTo>
                  <a:cubicBezTo>
                    <a:pt x="1867" y="149"/>
                    <a:pt x="1867" y="149"/>
                    <a:pt x="1867" y="149"/>
                  </a:cubicBezTo>
                  <a:cubicBezTo>
                    <a:pt x="1866" y="150"/>
                    <a:pt x="1866" y="150"/>
                    <a:pt x="1866" y="150"/>
                  </a:cubicBezTo>
                  <a:cubicBezTo>
                    <a:pt x="1866" y="150"/>
                    <a:pt x="1866" y="150"/>
                    <a:pt x="1866" y="150"/>
                  </a:cubicBezTo>
                  <a:cubicBezTo>
                    <a:pt x="1864" y="152"/>
                    <a:pt x="1864" y="152"/>
                    <a:pt x="1864" y="152"/>
                  </a:cubicBezTo>
                  <a:cubicBezTo>
                    <a:pt x="1864" y="152"/>
                    <a:pt x="1864" y="152"/>
                    <a:pt x="1864" y="152"/>
                  </a:cubicBezTo>
                  <a:cubicBezTo>
                    <a:pt x="1863" y="153"/>
                    <a:pt x="1863" y="153"/>
                    <a:pt x="1863" y="153"/>
                  </a:cubicBezTo>
                  <a:cubicBezTo>
                    <a:pt x="1863" y="153"/>
                    <a:pt x="1863" y="153"/>
                    <a:pt x="1863" y="153"/>
                  </a:cubicBezTo>
                  <a:cubicBezTo>
                    <a:pt x="1860" y="155"/>
                    <a:pt x="1860" y="155"/>
                    <a:pt x="1860" y="155"/>
                  </a:cubicBezTo>
                  <a:cubicBezTo>
                    <a:pt x="1860" y="155"/>
                    <a:pt x="1860" y="155"/>
                    <a:pt x="1860" y="155"/>
                  </a:cubicBezTo>
                  <a:cubicBezTo>
                    <a:pt x="1859" y="155"/>
                    <a:pt x="1859" y="155"/>
                    <a:pt x="1859" y="155"/>
                  </a:cubicBezTo>
                  <a:cubicBezTo>
                    <a:pt x="1859" y="155"/>
                    <a:pt x="1859" y="155"/>
                    <a:pt x="1859" y="155"/>
                  </a:cubicBezTo>
                  <a:cubicBezTo>
                    <a:pt x="1859" y="159"/>
                    <a:pt x="1859" y="159"/>
                    <a:pt x="1859" y="159"/>
                  </a:cubicBezTo>
                  <a:cubicBezTo>
                    <a:pt x="1859" y="159"/>
                    <a:pt x="1859" y="159"/>
                    <a:pt x="1859" y="159"/>
                  </a:cubicBezTo>
                  <a:cubicBezTo>
                    <a:pt x="1860" y="162"/>
                    <a:pt x="1860" y="162"/>
                    <a:pt x="1860" y="162"/>
                  </a:cubicBezTo>
                  <a:cubicBezTo>
                    <a:pt x="1860" y="162"/>
                    <a:pt x="1860" y="162"/>
                    <a:pt x="1860" y="162"/>
                  </a:cubicBezTo>
                  <a:cubicBezTo>
                    <a:pt x="1863" y="163"/>
                    <a:pt x="1863" y="163"/>
                    <a:pt x="1863" y="163"/>
                  </a:cubicBezTo>
                  <a:cubicBezTo>
                    <a:pt x="1863" y="163"/>
                    <a:pt x="1863" y="163"/>
                    <a:pt x="1863" y="163"/>
                  </a:cubicBezTo>
                  <a:cubicBezTo>
                    <a:pt x="1865" y="164"/>
                    <a:pt x="1865" y="164"/>
                    <a:pt x="1865" y="164"/>
                  </a:cubicBezTo>
                  <a:cubicBezTo>
                    <a:pt x="1865" y="164"/>
                    <a:pt x="1865" y="164"/>
                    <a:pt x="1865" y="164"/>
                  </a:cubicBezTo>
                  <a:cubicBezTo>
                    <a:pt x="1868" y="165"/>
                    <a:pt x="1868" y="165"/>
                    <a:pt x="1868" y="165"/>
                  </a:cubicBezTo>
                  <a:cubicBezTo>
                    <a:pt x="1868" y="165"/>
                    <a:pt x="1868" y="165"/>
                    <a:pt x="1868" y="165"/>
                  </a:cubicBezTo>
                  <a:cubicBezTo>
                    <a:pt x="1870" y="166"/>
                    <a:pt x="1870" y="166"/>
                    <a:pt x="1870" y="166"/>
                  </a:cubicBezTo>
                  <a:cubicBezTo>
                    <a:pt x="1870" y="166"/>
                    <a:pt x="1870" y="166"/>
                    <a:pt x="1870" y="166"/>
                  </a:cubicBezTo>
                  <a:cubicBezTo>
                    <a:pt x="1872" y="167"/>
                    <a:pt x="1872" y="167"/>
                    <a:pt x="1872" y="167"/>
                  </a:cubicBezTo>
                  <a:cubicBezTo>
                    <a:pt x="1872" y="167"/>
                    <a:pt x="1872" y="167"/>
                    <a:pt x="1872" y="167"/>
                  </a:cubicBezTo>
                  <a:cubicBezTo>
                    <a:pt x="1874" y="168"/>
                    <a:pt x="1874" y="168"/>
                    <a:pt x="1874" y="168"/>
                  </a:cubicBezTo>
                  <a:cubicBezTo>
                    <a:pt x="1874" y="168"/>
                    <a:pt x="1874" y="168"/>
                    <a:pt x="1874" y="168"/>
                  </a:cubicBezTo>
                  <a:cubicBezTo>
                    <a:pt x="1877" y="168"/>
                    <a:pt x="1877" y="168"/>
                    <a:pt x="1877" y="168"/>
                  </a:cubicBezTo>
                  <a:lnTo>
                    <a:pt x="1879" y="168"/>
                  </a:lnTo>
                  <a:close/>
                  <a:moveTo>
                    <a:pt x="583" y="131"/>
                  </a:moveTo>
                  <a:cubicBezTo>
                    <a:pt x="583" y="130"/>
                    <a:pt x="583" y="130"/>
                    <a:pt x="583" y="130"/>
                  </a:cubicBezTo>
                  <a:cubicBezTo>
                    <a:pt x="583" y="130"/>
                    <a:pt x="583" y="130"/>
                    <a:pt x="583" y="130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6"/>
                    <a:pt x="583" y="126"/>
                    <a:pt x="583" y="126"/>
                  </a:cubicBezTo>
                  <a:cubicBezTo>
                    <a:pt x="583" y="126"/>
                    <a:pt x="583" y="126"/>
                    <a:pt x="583" y="126"/>
                  </a:cubicBezTo>
                  <a:cubicBezTo>
                    <a:pt x="583" y="125"/>
                    <a:pt x="583" y="125"/>
                    <a:pt x="583" y="125"/>
                  </a:cubicBezTo>
                  <a:cubicBezTo>
                    <a:pt x="583" y="125"/>
                    <a:pt x="583" y="125"/>
                    <a:pt x="583" y="125"/>
                  </a:cubicBezTo>
                  <a:cubicBezTo>
                    <a:pt x="583" y="123"/>
                    <a:pt x="583" y="123"/>
                    <a:pt x="583" y="123"/>
                  </a:cubicBezTo>
                  <a:cubicBezTo>
                    <a:pt x="583" y="123"/>
                    <a:pt x="583" y="123"/>
                    <a:pt x="583" y="123"/>
                  </a:cubicBezTo>
                  <a:cubicBezTo>
                    <a:pt x="583" y="122"/>
                    <a:pt x="583" y="122"/>
                    <a:pt x="583" y="122"/>
                  </a:cubicBezTo>
                  <a:cubicBezTo>
                    <a:pt x="583" y="122"/>
                    <a:pt x="583" y="122"/>
                    <a:pt x="583" y="122"/>
                  </a:cubicBezTo>
                  <a:cubicBezTo>
                    <a:pt x="583" y="119"/>
                    <a:pt x="583" y="119"/>
                    <a:pt x="583" y="119"/>
                  </a:cubicBezTo>
                  <a:cubicBezTo>
                    <a:pt x="583" y="119"/>
                    <a:pt x="583" y="119"/>
                    <a:pt x="583" y="119"/>
                  </a:cubicBezTo>
                  <a:cubicBezTo>
                    <a:pt x="607" y="111"/>
                    <a:pt x="607" y="111"/>
                    <a:pt x="607" y="111"/>
                  </a:cubicBezTo>
                  <a:cubicBezTo>
                    <a:pt x="607" y="111"/>
                    <a:pt x="607" y="111"/>
                    <a:pt x="607" y="111"/>
                  </a:cubicBezTo>
                  <a:cubicBezTo>
                    <a:pt x="604" y="114"/>
                    <a:pt x="604" y="114"/>
                    <a:pt x="604" y="114"/>
                  </a:cubicBezTo>
                  <a:cubicBezTo>
                    <a:pt x="604" y="114"/>
                    <a:pt x="604" y="114"/>
                    <a:pt x="604" y="114"/>
                  </a:cubicBezTo>
                  <a:cubicBezTo>
                    <a:pt x="602" y="117"/>
                    <a:pt x="602" y="117"/>
                    <a:pt x="602" y="117"/>
                  </a:cubicBezTo>
                  <a:cubicBezTo>
                    <a:pt x="602" y="117"/>
                    <a:pt x="602" y="117"/>
                    <a:pt x="602" y="117"/>
                  </a:cubicBezTo>
                  <a:cubicBezTo>
                    <a:pt x="599" y="120"/>
                    <a:pt x="599" y="120"/>
                    <a:pt x="599" y="120"/>
                  </a:cubicBezTo>
                  <a:cubicBezTo>
                    <a:pt x="599" y="120"/>
                    <a:pt x="599" y="120"/>
                    <a:pt x="599" y="120"/>
                  </a:cubicBezTo>
                  <a:cubicBezTo>
                    <a:pt x="597" y="123"/>
                    <a:pt x="597" y="123"/>
                    <a:pt x="597" y="123"/>
                  </a:cubicBezTo>
                  <a:cubicBezTo>
                    <a:pt x="597" y="123"/>
                    <a:pt x="597" y="123"/>
                    <a:pt x="597" y="123"/>
                  </a:cubicBezTo>
                  <a:cubicBezTo>
                    <a:pt x="593" y="126"/>
                    <a:pt x="593" y="126"/>
                    <a:pt x="593" y="126"/>
                  </a:cubicBezTo>
                  <a:cubicBezTo>
                    <a:pt x="593" y="126"/>
                    <a:pt x="593" y="126"/>
                    <a:pt x="593" y="126"/>
                  </a:cubicBezTo>
                  <a:cubicBezTo>
                    <a:pt x="591" y="128"/>
                    <a:pt x="591" y="128"/>
                    <a:pt x="591" y="128"/>
                  </a:cubicBezTo>
                  <a:cubicBezTo>
                    <a:pt x="591" y="128"/>
                    <a:pt x="591" y="128"/>
                    <a:pt x="591" y="128"/>
                  </a:cubicBezTo>
                  <a:cubicBezTo>
                    <a:pt x="587" y="130"/>
                    <a:pt x="587" y="130"/>
                    <a:pt x="587" y="130"/>
                  </a:cubicBezTo>
                  <a:cubicBezTo>
                    <a:pt x="587" y="130"/>
                    <a:pt x="587" y="130"/>
                    <a:pt x="587" y="130"/>
                  </a:cubicBezTo>
                  <a:cubicBezTo>
                    <a:pt x="584" y="131"/>
                    <a:pt x="584" y="131"/>
                    <a:pt x="584" y="131"/>
                  </a:cubicBezTo>
                  <a:lnTo>
                    <a:pt x="583" y="131"/>
                  </a:lnTo>
                  <a:close/>
                  <a:moveTo>
                    <a:pt x="1853" y="121"/>
                  </a:moveTo>
                  <a:cubicBezTo>
                    <a:pt x="1854" y="121"/>
                    <a:pt x="1854" y="121"/>
                    <a:pt x="1854" y="121"/>
                  </a:cubicBezTo>
                  <a:lnTo>
                    <a:pt x="1853" y="121"/>
                  </a:lnTo>
                  <a:close/>
                  <a:moveTo>
                    <a:pt x="196" y="69"/>
                  </a:moveTo>
                  <a:cubicBezTo>
                    <a:pt x="202" y="68"/>
                    <a:pt x="202" y="68"/>
                    <a:pt x="202" y="68"/>
                  </a:cubicBezTo>
                  <a:cubicBezTo>
                    <a:pt x="202" y="68"/>
                    <a:pt x="202" y="68"/>
                    <a:pt x="202" y="68"/>
                  </a:cubicBezTo>
                  <a:cubicBezTo>
                    <a:pt x="211" y="67"/>
                    <a:pt x="211" y="67"/>
                    <a:pt x="211" y="67"/>
                  </a:cubicBezTo>
                  <a:cubicBezTo>
                    <a:pt x="211" y="67"/>
                    <a:pt x="211" y="67"/>
                    <a:pt x="211" y="67"/>
                  </a:cubicBezTo>
                  <a:cubicBezTo>
                    <a:pt x="219" y="67"/>
                    <a:pt x="219" y="67"/>
                    <a:pt x="219" y="67"/>
                  </a:cubicBezTo>
                  <a:cubicBezTo>
                    <a:pt x="219" y="67"/>
                    <a:pt x="219" y="67"/>
                    <a:pt x="219" y="67"/>
                  </a:cubicBezTo>
                  <a:cubicBezTo>
                    <a:pt x="228" y="67"/>
                    <a:pt x="228" y="67"/>
                    <a:pt x="228" y="67"/>
                  </a:cubicBezTo>
                  <a:cubicBezTo>
                    <a:pt x="228" y="67"/>
                    <a:pt x="228" y="67"/>
                    <a:pt x="228" y="67"/>
                  </a:cubicBezTo>
                  <a:cubicBezTo>
                    <a:pt x="234" y="67"/>
                    <a:pt x="234" y="67"/>
                    <a:pt x="234" y="67"/>
                  </a:cubicBezTo>
                  <a:cubicBezTo>
                    <a:pt x="234" y="67"/>
                    <a:pt x="234" y="67"/>
                    <a:pt x="234" y="67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248" y="64"/>
                    <a:pt x="248" y="64"/>
                    <a:pt x="248" y="64"/>
                  </a:cubicBezTo>
                  <a:cubicBezTo>
                    <a:pt x="248" y="64"/>
                    <a:pt x="248" y="64"/>
                    <a:pt x="248" y="64"/>
                  </a:cubicBezTo>
                  <a:cubicBezTo>
                    <a:pt x="253" y="59"/>
                    <a:pt x="253" y="59"/>
                    <a:pt x="253" y="59"/>
                  </a:cubicBezTo>
                  <a:cubicBezTo>
                    <a:pt x="253" y="59"/>
                    <a:pt x="253" y="59"/>
                    <a:pt x="253" y="59"/>
                  </a:cubicBezTo>
                  <a:cubicBezTo>
                    <a:pt x="252" y="57"/>
                    <a:pt x="252" y="57"/>
                    <a:pt x="252" y="57"/>
                  </a:cubicBezTo>
                  <a:cubicBezTo>
                    <a:pt x="252" y="57"/>
                    <a:pt x="252" y="57"/>
                    <a:pt x="252" y="57"/>
                  </a:cubicBezTo>
                  <a:cubicBezTo>
                    <a:pt x="252" y="54"/>
                    <a:pt x="252" y="54"/>
                    <a:pt x="252" y="54"/>
                  </a:cubicBezTo>
                  <a:cubicBezTo>
                    <a:pt x="252" y="54"/>
                    <a:pt x="252" y="54"/>
                    <a:pt x="252" y="54"/>
                  </a:cubicBezTo>
                  <a:cubicBezTo>
                    <a:pt x="251" y="52"/>
                    <a:pt x="251" y="52"/>
                    <a:pt x="251" y="52"/>
                  </a:cubicBezTo>
                  <a:cubicBezTo>
                    <a:pt x="251" y="52"/>
                    <a:pt x="251" y="52"/>
                    <a:pt x="251" y="52"/>
                  </a:cubicBezTo>
                  <a:cubicBezTo>
                    <a:pt x="250" y="49"/>
                    <a:pt x="250" y="49"/>
                    <a:pt x="250" y="49"/>
                  </a:cubicBezTo>
                  <a:cubicBezTo>
                    <a:pt x="250" y="49"/>
                    <a:pt x="250" y="49"/>
                    <a:pt x="250" y="49"/>
                  </a:cubicBezTo>
                  <a:cubicBezTo>
                    <a:pt x="248" y="47"/>
                    <a:pt x="248" y="47"/>
                    <a:pt x="248" y="47"/>
                  </a:cubicBezTo>
                  <a:cubicBezTo>
                    <a:pt x="248" y="47"/>
                    <a:pt x="248" y="47"/>
                    <a:pt x="248" y="47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244" y="44"/>
                    <a:pt x="244" y="44"/>
                    <a:pt x="244" y="44"/>
                  </a:cubicBezTo>
                  <a:cubicBezTo>
                    <a:pt x="244" y="44"/>
                    <a:pt x="244" y="44"/>
                    <a:pt x="244" y="44"/>
                  </a:cubicBezTo>
                  <a:cubicBezTo>
                    <a:pt x="244" y="41"/>
                    <a:pt x="244" y="41"/>
                    <a:pt x="244" y="41"/>
                  </a:cubicBezTo>
                  <a:cubicBezTo>
                    <a:pt x="244" y="41"/>
                    <a:pt x="244" y="41"/>
                    <a:pt x="244" y="41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198" y="18"/>
                    <a:pt x="198" y="18"/>
                    <a:pt x="198" y="18"/>
                  </a:cubicBezTo>
                  <a:cubicBezTo>
                    <a:pt x="198" y="18"/>
                    <a:pt x="198" y="18"/>
                    <a:pt x="198" y="18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68" y="14"/>
                    <a:pt x="168" y="14"/>
                    <a:pt x="168" y="14"/>
                  </a:cubicBezTo>
                  <a:cubicBezTo>
                    <a:pt x="168" y="14"/>
                    <a:pt x="168" y="14"/>
                    <a:pt x="168" y="14"/>
                  </a:cubicBezTo>
                  <a:cubicBezTo>
                    <a:pt x="167" y="16"/>
                    <a:pt x="167" y="16"/>
                    <a:pt x="167" y="16"/>
                  </a:cubicBezTo>
                  <a:cubicBezTo>
                    <a:pt x="167" y="16"/>
                    <a:pt x="167" y="16"/>
                    <a:pt x="167" y="16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7" y="22"/>
                    <a:pt x="167" y="22"/>
                    <a:pt x="167" y="22"/>
                  </a:cubicBezTo>
                  <a:cubicBezTo>
                    <a:pt x="167" y="22"/>
                    <a:pt x="167" y="22"/>
                    <a:pt x="167" y="22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2" y="43"/>
                    <a:pt x="192" y="43"/>
                    <a:pt x="192" y="43"/>
                  </a:cubicBezTo>
                  <a:cubicBezTo>
                    <a:pt x="192" y="43"/>
                    <a:pt x="192" y="43"/>
                    <a:pt x="192" y="43"/>
                  </a:cubicBezTo>
                  <a:cubicBezTo>
                    <a:pt x="193" y="46"/>
                    <a:pt x="193" y="46"/>
                    <a:pt x="193" y="46"/>
                  </a:cubicBezTo>
                  <a:cubicBezTo>
                    <a:pt x="193" y="46"/>
                    <a:pt x="193" y="46"/>
                    <a:pt x="193" y="46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96" y="48"/>
                    <a:pt x="196" y="48"/>
                    <a:pt x="196" y="48"/>
                  </a:cubicBezTo>
                  <a:cubicBezTo>
                    <a:pt x="196" y="48"/>
                    <a:pt x="196" y="48"/>
                    <a:pt x="196" y="48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198" y="50"/>
                    <a:pt x="198" y="50"/>
                    <a:pt x="198" y="50"/>
                  </a:cubicBezTo>
                  <a:cubicBezTo>
                    <a:pt x="198" y="50"/>
                    <a:pt x="198" y="50"/>
                    <a:pt x="198" y="50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8" y="61"/>
                    <a:pt x="198" y="61"/>
                    <a:pt x="198" y="61"/>
                  </a:cubicBezTo>
                  <a:cubicBezTo>
                    <a:pt x="198" y="61"/>
                    <a:pt x="198" y="61"/>
                    <a:pt x="198" y="61"/>
                  </a:cubicBezTo>
                  <a:cubicBezTo>
                    <a:pt x="197" y="64"/>
                    <a:pt x="197" y="64"/>
                    <a:pt x="197" y="64"/>
                  </a:cubicBezTo>
                  <a:cubicBezTo>
                    <a:pt x="197" y="64"/>
                    <a:pt x="197" y="64"/>
                    <a:pt x="197" y="64"/>
                  </a:cubicBezTo>
                  <a:cubicBezTo>
                    <a:pt x="196" y="65"/>
                    <a:pt x="196" y="65"/>
                    <a:pt x="196" y="65"/>
                  </a:cubicBezTo>
                  <a:cubicBezTo>
                    <a:pt x="196" y="65"/>
                    <a:pt x="196" y="65"/>
                    <a:pt x="196" y="65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196" y="68"/>
                    <a:pt x="196" y="68"/>
                    <a:pt x="196" y="68"/>
                  </a:cubicBezTo>
                  <a:lnTo>
                    <a:pt x="196" y="69"/>
                  </a:lnTo>
                  <a:close/>
                </a:path>
              </a:pathLst>
            </a:custGeom>
            <a:solidFill>
              <a:srgbClr val="B6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íṧlíḓê"/>
            <p:cNvSpPr/>
            <p:nvPr userDrawn="1"/>
          </p:nvSpPr>
          <p:spPr bwMode="auto">
            <a:xfrm>
              <a:off x="4816081" y="4076932"/>
              <a:ext cx="4728471" cy="131499"/>
            </a:xfrm>
            <a:custGeom>
              <a:avLst/>
              <a:gdLst>
                <a:gd name="T0" fmla="*/ 28 w 2078"/>
                <a:gd name="T1" fmla="*/ 9 h 58"/>
                <a:gd name="T2" fmla="*/ 38 w 2078"/>
                <a:gd name="T3" fmla="*/ 57 h 58"/>
                <a:gd name="T4" fmla="*/ 111 w 2078"/>
                <a:gd name="T5" fmla="*/ 2 h 58"/>
                <a:gd name="T6" fmla="*/ 87 w 2078"/>
                <a:gd name="T7" fmla="*/ 2 h 58"/>
                <a:gd name="T8" fmla="*/ 111 w 2078"/>
                <a:gd name="T9" fmla="*/ 2 h 58"/>
                <a:gd name="T10" fmla="*/ 176 w 2078"/>
                <a:gd name="T11" fmla="*/ 2 h 58"/>
                <a:gd name="T12" fmla="*/ 169 w 2078"/>
                <a:gd name="T13" fmla="*/ 12 h 58"/>
                <a:gd name="T14" fmla="*/ 253 w 2078"/>
                <a:gd name="T15" fmla="*/ 45 h 58"/>
                <a:gd name="T16" fmla="*/ 226 w 2078"/>
                <a:gd name="T17" fmla="*/ 11 h 58"/>
                <a:gd name="T18" fmla="*/ 324 w 2078"/>
                <a:gd name="T19" fmla="*/ 48 h 58"/>
                <a:gd name="T20" fmla="*/ 311 w 2078"/>
                <a:gd name="T21" fmla="*/ 0 h 58"/>
                <a:gd name="T22" fmla="*/ 314 w 2078"/>
                <a:gd name="T23" fmla="*/ 27 h 58"/>
                <a:gd name="T24" fmla="*/ 395 w 2078"/>
                <a:gd name="T25" fmla="*/ 48 h 58"/>
                <a:gd name="T26" fmla="*/ 396 w 2078"/>
                <a:gd name="T27" fmla="*/ 2 h 58"/>
                <a:gd name="T28" fmla="*/ 443 w 2078"/>
                <a:gd name="T29" fmla="*/ 30 h 58"/>
                <a:gd name="T30" fmla="*/ 470 w 2078"/>
                <a:gd name="T31" fmla="*/ 9 h 58"/>
                <a:gd name="T32" fmla="*/ 535 w 2078"/>
                <a:gd name="T33" fmla="*/ 2 h 58"/>
                <a:gd name="T34" fmla="*/ 550 w 2078"/>
                <a:gd name="T35" fmla="*/ 57 h 58"/>
                <a:gd name="T36" fmla="*/ 600 w 2078"/>
                <a:gd name="T37" fmla="*/ 30 h 58"/>
                <a:gd name="T38" fmla="*/ 614 w 2078"/>
                <a:gd name="T39" fmla="*/ 58 h 58"/>
                <a:gd name="T40" fmla="*/ 627 w 2078"/>
                <a:gd name="T41" fmla="*/ 37 h 58"/>
                <a:gd name="T42" fmla="*/ 692 w 2078"/>
                <a:gd name="T43" fmla="*/ 32 h 58"/>
                <a:gd name="T44" fmla="*/ 728 w 2078"/>
                <a:gd name="T45" fmla="*/ 2 h 58"/>
                <a:gd name="T46" fmla="*/ 790 w 2078"/>
                <a:gd name="T47" fmla="*/ 45 h 58"/>
                <a:gd name="T48" fmla="*/ 763 w 2078"/>
                <a:gd name="T49" fmla="*/ 11 h 58"/>
                <a:gd name="T50" fmla="*/ 836 w 2078"/>
                <a:gd name="T51" fmla="*/ 57 h 58"/>
                <a:gd name="T52" fmla="*/ 882 w 2078"/>
                <a:gd name="T53" fmla="*/ 45 h 58"/>
                <a:gd name="T54" fmla="*/ 964 w 2078"/>
                <a:gd name="T55" fmla="*/ 57 h 58"/>
                <a:gd name="T56" fmla="*/ 939 w 2078"/>
                <a:gd name="T57" fmla="*/ 24 h 58"/>
                <a:gd name="T58" fmla="*/ 998 w 2078"/>
                <a:gd name="T59" fmla="*/ 11 h 58"/>
                <a:gd name="T60" fmla="*/ 998 w 2078"/>
                <a:gd name="T61" fmla="*/ 35 h 58"/>
                <a:gd name="T62" fmla="*/ 1027 w 2078"/>
                <a:gd name="T63" fmla="*/ 42 h 58"/>
                <a:gd name="T64" fmla="*/ 987 w 2078"/>
                <a:gd name="T65" fmla="*/ 57 h 58"/>
                <a:gd name="T66" fmla="*/ 1068 w 2078"/>
                <a:gd name="T67" fmla="*/ 34 h 58"/>
                <a:gd name="T68" fmla="*/ 1070 w 2078"/>
                <a:gd name="T69" fmla="*/ 58 h 58"/>
                <a:gd name="T70" fmla="*/ 1080 w 2078"/>
                <a:gd name="T71" fmla="*/ 18 h 58"/>
                <a:gd name="T72" fmla="*/ 1127 w 2078"/>
                <a:gd name="T73" fmla="*/ 2 h 58"/>
                <a:gd name="T74" fmla="*/ 1190 w 2078"/>
                <a:gd name="T75" fmla="*/ 11 h 58"/>
                <a:gd name="T76" fmla="*/ 1236 w 2078"/>
                <a:gd name="T77" fmla="*/ 39 h 58"/>
                <a:gd name="T78" fmla="*/ 1224 w 2078"/>
                <a:gd name="T79" fmla="*/ 39 h 58"/>
                <a:gd name="T80" fmla="*/ 1315 w 2078"/>
                <a:gd name="T81" fmla="*/ 58 h 58"/>
                <a:gd name="T82" fmla="*/ 1375 w 2078"/>
                <a:gd name="T83" fmla="*/ 57 h 58"/>
                <a:gd name="T84" fmla="*/ 1399 w 2078"/>
                <a:gd name="T85" fmla="*/ 11 h 58"/>
                <a:gd name="T86" fmla="*/ 1448 w 2078"/>
                <a:gd name="T87" fmla="*/ 11 h 58"/>
                <a:gd name="T88" fmla="*/ 1431 w 2078"/>
                <a:gd name="T89" fmla="*/ 2 h 58"/>
                <a:gd name="T90" fmla="*/ 1507 w 2078"/>
                <a:gd name="T91" fmla="*/ 33 h 58"/>
                <a:gd name="T92" fmla="*/ 1531 w 2078"/>
                <a:gd name="T93" fmla="*/ 2 h 58"/>
                <a:gd name="T94" fmla="*/ 1576 w 2078"/>
                <a:gd name="T95" fmla="*/ 58 h 58"/>
                <a:gd name="T96" fmla="*/ 1586 w 2078"/>
                <a:gd name="T97" fmla="*/ 20 h 58"/>
                <a:gd name="T98" fmla="*/ 1664 w 2078"/>
                <a:gd name="T99" fmla="*/ 57 h 58"/>
                <a:gd name="T100" fmla="*/ 1620 w 2078"/>
                <a:gd name="T101" fmla="*/ 2 h 58"/>
                <a:gd name="T102" fmla="*/ 1726 w 2078"/>
                <a:gd name="T103" fmla="*/ 45 h 58"/>
                <a:gd name="T104" fmla="*/ 1698 w 2078"/>
                <a:gd name="T105" fmla="*/ 11 h 58"/>
                <a:gd name="T106" fmla="*/ 1784 w 2078"/>
                <a:gd name="T107" fmla="*/ 0 h 58"/>
                <a:gd name="T108" fmla="*/ 1771 w 2078"/>
                <a:gd name="T109" fmla="*/ 30 h 58"/>
                <a:gd name="T110" fmla="*/ 1833 w 2078"/>
                <a:gd name="T111" fmla="*/ 2 h 58"/>
                <a:gd name="T112" fmla="*/ 1886 w 2078"/>
                <a:gd name="T113" fmla="*/ 30 h 58"/>
                <a:gd name="T114" fmla="*/ 1913 w 2078"/>
                <a:gd name="T115" fmla="*/ 9 h 58"/>
                <a:gd name="T116" fmla="*/ 1986 w 2078"/>
                <a:gd name="T117" fmla="*/ 9 h 58"/>
                <a:gd name="T118" fmla="*/ 1997 w 2078"/>
                <a:gd name="T119" fmla="*/ 57 h 58"/>
                <a:gd name="T120" fmla="*/ 2048 w 2078"/>
                <a:gd name="T121" fmla="*/ 57 h 58"/>
                <a:gd name="T122" fmla="*/ 2043 w 2078"/>
                <a:gd name="T123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78" h="58">
                  <a:moveTo>
                    <a:pt x="38" y="37"/>
                  </a:moveTo>
                  <a:cubicBezTo>
                    <a:pt x="38" y="48"/>
                    <a:pt x="38" y="48"/>
                    <a:pt x="38" y="48"/>
                  </a:cubicBezTo>
                  <a:cubicBezTo>
                    <a:pt x="38" y="49"/>
                    <a:pt x="38" y="49"/>
                    <a:pt x="38" y="48"/>
                  </a:cubicBezTo>
                  <a:cubicBezTo>
                    <a:pt x="34" y="49"/>
                    <a:pt x="30" y="50"/>
                    <a:pt x="28" y="50"/>
                  </a:cubicBezTo>
                  <a:cubicBezTo>
                    <a:pt x="18" y="49"/>
                    <a:pt x="12" y="43"/>
                    <a:pt x="12" y="30"/>
                  </a:cubicBezTo>
                  <a:cubicBezTo>
                    <a:pt x="12" y="16"/>
                    <a:pt x="18" y="9"/>
                    <a:pt x="28" y="9"/>
                  </a:cubicBezTo>
                  <a:cubicBezTo>
                    <a:pt x="35" y="9"/>
                    <a:pt x="38" y="12"/>
                    <a:pt x="38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1" y="6"/>
                    <a:pt x="43" y="0"/>
                    <a:pt x="25" y="0"/>
                  </a:cubicBezTo>
                  <a:cubicBezTo>
                    <a:pt x="9" y="2"/>
                    <a:pt x="0" y="11"/>
                    <a:pt x="0" y="30"/>
                  </a:cubicBezTo>
                  <a:cubicBezTo>
                    <a:pt x="0" y="47"/>
                    <a:pt x="9" y="57"/>
                    <a:pt x="25" y="58"/>
                  </a:cubicBezTo>
                  <a:cubicBezTo>
                    <a:pt x="31" y="58"/>
                    <a:pt x="35" y="58"/>
                    <a:pt x="38" y="57"/>
                  </a:cubicBezTo>
                  <a:cubicBezTo>
                    <a:pt x="42" y="57"/>
                    <a:pt x="46" y="57"/>
                    <a:pt x="50" y="55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8" y="37"/>
                    <a:pt x="38" y="37"/>
                    <a:pt x="38" y="37"/>
                  </a:cubicBezTo>
                  <a:close/>
                  <a:moveTo>
                    <a:pt x="111" y="2"/>
                  </a:moveTo>
                  <a:cubicBezTo>
                    <a:pt x="111" y="32"/>
                    <a:pt x="111" y="32"/>
                    <a:pt x="111" y="32"/>
                  </a:cubicBezTo>
                  <a:cubicBezTo>
                    <a:pt x="111" y="39"/>
                    <a:pt x="110" y="43"/>
                    <a:pt x="108" y="45"/>
                  </a:cubicBezTo>
                  <a:cubicBezTo>
                    <a:pt x="107" y="48"/>
                    <a:pt x="103" y="50"/>
                    <a:pt x="99" y="50"/>
                  </a:cubicBezTo>
                  <a:cubicBezTo>
                    <a:pt x="94" y="50"/>
                    <a:pt x="91" y="48"/>
                    <a:pt x="89" y="45"/>
                  </a:cubicBezTo>
                  <a:cubicBezTo>
                    <a:pt x="87" y="43"/>
                    <a:pt x="87" y="39"/>
                    <a:pt x="87" y="3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50"/>
                    <a:pt x="83" y="57"/>
                    <a:pt x="99" y="58"/>
                  </a:cubicBezTo>
                  <a:cubicBezTo>
                    <a:pt x="114" y="57"/>
                    <a:pt x="122" y="50"/>
                    <a:pt x="123" y="36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11" y="2"/>
                    <a:pt x="111" y="2"/>
                    <a:pt x="111" y="2"/>
                  </a:cubicBezTo>
                  <a:close/>
                  <a:moveTo>
                    <a:pt x="154" y="57"/>
                  </a:moveTo>
                  <a:cubicBezTo>
                    <a:pt x="158" y="45"/>
                    <a:pt x="158" y="45"/>
                    <a:pt x="158" y="45"/>
                  </a:cubicBezTo>
                  <a:cubicBezTo>
                    <a:pt x="180" y="45"/>
                    <a:pt x="180" y="45"/>
                    <a:pt x="180" y="45"/>
                  </a:cubicBezTo>
                  <a:cubicBezTo>
                    <a:pt x="184" y="57"/>
                    <a:pt x="184" y="57"/>
                    <a:pt x="184" y="57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63" y="2"/>
                    <a:pt x="163" y="2"/>
                    <a:pt x="163" y="2"/>
                  </a:cubicBezTo>
                  <a:cubicBezTo>
                    <a:pt x="143" y="57"/>
                    <a:pt x="143" y="57"/>
                    <a:pt x="143" y="57"/>
                  </a:cubicBezTo>
                  <a:cubicBezTo>
                    <a:pt x="154" y="57"/>
                    <a:pt x="154" y="57"/>
                    <a:pt x="154" y="57"/>
                  </a:cubicBezTo>
                  <a:close/>
                  <a:moveTo>
                    <a:pt x="161" y="36"/>
                  </a:moveTo>
                  <a:cubicBezTo>
                    <a:pt x="169" y="12"/>
                    <a:pt x="169" y="12"/>
                    <a:pt x="169" y="12"/>
                  </a:cubicBezTo>
                  <a:cubicBezTo>
                    <a:pt x="169" y="12"/>
                    <a:pt x="169" y="12"/>
                    <a:pt x="169" y="12"/>
                  </a:cubicBezTo>
                  <a:cubicBezTo>
                    <a:pt x="177" y="36"/>
                    <a:pt x="177" y="36"/>
                    <a:pt x="177" y="36"/>
                  </a:cubicBezTo>
                  <a:cubicBezTo>
                    <a:pt x="161" y="36"/>
                    <a:pt x="161" y="36"/>
                    <a:pt x="161" y="36"/>
                  </a:cubicBezTo>
                  <a:close/>
                  <a:moveTo>
                    <a:pt x="264" y="57"/>
                  </a:moveTo>
                  <a:cubicBezTo>
                    <a:pt x="264" y="2"/>
                    <a:pt x="264" y="2"/>
                    <a:pt x="264" y="2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3" y="45"/>
                    <a:pt x="253" y="45"/>
                    <a:pt x="253" y="45"/>
                  </a:cubicBezTo>
                  <a:cubicBezTo>
                    <a:pt x="253" y="45"/>
                    <a:pt x="253" y="45"/>
                    <a:pt x="253" y="45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15" y="2"/>
                    <a:pt x="215" y="2"/>
                    <a:pt x="215" y="2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226" y="57"/>
                    <a:pt x="226" y="57"/>
                    <a:pt x="226" y="57"/>
                  </a:cubicBezTo>
                  <a:cubicBezTo>
                    <a:pt x="226" y="11"/>
                    <a:pt x="226" y="11"/>
                    <a:pt x="226" y="11"/>
                  </a:cubicBezTo>
                  <a:cubicBezTo>
                    <a:pt x="226" y="11"/>
                    <a:pt x="226" y="11"/>
                    <a:pt x="226" y="11"/>
                  </a:cubicBezTo>
                  <a:cubicBezTo>
                    <a:pt x="248" y="57"/>
                    <a:pt x="248" y="57"/>
                    <a:pt x="248" y="57"/>
                  </a:cubicBezTo>
                  <a:cubicBezTo>
                    <a:pt x="264" y="57"/>
                    <a:pt x="264" y="57"/>
                    <a:pt x="264" y="57"/>
                  </a:cubicBezTo>
                  <a:close/>
                  <a:moveTo>
                    <a:pt x="324" y="37"/>
                  </a:moveTo>
                  <a:cubicBezTo>
                    <a:pt x="324" y="48"/>
                    <a:pt x="324" y="48"/>
                    <a:pt x="324" y="48"/>
                  </a:cubicBezTo>
                  <a:cubicBezTo>
                    <a:pt x="324" y="49"/>
                    <a:pt x="323" y="49"/>
                    <a:pt x="324" y="48"/>
                  </a:cubicBezTo>
                  <a:cubicBezTo>
                    <a:pt x="320" y="49"/>
                    <a:pt x="316" y="50"/>
                    <a:pt x="313" y="50"/>
                  </a:cubicBezTo>
                  <a:cubicBezTo>
                    <a:pt x="303" y="49"/>
                    <a:pt x="298" y="43"/>
                    <a:pt x="298" y="30"/>
                  </a:cubicBezTo>
                  <a:cubicBezTo>
                    <a:pt x="298" y="16"/>
                    <a:pt x="303" y="9"/>
                    <a:pt x="313" y="9"/>
                  </a:cubicBezTo>
                  <a:cubicBezTo>
                    <a:pt x="321" y="9"/>
                    <a:pt x="324" y="12"/>
                    <a:pt x="324" y="18"/>
                  </a:cubicBezTo>
                  <a:cubicBezTo>
                    <a:pt x="337" y="18"/>
                    <a:pt x="337" y="18"/>
                    <a:pt x="337" y="18"/>
                  </a:cubicBezTo>
                  <a:cubicBezTo>
                    <a:pt x="337" y="6"/>
                    <a:pt x="328" y="0"/>
                    <a:pt x="311" y="0"/>
                  </a:cubicBezTo>
                  <a:cubicBezTo>
                    <a:pt x="294" y="2"/>
                    <a:pt x="286" y="11"/>
                    <a:pt x="286" y="30"/>
                  </a:cubicBezTo>
                  <a:cubicBezTo>
                    <a:pt x="286" y="47"/>
                    <a:pt x="294" y="57"/>
                    <a:pt x="311" y="58"/>
                  </a:cubicBezTo>
                  <a:cubicBezTo>
                    <a:pt x="316" y="58"/>
                    <a:pt x="320" y="58"/>
                    <a:pt x="324" y="57"/>
                  </a:cubicBezTo>
                  <a:cubicBezTo>
                    <a:pt x="328" y="57"/>
                    <a:pt x="332" y="57"/>
                    <a:pt x="336" y="55"/>
                  </a:cubicBezTo>
                  <a:cubicBezTo>
                    <a:pt x="336" y="27"/>
                    <a:pt x="336" y="27"/>
                    <a:pt x="336" y="27"/>
                  </a:cubicBezTo>
                  <a:cubicBezTo>
                    <a:pt x="314" y="27"/>
                    <a:pt x="314" y="27"/>
                    <a:pt x="314" y="27"/>
                  </a:cubicBezTo>
                  <a:cubicBezTo>
                    <a:pt x="314" y="37"/>
                    <a:pt x="314" y="37"/>
                    <a:pt x="314" y="37"/>
                  </a:cubicBezTo>
                  <a:cubicBezTo>
                    <a:pt x="324" y="37"/>
                    <a:pt x="324" y="37"/>
                    <a:pt x="324" y="37"/>
                  </a:cubicBezTo>
                  <a:close/>
                  <a:moveTo>
                    <a:pt x="388" y="11"/>
                  </a:moveTo>
                  <a:cubicBezTo>
                    <a:pt x="395" y="11"/>
                    <a:pt x="395" y="11"/>
                    <a:pt x="395" y="11"/>
                  </a:cubicBezTo>
                  <a:cubicBezTo>
                    <a:pt x="405" y="11"/>
                    <a:pt x="411" y="17"/>
                    <a:pt x="411" y="30"/>
                  </a:cubicBezTo>
                  <a:cubicBezTo>
                    <a:pt x="411" y="42"/>
                    <a:pt x="405" y="48"/>
                    <a:pt x="395" y="48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88" y="11"/>
                    <a:pt x="388" y="11"/>
                    <a:pt x="388" y="11"/>
                  </a:cubicBezTo>
                  <a:close/>
                  <a:moveTo>
                    <a:pt x="377" y="57"/>
                  </a:moveTo>
                  <a:cubicBezTo>
                    <a:pt x="396" y="57"/>
                    <a:pt x="396" y="57"/>
                    <a:pt x="396" y="57"/>
                  </a:cubicBezTo>
                  <a:cubicBezTo>
                    <a:pt x="414" y="57"/>
                    <a:pt x="423" y="48"/>
                    <a:pt x="423" y="30"/>
                  </a:cubicBezTo>
                  <a:cubicBezTo>
                    <a:pt x="423" y="11"/>
                    <a:pt x="414" y="2"/>
                    <a:pt x="396" y="2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77" y="57"/>
                    <a:pt x="377" y="57"/>
                    <a:pt x="377" y="57"/>
                  </a:cubicBezTo>
                  <a:close/>
                  <a:moveTo>
                    <a:pt x="470" y="58"/>
                  </a:moveTo>
                  <a:cubicBezTo>
                    <a:pt x="486" y="57"/>
                    <a:pt x="495" y="48"/>
                    <a:pt x="495" y="30"/>
                  </a:cubicBezTo>
                  <a:cubicBezTo>
                    <a:pt x="495" y="11"/>
                    <a:pt x="486" y="1"/>
                    <a:pt x="470" y="0"/>
                  </a:cubicBezTo>
                  <a:cubicBezTo>
                    <a:pt x="453" y="1"/>
                    <a:pt x="444" y="11"/>
                    <a:pt x="443" y="30"/>
                  </a:cubicBezTo>
                  <a:cubicBezTo>
                    <a:pt x="444" y="48"/>
                    <a:pt x="452" y="57"/>
                    <a:pt x="470" y="58"/>
                  </a:cubicBezTo>
                  <a:close/>
                  <a:moveTo>
                    <a:pt x="470" y="9"/>
                  </a:moveTo>
                  <a:cubicBezTo>
                    <a:pt x="479" y="9"/>
                    <a:pt x="483" y="16"/>
                    <a:pt x="483" y="30"/>
                  </a:cubicBezTo>
                  <a:cubicBezTo>
                    <a:pt x="483" y="43"/>
                    <a:pt x="479" y="50"/>
                    <a:pt x="470" y="50"/>
                  </a:cubicBezTo>
                  <a:cubicBezTo>
                    <a:pt x="460" y="50"/>
                    <a:pt x="456" y="43"/>
                    <a:pt x="456" y="30"/>
                  </a:cubicBezTo>
                  <a:cubicBezTo>
                    <a:pt x="456" y="16"/>
                    <a:pt x="460" y="9"/>
                    <a:pt x="470" y="9"/>
                  </a:cubicBezTo>
                  <a:close/>
                  <a:moveTo>
                    <a:pt x="567" y="57"/>
                  </a:moveTo>
                  <a:cubicBezTo>
                    <a:pt x="567" y="2"/>
                    <a:pt x="567" y="2"/>
                    <a:pt x="567" y="2"/>
                  </a:cubicBezTo>
                  <a:cubicBezTo>
                    <a:pt x="556" y="2"/>
                    <a:pt x="556" y="2"/>
                    <a:pt x="556" y="2"/>
                  </a:cubicBezTo>
                  <a:cubicBezTo>
                    <a:pt x="556" y="45"/>
                    <a:pt x="556" y="45"/>
                    <a:pt x="556" y="45"/>
                  </a:cubicBezTo>
                  <a:cubicBezTo>
                    <a:pt x="556" y="45"/>
                    <a:pt x="556" y="45"/>
                    <a:pt x="556" y="45"/>
                  </a:cubicBezTo>
                  <a:cubicBezTo>
                    <a:pt x="535" y="2"/>
                    <a:pt x="535" y="2"/>
                    <a:pt x="535" y="2"/>
                  </a:cubicBezTo>
                  <a:cubicBezTo>
                    <a:pt x="518" y="2"/>
                    <a:pt x="518" y="2"/>
                    <a:pt x="518" y="2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528" y="57"/>
                    <a:pt x="528" y="57"/>
                    <a:pt x="528" y="57"/>
                  </a:cubicBezTo>
                  <a:cubicBezTo>
                    <a:pt x="528" y="11"/>
                    <a:pt x="528" y="11"/>
                    <a:pt x="528" y="11"/>
                  </a:cubicBezTo>
                  <a:cubicBezTo>
                    <a:pt x="529" y="11"/>
                    <a:pt x="529" y="11"/>
                    <a:pt x="529" y="11"/>
                  </a:cubicBezTo>
                  <a:cubicBezTo>
                    <a:pt x="550" y="57"/>
                    <a:pt x="550" y="57"/>
                    <a:pt x="550" y="57"/>
                  </a:cubicBezTo>
                  <a:cubicBezTo>
                    <a:pt x="567" y="57"/>
                    <a:pt x="567" y="57"/>
                    <a:pt x="567" y="57"/>
                  </a:cubicBezTo>
                  <a:close/>
                  <a:moveTo>
                    <a:pt x="627" y="37"/>
                  </a:moveTo>
                  <a:cubicBezTo>
                    <a:pt x="627" y="48"/>
                    <a:pt x="627" y="48"/>
                    <a:pt x="627" y="48"/>
                  </a:cubicBezTo>
                  <a:cubicBezTo>
                    <a:pt x="626" y="49"/>
                    <a:pt x="626" y="49"/>
                    <a:pt x="626" y="48"/>
                  </a:cubicBezTo>
                  <a:cubicBezTo>
                    <a:pt x="622" y="49"/>
                    <a:pt x="619" y="50"/>
                    <a:pt x="616" y="50"/>
                  </a:cubicBezTo>
                  <a:cubicBezTo>
                    <a:pt x="606" y="49"/>
                    <a:pt x="601" y="43"/>
                    <a:pt x="600" y="30"/>
                  </a:cubicBezTo>
                  <a:cubicBezTo>
                    <a:pt x="601" y="16"/>
                    <a:pt x="606" y="9"/>
                    <a:pt x="616" y="9"/>
                  </a:cubicBezTo>
                  <a:cubicBezTo>
                    <a:pt x="623" y="9"/>
                    <a:pt x="627" y="12"/>
                    <a:pt x="627" y="18"/>
                  </a:cubicBezTo>
                  <a:cubicBezTo>
                    <a:pt x="639" y="18"/>
                    <a:pt x="639" y="18"/>
                    <a:pt x="639" y="18"/>
                  </a:cubicBezTo>
                  <a:cubicBezTo>
                    <a:pt x="639" y="6"/>
                    <a:pt x="631" y="0"/>
                    <a:pt x="614" y="0"/>
                  </a:cubicBezTo>
                  <a:cubicBezTo>
                    <a:pt x="597" y="2"/>
                    <a:pt x="588" y="11"/>
                    <a:pt x="588" y="30"/>
                  </a:cubicBezTo>
                  <a:cubicBezTo>
                    <a:pt x="588" y="47"/>
                    <a:pt x="597" y="57"/>
                    <a:pt x="614" y="58"/>
                  </a:cubicBezTo>
                  <a:cubicBezTo>
                    <a:pt x="619" y="58"/>
                    <a:pt x="623" y="58"/>
                    <a:pt x="626" y="57"/>
                  </a:cubicBezTo>
                  <a:cubicBezTo>
                    <a:pt x="630" y="57"/>
                    <a:pt x="634" y="57"/>
                    <a:pt x="638" y="55"/>
                  </a:cubicBezTo>
                  <a:cubicBezTo>
                    <a:pt x="638" y="27"/>
                    <a:pt x="638" y="27"/>
                    <a:pt x="638" y="27"/>
                  </a:cubicBezTo>
                  <a:cubicBezTo>
                    <a:pt x="616" y="27"/>
                    <a:pt x="616" y="27"/>
                    <a:pt x="616" y="27"/>
                  </a:cubicBezTo>
                  <a:cubicBezTo>
                    <a:pt x="616" y="37"/>
                    <a:pt x="616" y="37"/>
                    <a:pt x="616" y="37"/>
                  </a:cubicBezTo>
                  <a:cubicBezTo>
                    <a:pt x="627" y="37"/>
                    <a:pt x="627" y="37"/>
                    <a:pt x="627" y="37"/>
                  </a:cubicBezTo>
                  <a:close/>
                  <a:moveTo>
                    <a:pt x="716" y="2"/>
                  </a:moveTo>
                  <a:cubicBezTo>
                    <a:pt x="716" y="32"/>
                    <a:pt x="716" y="32"/>
                    <a:pt x="716" y="32"/>
                  </a:cubicBezTo>
                  <a:cubicBezTo>
                    <a:pt x="716" y="39"/>
                    <a:pt x="715" y="43"/>
                    <a:pt x="713" y="45"/>
                  </a:cubicBezTo>
                  <a:cubicBezTo>
                    <a:pt x="712" y="48"/>
                    <a:pt x="708" y="50"/>
                    <a:pt x="704" y="50"/>
                  </a:cubicBezTo>
                  <a:cubicBezTo>
                    <a:pt x="699" y="50"/>
                    <a:pt x="696" y="48"/>
                    <a:pt x="694" y="45"/>
                  </a:cubicBezTo>
                  <a:cubicBezTo>
                    <a:pt x="692" y="43"/>
                    <a:pt x="692" y="39"/>
                    <a:pt x="692" y="32"/>
                  </a:cubicBezTo>
                  <a:cubicBezTo>
                    <a:pt x="692" y="2"/>
                    <a:pt x="692" y="2"/>
                    <a:pt x="692" y="2"/>
                  </a:cubicBezTo>
                  <a:cubicBezTo>
                    <a:pt x="680" y="2"/>
                    <a:pt x="680" y="2"/>
                    <a:pt x="680" y="2"/>
                  </a:cubicBezTo>
                  <a:cubicBezTo>
                    <a:pt x="680" y="36"/>
                    <a:pt x="680" y="36"/>
                    <a:pt x="680" y="36"/>
                  </a:cubicBezTo>
                  <a:cubicBezTo>
                    <a:pt x="680" y="50"/>
                    <a:pt x="688" y="57"/>
                    <a:pt x="704" y="58"/>
                  </a:cubicBezTo>
                  <a:cubicBezTo>
                    <a:pt x="719" y="57"/>
                    <a:pt x="727" y="50"/>
                    <a:pt x="728" y="36"/>
                  </a:cubicBezTo>
                  <a:cubicBezTo>
                    <a:pt x="728" y="2"/>
                    <a:pt x="728" y="2"/>
                    <a:pt x="728" y="2"/>
                  </a:cubicBezTo>
                  <a:cubicBezTo>
                    <a:pt x="716" y="2"/>
                    <a:pt x="716" y="2"/>
                    <a:pt x="716" y="2"/>
                  </a:cubicBezTo>
                  <a:close/>
                  <a:moveTo>
                    <a:pt x="801" y="57"/>
                  </a:moveTo>
                  <a:cubicBezTo>
                    <a:pt x="801" y="2"/>
                    <a:pt x="801" y="2"/>
                    <a:pt x="801" y="2"/>
                  </a:cubicBezTo>
                  <a:cubicBezTo>
                    <a:pt x="790" y="2"/>
                    <a:pt x="790" y="2"/>
                    <a:pt x="790" y="2"/>
                  </a:cubicBezTo>
                  <a:cubicBezTo>
                    <a:pt x="790" y="45"/>
                    <a:pt x="790" y="45"/>
                    <a:pt x="790" y="45"/>
                  </a:cubicBezTo>
                  <a:cubicBezTo>
                    <a:pt x="790" y="45"/>
                    <a:pt x="790" y="45"/>
                    <a:pt x="790" y="45"/>
                  </a:cubicBezTo>
                  <a:cubicBezTo>
                    <a:pt x="769" y="2"/>
                    <a:pt x="769" y="2"/>
                    <a:pt x="769" y="2"/>
                  </a:cubicBezTo>
                  <a:cubicBezTo>
                    <a:pt x="752" y="2"/>
                    <a:pt x="752" y="2"/>
                    <a:pt x="752" y="2"/>
                  </a:cubicBezTo>
                  <a:cubicBezTo>
                    <a:pt x="752" y="57"/>
                    <a:pt x="752" y="57"/>
                    <a:pt x="752" y="57"/>
                  </a:cubicBezTo>
                  <a:cubicBezTo>
                    <a:pt x="763" y="57"/>
                    <a:pt x="763" y="57"/>
                    <a:pt x="763" y="57"/>
                  </a:cubicBezTo>
                  <a:cubicBezTo>
                    <a:pt x="763" y="11"/>
                    <a:pt x="763" y="11"/>
                    <a:pt x="763" y="11"/>
                  </a:cubicBezTo>
                  <a:cubicBezTo>
                    <a:pt x="763" y="11"/>
                    <a:pt x="763" y="11"/>
                    <a:pt x="763" y="11"/>
                  </a:cubicBezTo>
                  <a:cubicBezTo>
                    <a:pt x="784" y="57"/>
                    <a:pt x="784" y="57"/>
                    <a:pt x="784" y="57"/>
                  </a:cubicBezTo>
                  <a:cubicBezTo>
                    <a:pt x="801" y="57"/>
                    <a:pt x="801" y="57"/>
                    <a:pt x="801" y="57"/>
                  </a:cubicBezTo>
                  <a:close/>
                  <a:moveTo>
                    <a:pt x="836" y="2"/>
                  </a:moveTo>
                  <a:cubicBezTo>
                    <a:pt x="824" y="2"/>
                    <a:pt x="824" y="2"/>
                    <a:pt x="824" y="2"/>
                  </a:cubicBezTo>
                  <a:cubicBezTo>
                    <a:pt x="824" y="57"/>
                    <a:pt x="824" y="57"/>
                    <a:pt x="824" y="57"/>
                  </a:cubicBezTo>
                  <a:cubicBezTo>
                    <a:pt x="836" y="57"/>
                    <a:pt x="836" y="57"/>
                    <a:pt x="836" y="57"/>
                  </a:cubicBezTo>
                  <a:cubicBezTo>
                    <a:pt x="836" y="2"/>
                    <a:pt x="836" y="2"/>
                    <a:pt x="836" y="2"/>
                  </a:cubicBezTo>
                  <a:close/>
                  <a:moveTo>
                    <a:pt x="875" y="57"/>
                  </a:moveTo>
                  <a:cubicBezTo>
                    <a:pt x="888" y="57"/>
                    <a:pt x="888" y="57"/>
                    <a:pt x="888" y="57"/>
                  </a:cubicBezTo>
                  <a:cubicBezTo>
                    <a:pt x="908" y="2"/>
                    <a:pt x="908" y="2"/>
                    <a:pt x="908" y="2"/>
                  </a:cubicBezTo>
                  <a:cubicBezTo>
                    <a:pt x="896" y="2"/>
                    <a:pt x="896" y="2"/>
                    <a:pt x="896" y="2"/>
                  </a:cubicBezTo>
                  <a:cubicBezTo>
                    <a:pt x="882" y="45"/>
                    <a:pt x="882" y="45"/>
                    <a:pt x="882" y="45"/>
                  </a:cubicBezTo>
                  <a:cubicBezTo>
                    <a:pt x="882" y="45"/>
                    <a:pt x="882" y="45"/>
                    <a:pt x="882" y="45"/>
                  </a:cubicBezTo>
                  <a:cubicBezTo>
                    <a:pt x="868" y="2"/>
                    <a:pt x="868" y="2"/>
                    <a:pt x="868" y="2"/>
                  </a:cubicBezTo>
                  <a:cubicBezTo>
                    <a:pt x="855" y="2"/>
                    <a:pt x="855" y="2"/>
                    <a:pt x="855" y="2"/>
                  </a:cubicBezTo>
                  <a:cubicBezTo>
                    <a:pt x="875" y="57"/>
                    <a:pt x="875" y="57"/>
                    <a:pt x="875" y="57"/>
                  </a:cubicBezTo>
                  <a:close/>
                  <a:moveTo>
                    <a:pt x="927" y="57"/>
                  </a:moveTo>
                  <a:cubicBezTo>
                    <a:pt x="964" y="57"/>
                    <a:pt x="964" y="57"/>
                    <a:pt x="964" y="57"/>
                  </a:cubicBezTo>
                  <a:cubicBezTo>
                    <a:pt x="964" y="48"/>
                    <a:pt x="964" y="48"/>
                    <a:pt x="964" y="48"/>
                  </a:cubicBezTo>
                  <a:cubicBezTo>
                    <a:pt x="939" y="48"/>
                    <a:pt x="939" y="48"/>
                    <a:pt x="939" y="48"/>
                  </a:cubicBezTo>
                  <a:cubicBezTo>
                    <a:pt x="939" y="33"/>
                    <a:pt x="939" y="33"/>
                    <a:pt x="939" y="33"/>
                  </a:cubicBezTo>
                  <a:cubicBezTo>
                    <a:pt x="962" y="33"/>
                    <a:pt x="962" y="33"/>
                    <a:pt x="962" y="33"/>
                  </a:cubicBezTo>
                  <a:cubicBezTo>
                    <a:pt x="962" y="24"/>
                    <a:pt x="962" y="24"/>
                    <a:pt x="962" y="24"/>
                  </a:cubicBezTo>
                  <a:cubicBezTo>
                    <a:pt x="939" y="24"/>
                    <a:pt x="939" y="24"/>
                    <a:pt x="939" y="24"/>
                  </a:cubicBezTo>
                  <a:cubicBezTo>
                    <a:pt x="939" y="11"/>
                    <a:pt x="939" y="11"/>
                    <a:pt x="939" y="11"/>
                  </a:cubicBezTo>
                  <a:cubicBezTo>
                    <a:pt x="963" y="11"/>
                    <a:pt x="963" y="11"/>
                    <a:pt x="963" y="11"/>
                  </a:cubicBezTo>
                  <a:cubicBezTo>
                    <a:pt x="963" y="2"/>
                    <a:pt x="963" y="2"/>
                    <a:pt x="963" y="2"/>
                  </a:cubicBezTo>
                  <a:cubicBezTo>
                    <a:pt x="927" y="2"/>
                    <a:pt x="927" y="2"/>
                    <a:pt x="927" y="2"/>
                  </a:cubicBezTo>
                  <a:cubicBezTo>
                    <a:pt x="927" y="57"/>
                    <a:pt x="927" y="57"/>
                    <a:pt x="927" y="57"/>
                  </a:cubicBezTo>
                  <a:close/>
                  <a:moveTo>
                    <a:pt x="998" y="11"/>
                  </a:moveTo>
                  <a:cubicBezTo>
                    <a:pt x="1008" y="11"/>
                    <a:pt x="1008" y="11"/>
                    <a:pt x="1008" y="11"/>
                  </a:cubicBezTo>
                  <a:cubicBezTo>
                    <a:pt x="1014" y="11"/>
                    <a:pt x="1016" y="13"/>
                    <a:pt x="1016" y="18"/>
                  </a:cubicBezTo>
                  <a:cubicBezTo>
                    <a:pt x="1016" y="23"/>
                    <a:pt x="1014" y="26"/>
                    <a:pt x="1008" y="26"/>
                  </a:cubicBezTo>
                  <a:cubicBezTo>
                    <a:pt x="998" y="26"/>
                    <a:pt x="998" y="26"/>
                    <a:pt x="998" y="26"/>
                  </a:cubicBezTo>
                  <a:cubicBezTo>
                    <a:pt x="998" y="11"/>
                    <a:pt x="998" y="11"/>
                    <a:pt x="998" y="11"/>
                  </a:cubicBezTo>
                  <a:close/>
                  <a:moveTo>
                    <a:pt x="998" y="35"/>
                  </a:moveTo>
                  <a:cubicBezTo>
                    <a:pt x="1011" y="35"/>
                    <a:pt x="1011" y="35"/>
                    <a:pt x="1011" y="35"/>
                  </a:cubicBezTo>
                  <a:cubicBezTo>
                    <a:pt x="1014" y="35"/>
                    <a:pt x="1015" y="37"/>
                    <a:pt x="1016" y="42"/>
                  </a:cubicBezTo>
                  <a:cubicBezTo>
                    <a:pt x="1016" y="47"/>
                    <a:pt x="1017" y="52"/>
                    <a:pt x="1018" y="57"/>
                  </a:cubicBezTo>
                  <a:cubicBezTo>
                    <a:pt x="1031" y="57"/>
                    <a:pt x="1031" y="57"/>
                    <a:pt x="1031" y="57"/>
                  </a:cubicBezTo>
                  <a:cubicBezTo>
                    <a:pt x="1029" y="55"/>
                    <a:pt x="1028" y="51"/>
                    <a:pt x="1028" y="44"/>
                  </a:cubicBezTo>
                  <a:cubicBezTo>
                    <a:pt x="1028" y="44"/>
                    <a:pt x="1028" y="43"/>
                    <a:pt x="1027" y="42"/>
                  </a:cubicBezTo>
                  <a:cubicBezTo>
                    <a:pt x="1027" y="34"/>
                    <a:pt x="1024" y="30"/>
                    <a:pt x="1018" y="30"/>
                  </a:cubicBezTo>
                  <a:cubicBezTo>
                    <a:pt x="1018" y="30"/>
                    <a:pt x="1018" y="30"/>
                    <a:pt x="1018" y="30"/>
                  </a:cubicBezTo>
                  <a:cubicBezTo>
                    <a:pt x="1025" y="28"/>
                    <a:pt x="1029" y="23"/>
                    <a:pt x="1029" y="16"/>
                  </a:cubicBezTo>
                  <a:cubicBezTo>
                    <a:pt x="1029" y="7"/>
                    <a:pt x="1022" y="2"/>
                    <a:pt x="1010" y="2"/>
                  </a:cubicBezTo>
                  <a:cubicBezTo>
                    <a:pt x="987" y="2"/>
                    <a:pt x="987" y="2"/>
                    <a:pt x="987" y="2"/>
                  </a:cubicBezTo>
                  <a:cubicBezTo>
                    <a:pt x="987" y="57"/>
                    <a:pt x="987" y="57"/>
                    <a:pt x="987" y="57"/>
                  </a:cubicBezTo>
                  <a:cubicBezTo>
                    <a:pt x="998" y="57"/>
                    <a:pt x="998" y="57"/>
                    <a:pt x="998" y="57"/>
                  </a:cubicBezTo>
                  <a:cubicBezTo>
                    <a:pt x="998" y="35"/>
                    <a:pt x="998" y="35"/>
                    <a:pt x="998" y="35"/>
                  </a:cubicBezTo>
                  <a:close/>
                  <a:moveTo>
                    <a:pt x="1092" y="18"/>
                  </a:moveTo>
                  <a:cubicBezTo>
                    <a:pt x="1091" y="7"/>
                    <a:pt x="1085" y="1"/>
                    <a:pt x="1073" y="0"/>
                  </a:cubicBezTo>
                  <a:cubicBezTo>
                    <a:pt x="1059" y="1"/>
                    <a:pt x="1051" y="7"/>
                    <a:pt x="1050" y="19"/>
                  </a:cubicBezTo>
                  <a:cubicBezTo>
                    <a:pt x="1050" y="26"/>
                    <a:pt x="1056" y="31"/>
                    <a:pt x="1068" y="34"/>
                  </a:cubicBezTo>
                  <a:cubicBezTo>
                    <a:pt x="1069" y="34"/>
                    <a:pt x="1069" y="34"/>
                    <a:pt x="1070" y="35"/>
                  </a:cubicBezTo>
                  <a:cubicBezTo>
                    <a:pt x="1077" y="36"/>
                    <a:pt x="1081" y="39"/>
                    <a:pt x="1081" y="42"/>
                  </a:cubicBezTo>
                  <a:cubicBezTo>
                    <a:pt x="1081" y="47"/>
                    <a:pt x="1077" y="49"/>
                    <a:pt x="1070" y="50"/>
                  </a:cubicBezTo>
                  <a:cubicBezTo>
                    <a:pt x="1064" y="49"/>
                    <a:pt x="1061" y="46"/>
                    <a:pt x="1061" y="39"/>
                  </a:cubicBezTo>
                  <a:cubicBezTo>
                    <a:pt x="1049" y="39"/>
                    <a:pt x="1049" y="39"/>
                    <a:pt x="1049" y="39"/>
                  </a:cubicBezTo>
                  <a:cubicBezTo>
                    <a:pt x="1049" y="52"/>
                    <a:pt x="1056" y="58"/>
                    <a:pt x="1070" y="58"/>
                  </a:cubicBezTo>
                  <a:cubicBezTo>
                    <a:pt x="1085" y="57"/>
                    <a:pt x="1093" y="51"/>
                    <a:pt x="1093" y="40"/>
                  </a:cubicBezTo>
                  <a:cubicBezTo>
                    <a:pt x="1093" y="32"/>
                    <a:pt x="1087" y="27"/>
                    <a:pt x="1074" y="24"/>
                  </a:cubicBezTo>
                  <a:cubicBezTo>
                    <a:pt x="1073" y="24"/>
                    <a:pt x="1073" y="24"/>
                    <a:pt x="1073" y="24"/>
                  </a:cubicBezTo>
                  <a:cubicBezTo>
                    <a:pt x="1066" y="23"/>
                    <a:pt x="1062" y="21"/>
                    <a:pt x="1063" y="16"/>
                  </a:cubicBezTo>
                  <a:cubicBezTo>
                    <a:pt x="1063" y="12"/>
                    <a:pt x="1066" y="10"/>
                    <a:pt x="1072" y="9"/>
                  </a:cubicBezTo>
                  <a:cubicBezTo>
                    <a:pt x="1077" y="9"/>
                    <a:pt x="1080" y="12"/>
                    <a:pt x="1080" y="18"/>
                  </a:cubicBezTo>
                  <a:cubicBezTo>
                    <a:pt x="1092" y="18"/>
                    <a:pt x="1092" y="18"/>
                    <a:pt x="1092" y="18"/>
                  </a:cubicBezTo>
                  <a:close/>
                  <a:moveTo>
                    <a:pt x="1127" y="2"/>
                  </a:moveTo>
                  <a:cubicBezTo>
                    <a:pt x="1115" y="2"/>
                    <a:pt x="1115" y="2"/>
                    <a:pt x="1115" y="2"/>
                  </a:cubicBezTo>
                  <a:cubicBezTo>
                    <a:pt x="1115" y="57"/>
                    <a:pt x="1115" y="57"/>
                    <a:pt x="1115" y="57"/>
                  </a:cubicBezTo>
                  <a:cubicBezTo>
                    <a:pt x="1127" y="57"/>
                    <a:pt x="1127" y="57"/>
                    <a:pt x="1127" y="57"/>
                  </a:cubicBezTo>
                  <a:cubicBezTo>
                    <a:pt x="1127" y="2"/>
                    <a:pt x="1127" y="2"/>
                    <a:pt x="1127" y="2"/>
                  </a:cubicBezTo>
                  <a:close/>
                  <a:moveTo>
                    <a:pt x="1146" y="11"/>
                  </a:moveTo>
                  <a:cubicBezTo>
                    <a:pt x="1162" y="11"/>
                    <a:pt x="1162" y="11"/>
                    <a:pt x="1162" y="11"/>
                  </a:cubicBezTo>
                  <a:cubicBezTo>
                    <a:pt x="1162" y="57"/>
                    <a:pt x="1162" y="57"/>
                    <a:pt x="1162" y="57"/>
                  </a:cubicBezTo>
                  <a:cubicBezTo>
                    <a:pt x="1174" y="57"/>
                    <a:pt x="1174" y="57"/>
                    <a:pt x="1174" y="57"/>
                  </a:cubicBezTo>
                  <a:cubicBezTo>
                    <a:pt x="1174" y="11"/>
                    <a:pt x="1174" y="11"/>
                    <a:pt x="1174" y="11"/>
                  </a:cubicBezTo>
                  <a:cubicBezTo>
                    <a:pt x="1190" y="11"/>
                    <a:pt x="1190" y="11"/>
                    <a:pt x="1190" y="11"/>
                  </a:cubicBezTo>
                  <a:cubicBezTo>
                    <a:pt x="1190" y="2"/>
                    <a:pt x="1190" y="2"/>
                    <a:pt x="1190" y="2"/>
                  </a:cubicBezTo>
                  <a:cubicBezTo>
                    <a:pt x="1146" y="2"/>
                    <a:pt x="1146" y="2"/>
                    <a:pt x="1146" y="2"/>
                  </a:cubicBezTo>
                  <a:cubicBezTo>
                    <a:pt x="1146" y="11"/>
                    <a:pt x="1146" y="11"/>
                    <a:pt x="1146" y="11"/>
                  </a:cubicBezTo>
                  <a:close/>
                  <a:moveTo>
                    <a:pt x="1224" y="57"/>
                  </a:moveTo>
                  <a:cubicBezTo>
                    <a:pt x="1236" y="57"/>
                    <a:pt x="1236" y="57"/>
                    <a:pt x="1236" y="57"/>
                  </a:cubicBezTo>
                  <a:cubicBezTo>
                    <a:pt x="1236" y="39"/>
                    <a:pt x="1236" y="39"/>
                    <a:pt x="1236" y="39"/>
                  </a:cubicBezTo>
                  <a:cubicBezTo>
                    <a:pt x="1254" y="2"/>
                    <a:pt x="1254" y="2"/>
                    <a:pt x="1254" y="2"/>
                  </a:cubicBezTo>
                  <a:cubicBezTo>
                    <a:pt x="1242" y="2"/>
                    <a:pt x="1242" y="2"/>
                    <a:pt x="1242" y="2"/>
                  </a:cubicBezTo>
                  <a:cubicBezTo>
                    <a:pt x="1231" y="27"/>
                    <a:pt x="1231" y="27"/>
                    <a:pt x="1231" y="27"/>
                  </a:cubicBezTo>
                  <a:cubicBezTo>
                    <a:pt x="1220" y="2"/>
                    <a:pt x="1220" y="2"/>
                    <a:pt x="1220" y="2"/>
                  </a:cubicBezTo>
                  <a:cubicBezTo>
                    <a:pt x="1206" y="2"/>
                    <a:pt x="1206" y="2"/>
                    <a:pt x="1206" y="2"/>
                  </a:cubicBezTo>
                  <a:cubicBezTo>
                    <a:pt x="1224" y="39"/>
                    <a:pt x="1224" y="39"/>
                    <a:pt x="1224" y="39"/>
                  </a:cubicBezTo>
                  <a:cubicBezTo>
                    <a:pt x="1224" y="57"/>
                    <a:pt x="1224" y="57"/>
                    <a:pt x="1224" y="57"/>
                  </a:cubicBezTo>
                  <a:close/>
                  <a:moveTo>
                    <a:pt x="1315" y="58"/>
                  </a:moveTo>
                  <a:cubicBezTo>
                    <a:pt x="1332" y="57"/>
                    <a:pt x="1340" y="48"/>
                    <a:pt x="1341" y="30"/>
                  </a:cubicBezTo>
                  <a:cubicBezTo>
                    <a:pt x="1340" y="11"/>
                    <a:pt x="1332" y="1"/>
                    <a:pt x="1315" y="0"/>
                  </a:cubicBezTo>
                  <a:cubicBezTo>
                    <a:pt x="1298" y="1"/>
                    <a:pt x="1289" y="11"/>
                    <a:pt x="1289" y="30"/>
                  </a:cubicBezTo>
                  <a:cubicBezTo>
                    <a:pt x="1289" y="48"/>
                    <a:pt x="1298" y="57"/>
                    <a:pt x="1315" y="58"/>
                  </a:cubicBezTo>
                  <a:close/>
                  <a:moveTo>
                    <a:pt x="1315" y="9"/>
                  </a:moveTo>
                  <a:cubicBezTo>
                    <a:pt x="1324" y="9"/>
                    <a:pt x="1329" y="16"/>
                    <a:pt x="1329" y="30"/>
                  </a:cubicBezTo>
                  <a:cubicBezTo>
                    <a:pt x="1329" y="43"/>
                    <a:pt x="1324" y="50"/>
                    <a:pt x="1315" y="50"/>
                  </a:cubicBezTo>
                  <a:cubicBezTo>
                    <a:pt x="1306" y="50"/>
                    <a:pt x="1301" y="43"/>
                    <a:pt x="1301" y="30"/>
                  </a:cubicBezTo>
                  <a:cubicBezTo>
                    <a:pt x="1301" y="16"/>
                    <a:pt x="1306" y="9"/>
                    <a:pt x="1315" y="9"/>
                  </a:cubicBezTo>
                  <a:close/>
                  <a:moveTo>
                    <a:pt x="1375" y="57"/>
                  </a:moveTo>
                  <a:cubicBezTo>
                    <a:pt x="1375" y="33"/>
                    <a:pt x="1375" y="33"/>
                    <a:pt x="1375" y="33"/>
                  </a:cubicBezTo>
                  <a:cubicBezTo>
                    <a:pt x="1397" y="33"/>
                    <a:pt x="1397" y="33"/>
                    <a:pt x="1397" y="33"/>
                  </a:cubicBezTo>
                  <a:cubicBezTo>
                    <a:pt x="1397" y="24"/>
                    <a:pt x="1397" y="24"/>
                    <a:pt x="1397" y="24"/>
                  </a:cubicBezTo>
                  <a:cubicBezTo>
                    <a:pt x="1375" y="24"/>
                    <a:pt x="1375" y="24"/>
                    <a:pt x="1375" y="24"/>
                  </a:cubicBezTo>
                  <a:cubicBezTo>
                    <a:pt x="1375" y="11"/>
                    <a:pt x="1375" y="11"/>
                    <a:pt x="1375" y="11"/>
                  </a:cubicBezTo>
                  <a:cubicBezTo>
                    <a:pt x="1399" y="11"/>
                    <a:pt x="1399" y="11"/>
                    <a:pt x="1399" y="11"/>
                  </a:cubicBezTo>
                  <a:cubicBezTo>
                    <a:pt x="1399" y="2"/>
                    <a:pt x="1399" y="2"/>
                    <a:pt x="1399" y="2"/>
                  </a:cubicBezTo>
                  <a:cubicBezTo>
                    <a:pt x="1363" y="2"/>
                    <a:pt x="1363" y="2"/>
                    <a:pt x="1363" y="2"/>
                  </a:cubicBezTo>
                  <a:cubicBezTo>
                    <a:pt x="1363" y="57"/>
                    <a:pt x="1363" y="57"/>
                    <a:pt x="1363" y="57"/>
                  </a:cubicBezTo>
                  <a:cubicBezTo>
                    <a:pt x="1375" y="57"/>
                    <a:pt x="1375" y="57"/>
                    <a:pt x="1375" y="57"/>
                  </a:cubicBezTo>
                  <a:close/>
                  <a:moveTo>
                    <a:pt x="1431" y="11"/>
                  </a:moveTo>
                  <a:cubicBezTo>
                    <a:pt x="1448" y="11"/>
                    <a:pt x="1448" y="11"/>
                    <a:pt x="1448" y="11"/>
                  </a:cubicBezTo>
                  <a:cubicBezTo>
                    <a:pt x="1448" y="57"/>
                    <a:pt x="1448" y="57"/>
                    <a:pt x="1448" y="57"/>
                  </a:cubicBezTo>
                  <a:cubicBezTo>
                    <a:pt x="1459" y="57"/>
                    <a:pt x="1459" y="57"/>
                    <a:pt x="1459" y="57"/>
                  </a:cubicBezTo>
                  <a:cubicBezTo>
                    <a:pt x="1459" y="11"/>
                    <a:pt x="1459" y="11"/>
                    <a:pt x="1459" y="11"/>
                  </a:cubicBezTo>
                  <a:cubicBezTo>
                    <a:pt x="1476" y="11"/>
                    <a:pt x="1476" y="11"/>
                    <a:pt x="1476" y="11"/>
                  </a:cubicBezTo>
                  <a:cubicBezTo>
                    <a:pt x="1476" y="2"/>
                    <a:pt x="1476" y="2"/>
                    <a:pt x="1476" y="2"/>
                  </a:cubicBezTo>
                  <a:cubicBezTo>
                    <a:pt x="1431" y="2"/>
                    <a:pt x="1431" y="2"/>
                    <a:pt x="1431" y="2"/>
                  </a:cubicBezTo>
                  <a:cubicBezTo>
                    <a:pt x="1431" y="11"/>
                    <a:pt x="1431" y="11"/>
                    <a:pt x="1431" y="11"/>
                  </a:cubicBezTo>
                  <a:close/>
                  <a:moveTo>
                    <a:pt x="1495" y="57"/>
                  </a:moveTo>
                  <a:cubicBezTo>
                    <a:pt x="1532" y="57"/>
                    <a:pt x="1532" y="57"/>
                    <a:pt x="1532" y="57"/>
                  </a:cubicBezTo>
                  <a:cubicBezTo>
                    <a:pt x="1532" y="48"/>
                    <a:pt x="1532" y="48"/>
                    <a:pt x="1532" y="48"/>
                  </a:cubicBezTo>
                  <a:cubicBezTo>
                    <a:pt x="1507" y="48"/>
                    <a:pt x="1507" y="48"/>
                    <a:pt x="1507" y="48"/>
                  </a:cubicBezTo>
                  <a:cubicBezTo>
                    <a:pt x="1507" y="33"/>
                    <a:pt x="1507" y="33"/>
                    <a:pt x="1507" y="33"/>
                  </a:cubicBezTo>
                  <a:cubicBezTo>
                    <a:pt x="1530" y="33"/>
                    <a:pt x="1530" y="33"/>
                    <a:pt x="1530" y="33"/>
                  </a:cubicBezTo>
                  <a:cubicBezTo>
                    <a:pt x="1530" y="24"/>
                    <a:pt x="1530" y="24"/>
                    <a:pt x="1530" y="24"/>
                  </a:cubicBezTo>
                  <a:cubicBezTo>
                    <a:pt x="1507" y="24"/>
                    <a:pt x="1507" y="24"/>
                    <a:pt x="1507" y="24"/>
                  </a:cubicBezTo>
                  <a:cubicBezTo>
                    <a:pt x="1507" y="11"/>
                    <a:pt x="1507" y="11"/>
                    <a:pt x="1507" y="11"/>
                  </a:cubicBezTo>
                  <a:cubicBezTo>
                    <a:pt x="1531" y="11"/>
                    <a:pt x="1531" y="11"/>
                    <a:pt x="1531" y="11"/>
                  </a:cubicBezTo>
                  <a:cubicBezTo>
                    <a:pt x="1531" y="2"/>
                    <a:pt x="1531" y="2"/>
                    <a:pt x="1531" y="2"/>
                  </a:cubicBezTo>
                  <a:cubicBezTo>
                    <a:pt x="1495" y="2"/>
                    <a:pt x="1495" y="2"/>
                    <a:pt x="1495" y="2"/>
                  </a:cubicBezTo>
                  <a:cubicBezTo>
                    <a:pt x="1495" y="57"/>
                    <a:pt x="1495" y="57"/>
                    <a:pt x="1495" y="57"/>
                  </a:cubicBezTo>
                  <a:close/>
                  <a:moveTo>
                    <a:pt x="1599" y="20"/>
                  </a:moveTo>
                  <a:cubicBezTo>
                    <a:pt x="1598" y="7"/>
                    <a:pt x="1590" y="1"/>
                    <a:pt x="1576" y="0"/>
                  </a:cubicBezTo>
                  <a:cubicBezTo>
                    <a:pt x="1561" y="1"/>
                    <a:pt x="1553" y="11"/>
                    <a:pt x="1553" y="30"/>
                  </a:cubicBezTo>
                  <a:cubicBezTo>
                    <a:pt x="1553" y="48"/>
                    <a:pt x="1561" y="57"/>
                    <a:pt x="1576" y="58"/>
                  </a:cubicBezTo>
                  <a:cubicBezTo>
                    <a:pt x="1590" y="58"/>
                    <a:pt x="1598" y="51"/>
                    <a:pt x="1599" y="39"/>
                  </a:cubicBezTo>
                  <a:cubicBezTo>
                    <a:pt x="1586" y="39"/>
                    <a:pt x="1586" y="39"/>
                    <a:pt x="1586" y="39"/>
                  </a:cubicBezTo>
                  <a:cubicBezTo>
                    <a:pt x="1586" y="46"/>
                    <a:pt x="1583" y="49"/>
                    <a:pt x="1576" y="50"/>
                  </a:cubicBezTo>
                  <a:cubicBezTo>
                    <a:pt x="1569" y="49"/>
                    <a:pt x="1566" y="43"/>
                    <a:pt x="1565" y="30"/>
                  </a:cubicBezTo>
                  <a:cubicBezTo>
                    <a:pt x="1566" y="16"/>
                    <a:pt x="1569" y="10"/>
                    <a:pt x="1576" y="9"/>
                  </a:cubicBezTo>
                  <a:cubicBezTo>
                    <a:pt x="1582" y="9"/>
                    <a:pt x="1586" y="13"/>
                    <a:pt x="1586" y="20"/>
                  </a:cubicBezTo>
                  <a:cubicBezTo>
                    <a:pt x="1599" y="20"/>
                    <a:pt x="1599" y="20"/>
                    <a:pt x="1599" y="20"/>
                  </a:cubicBezTo>
                  <a:close/>
                  <a:moveTo>
                    <a:pt x="1631" y="57"/>
                  </a:moveTo>
                  <a:cubicBezTo>
                    <a:pt x="1631" y="33"/>
                    <a:pt x="1631" y="33"/>
                    <a:pt x="1631" y="33"/>
                  </a:cubicBezTo>
                  <a:cubicBezTo>
                    <a:pt x="1652" y="33"/>
                    <a:pt x="1652" y="33"/>
                    <a:pt x="1652" y="33"/>
                  </a:cubicBezTo>
                  <a:cubicBezTo>
                    <a:pt x="1652" y="57"/>
                    <a:pt x="1652" y="57"/>
                    <a:pt x="1652" y="57"/>
                  </a:cubicBezTo>
                  <a:cubicBezTo>
                    <a:pt x="1664" y="57"/>
                    <a:pt x="1664" y="57"/>
                    <a:pt x="1664" y="57"/>
                  </a:cubicBezTo>
                  <a:cubicBezTo>
                    <a:pt x="1664" y="2"/>
                    <a:pt x="1664" y="2"/>
                    <a:pt x="1664" y="2"/>
                  </a:cubicBezTo>
                  <a:cubicBezTo>
                    <a:pt x="1652" y="2"/>
                    <a:pt x="1652" y="2"/>
                    <a:pt x="1652" y="2"/>
                  </a:cubicBezTo>
                  <a:cubicBezTo>
                    <a:pt x="1652" y="24"/>
                    <a:pt x="1652" y="24"/>
                    <a:pt x="1652" y="24"/>
                  </a:cubicBezTo>
                  <a:cubicBezTo>
                    <a:pt x="1631" y="24"/>
                    <a:pt x="1631" y="24"/>
                    <a:pt x="1631" y="24"/>
                  </a:cubicBezTo>
                  <a:cubicBezTo>
                    <a:pt x="1631" y="2"/>
                    <a:pt x="1631" y="2"/>
                    <a:pt x="1631" y="2"/>
                  </a:cubicBezTo>
                  <a:cubicBezTo>
                    <a:pt x="1620" y="2"/>
                    <a:pt x="1620" y="2"/>
                    <a:pt x="1620" y="2"/>
                  </a:cubicBezTo>
                  <a:cubicBezTo>
                    <a:pt x="1620" y="57"/>
                    <a:pt x="1620" y="57"/>
                    <a:pt x="1620" y="57"/>
                  </a:cubicBezTo>
                  <a:cubicBezTo>
                    <a:pt x="1631" y="57"/>
                    <a:pt x="1631" y="57"/>
                    <a:pt x="1631" y="57"/>
                  </a:cubicBezTo>
                  <a:close/>
                  <a:moveTo>
                    <a:pt x="1737" y="57"/>
                  </a:moveTo>
                  <a:cubicBezTo>
                    <a:pt x="1737" y="2"/>
                    <a:pt x="1737" y="2"/>
                    <a:pt x="1737" y="2"/>
                  </a:cubicBezTo>
                  <a:cubicBezTo>
                    <a:pt x="1726" y="2"/>
                    <a:pt x="1726" y="2"/>
                    <a:pt x="1726" y="2"/>
                  </a:cubicBezTo>
                  <a:cubicBezTo>
                    <a:pt x="1726" y="45"/>
                    <a:pt x="1726" y="45"/>
                    <a:pt x="1726" y="45"/>
                  </a:cubicBezTo>
                  <a:cubicBezTo>
                    <a:pt x="1725" y="45"/>
                    <a:pt x="1725" y="45"/>
                    <a:pt x="1725" y="45"/>
                  </a:cubicBezTo>
                  <a:cubicBezTo>
                    <a:pt x="1705" y="2"/>
                    <a:pt x="1705" y="2"/>
                    <a:pt x="1705" y="2"/>
                  </a:cubicBezTo>
                  <a:cubicBezTo>
                    <a:pt x="1687" y="2"/>
                    <a:pt x="1687" y="2"/>
                    <a:pt x="1687" y="2"/>
                  </a:cubicBezTo>
                  <a:cubicBezTo>
                    <a:pt x="1687" y="57"/>
                    <a:pt x="1687" y="57"/>
                    <a:pt x="1687" y="57"/>
                  </a:cubicBezTo>
                  <a:cubicBezTo>
                    <a:pt x="1698" y="57"/>
                    <a:pt x="1698" y="57"/>
                    <a:pt x="1698" y="57"/>
                  </a:cubicBezTo>
                  <a:cubicBezTo>
                    <a:pt x="1698" y="11"/>
                    <a:pt x="1698" y="11"/>
                    <a:pt x="1698" y="11"/>
                  </a:cubicBezTo>
                  <a:cubicBezTo>
                    <a:pt x="1699" y="11"/>
                    <a:pt x="1699" y="11"/>
                    <a:pt x="1699" y="11"/>
                  </a:cubicBezTo>
                  <a:cubicBezTo>
                    <a:pt x="1720" y="57"/>
                    <a:pt x="1720" y="57"/>
                    <a:pt x="1720" y="57"/>
                  </a:cubicBezTo>
                  <a:cubicBezTo>
                    <a:pt x="1737" y="57"/>
                    <a:pt x="1737" y="57"/>
                    <a:pt x="1737" y="57"/>
                  </a:cubicBezTo>
                  <a:close/>
                  <a:moveTo>
                    <a:pt x="1784" y="58"/>
                  </a:moveTo>
                  <a:cubicBezTo>
                    <a:pt x="1801" y="57"/>
                    <a:pt x="1810" y="48"/>
                    <a:pt x="1810" y="30"/>
                  </a:cubicBezTo>
                  <a:cubicBezTo>
                    <a:pt x="1810" y="11"/>
                    <a:pt x="1801" y="1"/>
                    <a:pt x="1784" y="0"/>
                  </a:cubicBezTo>
                  <a:cubicBezTo>
                    <a:pt x="1767" y="1"/>
                    <a:pt x="1759" y="11"/>
                    <a:pt x="1758" y="30"/>
                  </a:cubicBezTo>
                  <a:cubicBezTo>
                    <a:pt x="1759" y="48"/>
                    <a:pt x="1767" y="57"/>
                    <a:pt x="1784" y="58"/>
                  </a:cubicBezTo>
                  <a:close/>
                  <a:moveTo>
                    <a:pt x="1784" y="9"/>
                  </a:moveTo>
                  <a:cubicBezTo>
                    <a:pt x="1793" y="9"/>
                    <a:pt x="1798" y="16"/>
                    <a:pt x="1798" y="30"/>
                  </a:cubicBezTo>
                  <a:cubicBezTo>
                    <a:pt x="1798" y="43"/>
                    <a:pt x="1793" y="50"/>
                    <a:pt x="1784" y="50"/>
                  </a:cubicBezTo>
                  <a:cubicBezTo>
                    <a:pt x="1775" y="50"/>
                    <a:pt x="1771" y="43"/>
                    <a:pt x="1771" y="30"/>
                  </a:cubicBezTo>
                  <a:cubicBezTo>
                    <a:pt x="1771" y="16"/>
                    <a:pt x="1775" y="9"/>
                    <a:pt x="1784" y="9"/>
                  </a:cubicBezTo>
                  <a:close/>
                  <a:moveTo>
                    <a:pt x="1868" y="57"/>
                  </a:moveTo>
                  <a:cubicBezTo>
                    <a:pt x="1868" y="48"/>
                    <a:pt x="1868" y="48"/>
                    <a:pt x="1868" y="48"/>
                  </a:cubicBezTo>
                  <a:cubicBezTo>
                    <a:pt x="1844" y="48"/>
                    <a:pt x="1844" y="48"/>
                    <a:pt x="1844" y="48"/>
                  </a:cubicBezTo>
                  <a:cubicBezTo>
                    <a:pt x="1844" y="2"/>
                    <a:pt x="1844" y="2"/>
                    <a:pt x="1844" y="2"/>
                  </a:cubicBezTo>
                  <a:cubicBezTo>
                    <a:pt x="1833" y="2"/>
                    <a:pt x="1833" y="2"/>
                    <a:pt x="1833" y="2"/>
                  </a:cubicBezTo>
                  <a:cubicBezTo>
                    <a:pt x="1833" y="57"/>
                    <a:pt x="1833" y="57"/>
                    <a:pt x="1833" y="57"/>
                  </a:cubicBezTo>
                  <a:cubicBezTo>
                    <a:pt x="1868" y="57"/>
                    <a:pt x="1868" y="57"/>
                    <a:pt x="1868" y="57"/>
                  </a:cubicBezTo>
                  <a:close/>
                  <a:moveTo>
                    <a:pt x="1913" y="58"/>
                  </a:moveTo>
                  <a:cubicBezTo>
                    <a:pt x="1929" y="57"/>
                    <a:pt x="1938" y="48"/>
                    <a:pt x="1939" y="30"/>
                  </a:cubicBezTo>
                  <a:cubicBezTo>
                    <a:pt x="1938" y="11"/>
                    <a:pt x="1929" y="1"/>
                    <a:pt x="1913" y="0"/>
                  </a:cubicBezTo>
                  <a:cubicBezTo>
                    <a:pt x="1896" y="1"/>
                    <a:pt x="1887" y="11"/>
                    <a:pt x="1886" y="30"/>
                  </a:cubicBezTo>
                  <a:cubicBezTo>
                    <a:pt x="1887" y="48"/>
                    <a:pt x="1896" y="57"/>
                    <a:pt x="1913" y="58"/>
                  </a:cubicBezTo>
                  <a:close/>
                  <a:moveTo>
                    <a:pt x="1913" y="9"/>
                  </a:moveTo>
                  <a:cubicBezTo>
                    <a:pt x="1922" y="9"/>
                    <a:pt x="1926" y="16"/>
                    <a:pt x="1926" y="30"/>
                  </a:cubicBezTo>
                  <a:cubicBezTo>
                    <a:pt x="1926" y="43"/>
                    <a:pt x="1922" y="50"/>
                    <a:pt x="1913" y="50"/>
                  </a:cubicBezTo>
                  <a:cubicBezTo>
                    <a:pt x="1903" y="50"/>
                    <a:pt x="1899" y="43"/>
                    <a:pt x="1899" y="30"/>
                  </a:cubicBezTo>
                  <a:cubicBezTo>
                    <a:pt x="1899" y="16"/>
                    <a:pt x="1903" y="9"/>
                    <a:pt x="1913" y="9"/>
                  </a:cubicBezTo>
                  <a:close/>
                  <a:moveTo>
                    <a:pt x="1997" y="37"/>
                  </a:moveTo>
                  <a:cubicBezTo>
                    <a:pt x="1997" y="48"/>
                    <a:pt x="1997" y="48"/>
                    <a:pt x="1997" y="48"/>
                  </a:cubicBezTo>
                  <a:cubicBezTo>
                    <a:pt x="1997" y="49"/>
                    <a:pt x="1997" y="49"/>
                    <a:pt x="1997" y="48"/>
                  </a:cubicBezTo>
                  <a:cubicBezTo>
                    <a:pt x="1993" y="49"/>
                    <a:pt x="1989" y="50"/>
                    <a:pt x="1986" y="50"/>
                  </a:cubicBezTo>
                  <a:cubicBezTo>
                    <a:pt x="1976" y="49"/>
                    <a:pt x="1971" y="43"/>
                    <a:pt x="1971" y="30"/>
                  </a:cubicBezTo>
                  <a:cubicBezTo>
                    <a:pt x="1971" y="16"/>
                    <a:pt x="1976" y="9"/>
                    <a:pt x="1986" y="9"/>
                  </a:cubicBezTo>
                  <a:cubicBezTo>
                    <a:pt x="1994" y="9"/>
                    <a:pt x="1997" y="12"/>
                    <a:pt x="1997" y="18"/>
                  </a:cubicBezTo>
                  <a:cubicBezTo>
                    <a:pt x="2010" y="18"/>
                    <a:pt x="2010" y="18"/>
                    <a:pt x="2010" y="18"/>
                  </a:cubicBezTo>
                  <a:cubicBezTo>
                    <a:pt x="2010" y="6"/>
                    <a:pt x="2001" y="0"/>
                    <a:pt x="1984" y="0"/>
                  </a:cubicBezTo>
                  <a:cubicBezTo>
                    <a:pt x="1968" y="2"/>
                    <a:pt x="1959" y="11"/>
                    <a:pt x="1959" y="30"/>
                  </a:cubicBezTo>
                  <a:cubicBezTo>
                    <a:pt x="1959" y="47"/>
                    <a:pt x="1968" y="57"/>
                    <a:pt x="1984" y="58"/>
                  </a:cubicBezTo>
                  <a:cubicBezTo>
                    <a:pt x="1989" y="58"/>
                    <a:pt x="1994" y="58"/>
                    <a:pt x="1997" y="57"/>
                  </a:cubicBezTo>
                  <a:cubicBezTo>
                    <a:pt x="2001" y="57"/>
                    <a:pt x="2005" y="57"/>
                    <a:pt x="2009" y="55"/>
                  </a:cubicBezTo>
                  <a:cubicBezTo>
                    <a:pt x="2009" y="27"/>
                    <a:pt x="2009" y="27"/>
                    <a:pt x="2009" y="27"/>
                  </a:cubicBezTo>
                  <a:cubicBezTo>
                    <a:pt x="1987" y="27"/>
                    <a:pt x="1987" y="27"/>
                    <a:pt x="1987" y="27"/>
                  </a:cubicBezTo>
                  <a:cubicBezTo>
                    <a:pt x="1987" y="37"/>
                    <a:pt x="1987" y="37"/>
                    <a:pt x="1987" y="37"/>
                  </a:cubicBezTo>
                  <a:cubicBezTo>
                    <a:pt x="1997" y="37"/>
                    <a:pt x="1997" y="37"/>
                    <a:pt x="1997" y="37"/>
                  </a:cubicBezTo>
                  <a:close/>
                  <a:moveTo>
                    <a:pt x="2048" y="57"/>
                  </a:moveTo>
                  <a:cubicBezTo>
                    <a:pt x="2059" y="57"/>
                    <a:pt x="2059" y="57"/>
                    <a:pt x="2059" y="57"/>
                  </a:cubicBezTo>
                  <a:cubicBezTo>
                    <a:pt x="2059" y="39"/>
                    <a:pt x="2059" y="39"/>
                    <a:pt x="2059" y="39"/>
                  </a:cubicBezTo>
                  <a:cubicBezTo>
                    <a:pt x="2078" y="2"/>
                    <a:pt x="2078" y="2"/>
                    <a:pt x="2078" y="2"/>
                  </a:cubicBezTo>
                  <a:cubicBezTo>
                    <a:pt x="2066" y="2"/>
                    <a:pt x="2066" y="2"/>
                    <a:pt x="2066" y="2"/>
                  </a:cubicBezTo>
                  <a:cubicBezTo>
                    <a:pt x="2054" y="27"/>
                    <a:pt x="2054" y="27"/>
                    <a:pt x="2054" y="27"/>
                  </a:cubicBezTo>
                  <a:cubicBezTo>
                    <a:pt x="2043" y="2"/>
                    <a:pt x="2043" y="2"/>
                    <a:pt x="2043" y="2"/>
                  </a:cubicBezTo>
                  <a:cubicBezTo>
                    <a:pt x="2029" y="2"/>
                    <a:pt x="2029" y="2"/>
                    <a:pt x="2029" y="2"/>
                  </a:cubicBezTo>
                  <a:cubicBezTo>
                    <a:pt x="2048" y="39"/>
                    <a:pt x="2048" y="39"/>
                    <a:pt x="2048" y="39"/>
                  </a:cubicBezTo>
                  <a:lnTo>
                    <a:pt x="2048" y="57"/>
                  </a:lnTo>
                  <a:close/>
                </a:path>
              </a:pathLst>
            </a:custGeom>
            <a:solidFill>
              <a:srgbClr val="B6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îṩḻïḓé"/>
            <p:cNvSpPr/>
            <p:nvPr userDrawn="1"/>
          </p:nvSpPr>
          <p:spPr bwMode="auto">
            <a:xfrm>
              <a:off x="2647449" y="2492374"/>
              <a:ext cx="1838789" cy="1871663"/>
            </a:xfrm>
            <a:custGeom>
              <a:avLst/>
              <a:gdLst>
                <a:gd name="T0" fmla="*/ 606 w 808"/>
                <a:gd name="T1" fmla="*/ 701 h 821"/>
                <a:gd name="T2" fmla="*/ 597 w 808"/>
                <a:gd name="T3" fmla="*/ 703 h 821"/>
                <a:gd name="T4" fmla="*/ 597 w 808"/>
                <a:gd name="T5" fmla="*/ 684 h 821"/>
                <a:gd name="T6" fmla="*/ 620 w 808"/>
                <a:gd name="T7" fmla="*/ 651 h 821"/>
                <a:gd name="T8" fmla="*/ 606 w 808"/>
                <a:gd name="T9" fmla="*/ 661 h 821"/>
                <a:gd name="T10" fmla="*/ 584 w 808"/>
                <a:gd name="T11" fmla="*/ 659 h 821"/>
                <a:gd name="T12" fmla="*/ 591 w 808"/>
                <a:gd name="T13" fmla="*/ 642 h 821"/>
                <a:gd name="T14" fmla="*/ 597 w 808"/>
                <a:gd name="T15" fmla="*/ 649 h 821"/>
                <a:gd name="T16" fmla="*/ 620 w 808"/>
                <a:gd name="T17" fmla="*/ 619 h 821"/>
                <a:gd name="T18" fmla="*/ 636 w 808"/>
                <a:gd name="T19" fmla="*/ 634 h 821"/>
                <a:gd name="T20" fmla="*/ 623 w 808"/>
                <a:gd name="T21" fmla="*/ 679 h 821"/>
                <a:gd name="T22" fmla="*/ 620 w 808"/>
                <a:gd name="T23" fmla="*/ 692 h 821"/>
                <a:gd name="T24" fmla="*/ 177 w 808"/>
                <a:gd name="T25" fmla="*/ 710 h 821"/>
                <a:gd name="T26" fmla="*/ 216 w 808"/>
                <a:gd name="T27" fmla="*/ 643 h 821"/>
                <a:gd name="T28" fmla="*/ 233 w 808"/>
                <a:gd name="T29" fmla="*/ 632 h 821"/>
                <a:gd name="T30" fmla="*/ 209 w 808"/>
                <a:gd name="T31" fmla="*/ 667 h 821"/>
                <a:gd name="T32" fmla="*/ 245 w 808"/>
                <a:gd name="T33" fmla="*/ 647 h 821"/>
                <a:gd name="T34" fmla="*/ 246 w 808"/>
                <a:gd name="T35" fmla="*/ 676 h 821"/>
                <a:gd name="T36" fmla="*/ 228 w 808"/>
                <a:gd name="T37" fmla="*/ 694 h 821"/>
                <a:gd name="T38" fmla="*/ 203 w 808"/>
                <a:gd name="T39" fmla="*/ 719 h 821"/>
                <a:gd name="T40" fmla="*/ 207 w 808"/>
                <a:gd name="T41" fmla="*/ 683 h 821"/>
                <a:gd name="T42" fmla="*/ 446 w 808"/>
                <a:gd name="T43" fmla="*/ 698 h 821"/>
                <a:gd name="T44" fmla="*/ 444 w 808"/>
                <a:gd name="T45" fmla="*/ 686 h 821"/>
                <a:gd name="T46" fmla="*/ 445 w 808"/>
                <a:gd name="T47" fmla="*/ 674 h 821"/>
                <a:gd name="T48" fmla="*/ 434 w 808"/>
                <a:gd name="T49" fmla="*/ 668 h 821"/>
                <a:gd name="T50" fmla="*/ 438 w 808"/>
                <a:gd name="T51" fmla="*/ 651 h 821"/>
                <a:gd name="T52" fmla="*/ 456 w 808"/>
                <a:gd name="T53" fmla="*/ 644 h 821"/>
                <a:gd name="T54" fmla="*/ 465 w 808"/>
                <a:gd name="T55" fmla="*/ 643 h 821"/>
                <a:gd name="T56" fmla="*/ 457 w 808"/>
                <a:gd name="T57" fmla="*/ 675 h 821"/>
                <a:gd name="T58" fmla="*/ 455 w 808"/>
                <a:gd name="T59" fmla="*/ 690 h 821"/>
                <a:gd name="T60" fmla="*/ 265 w 808"/>
                <a:gd name="T61" fmla="*/ 713 h 821"/>
                <a:gd name="T62" fmla="*/ 562 w 808"/>
                <a:gd name="T63" fmla="*/ 715 h 821"/>
                <a:gd name="T64" fmla="*/ 292 w 808"/>
                <a:gd name="T65" fmla="*/ 705 h 821"/>
                <a:gd name="T66" fmla="*/ 300 w 808"/>
                <a:gd name="T67" fmla="*/ 666 h 821"/>
                <a:gd name="T68" fmla="*/ 285 w 808"/>
                <a:gd name="T69" fmla="*/ 672 h 821"/>
                <a:gd name="T70" fmla="*/ 302 w 808"/>
                <a:gd name="T71" fmla="*/ 650 h 821"/>
                <a:gd name="T72" fmla="*/ 307 w 808"/>
                <a:gd name="T73" fmla="*/ 637 h 821"/>
                <a:gd name="T74" fmla="*/ 319 w 808"/>
                <a:gd name="T75" fmla="*/ 648 h 821"/>
                <a:gd name="T76" fmla="*/ 305 w 808"/>
                <a:gd name="T77" fmla="*/ 696 h 821"/>
                <a:gd name="T78" fmla="*/ 511 w 808"/>
                <a:gd name="T79" fmla="*/ 689 h 821"/>
                <a:gd name="T80" fmla="*/ 538 w 808"/>
                <a:gd name="T81" fmla="*/ 638 h 821"/>
                <a:gd name="T82" fmla="*/ 529 w 808"/>
                <a:gd name="T83" fmla="*/ 700 h 821"/>
                <a:gd name="T84" fmla="*/ 241 w 808"/>
                <a:gd name="T85" fmla="*/ 701 h 821"/>
                <a:gd name="T86" fmla="*/ 469 w 808"/>
                <a:gd name="T87" fmla="*/ 701 h 821"/>
                <a:gd name="T88" fmla="*/ 447 w 808"/>
                <a:gd name="T89" fmla="*/ 705 h 821"/>
                <a:gd name="T90" fmla="*/ 349 w 808"/>
                <a:gd name="T91" fmla="*/ 697 h 821"/>
                <a:gd name="T92" fmla="*/ 371 w 808"/>
                <a:gd name="T93" fmla="*/ 665 h 821"/>
                <a:gd name="T94" fmla="*/ 400 w 808"/>
                <a:gd name="T95" fmla="*/ 667 h 821"/>
                <a:gd name="T96" fmla="*/ 375 w 808"/>
                <a:gd name="T97" fmla="*/ 697 h 821"/>
                <a:gd name="T98" fmla="*/ 220 w 808"/>
                <a:gd name="T99" fmla="*/ 683 h 821"/>
                <a:gd name="T100" fmla="*/ 223 w 808"/>
                <a:gd name="T101" fmla="*/ 690 h 821"/>
                <a:gd name="T102" fmla="*/ 318 w 808"/>
                <a:gd name="T103" fmla="*/ 697 h 821"/>
                <a:gd name="T104" fmla="*/ 206 w 808"/>
                <a:gd name="T105" fmla="*/ 674 h 821"/>
                <a:gd name="T106" fmla="*/ 311 w 808"/>
                <a:gd name="T107" fmla="*/ 660 h 821"/>
                <a:gd name="T108" fmla="*/ 614 w 808"/>
                <a:gd name="T109" fmla="*/ 661 h 821"/>
                <a:gd name="T110" fmla="*/ 607 w 808"/>
                <a:gd name="T111" fmla="*/ 650 h 821"/>
                <a:gd name="T112" fmla="*/ 217 w 808"/>
                <a:gd name="T113" fmla="*/ 627 h 821"/>
                <a:gd name="T114" fmla="*/ 161 w 808"/>
                <a:gd name="T115" fmla="*/ 585 h 821"/>
                <a:gd name="T116" fmla="*/ 114 w 808"/>
                <a:gd name="T117" fmla="*/ 372 h 821"/>
                <a:gd name="T118" fmla="*/ 243 w 808"/>
                <a:gd name="T119" fmla="*/ 205 h 821"/>
                <a:gd name="T120" fmla="*/ 433 w 808"/>
                <a:gd name="T121" fmla="*/ 152 h 821"/>
                <a:gd name="T122" fmla="*/ 653 w 808"/>
                <a:gd name="T123" fmla="*/ 325 h 821"/>
                <a:gd name="T124" fmla="*/ 664 w 808"/>
                <a:gd name="T125" fmla="*/ 50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8" h="821">
                  <a:moveTo>
                    <a:pt x="404" y="821"/>
                  </a:moveTo>
                  <a:cubicBezTo>
                    <a:pt x="626" y="821"/>
                    <a:pt x="808" y="637"/>
                    <a:pt x="808" y="411"/>
                  </a:cubicBezTo>
                  <a:cubicBezTo>
                    <a:pt x="808" y="185"/>
                    <a:pt x="626" y="0"/>
                    <a:pt x="404" y="0"/>
                  </a:cubicBezTo>
                  <a:cubicBezTo>
                    <a:pt x="181" y="0"/>
                    <a:pt x="0" y="185"/>
                    <a:pt x="0" y="411"/>
                  </a:cubicBezTo>
                  <a:cubicBezTo>
                    <a:pt x="0" y="637"/>
                    <a:pt x="181" y="821"/>
                    <a:pt x="404" y="821"/>
                  </a:cubicBezTo>
                  <a:close/>
                  <a:moveTo>
                    <a:pt x="404" y="3"/>
                  </a:moveTo>
                  <a:cubicBezTo>
                    <a:pt x="474" y="48"/>
                    <a:pt x="616" y="90"/>
                    <a:pt x="583" y="158"/>
                  </a:cubicBezTo>
                  <a:cubicBezTo>
                    <a:pt x="638" y="106"/>
                    <a:pt x="721" y="230"/>
                    <a:pt x="785" y="285"/>
                  </a:cubicBezTo>
                  <a:cubicBezTo>
                    <a:pt x="765" y="362"/>
                    <a:pt x="769" y="520"/>
                    <a:pt x="693" y="507"/>
                  </a:cubicBezTo>
                  <a:cubicBezTo>
                    <a:pt x="761" y="544"/>
                    <a:pt x="669" y="666"/>
                    <a:pt x="644" y="734"/>
                  </a:cubicBezTo>
                  <a:cubicBezTo>
                    <a:pt x="567" y="740"/>
                    <a:pt x="412" y="799"/>
                    <a:pt x="405" y="723"/>
                  </a:cubicBezTo>
                  <a:cubicBezTo>
                    <a:pt x="392" y="797"/>
                    <a:pt x="241" y="737"/>
                    <a:pt x="161" y="732"/>
                  </a:cubicBezTo>
                  <a:cubicBezTo>
                    <a:pt x="134" y="658"/>
                    <a:pt x="46" y="545"/>
                    <a:pt x="113" y="509"/>
                  </a:cubicBezTo>
                  <a:cubicBezTo>
                    <a:pt x="35" y="520"/>
                    <a:pt x="47" y="364"/>
                    <a:pt x="23" y="284"/>
                  </a:cubicBezTo>
                  <a:cubicBezTo>
                    <a:pt x="90" y="245"/>
                    <a:pt x="172" y="105"/>
                    <a:pt x="229" y="159"/>
                  </a:cubicBezTo>
                  <a:cubicBezTo>
                    <a:pt x="197" y="85"/>
                    <a:pt x="340" y="46"/>
                    <a:pt x="404" y="3"/>
                  </a:cubicBezTo>
                  <a:close/>
                  <a:moveTo>
                    <a:pt x="609" y="729"/>
                  </a:moveTo>
                  <a:cubicBezTo>
                    <a:pt x="601" y="725"/>
                    <a:pt x="601" y="725"/>
                    <a:pt x="601" y="725"/>
                  </a:cubicBezTo>
                  <a:cubicBezTo>
                    <a:pt x="601" y="725"/>
                    <a:pt x="601" y="725"/>
                    <a:pt x="601" y="725"/>
                  </a:cubicBezTo>
                  <a:cubicBezTo>
                    <a:pt x="601" y="725"/>
                    <a:pt x="601" y="725"/>
                    <a:pt x="601" y="725"/>
                  </a:cubicBezTo>
                  <a:cubicBezTo>
                    <a:pt x="601" y="725"/>
                    <a:pt x="601" y="725"/>
                    <a:pt x="601" y="725"/>
                  </a:cubicBezTo>
                  <a:cubicBezTo>
                    <a:pt x="600" y="725"/>
                    <a:pt x="600" y="725"/>
                    <a:pt x="600" y="725"/>
                  </a:cubicBezTo>
                  <a:cubicBezTo>
                    <a:pt x="600" y="725"/>
                    <a:pt x="600" y="725"/>
                    <a:pt x="600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7" y="725"/>
                    <a:pt x="597" y="725"/>
                    <a:pt x="597" y="725"/>
                  </a:cubicBezTo>
                  <a:cubicBezTo>
                    <a:pt x="597" y="725"/>
                    <a:pt x="597" y="725"/>
                    <a:pt x="597" y="725"/>
                  </a:cubicBezTo>
                  <a:cubicBezTo>
                    <a:pt x="596" y="725"/>
                    <a:pt x="596" y="725"/>
                    <a:pt x="596" y="725"/>
                  </a:cubicBezTo>
                  <a:cubicBezTo>
                    <a:pt x="596" y="725"/>
                    <a:pt x="596" y="725"/>
                    <a:pt x="596" y="725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2"/>
                    <a:pt x="595" y="722"/>
                    <a:pt x="595" y="722"/>
                  </a:cubicBezTo>
                  <a:cubicBezTo>
                    <a:pt x="595" y="722"/>
                    <a:pt x="595" y="722"/>
                    <a:pt x="595" y="722"/>
                  </a:cubicBezTo>
                  <a:cubicBezTo>
                    <a:pt x="596" y="722"/>
                    <a:pt x="596" y="722"/>
                    <a:pt x="596" y="722"/>
                  </a:cubicBezTo>
                  <a:cubicBezTo>
                    <a:pt x="596" y="722"/>
                    <a:pt x="596" y="722"/>
                    <a:pt x="596" y="722"/>
                  </a:cubicBezTo>
                  <a:cubicBezTo>
                    <a:pt x="598" y="722"/>
                    <a:pt x="598" y="722"/>
                    <a:pt x="598" y="722"/>
                  </a:cubicBezTo>
                  <a:cubicBezTo>
                    <a:pt x="598" y="722"/>
                    <a:pt x="598" y="722"/>
                    <a:pt x="598" y="722"/>
                  </a:cubicBezTo>
                  <a:cubicBezTo>
                    <a:pt x="600" y="722"/>
                    <a:pt x="600" y="722"/>
                    <a:pt x="600" y="722"/>
                  </a:cubicBezTo>
                  <a:cubicBezTo>
                    <a:pt x="600" y="722"/>
                    <a:pt x="600" y="722"/>
                    <a:pt x="600" y="722"/>
                  </a:cubicBezTo>
                  <a:cubicBezTo>
                    <a:pt x="602" y="722"/>
                    <a:pt x="602" y="722"/>
                    <a:pt x="602" y="722"/>
                  </a:cubicBezTo>
                  <a:cubicBezTo>
                    <a:pt x="602" y="722"/>
                    <a:pt x="602" y="722"/>
                    <a:pt x="602" y="722"/>
                  </a:cubicBezTo>
                  <a:cubicBezTo>
                    <a:pt x="603" y="722"/>
                    <a:pt x="603" y="722"/>
                    <a:pt x="603" y="722"/>
                  </a:cubicBezTo>
                  <a:cubicBezTo>
                    <a:pt x="603" y="722"/>
                    <a:pt x="603" y="722"/>
                    <a:pt x="603" y="722"/>
                  </a:cubicBezTo>
                  <a:cubicBezTo>
                    <a:pt x="605" y="722"/>
                    <a:pt x="605" y="722"/>
                    <a:pt x="605" y="722"/>
                  </a:cubicBezTo>
                  <a:cubicBezTo>
                    <a:pt x="605" y="722"/>
                    <a:pt x="605" y="722"/>
                    <a:pt x="605" y="722"/>
                  </a:cubicBezTo>
                  <a:cubicBezTo>
                    <a:pt x="606" y="721"/>
                    <a:pt x="606" y="721"/>
                    <a:pt x="606" y="721"/>
                  </a:cubicBezTo>
                  <a:cubicBezTo>
                    <a:pt x="606" y="721"/>
                    <a:pt x="606" y="721"/>
                    <a:pt x="606" y="721"/>
                  </a:cubicBezTo>
                  <a:cubicBezTo>
                    <a:pt x="608" y="719"/>
                    <a:pt x="608" y="719"/>
                    <a:pt x="608" y="719"/>
                  </a:cubicBezTo>
                  <a:cubicBezTo>
                    <a:pt x="608" y="719"/>
                    <a:pt x="608" y="719"/>
                    <a:pt x="608" y="719"/>
                  </a:cubicBezTo>
                  <a:cubicBezTo>
                    <a:pt x="608" y="717"/>
                    <a:pt x="608" y="717"/>
                    <a:pt x="608" y="717"/>
                  </a:cubicBezTo>
                  <a:cubicBezTo>
                    <a:pt x="608" y="717"/>
                    <a:pt x="608" y="717"/>
                    <a:pt x="608" y="717"/>
                  </a:cubicBezTo>
                  <a:cubicBezTo>
                    <a:pt x="608" y="715"/>
                    <a:pt x="608" y="715"/>
                    <a:pt x="608" y="715"/>
                  </a:cubicBezTo>
                  <a:cubicBezTo>
                    <a:pt x="608" y="715"/>
                    <a:pt x="608" y="715"/>
                    <a:pt x="608" y="715"/>
                  </a:cubicBezTo>
                  <a:cubicBezTo>
                    <a:pt x="608" y="712"/>
                    <a:pt x="608" y="712"/>
                    <a:pt x="608" y="712"/>
                  </a:cubicBezTo>
                  <a:cubicBezTo>
                    <a:pt x="608" y="712"/>
                    <a:pt x="608" y="712"/>
                    <a:pt x="608" y="712"/>
                  </a:cubicBezTo>
                  <a:cubicBezTo>
                    <a:pt x="608" y="710"/>
                    <a:pt x="608" y="710"/>
                    <a:pt x="608" y="710"/>
                  </a:cubicBezTo>
                  <a:cubicBezTo>
                    <a:pt x="608" y="710"/>
                    <a:pt x="608" y="710"/>
                    <a:pt x="608" y="710"/>
                  </a:cubicBezTo>
                  <a:cubicBezTo>
                    <a:pt x="608" y="707"/>
                    <a:pt x="608" y="707"/>
                    <a:pt x="608" y="707"/>
                  </a:cubicBezTo>
                  <a:cubicBezTo>
                    <a:pt x="608" y="707"/>
                    <a:pt x="608" y="707"/>
                    <a:pt x="608" y="707"/>
                  </a:cubicBezTo>
                  <a:cubicBezTo>
                    <a:pt x="608" y="705"/>
                    <a:pt x="608" y="705"/>
                    <a:pt x="608" y="705"/>
                  </a:cubicBezTo>
                  <a:cubicBezTo>
                    <a:pt x="608" y="705"/>
                    <a:pt x="608" y="705"/>
                    <a:pt x="608" y="705"/>
                  </a:cubicBezTo>
                  <a:cubicBezTo>
                    <a:pt x="608" y="702"/>
                    <a:pt x="608" y="702"/>
                    <a:pt x="608" y="702"/>
                  </a:cubicBezTo>
                  <a:cubicBezTo>
                    <a:pt x="608" y="702"/>
                    <a:pt x="608" y="702"/>
                    <a:pt x="608" y="702"/>
                  </a:cubicBezTo>
                  <a:cubicBezTo>
                    <a:pt x="608" y="700"/>
                    <a:pt x="608" y="700"/>
                    <a:pt x="608" y="700"/>
                  </a:cubicBezTo>
                  <a:cubicBezTo>
                    <a:pt x="608" y="700"/>
                    <a:pt x="608" y="700"/>
                    <a:pt x="608" y="700"/>
                  </a:cubicBezTo>
                  <a:cubicBezTo>
                    <a:pt x="606" y="701"/>
                    <a:pt x="606" y="701"/>
                    <a:pt x="606" y="701"/>
                  </a:cubicBezTo>
                  <a:cubicBezTo>
                    <a:pt x="606" y="701"/>
                    <a:pt x="606" y="701"/>
                    <a:pt x="606" y="701"/>
                  </a:cubicBezTo>
                  <a:cubicBezTo>
                    <a:pt x="604" y="702"/>
                    <a:pt x="604" y="702"/>
                    <a:pt x="604" y="702"/>
                  </a:cubicBezTo>
                  <a:cubicBezTo>
                    <a:pt x="604" y="702"/>
                    <a:pt x="604" y="702"/>
                    <a:pt x="604" y="702"/>
                  </a:cubicBezTo>
                  <a:cubicBezTo>
                    <a:pt x="603" y="703"/>
                    <a:pt x="603" y="703"/>
                    <a:pt x="603" y="703"/>
                  </a:cubicBezTo>
                  <a:cubicBezTo>
                    <a:pt x="603" y="703"/>
                    <a:pt x="603" y="703"/>
                    <a:pt x="603" y="703"/>
                  </a:cubicBezTo>
                  <a:cubicBezTo>
                    <a:pt x="601" y="704"/>
                    <a:pt x="601" y="704"/>
                    <a:pt x="601" y="704"/>
                  </a:cubicBezTo>
                  <a:cubicBezTo>
                    <a:pt x="601" y="704"/>
                    <a:pt x="601" y="704"/>
                    <a:pt x="601" y="704"/>
                  </a:cubicBezTo>
                  <a:cubicBezTo>
                    <a:pt x="599" y="705"/>
                    <a:pt x="599" y="705"/>
                    <a:pt x="599" y="705"/>
                  </a:cubicBezTo>
                  <a:cubicBezTo>
                    <a:pt x="599" y="705"/>
                    <a:pt x="599" y="705"/>
                    <a:pt x="599" y="705"/>
                  </a:cubicBezTo>
                  <a:cubicBezTo>
                    <a:pt x="598" y="706"/>
                    <a:pt x="598" y="706"/>
                    <a:pt x="598" y="706"/>
                  </a:cubicBezTo>
                  <a:cubicBezTo>
                    <a:pt x="598" y="706"/>
                    <a:pt x="598" y="706"/>
                    <a:pt x="598" y="706"/>
                  </a:cubicBezTo>
                  <a:cubicBezTo>
                    <a:pt x="596" y="708"/>
                    <a:pt x="596" y="708"/>
                    <a:pt x="596" y="708"/>
                  </a:cubicBezTo>
                  <a:cubicBezTo>
                    <a:pt x="596" y="708"/>
                    <a:pt x="596" y="708"/>
                    <a:pt x="596" y="708"/>
                  </a:cubicBezTo>
                  <a:cubicBezTo>
                    <a:pt x="594" y="708"/>
                    <a:pt x="594" y="708"/>
                    <a:pt x="594" y="708"/>
                  </a:cubicBezTo>
                  <a:cubicBezTo>
                    <a:pt x="594" y="708"/>
                    <a:pt x="594" y="708"/>
                    <a:pt x="594" y="708"/>
                  </a:cubicBezTo>
                  <a:cubicBezTo>
                    <a:pt x="593" y="709"/>
                    <a:pt x="593" y="709"/>
                    <a:pt x="593" y="709"/>
                  </a:cubicBezTo>
                  <a:cubicBezTo>
                    <a:pt x="593" y="709"/>
                    <a:pt x="593" y="709"/>
                    <a:pt x="593" y="709"/>
                  </a:cubicBezTo>
                  <a:cubicBezTo>
                    <a:pt x="592" y="710"/>
                    <a:pt x="592" y="710"/>
                    <a:pt x="592" y="710"/>
                  </a:cubicBezTo>
                  <a:cubicBezTo>
                    <a:pt x="592" y="710"/>
                    <a:pt x="592" y="710"/>
                    <a:pt x="592" y="710"/>
                  </a:cubicBezTo>
                  <a:cubicBezTo>
                    <a:pt x="590" y="710"/>
                    <a:pt x="590" y="710"/>
                    <a:pt x="590" y="710"/>
                  </a:cubicBezTo>
                  <a:cubicBezTo>
                    <a:pt x="590" y="710"/>
                    <a:pt x="590" y="710"/>
                    <a:pt x="590" y="710"/>
                  </a:cubicBezTo>
                  <a:cubicBezTo>
                    <a:pt x="589" y="711"/>
                    <a:pt x="589" y="711"/>
                    <a:pt x="589" y="711"/>
                  </a:cubicBezTo>
                  <a:cubicBezTo>
                    <a:pt x="589" y="711"/>
                    <a:pt x="589" y="711"/>
                    <a:pt x="589" y="711"/>
                  </a:cubicBezTo>
                  <a:cubicBezTo>
                    <a:pt x="588" y="712"/>
                    <a:pt x="588" y="712"/>
                    <a:pt x="588" y="712"/>
                  </a:cubicBezTo>
                  <a:cubicBezTo>
                    <a:pt x="588" y="712"/>
                    <a:pt x="588" y="712"/>
                    <a:pt x="588" y="712"/>
                  </a:cubicBezTo>
                  <a:cubicBezTo>
                    <a:pt x="587" y="712"/>
                    <a:pt x="587" y="712"/>
                    <a:pt x="587" y="712"/>
                  </a:cubicBezTo>
                  <a:cubicBezTo>
                    <a:pt x="587" y="712"/>
                    <a:pt x="587" y="712"/>
                    <a:pt x="587" y="712"/>
                  </a:cubicBezTo>
                  <a:cubicBezTo>
                    <a:pt x="585" y="712"/>
                    <a:pt x="585" y="712"/>
                    <a:pt x="585" y="712"/>
                  </a:cubicBezTo>
                  <a:cubicBezTo>
                    <a:pt x="585" y="712"/>
                    <a:pt x="585" y="712"/>
                    <a:pt x="585" y="712"/>
                  </a:cubicBezTo>
                  <a:cubicBezTo>
                    <a:pt x="584" y="711"/>
                    <a:pt x="584" y="711"/>
                    <a:pt x="584" y="711"/>
                  </a:cubicBezTo>
                  <a:cubicBezTo>
                    <a:pt x="584" y="711"/>
                    <a:pt x="584" y="711"/>
                    <a:pt x="584" y="711"/>
                  </a:cubicBezTo>
                  <a:cubicBezTo>
                    <a:pt x="584" y="712"/>
                    <a:pt x="584" y="712"/>
                    <a:pt x="584" y="712"/>
                  </a:cubicBezTo>
                  <a:cubicBezTo>
                    <a:pt x="584" y="712"/>
                    <a:pt x="584" y="712"/>
                    <a:pt x="584" y="712"/>
                  </a:cubicBezTo>
                  <a:cubicBezTo>
                    <a:pt x="583" y="712"/>
                    <a:pt x="583" y="712"/>
                    <a:pt x="583" y="712"/>
                  </a:cubicBezTo>
                  <a:cubicBezTo>
                    <a:pt x="583" y="712"/>
                    <a:pt x="583" y="712"/>
                    <a:pt x="583" y="712"/>
                  </a:cubicBezTo>
                  <a:cubicBezTo>
                    <a:pt x="582" y="712"/>
                    <a:pt x="582" y="712"/>
                    <a:pt x="582" y="712"/>
                  </a:cubicBezTo>
                  <a:cubicBezTo>
                    <a:pt x="582" y="712"/>
                    <a:pt x="582" y="712"/>
                    <a:pt x="582" y="712"/>
                  </a:cubicBezTo>
                  <a:cubicBezTo>
                    <a:pt x="582" y="711"/>
                    <a:pt x="582" y="711"/>
                    <a:pt x="582" y="711"/>
                  </a:cubicBezTo>
                  <a:cubicBezTo>
                    <a:pt x="582" y="711"/>
                    <a:pt x="582" y="711"/>
                    <a:pt x="582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0" y="711"/>
                    <a:pt x="580" y="711"/>
                    <a:pt x="580" y="711"/>
                  </a:cubicBezTo>
                  <a:cubicBezTo>
                    <a:pt x="580" y="711"/>
                    <a:pt x="580" y="711"/>
                    <a:pt x="580" y="711"/>
                  </a:cubicBezTo>
                  <a:cubicBezTo>
                    <a:pt x="580" y="710"/>
                    <a:pt x="580" y="710"/>
                    <a:pt x="580" y="710"/>
                  </a:cubicBezTo>
                  <a:cubicBezTo>
                    <a:pt x="580" y="710"/>
                    <a:pt x="580" y="710"/>
                    <a:pt x="580" y="710"/>
                  </a:cubicBezTo>
                  <a:cubicBezTo>
                    <a:pt x="579" y="709"/>
                    <a:pt x="579" y="709"/>
                    <a:pt x="579" y="709"/>
                  </a:cubicBezTo>
                  <a:cubicBezTo>
                    <a:pt x="579" y="709"/>
                    <a:pt x="579" y="709"/>
                    <a:pt x="579" y="709"/>
                  </a:cubicBezTo>
                  <a:cubicBezTo>
                    <a:pt x="580" y="709"/>
                    <a:pt x="580" y="709"/>
                    <a:pt x="580" y="709"/>
                  </a:cubicBezTo>
                  <a:cubicBezTo>
                    <a:pt x="580" y="709"/>
                    <a:pt x="580" y="709"/>
                    <a:pt x="580" y="709"/>
                  </a:cubicBezTo>
                  <a:cubicBezTo>
                    <a:pt x="592" y="704"/>
                    <a:pt x="592" y="704"/>
                    <a:pt x="592" y="704"/>
                  </a:cubicBezTo>
                  <a:cubicBezTo>
                    <a:pt x="592" y="704"/>
                    <a:pt x="592" y="704"/>
                    <a:pt x="592" y="704"/>
                  </a:cubicBezTo>
                  <a:cubicBezTo>
                    <a:pt x="592" y="705"/>
                    <a:pt x="592" y="705"/>
                    <a:pt x="592" y="705"/>
                  </a:cubicBezTo>
                  <a:cubicBezTo>
                    <a:pt x="592" y="705"/>
                    <a:pt x="592" y="705"/>
                    <a:pt x="592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8" y="702"/>
                    <a:pt x="598" y="702"/>
                    <a:pt x="598" y="702"/>
                  </a:cubicBezTo>
                  <a:cubicBezTo>
                    <a:pt x="598" y="702"/>
                    <a:pt x="598" y="702"/>
                    <a:pt x="598" y="702"/>
                  </a:cubicBezTo>
                  <a:cubicBezTo>
                    <a:pt x="599" y="702"/>
                    <a:pt x="599" y="702"/>
                    <a:pt x="599" y="702"/>
                  </a:cubicBezTo>
                  <a:cubicBezTo>
                    <a:pt x="599" y="702"/>
                    <a:pt x="599" y="702"/>
                    <a:pt x="599" y="702"/>
                  </a:cubicBezTo>
                  <a:cubicBezTo>
                    <a:pt x="599" y="701"/>
                    <a:pt x="599" y="701"/>
                    <a:pt x="599" y="701"/>
                  </a:cubicBezTo>
                  <a:cubicBezTo>
                    <a:pt x="599" y="701"/>
                    <a:pt x="599" y="701"/>
                    <a:pt x="599" y="701"/>
                  </a:cubicBezTo>
                  <a:cubicBezTo>
                    <a:pt x="600" y="701"/>
                    <a:pt x="600" y="701"/>
                    <a:pt x="600" y="701"/>
                  </a:cubicBezTo>
                  <a:cubicBezTo>
                    <a:pt x="600" y="701"/>
                    <a:pt x="600" y="701"/>
                    <a:pt x="600" y="701"/>
                  </a:cubicBezTo>
                  <a:cubicBezTo>
                    <a:pt x="601" y="701"/>
                    <a:pt x="601" y="701"/>
                    <a:pt x="601" y="701"/>
                  </a:cubicBezTo>
                  <a:cubicBezTo>
                    <a:pt x="601" y="701"/>
                    <a:pt x="601" y="701"/>
                    <a:pt x="601" y="701"/>
                  </a:cubicBezTo>
                  <a:cubicBezTo>
                    <a:pt x="601" y="700"/>
                    <a:pt x="601" y="700"/>
                    <a:pt x="601" y="700"/>
                  </a:cubicBezTo>
                  <a:cubicBezTo>
                    <a:pt x="601" y="700"/>
                    <a:pt x="601" y="700"/>
                    <a:pt x="601" y="700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3" y="698"/>
                    <a:pt x="603" y="698"/>
                    <a:pt x="603" y="698"/>
                  </a:cubicBezTo>
                  <a:cubicBezTo>
                    <a:pt x="603" y="698"/>
                    <a:pt x="603" y="698"/>
                    <a:pt x="603" y="698"/>
                  </a:cubicBezTo>
                  <a:cubicBezTo>
                    <a:pt x="603" y="697"/>
                    <a:pt x="603" y="697"/>
                    <a:pt x="603" y="697"/>
                  </a:cubicBezTo>
                  <a:cubicBezTo>
                    <a:pt x="603" y="697"/>
                    <a:pt x="603" y="697"/>
                    <a:pt x="603" y="697"/>
                  </a:cubicBezTo>
                  <a:cubicBezTo>
                    <a:pt x="604" y="697"/>
                    <a:pt x="604" y="697"/>
                    <a:pt x="604" y="697"/>
                  </a:cubicBezTo>
                  <a:cubicBezTo>
                    <a:pt x="604" y="697"/>
                    <a:pt x="604" y="697"/>
                    <a:pt x="604" y="697"/>
                  </a:cubicBezTo>
                  <a:cubicBezTo>
                    <a:pt x="604" y="696"/>
                    <a:pt x="604" y="696"/>
                    <a:pt x="604" y="696"/>
                  </a:cubicBezTo>
                  <a:cubicBezTo>
                    <a:pt x="604" y="696"/>
                    <a:pt x="604" y="696"/>
                    <a:pt x="604" y="696"/>
                  </a:cubicBezTo>
                  <a:cubicBezTo>
                    <a:pt x="605" y="696"/>
                    <a:pt x="605" y="696"/>
                    <a:pt x="605" y="696"/>
                  </a:cubicBezTo>
                  <a:cubicBezTo>
                    <a:pt x="605" y="696"/>
                    <a:pt x="605" y="696"/>
                    <a:pt x="605" y="696"/>
                  </a:cubicBezTo>
                  <a:cubicBezTo>
                    <a:pt x="606" y="695"/>
                    <a:pt x="606" y="695"/>
                    <a:pt x="606" y="695"/>
                  </a:cubicBezTo>
                  <a:cubicBezTo>
                    <a:pt x="606" y="695"/>
                    <a:pt x="606" y="695"/>
                    <a:pt x="606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3"/>
                    <a:pt x="607" y="693"/>
                    <a:pt x="607" y="693"/>
                  </a:cubicBezTo>
                  <a:cubicBezTo>
                    <a:pt x="607" y="693"/>
                    <a:pt x="607" y="693"/>
                    <a:pt x="607" y="693"/>
                  </a:cubicBezTo>
                  <a:cubicBezTo>
                    <a:pt x="606" y="693"/>
                    <a:pt x="606" y="693"/>
                    <a:pt x="606" y="693"/>
                  </a:cubicBezTo>
                  <a:cubicBezTo>
                    <a:pt x="606" y="693"/>
                    <a:pt x="606" y="693"/>
                    <a:pt x="606" y="693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7" y="691"/>
                    <a:pt x="607" y="691"/>
                    <a:pt x="607" y="691"/>
                  </a:cubicBezTo>
                  <a:cubicBezTo>
                    <a:pt x="607" y="691"/>
                    <a:pt x="607" y="691"/>
                    <a:pt x="607" y="691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598" y="684"/>
                    <a:pt x="598" y="684"/>
                    <a:pt x="598" y="684"/>
                  </a:cubicBezTo>
                  <a:cubicBezTo>
                    <a:pt x="598" y="684"/>
                    <a:pt x="598" y="684"/>
                    <a:pt x="598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6" y="684"/>
                    <a:pt x="596" y="684"/>
                    <a:pt x="596" y="684"/>
                  </a:cubicBezTo>
                  <a:cubicBezTo>
                    <a:pt x="596" y="684"/>
                    <a:pt x="596" y="684"/>
                    <a:pt x="596" y="684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7" y="681"/>
                    <a:pt x="597" y="681"/>
                    <a:pt x="597" y="681"/>
                  </a:cubicBezTo>
                  <a:cubicBezTo>
                    <a:pt x="597" y="681"/>
                    <a:pt x="597" y="681"/>
                    <a:pt x="597" y="681"/>
                  </a:cubicBezTo>
                  <a:cubicBezTo>
                    <a:pt x="620" y="670"/>
                    <a:pt x="620" y="670"/>
                    <a:pt x="620" y="670"/>
                  </a:cubicBezTo>
                  <a:cubicBezTo>
                    <a:pt x="620" y="670"/>
                    <a:pt x="620" y="670"/>
                    <a:pt x="620" y="670"/>
                  </a:cubicBezTo>
                  <a:cubicBezTo>
                    <a:pt x="621" y="668"/>
                    <a:pt x="621" y="668"/>
                    <a:pt x="621" y="668"/>
                  </a:cubicBezTo>
                  <a:cubicBezTo>
                    <a:pt x="621" y="668"/>
                    <a:pt x="621" y="668"/>
                    <a:pt x="621" y="668"/>
                  </a:cubicBezTo>
                  <a:cubicBezTo>
                    <a:pt x="622" y="665"/>
                    <a:pt x="622" y="665"/>
                    <a:pt x="622" y="665"/>
                  </a:cubicBezTo>
                  <a:cubicBezTo>
                    <a:pt x="622" y="665"/>
                    <a:pt x="622" y="665"/>
                    <a:pt x="622" y="665"/>
                  </a:cubicBezTo>
                  <a:cubicBezTo>
                    <a:pt x="624" y="663"/>
                    <a:pt x="624" y="663"/>
                    <a:pt x="624" y="663"/>
                  </a:cubicBezTo>
                  <a:cubicBezTo>
                    <a:pt x="624" y="663"/>
                    <a:pt x="624" y="663"/>
                    <a:pt x="624" y="663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8" y="655"/>
                    <a:pt x="628" y="655"/>
                    <a:pt x="628" y="655"/>
                  </a:cubicBezTo>
                  <a:cubicBezTo>
                    <a:pt x="628" y="655"/>
                    <a:pt x="628" y="655"/>
                    <a:pt x="628" y="655"/>
                  </a:cubicBezTo>
                  <a:cubicBezTo>
                    <a:pt x="630" y="653"/>
                    <a:pt x="630" y="653"/>
                    <a:pt x="630" y="653"/>
                  </a:cubicBezTo>
                  <a:cubicBezTo>
                    <a:pt x="630" y="653"/>
                    <a:pt x="630" y="653"/>
                    <a:pt x="630" y="653"/>
                  </a:cubicBezTo>
                  <a:cubicBezTo>
                    <a:pt x="631" y="650"/>
                    <a:pt x="631" y="650"/>
                    <a:pt x="631" y="650"/>
                  </a:cubicBezTo>
                  <a:cubicBezTo>
                    <a:pt x="631" y="650"/>
                    <a:pt x="631" y="650"/>
                    <a:pt x="631" y="650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2"/>
                    <a:pt x="633" y="642"/>
                    <a:pt x="633" y="642"/>
                  </a:cubicBezTo>
                  <a:cubicBezTo>
                    <a:pt x="633" y="642"/>
                    <a:pt x="633" y="642"/>
                    <a:pt x="633" y="642"/>
                  </a:cubicBezTo>
                  <a:cubicBezTo>
                    <a:pt x="632" y="642"/>
                    <a:pt x="632" y="642"/>
                    <a:pt x="632" y="642"/>
                  </a:cubicBezTo>
                  <a:cubicBezTo>
                    <a:pt x="632" y="642"/>
                    <a:pt x="632" y="642"/>
                    <a:pt x="632" y="642"/>
                  </a:cubicBezTo>
                  <a:cubicBezTo>
                    <a:pt x="631" y="642"/>
                    <a:pt x="631" y="642"/>
                    <a:pt x="631" y="642"/>
                  </a:cubicBezTo>
                  <a:cubicBezTo>
                    <a:pt x="631" y="642"/>
                    <a:pt x="631" y="642"/>
                    <a:pt x="631" y="642"/>
                  </a:cubicBezTo>
                  <a:cubicBezTo>
                    <a:pt x="629" y="643"/>
                    <a:pt x="629" y="643"/>
                    <a:pt x="629" y="643"/>
                  </a:cubicBezTo>
                  <a:cubicBezTo>
                    <a:pt x="629" y="643"/>
                    <a:pt x="629" y="643"/>
                    <a:pt x="629" y="643"/>
                  </a:cubicBezTo>
                  <a:cubicBezTo>
                    <a:pt x="628" y="643"/>
                    <a:pt x="628" y="643"/>
                    <a:pt x="628" y="643"/>
                  </a:cubicBezTo>
                  <a:cubicBezTo>
                    <a:pt x="628" y="643"/>
                    <a:pt x="628" y="643"/>
                    <a:pt x="628" y="643"/>
                  </a:cubicBezTo>
                  <a:cubicBezTo>
                    <a:pt x="627" y="644"/>
                    <a:pt x="627" y="644"/>
                    <a:pt x="627" y="644"/>
                  </a:cubicBezTo>
                  <a:cubicBezTo>
                    <a:pt x="627" y="644"/>
                    <a:pt x="627" y="644"/>
                    <a:pt x="627" y="644"/>
                  </a:cubicBezTo>
                  <a:cubicBezTo>
                    <a:pt x="626" y="645"/>
                    <a:pt x="626" y="645"/>
                    <a:pt x="626" y="645"/>
                  </a:cubicBezTo>
                  <a:cubicBezTo>
                    <a:pt x="626" y="645"/>
                    <a:pt x="626" y="645"/>
                    <a:pt x="626" y="645"/>
                  </a:cubicBezTo>
                  <a:cubicBezTo>
                    <a:pt x="625" y="645"/>
                    <a:pt x="625" y="645"/>
                    <a:pt x="625" y="645"/>
                  </a:cubicBezTo>
                  <a:cubicBezTo>
                    <a:pt x="625" y="645"/>
                    <a:pt x="625" y="645"/>
                    <a:pt x="625" y="645"/>
                  </a:cubicBezTo>
                  <a:cubicBezTo>
                    <a:pt x="624" y="646"/>
                    <a:pt x="624" y="646"/>
                    <a:pt x="624" y="646"/>
                  </a:cubicBezTo>
                  <a:cubicBezTo>
                    <a:pt x="624" y="646"/>
                    <a:pt x="624" y="646"/>
                    <a:pt x="624" y="646"/>
                  </a:cubicBezTo>
                  <a:cubicBezTo>
                    <a:pt x="620" y="649"/>
                    <a:pt x="620" y="649"/>
                    <a:pt x="620" y="649"/>
                  </a:cubicBezTo>
                  <a:cubicBezTo>
                    <a:pt x="620" y="649"/>
                    <a:pt x="620" y="649"/>
                    <a:pt x="620" y="649"/>
                  </a:cubicBezTo>
                  <a:cubicBezTo>
                    <a:pt x="620" y="650"/>
                    <a:pt x="620" y="650"/>
                    <a:pt x="620" y="650"/>
                  </a:cubicBezTo>
                  <a:cubicBezTo>
                    <a:pt x="620" y="650"/>
                    <a:pt x="620" y="650"/>
                    <a:pt x="620" y="650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2"/>
                    <a:pt x="621" y="652"/>
                    <a:pt x="621" y="652"/>
                  </a:cubicBezTo>
                  <a:cubicBezTo>
                    <a:pt x="621" y="652"/>
                    <a:pt x="621" y="652"/>
                    <a:pt x="621" y="652"/>
                  </a:cubicBezTo>
                  <a:cubicBezTo>
                    <a:pt x="622" y="654"/>
                    <a:pt x="622" y="654"/>
                    <a:pt x="622" y="654"/>
                  </a:cubicBezTo>
                  <a:cubicBezTo>
                    <a:pt x="622" y="654"/>
                    <a:pt x="622" y="654"/>
                    <a:pt x="622" y="654"/>
                  </a:cubicBezTo>
                  <a:cubicBezTo>
                    <a:pt x="622" y="655"/>
                    <a:pt x="622" y="655"/>
                    <a:pt x="622" y="655"/>
                  </a:cubicBezTo>
                  <a:cubicBezTo>
                    <a:pt x="622" y="655"/>
                    <a:pt x="622" y="655"/>
                    <a:pt x="622" y="655"/>
                  </a:cubicBezTo>
                  <a:cubicBezTo>
                    <a:pt x="622" y="656"/>
                    <a:pt x="622" y="656"/>
                    <a:pt x="622" y="656"/>
                  </a:cubicBezTo>
                  <a:cubicBezTo>
                    <a:pt x="622" y="656"/>
                    <a:pt x="622" y="656"/>
                    <a:pt x="622" y="656"/>
                  </a:cubicBezTo>
                  <a:cubicBezTo>
                    <a:pt x="622" y="657"/>
                    <a:pt x="622" y="657"/>
                    <a:pt x="622" y="657"/>
                  </a:cubicBezTo>
                  <a:cubicBezTo>
                    <a:pt x="622" y="657"/>
                    <a:pt x="622" y="657"/>
                    <a:pt x="622" y="657"/>
                  </a:cubicBezTo>
                  <a:cubicBezTo>
                    <a:pt x="622" y="658"/>
                    <a:pt x="622" y="658"/>
                    <a:pt x="622" y="658"/>
                  </a:cubicBezTo>
                  <a:cubicBezTo>
                    <a:pt x="622" y="658"/>
                    <a:pt x="622" y="658"/>
                    <a:pt x="622" y="658"/>
                  </a:cubicBezTo>
                  <a:cubicBezTo>
                    <a:pt x="621" y="659"/>
                    <a:pt x="621" y="659"/>
                    <a:pt x="621" y="659"/>
                  </a:cubicBezTo>
                  <a:cubicBezTo>
                    <a:pt x="621" y="659"/>
                    <a:pt x="621" y="659"/>
                    <a:pt x="621" y="659"/>
                  </a:cubicBezTo>
                  <a:cubicBezTo>
                    <a:pt x="621" y="660"/>
                    <a:pt x="621" y="660"/>
                    <a:pt x="621" y="660"/>
                  </a:cubicBezTo>
                  <a:cubicBezTo>
                    <a:pt x="621" y="660"/>
                    <a:pt x="621" y="660"/>
                    <a:pt x="621" y="660"/>
                  </a:cubicBezTo>
                  <a:cubicBezTo>
                    <a:pt x="613" y="668"/>
                    <a:pt x="613" y="668"/>
                    <a:pt x="613" y="668"/>
                  </a:cubicBezTo>
                  <a:cubicBezTo>
                    <a:pt x="613" y="668"/>
                    <a:pt x="613" y="668"/>
                    <a:pt x="613" y="668"/>
                  </a:cubicBezTo>
                  <a:cubicBezTo>
                    <a:pt x="613" y="669"/>
                    <a:pt x="613" y="669"/>
                    <a:pt x="613" y="669"/>
                  </a:cubicBezTo>
                  <a:cubicBezTo>
                    <a:pt x="613" y="669"/>
                    <a:pt x="613" y="669"/>
                    <a:pt x="613" y="669"/>
                  </a:cubicBezTo>
                  <a:cubicBezTo>
                    <a:pt x="612" y="668"/>
                    <a:pt x="612" y="668"/>
                    <a:pt x="612" y="668"/>
                  </a:cubicBezTo>
                  <a:cubicBezTo>
                    <a:pt x="612" y="668"/>
                    <a:pt x="612" y="668"/>
                    <a:pt x="612" y="668"/>
                  </a:cubicBezTo>
                  <a:cubicBezTo>
                    <a:pt x="615" y="662"/>
                    <a:pt x="615" y="662"/>
                    <a:pt x="615" y="662"/>
                  </a:cubicBezTo>
                  <a:cubicBezTo>
                    <a:pt x="615" y="662"/>
                    <a:pt x="615" y="662"/>
                    <a:pt x="615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05" y="670"/>
                    <a:pt x="605" y="670"/>
                    <a:pt x="605" y="670"/>
                  </a:cubicBezTo>
                  <a:cubicBezTo>
                    <a:pt x="605" y="670"/>
                    <a:pt x="605" y="670"/>
                    <a:pt x="605" y="670"/>
                  </a:cubicBezTo>
                  <a:cubicBezTo>
                    <a:pt x="604" y="670"/>
                    <a:pt x="604" y="670"/>
                    <a:pt x="604" y="670"/>
                  </a:cubicBezTo>
                  <a:cubicBezTo>
                    <a:pt x="604" y="670"/>
                    <a:pt x="604" y="670"/>
                    <a:pt x="604" y="670"/>
                  </a:cubicBezTo>
                  <a:cubicBezTo>
                    <a:pt x="603" y="670"/>
                    <a:pt x="603" y="670"/>
                    <a:pt x="603" y="670"/>
                  </a:cubicBezTo>
                  <a:cubicBezTo>
                    <a:pt x="603" y="670"/>
                    <a:pt x="603" y="670"/>
                    <a:pt x="603" y="670"/>
                  </a:cubicBezTo>
                  <a:cubicBezTo>
                    <a:pt x="603" y="669"/>
                    <a:pt x="603" y="669"/>
                    <a:pt x="603" y="669"/>
                  </a:cubicBezTo>
                  <a:cubicBezTo>
                    <a:pt x="603" y="669"/>
                    <a:pt x="603" y="669"/>
                    <a:pt x="603" y="669"/>
                  </a:cubicBezTo>
                  <a:cubicBezTo>
                    <a:pt x="603" y="668"/>
                    <a:pt x="603" y="668"/>
                    <a:pt x="603" y="668"/>
                  </a:cubicBezTo>
                  <a:cubicBezTo>
                    <a:pt x="603" y="668"/>
                    <a:pt x="603" y="668"/>
                    <a:pt x="603" y="668"/>
                  </a:cubicBezTo>
                  <a:cubicBezTo>
                    <a:pt x="604" y="668"/>
                    <a:pt x="604" y="668"/>
                    <a:pt x="604" y="668"/>
                  </a:cubicBezTo>
                  <a:cubicBezTo>
                    <a:pt x="604" y="668"/>
                    <a:pt x="604" y="668"/>
                    <a:pt x="604" y="668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5" y="666"/>
                    <a:pt x="605" y="666"/>
                    <a:pt x="605" y="666"/>
                  </a:cubicBezTo>
                  <a:cubicBezTo>
                    <a:pt x="605" y="666"/>
                    <a:pt x="605" y="666"/>
                    <a:pt x="605" y="666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1"/>
                    <a:pt x="607" y="661"/>
                    <a:pt x="607" y="661"/>
                  </a:cubicBezTo>
                  <a:cubicBezTo>
                    <a:pt x="607" y="661"/>
                    <a:pt x="607" y="661"/>
                    <a:pt x="607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0"/>
                    <a:pt x="606" y="660"/>
                    <a:pt x="606" y="660"/>
                  </a:cubicBezTo>
                  <a:cubicBezTo>
                    <a:pt x="606" y="660"/>
                    <a:pt x="606" y="660"/>
                    <a:pt x="606" y="660"/>
                  </a:cubicBezTo>
                  <a:cubicBezTo>
                    <a:pt x="604" y="661"/>
                    <a:pt x="604" y="661"/>
                    <a:pt x="604" y="661"/>
                  </a:cubicBezTo>
                  <a:cubicBezTo>
                    <a:pt x="604" y="661"/>
                    <a:pt x="604" y="661"/>
                    <a:pt x="604" y="661"/>
                  </a:cubicBezTo>
                  <a:cubicBezTo>
                    <a:pt x="602" y="662"/>
                    <a:pt x="602" y="662"/>
                    <a:pt x="602" y="662"/>
                  </a:cubicBezTo>
                  <a:cubicBezTo>
                    <a:pt x="602" y="662"/>
                    <a:pt x="602" y="662"/>
                    <a:pt x="602" y="662"/>
                  </a:cubicBezTo>
                  <a:cubicBezTo>
                    <a:pt x="601" y="663"/>
                    <a:pt x="601" y="663"/>
                    <a:pt x="601" y="663"/>
                  </a:cubicBezTo>
                  <a:cubicBezTo>
                    <a:pt x="601" y="663"/>
                    <a:pt x="601" y="663"/>
                    <a:pt x="601" y="663"/>
                  </a:cubicBezTo>
                  <a:cubicBezTo>
                    <a:pt x="600" y="663"/>
                    <a:pt x="600" y="663"/>
                    <a:pt x="600" y="663"/>
                  </a:cubicBezTo>
                  <a:cubicBezTo>
                    <a:pt x="600" y="663"/>
                    <a:pt x="600" y="663"/>
                    <a:pt x="600" y="663"/>
                  </a:cubicBezTo>
                  <a:cubicBezTo>
                    <a:pt x="598" y="665"/>
                    <a:pt x="598" y="665"/>
                    <a:pt x="598" y="665"/>
                  </a:cubicBezTo>
                  <a:cubicBezTo>
                    <a:pt x="598" y="665"/>
                    <a:pt x="598" y="665"/>
                    <a:pt x="598" y="665"/>
                  </a:cubicBezTo>
                  <a:cubicBezTo>
                    <a:pt x="597" y="666"/>
                    <a:pt x="597" y="666"/>
                    <a:pt x="597" y="666"/>
                  </a:cubicBezTo>
                  <a:cubicBezTo>
                    <a:pt x="597" y="666"/>
                    <a:pt x="597" y="666"/>
                    <a:pt x="597" y="666"/>
                  </a:cubicBezTo>
                  <a:cubicBezTo>
                    <a:pt x="595" y="667"/>
                    <a:pt x="595" y="667"/>
                    <a:pt x="595" y="667"/>
                  </a:cubicBezTo>
                  <a:cubicBezTo>
                    <a:pt x="595" y="667"/>
                    <a:pt x="595" y="667"/>
                    <a:pt x="595" y="667"/>
                  </a:cubicBezTo>
                  <a:cubicBezTo>
                    <a:pt x="595" y="668"/>
                    <a:pt x="595" y="668"/>
                    <a:pt x="595" y="668"/>
                  </a:cubicBezTo>
                  <a:cubicBezTo>
                    <a:pt x="595" y="668"/>
                    <a:pt x="595" y="668"/>
                    <a:pt x="595" y="668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0" y="673"/>
                    <a:pt x="590" y="673"/>
                    <a:pt x="590" y="673"/>
                  </a:cubicBezTo>
                  <a:cubicBezTo>
                    <a:pt x="590" y="673"/>
                    <a:pt x="590" y="673"/>
                    <a:pt x="590" y="673"/>
                  </a:cubicBezTo>
                  <a:cubicBezTo>
                    <a:pt x="590" y="671"/>
                    <a:pt x="590" y="671"/>
                    <a:pt x="590" y="671"/>
                  </a:cubicBezTo>
                  <a:cubicBezTo>
                    <a:pt x="590" y="671"/>
                    <a:pt x="590" y="671"/>
                    <a:pt x="590" y="671"/>
                  </a:cubicBezTo>
                  <a:cubicBezTo>
                    <a:pt x="589" y="669"/>
                    <a:pt x="589" y="669"/>
                    <a:pt x="589" y="669"/>
                  </a:cubicBezTo>
                  <a:cubicBezTo>
                    <a:pt x="589" y="669"/>
                    <a:pt x="589" y="669"/>
                    <a:pt x="589" y="669"/>
                  </a:cubicBezTo>
                  <a:cubicBezTo>
                    <a:pt x="588" y="668"/>
                    <a:pt x="588" y="668"/>
                    <a:pt x="588" y="668"/>
                  </a:cubicBezTo>
                  <a:cubicBezTo>
                    <a:pt x="588" y="668"/>
                    <a:pt x="588" y="668"/>
                    <a:pt x="588" y="668"/>
                  </a:cubicBezTo>
                  <a:cubicBezTo>
                    <a:pt x="587" y="666"/>
                    <a:pt x="587" y="666"/>
                    <a:pt x="587" y="666"/>
                  </a:cubicBezTo>
                  <a:cubicBezTo>
                    <a:pt x="587" y="666"/>
                    <a:pt x="587" y="666"/>
                    <a:pt x="587" y="666"/>
                  </a:cubicBezTo>
                  <a:cubicBezTo>
                    <a:pt x="586" y="664"/>
                    <a:pt x="586" y="664"/>
                    <a:pt x="586" y="664"/>
                  </a:cubicBezTo>
                  <a:cubicBezTo>
                    <a:pt x="586" y="664"/>
                    <a:pt x="586" y="664"/>
                    <a:pt x="586" y="664"/>
                  </a:cubicBezTo>
                  <a:cubicBezTo>
                    <a:pt x="585" y="662"/>
                    <a:pt x="585" y="662"/>
                    <a:pt x="585" y="662"/>
                  </a:cubicBezTo>
                  <a:cubicBezTo>
                    <a:pt x="585" y="662"/>
                    <a:pt x="585" y="662"/>
                    <a:pt x="585" y="662"/>
                  </a:cubicBezTo>
                  <a:cubicBezTo>
                    <a:pt x="584" y="661"/>
                    <a:pt x="584" y="661"/>
                    <a:pt x="584" y="661"/>
                  </a:cubicBezTo>
                  <a:cubicBezTo>
                    <a:pt x="584" y="661"/>
                    <a:pt x="584" y="661"/>
                    <a:pt x="584" y="661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4" y="659"/>
                    <a:pt x="584" y="659"/>
                    <a:pt x="584" y="659"/>
                  </a:cubicBezTo>
                  <a:cubicBezTo>
                    <a:pt x="584" y="659"/>
                    <a:pt x="584" y="659"/>
                    <a:pt x="584" y="659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7" y="658"/>
                    <a:pt x="587" y="658"/>
                    <a:pt x="587" y="658"/>
                  </a:cubicBezTo>
                  <a:cubicBezTo>
                    <a:pt x="587" y="658"/>
                    <a:pt x="587" y="658"/>
                    <a:pt x="587" y="658"/>
                  </a:cubicBezTo>
                  <a:cubicBezTo>
                    <a:pt x="588" y="658"/>
                    <a:pt x="588" y="658"/>
                    <a:pt x="588" y="658"/>
                  </a:cubicBezTo>
                  <a:cubicBezTo>
                    <a:pt x="588" y="658"/>
                    <a:pt x="588" y="658"/>
                    <a:pt x="588" y="658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4" y="656"/>
                    <a:pt x="594" y="656"/>
                    <a:pt x="594" y="656"/>
                  </a:cubicBezTo>
                  <a:cubicBezTo>
                    <a:pt x="594" y="656"/>
                    <a:pt x="594" y="656"/>
                    <a:pt x="594" y="656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7" y="645"/>
                    <a:pt x="587" y="645"/>
                    <a:pt x="587" y="645"/>
                  </a:cubicBezTo>
                  <a:cubicBezTo>
                    <a:pt x="587" y="645"/>
                    <a:pt x="587" y="645"/>
                    <a:pt x="587" y="645"/>
                  </a:cubicBezTo>
                  <a:cubicBezTo>
                    <a:pt x="586" y="644"/>
                    <a:pt x="586" y="644"/>
                    <a:pt x="586" y="644"/>
                  </a:cubicBezTo>
                  <a:cubicBezTo>
                    <a:pt x="586" y="644"/>
                    <a:pt x="586" y="644"/>
                    <a:pt x="586" y="644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2"/>
                    <a:pt x="585" y="642"/>
                    <a:pt x="585" y="642"/>
                  </a:cubicBezTo>
                  <a:cubicBezTo>
                    <a:pt x="585" y="642"/>
                    <a:pt x="585" y="642"/>
                    <a:pt x="585" y="642"/>
                  </a:cubicBezTo>
                  <a:cubicBezTo>
                    <a:pt x="585" y="641"/>
                    <a:pt x="585" y="641"/>
                    <a:pt x="585" y="641"/>
                  </a:cubicBezTo>
                  <a:cubicBezTo>
                    <a:pt x="585" y="641"/>
                    <a:pt x="585" y="641"/>
                    <a:pt x="585" y="641"/>
                  </a:cubicBezTo>
                  <a:cubicBezTo>
                    <a:pt x="585" y="640"/>
                    <a:pt x="585" y="640"/>
                    <a:pt x="585" y="640"/>
                  </a:cubicBezTo>
                  <a:cubicBezTo>
                    <a:pt x="585" y="640"/>
                    <a:pt x="585" y="640"/>
                    <a:pt x="585" y="640"/>
                  </a:cubicBezTo>
                  <a:cubicBezTo>
                    <a:pt x="585" y="639"/>
                    <a:pt x="585" y="639"/>
                    <a:pt x="585" y="639"/>
                  </a:cubicBezTo>
                  <a:cubicBezTo>
                    <a:pt x="585" y="639"/>
                    <a:pt x="585" y="639"/>
                    <a:pt x="585" y="639"/>
                  </a:cubicBezTo>
                  <a:cubicBezTo>
                    <a:pt x="587" y="639"/>
                    <a:pt x="587" y="639"/>
                    <a:pt x="587" y="639"/>
                  </a:cubicBezTo>
                  <a:cubicBezTo>
                    <a:pt x="587" y="639"/>
                    <a:pt x="587" y="639"/>
                    <a:pt x="587" y="639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9" y="640"/>
                    <a:pt x="589" y="640"/>
                    <a:pt x="589" y="640"/>
                  </a:cubicBezTo>
                  <a:cubicBezTo>
                    <a:pt x="589" y="640"/>
                    <a:pt x="589" y="640"/>
                    <a:pt x="589" y="640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1" y="642"/>
                    <a:pt x="591" y="642"/>
                    <a:pt x="591" y="642"/>
                  </a:cubicBezTo>
                  <a:cubicBezTo>
                    <a:pt x="591" y="642"/>
                    <a:pt x="591" y="642"/>
                    <a:pt x="591" y="642"/>
                  </a:cubicBezTo>
                  <a:cubicBezTo>
                    <a:pt x="592" y="642"/>
                    <a:pt x="592" y="642"/>
                    <a:pt x="592" y="642"/>
                  </a:cubicBezTo>
                  <a:cubicBezTo>
                    <a:pt x="592" y="642"/>
                    <a:pt x="592" y="642"/>
                    <a:pt x="592" y="642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7"/>
                    <a:pt x="594" y="647"/>
                    <a:pt x="594" y="647"/>
                  </a:cubicBezTo>
                  <a:cubicBezTo>
                    <a:pt x="594" y="647"/>
                    <a:pt x="594" y="647"/>
                    <a:pt x="594" y="647"/>
                  </a:cubicBezTo>
                  <a:cubicBezTo>
                    <a:pt x="594" y="648"/>
                    <a:pt x="594" y="648"/>
                    <a:pt x="594" y="648"/>
                  </a:cubicBezTo>
                  <a:cubicBezTo>
                    <a:pt x="594" y="648"/>
                    <a:pt x="594" y="648"/>
                    <a:pt x="594" y="648"/>
                  </a:cubicBezTo>
                  <a:cubicBezTo>
                    <a:pt x="594" y="649"/>
                    <a:pt x="594" y="649"/>
                    <a:pt x="594" y="649"/>
                  </a:cubicBezTo>
                  <a:cubicBezTo>
                    <a:pt x="594" y="649"/>
                    <a:pt x="594" y="649"/>
                    <a:pt x="594" y="649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6" y="651"/>
                    <a:pt x="596" y="651"/>
                    <a:pt x="596" y="651"/>
                  </a:cubicBezTo>
                  <a:cubicBezTo>
                    <a:pt x="596" y="651"/>
                    <a:pt x="596" y="651"/>
                    <a:pt x="596" y="651"/>
                  </a:cubicBezTo>
                  <a:cubicBezTo>
                    <a:pt x="597" y="652"/>
                    <a:pt x="597" y="652"/>
                    <a:pt x="597" y="652"/>
                  </a:cubicBezTo>
                  <a:cubicBezTo>
                    <a:pt x="597" y="652"/>
                    <a:pt x="597" y="652"/>
                    <a:pt x="597" y="652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49"/>
                    <a:pt x="601" y="649"/>
                    <a:pt x="601" y="649"/>
                  </a:cubicBezTo>
                  <a:cubicBezTo>
                    <a:pt x="601" y="649"/>
                    <a:pt x="601" y="649"/>
                    <a:pt x="601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7" y="650"/>
                    <a:pt x="597" y="650"/>
                    <a:pt x="597" y="650"/>
                  </a:cubicBezTo>
                  <a:cubicBezTo>
                    <a:pt x="597" y="650"/>
                    <a:pt x="597" y="650"/>
                    <a:pt x="597" y="650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7"/>
                    <a:pt x="596" y="647"/>
                    <a:pt x="596" y="647"/>
                  </a:cubicBezTo>
                  <a:cubicBezTo>
                    <a:pt x="596" y="647"/>
                    <a:pt x="596" y="647"/>
                    <a:pt x="596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8" y="646"/>
                    <a:pt x="598" y="646"/>
                    <a:pt x="598" y="646"/>
                  </a:cubicBezTo>
                  <a:cubicBezTo>
                    <a:pt x="598" y="646"/>
                    <a:pt x="598" y="646"/>
                    <a:pt x="598" y="646"/>
                  </a:cubicBezTo>
                  <a:cubicBezTo>
                    <a:pt x="599" y="646"/>
                    <a:pt x="599" y="646"/>
                    <a:pt x="599" y="646"/>
                  </a:cubicBezTo>
                  <a:cubicBezTo>
                    <a:pt x="599" y="646"/>
                    <a:pt x="599" y="646"/>
                    <a:pt x="599" y="646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601" y="646"/>
                    <a:pt x="601" y="646"/>
                    <a:pt x="601" y="646"/>
                  </a:cubicBezTo>
                  <a:cubicBezTo>
                    <a:pt x="601" y="646"/>
                    <a:pt x="601" y="646"/>
                    <a:pt x="601" y="646"/>
                  </a:cubicBezTo>
                  <a:cubicBezTo>
                    <a:pt x="603" y="645"/>
                    <a:pt x="603" y="645"/>
                    <a:pt x="603" y="645"/>
                  </a:cubicBezTo>
                  <a:cubicBezTo>
                    <a:pt x="603" y="645"/>
                    <a:pt x="603" y="645"/>
                    <a:pt x="603" y="645"/>
                  </a:cubicBezTo>
                  <a:cubicBezTo>
                    <a:pt x="604" y="645"/>
                    <a:pt x="604" y="645"/>
                    <a:pt x="604" y="645"/>
                  </a:cubicBezTo>
                  <a:cubicBezTo>
                    <a:pt x="604" y="645"/>
                    <a:pt x="604" y="645"/>
                    <a:pt x="604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6" y="642"/>
                    <a:pt x="606" y="642"/>
                    <a:pt x="606" y="642"/>
                  </a:cubicBezTo>
                  <a:cubicBezTo>
                    <a:pt x="606" y="642"/>
                    <a:pt x="606" y="642"/>
                    <a:pt x="606" y="642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4" y="627"/>
                    <a:pt x="614" y="627"/>
                    <a:pt x="614" y="627"/>
                  </a:cubicBezTo>
                  <a:cubicBezTo>
                    <a:pt x="614" y="627"/>
                    <a:pt x="614" y="627"/>
                    <a:pt x="614" y="627"/>
                  </a:cubicBezTo>
                  <a:cubicBezTo>
                    <a:pt x="614" y="626"/>
                    <a:pt x="614" y="626"/>
                    <a:pt x="614" y="626"/>
                  </a:cubicBezTo>
                  <a:cubicBezTo>
                    <a:pt x="614" y="626"/>
                    <a:pt x="614" y="626"/>
                    <a:pt x="614" y="626"/>
                  </a:cubicBezTo>
                  <a:cubicBezTo>
                    <a:pt x="614" y="625"/>
                    <a:pt x="614" y="625"/>
                    <a:pt x="614" y="625"/>
                  </a:cubicBezTo>
                  <a:cubicBezTo>
                    <a:pt x="614" y="625"/>
                    <a:pt x="614" y="625"/>
                    <a:pt x="614" y="625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2"/>
                    <a:pt x="614" y="622"/>
                    <a:pt x="614" y="622"/>
                  </a:cubicBezTo>
                  <a:cubicBezTo>
                    <a:pt x="614" y="622"/>
                    <a:pt x="614" y="622"/>
                    <a:pt x="614" y="622"/>
                  </a:cubicBezTo>
                  <a:cubicBezTo>
                    <a:pt x="614" y="621"/>
                    <a:pt x="614" y="621"/>
                    <a:pt x="614" y="621"/>
                  </a:cubicBezTo>
                  <a:cubicBezTo>
                    <a:pt x="614" y="621"/>
                    <a:pt x="614" y="621"/>
                    <a:pt x="614" y="621"/>
                  </a:cubicBezTo>
                  <a:cubicBezTo>
                    <a:pt x="614" y="619"/>
                    <a:pt x="614" y="619"/>
                    <a:pt x="614" y="619"/>
                  </a:cubicBezTo>
                  <a:cubicBezTo>
                    <a:pt x="614" y="619"/>
                    <a:pt x="614" y="619"/>
                    <a:pt x="614" y="619"/>
                  </a:cubicBezTo>
                  <a:cubicBezTo>
                    <a:pt x="613" y="618"/>
                    <a:pt x="613" y="618"/>
                    <a:pt x="613" y="618"/>
                  </a:cubicBezTo>
                  <a:cubicBezTo>
                    <a:pt x="613" y="618"/>
                    <a:pt x="613" y="618"/>
                    <a:pt x="613" y="618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6" y="616"/>
                    <a:pt x="616" y="616"/>
                    <a:pt x="616" y="616"/>
                  </a:cubicBezTo>
                  <a:cubicBezTo>
                    <a:pt x="616" y="616"/>
                    <a:pt x="616" y="616"/>
                    <a:pt x="616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20" y="618"/>
                    <a:pt x="620" y="618"/>
                    <a:pt x="620" y="618"/>
                  </a:cubicBezTo>
                  <a:cubicBezTo>
                    <a:pt x="620" y="618"/>
                    <a:pt x="620" y="618"/>
                    <a:pt x="620" y="618"/>
                  </a:cubicBezTo>
                  <a:cubicBezTo>
                    <a:pt x="620" y="619"/>
                    <a:pt x="620" y="619"/>
                    <a:pt x="620" y="619"/>
                  </a:cubicBezTo>
                  <a:cubicBezTo>
                    <a:pt x="620" y="619"/>
                    <a:pt x="620" y="619"/>
                    <a:pt x="620" y="619"/>
                  </a:cubicBezTo>
                  <a:cubicBezTo>
                    <a:pt x="621" y="620"/>
                    <a:pt x="621" y="620"/>
                    <a:pt x="621" y="620"/>
                  </a:cubicBezTo>
                  <a:cubicBezTo>
                    <a:pt x="621" y="620"/>
                    <a:pt x="621" y="620"/>
                    <a:pt x="621" y="620"/>
                  </a:cubicBezTo>
                  <a:cubicBezTo>
                    <a:pt x="622" y="621"/>
                    <a:pt x="622" y="621"/>
                    <a:pt x="622" y="621"/>
                  </a:cubicBezTo>
                  <a:cubicBezTo>
                    <a:pt x="622" y="621"/>
                    <a:pt x="622" y="621"/>
                    <a:pt x="622" y="621"/>
                  </a:cubicBezTo>
                  <a:cubicBezTo>
                    <a:pt x="622" y="622"/>
                    <a:pt x="622" y="622"/>
                    <a:pt x="622" y="622"/>
                  </a:cubicBezTo>
                  <a:cubicBezTo>
                    <a:pt x="622" y="622"/>
                    <a:pt x="622" y="622"/>
                    <a:pt x="622" y="622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3" y="625"/>
                    <a:pt x="623" y="625"/>
                    <a:pt x="623" y="625"/>
                  </a:cubicBezTo>
                  <a:cubicBezTo>
                    <a:pt x="623" y="625"/>
                    <a:pt x="623" y="625"/>
                    <a:pt x="623" y="625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1" y="628"/>
                    <a:pt x="621" y="628"/>
                    <a:pt x="621" y="628"/>
                  </a:cubicBezTo>
                  <a:cubicBezTo>
                    <a:pt x="620" y="629"/>
                    <a:pt x="620" y="629"/>
                    <a:pt x="620" y="629"/>
                  </a:cubicBezTo>
                  <a:cubicBezTo>
                    <a:pt x="620" y="629"/>
                    <a:pt x="620" y="629"/>
                    <a:pt x="620" y="629"/>
                  </a:cubicBezTo>
                  <a:cubicBezTo>
                    <a:pt x="619" y="630"/>
                    <a:pt x="619" y="630"/>
                    <a:pt x="619" y="630"/>
                  </a:cubicBezTo>
                  <a:cubicBezTo>
                    <a:pt x="619" y="630"/>
                    <a:pt x="619" y="630"/>
                    <a:pt x="619" y="630"/>
                  </a:cubicBezTo>
                  <a:cubicBezTo>
                    <a:pt x="618" y="631"/>
                    <a:pt x="618" y="631"/>
                    <a:pt x="618" y="631"/>
                  </a:cubicBezTo>
                  <a:cubicBezTo>
                    <a:pt x="618" y="631"/>
                    <a:pt x="618" y="631"/>
                    <a:pt x="618" y="631"/>
                  </a:cubicBezTo>
                  <a:cubicBezTo>
                    <a:pt x="617" y="633"/>
                    <a:pt x="617" y="633"/>
                    <a:pt x="617" y="633"/>
                  </a:cubicBezTo>
                  <a:cubicBezTo>
                    <a:pt x="617" y="633"/>
                    <a:pt x="617" y="633"/>
                    <a:pt x="617" y="633"/>
                  </a:cubicBezTo>
                  <a:cubicBezTo>
                    <a:pt x="616" y="634"/>
                    <a:pt x="616" y="634"/>
                    <a:pt x="616" y="634"/>
                  </a:cubicBezTo>
                  <a:cubicBezTo>
                    <a:pt x="616" y="634"/>
                    <a:pt x="616" y="634"/>
                    <a:pt x="616" y="634"/>
                  </a:cubicBezTo>
                  <a:cubicBezTo>
                    <a:pt x="615" y="636"/>
                    <a:pt x="615" y="636"/>
                    <a:pt x="615" y="636"/>
                  </a:cubicBezTo>
                  <a:cubicBezTo>
                    <a:pt x="615" y="636"/>
                    <a:pt x="615" y="636"/>
                    <a:pt x="615" y="636"/>
                  </a:cubicBezTo>
                  <a:cubicBezTo>
                    <a:pt x="614" y="637"/>
                    <a:pt x="614" y="637"/>
                    <a:pt x="614" y="637"/>
                  </a:cubicBezTo>
                  <a:cubicBezTo>
                    <a:pt x="614" y="637"/>
                    <a:pt x="614" y="637"/>
                    <a:pt x="614" y="637"/>
                  </a:cubicBezTo>
                  <a:cubicBezTo>
                    <a:pt x="613" y="638"/>
                    <a:pt x="613" y="638"/>
                    <a:pt x="613" y="638"/>
                  </a:cubicBezTo>
                  <a:cubicBezTo>
                    <a:pt x="613" y="638"/>
                    <a:pt x="613" y="638"/>
                    <a:pt x="613" y="638"/>
                  </a:cubicBezTo>
                  <a:cubicBezTo>
                    <a:pt x="609" y="644"/>
                    <a:pt x="609" y="644"/>
                    <a:pt x="609" y="644"/>
                  </a:cubicBezTo>
                  <a:cubicBezTo>
                    <a:pt x="609" y="644"/>
                    <a:pt x="609" y="644"/>
                    <a:pt x="609" y="644"/>
                  </a:cubicBezTo>
                  <a:cubicBezTo>
                    <a:pt x="609" y="645"/>
                    <a:pt x="609" y="645"/>
                    <a:pt x="609" y="645"/>
                  </a:cubicBezTo>
                  <a:cubicBezTo>
                    <a:pt x="609" y="645"/>
                    <a:pt x="609" y="645"/>
                    <a:pt x="609" y="645"/>
                  </a:cubicBezTo>
                  <a:cubicBezTo>
                    <a:pt x="610" y="645"/>
                    <a:pt x="610" y="645"/>
                    <a:pt x="610" y="645"/>
                  </a:cubicBezTo>
                  <a:cubicBezTo>
                    <a:pt x="610" y="645"/>
                    <a:pt x="610" y="645"/>
                    <a:pt x="610" y="645"/>
                  </a:cubicBezTo>
                  <a:cubicBezTo>
                    <a:pt x="611" y="646"/>
                    <a:pt x="611" y="646"/>
                    <a:pt x="611" y="646"/>
                  </a:cubicBezTo>
                  <a:cubicBezTo>
                    <a:pt x="611" y="646"/>
                    <a:pt x="611" y="646"/>
                    <a:pt x="611" y="646"/>
                  </a:cubicBezTo>
                  <a:cubicBezTo>
                    <a:pt x="612" y="647"/>
                    <a:pt x="612" y="647"/>
                    <a:pt x="612" y="647"/>
                  </a:cubicBezTo>
                  <a:cubicBezTo>
                    <a:pt x="612" y="647"/>
                    <a:pt x="612" y="647"/>
                    <a:pt x="612" y="647"/>
                  </a:cubicBezTo>
                  <a:cubicBezTo>
                    <a:pt x="614" y="647"/>
                    <a:pt x="614" y="647"/>
                    <a:pt x="614" y="647"/>
                  </a:cubicBezTo>
                  <a:cubicBezTo>
                    <a:pt x="614" y="647"/>
                    <a:pt x="614" y="647"/>
                    <a:pt x="614" y="647"/>
                  </a:cubicBezTo>
                  <a:cubicBezTo>
                    <a:pt x="615" y="648"/>
                    <a:pt x="615" y="648"/>
                    <a:pt x="615" y="648"/>
                  </a:cubicBezTo>
                  <a:cubicBezTo>
                    <a:pt x="615" y="648"/>
                    <a:pt x="615" y="648"/>
                    <a:pt x="615" y="648"/>
                  </a:cubicBezTo>
                  <a:cubicBezTo>
                    <a:pt x="616" y="648"/>
                    <a:pt x="616" y="648"/>
                    <a:pt x="616" y="648"/>
                  </a:cubicBezTo>
                  <a:cubicBezTo>
                    <a:pt x="616" y="648"/>
                    <a:pt x="616" y="648"/>
                    <a:pt x="616" y="648"/>
                  </a:cubicBezTo>
                  <a:cubicBezTo>
                    <a:pt x="618" y="647"/>
                    <a:pt x="618" y="647"/>
                    <a:pt x="618" y="647"/>
                  </a:cubicBezTo>
                  <a:cubicBezTo>
                    <a:pt x="618" y="647"/>
                    <a:pt x="618" y="647"/>
                    <a:pt x="618" y="647"/>
                  </a:cubicBezTo>
                  <a:cubicBezTo>
                    <a:pt x="619" y="646"/>
                    <a:pt x="619" y="646"/>
                    <a:pt x="619" y="646"/>
                  </a:cubicBezTo>
                  <a:cubicBezTo>
                    <a:pt x="619" y="646"/>
                    <a:pt x="619" y="646"/>
                    <a:pt x="619" y="646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7" y="639"/>
                    <a:pt x="627" y="639"/>
                    <a:pt x="627" y="639"/>
                  </a:cubicBezTo>
                  <a:cubicBezTo>
                    <a:pt x="627" y="639"/>
                    <a:pt x="627" y="639"/>
                    <a:pt x="627" y="639"/>
                  </a:cubicBezTo>
                  <a:cubicBezTo>
                    <a:pt x="635" y="634"/>
                    <a:pt x="635" y="634"/>
                    <a:pt x="635" y="634"/>
                  </a:cubicBezTo>
                  <a:cubicBezTo>
                    <a:pt x="635" y="634"/>
                    <a:pt x="635" y="634"/>
                    <a:pt x="635" y="634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7" y="634"/>
                    <a:pt x="637" y="634"/>
                    <a:pt x="637" y="634"/>
                  </a:cubicBezTo>
                  <a:cubicBezTo>
                    <a:pt x="637" y="634"/>
                    <a:pt x="637" y="634"/>
                    <a:pt x="637" y="634"/>
                  </a:cubicBezTo>
                  <a:cubicBezTo>
                    <a:pt x="638" y="634"/>
                    <a:pt x="638" y="634"/>
                    <a:pt x="638" y="634"/>
                  </a:cubicBezTo>
                  <a:cubicBezTo>
                    <a:pt x="638" y="634"/>
                    <a:pt x="638" y="634"/>
                    <a:pt x="638" y="634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40" y="636"/>
                    <a:pt x="640" y="636"/>
                    <a:pt x="640" y="636"/>
                  </a:cubicBezTo>
                  <a:cubicBezTo>
                    <a:pt x="640" y="636"/>
                    <a:pt x="640" y="636"/>
                    <a:pt x="640" y="636"/>
                  </a:cubicBezTo>
                  <a:cubicBezTo>
                    <a:pt x="641" y="636"/>
                    <a:pt x="641" y="636"/>
                    <a:pt x="641" y="636"/>
                  </a:cubicBezTo>
                  <a:cubicBezTo>
                    <a:pt x="641" y="636"/>
                    <a:pt x="641" y="636"/>
                    <a:pt x="641" y="636"/>
                  </a:cubicBezTo>
                  <a:cubicBezTo>
                    <a:pt x="643" y="636"/>
                    <a:pt x="643" y="636"/>
                    <a:pt x="643" y="636"/>
                  </a:cubicBezTo>
                  <a:cubicBezTo>
                    <a:pt x="643" y="636"/>
                    <a:pt x="643" y="636"/>
                    <a:pt x="643" y="636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2" y="641"/>
                    <a:pt x="642" y="641"/>
                    <a:pt x="642" y="641"/>
                  </a:cubicBezTo>
                  <a:cubicBezTo>
                    <a:pt x="642" y="641"/>
                    <a:pt x="642" y="641"/>
                    <a:pt x="642" y="641"/>
                  </a:cubicBezTo>
                  <a:cubicBezTo>
                    <a:pt x="642" y="643"/>
                    <a:pt x="642" y="643"/>
                    <a:pt x="642" y="643"/>
                  </a:cubicBezTo>
                  <a:cubicBezTo>
                    <a:pt x="642" y="643"/>
                    <a:pt x="642" y="643"/>
                    <a:pt x="642" y="643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1" y="645"/>
                    <a:pt x="641" y="645"/>
                    <a:pt x="641" y="645"/>
                  </a:cubicBezTo>
                  <a:cubicBezTo>
                    <a:pt x="641" y="645"/>
                    <a:pt x="641" y="645"/>
                    <a:pt x="641" y="645"/>
                  </a:cubicBezTo>
                  <a:cubicBezTo>
                    <a:pt x="640" y="646"/>
                    <a:pt x="640" y="646"/>
                    <a:pt x="640" y="646"/>
                  </a:cubicBezTo>
                  <a:cubicBezTo>
                    <a:pt x="640" y="646"/>
                    <a:pt x="640" y="646"/>
                    <a:pt x="640" y="646"/>
                  </a:cubicBezTo>
                  <a:cubicBezTo>
                    <a:pt x="639" y="646"/>
                    <a:pt x="639" y="646"/>
                    <a:pt x="639" y="646"/>
                  </a:cubicBezTo>
                  <a:cubicBezTo>
                    <a:pt x="639" y="646"/>
                    <a:pt x="639" y="646"/>
                    <a:pt x="639" y="646"/>
                  </a:cubicBezTo>
                  <a:cubicBezTo>
                    <a:pt x="639" y="647"/>
                    <a:pt x="639" y="647"/>
                    <a:pt x="639" y="647"/>
                  </a:cubicBezTo>
                  <a:cubicBezTo>
                    <a:pt x="639" y="647"/>
                    <a:pt x="639" y="647"/>
                    <a:pt x="639" y="647"/>
                  </a:cubicBezTo>
                  <a:cubicBezTo>
                    <a:pt x="638" y="647"/>
                    <a:pt x="638" y="647"/>
                    <a:pt x="638" y="647"/>
                  </a:cubicBezTo>
                  <a:cubicBezTo>
                    <a:pt x="638" y="647"/>
                    <a:pt x="638" y="647"/>
                    <a:pt x="638" y="647"/>
                  </a:cubicBezTo>
                  <a:cubicBezTo>
                    <a:pt x="638" y="648"/>
                    <a:pt x="638" y="648"/>
                    <a:pt x="638" y="648"/>
                  </a:cubicBezTo>
                  <a:cubicBezTo>
                    <a:pt x="638" y="648"/>
                    <a:pt x="638" y="648"/>
                    <a:pt x="638" y="648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7" y="649"/>
                    <a:pt x="637" y="649"/>
                    <a:pt x="637" y="649"/>
                  </a:cubicBezTo>
                  <a:cubicBezTo>
                    <a:pt x="637" y="649"/>
                    <a:pt x="637" y="649"/>
                    <a:pt x="637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27" y="662"/>
                    <a:pt x="627" y="662"/>
                    <a:pt x="627" y="662"/>
                  </a:cubicBezTo>
                  <a:cubicBezTo>
                    <a:pt x="627" y="662"/>
                    <a:pt x="627" y="662"/>
                    <a:pt x="627" y="662"/>
                  </a:cubicBezTo>
                  <a:cubicBezTo>
                    <a:pt x="623" y="668"/>
                    <a:pt x="623" y="668"/>
                    <a:pt x="623" y="668"/>
                  </a:cubicBezTo>
                  <a:cubicBezTo>
                    <a:pt x="623" y="668"/>
                    <a:pt x="623" y="668"/>
                    <a:pt x="623" y="668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5" y="669"/>
                    <a:pt x="625" y="669"/>
                    <a:pt x="625" y="669"/>
                  </a:cubicBezTo>
                  <a:cubicBezTo>
                    <a:pt x="625" y="669"/>
                    <a:pt x="625" y="669"/>
                    <a:pt x="625" y="669"/>
                  </a:cubicBezTo>
                  <a:cubicBezTo>
                    <a:pt x="625" y="668"/>
                    <a:pt x="625" y="668"/>
                    <a:pt x="625" y="668"/>
                  </a:cubicBezTo>
                  <a:cubicBezTo>
                    <a:pt x="625" y="668"/>
                    <a:pt x="625" y="668"/>
                    <a:pt x="625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7" y="668"/>
                    <a:pt x="627" y="668"/>
                    <a:pt x="627" y="668"/>
                  </a:cubicBezTo>
                  <a:cubicBezTo>
                    <a:pt x="627" y="668"/>
                    <a:pt x="627" y="668"/>
                    <a:pt x="627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70"/>
                    <a:pt x="629" y="670"/>
                    <a:pt x="629" y="670"/>
                  </a:cubicBezTo>
                  <a:cubicBezTo>
                    <a:pt x="629" y="670"/>
                    <a:pt x="629" y="670"/>
                    <a:pt x="629" y="670"/>
                  </a:cubicBezTo>
                  <a:cubicBezTo>
                    <a:pt x="630" y="671"/>
                    <a:pt x="630" y="671"/>
                    <a:pt x="630" y="671"/>
                  </a:cubicBezTo>
                  <a:cubicBezTo>
                    <a:pt x="630" y="671"/>
                    <a:pt x="630" y="671"/>
                    <a:pt x="630" y="671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3"/>
                    <a:pt x="630" y="673"/>
                    <a:pt x="630" y="673"/>
                  </a:cubicBezTo>
                  <a:cubicBezTo>
                    <a:pt x="630" y="673"/>
                    <a:pt x="630" y="673"/>
                    <a:pt x="630" y="673"/>
                  </a:cubicBezTo>
                  <a:cubicBezTo>
                    <a:pt x="630" y="674"/>
                    <a:pt x="630" y="674"/>
                    <a:pt x="630" y="674"/>
                  </a:cubicBezTo>
                  <a:cubicBezTo>
                    <a:pt x="630" y="674"/>
                    <a:pt x="630" y="674"/>
                    <a:pt x="630" y="674"/>
                  </a:cubicBezTo>
                  <a:cubicBezTo>
                    <a:pt x="623" y="679"/>
                    <a:pt x="623" y="679"/>
                    <a:pt x="623" y="679"/>
                  </a:cubicBezTo>
                  <a:cubicBezTo>
                    <a:pt x="623" y="679"/>
                    <a:pt x="623" y="679"/>
                    <a:pt x="623" y="679"/>
                  </a:cubicBezTo>
                  <a:cubicBezTo>
                    <a:pt x="610" y="690"/>
                    <a:pt x="610" y="690"/>
                    <a:pt x="610" y="690"/>
                  </a:cubicBezTo>
                  <a:cubicBezTo>
                    <a:pt x="610" y="690"/>
                    <a:pt x="610" y="690"/>
                    <a:pt x="610" y="690"/>
                  </a:cubicBezTo>
                  <a:cubicBezTo>
                    <a:pt x="611" y="691"/>
                    <a:pt x="611" y="691"/>
                    <a:pt x="611" y="691"/>
                  </a:cubicBezTo>
                  <a:cubicBezTo>
                    <a:pt x="611" y="691"/>
                    <a:pt x="611" y="691"/>
                    <a:pt x="611" y="691"/>
                  </a:cubicBezTo>
                  <a:cubicBezTo>
                    <a:pt x="617" y="688"/>
                    <a:pt x="617" y="688"/>
                    <a:pt x="617" y="688"/>
                  </a:cubicBezTo>
                  <a:cubicBezTo>
                    <a:pt x="617" y="688"/>
                    <a:pt x="617" y="688"/>
                    <a:pt x="617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9" y="688"/>
                    <a:pt x="619" y="688"/>
                    <a:pt x="619" y="688"/>
                  </a:cubicBezTo>
                  <a:cubicBezTo>
                    <a:pt x="619" y="688"/>
                    <a:pt x="619" y="688"/>
                    <a:pt x="619" y="688"/>
                  </a:cubicBezTo>
                  <a:cubicBezTo>
                    <a:pt x="620" y="687"/>
                    <a:pt x="620" y="687"/>
                    <a:pt x="620" y="687"/>
                  </a:cubicBezTo>
                  <a:cubicBezTo>
                    <a:pt x="620" y="687"/>
                    <a:pt x="620" y="687"/>
                    <a:pt x="620" y="687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2" y="688"/>
                    <a:pt x="622" y="688"/>
                    <a:pt x="622" y="688"/>
                  </a:cubicBezTo>
                  <a:cubicBezTo>
                    <a:pt x="622" y="688"/>
                    <a:pt x="622" y="688"/>
                    <a:pt x="622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9"/>
                    <a:pt x="624" y="689"/>
                    <a:pt x="624" y="689"/>
                  </a:cubicBezTo>
                  <a:cubicBezTo>
                    <a:pt x="624" y="689"/>
                    <a:pt x="624" y="689"/>
                    <a:pt x="624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6" y="689"/>
                    <a:pt x="626" y="689"/>
                    <a:pt x="626" y="689"/>
                  </a:cubicBezTo>
                  <a:cubicBezTo>
                    <a:pt x="626" y="689"/>
                    <a:pt x="626" y="689"/>
                    <a:pt x="626" y="689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1"/>
                    <a:pt x="626" y="691"/>
                    <a:pt x="626" y="691"/>
                  </a:cubicBezTo>
                  <a:cubicBezTo>
                    <a:pt x="626" y="691"/>
                    <a:pt x="626" y="691"/>
                    <a:pt x="626" y="691"/>
                  </a:cubicBezTo>
                  <a:cubicBezTo>
                    <a:pt x="626" y="692"/>
                    <a:pt x="626" y="692"/>
                    <a:pt x="626" y="692"/>
                  </a:cubicBezTo>
                  <a:cubicBezTo>
                    <a:pt x="626" y="692"/>
                    <a:pt x="626" y="692"/>
                    <a:pt x="626" y="692"/>
                  </a:cubicBezTo>
                  <a:cubicBezTo>
                    <a:pt x="625" y="692"/>
                    <a:pt x="625" y="692"/>
                    <a:pt x="625" y="692"/>
                  </a:cubicBezTo>
                  <a:cubicBezTo>
                    <a:pt x="625" y="692"/>
                    <a:pt x="625" y="692"/>
                    <a:pt x="625" y="692"/>
                  </a:cubicBezTo>
                  <a:cubicBezTo>
                    <a:pt x="625" y="693"/>
                    <a:pt x="625" y="693"/>
                    <a:pt x="625" y="693"/>
                  </a:cubicBezTo>
                  <a:cubicBezTo>
                    <a:pt x="625" y="693"/>
                    <a:pt x="625" y="693"/>
                    <a:pt x="625" y="693"/>
                  </a:cubicBezTo>
                  <a:cubicBezTo>
                    <a:pt x="625" y="694"/>
                    <a:pt x="625" y="694"/>
                    <a:pt x="625" y="694"/>
                  </a:cubicBezTo>
                  <a:cubicBezTo>
                    <a:pt x="625" y="694"/>
                    <a:pt x="625" y="694"/>
                    <a:pt x="625" y="694"/>
                  </a:cubicBezTo>
                  <a:cubicBezTo>
                    <a:pt x="624" y="694"/>
                    <a:pt x="624" y="694"/>
                    <a:pt x="624" y="694"/>
                  </a:cubicBezTo>
                  <a:cubicBezTo>
                    <a:pt x="624" y="694"/>
                    <a:pt x="624" y="694"/>
                    <a:pt x="624" y="694"/>
                  </a:cubicBezTo>
                  <a:cubicBezTo>
                    <a:pt x="623" y="695"/>
                    <a:pt x="623" y="695"/>
                    <a:pt x="623" y="695"/>
                  </a:cubicBezTo>
                  <a:cubicBezTo>
                    <a:pt x="623" y="695"/>
                    <a:pt x="623" y="695"/>
                    <a:pt x="623" y="695"/>
                  </a:cubicBezTo>
                  <a:cubicBezTo>
                    <a:pt x="622" y="695"/>
                    <a:pt x="622" y="695"/>
                    <a:pt x="622" y="695"/>
                  </a:cubicBezTo>
                  <a:cubicBezTo>
                    <a:pt x="622" y="695"/>
                    <a:pt x="622" y="695"/>
                    <a:pt x="622" y="695"/>
                  </a:cubicBezTo>
                  <a:cubicBezTo>
                    <a:pt x="621" y="696"/>
                    <a:pt x="621" y="696"/>
                    <a:pt x="621" y="696"/>
                  </a:cubicBezTo>
                  <a:cubicBezTo>
                    <a:pt x="621" y="696"/>
                    <a:pt x="621" y="696"/>
                    <a:pt x="621" y="696"/>
                  </a:cubicBezTo>
                  <a:cubicBezTo>
                    <a:pt x="621" y="697"/>
                    <a:pt x="621" y="697"/>
                    <a:pt x="621" y="697"/>
                  </a:cubicBezTo>
                  <a:cubicBezTo>
                    <a:pt x="621" y="697"/>
                    <a:pt x="621" y="697"/>
                    <a:pt x="621" y="697"/>
                  </a:cubicBezTo>
                  <a:cubicBezTo>
                    <a:pt x="620" y="698"/>
                    <a:pt x="620" y="698"/>
                    <a:pt x="620" y="698"/>
                  </a:cubicBezTo>
                  <a:cubicBezTo>
                    <a:pt x="620" y="698"/>
                    <a:pt x="620" y="698"/>
                    <a:pt x="620" y="698"/>
                  </a:cubicBezTo>
                  <a:cubicBezTo>
                    <a:pt x="619" y="699"/>
                    <a:pt x="619" y="699"/>
                    <a:pt x="619" y="699"/>
                  </a:cubicBezTo>
                  <a:cubicBezTo>
                    <a:pt x="619" y="699"/>
                    <a:pt x="619" y="699"/>
                    <a:pt x="619" y="699"/>
                  </a:cubicBezTo>
                  <a:cubicBezTo>
                    <a:pt x="618" y="700"/>
                    <a:pt x="618" y="700"/>
                    <a:pt x="618" y="700"/>
                  </a:cubicBezTo>
                  <a:cubicBezTo>
                    <a:pt x="618" y="700"/>
                    <a:pt x="618" y="700"/>
                    <a:pt x="618" y="700"/>
                  </a:cubicBezTo>
                  <a:cubicBezTo>
                    <a:pt x="616" y="700"/>
                    <a:pt x="616" y="700"/>
                    <a:pt x="616" y="700"/>
                  </a:cubicBezTo>
                  <a:cubicBezTo>
                    <a:pt x="616" y="700"/>
                    <a:pt x="616" y="700"/>
                    <a:pt x="616" y="700"/>
                  </a:cubicBezTo>
                  <a:cubicBezTo>
                    <a:pt x="616" y="699"/>
                    <a:pt x="616" y="699"/>
                    <a:pt x="616" y="699"/>
                  </a:cubicBezTo>
                  <a:cubicBezTo>
                    <a:pt x="616" y="699"/>
                    <a:pt x="616" y="699"/>
                    <a:pt x="616" y="699"/>
                  </a:cubicBezTo>
                  <a:cubicBezTo>
                    <a:pt x="616" y="698"/>
                    <a:pt x="616" y="698"/>
                    <a:pt x="616" y="698"/>
                  </a:cubicBezTo>
                  <a:cubicBezTo>
                    <a:pt x="616" y="698"/>
                    <a:pt x="616" y="698"/>
                    <a:pt x="616" y="698"/>
                  </a:cubicBezTo>
                  <a:cubicBezTo>
                    <a:pt x="617" y="697"/>
                    <a:pt x="617" y="697"/>
                    <a:pt x="617" y="697"/>
                  </a:cubicBezTo>
                  <a:cubicBezTo>
                    <a:pt x="617" y="697"/>
                    <a:pt x="617" y="697"/>
                    <a:pt x="617" y="697"/>
                  </a:cubicBezTo>
                  <a:cubicBezTo>
                    <a:pt x="618" y="696"/>
                    <a:pt x="618" y="696"/>
                    <a:pt x="618" y="696"/>
                  </a:cubicBezTo>
                  <a:cubicBezTo>
                    <a:pt x="618" y="696"/>
                    <a:pt x="618" y="696"/>
                    <a:pt x="618" y="696"/>
                  </a:cubicBezTo>
                  <a:cubicBezTo>
                    <a:pt x="618" y="695"/>
                    <a:pt x="618" y="695"/>
                    <a:pt x="618" y="695"/>
                  </a:cubicBezTo>
                  <a:cubicBezTo>
                    <a:pt x="618" y="695"/>
                    <a:pt x="618" y="695"/>
                    <a:pt x="618" y="695"/>
                  </a:cubicBezTo>
                  <a:cubicBezTo>
                    <a:pt x="619" y="695"/>
                    <a:pt x="619" y="695"/>
                    <a:pt x="619" y="695"/>
                  </a:cubicBezTo>
                  <a:cubicBezTo>
                    <a:pt x="619" y="695"/>
                    <a:pt x="619" y="695"/>
                    <a:pt x="619" y="695"/>
                  </a:cubicBezTo>
                  <a:cubicBezTo>
                    <a:pt x="619" y="694"/>
                    <a:pt x="619" y="694"/>
                    <a:pt x="619" y="694"/>
                  </a:cubicBezTo>
                  <a:cubicBezTo>
                    <a:pt x="619" y="694"/>
                    <a:pt x="619" y="694"/>
                    <a:pt x="619" y="694"/>
                  </a:cubicBezTo>
                  <a:cubicBezTo>
                    <a:pt x="620" y="692"/>
                    <a:pt x="620" y="692"/>
                    <a:pt x="620" y="692"/>
                  </a:cubicBezTo>
                  <a:cubicBezTo>
                    <a:pt x="620" y="692"/>
                    <a:pt x="620" y="692"/>
                    <a:pt x="620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2" y="697"/>
                    <a:pt x="612" y="697"/>
                    <a:pt x="612" y="697"/>
                  </a:cubicBezTo>
                  <a:cubicBezTo>
                    <a:pt x="612" y="697"/>
                    <a:pt x="612" y="697"/>
                    <a:pt x="612" y="697"/>
                  </a:cubicBezTo>
                  <a:cubicBezTo>
                    <a:pt x="612" y="701"/>
                    <a:pt x="612" y="701"/>
                    <a:pt x="612" y="701"/>
                  </a:cubicBezTo>
                  <a:cubicBezTo>
                    <a:pt x="612" y="701"/>
                    <a:pt x="612" y="701"/>
                    <a:pt x="612" y="701"/>
                  </a:cubicBezTo>
                  <a:cubicBezTo>
                    <a:pt x="613" y="705"/>
                    <a:pt x="613" y="705"/>
                    <a:pt x="613" y="705"/>
                  </a:cubicBezTo>
                  <a:cubicBezTo>
                    <a:pt x="613" y="705"/>
                    <a:pt x="613" y="705"/>
                    <a:pt x="613" y="705"/>
                  </a:cubicBezTo>
                  <a:cubicBezTo>
                    <a:pt x="613" y="709"/>
                    <a:pt x="613" y="709"/>
                    <a:pt x="613" y="709"/>
                  </a:cubicBezTo>
                  <a:cubicBezTo>
                    <a:pt x="613" y="709"/>
                    <a:pt x="613" y="709"/>
                    <a:pt x="613" y="709"/>
                  </a:cubicBezTo>
                  <a:cubicBezTo>
                    <a:pt x="613" y="712"/>
                    <a:pt x="613" y="712"/>
                    <a:pt x="613" y="712"/>
                  </a:cubicBezTo>
                  <a:cubicBezTo>
                    <a:pt x="613" y="712"/>
                    <a:pt x="613" y="712"/>
                    <a:pt x="613" y="712"/>
                  </a:cubicBezTo>
                  <a:cubicBezTo>
                    <a:pt x="613" y="716"/>
                    <a:pt x="613" y="716"/>
                    <a:pt x="613" y="716"/>
                  </a:cubicBezTo>
                  <a:cubicBezTo>
                    <a:pt x="613" y="716"/>
                    <a:pt x="613" y="716"/>
                    <a:pt x="613" y="716"/>
                  </a:cubicBezTo>
                  <a:cubicBezTo>
                    <a:pt x="612" y="720"/>
                    <a:pt x="612" y="720"/>
                    <a:pt x="612" y="720"/>
                  </a:cubicBezTo>
                  <a:cubicBezTo>
                    <a:pt x="612" y="720"/>
                    <a:pt x="612" y="720"/>
                    <a:pt x="612" y="720"/>
                  </a:cubicBezTo>
                  <a:cubicBezTo>
                    <a:pt x="612" y="724"/>
                    <a:pt x="612" y="724"/>
                    <a:pt x="612" y="724"/>
                  </a:cubicBezTo>
                  <a:cubicBezTo>
                    <a:pt x="612" y="724"/>
                    <a:pt x="612" y="724"/>
                    <a:pt x="612" y="724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9"/>
                    <a:pt x="610" y="729"/>
                    <a:pt x="610" y="729"/>
                  </a:cubicBezTo>
                  <a:cubicBezTo>
                    <a:pt x="610" y="729"/>
                    <a:pt x="610" y="729"/>
                    <a:pt x="610" y="729"/>
                  </a:cubicBezTo>
                  <a:cubicBezTo>
                    <a:pt x="609" y="729"/>
                    <a:pt x="609" y="729"/>
                    <a:pt x="609" y="729"/>
                  </a:cubicBezTo>
                  <a:close/>
                  <a:moveTo>
                    <a:pt x="176" y="724"/>
                  </a:move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3" y="724"/>
                    <a:pt x="173" y="724"/>
                    <a:pt x="173" y="724"/>
                  </a:cubicBezTo>
                  <a:cubicBezTo>
                    <a:pt x="173" y="724"/>
                    <a:pt x="173" y="724"/>
                    <a:pt x="173" y="724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1"/>
                    <a:pt x="172" y="721"/>
                    <a:pt x="172" y="721"/>
                  </a:cubicBezTo>
                  <a:cubicBezTo>
                    <a:pt x="172" y="721"/>
                    <a:pt x="172" y="721"/>
                    <a:pt x="172" y="721"/>
                  </a:cubicBezTo>
                  <a:cubicBezTo>
                    <a:pt x="171" y="720"/>
                    <a:pt x="171" y="720"/>
                    <a:pt x="171" y="720"/>
                  </a:cubicBezTo>
                  <a:cubicBezTo>
                    <a:pt x="171" y="720"/>
                    <a:pt x="171" y="720"/>
                    <a:pt x="171" y="720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2" y="718"/>
                    <a:pt x="172" y="718"/>
                    <a:pt x="172" y="718"/>
                  </a:cubicBezTo>
                  <a:cubicBezTo>
                    <a:pt x="172" y="718"/>
                    <a:pt x="172" y="718"/>
                    <a:pt x="172" y="718"/>
                  </a:cubicBezTo>
                  <a:cubicBezTo>
                    <a:pt x="175" y="714"/>
                    <a:pt x="175" y="714"/>
                    <a:pt x="175" y="714"/>
                  </a:cubicBezTo>
                  <a:cubicBezTo>
                    <a:pt x="175" y="714"/>
                    <a:pt x="175" y="714"/>
                    <a:pt x="175" y="714"/>
                  </a:cubicBezTo>
                  <a:cubicBezTo>
                    <a:pt x="177" y="710"/>
                    <a:pt x="177" y="710"/>
                    <a:pt x="177" y="710"/>
                  </a:cubicBezTo>
                  <a:cubicBezTo>
                    <a:pt x="177" y="710"/>
                    <a:pt x="177" y="710"/>
                    <a:pt x="177" y="710"/>
                  </a:cubicBezTo>
                  <a:cubicBezTo>
                    <a:pt x="180" y="706"/>
                    <a:pt x="180" y="706"/>
                    <a:pt x="180" y="706"/>
                  </a:cubicBezTo>
                  <a:cubicBezTo>
                    <a:pt x="180" y="706"/>
                    <a:pt x="180" y="706"/>
                    <a:pt x="180" y="706"/>
                  </a:cubicBezTo>
                  <a:cubicBezTo>
                    <a:pt x="183" y="701"/>
                    <a:pt x="183" y="701"/>
                    <a:pt x="183" y="701"/>
                  </a:cubicBezTo>
                  <a:cubicBezTo>
                    <a:pt x="183" y="701"/>
                    <a:pt x="183" y="701"/>
                    <a:pt x="183" y="701"/>
                  </a:cubicBezTo>
                  <a:cubicBezTo>
                    <a:pt x="185" y="697"/>
                    <a:pt x="185" y="697"/>
                    <a:pt x="185" y="697"/>
                  </a:cubicBezTo>
                  <a:cubicBezTo>
                    <a:pt x="185" y="697"/>
                    <a:pt x="185" y="697"/>
                    <a:pt x="185" y="697"/>
                  </a:cubicBezTo>
                  <a:cubicBezTo>
                    <a:pt x="188" y="693"/>
                    <a:pt x="188" y="693"/>
                    <a:pt x="188" y="693"/>
                  </a:cubicBezTo>
                  <a:cubicBezTo>
                    <a:pt x="188" y="693"/>
                    <a:pt x="188" y="693"/>
                    <a:pt x="188" y="693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3" y="684"/>
                    <a:pt x="193" y="684"/>
                    <a:pt x="193" y="684"/>
                  </a:cubicBezTo>
                  <a:cubicBezTo>
                    <a:pt x="193" y="684"/>
                    <a:pt x="193" y="684"/>
                    <a:pt x="193" y="684"/>
                  </a:cubicBezTo>
                  <a:cubicBezTo>
                    <a:pt x="193" y="684"/>
                    <a:pt x="194" y="684"/>
                    <a:pt x="194" y="684"/>
                  </a:cubicBezTo>
                  <a:cubicBezTo>
                    <a:pt x="194" y="684"/>
                    <a:pt x="194" y="684"/>
                    <a:pt x="194" y="684"/>
                  </a:cubicBezTo>
                  <a:cubicBezTo>
                    <a:pt x="194" y="684"/>
                    <a:pt x="194" y="684"/>
                    <a:pt x="194" y="684"/>
                  </a:cubicBezTo>
                  <a:cubicBezTo>
                    <a:pt x="194" y="684"/>
                    <a:pt x="194" y="684"/>
                    <a:pt x="194" y="684"/>
                  </a:cubicBezTo>
                  <a:cubicBezTo>
                    <a:pt x="194" y="683"/>
                    <a:pt x="194" y="683"/>
                    <a:pt x="195" y="683"/>
                  </a:cubicBezTo>
                  <a:cubicBezTo>
                    <a:pt x="195" y="683"/>
                    <a:pt x="195" y="683"/>
                    <a:pt x="195" y="683"/>
                  </a:cubicBezTo>
                  <a:cubicBezTo>
                    <a:pt x="195" y="683"/>
                    <a:pt x="195" y="682"/>
                    <a:pt x="196" y="682"/>
                  </a:cubicBezTo>
                  <a:cubicBezTo>
                    <a:pt x="196" y="682"/>
                    <a:pt x="196" y="682"/>
                    <a:pt x="196" y="682"/>
                  </a:cubicBezTo>
                  <a:cubicBezTo>
                    <a:pt x="196" y="682"/>
                    <a:pt x="196" y="682"/>
                    <a:pt x="196" y="681"/>
                  </a:cubicBezTo>
                  <a:cubicBezTo>
                    <a:pt x="196" y="681"/>
                    <a:pt x="196" y="681"/>
                    <a:pt x="196" y="681"/>
                  </a:cubicBezTo>
                  <a:cubicBezTo>
                    <a:pt x="196" y="681"/>
                    <a:pt x="196" y="681"/>
                    <a:pt x="197" y="681"/>
                  </a:cubicBezTo>
                  <a:cubicBezTo>
                    <a:pt x="197" y="681"/>
                    <a:pt x="197" y="681"/>
                    <a:pt x="197" y="681"/>
                  </a:cubicBezTo>
                  <a:cubicBezTo>
                    <a:pt x="198" y="679"/>
                    <a:pt x="199" y="677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200" y="672"/>
                    <a:pt x="200" y="672"/>
                    <a:pt x="200" y="672"/>
                  </a:cubicBezTo>
                  <a:cubicBezTo>
                    <a:pt x="200" y="672"/>
                    <a:pt x="200" y="672"/>
                    <a:pt x="200" y="672"/>
                  </a:cubicBezTo>
                  <a:cubicBezTo>
                    <a:pt x="202" y="671"/>
                    <a:pt x="202" y="671"/>
                    <a:pt x="202" y="671"/>
                  </a:cubicBezTo>
                  <a:cubicBezTo>
                    <a:pt x="202" y="671"/>
                    <a:pt x="202" y="671"/>
                    <a:pt x="202" y="671"/>
                  </a:cubicBezTo>
                  <a:cubicBezTo>
                    <a:pt x="204" y="669"/>
                    <a:pt x="204" y="669"/>
                    <a:pt x="204" y="669"/>
                  </a:cubicBezTo>
                  <a:cubicBezTo>
                    <a:pt x="204" y="669"/>
                    <a:pt x="204" y="669"/>
                    <a:pt x="204" y="669"/>
                  </a:cubicBezTo>
                  <a:cubicBezTo>
                    <a:pt x="206" y="667"/>
                    <a:pt x="206" y="667"/>
                    <a:pt x="206" y="667"/>
                  </a:cubicBezTo>
                  <a:cubicBezTo>
                    <a:pt x="206" y="667"/>
                    <a:pt x="206" y="667"/>
                    <a:pt x="206" y="667"/>
                  </a:cubicBezTo>
                  <a:cubicBezTo>
                    <a:pt x="207" y="665"/>
                    <a:pt x="207" y="665"/>
                    <a:pt x="207" y="665"/>
                  </a:cubicBezTo>
                  <a:cubicBezTo>
                    <a:pt x="207" y="665"/>
                    <a:pt x="207" y="665"/>
                    <a:pt x="207" y="665"/>
                  </a:cubicBezTo>
                  <a:cubicBezTo>
                    <a:pt x="209" y="662"/>
                    <a:pt x="209" y="662"/>
                    <a:pt x="209" y="662"/>
                  </a:cubicBezTo>
                  <a:cubicBezTo>
                    <a:pt x="209" y="662"/>
                    <a:pt x="209" y="662"/>
                    <a:pt x="209" y="662"/>
                  </a:cubicBezTo>
                  <a:cubicBezTo>
                    <a:pt x="210" y="660"/>
                    <a:pt x="210" y="660"/>
                    <a:pt x="210" y="660"/>
                  </a:cubicBezTo>
                  <a:cubicBezTo>
                    <a:pt x="210" y="660"/>
                    <a:pt x="210" y="660"/>
                    <a:pt x="210" y="660"/>
                  </a:cubicBezTo>
                  <a:cubicBezTo>
                    <a:pt x="212" y="658"/>
                    <a:pt x="212" y="658"/>
                    <a:pt x="212" y="658"/>
                  </a:cubicBezTo>
                  <a:cubicBezTo>
                    <a:pt x="212" y="658"/>
                    <a:pt x="212" y="658"/>
                    <a:pt x="212" y="658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4" y="639"/>
                    <a:pt x="224" y="639"/>
                    <a:pt x="224" y="639"/>
                  </a:cubicBezTo>
                  <a:cubicBezTo>
                    <a:pt x="224" y="639"/>
                    <a:pt x="224" y="639"/>
                    <a:pt x="224" y="639"/>
                  </a:cubicBezTo>
                  <a:cubicBezTo>
                    <a:pt x="222" y="640"/>
                    <a:pt x="222" y="640"/>
                    <a:pt x="222" y="640"/>
                  </a:cubicBezTo>
                  <a:cubicBezTo>
                    <a:pt x="222" y="640"/>
                    <a:pt x="222" y="640"/>
                    <a:pt x="222" y="640"/>
                  </a:cubicBezTo>
                  <a:cubicBezTo>
                    <a:pt x="220" y="641"/>
                    <a:pt x="220" y="641"/>
                    <a:pt x="220" y="641"/>
                  </a:cubicBezTo>
                  <a:cubicBezTo>
                    <a:pt x="220" y="641"/>
                    <a:pt x="220" y="641"/>
                    <a:pt x="220" y="641"/>
                  </a:cubicBezTo>
                  <a:cubicBezTo>
                    <a:pt x="218" y="642"/>
                    <a:pt x="218" y="642"/>
                    <a:pt x="218" y="642"/>
                  </a:cubicBezTo>
                  <a:cubicBezTo>
                    <a:pt x="218" y="642"/>
                    <a:pt x="218" y="642"/>
                    <a:pt x="218" y="642"/>
                  </a:cubicBezTo>
                  <a:cubicBezTo>
                    <a:pt x="216" y="643"/>
                    <a:pt x="216" y="643"/>
                    <a:pt x="216" y="643"/>
                  </a:cubicBezTo>
                  <a:cubicBezTo>
                    <a:pt x="216" y="643"/>
                    <a:pt x="216" y="643"/>
                    <a:pt x="216" y="643"/>
                  </a:cubicBezTo>
                  <a:cubicBezTo>
                    <a:pt x="214" y="645"/>
                    <a:pt x="214" y="645"/>
                    <a:pt x="214" y="645"/>
                  </a:cubicBezTo>
                  <a:cubicBezTo>
                    <a:pt x="214" y="645"/>
                    <a:pt x="214" y="645"/>
                    <a:pt x="214" y="645"/>
                  </a:cubicBezTo>
                  <a:cubicBezTo>
                    <a:pt x="212" y="646"/>
                    <a:pt x="212" y="646"/>
                    <a:pt x="212" y="646"/>
                  </a:cubicBezTo>
                  <a:cubicBezTo>
                    <a:pt x="212" y="646"/>
                    <a:pt x="212" y="646"/>
                    <a:pt x="212" y="646"/>
                  </a:cubicBezTo>
                  <a:cubicBezTo>
                    <a:pt x="210" y="647"/>
                    <a:pt x="210" y="647"/>
                    <a:pt x="210" y="647"/>
                  </a:cubicBezTo>
                  <a:cubicBezTo>
                    <a:pt x="210" y="647"/>
                    <a:pt x="210" y="647"/>
                    <a:pt x="210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5" y="647"/>
                    <a:pt x="205" y="647"/>
                    <a:pt x="205" y="647"/>
                  </a:cubicBezTo>
                  <a:cubicBezTo>
                    <a:pt x="205" y="647"/>
                    <a:pt x="205" y="647"/>
                    <a:pt x="205" y="647"/>
                  </a:cubicBezTo>
                  <a:cubicBezTo>
                    <a:pt x="205" y="646"/>
                    <a:pt x="205" y="646"/>
                    <a:pt x="205" y="646"/>
                  </a:cubicBezTo>
                  <a:cubicBezTo>
                    <a:pt x="205" y="646"/>
                    <a:pt x="205" y="646"/>
                    <a:pt x="205" y="646"/>
                  </a:cubicBezTo>
                  <a:cubicBezTo>
                    <a:pt x="204" y="646"/>
                    <a:pt x="204" y="646"/>
                    <a:pt x="204" y="646"/>
                  </a:cubicBezTo>
                  <a:cubicBezTo>
                    <a:pt x="204" y="646"/>
                    <a:pt x="204" y="646"/>
                    <a:pt x="204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5"/>
                    <a:pt x="203" y="645"/>
                    <a:pt x="203" y="645"/>
                  </a:cubicBezTo>
                  <a:cubicBezTo>
                    <a:pt x="203" y="645"/>
                    <a:pt x="203" y="645"/>
                    <a:pt x="203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199" y="645"/>
                    <a:pt x="199" y="645"/>
                    <a:pt x="199" y="645"/>
                  </a:cubicBezTo>
                  <a:cubicBezTo>
                    <a:pt x="199" y="645"/>
                    <a:pt x="199" y="645"/>
                    <a:pt x="199" y="645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209" y="639"/>
                    <a:pt x="209" y="639"/>
                    <a:pt x="209" y="639"/>
                  </a:cubicBezTo>
                  <a:cubicBezTo>
                    <a:pt x="209" y="639"/>
                    <a:pt x="209" y="639"/>
                    <a:pt x="209" y="639"/>
                  </a:cubicBezTo>
                  <a:cubicBezTo>
                    <a:pt x="212" y="639"/>
                    <a:pt x="212" y="639"/>
                    <a:pt x="212" y="639"/>
                  </a:cubicBezTo>
                  <a:cubicBezTo>
                    <a:pt x="212" y="639"/>
                    <a:pt x="212" y="639"/>
                    <a:pt x="212" y="639"/>
                  </a:cubicBezTo>
                  <a:cubicBezTo>
                    <a:pt x="215" y="639"/>
                    <a:pt x="215" y="639"/>
                    <a:pt x="215" y="639"/>
                  </a:cubicBezTo>
                  <a:cubicBezTo>
                    <a:pt x="215" y="639"/>
                    <a:pt x="215" y="639"/>
                    <a:pt x="215" y="639"/>
                  </a:cubicBezTo>
                  <a:cubicBezTo>
                    <a:pt x="217" y="638"/>
                    <a:pt x="217" y="638"/>
                    <a:pt x="217" y="638"/>
                  </a:cubicBezTo>
                  <a:cubicBezTo>
                    <a:pt x="217" y="638"/>
                    <a:pt x="217" y="638"/>
                    <a:pt x="217" y="638"/>
                  </a:cubicBezTo>
                  <a:cubicBezTo>
                    <a:pt x="220" y="637"/>
                    <a:pt x="220" y="637"/>
                    <a:pt x="220" y="637"/>
                  </a:cubicBezTo>
                  <a:cubicBezTo>
                    <a:pt x="220" y="637"/>
                    <a:pt x="220" y="637"/>
                    <a:pt x="220" y="637"/>
                  </a:cubicBezTo>
                  <a:cubicBezTo>
                    <a:pt x="223" y="636"/>
                    <a:pt x="223" y="636"/>
                    <a:pt x="223" y="636"/>
                  </a:cubicBezTo>
                  <a:cubicBezTo>
                    <a:pt x="223" y="636"/>
                    <a:pt x="223" y="636"/>
                    <a:pt x="223" y="636"/>
                  </a:cubicBezTo>
                  <a:cubicBezTo>
                    <a:pt x="225" y="635"/>
                    <a:pt x="225" y="635"/>
                    <a:pt x="225" y="635"/>
                  </a:cubicBezTo>
                  <a:cubicBezTo>
                    <a:pt x="225" y="635"/>
                    <a:pt x="225" y="635"/>
                    <a:pt x="225" y="635"/>
                  </a:cubicBezTo>
                  <a:cubicBezTo>
                    <a:pt x="228" y="634"/>
                    <a:pt x="228" y="634"/>
                    <a:pt x="228" y="634"/>
                  </a:cubicBezTo>
                  <a:cubicBezTo>
                    <a:pt x="228" y="634"/>
                    <a:pt x="228" y="634"/>
                    <a:pt x="228" y="634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4"/>
                    <a:pt x="234" y="634"/>
                    <a:pt x="234" y="634"/>
                  </a:cubicBezTo>
                  <a:cubicBezTo>
                    <a:pt x="234" y="634"/>
                    <a:pt x="234" y="634"/>
                    <a:pt x="234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8"/>
                    <a:pt x="236" y="638"/>
                    <a:pt x="236" y="638"/>
                  </a:cubicBezTo>
                  <a:cubicBezTo>
                    <a:pt x="236" y="638"/>
                    <a:pt x="236" y="638"/>
                    <a:pt x="236" y="638"/>
                  </a:cubicBezTo>
                  <a:cubicBezTo>
                    <a:pt x="235" y="638"/>
                    <a:pt x="235" y="638"/>
                    <a:pt x="235" y="638"/>
                  </a:cubicBezTo>
                  <a:cubicBezTo>
                    <a:pt x="235" y="638"/>
                    <a:pt x="235" y="638"/>
                    <a:pt x="235" y="638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29" y="642"/>
                    <a:pt x="229" y="642"/>
                    <a:pt x="229" y="642"/>
                  </a:cubicBezTo>
                  <a:cubicBezTo>
                    <a:pt x="229" y="642"/>
                    <a:pt x="229" y="642"/>
                    <a:pt x="229" y="642"/>
                  </a:cubicBezTo>
                  <a:cubicBezTo>
                    <a:pt x="226" y="645"/>
                    <a:pt x="226" y="645"/>
                    <a:pt x="226" y="645"/>
                  </a:cubicBezTo>
                  <a:cubicBezTo>
                    <a:pt x="226" y="645"/>
                    <a:pt x="226" y="645"/>
                    <a:pt x="226" y="645"/>
                  </a:cubicBezTo>
                  <a:cubicBezTo>
                    <a:pt x="223" y="648"/>
                    <a:pt x="223" y="648"/>
                    <a:pt x="223" y="648"/>
                  </a:cubicBezTo>
                  <a:cubicBezTo>
                    <a:pt x="223" y="648"/>
                    <a:pt x="223" y="648"/>
                    <a:pt x="223" y="648"/>
                  </a:cubicBezTo>
                  <a:cubicBezTo>
                    <a:pt x="220" y="652"/>
                    <a:pt x="220" y="652"/>
                    <a:pt x="220" y="652"/>
                  </a:cubicBezTo>
                  <a:cubicBezTo>
                    <a:pt x="220" y="652"/>
                    <a:pt x="220" y="652"/>
                    <a:pt x="220" y="652"/>
                  </a:cubicBezTo>
                  <a:cubicBezTo>
                    <a:pt x="217" y="656"/>
                    <a:pt x="217" y="656"/>
                    <a:pt x="217" y="656"/>
                  </a:cubicBezTo>
                  <a:cubicBezTo>
                    <a:pt x="217" y="656"/>
                    <a:pt x="217" y="656"/>
                    <a:pt x="217" y="656"/>
                  </a:cubicBezTo>
                  <a:cubicBezTo>
                    <a:pt x="215" y="659"/>
                    <a:pt x="215" y="659"/>
                    <a:pt x="215" y="659"/>
                  </a:cubicBezTo>
                  <a:cubicBezTo>
                    <a:pt x="215" y="659"/>
                    <a:pt x="215" y="659"/>
                    <a:pt x="215" y="659"/>
                  </a:cubicBezTo>
                  <a:cubicBezTo>
                    <a:pt x="212" y="663"/>
                    <a:pt x="212" y="663"/>
                    <a:pt x="212" y="663"/>
                  </a:cubicBezTo>
                  <a:cubicBezTo>
                    <a:pt x="212" y="663"/>
                    <a:pt x="212" y="663"/>
                    <a:pt x="212" y="663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1" y="667"/>
                    <a:pt x="211" y="667"/>
                    <a:pt x="211" y="667"/>
                  </a:cubicBezTo>
                  <a:cubicBezTo>
                    <a:pt x="211" y="667"/>
                    <a:pt x="211" y="667"/>
                    <a:pt x="211" y="667"/>
                  </a:cubicBezTo>
                  <a:cubicBezTo>
                    <a:pt x="222" y="661"/>
                    <a:pt x="222" y="661"/>
                    <a:pt x="222" y="661"/>
                  </a:cubicBezTo>
                  <a:cubicBezTo>
                    <a:pt x="222" y="661"/>
                    <a:pt x="222" y="661"/>
                    <a:pt x="222" y="661"/>
                  </a:cubicBezTo>
                  <a:cubicBezTo>
                    <a:pt x="222" y="659"/>
                    <a:pt x="222" y="659"/>
                    <a:pt x="222" y="659"/>
                  </a:cubicBezTo>
                  <a:cubicBezTo>
                    <a:pt x="222" y="659"/>
                    <a:pt x="222" y="659"/>
                    <a:pt x="222" y="659"/>
                  </a:cubicBezTo>
                  <a:cubicBezTo>
                    <a:pt x="222" y="653"/>
                    <a:pt x="222" y="653"/>
                    <a:pt x="222" y="653"/>
                  </a:cubicBezTo>
                  <a:cubicBezTo>
                    <a:pt x="222" y="653"/>
                    <a:pt x="222" y="653"/>
                    <a:pt x="222" y="653"/>
                  </a:cubicBezTo>
                  <a:cubicBezTo>
                    <a:pt x="223" y="652"/>
                    <a:pt x="223" y="652"/>
                    <a:pt x="223" y="652"/>
                  </a:cubicBezTo>
                  <a:cubicBezTo>
                    <a:pt x="223" y="652"/>
                    <a:pt x="223" y="652"/>
                    <a:pt x="223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5" y="652"/>
                    <a:pt x="225" y="652"/>
                    <a:pt x="225" y="652"/>
                  </a:cubicBezTo>
                  <a:cubicBezTo>
                    <a:pt x="225" y="652"/>
                    <a:pt x="225" y="652"/>
                    <a:pt x="225" y="652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6"/>
                    <a:pt x="226" y="656"/>
                    <a:pt x="226" y="656"/>
                  </a:cubicBezTo>
                  <a:cubicBezTo>
                    <a:pt x="226" y="656"/>
                    <a:pt x="226" y="656"/>
                    <a:pt x="226" y="656"/>
                  </a:cubicBezTo>
                  <a:cubicBezTo>
                    <a:pt x="225" y="656"/>
                    <a:pt x="225" y="656"/>
                    <a:pt x="225" y="656"/>
                  </a:cubicBezTo>
                  <a:cubicBezTo>
                    <a:pt x="225" y="656"/>
                    <a:pt x="225" y="656"/>
                    <a:pt x="225" y="656"/>
                  </a:cubicBezTo>
                  <a:cubicBezTo>
                    <a:pt x="225" y="657"/>
                    <a:pt x="225" y="657"/>
                    <a:pt x="225" y="657"/>
                  </a:cubicBezTo>
                  <a:cubicBezTo>
                    <a:pt x="225" y="657"/>
                    <a:pt x="225" y="657"/>
                    <a:pt x="225" y="657"/>
                  </a:cubicBezTo>
                  <a:cubicBezTo>
                    <a:pt x="226" y="657"/>
                    <a:pt x="226" y="657"/>
                    <a:pt x="226" y="657"/>
                  </a:cubicBezTo>
                  <a:cubicBezTo>
                    <a:pt x="226" y="657"/>
                    <a:pt x="226" y="657"/>
                    <a:pt x="226" y="657"/>
                  </a:cubicBezTo>
                  <a:cubicBezTo>
                    <a:pt x="227" y="657"/>
                    <a:pt x="227" y="657"/>
                    <a:pt x="227" y="657"/>
                  </a:cubicBezTo>
                  <a:cubicBezTo>
                    <a:pt x="227" y="657"/>
                    <a:pt x="227" y="657"/>
                    <a:pt x="227" y="657"/>
                  </a:cubicBezTo>
                  <a:cubicBezTo>
                    <a:pt x="229" y="657"/>
                    <a:pt x="229" y="657"/>
                    <a:pt x="229" y="657"/>
                  </a:cubicBezTo>
                  <a:cubicBezTo>
                    <a:pt x="229" y="657"/>
                    <a:pt x="229" y="657"/>
                    <a:pt x="229" y="657"/>
                  </a:cubicBezTo>
                  <a:cubicBezTo>
                    <a:pt x="230" y="656"/>
                    <a:pt x="230" y="656"/>
                    <a:pt x="230" y="656"/>
                  </a:cubicBezTo>
                  <a:cubicBezTo>
                    <a:pt x="230" y="656"/>
                    <a:pt x="230" y="656"/>
                    <a:pt x="230" y="656"/>
                  </a:cubicBezTo>
                  <a:cubicBezTo>
                    <a:pt x="232" y="655"/>
                    <a:pt x="232" y="655"/>
                    <a:pt x="232" y="655"/>
                  </a:cubicBezTo>
                  <a:cubicBezTo>
                    <a:pt x="232" y="655"/>
                    <a:pt x="232" y="655"/>
                    <a:pt x="232" y="655"/>
                  </a:cubicBezTo>
                  <a:cubicBezTo>
                    <a:pt x="233" y="655"/>
                    <a:pt x="233" y="655"/>
                    <a:pt x="233" y="655"/>
                  </a:cubicBezTo>
                  <a:cubicBezTo>
                    <a:pt x="233" y="655"/>
                    <a:pt x="233" y="655"/>
                    <a:pt x="233" y="655"/>
                  </a:cubicBezTo>
                  <a:cubicBezTo>
                    <a:pt x="235" y="654"/>
                    <a:pt x="235" y="654"/>
                    <a:pt x="235" y="654"/>
                  </a:cubicBezTo>
                  <a:cubicBezTo>
                    <a:pt x="235" y="654"/>
                    <a:pt x="235" y="654"/>
                    <a:pt x="235" y="654"/>
                  </a:cubicBezTo>
                  <a:cubicBezTo>
                    <a:pt x="236" y="653"/>
                    <a:pt x="236" y="653"/>
                    <a:pt x="236" y="653"/>
                  </a:cubicBezTo>
                  <a:cubicBezTo>
                    <a:pt x="236" y="653"/>
                    <a:pt x="236" y="653"/>
                    <a:pt x="236" y="653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40" y="644"/>
                    <a:pt x="240" y="644"/>
                    <a:pt x="240" y="644"/>
                  </a:cubicBezTo>
                  <a:cubicBezTo>
                    <a:pt x="240" y="644"/>
                    <a:pt x="240" y="644"/>
                    <a:pt x="240" y="644"/>
                  </a:cubicBezTo>
                  <a:cubicBezTo>
                    <a:pt x="241" y="644"/>
                    <a:pt x="241" y="644"/>
                    <a:pt x="241" y="644"/>
                  </a:cubicBezTo>
                  <a:cubicBezTo>
                    <a:pt x="241" y="644"/>
                    <a:pt x="241" y="644"/>
                    <a:pt x="241" y="644"/>
                  </a:cubicBezTo>
                  <a:cubicBezTo>
                    <a:pt x="242" y="645"/>
                    <a:pt x="242" y="645"/>
                    <a:pt x="242" y="645"/>
                  </a:cubicBezTo>
                  <a:cubicBezTo>
                    <a:pt x="242" y="645"/>
                    <a:pt x="242" y="645"/>
                    <a:pt x="242" y="645"/>
                  </a:cubicBezTo>
                  <a:cubicBezTo>
                    <a:pt x="243" y="645"/>
                    <a:pt x="243" y="645"/>
                    <a:pt x="243" y="645"/>
                  </a:cubicBezTo>
                  <a:cubicBezTo>
                    <a:pt x="243" y="645"/>
                    <a:pt x="243" y="645"/>
                    <a:pt x="243" y="645"/>
                  </a:cubicBezTo>
                  <a:cubicBezTo>
                    <a:pt x="244" y="645"/>
                    <a:pt x="244" y="645"/>
                    <a:pt x="244" y="645"/>
                  </a:cubicBezTo>
                  <a:cubicBezTo>
                    <a:pt x="244" y="645"/>
                    <a:pt x="244" y="645"/>
                    <a:pt x="244" y="645"/>
                  </a:cubicBezTo>
                  <a:cubicBezTo>
                    <a:pt x="244" y="646"/>
                    <a:pt x="244" y="646"/>
                    <a:pt x="244" y="646"/>
                  </a:cubicBezTo>
                  <a:cubicBezTo>
                    <a:pt x="244" y="646"/>
                    <a:pt x="244" y="646"/>
                    <a:pt x="244" y="646"/>
                  </a:cubicBezTo>
                  <a:cubicBezTo>
                    <a:pt x="245" y="647"/>
                    <a:pt x="245" y="647"/>
                    <a:pt x="245" y="647"/>
                  </a:cubicBezTo>
                  <a:cubicBezTo>
                    <a:pt x="245" y="647"/>
                    <a:pt x="245" y="647"/>
                    <a:pt x="245" y="647"/>
                  </a:cubicBezTo>
                  <a:cubicBezTo>
                    <a:pt x="246" y="648"/>
                    <a:pt x="246" y="648"/>
                    <a:pt x="246" y="648"/>
                  </a:cubicBezTo>
                  <a:cubicBezTo>
                    <a:pt x="246" y="648"/>
                    <a:pt x="246" y="648"/>
                    <a:pt x="246" y="648"/>
                  </a:cubicBezTo>
                  <a:cubicBezTo>
                    <a:pt x="247" y="648"/>
                    <a:pt x="247" y="648"/>
                    <a:pt x="247" y="648"/>
                  </a:cubicBezTo>
                  <a:cubicBezTo>
                    <a:pt x="247" y="648"/>
                    <a:pt x="247" y="648"/>
                    <a:pt x="247" y="648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5" y="649"/>
                    <a:pt x="245" y="649"/>
                    <a:pt x="245" y="649"/>
                  </a:cubicBezTo>
                  <a:cubicBezTo>
                    <a:pt x="245" y="649"/>
                    <a:pt x="245" y="649"/>
                    <a:pt x="245" y="649"/>
                  </a:cubicBezTo>
                  <a:cubicBezTo>
                    <a:pt x="245" y="650"/>
                    <a:pt x="245" y="650"/>
                    <a:pt x="245" y="650"/>
                  </a:cubicBezTo>
                  <a:cubicBezTo>
                    <a:pt x="245" y="650"/>
                    <a:pt x="245" y="650"/>
                    <a:pt x="245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3" y="650"/>
                    <a:pt x="243" y="650"/>
                    <a:pt x="243" y="650"/>
                  </a:cubicBezTo>
                  <a:cubicBezTo>
                    <a:pt x="243" y="650"/>
                    <a:pt x="243" y="650"/>
                    <a:pt x="243" y="650"/>
                  </a:cubicBezTo>
                  <a:cubicBezTo>
                    <a:pt x="238" y="657"/>
                    <a:pt x="238" y="657"/>
                    <a:pt x="238" y="657"/>
                  </a:cubicBezTo>
                  <a:cubicBezTo>
                    <a:pt x="238" y="657"/>
                    <a:pt x="238" y="657"/>
                    <a:pt x="238" y="657"/>
                  </a:cubicBezTo>
                  <a:cubicBezTo>
                    <a:pt x="235" y="664"/>
                    <a:pt x="235" y="664"/>
                    <a:pt x="235" y="664"/>
                  </a:cubicBezTo>
                  <a:cubicBezTo>
                    <a:pt x="235" y="664"/>
                    <a:pt x="235" y="664"/>
                    <a:pt x="235" y="664"/>
                  </a:cubicBezTo>
                  <a:cubicBezTo>
                    <a:pt x="240" y="663"/>
                    <a:pt x="240" y="663"/>
                    <a:pt x="240" y="663"/>
                  </a:cubicBezTo>
                  <a:cubicBezTo>
                    <a:pt x="240" y="663"/>
                    <a:pt x="240" y="663"/>
                    <a:pt x="240" y="663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1"/>
                    <a:pt x="252" y="661"/>
                    <a:pt x="252" y="661"/>
                  </a:cubicBezTo>
                  <a:cubicBezTo>
                    <a:pt x="252" y="661"/>
                    <a:pt x="252" y="661"/>
                    <a:pt x="252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0" y="667"/>
                    <a:pt x="240" y="667"/>
                    <a:pt x="240" y="667"/>
                  </a:cubicBezTo>
                  <a:cubicBezTo>
                    <a:pt x="240" y="667"/>
                    <a:pt x="240" y="667"/>
                    <a:pt x="240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8" y="668"/>
                    <a:pt x="238" y="668"/>
                    <a:pt x="238" y="668"/>
                  </a:cubicBezTo>
                  <a:cubicBezTo>
                    <a:pt x="238" y="668"/>
                    <a:pt x="238" y="668"/>
                    <a:pt x="238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6" y="668"/>
                    <a:pt x="236" y="668"/>
                    <a:pt x="236" y="668"/>
                  </a:cubicBezTo>
                  <a:cubicBezTo>
                    <a:pt x="236" y="668"/>
                    <a:pt x="236" y="668"/>
                    <a:pt x="236" y="668"/>
                  </a:cubicBezTo>
                  <a:cubicBezTo>
                    <a:pt x="231" y="670"/>
                    <a:pt x="231" y="670"/>
                    <a:pt x="231" y="670"/>
                  </a:cubicBezTo>
                  <a:cubicBezTo>
                    <a:pt x="231" y="670"/>
                    <a:pt x="231" y="670"/>
                    <a:pt x="231" y="670"/>
                  </a:cubicBezTo>
                  <a:cubicBezTo>
                    <a:pt x="230" y="671"/>
                    <a:pt x="230" y="671"/>
                    <a:pt x="230" y="671"/>
                  </a:cubicBezTo>
                  <a:cubicBezTo>
                    <a:pt x="230" y="671"/>
                    <a:pt x="230" y="671"/>
                    <a:pt x="230" y="671"/>
                  </a:cubicBezTo>
                  <a:cubicBezTo>
                    <a:pt x="231" y="672"/>
                    <a:pt x="231" y="672"/>
                    <a:pt x="231" y="672"/>
                  </a:cubicBezTo>
                  <a:cubicBezTo>
                    <a:pt x="231" y="672"/>
                    <a:pt x="231" y="672"/>
                    <a:pt x="231" y="672"/>
                  </a:cubicBezTo>
                  <a:cubicBezTo>
                    <a:pt x="231" y="673"/>
                    <a:pt x="231" y="673"/>
                    <a:pt x="231" y="673"/>
                  </a:cubicBezTo>
                  <a:cubicBezTo>
                    <a:pt x="231" y="673"/>
                    <a:pt x="231" y="673"/>
                    <a:pt x="231" y="673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5"/>
                    <a:pt x="232" y="675"/>
                    <a:pt x="232" y="675"/>
                  </a:cubicBezTo>
                  <a:cubicBezTo>
                    <a:pt x="232" y="675"/>
                    <a:pt x="232" y="675"/>
                    <a:pt x="232" y="675"/>
                  </a:cubicBezTo>
                  <a:cubicBezTo>
                    <a:pt x="232" y="676"/>
                    <a:pt x="232" y="676"/>
                    <a:pt x="232" y="676"/>
                  </a:cubicBezTo>
                  <a:cubicBezTo>
                    <a:pt x="232" y="676"/>
                    <a:pt x="232" y="676"/>
                    <a:pt x="232" y="676"/>
                  </a:cubicBezTo>
                  <a:cubicBezTo>
                    <a:pt x="232" y="677"/>
                    <a:pt x="232" y="677"/>
                    <a:pt x="232" y="677"/>
                  </a:cubicBezTo>
                  <a:cubicBezTo>
                    <a:pt x="232" y="677"/>
                    <a:pt x="232" y="677"/>
                    <a:pt x="232" y="677"/>
                  </a:cubicBezTo>
                  <a:cubicBezTo>
                    <a:pt x="233" y="678"/>
                    <a:pt x="233" y="678"/>
                    <a:pt x="233" y="678"/>
                  </a:cubicBezTo>
                  <a:cubicBezTo>
                    <a:pt x="233" y="678"/>
                    <a:pt x="233" y="678"/>
                    <a:pt x="233" y="678"/>
                  </a:cubicBezTo>
                  <a:cubicBezTo>
                    <a:pt x="245" y="675"/>
                    <a:pt x="245" y="675"/>
                    <a:pt x="245" y="675"/>
                  </a:cubicBezTo>
                  <a:cubicBezTo>
                    <a:pt x="245" y="675"/>
                    <a:pt x="245" y="675"/>
                    <a:pt x="245" y="675"/>
                  </a:cubicBezTo>
                  <a:cubicBezTo>
                    <a:pt x="246" y="676"/>
                    <a:pt x="246" y="676"/>
                    <a:pt x="246" y="676"/>
                  </a:cubicBezTo>
                  <a:cubicBezTo>
                    <a:pt x="246" y="676"/>
                    <a:pt x="246" y="676"/>
                    <a:pt x="246" y="676"/>
                  </a:cubicBezTo>
                  <a:cubicBezTo>
                    <a:pt x="246" y="677"/>
                    <a:pt x="246" y="677"/>
                    <a:pt x="246" y="677"/>
                  </a:cubicBezTo>
                  <a:cubicBezTo>
                    <a:pt x="246" y="677"/>
                    <a:pt x="246" y="677"/>
                    <a:pt x="246" y="677"/>
                  </a:cubicBezTo>
                  <a:cubicBezTo>
                    <a:pt x="247" y="677"/>
                    <a:pt x="247" y="677"/>
                    <a:pt x="247" y="677"/>
                  </a:cubicBezTo>
                  <a:cubicBezTo>
                    <a:pt x="247" y="677"/>
                    <a:pt x="247" y="677"/>
                    <a:pt x="247" y="677"/>
                  </a:cubicBezTo>
                  <a:cubicBezTo>
                    <a:pt x="247" y="678"/>
                    <a:pt x="247" y="678"/>
                    <a:pt x="247" y="678"/>
                  </a:cubicBezTo>
                  <a:cubicBezTo>
                    <a:pt x="247" y="678"/>
                    <a:pt x="247" y="678"/>
                    <a:pt x="247" y="678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80"/>
                    <a:pt x="247" y="680"/>
                    <a:pt x="247" y="680"/>
                  </a:cubicBezTo>
                  <a:cubicBezTo>
                    <a:pt x="247" y="680"/>
                    <a:pt x="247" y="680"/>
                    <a:pt x="247" y="680"/>
                  </a:cubicBezTo>
                  <a:cubicBezTo>
                    <a:pt x="247" y="681"/>
                    <a:pt x="247" y="681"/>
                    <a:pt x="247" y="681"/>
                  </a:cubicBezTo>
                  <a:cubicBezTo>
                    <a:pt x="247" y="681"/>
                    <a:pt x="247" y="681"/>
                    <a:pt x="247" y="681"/>
                  </a:cubicBezTo>
                  <a:cubicBezTo>
                    <a:pt x="246" y="681"/>
                    <a:pt x="246" y="681"/>
                    <a:pt x="246" y="681"/>
                  </a:cubicBezTo>
                  <a:cubicBezTo>
                    <a:pt x="246" y="681"/>
                    <a:pt x="246" y="681"/>
                    <a:pt x="246" y="681"/>
                  </a:cubicBezTo>
                  <a:cubicBezTo>
                    <a:pt x="245" y="682"/>
                    <a:pt x="245" y="682"/>
                    <a:pt x="245" y="682"/>
                  </a:cubicBezTo>
                  <a:cubicBezTo>
                    <a:pt x="245" y="682"/>
                    <a:pt x="245" y="682"/>
                    <a:pt x="245" y="682"/>
                  </a:cubicBezTo>
                  <a:cubicBezTo>
                    <a:pt x="244" y="683"/>
                    <a:pt x="244" y="683"/>
                    <a:pt x="244" y="683"/>
                  </a:cubicBezTo>
                  <a:cubicBezTo>
                    <a:pt x="244" y="683"/>
                    <a:pt x="244" y="683"/>
                    <a:pt x="244" y="683"/>
                  </a:cubicBezTo>
                  <a:cubicBezTo>
                    <a:pt x="244" y="684"/>
                    <a:pt x="244" y="684"/>
                    <a:pt x="244" y="684"/>
                  </a:cubicBezTo>
                  <a:cubicBezTo>
                    <a:pt x="244" y="684"/>
                    <a:pt x="244" y="684"/>
                    <a:pt x="244" y="684"/>
                  </a:cubicBezTo>
                  <a:cubicBezTo>
                    <a:pt x="243" y="685"/>
                    <a:pt x="243" y="685"/>
                    <a:pt x="243" y="685"/>
                  </a:cubicBezTo>
                  <a:cubicBezTo>
                    <a:pt x="243" y="685"/>
                    <a:pt x="243" y="685"/>
                    <a:pt x="243" y="685"/>
                  </a:cubicBezTo>
                  <a:cubicBezTo>
                    <a:pt x="242" y="686"/>
                    <a:pt x="242" y="686"/>
                    <a:pt x="242" y="686"/>
                  </a:cubicBezTo>
                  <a:cubicBezTo>
                    <a:pt x="242" y="686"/>
                    <a:pt x="242" y="686"/>
                    <a:pt x="242" y="686"/>
                  </a:cubicBezTo>
                  <a:cubicBezTo>
                    <a:pt x="242" y="688"/>
                    <a:pt x="242" y="688"/>
                    <a:pt x="242" y="688"/>
                  </a:cubicBezTo>
                  <a:cubicBezTo>
                    <a:pt x="242" y="688"/>
                    <a:pt x="242" y="688"/>
                    <a:pt x="242" y="688"/>
                  </a:cubicBezTo>
                  <a:cubicBezTo>
                    <a:pt x="241" y="688"/>
                    <a:pt x="241" y="688"/>
                    <a:pt x="241" y="688"/>
                  </a:cubicBezTo>
                  <a:cubicBezTo>
                    <a:pt x="241" y="688"/>
                    <a:pt x="241" y="688"/>
                    <a:pt x="241" y="688"/>
                  </a:cubicBezTo>
                  <a:cubicBezTo>
                    <a:pt x="232" y="699"/>
                    <a:pt x="232" y="699"/>
                    <a:pt x="232" y="699"/>
                  </a:cubicBezTo>
                  <a:cubicBezTo>
                    <a:pt x="232" y="699"/>
                    <a:pt x="232" y="699"/>
                    <a:pt x="232" y="69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33" y="681"/>
                    <a:pt x="233" y="681"/>
                    <a:pt x="233" y="681"/>
                  </a:cubicBezTo>
                  <a:cubicBezTo>
                    <a:pt x="233" y="681"/>
                    <a:pt x="233" y="681"/>
                    <a:pt x="233" y="681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6" y="684"/>
                    <a:pt x="236" y="684"/>
                    <a:pt x="236" y="684"/>
                  </a:cubicBezTo>
                  <a:cubicBezTo>
                    <a:pt x="236" y="684"/>
                    <a:pt x="236" y="684"/>
                    <a:pt x="236" y="684"/>
                  </a:cubicBezTo>
                  <a:cubicBezTo>
                    <a:pt x="235" y="685"/>
                    <a:pt x="235" y="685"/>
                    <a:pt x="235" y="685"/>
                  </a:cubicBezTo>
                  <a:cubicBezTo>
                    <a:pt x="235" y="685"/>
                    <a:pt x="235" y="685"/>
                    <a:pt x="235" y="685"/>
                  </a:cubicBezTo>
                  <a:cubicBezTo>
                    <a:pt x="233" y="686"/>
                    <a:pt x="233" y="686"/>
                    <a:pt x="233" y="686"/>
                  </a:cubicBezTo>
                  <a:cubicBezTo>
                    <a:pt x="233" y="686"/>
                    <a:pt x="233" y="686"/>
                    <a:pt x="233" y="686"/>
                  </a:cubicBezTo>
                  <a:cubicBezTo>
                    <a:pt x="232" y="687"/>
                    <a:pt x="232" y="687"/>
                    <a:pt x="232" y="687"/>
                  </a:cubicBezTo>
                  <a:cubicBezTo>
                    <a:pt x="232" y="687"/>
                    <a:pt x="232" y="687"/>
                    <a:pt x="232" y="687"/>
                  </a:cubicBezTo>
                  <a:cubicBezTo>
                    <a:pt x="230" y="688"/>
                    <a:pt x="230" y="688"/>
                    <a:pt x="230" y="688"/>
                  </a:cubicBezTo>
                  <a:cubicBezTo>
                    <a:pt x="230" y="688"/>
                    <a:pt x="230" y="688"/>
                    <a:pt x="230" y="688"/>
                  </a:cubicBezTo>
                  <a:cubicBezTo>
                    <a:pt x="229" y="689"/>
                    <a:pt x="229" y="689"/>
                    <a:pt x="229" y="689"/>
                  </a:cubicBezTo>
                  <a:cubicBezTo>
                    <a:pt x="229" y="689"/>
                    <a:pt x="229" y="689"/>
                    <a:pt x="229" y="689"/>
                  </a:cubicBezTo>
                  <a:cubicBezTo>
                    <a:pt x="228" y="690"/>
                    <a:pt x="228" y="690"/>
                    <a:pt x="228" y="690"/>
                  </a:cubicBezTo>
                  <a:cubicBezTo>
                    <a:pt x="228" y="690"/>
                    <a:pt x="228" y="690"/>
                    <a:pt x="228" y="690"/>
                  </a:cubicBezTo>
                  <a:cubicBezTo>
                    <a:pt x="227" y="692"/>
                    <a:pt x="227" y="692"/>
                    <a:pt x="227" y="692"/>
                  </a:cubicBezTo>
                  <a:cubicBezTo>
                    <a:pt x="227" y="692"/>
                    <a:pt x="227" y="692"/>
                    <a:pt x="227" y="692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20" y="703"/>
                    <a:pt x="220" y="703"/>
                    <a:pt x="220" y="703"/>
                  </a:cubicBezTo>
                  <a:cubicBezTo>
                    <a:pt x="220" y="703"/>
                    <a:pt x="220" y="703"/>
                    <a:pt x="220" y="703"/>
                  </a:cubicBezTo>
                  <a:cubicBezTo>
                    <a:pt x="215" y="706"/>
                    <a:pt x="215" y="706"/>
                    <a:pt x="215" y="706"/>
                  </a:cubicBezTo>
                  <a:cubicBezTo>
                    <a:pt x="214" y="707"/>
                    <a:pt x="214" y="707"/>
                    <a:pt x="214" y="707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9" y="713"/>
                    <a:pt x="209" y="713"/>
                    <a:pt x="209" y="713"/>
                  </a:cubicBezTo>
                  <a:cubicBezTo>
                    <a:pt x="209" y="713"/>
                    <a:pt x="209" y="713"/>
                    <a:pt x="209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1" y="712"/>
                    <a:pt x="211" y="712"/>
                    <a:pt x="211" y="712"/>
                  </a:cubicBezTo>
                  <a:cubicBezTo>
                    <a:pt x="211" y="712"/>
                    <a:pt x="211" y="712"/>
                    <a:pt x="211" y="712"/>
                  </a:cubicBezTo>
                  <a:cubicBezTo>
                    <a:pt x="212" y="712"/>
                    <a:pt x="212" y="712"/>
                    <a:pt x="212" y="712"/>
                  </a:cubicBezTo>
                  <a:cubicBezTo>
                    <a:pt x="212" y="712"/>
                    <a:pt x="212" y="712"/>
                    <a:pt x="212" y="712"/>
                  </a:cubicBezTo>
                  <a:cubicBezTo>
                    <a:pt x="213" y="712"/>
                    <a:pt x="213" y="712"/>
                    <a:pt x="213" y="712"/>
                  </a:cubicBezTo>
                  <a:cubicBezTo>
                    <a:pt x="213" y="712"/>
                    <a:pt x="213" y="712"/>
                    <a:pt x="213" y="712"/>
                  </a:cubicBezTo>
                  <a:cubicBezTo>
                    <a:pt x="214" y="711"/>
                    <a:pt x="214" y="711"/>
                    <a:pt x="214" y="711"/>
                  </a:cubicBezTo>
                  <a:cubicBezTo>
                    <a:pt x="214" y="711"/>
                    <a:pt x="214" y="711"/>
                    <a:pt x="214" y="711"/>
                  </a:cubicBezTo>
                  <a:cubicBezTo>
                    <a:pt x="214" y="710"/>
                    <a:pt x="214" y="710"/>
                    <a:pt x="214" y="710"/>
                  </a:cubicBezTo>
                  <a:cubicBezTo>
                    <a:pt x="214" y="710"/>
                    <a:pt x="214" y="710"/>
                    <a:pt x="214" y="710"/>
                  </a:cubicBezTo>
                  <a:cubicBezTo>
                    <a:pt x="221" y="707"/>
                    <a:pt x="221" y="707"/>
                    <a:pt x="221" y="707"/>
                  </a:cubicBezTo>
                  <a:cubicBezTo>
                    <a:pt x="221" y="707"/>
                    <a:pt x="221" y="707"/>
                    <a:pt x="221" y="707"/>
                  </a:cubicBezTo>
                  <a:cubicBezTo>
                    <a:pt x="219" y="709"/>
                    <a:pt x="219" y="709"/>
                    <a:pt x="219" y="709"/>
                  </a:cubicBezTo>
                  <a:cubicBezTo>
                    <a:pt x="219" y="709"/>
                    <a:pt x="219" y="709"/>
                    <a:pt x="219" y="709"/>
                  </a:cubicBezTo>
                  <a:cubicBezTo>
                    <a:pt x="217" y="710"/>
                    <a:pt x="217" y="710"/>
                    <a:pt x="217" y="710"/>
                  </a:cubicBezTo>
                  <a:cubicBezTo>
                    <a:pt x="217" y="710"/>
                    <a:pt x="217" y="710"/>
                    <a:pt x="217" y="710"/>
                  </a:cubicBezTo>
                  <a:cubicBezTo>
                    <a:pt x="215" y="712"/>
                    <a:pt x="215" y="712"/>
                    <a:pt x="215" y="712"/>
                  </a:cubicBezTo>
                  <a:cubicBezTo>
                    <a:pt x="215" y="712"/>
                    <a:pt x="215" y="712"/>
                    <a:pt x="215" y="712"/>
                  </a:cubicBezTo>
                  <a:cubicBezTo>
                    <a:pt x="214" y="713"/>
                    <a:pt x="214" y="713"/>
                    <a:pt x="214" y="713"/>
                  </a:cubicBezTo>
                  <a:cubicBezTo>
                    <a:pt x="214" y="713"/>
                    <a:pt x="214" y="713"/>
                    <a:pt x="214" y="713"/>
                  </a:cubicBezTo>
                  <a:cubicBezTo>
                    <a:pt x="212" y="715"/>
                    <a:pt x="212" y="715"/>
                    <a:pt x="212" y="715"/>
                  </a:cubicBezTo>
                  <a:cubicBezTo>
                    <a:pt x="212" y="715"/>
                    <a:pt x="212" y="715"/>
                    <a:pt x="212" y="715"/>
                  </a:cubicBezTo>
                  <a:cubicBezTo>
                    <a:pt x="210" y="716"/>
                    <a:pt x="210" y="716"/>
                    <a:pt x="210" y="716"/>
                  </a:cubicBezTo>
                  <a:cubicBezTo>
                    <a:pt x="210" y="716"/>
                    <a:pt x="210" y="716"/>
                    <a:pt x="210" y="716"/>
                  </a:cubicBezTo>
                  <a:cubicBezTo>
                    <a:pt x="208" y="717"/>
                    <a:pt x="208" y="717"/>
                    <a:pt x="208" y="717"/>
                  </a:cubicBezTo>
                  <a:cubicBezTo>
                    <a:pt x="208" y="717"/>
                    <a:pt x="208" y="717"/>
                    <a:pt x="208" y="717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3" y="719"/>
                    <a:pt x="203" y="719"/>
                    <a:pt x="203" y="719"/>
                  </a:cubicBezTo>
                  <a:cubicBezTo>
                    <a:pt x="203" y="719"/>
                    <a:pt x="203" y="719"/>
                    <a:pt x="203" y="719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7"/>
                    <a:pt x="203" y="717"/>
                    <a:pt x="203" y="717"/>
                  </a:cubicBezTo>
                  <a:cubicBezTo>
                    <a:pt x="203" y="717"/>
                    <a:pt x="203" y="717"/>
                    <a:pt x="203" y="717"/>
                  </a:cubicBezTo>
                  <a:cubicBezTo>
                    <a:pt x="202" y="717"/>
                    <a:pt x="202" y="717"/>
                    <a:pt x="202" y="717"/>
                  </a:cubicBezTo>
                  <a:cubicBezTo>
                    <a:pt x="202" y="717"/>
                    <a:pt x="202" y="717"/>
                    <a:pt x="202" y="717"/>
                  </a:cubicBezTo>
                  <a:cubicBezTo>
                    <a:pt x="202" y="716"/>
                    <a:pt x="202" y="716"/>
                    <a:pt x="202" y="716"/>
                  </a:cubicBezTo>
                  <a:cubicBezTo>
                    <a:pt x="202" y="716"/>
                    <a:pt x="202" y="716"/>
                    <a:pt x="202" y="716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4"/>
                    <a:pt x="201" y="714"/>
                    <a:pt x="201" y="714"/>
                  </a:cubicBezTo>
                  <a:cubicBezTo>
                    <a:pt x="201" y="714"/>
                    <a:pt x="201" y="714"/>
                    <a:pt x="201" y="714"/>
                  </a:cubicBezTo>
                  <a:cubicBezTo>
                    <a:pt x="202" y="713"/>
                    <a:pt x="202" y="713"/>
                    <a:pt x="202" y="713"/>
                  </a:cubicBezTo>
                  <a:cubicBezTo>
                    <a:pt x="202" y="713"/>
                    <a:pt x="202" y="713"/>
                    <a:pt x="202" y="713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6" y="702"/>
                    <a:pt x="216" y="702"/>
                    <a:pt x="216" y="702"/>
                  </a:cubicBezTo>
                  <a:cubicBezTo>
                    <a:pt x="216" y="702"/>
                    <a:pt x="216" y="702"/>
                    <a:pt x="216" y="702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699"/>
                    <a:pt x="214" y="699"/>
                    <a:pt x="214" y="699"/>
                  </a:cubicBezTo>
                  <a:cubicBezTo>
                    <a:pt x="214" y="699"/>
                    <a:pt x="214" y="699"/>
                    <a:pt x="214" y="699"/>
                  </a:cubicBezTo>
                  <a:cubicBezTo>
                    <a:pt x="214" y="699"/>
                    <a:pt x="214" y="698"/>
                    <a:pt x="214" y="698"/>
                  </a:cubicBezTo>
                  <a:cubicBezTo>
                    <a:pt x="214" y="698"/>
                    <a:pt x="214" y="698"/>
                    <a:pt x="214" y="698"/>
                  </a:cubicBezTo>
                  <a:cubicBezTo>
                    <a:pt x="213" y="698"/>
                    <a:pt x="213" y="698"/>
                    <a:pt x="213" y="697"/>
                  </a:cubicBezTo>
                  <a:cubicBezTo>
                    <a:pt x="213" y="697"/>
                    <a:pt x="213" y="697"/>
                    <a:pt x="213" y="697"/>
                  </a:cubicBezTo>
                  <a:cubicBezTo>
                    <a:pt x="213" y="696"/>
                    <a:pt x="213" y="696"/>
                    <a:pt x="213" y="695"/>
                  </a:cubicBezTo>
                  <a:cubicBezTo>
                    <a:pt x="213" y="695"/>
                    <a:pt x="213" y="695"/>
                    <a:pt x="213" y="695"/>
                  </a:cubicBezTo>
                  <a:cubicBezTo>
                    <a:pt x="213" y="693"/>
                    <a:pt x="213" y="691"/>
                    <a:pt x="213" y="689"/>
                  </a:cubicBezTo>
                  <a:cubicBezTo>
                    <a:pt x="213" y="689"/>
                    <a:pt x="213" y="689"/>
                    <a:pt x="213" y="689"/>
                  </a:cubicBezTo>
                  <a:cubicBezTo>
                    <a:pt x="213" y="688"/>
                    <a:pt x="213" y="688"/>
                    <a:pt x="214" y="687"/>
                  </a:cubicBezTo>
                  <a:cubicBezTo>
                    <a:pt x="214" y="687"/>
                    <a:pt x="214" y="687"/>
                    <a:pt x="214" y="687"/>
                  </a:cubicBezTo>
                  <a:cubicBezTo>
                    <a:pt x="214" y="686"/>
                    <a:pt x="214" y="685"/>
                    <a:pt x="215" y="684"/>
                  </a:cubicBezTo>
                  <a:cubicBezTo>
                    <a:pt x="215" y="684"/>
                    <a:pt x="215" y="684"/>
                    <a:pt x="215" y="684"/>
                  </a:cubicBezTo>
                  <a:cubicBezTo>
                    <a:pt x="215" y="684"/>
                    <a:pt x="216" y="683"/>
                    <a:pt x="216" y="682"/>
                  </a:cubicBezTo>
                  <a:cubicBezTo>
                    <a:pt x="216" y="682"/>
                    <a:pt x="216" y="682"/>
                    <a:pt x="216" y="682"/>
                  </a:cubicBezTo>
                  <a:cubicBezTo>
                    <a:pt x="217" y="681"/>
                    <a:pt x="217" y="680"/>
                    <a:pt x="218" y="679"/>
                  </a:cubicBezTo>
                  <a:cubicBezTo>
                    <a:pt x="218" y="679"/>
                    <a:pt x="218" y="679"/>
                    <a:pt x="218" y="679"/>
                  </a:cubicBezTo>
                  <a:cubicBezTo>
                    <a:pt x="219" y="677"/>
                    <a:pt x="219" y="677"/>
                    <a:pt x="219" y="677"/>
                  </a:cubicBezTo>
                  <a:cubicBezTo>
                    <a:pt x="219" y="677"/>
                    <a:pt x="219" y="677"/>
                    <a:pt x="219" y="677"/>
                  </a:cubicBezTo>
                  <a:cubicBezTo>
                    <a:pt x="216" y="679"/>
                    <a:pt x="213" y="681"/>
                    <a:pt x="210" y="683"/>
                  </a:cubicBezTo>
                  <a:cubicBezTo>
                    <a:pt x="210" y="683"/>
                    <a:pt x="210" y="683"/>
                    <a:pt x="210" y="683"/>
                  </a:cubicBezTo>
                  <a:cubicBezTo>
                    <a:pt x="209" y="684"/>
                    <a:pt x="208" y="684"/>
                    <a:pt x="207" y="683"/>
                  </a:cubicBezTo>
                  <a:cubicBezTo>
                    <a:pt x="207" y="683"/>
                    <a:pt x="207" y="683"/>
                    <a:pt x="207" y="683"/>
                  </a:cubicBezTo>
                  <a:cubicBezTo>
                    <a:pt x="207" y="683"/>
                    <a:pt x="207" y="683"/>
                    <a:pt x="207" y="683"/>
                  </a:cubicBezTo>
                  <a:cubicBezTo>
                    <a:pt x="207" y="683"/>
                    <a:pt x="207" y="683"/>
                    <a:pt x="207" y="683"/>
                  </a:cubicBezTo>
                  <a:cubicBezTo>
                    <a:pt x="206" y="683"/>
                    <a:pt x="206" y="683"/>
                    <a:pt x="206" y="683"/>
                  </a:cubicBezTo>
                  <a:cubicBezTo>
                    <a:pt x="206" y="683"/>
                    <a:pt x="206" y="683"/>
                    <a:pt x="206" y="683"/>
                  </a:cubicBezTo>
                  <a:cubicBezTo>
                    <a:pt x="206" y="683"/>
                    <a:pt x="206" y="682"/>
                    <a:pt x="205" y="682"/>
                  </a:cubicBezTo>
                  <a:cubicBezTo>
                    <a:pt x="205" y="682"/>
                    <a:pt x="205" y="682"/>
                    <a:pt x="205" y="682"/>
                  </a:cubicBezTo>
                  <a:cubicBezTo>
                    <a:pt x="205" y="682"/>
                    <a:pt x="205" y="682"/>
                    <a:pt x="205" y="682"/>
                  </a:cubicBezTo>
                  <a:cubicBezTo>
                    <a:pt x="205" y="682"/>
                    <a:pt x="205" y="682"/>
                    <a:pt x="205" y="682"/>
                  </a:cubicBezTo>
                  <a:cubicBezTo>
                    <a:pt x="204" y="681"/>
                    <a:pt x="204" y="681"/>
                    <a:pt x="204" y="681"/>
                  </a:cubicBezTo>
                  <a:cubicBezTo>
                    <a:pt x="204" y="681"/>
                    <a:pt x="204" y="681"/>
                    <a:pt x="204" y="681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2" y="680"/>
                    <a:pt x="202" y="680"/>
                    <a:pt x="202" y="680"/>
                  </a:cubicBezTo>
                  <a:cubicBezTo>
                    <a:pt x="202" y="680"/>
                    <a:pt x="202" y="680"/>
                    <a:pt x="202" y="680"/>
                  </a:cubicBezTo>
                  <a:cubicBezTo>
                    <a:pt x="202" y="680"/>
                    <a:pt x="202" y="680"/>
                    <a:pt x="202" y="679"/>
                  </a:cubicBezTo>
                  <a:cubicBezTo>
                    <a:pt x="202" y="679"/>
                    <a:pt x="202" y="679"/>
                    <a:pt x="202" y="679"/>
                  </a:cubicBezTo>
                  <a:cubicBezTo>
                    <a:pt x="202" y="680"/>
                    <a:pt x="201" y="680"/>
                    <a:pt x="201" y="680"/>
                  </a:cubicBezTo>
                  <a:cubicBezTo>
                    <a:pt x="201" y="680"/>
                    <a:pt x="201" y="680"/>
                    <a:pt x="201" y="680"/>
                  </a:cubicBezTo>
                  <a:cubicBezTo>
                    <a:pt x="201" y="680"/>
                    <a:pt x="201" y="680"/>
                    <a:pt x="201" y="680"/>
                  </a:cubicBezTo>
                  <a:cubicBezTo>
                    <a:pt x="201" y="680"/>
                    <a:pt x="201" y="680"/>
                    <a:pt x="201" y="680"/>
                  </a:cubicBezTo>
                  <a:cubicBezTo>
                    <a:pt x="201" y="680"/>
                    <a:pt x="200" y="680"/>
                    <a:pt x="200" y="680"/>
                  </a:cubicBezTo>
                  <a:cubicBezTo>
                    <a:pt x="200" y="680"/>
                    <a:pt x="200" y="680"/>
                    <a:pt x="200" y="680"/>
                  </a:cubicBezTo>
                  <a:cubicBezTo>
                    <a:pt x="200" y="680"/>
                    <a:pt x="200" y="681"/>
                    <a:pt x="200" y="681"/>
                  </a:cubicBezTo>
                  <a:cubicBezTo>
                    <a:pt x="200" y="681"/>
                    <a:pt x="200" y="681"/>
                    <a:pt x="200" y="681"/>
                  </a:cubicBezTo>
                  <a:cubicBezTo>
                    <a:pt x="200" y="681"/>
                    <a:pt x="200" y="681"/>
                    <a:pt x="200" y="681"/>
                  </a:cubicBezTo>
                  <a:cubicBezTo>
                    <a:pt x="200" y="681"/>
                    <a:pt x="200" y="681"/>
                    <a:pt x="200" y="681"/>
                  </a:cubicBezTo>
                  <a:cubicBezTo>
                    <a:pt x="200" y="682"/>
                    <a:pt x="200" y="682"/>
                    <a:pt x="200" y="682"/>
                  </a:cubicBezTo>
                  <a:cubicBezTo>
                    <a:pt x="200" y="682"/>
                    <a:pt x="200" y="682"/>
                    <a:pt x="200" y="682"/>
                  </a:cubicBezTo>
                  <a:cubicBezTo>
                    <a:pt x="200" y="682"/>
                    <a:pt x="199" y="682"/>
                    <a:pt x="199" y="682"/>
                  </a:cubicBezTo>
                  <a:cubicBezTo>
                    <a:pt x="199" y="682"/>
                    <a:pt x="199" y="682"/>
                    <a:pt x="199" y="682"/>
                  </a:cubicBezTo>
                  <a:cubicBezTo>
                    <a:pt x="199" y="682"/>
                    <a:pt x="199" y="682"/>
                    <a:pt x="199" y="682"/>
                  </a:cubicBezTo>
                  <a:cubicBezTo>
                    <a:pt x="199" y="682"/>
                    <a:pt x="199" y="682"/>
                    <a:pt x="199" y="682"/>
                  </a:cubicBezTo>
                  <a:cubicBezTo>
                    <a:pt x="193" y="692"/>
                    <a:pt x="193" y="692"/>
                    <a:pt x="193" y="692"/>
                  </a:cubicBezTo>
                  <a:cubicBezTo>
                    <a:pt x="193" y="692"/>
                    <a:pt x="193" y="692"/>
                    <a:pt x="193" y="692"/>
                  </a:cubicBezTo>
                  <a:cubicBezTo>
                    <a:pt x="186" y="705"/>
                    <a:pt x="186" y="705"/>
                    <a:pt x="186" y="705"/>
                  </a:cubicBezTo>
                  <a:cubicBezTo>
                    <a:pt x="186" y="705"/>
                    <a:pt x="186" y="705"/>
                    <a:pt x="186" y="705"/>
                  </a:cubicBezTo>
                  <a:cubicBezTo>
                    <a:pt x="176" y="724"/>
                    <a:pt x="176" y="724"/>
                    <a:pt x="176" y="724"/>
                  </a:cubicBezTo>
                  <a:close/>
                  <a:moveTo>
                    <a:pt x="425" y="723"/>
                  </a:moveTo>
                  <a:cubicBezTo>
                    <a:pt x="424" y="722"/>
                    <a:pt x="424" y="722"/>
                    <a:pt x="424" y="722"/>
                  </a:cubicBezTo>
                  <a:cubicBezTo>
                    <a:pt x="424" y="722"/>
                    <a:pt x="424" y="722"/>
                    <a:pt x="424" y="722"/>
                  </a:cubicBezTo>
                  <a:cubicBezTo>
                    <a:pt x="424" y="722"/>
                    <a:pt x="424" y="722"/>
                    <a:pt x="424" y="722"/>
                  </a:cubicBezTo>
                  <a:cubicBezTo>
                    <a:pt x="424" y="722"/>
                    <a:pt x="424" y="722"/>
                    <a:pt x="424" y="722"/>
                  </a:cubicBezTo>
                  <a:cubicBezTo>
                    <a:pt x="423" y="721"/>
                    <a:pt x="423" y="721"/>
                    <a:pt x="423" y="721"/>
                  </a:cubicBezTo>
                  <a:cubicBezTo>
                    <a:pt x="423" y="721"/>
                    <a:pt x="423" y="721"/>
                    <a:pt x="423" y="721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19"/>
                    <a:pt x="423" y="719"/>
                    <a:pt x="423" y="719"/>
                  </a:cubicBezTo>
                  <a:cubicBezTo>
                    <a:pt x="423" y="719"/>
                    <a:pt x="423" y="719"/>
                    <a:pt x="423" y="719"/>
                  </a:cubicBezTo>
                  <a:cubicBezTo>
                    <a:pt x="423" y="718"/>
                    <a:pt x="423" y="718"/>
                    <a:pt x="423" y="718"/>
                  </a:cubicBezTo>
                  <a:cubicBezTo>
                    <a:pt x="423" y="718"/>
                    <a:pt x="423" y="718"/>
                    <a:pt x="423" y="718"/>
                  </a:cubicBezTo>
                  <a:cubicBezTo>
                    <a:pt x="424" y="717"/>
                    <a:pt x="424" y="717"/>
                    <a:pt x="424" y="717"/>
                  </a:cubicBezTo>
                  <a:cubicBezTo>
                    <a:pt x="424" y="717"/>
                    <a:pt x="424" y="717"/>
                    <a:pt x="424" y="717"/>
                  </a:cubicBezTo>
                  <a:cubicBezTo>
                    <a:pt x="425" y="716"/>
                    <a:pt x="425" y="716"/>
                    <a:pt x="425" y="716"/>
                  </a:cubicBezTo>
                  <a:cubicBezTo>
                    <a:pt x="425" y="716"/>
                    <a:pt x="425" y="716"/>
                    <a:pt x="425" y="716"/>
                  </a:cubicBezTo>
                  <a:cubicBezTo>
                    <a:pt x="427" y="715"/>
                    <a:pt x="427" y="715"/>
                    <a:pt x="427" y="715"/>
                  </a:cubicBezTo>
                  <a:cubicBezTo>
                    <a:pt x="427" y="715"/>
                    <a:pt x="427" y="715"/>
                    <a:pt x="427" y="715"/>
                  </a:cubicBezTo>
                  <a:cubicBezTo>
                    <a:pt x="428" y="714"/>
                    <a:pt x="428" y="714"/>
                    <a:pt x="428" y="714"/>
                  </a:cubicBezTo>
                  <a:cubicBezTo>
                    <a:pt x="428" y="714"/>
                    <a:pt x="428" y="714"/>
                    <a:pt x="428" y="714"/>
                  </a:cubicBezTo>
                  <a:cubicBezTo>
                    <a:pt x="430" y="713"/>
                    <a:pt x="430" y="713"/>
                    <a:pt x="430" y="713"/>
                  </a:cubicBezTo>
                  <a:cubicBezTo>
                    <a:pt x="430" y="713"/>
                    <a:pt x="430" y="713"/>
                    <a:pt x="430" y="713"/>
                  </a:cubicBezTo>
                  <a:cubicBezTo>
                    <a:pt x="431" y="712"/>
                    <a:pt x="431" y="712"/>
                    <a:pt x="431" y="712"/>
                  </a:cubicBezTo>
                  <a:cubicBezTo>
                    <a:pt x="431" y="712"/>
                    <a:pt x="431" y="712"/>
                    <a:pt x="431" y="712"/>
                  </a:cubicBezTo>
                  <a:cubicBezTo>
                    <a:pt x="433" y="711"/>
                    <a:pt x="433" y="711"/>
                    <a:pt x="433" y="711"/>
                  </a:cubicBezTo>
                  <a:cubicBezTo>
                    <a:pt x="433" y="711"/>
                    <a:pt x="433" y="711"/>
                    <a:pt x="433" y="711"/>
                  </a:cubicBezTo>
                  <a:cubicBezTo>
                    <a:pt x="434" y="710"/>
                    <a:pt x="434" y="710"/>
                    <a:pt x="434" y="710"/>
                  </a:cubicBezTo>
                  <a:cubicBezTo>
                    <a:pt x="434" y="710"/>
                    <a:pt x="434" y="710"/>
                    <a:pt x="434" y="710"/>
                  </a:cubicBezTo>
                  <a:cubicBezTo>
                    <a:pt x="436" y="709"/>
                    <a:pt x="436" y="709"/>
                    <a:pt x="436" y="709"/>
                  </a:cubicBezTo>
                  <a:cubicBezTo>
                    <a:pt x="436" y="709"/>
                    <a:pt x="436" y="709"/>
                    <a:pt x="436" y="709"/>
                  </a:cubicBezTo>
                  <a:cubicBezTo>
                    <a:pt x="442" y="704"/>
                    <a:pt x="442" y="704"/>
                    <a:pt x="442" y="704"/>
                  </a:cubicBezTo>
                  <a:cubicBezTo>
                    <a:pt x="442" y="704"/>
                    <a:pt x="442" y="704"/>
                    <a:pt x="442" y="704"/>
                  </a:cubicBezTo>
                  <a:cubicBezTo>
                    <a:pt x="443" y="703"/>
                    <a:pt x="443" y="703"/>
                    <a:pt x="443" y="703"/>
                  </a:cubicBezTo>
                  <a:cubicBezTo>
                    <a:pt x="443" y="703"/>
                    <a:pt x="443" y="703"/>
                    <a:pt x="443" y="703"/>
                  </a:cubicBezTo>
                  <a:cubicBezTo>
                    <a:pt x="444" y="703"/>
                    <a:pt x="444" y="703"/>
                    <a:pt x="444" y="703"/>
                  </a:cubicBezTo>
                  <a:cubicBezTo>
                    <a:pt x="444" y="703"/>
                    <a:pt x="444" y="703"/>
                    <a:pt x="444" y="703"/>
                  </a:cubicBezTo>
                  <a:cubicBezTo>
                    <a:pt x="444" y="702"/>
                    <a:pt x="444" y="702"/>
                    <a:pt x="444" y="702"/>
                  </a:cubicBezTo>
                  <a:cubicBezTo>
                    <a:pt x="444" y="702"/>
                    <a:pt x="444" y="702"/>
                    <a:pt x="444" y="702"/>
                  </a:cubicBezTo>
                  <a:cubicBezTo>
                    <a:pt x="445" y="700"/>
                    <a:pt x="445" y="700"/>
                    <a:pt x="445" y="700"/>
                  </a:cubicBezTo>
                  <a:cubicBezTo>
                    <a:pt x="445" y="700"/>
                    <a:pt x="445" y="700"/>
                    <a:pt x="445" y="700"/>
                  </a:cubicBezTo>
                  <a:cubicBezTo>
                    <a:pt x="446" y="699"/>
                    <a:pt x="446" y="699"/>
                    <a:pt x="446" y="699"/>
                  </a:cubicBezTo>
                  <a:cubicBezTo>
                    <a:pt x="446" y="699"/>
                    <a:pt x="446" y="699"/>
                    <a:pt x="446" y="699"/>
                  </a:cubicBezTo>
                  <a:cubicBezTo>
                    <a:pt x="446" y="698"/>
                    <a:pt x="446" y="698"/>
                    <a:pt x="446" y="698"/>
                  </a:cubicBezTo>
                  <a:cubicBezTo>
                    <a:pt x="446" y="698"/>
                    <a:pt x="446" y="698"/>
                    <a:pt x="446" y="698"/>
                  </a:cubicBezTo>
                  <a:cubicBezTo>
                    <a:pt x="446" y="697"/>
                    <a:pt x="446" y="697"/>
                    <a:pt x="446" y="697"/>
                  </a:cubicBezTo>
                  <a:cubicBezTo>
                    <a:pt x="446" y="697"/>
                    <a:pt x="446" y="697"/>
                    <a:pt x="446" y="697"/>
                  </a:cubicBezTo>
                  <a:cubicBezTo>
                    <a:pt x="446" y="696"/>
                    <a:pt x="446" y="696"/>
                    <a:pt x="446" y="696"/>
                  </a:cubicBezTo>
                  <a:cubicBezTo>
                    <a:pt x="446" y="696"/>
                    <a:pt x="446" y="696"/>
                    <a:pt x="446" y="696"/>
                  </a:cubicBezTo>
                  <a:cubicBezTo>
                    <a:pt x="444" y="695"/>
                    <a:pt x="444" y="695"/>
                    <a:pt x="444" y="695"/>
                  </a:cubicBezTo>
                  <a:cubicBezTo>
                    <a:pt x="444" y="695"/>
                    <a:pt x="444" y="695"/>
                    <a:pt x="444" y="695"/>
                  </a:cubicBezTo>
                  <a:cubicBezTo>
                    <a:pt x="444" y="696"/>
                    <a:pt x="444" y="696"/>
                    <a:pt x="444" y="696"/>
                  </a:cubicBezTo>
                  <a:cubicBezTo>
                    <a:pt x="444" y="696"/>
                    <a:pt x="444" y="696"/>
                    <a:pt x="444" y="696"/>
                  </a:cubicBezTo>
                  <a:cubicBezTo>
                    <a:pt x="444" y="697"/>
                    <a:pt x="444" y="697"/>
                    <a:pt x="444" y="697"/>
                  </a:cubicBezTo>
                  <a:cubicBezTo>
                    <a:pt x="444" y="697"/>
                    <a:pt x="444" y="697"/>
                    <a:pt x="444" y="697"/>
                  </a:cubicBezTo>
                  <a:cubicBezTo>
                    <a:pt x="443" y="697"/>
                    <a:pt x="443" y="697"/>
                    <a:pt x="443" y="697"/>
                  </a:cubicBezTo>
                  <a:cubicBezTo>
                    <a:pt x="443" y="697"/>
                    <a:pt x="443" y="697"/>
                    <a:pt x="443" y="697"/>
                  </a:cubicBezTo>
                  <a:cubicBezTo>
                    <a:pt x="443" y="698"/>
                    <a:pt x="443" y="698"/>
                    <a:pt x="443" y="698"/>
                  </a:cubicBezTo>
                  <a:cubicBezTo>
                    <a:pt x="443" y="698"/>
                    <a:pt x="443" y="698"/>
                    <a:pt x="443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1" y="699"/>
                    <a:pt x="441" y="699"/>
                    <a:pt x="441" y="699"/>
                  </a:cubicBezTo>
                  <a:cubicBezTo>
                    <a:pt x="441" y="699"/>
                    <a:pt x="441" y="699"/>
                    <a:pt x="441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6"/>
                    <a:pt x="436" y="696"/>
                    <a:pt x="436" y="696"/>
                  </a:cubicBezTo>
                  <a:cubicBezTo>
                    <a:pt x="436" y="696"/>
                    <a:pt x="436" y="696"/>
                    <a:pt x="436" y="696"/>
                  </a:cubicBezTo>
                  <a:cubicBezTo>
                    <a:pt x="443" y="692"/>
                    <a:pt x="443" y="692"/>
                    <a:pt x="443" y="692"/>
                  </a:cubicBezTo>
                  <a:cubicBezTo>
                    <a:pt x="443" y="692"/>
                    <a:pt x="443" y="692"/>
                    <a:pt x="443" y="692"/>
                  </a:cubicBezTo>
                  <a:cubicBezTo>
                    <a:pt x="442" y="692"/>
                    <a:pt x="442" y="692"/>
                    <a:pt x="442" y="692"/>
                  </a:cubicBezTo>
                  <a:cubicBezTo>
                    <a:pt x="442" y="692"/>
                    <a:pt x="442" y="692"/>
                    <a:pt x="442" y="692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5"/>
                    <a:pt x="444" y="685"/>
                    <a:pt x="444" y="685"/>
                  </a:cubicBezTo>
                  <a:cubicBezTo>
                    <a:pt x="444" y="685"/>
                    <a:pt x="444" y="685"/>
                    <a:pt x="444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40" y="684"/>
                    <a:pt x="440" y="684"/>
                    <a:pt x="440" y="684"/>
                  </a:cubicBezTo>
                  <a:cubicBezTo>
                    <a:pt x="440" y="684"/>
                    <a:pt x="440" y="684"/>
                    <a:pt x="440" y="684"/>
                  </a:cubicBezTo>
                  <a:cubicBezTo>
                    <a:pt x="441" y="683"/>
                    <a:pt x="441" y="683"/>
                    <a:pt x="441" y="683"/>
                  </a:cubicBezTo>
                  <a:cubicBezTo>
                    <a:pt x="441" y="683"/>
                    <a:pt x="441" y="683"/>
                    <a:pt x="441" y="683"/>
                  </a:cubicBezTo>
                  <a:cubicBezTo>
                    <a:pt x="443" y="682"/>
                    <a:pt x="443" y="682"/>
                    <a:pt x="443" y="682"/>
                  </a:cubicBezTo>
                  <a:cubicBezTo>
                    <a:pt x="443" y="682"/>
                    <a:pt x="443" y="682"/>
                    <a:pt x="443" y="682"/>
                  </a:cubicBezTo>
                  <a:cubicBezTo>
                    <a:pt x="445" y="681"/>
                    <a:pt x="445" y="681"/>
                    <a:pt x="445" y="681"/>
                  </a:cubicBezTo>
                  <a:cubicBezTo>
                    <a:pt x="445" y="681"/>
                    <a:pt x="445" y="681"/>
                    <a:pt x="445" y="681"/>
                  </a:cubicBezTo>
                  <a:cubicBezTo>
                    <a:pt x="446" y="680"/>
                    <a:pt x="446" y="680"/>
                    <a:pt x="446" y="680"/>
                  </a:cubicBezTo>
                  <a:cubicBezTo>
                    <a:pt x="446" y="680"/>
                    <a:pt x="446" y="680"/>
                    <a:pt x="446" y="680"/>
                  </a:cubicBezTo>
                  <a:cubicBezTo>
                    <a:pt x="448" y="679"/>
                    <a:pt x="448" y="679"/>
                    <a:pt x="448" y="679"/>
                  </a:cubicBezTo>
                  <a:cubicBezTo>
                    <a:pt x="448" y="679"/>
                    <a:pt x="448" y="679"/>
                    <a:pt x="448" y="679"/>
                  </a:cubicBezTo>
                  <a:cubicBezTo>
                    <a:pt x="449" y="678"/>
                    <a:pt x="449" y="678"/>
                    <a:pt x="449" y="678"/>
                  </a:cubicBezTo>
                  <a:cubicBezTo>
                    <a:pt x="449" y="678"/>
                    <a:pt x="449" y="678"/>
                    <a:pt x="449" y="678"/>
                  </a:cubicBezTo>
                  <a:cubicBezTo>
                    <a:pt x="450" y="677"/>
                    <a:pt x="450" y="677"/>
                    <a:pt x="450" y="677"/>
                  </a:cubicBezTo>
                  <a:cubicBezTo>
                    <a:pt x="450" y="677"/>
                    <a:pt x="450" y="677"/>
                    <a:pt x="450" y="677"/>
                  </a:cubicBezTo>
                  <a:cubicBezTo>
                    <a:pt x="451" y="676"/>
                    <a:pt x="451" y="676"/>
                    <a:pt x="451" y="676"/>
                  </a:cubicBezTo>
                  <a:cubicBezTo>
                    <a:pt x="451" y="676"/>
                    <a:pt x="451" y="676"/>
                    <a:pt x="451" y="676"/>
                  </a:cubicBezTo>
                  <a:cubicBezTo>
                    <a:pt x="452" y="676"/>
                    <a:pt x="452" y="676"/>
                    <a:pt x="452" y="676"/>
                  </a:cubicBezTo>
                  <a:cubicBezTo>
                    <a:pt x="452" y="676"/>
                    <a:pt x="452" y="676"/>
                    <a:pt x="452" y="676"/>
                  </a:cubicBezTo>
                  <a:cubicBezTo>
                    <a:pt x="454" y="675"/>
                    <a:pt x="454" y="675"/>
                    <a:pt x="454" y="675"/>
                  </a:cubicBezTo>
                  <a:cubicBezTo>
                    <a:pt x="454" y="675"/>
                    <a:pt x="454" y="675"/>
                    <a:pt x="454" y="675"/>
                  </a:cubicBezTo>
                  <a:cubicBezTo>
                    <a:pt x="454" y="674"/>
                    <a:pt x="454" y="674"/>
                    <a:pt x="454" y="674"/>
                  </a:cubicBezTo>
                  <a:cubicBezTo>
                    <a:pt x="454" y="674"/>
                    <a:pt x="454" y="674"/>
                    <a:pt x="454" y="674"/>
                  </a:cubicBezTo>
                  <a:cubicBezTo>
                    <a:pt x="455" y="672"/>
                    <a:pt x="455" y="672"/>
                    <a:pt x="455" y="672"/>
                  </a:cubicBezTo>
                  <a:cubicBezTo>
                    <a:pt x="455" y="672"/>
                    <a:pt x="455" y="672"/>
                    <a:pt x="455" y="672"/>
                  </a:cubicBezTo>
                  <a:cubicBezTo>
                    <a:pt x="455" y="671"/>
                    <a:pt x="455" y="671"/>
                    <a:pt x="455" y="671"/>
                  </a:cubicBezTo>
                  <a:cubicBezTo>
                    <a:pt x="455" y="671"/>
                    <a:pt x="455" y="671"/>
                    <a:pt x="455" y="671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5" y="669"/>
                    <a:pt x="455" y="669"/>
                    <a:pt x="455" y="669"/>
                  </a:cubicBezTo>
                  <a:cubicBezTo>
                    <a:pt x="455" y="669"/>
                    <a:pt x="455" y="669"/>
                    <a:pt x="455" y="669"/>
                  </a:cubicBezTo>
                  <a:cubicBezTo>
                    <a:pt x="455" y="669"/>
                    <a:pt x="454" y="668"/>
                    <a:pt x="454" y="668"/>
                  </a:cubicBezTo>
                  <a:cubicBezTo>
                    <a:pt x="454" y="668"/>
                    <a:pt x="454" y="668"/>
                    <a:pt x="454" y="668"/>
                  </a:cubicBezTo>
                  <a:cubicBezTo>
                    <a:pt x="454" y="667"/>
                    <a:pt x="454" y="667"/>
                    <a:pt x="454" y="667"/>
                  </a:cubicBezTo>
                  <a:cubicBezTo>
                    <a:pt x="454" y="667"/>
                    <a:pt x="454" y="667"/>
                    <a:pt x="454" y="667"/>
                  </a:cubicBezTo>
                  <a:cubicBezTo>
                    <a:pt x="453" y="667"/>
                    <a:pt x="453" y="667"/>
                    <a:pt x="453" y="667"/>
                  </a:cubicBezTo>
                  <a:cubicBezTo>
                    <a:pt x="453" y="667"/>
                    <a:pt x="453" y="667"/>
                    <a:pt x="453" y="667"/>
                  </a:cubicBezTo>
                  <a:cubicBezTo>
                    <a:pt x="451" y="669"/>
                    <a:pt x="451" y="669"/>
                    <a:pt x="451" y="669"/>
                  </a:cubicBezTo>
                  <a:cubicBezTo>
                    <a:pt x="451" y="669"/>
                    <a:pt x="451" y="669"/>
                    <a:pt x="451" y="669"/>
                  </a:cubicBezTo>
                  <a:cubicBezTo>
                    <a:pt x="450" y="670"/>
                    <a:pt x="450" y="670"/>
                    <a:pt x="450" y="670"/>
                  </a:cubicBezTo>
                  <a:cubicBezTo>
                    <a:pt x="450" y="670"/>
                    <a:pt x="450" y="670"/>
                    <a:pt x="450" y="670"/>
                  </a:cubicBezTo>
                  <a:cubicBezTo>
                    <a:pt x="448" y="672"/>
                    <a:pt x="448" y="672"/>
                    <a:pt x="448" y="672"/>
                  </a:cubicBezTo>
                  <a:cubicBezTo>
                    <a:pt x="448" y="672"/>
                    <a:pt x="448" y="672"/>
                    <a:pt x="448" y="672"/>
                  </a:cubicBezTo>
                  <a:cubicBezTo>
                    <a:pt x="447" y="673"/>
                    <a:pt x="447" y="673"/>
                    <a:pt x="447" y="673"/>
                  </a:cubicBezTo>
                  <a:cubicBezTo>
                    <a:pt x="447" y="673"/>
                    <a:pt x="447" y="673"/>
                    <a:pt x="447" y="673"/>
                  </a:cubicBezTo>
                  <a:cubicBezTo>
                    <a:pt x="445" y="674"/>
                    <a:pt x="445" y="674"/>
                    <a:pt x="445" y="674"/>
                  </a:cubicBezTo>
                  <a:cubicBezTo>
                    <a:pt x="445" y="674"/>
                    <a:pt x="445" y="674"/>
                    <a:pt x="445" y="674"/>
                  </a:cubicBezTo>
                  <a:cubicBezTo>
                    <a:pt x="444" y="675"/>
                    <a:pt x="444" y="675"/>
                    <a:pt x="444" y="675"/>
                  </a:cubicBezTo>
                  <a:cubicBezTo>
                    <a:pt x="444" y="675"/>
                    <a:pt x="444" y="675"/>
                    <a:pt x="444" y="675"/>
                  </a:cubicBezTo>
                  <a:cubicBezTo>
                    <a:pt x="442" y="676"/>
                    <a:pt x="442" y="676"/>
                    <a:pt x="442" y="676"/>
                  </a:cubicBezTo>
                  <a:cubicBezTo>
                    <a:pt x="442" y="676"/>
                    <a:pt x="442" y="676"/>
                    <a:pt x="442" y="676"/>
                  </a:cubicBezTo>
                  <a:cubicBezTo>
                    <a:pt x="440" y="675"/>
                    <a:pt x="440" y="675"/>
                    <a:pt x="440" y="675"/>
                  </a:cubicBezTo>
                  <a:cubicBezTo>
                    <a:pt x="440" y="675"/>
                    <a:pt x="440" y="675"/>
                    <a:pt x="440" y="675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3"/>
                    <a:pt x="440" y="673"/>
                    <a:pt x="440" y="673"/>
                  </a:cubicBezTo>
                  <a:cubicBezTo>
                    <a:pt x="440" y="673"/>
                    <a:pt x="440" y="673"/>
                    <a:pt x="440" y="673"/>
                  </a:cubicBezTo>
                  <a:cubicBezTo>
                    <a:pt x="441" y="672"/>
                    <a:pt x="441" y="672"/>
                    <a:pt x="441" y="672"/>
                  </a:cubicBezTo>
                  <a:cubicBezTo>
                    <a:pt x="441" y="672"/>
                    <a:pt x="441" y="672"/>
                    <a:pt x="441" y="672"/>
                  </a:cubicBezTo>
                  <a:cubicBezTo>
                    <a:pt x="441" y="671"/>
                    <a:pt x="441" y="671"/>
                    <a:pt x="441" y="671"/>
                  </a:cubicBezTo>
                  <a:cubicBezTo>
                    <a:pt x="441" y="671"/>
                    <a:pt x="441" y="671"/>
                    <a:pt x="441" y="671"/>
                  </a:cubicBezTo>
                  <a:cubicBezTo>
                    <a:pt x="441" y="670"/>
                    <a:pt x="441" y="670"/>
                    <a:pt x="441" y="670"/>
                  </a:cubicBezTo>
                  <a:cubicBezTo>
                    <a:pt x="441" y="670"/>
                    <a:pt x="441" y="670"/>
                    <a:pt x="441" y="670"/>
                  </a:cubicBezTo>
                  <a:cubicBezTo>
                    <a:pt x="441" y="669"/>
                    <a:pt x="441" y="669"/>
                    <a:pt x="441" y="669"/>
                  </a:cubicBezTo>
                  <a:cubicBezTo>
                    <a:pt x="441" y="669"/>
                    <a:pt x="441" y="669"/>
                    <a:pt x="441" y="669"/>
                  </a:cubicBezTo>
                  <a:cubicBezTo>
                    <a:pt x="441" y="668"/>
                    <a:pt x="441" y="668"/>
                    <a:pt x="441" y="668"/>
                  </a:cubicBezTo>
                  <a:cubicBezTo>
                    <a:pt x="441" y="668"/>
                    <a:pt x="441" y="668"/>
                    <a:pt x="441" y="668"/>
                  </a:cubicBezTo>
                  <a:cubicBezTo>
                    <a:pt x="435" y="671"/>
                    <a:pt x="435" y="671"/>
                    <a:pt x="435" y="671"/>
                  </a:cubicBezTo>
                  <a:cubicBezTo>
                    <a:pt x="435" y="671"/>
                    <a:pt x="435" y="671"/>
                    <a:pt x="435" y="671"/>
                  </a:cubicBezTo>
                  <a:cubicBezTo>
                    <a:pt x="428" y="676"/>
                    <a:pt x="428" y="676"/>
                    <a:pt x="428" y="676"/>
                  </a:cubicBezTo>
                  <a:cubicBezTo>
                    <a:pt x="428" y="676"/>
                    <a:pt x="428" y="676"/>
                    <a:pt x="428" y="676"/>
                  </a:cubicBezTo>
                  <a:cubicBezTo>
                    <a:pt x="426" y="676"/>
                    <a:pt x="426" y="676"/>
                    <a:pt x="426" y="676"/>
                  </a:cubicBezTo>
                  <a:cubicBezTo>
                    <a:pt x="426" y="676"/>
                    <a:pt x="426" y="676"/>
                    <a:pt x="426" y="676"/>
                  </a:cubicBezTo>
                  <a:cubicBezTo>
                    <a:pt x="425" y="676"/>
                    <a:pt x="425" y="676"/>
                    <a:pt x="425" y="676"/>
                  </a:cubicBezTo>
                  <a:cubicBezTo>
                    <a:pt x="425" y="676"/>
                    <a:pt x="425" y="676"/>
                    <a:pt x="425" y="676"/>
                  </a:cubicBezTo>
                  <a:cubicBezTo>
                    <a:pt x="424" y="676"/>
                    <a:pt x="424" y="676"/>
                    <a:pt x="424" y="676"/>
                  </a:cubicBezTo>
                  <a:cubicBezTo>
                    <a:pt x="424" y="676"/>
                    <a:pt x="424" y="676"/>
                    <a:pt x="424" y="676"/>
                  </a:cubicBezTo>
                  <a:cubicBezTo>
                    <a:pt x="422" y="676"/>
                    <a:pt x="422" y="676"/>
                    <a:pt x="422" y="676"/>
                  </a:cubicBezTo>
                  <a:cubicBezTo>
                    <a:pt x="422" y="676"/>
                    <a:pt x="422" y="676"/>
                    <a:pt x="422" y="676"/>
                  </a:cubicBezTo>
                  <a:cubicBezTo>
                    <a:pt x="421" y="675"/>
                    <a:pt x="421" y="675"/>
                    <a:pt x="421" y="675"/>
                  </a:cubicBezTo>
                  <a:cubicBezTo>
                    <a:pt x="421" y="675"/>
                    <a:pt x="421" y="675"/>
                    <a:pt x="421" y="675"/>
                  </a:cubicBezTo>
                  <a:cubicBezTo>
                    <a:pt x="420" y="674"/>
                    <a:pt x="420" y="674"/>
                    <a:pt x="420" y="674"/>
                  </a:cubicBezTo>
                  <a:cubicBezTo>
                    <a:pt x="420" y="674"/>
                    <a:pt x="420" y="674"/>
                    <a:pt x="420" y="674"/>
                  </a:cubicBezTo>
                  <a:cubicBezTo>
                    <a:pt x="418" y="674"/>
                    <a:pt x="418" y="674"/>
                    <a:pt x="418" y="674"/>
                  </a:cubicBezTo>
                  <a:cubicBezTo>
                    <a:pt x="418" y="674"/>
                    <a:pt x="418" y="674"/>
                    <a:pt x="418" y="674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2"/>
                    <a:pt x="417" y="672"/>
                    <a:pt x="417" y="672"/>
                  </a:cubicBezTo>
                  <a:cubicBezTo>
                    <a:pt x="417" y="672"/>
                    <a:pt x="417" y="672"/>
                    <a:pt x="417" y="672"/>
                  </a:cubicBezTo>
                  <a:cubicBezTo>
                    <a:pt x="416" y="672"/>
                    <a:pt x="416" y="672"/>
                    <a:pt x="416" y="672"/>
                  </a:cubicBezTo>
                  <a:cubicBezTo>
                    <a:pt x="416" y="672"/>
                    <a:pt x="416" y="672"/>
                    <a:pt x="416" y="672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7" y="670"/>
                    <a:pt x="417" y="670"/>
                    <a:pt x="417" y="670"/>
                  </a:cubicBezTo>
                  <a:cubicBezTo>
                    <a:pt x="417" y="670"/>
                    <a:pt x="417" y="670"/>
                    <a:pt x="417" y="670"/>
                  </a:cubicBezTo>
                  <a:cubicBezTo>
                    <a:pt x="418" y="670"/>
                    <a:pt x="418" y="670"/>
                    <a:pt x="418" y="670"/>
                  </a:cubicBezTo>
                  <a:cubicBezTo>
                    <a:pt x="418" y="670"/>
                    <a:pt x="418" y="670"/>
                    <a:pt x="418" y="670"/>
                  </a:cubicBezTo>
                  <a:cubicBezTo>
                    <a:pt x="419" y="670"/>
                    <a:pt x="419" y="670"/>
                    <a:pt x="419" y="670"/>
                  </a:cubicBezTo>
                  <a:cubicBezTo>
                    <a:pt x="419" y="670"/>
                    <a:pt x="419" y="670"/>
                    <a:pt x="419" y="670"/>
                  </a:cubicBezTo>
                  <a:cubicBezTo>
                    <a:pt x="420" y="670"/>
                    <a:pt x="420" y="670"/>
                    <a:pt x="420" y="670"/>
                  </a:cubicBezTo>
                  <a:cubicBezTo>
                    <a:pt x="420" y="670"/>
                    <a:pt x="420" y="670"/>
                    <a:pt x="420" y="670"/>
                  </a:cubicBezTo>
                  <a:cubicBezTo>
                    <a:pt x="421" y="670"/>
                    <a:pt x="421" y="670"/>
                    <a:pt x="421" y="670"/>
                  </a:cubicBezTo>
                  <a:cubicBezTo>
                    <a:pt x="421" y="670"/>
                    <a:pt x="421" y="670"/>
                    <a:pt x="421" y="670"/>
                  </a:cubicBezTo>
                  <a:cubicBezTo>
                    <a:pt x="422" y="670"/>
                    <a:pt x="422" y="670"/>
                    <a:pt x="422" y="670"/>
                  </a:cubicBezTo>
                  <a:cubicBezTo>
                    <a:pt x="422" y="670"/>
                    <a:pt x="422" y="670"/>
                    <a:pt x="422" y="670"/>
                  </a:cubicBezTo>
                  <a:cubicBezTo>
                    <a:pt x="423" y="670"/>
                    <a:pt x="423" y="670"/>
                    <a:pt x="423" y="670"/>
                  </a:cubicBezTo>
                  <a:cubicBezTo>
                    <a:pt x="423" y="670"/>
                    <a:pt x="423" y="670"/>
                    <a:pt x="423" y="670"/>
                  </a:cubicBezTo>
                  <a:cubicBezTo>
                    <a:pt x="425" y="669"/>
                    <a:pt x="425" y="669"/>
                    <a:pt x="425" y="669"/>
                  </a:cubicBezTo>
                  <a:cubicBezTo>
                    <a:pt x="425" y="669"/>
                    <a:pt x="425" y="669"/>
                    <a:pt x="425" y="669"/>
                  </a:cubicBezTo>
                  <a:cubicBezTo>
                    <a:pt x="426" y="669"/>
                    <a:pt x="426" y="669"/>
                    <a:pt x="426" y="669"/>
                  </a:cubicBezTo>
                  <a:cubicBezTo>
                    <a:pt x="426" y="669"/>
                    <a:pt x="426" y="669"/>
                    <a:pt x="426" y="669"/>
                  </a:cubicBezTo>
                  <a:cubicBezTo>
                    <a:pt x="428" y="669"/>
                    <a:pt x="428" y="669"/>
                    <a:pt x="428" y="669"/>
                  </a:cubicBezTo>
                  <a:cubicBezTo>
                    <a:pt x="428" y="669"/>
                    <a:pt x="428" y="669"/>
                    <a:pt x="428" y="669"/>
                  </a:cubicBezTo>
                  <a:cubicBezTo>
                    <a:pt x="429" y="669"/>
                    <a:pt x="429" y="669"/>
                    <a:pt x="429" y="669"/>
                  </a:cubicBezTo>
                  <a:cubicBezTo>
                    <a:pt x="429" y="669"/>
                    <a:pt x="429" y="669"/>
                    <a:pt x="429" y="669"/>
                  </a:cubicBezTo>
                  <a:cubicBezTo>
                    <a:pt x="431" y="669"/>
                    <a:pt x="431" y="669"/>
                    <a:pt x="431" y="669"/>
                  </a:cubicBezTo>
                  <a:cubicBezTo>
                    <a:pt x="431" y="669"/>
                    <a:pt x="431" y="669"/>
                    <a:pt x="431" y="669"/>
                  </a:cubicBezTo>
                  <a:cubicBezTo>
                    <a:pt x="432" y="669"/>
                    <a:pt x="432" y="669"/>
                    <a:pt x="432" y="669"/>
                  </a:cubicBezTo>
                  <a:cubicBezTo>
                    <a:pt x="432" y="669"/>
                    <a:pt x="432" y="669"/>
                    <a:pt x="432" y="669"/>
                  </a:cubicBezTo>
                  <a:cubicBezTo>
                    <a:pt x="434" y="668"/>
                    <a:pt x="434" y="668"/>
                    <a:pt x="434" y="668"/>
                  </a:cubicBezTo>
                  <a:cubicBezTo>
                    <a:pt x="434" y="668"/>
                    <a:pt x="434" y="668"/>
                    <a:pt x="434" y="668"/>
                  </a:cubicBezTo>
                  <a:cubicBezTo>
                    <a:pt x="435" y="668"/>
                    <a:pt x="435" y="668"/>
                    <a:pt x="435" y="668"/>
                  </a:cubicBezTo>
                  <a:cubicBezTo>
                    <a:pt x="435" y="668"/>
                    <a:pt x="435" y="668"/>
                    <a:pt x="435" y="668"/>
                  </a:cubicBezTo>
                  <a:cubicBezTo>
                    <a:pt x="437" y="667"/>
                    <a:pt x="437" y="667"/>
                    <a:pt x="437" y="667"/>
                  </a:cubicBezTo>
                  <a:cubicBezTo>
                    <a:pt x="437" y="667"/>
                    <a:pt x="437" y="667"/>
                    <a:pt x="437" y="667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6" y="659"/>
                    <a:pt x="446" y="659"/>
                    <a:pt x="446" y="659"/>
                  </a:cubicBezTo>
                  <a:cubicBezTo>
                    <a:pt x="446" y="659"/>
                    <a:pt x="446" y="659"/>
                    <a:pt x="446" y="659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7"/>
                    <a:pt x="445" y="657"/>
                    <a:pt x="445" y="657"/>
                  </a:cubicBezTo>
                  <a:cubicBezTo>
                    <a:pt x="445" y="657"/>
                    <a:pt x="445" y="657"/>
                    <a:pt x="445" y="657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5"/>
                    <a:pt x="445" y="655"/>
                    <a:pt x="445" y="655"/>
                  </a:cubicBezTo>
                  <a:cubicBezTo>
                    <a:pt x="445" y="655"/>
                    <a:pt x="445" y="655"/>
                    <a:pt x="445" y="655"/>
                  </a:cubicBezTo>
                  <a:cubicBezTo>
                    <a:pt x="445" y="654"/>
                    <a:pt x="445" y="654"/>
                    <a:pt x="445" y="654"/>
                  </a:cubicBezTo>
                  <a:cubicBezTo>
                    <a:pt x="445" y="654"/>
                    <a:pt x="445" y="654"/>
                    <a:pt x="445" y="654"/>
                  </a:cubicBezTo>
                  <a:cubicBezTo>
                    <a:pt x="445" y="653"/>
                    <a:pt x="445" y="653"/>
                    <a:pt x="445" y="653"/>
                  </a:cubicBezTo>
                  <a:cubicBezTo>
                    <a:pt x="445" y="653"/>
                    <a:pt x="445" y="653"/>
                    <a:pt x="445" y="653"/>
                  </a:cubicBezTo>
                  <a:cubicBezTo>
                    <a:pt x="444" y="653"/>
                    <a:pt x="444" y="653"/>
                    <a:pt x="444" y="653"/>
                  </a:cubicBezTo>
                  <a:cubicBezTo>
                    <a:pt x="444" y="653"/>
                    <a:pt x="444" y="653"/>
                    <a:pt x="444" y="653"/>
                  </a:cubicBezTo>
                  <a:cubicBezTo>
                    <a:pt x="443" y="654"/>
                    <a:pt x="443" y="654"/>
                    <a:pt x="443" y="654"/>
                  </a:cubicBezTo>
                  <a:cubicBezTo>
                    <a:pt x="443" y="654"/>
                    <a:pt x="443" y="654"/>
                    <a:pt x="443" y="654"/>
                  </a:cubicBezTo>
                  <a:cubicBezTo>
                    <a:pt x="442" y="655"/>
                    <a:pt x="442" y="655"/>
                    <a:pt x="442" y="655"/>
                  </a:cubicBezTo>
                  <a:cubicBezTo>
                    <a:pt x="442" y="655"/>
                    <a:pt x="442" y="655"/>
                    <a:pt x="442" y="655"/>
                  </a:cubicBezTo>
                  <a:cubicBezTo>
                    <a:pt x="441" y="656"/>
                    <a:pt x="441" y="656"/>
                    <a:pt x="441" y="656"/>
                  </a:cubicBezTo>
                  <a:cubicBezTo>
                    <a:pt x="441" y="656"/>
                    <a:pt x="441" y="656"/>
                    <a:pt x="441" y="656"/>
                  </a:cubicBezTo>
                  <a:cubicBezTo>
                    <a:pt x="440" y="656"/>
                    <a:pt x="440" y="656"/>
                    <a:pt x="440" y="656"/>
                  </a:cubicBezTo>
                  <a:cubicBezTo>
                    <a:pt x="440" y="656"/>
                    <a:pt x="440" y="656"/>
                    <a:pt x="440" y="656"/>
                  </a:cubicBezTo>
                  <a:cubicBezTo>
                    <a:pt x="439" y="656"/>
                    <a:pt x="439" y="656"/>
                    <a:pt x="439" y="656"/>
                  </a:cubicBezTo>
                  <a:cubicBezTo>
                    <a:pt x="439" y="656"/>
                    <a:pt x="439" y="656"/>
                    <a:pt x="439" y="656"/>
                  </a:cubicBezTo>
                  <a:cubicBezTo>
                    <a:pt x="438" y="656"/>
                    <a:pt x="438" y="656"/>
                    <a:pt x="438" y="656"/>
                  </a:cubicBezTo>
                  <a:cubicBezTo>
                    <a:pt x="438" y="656"/>
                    <a:pt x="438" y="656"/>
                    <a:pt x="438" y="656"/>
                  </a:cubicBezTo>
                  <a:cubicBezTo>
                    <a:pt x="437" y="656"/>
                    <a:pt x="437" y="656"/>
                    <a:pt x="437" y="656"/>
                  </a:cubicBezTo>
                  <a:cubicBezTo>
                    <a:pt x="437" y="656"/>
                    <a:pt x="437" y="656"/>
                    <a:pt x="437" y="656"/>
                  </a:cubicBezTo>
                  <a:cubicBezTo>
                    <a:pt x="436" y="656"/>
                    <a:pt x="436" y="656"/>
                    <a:pt x="436" y="656"/>
                  </a:cubicBezTo>
                  <a:cubicBezTo>
                    <a:pt x="436" y="656"/>
                    <a:pt x="436" y="656"/>
                    <a:pt x="436" y="656"/>
                  </a:cubicBezTo>
                  <a:cubicBezTo>
                    <a:pt x="436" y="655"/>
                    <a:pt x="436" y="655"/>
                    <a:pt x="436" y="655"/>
                  </a:cubicBezTo>
                  <a:cubicBezTo>
                    <a:pt x="436" y="655"/>
                    <a:pt x="436" y="655"/>
                    <a:pt x="436" y="655"/>
                  </a:cubicBezTo>
                  <a:cubicBezTo>
                    <a:pt x="436" y="654"/>
                    <a:pt x="436" y="654"/>
                    <a:pt x="436" y="654"/>
                  </a:cubicBezTo>
                  <a:cubicBezTo>
                    <a:pt x="436" y="654"/>
                    <a:pt x="436" y="654"/>
                    <a:pt x="436" y="654"/>
                  </a:cubicBezTo>
                  <a:cubicBezTo>
                    <a:pt x="435" y="654"/>
                    <a:pt x="435" y="654"/>
                    <a:pt x="435" y="654"/>
                  </a:cubicBezTo>
                  <a:cubicBezTo>
                    <a:pt x="435" y="654"/>
                    <a:pt x="435" y="654"/>
                    <a:pt x="435" y="654"/>
                  </a:cubicBezTo>
                  <a:cubicBezTo>
                    <a:pt x="435" y="652"/>
                    <a:pt x="435" y="652"/>
                    <a:pt x="435" y="652"/>
                  </a:cubicBezTo>
                  <a:cubicBezTo>
                    <a:pt x="435" y="652"/>
                    <a:pt x="435" y="652"/>
                    <a:pt x="435" y="652"/>
                  </a:cubicBezTo>
                  <a:cubicBezTo>
                    <a:pt x="434" y="652"/>
                    <a:pt x="434" y="652"/>
                    <a:pt x="434" y="652"/>
                  </a:cubicBezTo>
                  <a:cubicBezTo>
                    <a:pt x="434" y="652"/>
                    <a:pt x="434" y="652"/>
                    <a:pt x="434" y="652"/>
                  </a:cubicBezTo>
                  <a:cubicBezTo>
                    <a:pt x="434" y="651"/>
                    <a:pt x="434" y="651"/>
                    <a:pt x="434" y="651"/>
                  </a:cubicBezTo>
                  <a:cubicBezTo>
                    <a:pt x="434" y="651"/>
                    <a:pt x="434" y="651"/>
                    <a:pt x="434" y="651"/>
                  </a:cubicBezTo>
                  <a:cubicBezTo>
                    <a:pt x="435" y="650"/>
                    <a:pt x="435" y="650"/>
                    <a:pt x="435" y="650"/>
                  </a:cubicBezTo>
                  <a:cubicBezTo>
                    <a:pt x="435" y="650"/>
                    <a:pt x="435" y="650"/>
                    <a:pt x="435" y="650"/>
                  </a:cubicBezTo>
                  <a:cubicBezTo>
                    <a:pt x="436" y="649"/>
                    <a:pt x="436" y="649"/>
                    <a:pt x="436" y="649"/>
                  </a:cubicBezTo>
                  <a:cubicBezTo>
                    <a:pt x="436" y="649"/>
                    <a:pt x="436" y="649"/>
                    <a:pt x="436" y="649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9" y="651"/>
                    <a:pt x="439" y="651"/>
                    <a:pt x="439" y="651"/>
                  </a:cubicBezTo>
                  <a:cubicBezTo>
                    <a:pt x="439" y="651"/>
                    <a:pt x="439" y="651"/>
                    <a:pt x="439" y="651"/>
                  </a:cubicBezTo>
                  <a:cubicBezTo>
                    <a:pt x="440" y="651"/>
                    <a:pt x="440" y="651"/>
                    <a:pt x="440" y="651"/>
                  </a:cubicBezTo>
                  <a:cubicBezTo>
                    <a:pt x="440" y="651"/>
                    <a:pt x="440" y="651"/>
                    <a:pt x="440" y="651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2" y="650"/>
                    <a:pt x="442" y="650"/>
                    <a:pt x="442" y="650"/>
                  </a:cubicBezTo>
                  <a:cubicBezTo>
                    <a:pt x="442" y="650"/>
                    <a:pt x="442" y="650"/>
                    <a:pt x="442" y="650"/>
                  </a:cubicBezTo>
                  <a:cubicBezTo>
                    <a:pt x="443" y="650"/>
                    <a:pt x="443" y="650"/>
                    <a:pt x="443" y="650"/>
                  </a:cubicBezTo>
                  <a:cubicBezTo>
                    <a:pt x="443" y="650"/>
                    <a:pt x="443" y="650"/>
                    <a:pt x="443" y="650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5" y="647"/>
                    <a:pt x="445" y="647"/>
                    <a:pt x="445" y="647"/>
                  </a:cubicBezTo>
                  <a:cubicBezTo>
                    <a:pt x="445" y="647"/>
                    <a:pt x="445" y="647"/>
                    <a:pt x="445" y="647"/>
                  </a:cubicBezTo>
                  <a:cubicBezTo>
                    <a:pt x="445" y="640"/>
                    <a:pt x="445" y="640"/>
                    <a:pt x="445" y="640"/>
                  </a:cubicBezTo>
                  <a:cubicBezTo>
                    <a:pt x="445" y="639"/>
                    <a:pt x="445" y="639"/>
                    <a:pt x="445" y="639"/>
                  </a:cubicBezTo>
                  <a:cubicBezTo>
                    <a:pt x="445" y="633"/>
                    <a:pt x="445" y="633"/>
                    <a:pt x="445" y="633"/>
                  </a:cubicBezTo>
                  <a:cubicBezTo>
                    <a:pt x="445" y="633"/>
                    <a:pt x="445" y="633"/>
                    <a:pt x="445" y="633"/>
                  </a:cubicBezTo>
                  <a:cubicBezTo>
                    <a:pt x="445" y="634"/>
                    <a:pt x="445" y="634"/>
                    <a:pt x="445" y="634"/>
                  </a:cubicBezTo>
                  <a:cubicBezTo>
                    <a:pt x="445" y="634"/>
                    <a:pt x="445" y="634"/>
                    <a:pt x="445" y="634"/>
                  </a:cubicBezTo>
                  <a:cubicBezTo>
                    <a:pt x="446" y="634"/>
                    <a:pt x="446" y="634"/>
                    <a:pt x="446" y="634"/>
                  </a:cubicBezTo>
                  <a:cubicBezTo>
                    <a:pt x="446" y="634"/>
                    <a:pt x="446" y="634"/>
                    <a:pt x="446" y="634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8" y="636"/>
                    <a:pt x="448" y="636"/>
                    <a:pt x="448" y="636"/>
                  </a:cubicBezTo>
                  <a:cubicBezTo>
                    <a:pt x="448" y="636"/>
                    <a:pt x="448" y="636"/>
                    <a:pt x="448" y="636"/>
                  </a:cubicBezTo>
                  <a:cubicBezTo>
                    <a:pt x="449" y="636"/>
                    <a:pt x="449" y="636"/>
                    <a:pt x="449" y="636"/>
                  </a:cubicBezTo>
                  <a:cubicBezTo>
                    <a:pt x="449" y="636"/>
                    <a:pt x="449" y="636"/>
                    <a:pt x="449" y="636"/>
                  </a:cubicBezTo>
                  <a:cubicBezTo>
                    <a:pt x="449" y="637"/>
                    <a:pt x="449" y="637"/>
                    <a:pt x="449" y="637"/>
                  </a:cubicBezTo>
                  <a:cubicBezTo>
                    <a:pt x="449" y="637"/>
                    <a:pt x="449" y="637"/>
                    <a:pt x="449" y="637"/>
                  </a:cubicBezTo>
                  <a:cubicBezTo>
                    <a:pt x="450" y="637"/>
                    <a:pt x="450" y="637"/>
                    <a:pt x="450" y="637"/>
                  </a:cubicBezTo>
                  <a:cubicBezTo>
                    <a:pt x="450" y="637"/>
                    <a:pt x="450" y="637"/>
                    <a:pt x="450" y="637"/>
                  </a:cubicBezTo>
                  <a:cubicBezTo>
                    <a:pt x="451" y="639"/>
                    <a:pt x="451" y="639"/>
                    <a:pt x="451" y="639"/>
                  </a:cubicBezTo>
                  <a:cubicBezTo>
                    <a:pt x="451" y="639"/>
                    <a:pt x="451" y="639"/>
                    <a:pt x="451" y="639"/>
                  </a:cubicBezTo>
                  <a:cubicBezTo>
                    <a:pt x="451" y="640"/>
                    <a:pt x="451" y="640"/>
                    <a:pt x="451" y="640"/>
                  </a:cubicBezTo>
                  <a:cubicBezTo>
                    <a:pt x="451" y="640"/>
                    <a:pt x="451" y="640"/>
                    <a:pt x="451" y="640"/>
                  </a:cubicBezTo>
                  <a:cubicBezTo>
                    <a:pt x="451" y="642"/>
                    <a:pt x="451" y="642"/>
                    <a:pt x="451" y="642"/>
                  </a:cubicBezTo>
                  <a:cubicBezTo>
                    <a:pt x="451" y="642"/>
                    <a:pt x="451" y="642"/>
                    <a:pt x="451" y="642"/>
                  </a:cubicBezTo>
                  <a:cubicBezTo>
                    <a:pt x="450" y="644"/>
                    <a:pt x="450" y="644"/>
                    <a:pt x="450" y="644"/>
                  </a:cubicBezTo>
                  <a:cubicBezTo>
                    <a:pt x="450" y="644"/>
                    <a:pt x="450" y="644"/>
                    <a:pt x="450" y="644"/>
                  </a:cubicBezTo>
                  <a:cubicBezTo>
                    <a:pt x="450" y="646"/>
                    <a:pt x="450" y="646"/>
                    <a:pt x="450" y="646"/>
                  </a:cubicBezTo>
                  <a:cubicBezTo>
                    <a:pt x="450" y="646"/>
                    <a:pt x="450" y="646"/>
                    <a:pt x="450" y="646"/>
                  </a:cubicBezTo>
                  <a:cubicBezTo>
                    <a:pt x="450" y="648"/>
                    <a:pt x="450" y="648"/>
                    <a:pt x="450" y="648"/>
                  </a:cubicBezTo>
                  <a:cubicBezTo>
                    <a:pt x="450" y="648"/>
                    <a:pt x="450" y="648"/>
                    <a:pt x="450" y="648"/>
                  </a:cubicBezTo>
                  <a:cubicBezTo>
                    <a:pt x="450" y="649"/>
                    <a:pt x="450" y="649"/>
                    <a:pt x="450" y="649"/>
                  </a:cubicBezTo>
                  <a:cubicBezTo>
                    <a:pt x="450" y="649"/>
                    <a:pt x="450" y="649"/>
                    <a:pt x="450" y="649"/>
                  </a:cubicBezTo>
                  <a:cubicBezTo>
                    <a:pt x="451" y="650"/>
                    <a:pt x="451" y="650"/>
                    <a:pt x="451" y="650"/>
                  </a:cubicBezTo>
                  <a:cubicBezTo>
                    <a:pt x="451" y="650"/>
                    <a:pt x="451" y="650"/>
                    <a:pt x="451" y="650"/>
                  </a:cubicBezTo>
                  <a:cubicBezTo>
                    <a:pt x="452" y="650"/>
                    <a:pt x="452" y="650"/>
                    <a:pt x="452" y="650"/>
                  </a:cubicBezTo>
                  <a:cubicBezTo>
                    <a:pt x="452" y="650"/>
                    <a:pt x="452" y="650"/>
                    <a:pt x="452" y="650"/>
                  </a:cubicBezTo>
                  <a:cubicBezTo>
                    <a:pt x="453" y="650"/>
                    <a:pt x="453" y="650"/>
                    <a:pt x="453" y="650"/>
                  </a:cubicBezTo>
                  <a:cubicBezTo>
                    <a:pt x="453" y="650"/>
                    <a:pt x="453" y="650"/>
                    <a:pt x="453" y="650"/>
                  </a:cubicBezTo>
                  <a:cubicBezTo>
                    <a:pt x="453" y="649"/>
                    <a:pt x="453" y="649"/>
                    <a:pt x="453" y="649"/>
                  </a:cubicBezTo>
                  <a:cubicBezTo>
                    <a:pt x="453" y="649"/>
                    <a:pt x="453" y="649"/>
                    <a:pt x="453" y="649"/>
                  </a:cubicBezTo>
                  <a:cubicBezTo>
                    <a:pt x="453" y="648"/>
                    <a:pt x="453" y="648"/>
                    <a:pt x="453" y="648"/>
                  </a:cubicBezTo>
                  <a:cubicBezTo>
                    <a:pt x="453" y="648"/>
                    <a:pt x="453" y="648"/>
                    <a:pt x="453" y="648"/>
                  </a:cubicBezTo>
                  <a:cubicBezTo>
                    <a:pt x="454" y="647"/>
                    <a:pt x="454" y="647"/>
                    <a:pt x="454" y="647"/>
                  </a:cubicBezTo>
                  <a:cubicBezTo>
                    <a:pt x="454" y="647"/>
                    <a:pt x="454" y="647"/>
                    <a:pt x="454" y="647"/>
                  </a:cubicBezTo>
                  <a:cubicBezTo>
                    <a:pt x="453" y="646"/>
                    <a:pt x="453" y="646"/>
                    <a:pt x="453" y="646"/>
                  </a:cubicBezTo>
                  <a:cubicBezTo>
                    <a:pt x="453" y="646"/>
                    <a:pt x="453" y="646"/>
                    <a:pt x="453" y="646"/>
                  </a:cubicBezTo>
                  <a:cubicBezTo>
                    <a:pt x="453" y="645"/>
                    <a:pt x="453" y="645"/>
                    <a:pt x="453" y="645"/>
                  </a:cubicBezTo>
                  <a:cubicBezTo>
                    <a:pt x="453" y="645"/>
                    <a:pt x="453" y="645"/>
                    <a:pt x="453" y="645"/>
                  </a:cubicBezTo>
                  <a:cubicBezTo>
                    <a:pt x="453" y="644"/>
                    <a:pt x="453" y="644"/>
                    <a:pt x="453" y="644"/>
                  </a:cubicBezTo>
                  <a:cubicBezTo>
                    <a:pt x="453" y="644"/>
                    <a:pt x="453" y="644"/>
                    <a:pt x="453" y="644"/>
                  </a:cubicBezTo>
                  <a:cubicBezTo>
                    <a:pt x="453" y="643"/>
                    <a:pt x="453" y="643"/>
                    <a:pt x="453" y="643"/>
                  </a:cubicBezTo>
                  <a:cubicBezTo>
                    <a:pt x="453" y="643"/>
                    <a:pt x="453" y="643"/>
                    <a:pt x="453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5" y="643"/>
                    <a:pt x="455" y="643"/>
                    <a:pt x="455" y="643"/>
                  </a:cubicBezTo>
                  <a:cubicBezTo>
                    <a:pt x="455" y="643"/>
                    <a:pt x="455" y="643"/>
                    <a:pt x="455" y="643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8" y="644"/>
                    <a:pt x="458" y="644"/>
                    <a:pt x="458" y="644"/>
                  </a:cubicBezTo>
                  <a:cubicBezTo>
                    <a:pt x="458" y="644"/>
                    <a:pt x="458" y="644"/>
                    <a:pt x="458" y="644"/>
                  </a:cubicBezTo>
                  <a:cubicBezTo>
                    <a:pt x="460" y="640"/>
                    <a:pt x="460" y="640"/>
                    <a:pt x="460" y="640"/>
                  </a:cubicBezTo>
                  <a:cubicBezTo>
                    <a:pt x="460" y="640"/>
                    <a:pt x="460" y="640"/>
                    <a:pt x="460" y="640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1" y="653"/>
                    <a:pt x="451" y="653"/>
                    <a:pt x="451" y="653"/>
                  </a:cubicBezTo>
                  <a:cubicBezTo>
                    <a:pt x="451" y="653"/>
                    <a:pt x="451" y="653"/>
                    <a:pt x="451" y="653"/>
                  </a:cubicBezTo>
                  <a:cubicBezTo>
                    <a:pt x="451" y="654"/>
                    <a:pt x="451" y="654"/>
                    <a:pt x="451" y="654"/>
                  </a:cubicBezTo>
                  <a:cubicBezTo>
                    <a:pt x="451" y="654"/>
                    <a:pt x="451" y="654"/>
                    <a:pt x="451" y="654"/>
                  </a:cubicBezTo>
                  <a:cubicBezTo>
                    <a:pt x="450" y="655"/>
                    <a:pt x="450" y="655"/>
                    <a:pt x="450" y="655"/>
                  </a:cubicBezTo>
                  <a:cubicBezTo>
                    <a:pt x="450" y="655"/>
                    <a:pt x="450" y="655"/>
                    <a:pt x="450" y="655"/>
                  </a:cubicBezTo>
                  <a:cubicBezTo>
                    <a:pt x="450" y="656"/>
                    <a:pt x="450" y="656"/>
                    <a:pt x="450" y="656"/>
                  </a:cubicBezTo>
                  <a:cubicBezTo>
                    <a:pt x="450" y="656"/>
                    <a:pt x="450" y="656"/>
                    <a:pt x="450" y="656"/>
                  </a:cubicBezTo>
                  <a:cubicBezTo>
                    <a:pt x="450" y="658"/>
                    <a:pt x="450" y="658"/>
                    <a:pt x="450" y="658"/>
                  </a:cubicBezTo>
                  <a:cubicBezTo>
                    <a:pt x="450" y="658"/>
                    <a:pt x="450" y="658"/>
                    <a:pt x="450" y="658"/>
                  </a:cubicBezTo>
                  <a:cubicBezTo>
                    <a:pt x="450" y="659"/>
                    <a:pt x="450" y="659"/>
                    <a:pt x="450" y="659"/>
                  </a:cubicBezTo>
                  <a:cubicBezTo>
                    <a:pt x="450" y="659"/>
                    <a:pt x="450" y="659"/>
                    <a:pt x="450" y="659"/>
                  </a:cubicBezTo>
                  <a:cubicBezTo>
                    <a:pt x="450" y="660"/>
                    <a:pt x="450" y="660"/>
                    <a:pt x="450" y="660"/>
                  </a:cubicBezTo>
                  <a:cubicBezTo>
                    <a:pt x="450" y="660"/>
                    <a:pt x="450" y="660"/>
                    <a:pt x="450" y="660"/>
                  </a:cubicBezTo>
                  <a:cubicBezTo>
                    <a:pt x="451" y="660"/>
                    <a:pt x="451" y="660"/>
                    <a:pt x="451" y="660"/>
                  </a:cubicBezTo>
                  <a:cubicBezTo>
                    <a:pt x="451" y="660"/>
                    <a:pt x="451" y="660"/>
                    <a:pt x="451" y="660"/>
                  </a:cubicBezTo>
                  <a:cubicBezTo>
                    <a:pt x="460" y="656"/>
                    <a:pt x="460" y="656"/>
                    <a:pt x="460" y="656"/>
                  </a:cubicBezTo>
                  <a:cubicBezTo>
                    <a:pt x="460" y="656"/>
                    <a:pt x="460" y="656"/>
                    <a:pt x="460" y="656"/>
                  </a:cubicBezTo>
                  <a:cubicBezTo>
                    <a:pt x="464" y="632"/>
                    <a:pt x="464" y="632"/>
                    <a:pt x="464" y="632"/>
                  </a:cubicBezTo>
                  <a:cubicBezTo>
                    <a:pt x="464" y="632"/>
                    <a:pt x="464" y="632"/>
                    <a:pt x="464" y="632"/>
                  </a:cubicBezTo>
                  <a:cubicBezTo>
                    <a:pt x="464" y="631"/>
                    <a:pt x="464" y="631"/>
                    <a:pt x="464" y="631"/>
                  </a:cubicBezTo>
                  <a:cubicBezTo>
                    <a:pt x="464" y="631"/>
                    <a:pt x="464" y="631"/>
                    <a:pt x="464" y="631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29"/>
                    <a:pt x="463" y="629"/>
                    <a:pt x="463" y="629"/>
                  </a:cubicBezTo>
                  <a:cubicBezTo>
                    <a:pt x="463" y="629"/>
                    <a:pt x="463" y="629"/>
                    <a:pt x="463" y="629"/>
                  </a:cubicBezTo>
                  <a:cubicBezTo>
                    <a:pt x="463" y="628"/>
                    <a:pt x="463" y="628"/>
                    <a:pt x="463" y="628"/>
                  </a:cubicBezTo>
                  <a:cubicBezTo>
                    <a:pt x="463" y="628"/>
                    <a:pt x="463" y="628"/>
                    <a:pt x="463" y="628"/>
                  </a:cubicBezTo>
                  <a:cubicBezTo>
                    <a:pt x="463" y="627"/>
                    <a:pt x="463" y="627"/>
                    <a:pt x="463" y="627"/>
                  </a:cubicBezTo>
                  <a:cubicBezTo>
                    <a:pt x="463" y="627"/>
                    <a:pt x="463" y="627"/>
                    <a:pt x="463" y="627"/>
                  </a:cubicBezTo>
                  <a:cubicBezTo>
                    <a:pt x="463" y="626"/>
                    <a:pt x="463" y="626"/>
                    <a:pt x="463" y="626"/>
                  </a:cubicBezTo>
                  <a:cubicBezTo>
                    <a:pt x="463" y="626"/>
                    <a:pt x="463" y="626"/>
                    <a:pt x="463" y="626"/>
                  </a:cubicBezTo>
                  <a:cubicBezTo>
                    <a:pt x="464" y="625"/>
                    <a:pt x="464" y="625"/>
                    <a:pt x="464" y="625"/>
                  </a:cubicBezTo>
                  <a:cubicBezTo>
                    <a:pt x="464" y="625"/>
                    <a:pt x="464" y="625"/>
                    <a:pt x="464" y="625"/>
                  </a:cubicBezTo>
                  <a:cubicBezTo>
                    <a:pt x="464" y="626"/>
                    <a:pt x="464" y="626"/>
                    <a:pt x="464" y="626"/>
                  </a:cubicBezTo>
                  <a:cubicBezTo>
                    <a:pt x="464" y="626"/>
                    <a:pt x="464" y="626"/>
                    <a:pt x="464" y="626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6" y="625"/>
                    <a:pt x="466" y="625"/>
                    <a:pt x="466" y="625"/>
                  </a:cubicBezTo>
                  <a:cubicBezTo>
                    <a:pt x="466" y="625"/>
                    <a:pt x="466" y="625"/>
                    <a:pt x="466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8" y="625"/>
                    <a:pt x="468" y="625"/>
                    <a:pt x="468" y="625"/>
                  </a:cubicBezTo>
                  <a:cubicBezTo>
                    <a:pt x="468" y="625"/>
                    <a:pt x="468" y="625"/>
                    <a:pt x="468" y="625"/>
                  </a:cubicBezTo>
                  <a:cubicBezTo>
                    <a:pt x="469" y="625"/>
                    <a:pt x="469" y="625"/>
                    <a:pt x="469" y="625"/>
                  </a:cubicBezTo>
                  <a:cubicBezTo>
                    <a:pt x="469" y="625"/>
                    <a:pt x="469" y="625"/>
                    <a:pt x="469" y="625"/>
                  </a:cubicBezTo>
                  <a:cubicBezTo>
                    <a:pt x="469" y="629"/>
                    <a:pt x="469" y="629"/>
                    <a:pt x="469" y="629"/>
                  </a:cubicBezTo>
                  <a:cubicBezTo>
                    <a:pt x="469" y="629"/>
                    <a:pt x="469" y="629"/>
                    <a:pt x="469" y="629"/>
                  </a:cubicBezTo>
                  <a:cubicBezTo>
                    <a:pt x="468" y="632"/>
                    <a:pt x="468" y="632"/>
                    <a:pt x="468" y="632"/>
                  </a:cubicBezTo>
                  <a:cubicBezTo>
                    <a:pt x="468" y="632"/>
                    <a:pt x="468" y="632"/>
                    <a:pt x="468" y="632"/>
                  </a:cubicBezTo>
                  <a:cubicBezTo>
                    <a:pt x="467" y="636"/>
                    <a:pt x="467" y="636"/>
                    <a:pt x="467" y="636"/>
                  </a:cubicBezTo>
                  <a:cubicBezTo>
                    <a:pt x="467" y="636"/>
                    <a:pt x="467" y="636"/>
                    <a:pt x="467" y="636"/>
                  </a:cubicBezTo>
                  <a:cubicBezTo>
                    <a:pt x="467" y="639"/>
                    <a:pt x="467" y="639"/>
                    <a:pt x="467" y="639"/>
                  </a:cubicBezTo>
                  <a:cubicBezTo>
                    <a:pt x="467" y="639"/>
                    <a:pt x="467" y="639"/>
                    <a:pt x="467" y="639"/>
                  </a:cubicBezTo>
                  <a:cubicBezTo>
                    <a:pt x="465" y="643"/>
                    <a:pt x="465" y="643"/>
                    <a:pt x="465" y="643"/>
                  </a:cubicBezTo>
                  <a:cubicBezTo>
                    <a:pt x="465" y="643"/>
                    <a:pt x="465" y="643"/>
                    <a:pt x="465" y="643"/>
                  </a:cubicBezTo>
                  <a:cubicBezTo>
                    <a:pt x="465" y="647"/>
                    <a:pt x="465" y="647"/>
                    <a:pt x="465" y="647"/>
                  </a:cubicBezTo>
                  <a:cubicBezTo>
                    <a:pt x="465" y="647"/>
                    <a:pt x="465" y="647"/>
                    <a:pt x="465" y="647"/>
                  </a:cubicBezTo>
                  <a:cubicBezTo>
                    <a:pt x="464" y="650"/>
                    <a:pt x="464" y="650"/>
                    <a:pt x="464" y="650"/>
                  </a:cubicBezTo>
                  <a:cubicBezTo>
                    <a:pt x="464" y="650"/>
                    <a:pt x="464" y="650"/>
                    <a:pt x="464" y="650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74" y="652"/>
                    <a:pt x="474" y="652"/>
                    <a:pt x="474" y="652"/>
                  </a:cubicBezTo>
                  <a:cubicBezTo>
                    <a:pt x="474" y="652"/>
                    <a:pt x="474" y="652"/>
                    <a:pt x="474" y="652"/>
                  </a:cubicBezTo>
                  <a:cubicBezTo>
                    <a:pt x="477" y="658"/>
                    <a:pt x="477" y="658"/>
                    <a:pt x="477" y="658"/>
                  </a:cubicBezTo>
                  <a:cubicBezTo>
                    <a:pt x="477" y="658"/>
                    <a:pt x="477" y="658"/>
                    <a:pt x="477" y="658"/>
                  </a:cubicBezTo>
                  <a:cubicBezTo>
                    <a:pt x="475" y="657"/>
                    <a:pt x="475" y="657"/>
                    <a:pt x="475" y="657"/>
                  </a:cubicBezTo>
                  <a:cubicBezTo>
                    <a:pt x="475" y="657"/>
                    <a:pt x="475" y="657"/>
                    <a:pt x="475" y="657"/>
                  </a:cubicBezTo>
                  <a:cubicBezTo>
                    <a:pt x="473" y="657"/>
                    <a:pt x="473" y="657"/>
                    <a:pt x="473" y="657"/>
                  </a:cubicBezTo>
                  <a:cubicBezTo>
                    <a:pt x="473" y="657"/>
                    <a:pt x="473" y="657"/>
                    <a:pt x="473" y="657"/>
                  </a:cubicBezTo>
                  <a:cubicBezTo>
                    <a:pt x="471" y="656"/>
                    <a:pt x="471" y="656"/>
                    <a:pt x="471" y="656"/>
                  </a:cubicBezTo>
                  <a:cubicBezTo>
                    <a:pt x="471" y="656"/>
                    <a:pt x="471" y="656"/>
                    <a:pt x="471" y="656"/>
                  </a:cubicBezTo>
                  <a:cubicBezTo>
                    <a:pt x="469" y="656"/>
                    <a:pt x="469" y="656"/>
                    <a:pt x="469" y="656"/>
                  </a:cubicBezTo>
                  <a:cubicBezTo>
                    <a:pt x="469" y="656"/>
                    <a:pt x="469" y="656"/>
                    <a:pt x="469" y="656"/>
                  </a:cubicBezTo>
                  <a:cubicBezTo>
                    <a:pt x="467" y="656"/>
                    <a:pt x="467" y="656"/>
                    <a:pt x="467" y="656"/>
                  </a:cubicBezTo>
                  <a:cubicBezTo>
                    <a:pt x="467" y="656"/>
                    <a:pt x="467" y="656"/>
                    <a:pt x="467" y="656"/>
                  </a:cubicBezTo>
                  <a:cubicBezTo>
                    <a:pt x="465" y="657"/>
                    <a:pt x="465" y="657"/>
                    <a:pt x="465" y="657"/>
                  </a:cubicBezTo>
                  <a:cubicBezTo>
                    <a:pt x="465" y="657"/>
                    <a:pt x="465" y="657"/>
                    <a:pt x="465" y="657"/>
                  </a:cubicBezTo>
                  <a:cubicBezTo>
                    <a:pt x="462" y="657"/>
                    <a:pt x="462" y="657"/>
                    <a:pt x="462" y="657"/>
                  </a:cubicBezTo>
                  <a:cubicBezTo>
                    <a:pt x="462" y="657"/>
                    <a:pt x="462" y="657"/>
                    <a:pt x="462" y="657"/>
                  </a:cubicBezTo>
                  <a:cubicBezTo>
                    <a:pt x="461" y="658"/>
                    <a:pt x="461" y="658"/>
                    <a:pt x="461" y="658"/>
                  </a:cubicBezTo>
                  <a:cubicBezTo>
                    <a:pt x="461" y="658"/>
                    <a:pt x="461" y="658"/>
                    <a:pt x="461" y="658"/>
                  </a:cubicBezTo>
                  <a:cubicBezTo>
                    <a:pt x="446" y="666"/>
                    <a:pt x="446" y="666"/>
                    <a:pt x="446" y="666"/>
                  </a:cubicBezTo>
                  <a:cubicBezTo>
                    <a:pt x="446" y="666"/>
                    <a:pt x="446" y="666"/>
                    <a:pt x="446" y="666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70"/>
                    <a:pt x="445" y="670"/>
                    <a:pt x="445" y="670"/>
                  </a:cubicBezTo>
                  <a:cubicBezTo>
                    <a:pt x="445" y="670"/>
                    <a:pt x="445" y="670"/>
                    <a:pt x="445" y="670"/>
                  </a:cubicBezTo>
                  <a:cubicBezTo>
                    <a:pt x="446" y="670"/>
                    <a:pt x="446" y="670"/>
                    <a:pt x="446" y="670"/>
                  </a:cubicBezTo>
                  <a:cubicBezTo>
                    <a:pt x="446" y="670"/>
                    <a:pt x="446" y="670"/>
                    <a:pt x="446" y="670"/>
                  </a:cubicBezTo>
                  <a:cubicBezTo>
                    <a:pt x="447" y="670"/>
                    <a:pt x="447" y="670"/>
                    <a:pt x="447" y="670"/>
                  </a:cubicBezTo>
                  <a:cubicBezTo>
                    <a:pt x="447" y="670"/>
                    <a:pt x="447" y="670"/>
                    <a:pt x="447" y="670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7" y="664"/>
                    <a:pt x="457" y="664"/>
                    <a:pt x="457" y="664"/>
                  </a:cubicBezTo>
                  <a:cubicBezTo>
                    <a:pt x="457" y="664"/>
                    <a:pt x="457" y="664"/>
                    <a:pt x="457" y="664"/>
                  </a:cubicBezTo>
                  <a:cubicBezTo>
                    <a:pt x="458" y="664"/>
                    <a:pt x="458" y="664"/>
                    <a:pt x="458" y="664"/>
                  </a:cubicBezTo>
                  <a:cubicBezTo>
                    <a:pt x="458" y="664"/>
                    <a:pt x="458" y="664"/>
                    <a:pt x="458" y="664"/>
                  </a:cubicBezTo>
                  <a:cubicBezTo>
                    <a:pt x="459" y="664"/>
                    <a:pt x="459" y="664"/>
                    <a:pt x="459" y="664"/>
                  </a:cubicBezTo>
                  <a:cubicBezTo>
                    <a:pt x="459" y="664"/>
                    <a:pt x="459" y="664"/>
                    <a:pt x="459" y="664"/>
                  </a:cubicBezTo>
                  <a:cubicBezTo>
                    <a:pt x="460" y="664"/>
                    <a:pt x="460" y="664"/>
                    <a:pt x="460" y="664"/>
                  </a:cubicBezTo>
                  <a:cubicBezTo>
                    <a:pt x="460" y="664"/>
                    <a:pt x="460" y="664"/>
                    <a:pt x="460" y="664"/>
                  </a:cubicBezTo>
                  <a:cubicBezTo>
                    <a:pt x="461" y="664"/>
                    <a:pt x="461" y="664"/>
                    <a:pt x="461" y="664"/>
                  </a:cubicBezTo>
                  <a:cubicBezTo>
                    <a:pt x="461" y="664"/>
                    <a:pt x="461" y="664"/>
                    <a:pt x="461" y="664"/>
                  </a:cubicBezTo>
                  <a:cubicBezTo>
                    <a:pt x="462" y="665"/>
                    <a:pt x="462" y="665"/>
                    <a:pt x="462" y="665"/>
                  </a:cubicBezTo>
                  <a:cubicBezTo>
                    <a:pt x="462" y="665"/>
                    <a:pt x="462" y="665"/>
                    <a:pt x="462" y="665"/>
                  </a:cubicBezTo>
                  <a:cubicBezTo>
                    <a:pt x="463" y="665"/>
                    <a:pt x="463" y="665"/>
                    <a:pt x="463" y="665"/>
                  </a:cubicBezTo>
                  <a:cubicBezTo>
                    <a:pt x="463" y="665"/>
                    <a:pt x="463" y="665"/>
                    <a:pt x="463" y="665"/>
                  </a:cubicBezTo>
                  <a:cubicBezTo>
                    <a:pt x="460" y="670"/>
                    <a:pt x="458" y="671"/>
                    <a:pt x="458" y="671"/>
                  </a:cubicBezTo>
                  <a:cubicBezTo>
                    <a:pt x="458" y="671"/>
                    <a:pt x="458" y="671"/>
                    <a:pt x="458" y="671"/>
                  </a:cubicBezTo>
                  <a:cubicBezTo>
                    <a:pt x="458" y="672"/>
                    <a:pt x="458" y="672"/>
                    <a:pt x="458" y="672"/>
                  </a:cubicBezTo>
                  <a:cubicBezTo>
                    <a:pt x="458" y="672"/>
                    <a:pt x="458" y="672"/>
                    <a:pt x="458" y="672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7"/>
                    <a:pt x="458" y="677"/>
                    <a:pt x="458" y="677"/>
                  </a:cubicBezTo>
                  <a:cubicBezTo>
                    <a:pt x="458" y="677"/>
                    <a:pt x="458" y="677"/>
                    <a:pt x="458" y="677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8" y="679"/>
                    <a:pt x="458" y="679"/>
                    <a:pt x="458" y="679"/>
                  </a:cubicBezTo>
                  <a:cubicBezTo>
                    <a:pt x="458" y="679"/>
                    <a:pt x="458" y="679"/>
                    <a:pt x="458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6" y="679"/>
                    <a:pt x="456" y="679"/>
                    <a:pt x="456" y="679"/>
                  </a:cubicBezTo>
                  <a:cubicBezTo>
                    <a:pt x="456" y="679"/>
                    <a:pt x="456" y="679"/>
                    <a:pt x="456" y="679"/>
                  </a:cubicBezTo>
                  <a:cubicBezTo>
                    <a:pt x="456" y="680"/>
                    <a:pt x="456" y="680"/>
                    <a:pt x="456" y="680"/>
                  </a:cubicBezTo>
                  <a:cubicBezTo>
                    <a:pt x="456" y="680"/>
                    <a:pt x="456" y="680"/>
                    <a:pt x="456" y="680"/>
                  </a:cubicBezTo>
                  <a:cubicBezTo>
                    <a:pt x="455" y="680"/>
                    <a:pt x="455" y="680"/>
                    <a:pt x="455" y="680"/>
                  </a:cubicBezTo>
                  <a:cubicBezTo>
                    <a:pt x="455" y="680"/>
                    <a:pt x="455" y="680"/>
                    <a:pt x="455" y="680"/>
                  </a:cubicBezTo>
                  <a:cubicBezTo>
                    <a:pt x="455" y="681"/>
                    <a:pt x="455" y="681"/>
                    <a:pt x="455" y="681"/>
                  </a:cubicBezTo>
                  <a:cubicBezTo>
                    <a:pt x="455" y="681"/>
                    <a:pt x="455" y="681"/>
                    <a:pt x="455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6" y="683"/>
                    <a:pt x="456" y="683"/>
                    <a:pt x="456" y="683"/>
                  </a:cubicBezTo>
                  <a:cubicBezTo>
                    <a:pt x="456" y="683"/>
                    <a:pt x="456" y="683"/>
                    <a:pt x="456" y="683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5" y="686"/>
                    <a:pt x="455" y="686"/>
                    <a:pt x="455" y="686"/>
                  </a:cubicBezTo>
                  <a:cubicBezTo>
                    <a:pt x="455" y="686"/>
                    <a:pt x="455" y="686"/>
                    <a:pt x="455" y="686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8"/>
                    <a:pt x="455" y="688"/>
                    <a:pt x="455" y="688"/>
                  </a:cubicBezTo>
                  <a:cubicBezTo>
                    <a:pt x="455" y="688"/>
                    <a:pt x="455" y="688"/>
                    <a:pt x="455" y="688"/>
                  </a:cubicBezTo>
                  <a:cubicBezTo>
                    <a:pt x="456" y="688"/>
                    <a:pt x="456" y="688"/>
                    <a:pt x="456" y="688"/>
                  </a:cubicBezTo>
                  <a:cubicBezTo>
                    <a:pt x="456" y="688"/>
                    <a:pt x="456" y="688"/>
                    <a:pt x="456" y="688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5" y="690"/>
                    <a:pt x="455" y="690"/>
                    <a:pt x="455" y="690"/>
                  </a:cubicBezTo>
                  <a:cubicBezTo>
                    <a:pt x="455" y="690"/>
                    <a:pt x="455" y="690"/>
                    <a:pt x="455" y="690"/>
                  </a:cubicBezTo>
                  <a:cubicBezTo>
                    <a:pt x="455" y="691"/>
                    <a:pt x="455" y="691"/>
                    <a:pt x="455" y="691"/>
                  </a:cubicBezTo>
                  <a:cubicBezTo>
                    <a:pt x="455" y="691"/>
                    <a:pt x="455" y="691"/>
                    <a:pt x="455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1" y="712"/>
                    <a:pt x="451" y="712"/>
                    <a:pt x="451" y="712"/>
                  </a:cubicBezTo>
                  <a:cubicBezTo>
                    <a:pt x="451" y="712"/>
                    <a:pt x="451" y="712"/>
                    <a:pt x="451" y="712"/>
                  </a:cubicBezTo>
                  <a:cubicBezTo>
                    <a:pt x="449" y="712"/>
                    <a:pt x="449" y="712"/>
                    <a:pt x="449" y="712"/>
                  </a:cubicBezTo>
                  <a:cubicBezTo>
                    <a:pt x="449" y="712"/>
                    <a:pt x="449" y="712"/>
                    <a:pt x="449" y="712"/>
                  </a:cubicBezTo>
                  <a:cubicBezTo>
                    <a:pt x="449" y="711"/>
                    <a:pt x="449" y="711"/>
                    <a:pt x="449" y="711"/>
                  </a:cubicBezTo>
                  <a:cubicBezTo>
                    <a:pt x="449" y="711"/>
                    <a:pt x="449" y="711"/>
                    <a:pt x="449" y="711"/>
                  </a:cubicBezTo>
                  <a:cubicBezTo>
                    <a:pt x="448" y="710"/>
                    <a:pt x="448" y="710"/>
                    <a:pt x="448" y="710"/>
                  </a:cubicBezTo>
                  <a:cubicBezTo>
                    <a:pt x="448" y="710"/>
                    <a:pt x="448" y="710"/>
                    <a:pt x="448" y="710"/>
                  </a:cubicBezTo>
                  <a:cubicBezTo>
                    <a:pt x="447" y="710"/>
                    <a:pt x="447" y="710"/>
                    <a:pt x="447" y="710"/>
                  </a:cubicBezTo>
                  <a:cubicBezTo>
                    <a:pt x="447" y="710"/>
                    <a:pt x="447" y="710"/>
                    <a:pt x="447" y="710"/>
                  </a:cubicBezTo>
                  <a:cubicBezTo>
                    <a:pt x="446" y="709"/>
                    <a:pt x="446" y="709"/>
                    <a:pt x="446" y="709"/>
                  </a:cubicBezTo>
                  <a:cubicBezTo>
                    <a:pt x="446" y="709"/>
                    <a:pt x="446" y="709"/>
                    <a:pt x="446" y="709"/>
                  </a:cubicBezTo>
                  <a:cubicBezTo>
                    <a:pt x="444" y="709"/>
                    <a:pt x="444" y="709"/>
                    <a:pt x="444" y="709"/>
                  </a:cubicBezTo>
                  <a:cubicBezTo>
                    <a:pt x="444" y="709"/>
                    <a:pt x="444" y="709"/>
                    <a:pt x="444" y="709"/>
                  </a:cubicBezTo>
                  <a:cubicBezTo>
                    <a:pt x="443" y="709"/>
                    <a:pt x="443" y="709"/>
                    <a:pt x="443" y="709"/>
                  </a:cubicBezTo>
                  <a:cubicBezTo>
                    <a:pt x="443" y="709"/>
                    <a:pt x="443" y="709"/>
                    <a:pt x="443" y="709"/>
                  </a:cubicBezTo>
                  <a:cubicBezTo>
                    <a:pt x="442" y="708"/>
                    <a:pt x="442" y="708"/>
                    <a:pt x="442" y="708"/>
                  </a:cubicBezTo>
                  <a:cubicBezTo>
                    <a:pt x="442" y="708"/>
                    <a:pt x="442" y="708"/>
                    <a:pt x="442" y="708"/>
                  </a:cubicBezTo>
                  <a:cubicBezTo>
                    <a:pt x="441" y="708"/>
                    <a:pt x="441" y="708"/>
                    <a:pt x="441" y="708"/>
                  </a:cubicBezTo>
                  <a:cubicBezTo>
                    <a:pt x="441" y="708"/>
                    <a:pt x="441" y="708"/>
                    <a:pt x="441" y="708"/>
                  </a:cubicBezTo>
                  <a:cubicBezTo>
                    <a:pt x="439" y="708"/>
                    <a:pt x="439" y="708"/>
                    <a:pt x="439" y="708"/>
                  </a:cubicBezTo>
                  <a:cubicBezTo>
                    <a:pt x="439" y="708"/>
                    <a:pt x="439" y="708"/>
                    <a:pt x="439" y="708"/>
                  </a:cubicBezTo>
                  <a:cubicBezTo>
                    <a:pt x="434" y="712"/>
                    <a:pt x="434" y="712"/>
                    <a:pt x="434" y="712"/>
                  </a:cubicBezTo>
                  <a:cubicBezTo>
                    <a:pt x="434" y="712"/>
                    <a:pt x="434" y="712"/>
                    <a:pt x="434" y="712"/>
                  </a:cubicBezTo>
                  <a:cubicBezTo>
                    <a:pt x="432" y="713"/>
                    <a:pt x="432" y="713"/>
                    <a:pt x="432" y="713"/>
                  </a:cubicBezTo>
                  <a:cubicBezTo>
                    <a:pt x="432" y="713"/>
                    <a:pt x="432" y="713"/>
                    <a:pt x="432" y="713"/>
                  </a:cubicBezTo>
                  <a:cubicBezTo>
                    <a:pt x="431" y="715"/>
                    <a:pt x="431" y="715"/>
                    <a:pt x="431" y="715"/>
                  </a:cubicBezTo>
                  <a:cubicBezTo>
                    <a:pt x="431" y="715"/>
                    <a:pt x="431" y="715"/>
                    <a:pt x="431" y="715"/>
                  </a:cubicBezTo>
                  <a:cubicBezTo>
                    <a:pt x="430" y="716"/>
                    <a:pt x="430" y="716"/>
                    <a:pt x="430" y="716"/>
                  </a:cubicBezTo>
                  <a:cubicBezTo>
                    <a:pt x="430" y="716"/>
                    <a:pt x="430" y="716"/>
                    <a:pt x="430" y="716"/>
                  </a:cubicBezTo>
                  <a:cubicBezTo>
                    <a:pt x="430" y="718"/>
                    <a:pt x="430" y="718"/>
                    <a:pt x="430" y="718"/>
                  </a:cubicBezTo>
                  <a:cubicBezTo>
                    <a:pt x="430" y="718"/>
                    <a:pt x="430" y="718"/>
                    <a:pt x="430" y="718"/>
                  </a:cubicBezTo>
                  <a:cubicBezTo>
                    <a:pt x="429" y="719"/>
                    <a:pt x="429" y="719"/>
                    <a:pt x="429" y="719"/>
                  </a:cubicBezTo>
                  <a:cubicBezTo>
                    <a:pt x="429" y="719"/>
                    <a:pt x="429" y="719"/>
                    <a:pt x="429" y="719"/>
                  </a:cubicBezTo>
                  <a:cubicBezTo>
                    <a:pt x="428" y="721"/>
                    <a:pt x="428" y="721"/>
                    <a:pt x="428" y="721"/>
                  </a:cubicBezTo>
                  <a:cubicBezTo>
                    <a:pt x="428" y="721"/>
                    <a:pt x="428" y="721"/>
                    <a:pt x="428" y="721"/>
                  </a:cubicBezTo>
                  <a:cubicBezTo>
                    <a:pt x="427" y="722"/>
                    <a:pt x="427" y="722"/>
                    <a:pt x="427" y="722"/>
                  </a:cubicBezTo>
                  <a:cubicBezTo>
                    <a:pt x="427" y="722"/>
                    <a:pt x="427" y="722"/>
                    <a:pt x="427" y="722"/>
                  </a:cubicBezTo>
                  <a:cubicBezTo>
                    <a:pt x="426" y="723"/>
                    <a:pt x="426" y="723"/>
                    <a:pt x="426" y="723"/>
                  </a:cubicBezTo>
                  <a:lnTo>
                    <a:pt x="425" y="723"/>
                  </a:lnTo>
                  <a:close/>
                  <a:moveTo>
                    <a:pt x="270" y="716"/>
                  </a:move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7" y="715"/>
                    <a:pt x="267" y="715"/>
                    <a:pt x="267" y="715"/>
                  </a:cubicBezTo>
                  <a:cubicBezTo>
                    <a:pt x="267" y="715"/>
                    <a:pt x="267" y="715"/>
                    <a:pt x="267" y="715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1"/>
                    <a:pt x="264" y="711"/>
                    <a:pt x="264" y="711"/>
                  </a:cubicBezTo>
                  <a:cubicBezTo>
                    <a:pt x="264" y="711"/>
                    <a:pt x="264" y="711"/>
                    <a:pt x="264" y="711"/>
                  </a:cubicBezTo>
                  <a:cubicBezTo>
                    <a:pt x="265" y="710"/>
                    <a:pt x="265" y="710"/>
                    <a:pt x="265" y="710"/>
                  </a:cubicBezTo>
                  <a:cubicBezTo>
                    <a:pt x="265" y="710"/>
                    <a:pt x="265" y="710"/>
                    <a:pt x="265" y="710"/>
                  </a:cubicBezTo>
                  <a:cubicBezTo>
                    <a:pt x="266" y="710"/>
                    <a:pt x="266" y="710"/>
                    <a:pt x="266" y="710"/>
                  </a:cubicBezTo>
                  <a:cubicBezTo>
                    <a:pt x="266" y="710"/>
                    <a:pt x="266" y="710"/>
                    <a:pt x="266" y="710"/>
                  </a:cubicBezTo>
                  <a:cubicBezTo>
                    <a:pt x="267" y="710"/>
                    <a:pt x="267" y="710"/>
                    <a:pt x="267" y="710"/>
                  </a:cubicBezTo>
                  <a:cubicBezTo>
                    <a:pt x="267" y="710"/>
                    <a:pt x="267" y="710"/>
                    <a:pt x="267" y="710"/>
                  </a:cubicBezTo>
                  <a:cubicBezTo>
                    <a:pt x="268" y="710"/>
                    <a:pt x="268" y="710"/>
                    <a:pt x="268" y="710"/>
                  </a:cubicBezTo>
                  <a:cubicBezTo>
                    <a:pt x="268" y="710"/>
                    <a:pt x="268" y="710"/>
                    <a:pt x="268" y="710"/>
                  </a:cubicBezTo>
                  <a:cubicBezTo>
                    <a:pt x="269" y="710"/>
                    <a:pt x="269" y="710"/>
                    <a:pt x="269" y="710"/>
                  </a:cubicBezTo>
                  <a:cubicBezTo>
                    <a:pt x="269" y="710"/>
                    <a:pt x="269" y="710"/>
                    <a:pt x="269" y="710"/>
                  </a:cubicBezTo>
                  <a:cubicBezTo>
                    <a:pt x="271" y="710"/>
                    <a:pt x="271" y="710"/>
                    <a:pt x="271" y="710"/>
                  </a:cubicBezTo>
                  <a:cubicBezTo>
                    <a:pt x="271" y="710"/>
                    <a:pt x="271" y="710"/>
                    <a:pt x="271" y="710"/>
                  </a:cubicBezTo>
                  <a:cubicBezTo>
                    <a:pt x="272" y="709"/>
                    <a:pt x="272" y="709"/>
                    <a:pt x="272" y="709"/>
                  </a:cubicBezTo>
                  <a:cubicBezTo>
                    <a:pt x="272" y="709"/>
                    <a:pt x="272" y="709"/>
                    <a:pt x="272" y="709"/>
                  </a:cubicBezTo>
                  <a:cubicBezTo>
                    <a:pt x="273" y="709"/>
                    <a:pt x="273" y="709"/>
                    <a:pt x="273" y="709"/>
                  </a:cubicBezTo>
                  <a:cubicBezTo>
                    <a:pt x="273" y="709"/>
                    <a:pt x="273" y="709"/>
                    <a:pt x="273" y="709"/>
                  </a:cubicBezTo>
                  <a:cubicBezTo>
                    <a:pt x="274" y="708"/>
                    <a:pt x="274" y="708"/>
                    <a:pt x="274" y="708"/>
                  </a:cubicBezTo>
                  <a:cubicBezTo>
                    <a:pt x="274" y="708"/>
                    <a:pt x="274" y="708"/>
                    <a:pt x="274" y="708"/>
                  </a:cubicBezTo>
                  <a:cubicBezTo>
                    <a:pt x="275" y="708"/>
                    <a:pt x="275" y="708"/>
                    <a:pt x="275" y="708"/>
                  </a:cubicBezTo>
                  <a:cubicBezTo>
                    <a:pt x="275" y="708"/>
                    <a:pt x="275" y="708"/>
                    <a:pt x="275" y="708"/>
                  </a:cubicBezTo>
                  <a:cubicBezTo>
                    <a:pt x="277" y="707"/>
                    <a:pt x="277" y="707"/>
                    <a:pt x="277" y="707"/>
                  </a:cubicBezTo>
                  <a:cubicBezTo>
                    <a:pt x="277" y="707"/>
                    <a:pt x="277" y="707"/>
                    <a:pt x="277" y="707"/>
                  </a:cubicBezTo>
                  <a:cubicBezTo>
                    <a:pt x="278" y="706"/>
                    <a:pt x="278" y="706"/>
                    <a:pt x="278" y="706"/>
                  </a:cubicBezTo>
                  <a:cubicBezTo>
                    <a:pt x="278" y="706"/>
                    <a:pt x="278" y="706"/>
                    <a:pt x="278" y="706"/>
                  </a:cubicBezTo>
                  <a:cubicBezTo>
                    <a:pt x="279" y="705"/>
                    <a:pt x="279" y="705"/>
                    <a:pt x="279" y="705"/>
                  </a:cubicBezTo>
                  <a:cubicBezTo>
                    <a:pt x="279" y="705"/>
                    <a:pt x="279" y="705"/>
                    <a:pt x="279" y="705"/>
                  </a:cubicBezTo>
                  <a:cubicBezTo>
                    <a:pt x="280" y="704"/>
                    <a:pt x="280" y="704"/>
                    <a:pt x="280" y="704"/>
                  </a:cubicBezTo>
                  <a:cubicBezTo>
                    <a:pt x="280" y="704"/>
                    <a:pt x="280" y="704"/>
                    <a:pt x="280" y="704"/>
                  </a:cubicBezTo>
                  <a:cubicBezTo>
                    <a:pt x="281" y="703"/>
                    <a:pt x="281" y="703"/>
                    <a:pt x="281" y="703"/>
                  </a:cubicBezTo>
                  <a:cubicBezTo>
                    <a:pt x="281" y="703"/>
                    <a:pt x="281" y="703"/>
                    <a:pt x="281" y="703"/>
                  </a:cubicBezTo>
                  <a:cubicBezTo>
                    <a:pt x="282" y="701"/>
                    <a:pt x="282" y="701"/>
                    <a:pt x="282" y="701"/>
                  </a:cubicBezTo>
                  <a:cubicBezTo>
                    <a:pt x="282" y="701"/>
                    <a:pt x="282" y="701"/>
                    <a:pt x="282" y="701"/>
                  </a:cubicBezTo>
                  <a:cubicBezTo>
                    <a:pt x="283" y="700"/>
                    <a:pt x="283" y="700"/>
                    <a:pt x="283" y="700"/>
                  </a:cubicBezTo>
                  <a:cubicBezTo>
                    <a:pt x="283" y="700"/>
                    <a:pt x="283" y="700"/>
                    <a:pt x="283" y="700"/>
                  </a:cubicBezTo>
                  <a:cubicBezTo>
                    <a:pt x="284" y="701"/>
                    <a:pt x="284" y="701"/>
                    <a:pt x="284" y="701"/>
                  </a:cubicBezTo>
                  <a:cubicBezTo>
                    <a:pt x="284" y="701"/>
                    <a:pt x="284" y="701"/>
                    <a:pt x="284" y="701"/>
                  </a:cubicBezTo>
                  <a:cubicBezTo>
                    <a:pt x="283" y="703"/>
                    <a:pt x="283" y="703"/>
                    <a:pt x="283" y="703"/>
                  </a:cubicBezTo>
                  <a:cubicBezTo>
                    <a:pt x="283" y="703"/>
                    <a:pt x="283" y="703"/>
                    <a:pt x="283" y="703"/>
                  </a:cubicBezTo>
                  <a:cubicBezTo>
                    <a:pt x="282" y="704"/>
                    <a:pt x="282" y="704"/>
                    <a:pt x="282" y="704"/>
                  </a:cubicBezTo>
                  <a:cubicBezTo>
                    <a:pt x="282" y="704"/>
                    <a:pt x="282" y="704"/>
                    <a:pt x="282" y="704"/>
                  </a:cubicBezTo>
                  <a:cubicBezTo>
                    <a:pt x="280" y="706"/>
                    <a:pt x="280" y="706"/>
                    <a:pt x="280" y="706"/>
                  </a:cubicBezTo>
                  <a:cubicBezTo>
                    <a:pt x="280" y="706"/>
                    <a:pt x="280" y="706"/>
                    <a:pt x="280" y="706"/>
                  </a:cubicBezTo>
                  <a:cubicBezTo>
                    <a:pt x="279" y="707"/>
                    <a:pt x="279" y="707"/>
                    <a:pt x="279" y="707"/>
                  </a:cubicBezTo>
                  <a:cubicBezTo>
                    <a:pt x="279" y="707"/>
                    <a:pt x="279" y="707"/>
                    <a:pt x="279" y="707"/>
                  </a:cubicBezTo>
                  <a:cubicBezTo>
                    <a:pt x="277" y="709"/>
                    <a:pt x="277" y="709"/>
                    <a:pt x="277" y="709"/>
                  </a:cubicBezTo>
                  <a:cubicBezTo>
                    <a:pt x="277" y="709"/>
                    <a:pt x="277" y="709"/>
                    <a:pt x="277" y="709"/>
                  </a:cubicBezTo>
                  <a:cubicBezTo>
                    <a:pt x="276" y="711"/>
                    <a:pt x="276" y="711"/>
                    <a:pt x="276" y="711"/>
                  </a:cubicBezTo>
                  <a:cubicBezTo>
                    <a:pt x="276" y="711"/>
                    <a:pt x="276" y="711"/>
                    <a:pt x="276" y="711"/>
                  </a:cubicBezTo>
                  <a:cubicBezTo>
                    <a:pt x="274" y="713"/>
                    <a:pt x="274" y="713"/>
                    <a:pt x="274" y="713"/>
                  </a:cubicBezTo>
                  <a:cubicBezTo>
                    <a:pt x="274" y="713"/>
                    <a:pt x="274" y="713"/>
                    <a:pt x="274" y="713"/>
                  </a:cubicBezTo>
                  <a:cubicBezTo>
                    <a:pt x="274" y="715"/>
                    <a:pt x="274" y="715"/>
                    <a:pt x="274" y="715"/>
                  </a:cubicBezTo>
                  <a:cubicBezTo>
                    <a:pt x="274" y="715"/>
                    <a:pt x="274" y="715"/>
                    <a:pt x="274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1" y="715"/>
                    <a:pt x="271" y="715"/>
                    <a:pt x="271" y="715"/>
                  </a:cubicBezTo>
                  <a:cubicBezTo>
                    <a:pt x="271" y="715"/>
                    <a:pt x="271" y="715"/>
                    <a:pt x="271" y="715"/>
                  </a:cubicBezTo>
                  <a:cubicBezTo>
                    <a:pt x="271" y="716"/>
                    <a:pt x="271" y="716"/>
                    <a:pt x="271" y="716"/>
                  </a:cubicBezTo>
                  <a:cubicBezTo>
                    <a:pt x="271" y="716"/>
                    <a:pt x="271" y="716"/>
                    <a:pt x="271" y="716"/>
                  </a:cubicBezTo>
                  <a:cubicBezTo>
                    <a:pt x="270" y="716"/>
                    <a:pt x="270" y="716"/>
                    <a:pt x="270" y="716"/>
                  </a:cubicBezTo>
                  <a:cubicBezTo>
                    <a:pt x="270" y="716"/>
                    <a:pt x="270" y="716"/>
                    <a:pt x="270" y="716"/>
                  </a:cubicBezTo>
                  <a:cubicBezTo>
                    <a:pt x="270" y="716"/>
                    <a:pt x="270" y="716"/>
                    <a:pt x="270" y="716"/>
                  </a:cubicBezTo>
                  <a:close/>
                  <a:moveTo>
                    <a:pt x="562" y="715"/>
                  </a:moveTo>
                  <a:cubicBezTo>
                    <a:pt x="562" y="715"/>
                    <a:pt x="562" y="715"/>
                    <a:pt x="562" y="715"/>
                  </a:cubicBezTo>
                  <a:cubicBezTo>
                    <a:pt x="562" y="715"/>
                    <a:pt x="562" y="715"/>
                    <a:pt x="562" y="715"/>
                  </a:cubicBezTo>
                  <a:cubicBezTo>
                    <a:pt x="561" y="714"/>
                    <a:pt x="561" y="714"/>
                    <a:pt x="561" y="714"/>
                  </a:cubicBezTo>
                  <a:cubicBezTo>
                    <a:pt x="561" y="714"/>
                    <a:pt x="561" y="714"/>
                    <a:pt x="561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8" y="713"/>
                    <a:pt x="558" y="713"/>
                    <a:pt x="558" y="713"/>
                  </a:cubicBezTo>
                  <a:cubicBezTo>
                    <a:pt x="558" y="713"/>
                    <a:pt x="558" y="713"/>
                    <a:pt x="558" y="713"/>
                  </a:cubicBezTo>
                  <a:cubicBezTo>
                    <a:pt x="557" y="713"/>
                    <a:pt x="557" y="713"/>
                    <a:pt x="557" y="713"/>
                  </a:cubicBezTo>
                  <a:cubicBezTo>
                    <a:pt x="557" y="713"/>
                    <a:pt x="557" y="713"/>
                    <a:pt x="557" y="713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9" y="698"/>
                    <a:pt x="559" y="698"/>
                    <a:pt x="559" y="698"/>
                  </a:cubicBezTo>
                  <a:cubicBezTo>
                    <a:pt x="559" y="698"/>
                    <a:pt x="559" y="698"/>
                    <a:pt x="559" y="698"/>
                  </a:cubicBezTo>
                  <a:cubicBezTo>
                    <a:pt x="559" y="700"/>
                    <a:pt x="559" y="700"/>
                    <a:pt x="559" y="700"/>
                  </a:cubicBezTo>
                  <a:cubicBezTo>
                    <a:pt x="559" y="700"/>
                    <a:pt x="559" y="700"/>
                    <a:pt x="559" y="700"/>
                  </a:cubicBezTo>
                  <a:cubicBezTo>
                    <a:pt x="561" y="702"/>
                    <a:pt x="561" y="702"/>
                    <a:pt x="561" y="702"/>
                  </a:cubicBezTo>
                  <a:cubicBezTo>
                    <a:pt x="561" y="702"/>
                    <a:pt x="561" y="702"/>
                    <a:pt x="561" y="702"/>
                  </a:cubicBezTo>
                  <a:cubicBezTo>
                    <a:pt x="562" y="704"/>
                    <a:pt x="562" y="704"/>
                    <a:pt x="562" y="704"/>
                  </a:cubicBezTo>
                  <a:cubicBezTo>
                    <a:pt x="562" y="704"/>
                    <a:pt x="562" y="704"/>
                    <a:pt x="562" y="704"/>
                  </a:cubicBezTo>
                  <a:cubicBezTo>
                    <a:pt x="563" y="706"/>
                    <a:pt x="563" y="706"/>
                    <a:pt x="563" y="706"/>
                  </a:cubicBezTo>
                  <a:cubicBezTo>
                    <a:pt x="563" y="706"/>
                    <a:pt x="563" y="706"/>
                    <a:pt x="563" y="706"/>
                  </a:cubicBezTo>
                  <a:cubicBezTo>
                    <a:pt x="564" y="708"/>
                    <a:pt x="564" y="708"/>
                    <a:pt x="564" y="708"/>
                  </a:cubicBezTo>
                  <a:cubicBezTo>
                    <a:pt x="564" y="708"/>
                    <a:pt x="564" y="708"/>
                    <a:pt x="564" y="708"/>
                  </a:cubicBezTo>
                  <a:cubicBezTo>
                    <a:pt x="565" y="710"/>
                    <a:pt x="565" y="710"/>
                    <a:pt x="565" y="710"/>
                  </a:cubicBezTo>
                  <a:cubicBezTo>
                    <a:pt x="565" y="710"/>
                    <a:pt x="565" y="710"/>
                    <a:pt x="565" y="710"/>
                  </a:cubicBezTo>
                  <a:cubicBezTo>
                    <a:pt x="565" y="712"/>
                    <a:pt x="565" y="712"/>
                    <a:pt x="565" y="712"/>
                  </a:cubicBezTo>
                  <a:cubicBezTo>
                    <a:pt x="565" y="712"/>
                    <a:pt x="565" y="712"/>
                    <a:pt x="565" y="712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3" y="714"/>
                    <a:pt x="563" y="714"/>
                    <a:pt x="563" y="714"/>
                  </a:cubicBezTo>
                  <a:cubicBezTo>
                    <a:pt x="563" y="714"/>
                    <a:pt x="563" y="714"/>
                    <a:pt x="563" y="714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2" y="715"/>
                    <a:pt x="562" y="715"/>
                    <a:pt x="562" y="715"/>
                  </a:cubicBezTo>
                  <a:close/>
                  <a:moveTo>
                    <a:pt x="304" y="713"/>
                  </a:moveTo>
                  <a:cubicBezTo>
                    <a:pt x="302" y="712"/>
                    <a:pt x="302" y="712"/>
                    <a:pt x="302" y="712"/>
                  </a:cubicBezTo>
                  <a:cubicBezTo>
                    <a:pt x="302" y="712"/>
                    <a:pt x="302" y="712"/>
                    <a:pt x="302" y="712"/>
                  </a:cubicBezTo>
                  <a:cubicBezTo>
                    <a:pt x="301" y="711"/>
                    <a:pt x="301" y="711"/>
                    <a:pt x="301" y="711"/>
                  </a:cubicBezTo>
                  <a:cubicBezTo>
                    <a:pt x="301" y="711"/>
                    <a:pt x="301" y="711"/>
                    <a:pt x="301" y="711"/>
                  </a:cubicBezTo>
                  <a:cubicBezTo>
                    <a:pt x="300" y="710"/>
                    <a:pt x="300" y="710"/>
                    <a:pt x="300" y="710"/>
                  </a:cubicBezTo>
                  <a:cubicBezTo>
                    <a:pt x="300" y="710"/>
                    <a:pt x="300" y="710"/>
                    <a:pt x="300" y="710"/>
                  </a:cubicBezTo>
                  <a:cubicBezTo>
                    <a:pt x="298" y="708"/>
                    <a:pt x="298" y="708"/>
                    <a:pt x="298" y="708"/>
                  </a:cubicBezTo>
                  <a:cubicBezTo>
                    <a:pt x="298" y="708"/>
                    <a:pt x="298" y="708"/>
                    <a:pt x="298" y="708"/>
                  </a:cubicBezTo>
                  <a:cubicBezTo>
                    <a:pt x="296" y="708"/>
                    <a:pt x="296" y="708"/>
                    <a:pt x="296" y="708"/>
                  </a:cubicBezTo>
                  <a:cubicBezTo>
                    <a:pt x="296" y="708"/>
                    <a:pt x="296" y="708"/>
                    <a:pt x="296" y="708"/>
                  </a:cubicBezTo>
                  <a:cubicBezTo>
                    <a:pt x="294" y="707"/>
                    <a:pt x="294" y="707"/>
                    <a:pt x="294" y="707"/>
                  </a:cubicBezTo>
                  <a:cubicBezTo>
                    <a:pt x="294" y="707"/>
                    <a:pt x="294" y="707"/>
                    <a:pt x="294" y="707"/>
                  </a:cubicBezTo>
                  <a:cubicBezTo>
                    <a:pt x="292" y="706"/>
                    <a:pt x="292" y="706"/>
                    <a:pt x="292" y="706"/>
                  </a:cubicBezTo>
                  <a:cubicBezTo>
                    <a:pt x="292" y="706"/>
                    <a:pt x="292" y="706"/>
                    <a:pt x="292" y="706"/>
                  </a:cubicBezTo>
                  <a:cubicBezTo>
                    <a:pt x="291" y="706"/>
                    <a:pt x="291" y="706"/>
                    <a:pt x="291" y="706"/>
                  </a:cubicBezTo>
                  <a:cubicBezTo>
                    <a:pt x="291" y="706"/>
                    <a:pt x="291" y="706"/>
                    <a:pt x="291" y="706"/>
                  </a:cubicBezTo>
                  <a:cubicBezTo>
                    <a:pt x="291" y="705"/>
                    <a:pt x="291" y="705"/>
                    <a:pt x="291" y="705"/>
                  </a:cubicBezTo>
                  <a:cubicBezTo>
                    <a:pt x="291" y="705"/>
                    <a:pt x="291" y="705"/>
                    <a:pt x="291" y="705"/>
                  </a:cubicBezTo>
                  <a:cubicBezTo>
                    <a:pt x="292" y="705"/>
                    <a:pt x="292" y="705"/>
                    <a:pt x="292" y="705"/>
                  </a:cubicBezTo>
                  <a:cubicBezTo>
                    <a:pt x="292" y="705"/>
                    <a:pt x="292" y="705"/>
                    <a:pt x="292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5" y="705"/>
                    <a:pt x="295" y="705"/>
                    <a:pt x="295" y="705"/>
                  </a:cubicBezTo>
                  <a:cubicBezTo>
                    <a:pt x="295" y="705"/>
                    <a:pt x="295" y="705"/>
                    <a:pt x="295" y="705"/>
                  </a:cubicBezTo>
                  <a:cubicBezTo>
                    <a:pt x="296" y="705"/>
                    <a:pt x="296" y="705"/>
                    <a:pt x="296" y="705"/>
                  </a:cubicBezTo>
                  <a:cubicBezTo>
                    <a:pt x="296" y="705"/>
                    <a:pt x="296" y="705"/>
                    <a:pt x="296" y="705"/>
                  </a:cubicBezTo>
                  <a:cubicBezTo>
                    <a:pt x="297" y="705"/>
                    <a:pt x="297" y="705"/>
                    <a:pt x="297" y="705"/>
                  </a:cubicBezTo>
                  <a:cubicBezTo>
                    <a:pt x="297" y="705"/>
                    <a:pt x="297" y="705"/>
                    <a:pt x="297" y="705"/>
                  </a:cubicBezTo>
                  <a:cubicBezTo>
                    <a:pt x="298" y="705"/>
                    <a:pt x="298" y="705"/>
                    <a:pt x="298" y="705"/>
                  </a:cubicBezTo>
                  <a:cubicBezTo>
                    <a:pt x="298" y="705"/>
                    <a:pt x="298" y="705"/>
                    <a:pt x="298" y="705"/>
                  </a:cubicBezTo>
                  <a:cubicBezTo>
                    <a:pt x="299" y="705"/>
                    <a:pt x="299" y="705"/>
                    <a:pt x="299" y="705"/>
                  </a:cubicBezTo>
                  <a:cubicBezTo>
                    <a:pt x="299" y="705"/>
                    <a:pt x="299" y="705"/>
                    <a:pt x="299" y="705"/>
                  </a:cubicBezTo>
                  <a:cubicBezTo>
                    <a:pt x="300" y="704"/>
                    <a:pt x="300" y="704"/>
                    <a:pt x="300" y="704"/>
                  </a:cubicBezTo>
                  <a:cubicBezTo>
                    <a:pt x="300" y="704"/>
                    <a:pt x="300" y="704"/>
                    <a:pt x="300" y="70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8" y="684"/>
                    <a:pt x="298" y="684"/>
                    <a:pt x="298" y="684"/>
                  </a:cubicBezTo>
                  <a:cubicBezTo>
                    <a:pt x="298" y="684"/>
                    <a:pt x="298" y="684"/>
                    <a:pt x="298" y="684"/>
                  </a:cubicBezTo>
                  <a:cubicBezTo>
                    <a:pt x="298" y="683"/>
                    <a:pt x="298" y="683"/>
                    <a:pt x="298" y="683"/>
                  </a:cubicBezTo>
                  <a:cubicBezTo>
                    <a:pt x="298" y="683"/>
                    <a:pt x="298" y="683"/>
                    <a:pt x="298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2"/>
                    <a:pt x="297" y="682"/>
                    <a:pt x="297" y="682"/>
                  </a:cubicBezTo>
                  <a:cubicBezTo>
                    <a:pt x="297" y="682"/>
                    <a:pt x="297" y="682"/>
                    <a:pt x="297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8" y="680"/>
                    <a:pt x="298" y="680"/>
                    <a:pt x="298" y="680"/>
                  </a:cubicBezTo>
                  <a:cubicBezTo>
                    <a:pt x="298" y="680"/>
                    <a:pt x="298" y="680"/>
                    <a:pt x="298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300" y="679"/>
                    <a:pt x="300" y="679"/>
                    <a:pt x="300" y="679"/>
                  </a:cubicBezTo>
                  <a:cubicBezTo>
                    <a:pt x="300" y="679"/>
                    <a:pt x="300" y="679"/>
                    <a:pt x="300" y="679"/>
                  </a:cubicBezTo>
                  <a:cubicBezTo>
                    <a:pt x="301" y="679"/>
                    <a:pt x="301" y="679"/>
                    <a:pt x="301" y="679"/>
                  </a:cubicBezTo>
                  <a:cubicBezTo>
                    <a:pt x="301" y="679"/>
                    <a:pt x="301" y="679"/>
                    <a:pt x="301" y="679"/>
                  </a:cubicBezTo>
                  <a:cubicBezTo>
                    <a:pt x="302" y="669"/>
                    <a:pt x="302" y="669"/>
                    <a:pt x="302" y="669"/>
                  </a:cubicBezTo>
                  <a:cubicBezTo>
                    <a:pt x="302" y="669"/>
                    <a:pt x="302" y="669"/>
                    <a:pt x="302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2"/>
                    <a:pt x="302" y="662"/>
                    <a:pt x="302" y="662"/>
                  </a:cubicBezTo>
                  <a:cubicBezTo>
                    <a:pt x="302" y="662"/>
                    <a:pt x="302" y="662"/>
                    <a:pt x="302" y="662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298" y="663"/>
                    <a:pt x="298" y="663"/>
                    <a:pt x="298" y="663"/>
                  </a:cubicBezTo>
                  <a:cubicBezTo>
                    <a:pt x="298" y="663"/>
                    <a:pt x="298" y="663"/>
                    <a:pt x="298" y="663"/>
                  </a:cubicBezTo>
                  <a:cubicBezTo>
                    <a:pt x="296" y="664"/>
                    <a:pt x="296" y="664"/>
                    <a:pt x="296" y="664"/>
                  </a:cubicBezTo>
                  <a:cubicBezTo>
                    <a:pt x="296" y="664"/>
                    <a:pt x="296" y="664"/>
                    <a:pt x="296" y="664"/>
                  </a:cubicBezTo>
                  <a:cubicBezTo>
                    <a:pt x="294" y="667"/>
                    <a:pt x="294" y="667"/>
                    <a:pt x="294" y="667"/>
                  </a:cubicBezTo>
                  <a:cubicBezTo>
                    <a:pt x="294" y="667"/>
                    <a:pt x="294" y="667"/>
                    <a:pt x="294" y="667"/>
                  </a:cubicBezTo>
                  <a:cubicBezTo>
                    <a:pt x="293" y="668"/>
                    <a:pt x="293" y="668"/>
                    <a:pt x="293" y="668"/>
                  </a:cubicBezTo>
                  <a:cubicBezTo>
                    <a:pt x="293" y="668"/>
                    <a:pt x="293" y="668"/>
                    <a:pt x="293" y="668"/>
                  </a:cubicBezTo>
                  <a:cubicBezTo>
                    <a:pt x="292" y="671"/>
                    <a:pt x="292" y="671"/>
                    <a:pt x="292" y="671"/>
                  </a:cubicBezTo>
                  <a:cubicBezTo>
                    <a:pt x="292" y="671"/>
                    <a:pt x="292" y="671"/>
                    <a:pt x="292" y="671"/>
                  </a:cubicBezTo>
                  <a:cubicBezTo>
                    <a:pt x="291" y="673"/>
                    <a:pt x="291" y="673"/>
                    <a:pt x="291" y="673"/>
                  </a:cubicBezTo>
                  <a:cubicBezTo>
                    <a:pt x="291" y="673"/>
                    <a:pt x="291" y="673"/>
                    <a:pt x="291" y="673"/>
                  </a:cubicBezTo>
                  <a:cubicBezTo>
                    <a:pt x="289" y="675"/>
                    <a:pt x="289" y="675"/>
                    <a:pt x="289" y="675"/>
                  </a:cubicBezTo>
                  <a:cubicBezTo>
                    <a:pt x="289" y="675"/>
                    <a:pt x="289" y="675"/>
                    <a:pt x="289" y="675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6"/>
                    <a:pt x="285" y="676"/>
                    <a:pt x="285" y="676"/>
                  </a:cubicBezTo>
                  <a:cubicBezTo>
                    <a:pt x="285" y="676"/>
                    <a:pt x="285" y="676"/>
                    <a:pt x="285" y="676"/>
                  </a:cubicBezTo>
                  <a:cubicBezTo>
                    <a:pt x="284" y="675"/>
                    <a:pt x="284" y="675"/>
                    <a:pt x="284" y="675"/>
                  </a:cubicBezTo>
                  <a:cubicBezTo>
                    <a:pt x="284" y="675"/>
                    <a:pt x="284" y="675"/>
                    <a:pt x="284" y="675"/>
                  </a:cubicBezTo>
                  <a:cubicBezTo>
                    <a:pt x="284" y="674"/>
                    <a:pt x="284" y="674"/>
                    <a:pt x="284" y="674"/>
                  </a:cubicBezTo>
                  <a:cubicBezTo>
                    <a:pt x="284" y="674"/>
                    <a:pt x="284" y="674"/>
                    <a:pt x="284" y="674"/>
                  </a:cubicBezTo>
                  <a:cubicBezTo>
                    <a:pt x="284" y="673"/>
                    <a:pt x="284" y="673"/>
                    <a:pt x="284" y="673"/>
                  </a:cubicBezTo>
                  <a:cubicBezTo>
                    <a:pt x="284" y="673"/>
                    <a:pt x="284" y="673"/>
                    <a:pt x="284" y="673"/>
                  </a:cubicBezTo>
                  <a:cubicBezTo>
                    <a:pt x="285" y="672"/>
                    <a:pt x="285" y="672"/>
                    <a:pt x="285" y="672"/>
                  </a:cubicBezTo>
                  <a:cubicBezTo>
                    <a:pt x="285" y="672"/>
                    <a:pt x="285" y="672"/>
                    <a:pt x="285" y="672"/>
                  </a:cubicBezTo>
                  <a:cubicBezTo>
                    <a:pt x="286" y="671"/>
                    <a:pt x="286" y="671"/>
                    <a:pt x="286" y="671"/>
                  </a:cubicBezTo>
                  <a:cubicBezTo>
                    <a:pt x="286" y="671"/>
                    <a:pt x="286" y="671"/>
                    <a:pt x="286" y="671"/>
                  </a:cubicBezTo>
                  <a:cubicBezTo>
                    <a:pt x="287" y="670"/>
                    <a:pt x="287" y="670"/>
                    <a:pt x="287" y="670"/>
                  </a:cubicBezTo>
                  <a:cubicBezTo>
                    <a:pt x="287" y="670"/>
                    <a:pt x="287" y="670"/>
                    <a:pt x="287" y="670"/>
                  </a:cubicBezTo>
                  <a:cubicBezTo>
                    <a:pt x="287" y="668"/>
                    <a:pt x="287" y="668"/>
                    <a:pt x="287" y="668"/>
                  </a:cubicBezTo>
                  <a:cubicBezTo>
                    <a:pt x="287" y="668"/>
                    <a:pt x="287" y="668"/>
                    <a:pt x="287" y="668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5"/>
                    <a:pt x="289" y="665"/>
                    <a:pt x="289" y="665"/>
                  </a:cubicBezTo>
                  <a:cubicBezTo>
                    <a:pt x="289" y="665"/>
                    <a:pt x="289" y="665"/>
                    <a:pt x="289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4"/>
                    <a:pt x="290" y="664"/>
                    <a:pt x="290" y="664"/>
                  </a:cubicBezTo>
                  <a:cubicBezTo>
                    <a:pt x="290" y="664"/>
                    <a:pt x="290" y="664"/>
                    <a:pt x="290" y="664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8"/>
                    <a:pt x="289" y="668"/>
                    <a:pt x="289" y="668"/>
                  </a:cubicBezTo>
                  <a:cubicBezTo>
                    <a:pt x="289" y="668"/>
                    <a:pt x="289" y="668"/>
                    <a:pt x="289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1" y="668"/>
                    <a:pt x="291" y="668"/>
                    <a:pt x="291" y="668"/>
                  </a:cubicBezTo>
                  <a:cubicBezTo>
                    <a:pt x="291" y="668"/>
                    <a:pt x="291" y="668"/>
                    <a:pt x="291" y="668"/>
                  </a:cubicBezTo>
                  <a:cubicBezTo>
                    <a:pt x="292" y="667"/>
                    <a:pt x="292" y="667"/>
                    <a:pt x="292" y="667"/>
                  </a:cubicBezTo>
                  <a:cubicBezTo>
                    <a:pt x="292" y="667"/>
                    <a:pt x="292" y="667"/>
                    <a:pt x="292" y="667"/>
                  </a:cubicBezTo>
                  <a:cubicBezTo>
                    <a:pt x="293" y="666"/>
                    <a:pt x="293" y="666"/>
                    <a:pt x="293" y="666"/>
                  </a:cubicBezTo>
                  <a:cubicBezTo>
                    <a:pt x="293" y="666"/>
                    <a:pt x="293" y="666"/>
                    <a:pt x="293" y="666"/>
                  </a:cubicBezTo>
                  <a:cubicBezTo>
                    <a:pt x="294" y="665"/>
                    <a:pt x="294" y="665"/>
                    <a:pt x="294" y="665"/>
                  </a:cubicBezTo>
                  <a:cubicBezTo>
                    <a:pt x="294" y="665"/>
                    <a:pt x="294" y="665"/>
                    <a:pt x="294" y="665"/>
                  </a:cubicBezTo>
                  <a:cubicBezTo>
                    <a:pt x="295" y="664"/>
                    <a:pt x="295" y="664"/>
                    <a:pt x="295" y="664"/>
                  </a:cubicBezTo>
                  <a:cubicBezTo>
                    <a:pt x="295" y="664"/>
                    <a:pt x="295" y="664"/>
                    <a:pt x="295" y="664"/>
                  </a:cubicBezTo>
                  <a:cubicBezTo>
                    <a:pt x="295" y="663"/>
                    <a:pt x="295" y="663"/>
                    <a:pt x="295" y="663"/>
                  </a:cubicBezTo>
                  <a:cubicBezTo>
                    <a:pt x="295" y="663"/>
                    <a:pt x="295" y="663"/>
                    <a:pt x="295" y="663"/>
                  </a:cubicBezTo>
                  <a:cubicBezTo>
                    <a:pt x="296" y="663"/>
                    <a:pt x="296" y="663"/>
                    <a:pt x="296" y="663"/>
                  </a:cubicBezTo>
                  <a:cubicBezTo>
                    <a:pt x="296" y="663"/>
                    <a:pt x="296" y="663"/>
                    <a:pt x="296" y="663"/>
                  </a:cubicBezTo>
                  <a:cubicBezTo>
                    <a:pt x="300" y="659"/>
                    <a:pt x="300" y="659"/>
                    <a:pt x="300" y="659"/>
                  </a:cubicBezTo>
                  <a:cubicBezTo>
                    <a:pt x="300" y="659"/>
                    <a:pt x="300" y="659"/>
                    <a:pt x="300" y="659"/>
                  </a:cubicBezTo>
                  <a:cubicBezTo>
                    <a:pt x="301" y="659"/>
                    <a:pt x="301" y="659"/>
                    <a:pt x="301" y="659"/>
                  </a:cubicBezTo>
                  <a:cubicBezTo>
                    <a:pt x="301" y="659"/>
                    <a:pt x="301" y="659"/>
                    <a:pt x="301" y="659"/>
                  </a:cubicBezTo>
                  <a:cubicBezTo>
                    <a:pt x="301" y="658"/>
                    <a:pt x="301" y="658"/>
                    <a:pt x="301" y="658"/>
                  </a:cubicBezTo>
                  <a:cubicBezTo>
                    <a:pt x="301" y="658"/>
                    <a:pt x="301" y="658"/>
                    <a:pt x="301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7"/>
                    <a:pt x="302" y="657"/>
                    <a:pt x="302" y="657"/>
                  </a:cubicBezTo>
                  <a:cubicBezTo>
                    <a:pt x="302" y="657"/>
                    <a:pt x="302" y="657"/>
                    <a:pt x="302" y="657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5"/>
                    <a:pt x="302" y="655"/>
                    <a:pt x="302" y="655"/>
                  </a:cubicBezTo>
                  <a:cubicBezTo>
                    <a:pt x="302" y="655"/>
                    <a:pt x="302" y="655"/>
                    <a:pt x="302" y="655"/>
                  </a:cubicBezTo>
                  <a:cubicBezTo>
                    <a:pt x="302" y="654"/>
                    <a:pt x="302" y="654"/>
                    <a:pt x="302" y="654"/>
                  </a:cubicBezTo>
                  <a:cubicBezTo>
                    <a:pt x="302" y="654"/>
                    <a:pt x="302" y="654"/>
                    <a:pt x="302" y="654"/>
                  </a:cubicBezTo>
                  <a:cubicBezTo>
                    <a:pt x="296" y="656"/>
                    <a:pt x="296" y="656"/>
                    <a:pt x="296" y="656"/>
                  </a:cubicBezTo>
                  <a:cubicBezTo>
                    <a:pt x="296" y="656"/>
                    <a:pt x="296" y="656"/>
                    <a:pt x="296" y="656"/>
                  </a:cubicBezTo>
                  <a:cubicBezTo>
                    <a:pt x="302" y="652"/>
                    <a:pt x="302" y="652"/>
                    <a:pt x="302" y="652"/>
                  </a:cubicBezTo>
                  <a:cubicBezTo>
                    <a:pt x="302" y="652"/>
                    <a:pt x="302" y="652"/>
                    <a:pt x="302" y="652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0"/>
                    <a:pt x="302" y="650"/>
                    <a:pt x="302" y="650"/>
                  </a:cubicBezTo>
                  <a:cubicBezTo>
                    <a:pt x="302" y="650"/>
                    <a:pt x="302" y="650"/>
                    <a:pt x="302" y="650"/>
                  </a:cubicBezTo>
                  <a:cubicBezTo>
                    <a:pt x="303" y="650"/>
                    <a:pt x="303" y="650"/>
                    <a:pt x="303" y="650"/>
                  </a:cubicBezTo>
                  <a:cubicBezTo>
                    <a:pt x="303" y="650"/>
                    <a:pt x="303" y="650"/>
                    <a:pt x="303" y="650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8"/>
                    <a:pt x="303" y="648"/>
                    <a:pt x="303" y="648"/>
                  </a:cubicBezTo>
                  <a:cubicBezTo>
                    <a:pt x="303" y="648"/>
                    <a:pt x="303" y="648"/>
                    <a:pt x="303" y="648"/>
                  </a:cubicBezTo>
                  <a:cubicBezTo>
                    <a:pt x="303" y="647"/>
                    <a:pt x="303" y="647"/>
                    <a:pt x="303" y="647"/>
                  </a:cubicBezTo>
                  <a:cubicBezTo>
                    <a:pt x="303" y="647"/>
                    <a:pt x="303" y="647"/>
                    <a:pt x="303" y="647"/>
                  </a:cubicBezTo>
                  <a:cubicBezTo>
                    <a:pt x="302" y="647"/>
                    <a:pt x="302" y="647"/>
                    <a:pt x="302" y="647"/>
                  </a:cubicBezTo>
                  <a:cubicBezTo>
                    <a:pt x="302" y="647"/>
                    <a:pt x="302" y="647"/>
                    <a:pt x="302" y="647"/>
                  </a:cubicBezTo>
                  <a:cubicBezTo>
                    <a:pt x="296" y="651"/>
                    <a:pt x="296" y="651"/>
                    <a:pt x="296" y="651"/>
                  </a:cubicBezTo>
                  <a:cubicBezTo>
                    <a:pt x="296" y="651"/>
                    <a:pt x="296" y="651"/>
                    <a:pt x="296" y="651"/>
                  </a:cubicBezTo>
                  <a:cubicBezTo>
                    <a:pt x="295" y="652"/>
                    <a:pt x="295" y="652"/>
                    <a:pt x="295" y="652"/>
                  </a:cubicBezTo>
                  <a:cubicBezTo>
                    <a:pt x="295" y="652"/>
                    <a:pt x="295" y="652"/>
                    <a:pt x="295" y="652"/>
                  </a:cubicBezTo>
                  <a:cubicBezTo>
                    <a:pt x="294" y="653"/>
                    <a:pt x="294" y="653"/>
                    <a:pt x="294" y="653"/>
                  </a:cubicBezTo>
                  <a:cubicBezTo>
                    <a:pt x="294" y="653"/>
                    <a:pt x="294" y="653"/>
                    <a:pt x="294" y="653"/>
                  </a:cubicBezTo>
                  <a:cubicBezTo>
                    <a:pt x="293" y="654"/>
                    <a:pt x="293" y="654"/>
                    <a:pt x="293" y="654"/>
                  </a:cubicBezTo>
                  <a:cubicBezTo>
                    <a:pt x="293" y="654"/>
                    <a:pt x="293" y="654"/>
                    <a:pt x="293" y="654"/>
                  </a:cubicBezTo>
                  <a:cubicBezTo>
                    <a:pt x="292" y="655"/>
                    <a:pt x="292" y="655"/>
                    <a:pt x="292" y="655"/>
                  </a:cubicBezTo>
                  <a:cubicBezTo>
                    <a:pt x="292" y="655"/>
                    <a:pt x="292" y="655"/>
                    <a:pt x="292" y="655"/>
                  </a:cubicBezTo>
                  <a:cubicBezTo>
                    <a:pt x="290" y="656"/>
                    <a:pt x="290" y="656"/>
                    <a:pt x="290" y="656"/>
                  </a:cubicBezTo>
                  <a:cubicBezTo>
                    <a:pt x="290" y="656"/>
                    <a:pt x="290" y="656"/>
                    <a:pt x="290" y="656"/>
                  </a:cubicBezTo>
                  <a:cubicBezTo>
                    <a:pt x="289" y="656"/>
                    <a:pt x="289" y="656"/>
                    <a:pt x="289" y="656"/>
                  </a:cubicBezTo>
                  <a:cubicBezTo>
                    <a:pt x="289" y="656"/>
                    <a:pt x="289" y="656"/>
                    <a:pt x="289" y="656"/>
                  </a:cubicBezTo>
                  <a:cubicBezTo>
                    <a:pt x="287" y="656"/>
                    <a:pt x="287" y="656"/>
                    <a:pt x="287" y="656"/>
                  </a:cubicBezTo>
                  <a:cubicBezTo>
                    <a:pt x="287" y="656"/>
                    <a:pt x="287" y="656"/>
                    <a:pt x="287" y="656"/>
                  </a:cubicBezTo>
                  <a:cubicBezTo>
                    <a:pt x="286" y="656"/>
                    <a:pt x="286" y="656"/>
                    <a:pt x="286" y="656"/>
                  </a:cubicBezTo>
                  <a:cubicBezTo>
                    <a:pt x="286" y="656"/>
                    <a:pt x="286" y="656"/>
                    <a:pt x="286" y="656"/>
                  </a:cubicBezTo>
                  <a:cubicBezTo>
                    <a:pt x="285" y="656"/>
                    <a:pt x="285" y="656"/>
                    <a:pt x="285" y="656"/>
                  </a:cubicBezTo>
                  <a:cubicBezTo>
                    <a:pt x="285" y="656"/>
                    <a:pt x="285" y="656"/>
                    <a:pt x="285" y="656"/>
                  </a:cubicBezTo>
                  <a:cubicBezTo>
                    <a:pt x="284" y="656"/>
                    <a:pt x="284" y="656"/>
                    <a:pt x="284" y="656"/>
                  </a:cubicBezTo>
                  <a:cubicBezTo>
                    <a:pt x="284" y="656"/>
                    <a:pt x="284" y="656"/>
                    <a:pt x="284" y="656"/>
                  </a:cubicBezTo>
                  <a:cubicBezTo>
                    <a:pt x="283" y="656"/>
                    <a:pt x="283" y="656"/>
                    <a:pt x="283" y="656"/>
                  </a:cubicBezTo>
                  <a:cubicBezTo>
                    <a:pt x="283" y="656"/>
                    <a:pt x="283" y="656"/>
                    <a:pt x="283" y="656"/>
                  </a:cubicBezTo>
                  <a:cubicBezTo>
                    <a:pt x="282" y="656"/>
                    <a:pt x="282" y="656"/>
                    <a:pt x="282" y="656"/>
                  </a:cubicBezTo>
                  <a:cubicBezTo>
                    <a:pt x="282" y="656"/>
                    <a:pt x="282" y="656"/>
                    <a:pt x="282" y="656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8" y="650"/>
                    <a:pt x="288" y="650"/>
                    <a:pt x="288" y="650"/>
                  </a:cubicBezTo>
                  <a:cubicBezTo>
                    <a:pt x="288" y="650"/>
                    <a:pt x="288" y="650"/>
                    <a:pt x="288" y="650"/>
                  </a:cubicBezTo>
                  <a:cubicBezTo>
                    <a:pt x="302" y="644"/>
                    <a:pt x="302" y="644"/>
                    <a:pt x="302" y="644"/>
                  </a:cubicBezTo>
                  <a:cubicBezTo>
                    <a:pt x="302" y="644"/>
                    <a:pt x="302" y="644"/>
                    <a:pt x="302" y="644"/>
                  </a:cubicBezTo>
                  <a:cubicBezTo>
                    <a:pt x="302" y="642"/>
                    <a:pt x="302" y="642"/>
                    <a:pt x="302" y="642"/>
                  </a:cubicBezTo>
                  <a:cubicBezTo>
                    <a:pt x="302" y="642"/>
                    <a:pt x="302" y="642"/>
                    <a:pt x="302" y="642"/>
                  </a:cubicBezTo>
                  <a:cubicBezTo>
                    <a:pt x="303" y="639"/>
                    <a:pt x="303" y="639"/>
                    <a:pt x="303" y="639"/>
                  </a:cubicBezTo>
                  <a:cubicBezTo>
                    <a:pt x="303" y="639"/>
                    <a:pt x="303" y="639"/>
                    <a:pt x="303" y="639"/>
                  </a:cubicBezTo>
                  <a:cubicBezTo>
                    <a:pt x="303" y="636"/>
                    <a:pt x="303" y="636"/>
                    <a:pt x="303" y="636"/>
                  </a:cubicBezTo>
                  <a:cubicBezTo>
                    <a:pt x="303" y="636"/>
                    <a:pt x="303" y="636"/>
                    <a:pt x="303" y="636"/>
                  </a:cubicBezTo>
                  <a:cubicBezTo>
                    <a:pt x="303" y="632"/>
                    <a:pt x="303" y="632"/>
                    <a:pt x="303" y="632"/>
                  </a:cubicBezTo>
                  <a:cubicBezTo>
                    <a:pt x="303" y="632"/>
                    <a:pt x="303" y="632"/>
                    <a:pt x="303" y="632"/>
                  </a:cubicBezTo>
                  <a:cubicBezTo>
                    <a:pt x="302" y="630"/>
                    <a:pt x="302" y="630"/>
                    <a:pt x="302" y="630"/>
                  </a:cubicBezTo>
                  <a:cubicBezTo>
                    <a:pt x="302" y="630"/>
                    <a:pt x="302" y="630"/>
                    <a:pt x="302" y="630"/>
                  </a:cubicBezTo>
                  <a:cubicBezTo>
                    <a:pt x="302" y="627"/>
                    <a:pt x="302" y="627"/>
                    <a:pt x="302" y="627"/>
                  </a:cubicBezTo>
                  <a:cubicBezTo>
                    <a:pt x="302" y="627"/>
                    <a:pt x="302" y="627"/>
                    <a:pt x="302" y="627"/>
                  </a:cubicBezTo>
                  <a:cubicBezTo>
                    <a:pt x="302" y="624"/>
                    <a:pt x="302" y="624"/>
                    <a:pt x="302" y="624"/>
                  </a:cubicBezTo>
                  <a:cubicBezTo>
                    <a:pt x="302" y="624"/>
                    <a:pt x="302" y="624"/>
                    <a:pt x="302" y="624"/>
                  </a:cubicBezTo>
                  <a:cubicBezTo>
                    <a:pt x="302" y="621"/>
                    <a:pt x="302" y="621"/>
                    <a:pt x="302" y="621"/>
                  </a:cubicBezTo>
                  <a:cubicBezTo>
                    <a:pt x="303" y="621"/>
                    <a:pt x="303" y="621"/>
                    <a:pt x="303" y="621"/>
                  </a:cubicBezTo>
                  <a:cubicBezTo>
                    <a:pt x="309" y="625"/>
                    <a:pt x="309" y="625"/>
                    <a:pt x="309" y="625"/>
                  </a:cubicBezTo>
                  <a:cubicBezTo>
                    <a:pt x="309" y="625"/>
                    <a:pt x="309" y="625"/>
                    <a:pt x="309" y="625"/>
                  </a:cubicBezTo>
                  <a:cubicBezTo>
                    <a:pt x="309" y="627"/>
                    <a:pt x="309" y="627"/>
                    <a:pt x="309" y="627"/>
                  </a:cubicBezTo>
                  <a:cubicBezTo>
                    <a:pt x="309" y="627"/>
                    <a:pt x="309" y="627"/>
                    <a:pt x="309" y="627"/>
                  </a:cubicBezTo>
                  <a:cubicBezTo>
                    <a:pt x="309" y="628"/>
                    <a:pt x="309" y="628"/>
                    <a:pt x="309" y="628"/>
                  </a:cubicBezTo>
                  <a:cubicBezTo>
                    <a:pt x="309" y="628"/>
                    <a:pt x="309" y="628"/>
                    <a:pt x="309" y="628"/>
                  </a:cubicBezTo>
                  <a:cubicBezTo>
                    <a:pt x="309" y="630"/>
                    <a:pt x="309" y="630"/>
                    <a:pt x="309" y="630"/>
                  </a:cubicBezTo>
                  <a:cubicBezTo>
                    <a:pt x="309" y="630"/>
                    <a:pt x="309" y="630"/>
                    <a:pt x="309" y="630"/>
                  </a:cubicBezTo>
                  <a:cubicBezTo>
                    <a:pt x="309" y="631"/>
                    <a:pt x="309" y="631"/>
                    <a:pt x="309" y="631"/>
                  </a:cubicBezTo>
                  <a:cubicBezTo>
                    <a:pt x="309" y="631"/>
                    <a:pt x="309" y="631"/>
                    <a:pt x="309" y="631"/>
                  </a:cubicBezTo>
                  <a:cubicBezTo>
                    <a:pt x="309" y="633"/>
                    <a:pt x="309" y="633"/>
                    <a:pt x="309" y="633"/>
                  </a:cubicBezTo>
                  <a:cubicBezTo>
                    <a:pt x="309" y="633"/>
                    <a:pt x="309" y="633"/>
                    <a:pt x="309" y="633"/>
                  </a:cubicBezTo>
                  <a:cubicBezTo>
                    <a:pt x="308" y="634"/>
                    <a:pt x="308" y="634"/>
                    <a:pt x="308" y="634"/>
                  </a:cubicBezTo>
                  <a:cubicBezTo>
                    <a:pt x="308" y="634"/>
                    <a:pt x="308" y="634"/>
                    <a:pt x="308" y="634"/>
                  </a:cubicBezTo>
                  <a:cubicBezTo>
                    <a:pt x="308" y="635"/>
                    <a:pt x="308" y="635"/>
                    <a:pt x="308" y="635"/>
                  </a:cubicBezTo>
                  <a:cubicBezTo>
                    <a:pt x="308" y="635"/>
                    <a:pt x="308" y="635"/>
                    <a:pt x="308" y="635"/>
                  </a:cubicBezTo>
                  <a:cubicBezTo>
                    <a:pt x="308" y="636"/>
                    <a:pt x="308" y="636"/>
                    <a:pt x="308" y="636"/>
                  </a:cubicBezTo>
                  <a:cubicBezTo>
                    <a:pt x="308" y="636"/>
                    <a:pt x="308" y="636"/>
                    <a:pt x="308" y="636"/>
                  </a:cubicBezTo>
                  <a:cubicBezTo>
                    <a:pt x="307" y="637"/>
                    <a:pt x="307" y="637"/>
                    <a:pt x="307" y="637"/>
                  </a:cubicBezTo>
                  <a:cubicBezTo>
                    <a:pt x="307" y="637"/>
                    <a:pt x="307" y="637"/>
                    <a:pt x="307" y="637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40"/>
                    <a:pt x="307" y="640"/>
                    <a:pt x="307" y="640"/>
                  </a:cubicBezTo>
                  <a:cubicBezTo>
                    <a:pt x="307" y="640"/>
                    <a:pt x="307" y="640"/>
                    <a:pt x="307" y="640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8" y="642"/>
                    <a:pt x="308" y="642"/>
                    <a:pt x="308" y="642"/>
                  </a:cubicBezTo>
                  <a:cubicBezTo>
                    <a:pt x="308" y="642"/>
                    <a:pt x="308" y="642"/>
                    <a:pt x="308" y="642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07" y="649"/>
                    <a:pt x="307" y="649"/>
                    <a:pt x="307" y="649"/>
                  </a:cubicBezTo>
                  <a:cubicBezTo>
                    <a:pt x="307" y="649"/>
                    <a:pt x="307" y="649"/>
                    <a:pt x="307" y="649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3"/>
                    <a:pt x="306" y="653"/>
                    <a:pt x="306" y="653"/>
                  </a:cubicBezTo>
                  <a:cubicBezTo>
                    <a:pt x="306" y="653"/>
                    <a:pt x="306" y="653"/>
                    <a:pt x="306" y="653"/>
                  </a:cubicBezTo>
                  <a:cubicBezTo>
                    <a:pt x="307" y="653"/>
                    <a:pt x="307" y="653"/>
                    <a:pt x="307" y="653"/>
                  </a:cubicBezTo>
                  <a:cubicBezTo>
                    <a:pt x="307" y="653"/>
                    <a:pt x="307" y="653"/>
                    <a:pt x="307" y="653"/>
                  </a:cubicBezTo>
                  <a:cubicBezTo>
                    <a:pt x="308" y="653"/>
                    <a:pt x="308" y="653"/>
                    <a:pt x="308" y="653"/>
                  </a:cubicBezTo>
                  <a:cubicBezTo>
                    <a:pt x="308" y="653"/>
                    <a:pt x="308" y="653"/>
                    <a:pt x="308" y="653"/>
                  </a:cubicBezTo>
                  <a:cubicBezTo>
                    <a:pt x="310" y="652"/>
                    <a:pt x="310" y="652"/>
                    <a:pt x="310" y="652"/>
                  </a:cubicBezTo>
                  <a:cubicBezTo>
                    <a:pt x="310" y="652"/>
                    <a:pt x="310" y="652"/>
                    <a:pt x="310" y="652"/>
                  </a:cubicBezTo>
                  <a:cubicBezTo>
                    <a:pt x="311" y="650"/>
                    <a:pt x="311" y="650"/>
                    <a:pt x="311" y="650"/>
                  </a:cubicBezTo>
                  <a:cubicBezTo>
                    <a:pt x="311" y="650"/>
                    <a:pt x="311" y="650"/>
                    <a:pt x="311" y="650"/>
                  </a:cubicBezTo>
                  <a:cubicBezTo>
                    <a:pt x="312" y="649"/>
                    <a:pt x="312" y="649"/>
                    <a:pt x="312" y="649"/>
                  </a:cubicBezTo>
                  <a:cubicBezTo>
                    <a:pt x="312" y="649"/>
                    <a:pt x="312" y="649"/>
                    <a:pt x="312" y="649"/>
                  </a:cubicBezTo>
                  <a:cubicBezTo>
                    <a:pt x="314" y="649"/>
                    <a:pt x="314" y="649"/>
                    <a:pt x="314" y="649"/>
                  </a:cubicBezTo>
                  <a:cubicBezTo>
                    <a:pt x="314" y="649"/>
                    <a:pt x="314" y="649"/>
                    <a:pt x="314" y="649"/>
                  </a:cubicBezTo>
                  <a:cubicBezTo>
                    <a:pt x="315" y="648"/>
                    <a:pt x="315" y="648"/>
                    <a:pt x="315" y="648"/>
                  </a:cubicBezTo>
                  <a:cubicBezTo>
                    <a:pt x="315" y="648"/>
                    <a:pt x="315" y="648"/>
                    <a:pt x="315" y="648"/>
                  </a:cubicBezTo>
                  <a:cubicBezTo>
                    <a:pt x="317" y="648"/>
                    <a:pt x="317" y="648"/>
                    <a:pt x="317" y="648"/>
                  </a:cubicBezTo>
                  <a:cubicBezTo>
                    <a:pt x="317" y="648"/>
                    <a:pt x="317" y="648"/>
                    <a:pt x="317" y="648"/>
                  </a:cubicBezTo>
                  <a:cubicBezTo>
                    <a:pt x="319" y="648"/>
                    <a:pt x="319" y="648"/>
                    <a:pt x="319" y="648"/>
                  </a:cubicBezTo>
                  <a:cubicBezTo>
                    <a:pt x="319" y="648"/>
                    <a:pt x="319" y="648"/>
                    <a:pt x="319" y="648"/>
                  </a:cubicBezTo>
                  <a:cubicBezTo>
                    <a:pt x="320" y="648"/>
                    <a:pt x="320" y="648"/>
                    <a:pt x="320" y="648"/>
                  </a:cubicBezTo>
                  <a:cubicBezTo>
                    <a:pt x="320" y="648"/>
                    <a:pt x="320" y="648"/>
                    <a:pt x="320" y="648"/>
                  </a:cubicBezTo>
                  <a:cubicBezTo>
                    <a:pt x="320" y="649"/>
                    <a:pt x="320" y="649"/>
                    <a:pt x="320" y="649"/>
                  </a:cubicBezTo>
                  <a:cubicBezTo>
                    <a:pt x="320" y="649"/>
                    <a:pt x="320" y="649"/>
                    <a:pt x="320" y="649"/>
                  </a:cubicBezTo>
                  <a:cubicBezTo>
                    <a:pt x="321" y="649"/>
                    <a:pt x="321" y="649"/>
                    <a:pt x="321" y="649"/>
                  </a:cubicBezTo>
                  <a:cubicBezTo>
                    <a:pt x="321" y="649"/>
                    <a:pt x="321" y="649"/>
                    <a:pt x="321" y="649"/>
                  </a:cubicBezTo>
                  <a:cubicBezTo>
                    <a:pt x="321" y="650"/>
                    <a:pt x="321" y="650"/>
                    <a:pt x="321" y="650"/>
                  </a:cubicBezTo>
                  <a:cubicBezTo>
                    <a:pt x="321" y="650"/>
                    <a:pt x="321" y="650"/>
                    <a:pt x="321" y="650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2"/>
                    <a:pt x="321" y="652"/>
                    <a:pt x="321" y="652"/>
                  </a:cubicBezTo>
                  <a:cubicBezTo>
                    <a:pt x="321" y="652"/>
                    <a:pt x="321" y="652"/>
                    <a:pt x="321" y="652"/>
                  </a:cubicBezTo>
                  <a:cubicBezTo>
                    <a:pt x="322" y="653"/>
                    <a:pt x="322" y="653"/>
                    <a:pt x="322" y="653"/>
                  </a:cubicBezTo>
                  <a:cubicBezTo>
                    <a:pt x="322" y="653"/>
                    <a:pt x="322" y="653"/>
                    <a:pt x="322" y="653"/>
                  </a:cubicBezTo>
                  <a:cubicBezTo>
                    <a:pt x="315" y="659"/>
                    <a:pt x="315" y="659"/>
                    <a:pt x="315" y="659"/>
                  </a:cubicBezTo>
                  <a:cubicBezTo>
                    <a:pt x="315" y="659"/>
                    <a:pt x="315" y="659"/>
                    <a:pt x="315" y="659"/>
                  </a:cubicBezTo>
                  <a:cubicBezTo>
                    <a:pt x="309" y="664"/>
                    <a:pt x="309" y="664"/>
                    <a:pt x="309" y="664"/>
                  </a:cubicBezTo>
                  <a:cubicBezTo>
                    <a:pt x="309" y="664"/>
                    <a:pt x="309" y="664"/>
                    <a:pt x="309" y="664"/>
                  </a:cubicBezTo>
                  <a:cubicBezTo>
                    <a:pt x="304" y="669"/>
                    <a:pt x="304" y="669"/>
                    <a:pt x="304" y="669"/>
                  </a:cubicBezTo>
                  <a:cubicBezTo>
                    <a:pt x="304" y="669"/>
                    <a:pt x="304" y="669"/>
                    <a:pt x="304" y="669"/>
                  </a:cubicBezTo>
                  <a:cubicBezTo>
                    <a:pt x="303" y="676"/>
                    <a:pt x="303" y="676"/>
                    <a:pt x="303" y="676"/>
                  </a:cubicBezTo>
                  <a:cubicBezTo>
                    <a:pt x="303" y="676"/>
                    <a:pt x="303" y="676"/>
                    <a:pt x="303" y="676"/>
                  </a:cubicBezTo>
                  <a:cubicBezTo>
                    <a:pt x="304" y="676"/>
                    <a:pt x="304" y="676"/>
                    <a:pt x="304" y="676"/>
                  </a:cubicBezTo>
                  <a:cubicBezTo>
                    <a:pt x="304" y="676"/>
                    <a:pt x="304" y="676"/>
                    <a:pt x="304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6" y="676"/>
                    <a:pt x="306" y="676"/>
                    <a:pt x="306" y="676"/>
                  </a:cubicBezTo>
                  <a:cubicBezTo>
                    <a:pt x="306" y="676"/>
                    <a:pt x="306" y="676"/>
                    <a:pt x="306" y="676"/>
                  </a:cubicBezTo>
                  <a:cubicBezTo>
                    <a:pt x="306" y="675"/>
                    <a:pt x="306" y="675"/>
                    <a:pt x="306" y="675"/>
                  </a:cubicBezTo>
                  <a:cubicBezTo>
                    <a:pt x="306" y="675"/>
                    <a:pt x="306" y="675"/>
                    <a:pt x="306" y="675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8" y="673"/>
                    <a:pt x="308" y="673"/>
                    <a:pt x="308" y="673"/>
                  </a:cubicBezTo>
                  <a:cubicBezTo>
                    <a:pt x="308" y="673"/>
                    <a:pt x="308" y="673"/>
                    <a:pt x="308" y="673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9" y="670"/>
                    <a:pt x="309" y="670"/>
                    <a:pt x="309" y="670"/>
                  </a:cubicBezTo>
                  <a:cubicBezTo>
                    <a:pt x="309" y="670"/>
                    <a:pt x="309" y="670"/>
                    <a:pt x="309" y="670"/>
                  </a:cubicBezTo>
                  <a:cubicBezTo>
                    <a:pt x="309" y="671"/>
                    <a:pt x="309" y="671"/>
                    <a:pt x="309" y="671"/>
                  </a:cubicBezTo>
                  <a:cubicBezTo>
                    <a:pt x="309" y="671"/>
                    <a:pt x="309" y="671"/>
                    <a:pt x="309" y="671"/>
                  </a:cubicBezTo>
                  <a:cubicBezTo>
                    <a:pt x="309" y="672"/>
                    <a:pt x="309" y="672"/>
                    <a:pt x="309" y="672"/>
                  </a:cubicBezTo>
                  <a:cubicBezTo>
                    <a:pt x="309" y="672"/>
                    <a:pt x="309" y="672"/>
                    <a:pt x="309" y="672"/>
                  </a:cubicBezTo>
                  <a:cubicBezTo>
                    <a:pt x="309" y="673"/>
                    <a:pt x="309" y="673"/>
                    <a:pt x="309" y="673"/>
                  </a:cubicBezTo>
                  <a:cubicBezTo>
                    <a:pt x="309" y="673"/>
                    <a:pt x="309" y="673"/>
                    <a:pt x="309" y="673"/>
                  </a:cubicBezTo>
                  <a:cubicBezTo>
                    <a:pt x="309" y="674"/>
                    <a:pt x="309" y="674"/>
                    <a:pt x="309" y="674"/>
                  </a:cubicBezTo>
                  <a:cubicBezTo>
                    <a:pt x="309" y="674"/>
                    <a:pt x="309" y="674"/>
                    <a:pt x="309" y="674"/>
                  </a:cubicBezTo>
                  <a:cubicBezTo>
                    <a:pt x="309" y="675"/>
                    <a:pt x="309" y="675"/>
                    <a:pt x="309" y="675"/>
                  </a:cubicBezTo>
                  <a:cubicBezTo>
                    <a:pt x="309" y="675"/>
                    <a:pt x="309" y="675"/>
                    <a:pt x="309" y="675"/>
                  </a:cubicBezTo>
                  <a:cubicBezTo>
                    <a:pt x="309" y="676"/>
                    <a:pt x="309" y="676"/>
                    <a:pt x="309" y="676"/>
                  </a:cubicBezTo>
                  <a:cubicBezTo>
                    <a:pt x="309" y="676"/>
                    <a:pt x="309" y="676"/>
                    <a:pt x="309" y="676"/>
                  </a:cubicBezTo>
                  <a:cubicBezTo>
                    <a:pt x="308" y="676"/>
                    <a:pt x="308" y="676"/>
                    <a:pt x="308" y="676"/>
                  </a:cubicBezTo>
                  <a:cubicBezTo>
                    <a:pt x="308" y="676"/>
                    <a:pt x="308" y="676"/>
                    <a:pt x="308" y="676"/>
                  </a:cubicBezTo>
                  <a:cubicBezTo>
                    <a:pt x="308" y="677"/>
                    <a:pt x="308" y="677"/>
                    <a:pt x="308" y="677"/>
                  </a:cubicBezTo>
                  <a:cubicBezTo>
                    <a:pt x="308" y="677"/>
                    <a:pt x="308" y="677"/>
                    <a:pt x="308" y="677"/>
                  </a:cubicBezTo>
                  <a:cubicBezTo>
                    <a:pt x="304" y="681"/>
                    <a:pt x="304" y="681"/>
                    <a:pt x="304" y="681"/>
                  </a:cubicBezTo>
                  <a:cubicBezTo>
                    <a:pt x="304" y="681"/>
                    <a:pt x="304" y="681"/>
                    <a:pt x="304" y="681"/>
                  </a:cubicBezTo>
                  <a:cubicBezTo>
                    <a:pt x="304" y="685"/>
                    <a:pt x="304" y="685"/>
                    <a:pt x="304" y="685"/>
                  </a:cubicBezTo>
                  <a:cubicBezTo>
                    <a:pt x="304" y="685"/>
                    <a:pt x="304" y="685"/>
                    <a:pt x="304" y="685"/>
                  </a:cubicBezTo>
                  <a:cubicBezTo>
                    <a:pt x="304" y="688"/>
                    <a:pt x="304" y="688"/>
                    <a:pt x="304" y="688"/>
                  </a:cubicBezTo>
                  <a:cubicBezTo>
                    <a:pt x="304" y="688"/>
                    <a:pt x="304" y="688"/>
                    <a:pt x="304" y="688"/>
                  </a:cubicBezTo>
                  <a:cubicBezTo>
                    <a:pt x="304" y="692"/>
                    <a:pt x="304" y="692"/>
                    <a:pt x="304" y="692"/>
                  </a:cubicBezTo>
                  <a:cubicBezTo>
                    <a:pt x="304" y="692"/>
                    <a:pt x="304" y="692"/>
                    <a:pt x="304" y="692"/>
                  </a:cubicBezTo>
                  <a:cubicBezTo>
                    <a:pt x="305" y="696"/>
                    <a:pt x="305" y="696"/>
                    <a:pt x="305" y="696"/>
                  </a:cubicBezTo>
                  <a:cubicBezTo>
                    <a:pt x="305" y="696"/>
                    <a:pt x="305" y="696"/>
                    <a:pt x="305" y="696"/>
                  </a:cubicBezTo>
                  <a:cubicBezTo>
                    <a:pt x="305" y="701"/>
                    <a:pt x="305" y="701"/>
                    <a:pt x="305" y="701"/>
                  </a:cubicBezTo>
                  <a:cubicBezTo>
                    <a:pt x="305" y="701"/>
                    <a:pt x="305" y="701"/>
                    <a:pt x="305" y="701"/>
                  </a:cubicBezTo>
                  <a:cubicBezTo>
                    <a:pt x="306" y="704"/>
                    <a:pt x="306" y="704"/>
                    <a:pt x="306" y="704"/>
                  </a:cubicBezTo>
                  <a:cubicBezTo>
                    <a:pt x="306" y="704"/>
                    <a:pt x="306" y="704"/>
                    <a:pt x="306" y="704"/>
                  </a:cubicBezTo>
                  <a:cubicBezTo>
                    <a:pt x="306" y="708"/>
                    <a:pt x="306" y="708"/>
                    <a:pt x="306" y="708"/>
                  </a:cubicBezTo>
                  <a:cubicBezTo>
                    <a:pt x="306" y="708"/>
                    <a:pt x="306" y="708"/>
                    <a:pt x="306" y="708"/>
                  </a:cubicBezTo>
                  <a:cubicBezTo>
                    <a:pt x="306" y="712"/>
                    <a:pt x="306" y="712"/>
                    <a:pt x="306" y="712"/>
                  </a:cubicBezTo>
                  <a:cubicBezTo>
                    <a:pt x="306" y="712"/>
                    <a:pt x="306" y="712"/>
                    <a:pt x="306" y="712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4" y="713"/>
                    <a:pt x="304" y="713"/>
                    <a:pt x="304" y="713"/>
                  </a:cubicBezTo>
                  <a:cubicBezTo>
                    <a:pt x="304" y="713"/>
                    <a:pt x="304" y="713"/>
                    <a:pt x="304" y="713"/>
                  </a:cubicBezTo>
                  <a:cubicBezTo>
                    <a:pt x="304" y="713"/>
                    <a:pt x="304" y="713"/>
                    <a:pt x="304" y="713"/>
                  </a:cubicBezTo>
                  <a:close/>
                  <a:moveTo>
                    <a:pt x="506" y="712"/>
                  </a:moveTo>
                  <a:cubicBezTo>
                    <a:pt x="506" y="710"/>
                    <a:pt x="506" y="710"/>
                    <a:pt x="506" y="710"/>
                  </a:cubicBezTo>
                  <a:cubicBezTo>
                    <a:pt x="506" y="710"/>
                    <a:pt x="506" y="710"/>
                    <a:pt x="506" y="710"/>
                  </a:cubicBezTo>
                  <a:cubicBezTo>
                    <a:pt x="507" y="710"/>
                    <a:pt x="507" y="710"/>
                    <a:pt x="507" y="710"/>
                  </a:cubicBezTo>
                  <a:cubicBezTo>
                    <a:pt x="507" y="710"/>
                    <a:pt x="507" y="710"/>
                    <a:pt x="507" y="710"/>
                  </a:cubicBezTo>
                  <a:cubicBezTo>
                    <a:pt x="509" y="709"/>
                    <a:pt x="509" y="709"/>
                    <a:pt x="509" y="709"/>
                  </a:cubicBezTo>
                  <a:cubicBezTo>
                    <a:pt x="509" y="709"/>
                    <a:pt x="509" y="709"/>
                    <a:pt x="509" y="709"/>
                  </a:cubicBezTo>
                  <a:cubicBezTo>
                    <a:pt x="511" y="708"/>
                    <a:pt x="511" y="708"/>
                    <a:pt x="511" y="708"/>
                  </a:cubicBezTo>
                  <a:cubicBezTo>
                    <a:pt x="511" y="708"/>
                    <a:pt x="511" y="708"/>
                    <a:pt x="511" y="708"/>
                  </a:cubicBezTo>
                  <a:cubicBezTo>
                    <a:pt x="512" y="708"/>
                    <a:pt x="512" y="708"/>
                    <a:pt x="512" y="708"/>
                  </a:cubicBezTo>
                  <a:cubicBezTo>
                    <a:pt x="512" y="708"/>
                    <a:pt x="512" y="708"/>
                    <a:pt x="512" y="708"/>
                  </a:cubicBezTo>
                  <a:cubicBezTo>
                    <a:pt x="514" y="707"/>
                    <a:pt x="514" y="707"/>
                    <a:pt x="514" y="707"/>
                  </a:cubicBezTo>
                  <a:cubicBezTo>
                    <a:pt x="514" y="707"/>
                    <a:pt x="514" y="707"/>
                    <a:pt x="514" y="707"/>
                  </a:cubicBezTo>
                  <a:cubicBezTo>
                    <a:pt x="516" y="706"/>
                    <a:pt x="516" y="706"/>
                    <a:pt x="516" y="706"/>
                  </a:cubicBezTo>
                  <a:cubicBezTo>
                    <a:pt x="516" y="706"/>
                    <a:pt x="516" y="706"/>
                    <a:pt x="516" y="706"/>
                  </a:cubicBezTo>
                  <a:cubicBezTo>
                    <a:pt x="517" y="705"/>
                    <a:pt x="517" y="705"/>
                    <a:pt x="517" y="705"/>
                  </a:cubicBezTo>
                  <a:cubicBezTo>
                    <a:pt x="517" y="705"/>
                    <a:pt x="517" y="705"/>
                    <a:pt x="517" y="705"/>
                  </a:cubicBezTo>
                  <a:cubicBezTo>
                    <a:pt x="520" y="703"/>
                    <a:pt x="520" y="703"/>
                    <a:pt x="520" y="703"/>
                  </a:cubicBezTo>
                  <a:cubicBezTo>
                    <a:pt x="520" y="703"/>
                    <a:pt x="520" y="703"/>
                    <a:pt x="520" y="703"/>
                  </a:cubicBezTo>
                  <a:cubicBezTo>
                    <a:pt x="522" y="701"/>
                    <a:pt x="522" y="701"/>
                    <a:pt x="522" y="701"/>
                  </a:cubicBezTo>
                  <a:cubicBezTo>
                    <a:pt x="522" y="701"/>
                    <a:pt x="522" y="701"/>
                    <a:pt x="522" y="701"/>
                  </a:cubicBezTo>
                  <a:cubicBezTo>
                    <a:pt x="525" y="699"/>
                    <a:pt x="525" y="699"/>
                    <a:pt x="525" y="699"/>
                  </a:cubicBezTo>
                  <a:cubicBezTo>
                    <a:pt x="525" y="699"/>
                    <a:pt x="525" y="699"/>
                    <a:pt x="525" y="699"/>
                  </a:cubicBezTo>
                  <a:cubicBezTo>
                    <a:pt x="527" y="696"/>
                    <a:pt x="527" y="696"/>
                    <a:pt x="527" y="696"/>
                  </a:cubicBezTo>
                  <a:cubicBezTo>
                    <a:pt x="527" y="696"/>
                    <a:pt x="527" y="696"/>
                    <a:pt x="527" y="696"/>
                  </a:cubicBezTo>
                  <a:cubicBezTo>
                    <a:pt x="528" y="693"/>
                    <a:pt x="528" y="693"/>
                    <a:pt x="528" y="693"/>
                  </a:cubicBezTo>
                  <a:cubicBezTo>
                    <a:pt x="528" y="693"/>
                    <a:pt x="528" y="693"/>
                    <a:pt x="528" y="693"/>
                  </a:cubicBezTo>
                  <a:cubicBezTo>
                    <a:pt x="530" y="690"/>
                    <a:pt x="530" y="690"/>
                    <a:pt x="530" y="690"/>
                  </a:cubicBezTo>
                  <a:cubicBezTo>
                    <a:pt x="530" y="690"/>
                    <a:pt x="530" y="690"/>
                    <a:pt x="530" y="690"/>
                  </a:cubicBezTo>
                  <a:cubicBezTo>
                    <a:pt x="531" y="687"/>
                    <a:pt x="531" y="687"/>
                    <a:pt x="531" y="687"/>
                  </a:cubicBezTo>
                  <a:cubicBezTo>
                    <a:pt x="531" y="687"/>
                    <a:pt x="531" y="687"/>
                    <a:pt x="531" y="687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1"/>
                    <a:pt x="532" y="681"/>
                    <a:pt x="532" y="681"/>
                  </a:cubicBezTo>
                  <a:cubicBezTo>
                    <a:pt x="532" y="681"/>
                    <a:pt x="532" y="681"/>
                    <a:pt x="532" y="681"/>
                  </a:cubicBezTo>
                  <a:cubicBezTo>
                    <a:pt x="529" y="682"/>
                    <a:pt x="529" y="682"/>
                    <a:pt x="529" y="682"/>
                  </a:cubicBezTo>
                  <a:cubicBezTo>
                    <a:pt x="529" y="682"/>
                    <a:pt x="529" y="682"/>
                    <a:pt x="529" y="682"/>
                  </a:cubicBezTo>
                  <a:cubicBezTo>
                    <a:pt x="526" y="682"/>
                    <a:pt x="526" y="682"/>
                    <a:pt x="526" y="682"/>
                  </a:cubicBezTo>
                  <a:cubicBezTo>
                    <a:pt x="526" y="682"/>
                    <a:pt x="526" y="682"/>
                    <a:pt x="526" y="682"/>
                  </a:cubicBezTo>
                  <a:cubicBezTo>
                    <a:pt x="523" y="684"/>
                    <a:pt x="523" y="684"/>
                    <a:pt x="523" y="684"/>
                  </a:cubicBezTo>
                  <a:cubicBezTo>
                    <a:pt x="523" y="684"/>
                    <a:pt x="523" y="684"/>
                    <a:pt x="523" y="684"/>
                  </a:cubicBezTo>
                  <a:cubicBezTo>
                    <a:pt x="520" y="685"/>
                    <a:pt x="520" y="685"/>
                    <a:pt x="520" y="685"/>
                  </a:cubicBezTo>
                  <a:cubicBezTo>
                    <a:pt x="520" y="685"/>
                    <a:pt x="520" y="685"/>
                    <a:pt x="520" y="685"/>
                  </a:cubicBezTo>
                  <a:cubicBezTo>
                    <a:pt x="517" y="686"/>
                    <a:pt x="517" y="686"/>
                    <a:pt x="517" y="686"/>
                  </a:cubicBezTo>
                  <a:cubicBezTo>
                    <a:pt x="517" y="686"/>
                    <a:pt x="517" y="686"/>
                    <a:pt x="517" y="686"/>
                  </a:cubicBezTo>
                  <a:cubicBezTo>
                    <a:pt x="514" y="688"/>
                    <a:pt x="514" y="688"/>
                    <a:pt x="514" y="688"/>
                  </a:cubicBezTo>
                  <a:cubicBezTo>
                    <a:pt x="514" y="688"/>
                    <a:pt x="514" y="688"/>
                    <a:pt x="514" y="688"/>
                  </a:cubicBezTo>
                  <a:cubicBezTo>
                    <a:pt x="511" y="689"/>
                    <a:pt x="511" y="689"/>
                    <a:pt x="511" y="689"/>
                  </a:cubicBezTo>
                  <a:cubicBezTo>
                    <a:pt x="511" y="689"/>
                    <a:pt x="511" y="689"/>
                    <a:pt x="511" y="689"/>
                  </a:cubicBezTo>
                  <a:cubicBezTo>
                    <a:pt x="508" y="690"/>
                    <a:pt x="508" y="690"/>
                    <a:pt x="508" y="690"/>
                  </a:cubicBezTo>
                  <a:cubicBezTo>
                    <a:pt x="508" y="690"/>
                    <a:pt x="508" y="690"/>
                    <a:pt x="508" y="690"/>
                  </a:cubicBezTo>
                  <a:cubicBezTo>
                    <a:pt x="501" y="694"/>
                    <a:pt x="501" y="694"/>
                    <a:pt x="501" y="694"/>
                  </a:cubicBezTo>
                  <a:cubicBezTo>
                    <a:pt x="501" y="694"/>
                    <a:pt x="501" y="694"/>
                    <a:pt x="501" y="694"/>
                  </a:cubicBezTo>
                  <a:cubicBezTo>
                    <a:pt x="500" y="694"/>
                    <a:pt x="500" y="694"/>
                    <a:pt x="500" y="694"/>
                  </a:cubicBezTo>
                  <a:cubicBezTo>
                    <a:pt x="500" y="694"/>
                    <a:pt x="500" y="694"/>
                    <a:pt x="500" y="694"/>
                  </a:cubicBezTo>
                  <a:cubicBezTo>
                    <a:pt x="499" y="695"/>
                    <a:pt x="499" y="695"/>
                    <a:pt x="499" y="695"/>
                  </a:cubicBezTo>
                  <a:cubicBezTo>
                    <a:pt x="499" y="695"/>
                    <a:pt x="499" y="695"/>
                    <a:pt x="499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7" y="696"/>
                    <a:pt x="497" y="696"/>
                    <a:pt x="497" y="696"/>
                  </a:cubicBezTo>
                  <a:cubicBezTo>
                    <a:pt x="497" y="696"/>
                    <a:pt x="497" y="696"/>
                    <a:pt x="497" y="696"/>
                  </a:cubicBezTo>
                  <a:cubicBezTo>
                    <a:pt x="496" y="696"/>
                    <a:pt x="496" y="696"/>
                    <a:pt x="496" y="696"/>
                  </a:cubicBezTo>
                  <a:cubicBezTo>
                    <a:pt x="496" y="696"/>
                    <a:pt x="496" y="696"/>
                    <a:pt x="496" y="696"/>
                  </a:cubicBezTo>
                  <a:cubicBezTo>
                    <a:pt x="495" y="696"/>
                    <a:pt x="495" y="696"/>
                    <a:pt x="495" y="696"/>
                  </a:cubicBezTo>
                  <a:cubicBezTo>
                    <a:pt x="495" y="696"/>
                    <a:pt x="495" y="696"/>
                    <a:pt x="495" y="696"/>
                  </a:cubicBezTo>
                  <a:cubicBezTo>
                    <a:pt x="494" y="695"/>
                    <a:pt x="494" y="695"/>
                    <a:pt x="494" y="695"/>
                  </a:cubicBezTo>
                  <a:cubicBezTo>
                    <a:pt x="494" y="695"/>
                    <a:pt x="494" y="695"/>
                    <a:pt x="494" y="695"/>
                  </a:cubicBezTo>
                  <a:cubicBezTo>
                    <a:pt x="487" y="690"/>
                    <a:pt x="487" y="690"/>
                    <a:pt x="487" y="690"/>
                  </a:cubicBezTo>
                  <a:cubicBezTo>
                    <a:pt x="487" y="690"/>
                    <a:pt x="487" y="690"/>
                    <a:pt x="487" y="690"/>
                  </a:cubicBezTo>
                  <a:cubicBezTo>
                    <a:pt x="490" y="690"/>
                    <a:pt x="490" y="690"/>
                    <a:pt x="490" y="690"/>
                  </a:cubicBezTo>
                  <a:cubicBezTo>
                    <a:pt x="490" y="690"/>
                    <a:pt x="490" y="690"/>
                    <a:pt x="490" y="690"/>
                  </a:cubicBezTo>
                  <a:cubicBezTo>
                    <a:pt x="493" y="689"/>
                    <a:pt x="493" y="689"/>
                    <a:pt x="493" y="689"/>
                  </a:cubicBezTo>
                  <a:cubicBezTo>
                    <a:pt x="493" y="689"/>
                    <a:pt x="493" y="689"/>
                    <a:pt x="493" y="689"/>
                  </a:cubicBezTo>
                  <a:cubicBezTo>
                    <a:pt x="496" y="688"/>
                    <a:pt x="496" y="688"/>
                    <a:pt x="496" y="688"/>
                  </a:cubicBezTo>
                  <a:cubicBezTo>
                    <a:pt x="496" y="688"/>
                    <a:pt x="496" y="688"/>
                    <a:pt x="496" y="688"/>
                  </a:cubicBezTo>
                  <a:cubicBezTo>
                    <a:pt x="499" y="686"/>
                    <a:pt x="499" y="686"/>
                    <a:pt x="499" y="686"/>
                  </a:cubicBezTo>
                  <a:cubicBezTo>
                    <a:pt x="499" y="686"/>
                    <a:pt x="499" y="686"/>
                    <a:pt x="499" y="686"/>
                  </a:cubicBezTo>
                  <a:cubicBezTo>
                    <a:pt x="502" y="685"/>
                    <a:pt x="502" y="685"/>
                    <a:pt x="502" y="685"/>
                  </a:cubicBezTo>
                  <a:cubicBezTo>
                    <a:pt x="502" y="685"/>
                    <a:pt x="502" y="685"/>
                    <a:pt x="502" y="685"/>
                  </a:cubicBezTo>
                  <a:cubicBezTo>
                    <a:pt x="506" y="684"/>
                    <a:pt x="506" y="684"/>
                    <a:pt x="506" y="684"/>
                  </a:cubicBezTo>
                  <a:cubicBezTo>
                    <a:pt x="506" y="684"/>
                    <a:pt x="506" y="684"/>
                    <a:pt x="506" y="684"/>
                  </a:cubicBezTo>
                  <a:cubicBezTo>
                    <a:pt x="509" y="683"/>
                    <a:pt x="509" y="683"/>
                    <a:pt x="509" y="683"/>
                  </a:cubicBezTo>
                  <a:cubicBezTo>
                    <a:pt x="509" y="683"/>
                    <a:pt x="509" y="683"/>
                    <a:pt x="509" y="683"/>
                  </a:cubicBezTo>
                  <a:cubicBezTo>
                    <a:pt x="512" y="683"/>
                    <a:pt x="512" y="683"/>
                    <a:pt x="512" y="683"/>
                  </a:cubicBezTo>
                  <a:cubicBezTo>
                    <a:pt x="512" y="683"/>
                    <a:pt x="512" y="683"/>
                    <a:pt x="512" y="683"/>
                  </a:cubicBezTo>
                  <a:cubicBezTo>
                    <a:pt x="522" y="679"/>
                    <a:pt x="522" y="679"/>
                    <a:pt x="522" y="679"/>
                  </a:cubicBezTo>
                  <a:cubicBezTo>
                    <a:pt x="522" y="679"/>
                    <a:pt x="522" y="679"/>
                    <a:pt x="522" y="679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4" y="674"/>
                    <a:pt x="534" y="674"/>
                    <a:pt x="534" y="674"/>
                  </a:cubicBezTo>
                  <a:cubicBezTo>
                    <a:pt x="534" y="674"/>
                    <a:pt x="534" y="674"/>
                    <a:pt x="534" y="674"/>
                  </a:cubicBezTo>
                  <a:cubicBezTo>
                    <a:pt x="536" y="671"/>
                    <a:pt x="536" y="671"/>
                    <a:pt x="536" y="671"/>
                  </a:cubicBezTo>
                  <a:cubicBezTo>
                    <a:pt x="536" y="671"/>
                    <a:pt x="536" y="671"/>
                    <a:pt x="536" y="671"/>
                  </a:cubicBezTo>
                  <a:cubicBezTo>
                    <a:pt x="536" y="668"/>
                    <a:pt x="536" y="668"/>
                    <a:pt x="536" y="668"/>
                  </a:cubicBezTo>
                  <a:cubicBezTo>
                    <a:pt x="536" y="668"/>
                    <a:pt x="536" y="668"/>
                    <a:pt x="536" y="668"/>
                  </a:cubicBezTo>
                  <a:cubicBezTo>
                    <a:pt x="536" y="664"/>
                    <a:pt x="536" y="664"/>
                    <a:pt x="536" y="664"/>
                  </a:cubicBezTo>
                  <a:cubicBezTo>
                    <a:pt x="536" y="664"/>
                    <a:pt x="536" y="664"/>
                    <a:pt x="536" y="664"/>
                  </a:cubicBezTo>
                  <a:cubicBezTo>
                    <a:pt x="536" y="661"/>
                    <a:pt x="536" y="661"/>
                    <a:pt x="536" y="661"/>
                  </a:cubicBezTo>
                  <a:cubicBezTo>
                    <a:pt x="536" y="661"/>
                    <a:pt x="536" y="661"/>
                    <a:pt x="536" y="661"/>
                  </a:cubicBezTo>
                  <a:cubicBezTo>
                    <a:pt x="536" y="657"/>
                    <a:pt x="536" y="657"/>
                    <a:pt x="536" y="657"/>
                  </a:cubicBezTo>
                  <a:cubicBezTo>
                    <a:pt x="536" y="657"/>
                    <a:pt x="536" y="657"/>
                    <a:pt x="536" y="657"/>
                  </a:cubicBezTo>
                  <a:cubicBezTo>
                    <a:pt x="536" y="654"/>
                    <a:pt x="536" y="654"/>
                    <a:pt x="536" y="654"/>
                  </a:cubicBezTo>
                  <a:cubicBezTo>
                    <a:pt x="536" y="654"/>
                    <a:pt x="536" y="654"/>
                    <a:pt x="536" y="654"/>
                  </a:cubicBezTo>
                  <a:cubicBezTo>
                    <a:pt x="536" y="650"/>
                    <a:pt x="536" y="650"/>
                    <a:pt x="535" y="647"/>
                  </a:cubicBezTo>
                  <a:cubicBezTo>
                    <a:pt x="535" y="647"/>
                    <a:pt x="535" y="647"/>
                    <a:pt x="535" y="647"/>
                  </a:cubicBezTo>
                  <a:cubicBezTo>
                    <a:pt x="535" y="645"/>
                    <a:pt x="534" y="644"/>
                    <a:pt x="534" y="643"/>
                  </a:cubicBezTo>
                  <a:cubicBezTo>
                    <a:pt x="534" y="643"/>
                    <a:pt x="534" y="643"/>
                    <a:pt x="534" y="643"/>
                  </a:cubicBezTo>
                  <a:cubicBezTo>
                    <a:pt x="534" y="641"/>
                    <a:pt x="534" y="641"/>
                    <a:pt x="534" y="641"/>
                  </a:cubicBezTo>
                  <a:cubicBezTo>
                    <a:pt x="534" y="641"/>
                    <a:pt x="534" y="641"/>
                    <a:pt x="534" y="641"/>
                  </a:cubicBezTo>
                  <a:cubicBezTo>
                    <a:pt x="533" y="639"/>
                    <a:pt x="533" y="639"/>
                    <a:pt x="533" y="639"/>
                  </a:cubicBezTo>
                  <a:cubicBezTo>
                    <a:pt x="533" y="639"/>
                    <a:pt x="533" y="639"/>
                    <a:pt x="533" y="639"/>
                  </a:cubicBezTo>
                  <a:cubicBezTo>
                    <a:pt x="532" y="637"/>
                    <a:pt x="532" y="637"/>
                    <a:pt x="532" y="637"/>
                  </a:cubicBezTo>
                  <a:cubicBezTo>
                    <a:pt x="532" y="637"/>
                    <a:pt x="532" y="637"/>
                    <a:pt x="532" y="637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2" y="635"/>
                    <a:pt x="532" y="635"/>
                    <a:pt x="532" y="635"/>
                  </a:cubicBezTo>
                  <a:cubicBezTo>
                    <a:pt x="532" y="635"/>
                    <a:pt x="532" y="635"/>
                    <a:pt x="532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6" y="637"/>
                    <a:pt x="536" y="637"/>
                    <a:pt x="536" y="637"/>
                  </a:cubicBezTo>
                  <a:cubicBezTo>
                    <a:pt x="536" y="637"/>
                    <a:pt x="536" y="637"/>
                    <a:pt x="536" y="637"/>
                  </a:cubicBezTo>
                  <a:cubicBezTo>
                    <a:pt x="538" y="638"/>
                    <a:pt x="538" y="638"/>
                    <a:pt x="538" y="638"/>
                  </a:cubicBezTo>
                  <a:cubicBezTo>
                    <a:pt x="538" y="638"/>
                    <a:pt x="538" y="638"/>
                    <a:pt x="538" y="638"/>
                  </a:cubicBezTo>
                  <a:cubicBezTo>
                    <a:pt x="540" y="640"/>
                    <a:pt x="540" y="640"/>
                    <a:pt x="540" y="640"/>
                  </a:cubicBezTo>
                  <a:cubicBezTo>
                    <a:pt x="540" y="640"/>
                    <a:pt x="540" y="640"/>
                    <a:pt x="540" y="640"/>
                  </a:cubicBezTo>
                  <a:cubicBezTo>
                    <a:pt x="541" y="641"/>
                    <a:pt x="541" y="641"/>
                    <a:pt x="541" y="641"/>
                  </a:cubicBezTo>
                  <a:cubicBezTo>
                    <a:pt x="541" y="641"/>
                    <a:pt x="541" y="641"/>
                    <a:pt x="541" y="641"/>
                  </a:cubicBezTo>
                  <a:cubicBezTo>
                    <a:pt x="542" y="642"/>
                    <a:pt x="542" y="642"/>
                    <a:pt x="543" y="643"/>
                  </a:cubicBezTo>
                  <a:cubicBezTo>
                    <a:pt x="543" y="643"/>
                    <a:pt x="543" y="643"/>
                    <a:pt x="543" y="643"/>
                  </a:cubicBezTo>
                  <a:cubicBezTo>
                    <a:pt x="544" y="645"/>
                    <a:pt x="544" y="645"/>
                    <a:pt x="544" y="647"/>
                  </a:cubicBezTo>
                  <a:cubicBezTo>
                    <a:pt x="544" y="647"/>
                    <a:pt x="544" y="647"/>
                    <a:pt x="544" y="647"/>
                  </a:cubicBezTo>
                  <a:cubicBezTo>
                    <a:pt x="544" y="648"/>
                    <a:pt x="544" y="648"/>
                    <a:pt x="544" y="649"/>
                  </a:cubicBezTo>
                  <a:cubicBezTo>
                    <a:pt x="544" y="649"/>
                    <a:pt x="544" y="649"/>
                    <a:pt x="544" y="649"/>
                  </a:cubicBezTo>
                  <a:cubicBezTo>
                    <a:pt x="539" y="675"/>
                    <a:pt x="539" y="675"/>
                    <a:pt x="539" y="675"/>
                  </a:cubicBezTo>
                  <a:cubicBezTo>
                    <a:pt x="540" y="675"/>
                    <a:pt x="540" y="675"/>
                    <a:pt x="540" y="675"/>
                  </a:cubicBezTo>
                  <a:cubicBezTo>
                    <a:pt x="543" y="674"/>
                    <a:pt x="543" y="674"/>
                    <a:pt x="543" y="674"/>
                  </a:cubicBezTo>
                  <a:cubicBezTo>
                    <a:pt x="543" y="674"/>
                    <a:pt x="543" y="674"/>
                    <a:pt x="543" y="674"/>
                  </a:cubicBezTo>
                  <a:cubicBezTo>
                    <a:pt x="545" y="674"/>
                    <a:pt x="545" y="674"/>
                    <a:pt x="545" y="674"/>
                  </a:cubicBezTo>
                  <a:cubicBezTo>
                    <a:pt x="545" y="674"/>
                    <a:pt x="545" y="674"/>
                    <a:pt x="545" y="674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3" y="670"/>
                    <a:pt x="553" y="670"/>
                    <a:pt x="553" y="670"/>
                  </a:cubicBezTo>
                  <a:cubicBezTo>
                    <a:pt x="553" y="670"/>
                    <a:pt x="553" y="670"/>
                    <a:pt x="553" y="670"/>
                  </a:cubicBezTo>
                  <a:cubicBezTo>
                    <a:pt x="555" y="668"/>
                    <a:pt x="555" y="668"/>
                    <a:pt x="555" y="668"/>
                  </a:cubicBezTo>
                  <a:cubicBezTo>
                    <a:pt x="555" y="668"/>
                    <a:pt x="555" y="668"/>
                    <a:pt x="555" y="668"/>
                  </a:cubicBezTo>
                  <a:cubicBezTo>
                    <a:pt x="557" y="666"/>
                    <a:pt x="557" y="666"/>
                    <a:pt x="557" y="666"/>
                  </a:cubicBezTo>
                  <a:cubicBezTo>
                    <a:pt x="557" y="666"/>
                    <a:pt x="557" y="666"/>
                    <a:pt x="557" y="666"/>
                  </a:cubicBezTo>
                  <a:cubicBezTo>
                    <a:pt x="559" y="664"/>
                    <a:pt x="559" y="664"/>
                    <a:pt x="559" y="664"/>
                  </a:cubicBezTo>
                  <a:cubicBezTo>
                    <a:pt x="559" y="664"/>
                    <a:pt x="559" y="664"/>
                    <a:pt x="559" y="664"/>
                  </a:cubicBezTo>
                  <a:cubicBezTo>
                    <a:pt x="560" y="665"/>
                    <a:pt x="560" y="665"/>
                    <a:pt x="560" y="665"/>
                  </a:cubicBezTo>
                  <a:cubicBezTo>
                    <a:pt x="560" y="665"/>
                    <a:pt x="560" y="665"/>
                    <a:pt x="560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2" y="665"/>
                    <a:pt x="562" y="665"/>
                    <a:pt x="562" y="665"/>
                  </a:cubicBezTo>
                  <a:cubicBezTo>
                    <a:pt x="562" y="665"/>
                    <a:pt x="562" y="665"/>
                    <a:pt x="562" y="665"/>
                  </a:cubicBezTo>
                  <a:cubicBezTo>
                    <a:pt x="563" y="666"/>
                    <a:pt x="563" y="666"/>
                    <a:pt x="563" y="666"/>
                  </a:cubicBezTo>
                  <a:cubicBezTo>
                    <a:pt x="563" y="666"/>
                    <a:pt x="563" y="666"/>
                    <a:pt x="563" y="666"/>
                  </a:cubicBezTo>
                  <a:cubicBezTo>
                    <a:pt x="564" y="666"/>
                    <a:pt x="564" y="666"/>
                    <a:pt x="564" y="666"/>
                  </a:cubicBezTo>
                  <a:cubicBezTo>
                    <a:pt x="564" y="666"/>
                    <a:pt x="564" y="666"/>
                    <a:pt x="564" y="666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5" y="667"/>
                    <a:pt x="565" y="667"/>
                    <a:pt x="565" y="667"/>
                  </a:cubicBezTo>
                  <a:cubicBezTo>
                    <a:pt x="565" y="667"/>
                    <a:pt x="565" y="667"/>
                    <a:pt x="565" y="667"/>
                  </a:cubicBezTo>
                  <a:cubicBezTo>
                    <a:pt x="547" y="676"/>
                    <a:pt x="547" y="676"/>
                    <a:pt x="547" y="676"/>
                  </a:cubicBezTo>
                  <a:cubicBezTo>
                    <a:pt x="547" y="676"/>
                    <a:pt x="547" y="676"/>
                    <a:pt x="547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4" y="676"/>
                    <a:pt x="544" y="676"/>
                    <a:pt x="544" y="676"/>
                  </a:cubicBezTo>
                  <a:cubicBezTo>
                    <a:pt x="544" y="676"/>
                    <a:pt x="544" y="676"/>
                    <a:pt x="544" y="676"/>
                  </a:cubicBezTo>
                  <a:cubicBezTo>
                    <a:pt x="544" y="677"/>
                    <a:pt x="544" y="677"/>
                    <a:pt x="544" y="677"/>
                  </a:cubicBezTo>
                  <a:cubicBezTo>
                    <a:pt x="544" y="677"/>
                    <a:pt x="544" y="677"/>
                    <a:pt x="544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1" y="678"/>
                    <a:pt x="541" y="678"/>
                    <a:pt x="541" y="678"/>
                  </a:cubicBezTo>
                  <a:cubicBezTo>
                    <a:pt x="541" y="678"/>
                    <a:pt x="541" y="678"/>
                    <a:pt x="541" y="678"/>
                  </a:cubicBezTo>
                  <a:cubicBezTo>
                    <a:pt x="540" y="678"/>
                    <a:pt x="540" y="678"/>
                    <a:pt x="540" y="678"/>
                  </a:cubicBezTo>
                  <a:cubicBezTo>
                    <a:pt x="540" y="678"/>
                    <a:pt x="540" y="678"/>
                    <a:pt x="540" y="678"/>
                  </a:cubicBezTo>
                  <a:cubicBezTo>
                    <a:pt x="540" y="679"/>
                    <a:pt x="540" y="679"/>
                    <a:pt x="540" y="679"/>
                  </a:cubicBezTo>
                  <a:cubicBezTo>
                    <a:pt x="540" y="679"/>
                    <a:pt x="540" y="679"/>
                    <a:pt x="540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8" y="679"/>
                    <a:pt x="538" y="679"/>
                    <a:pt x="538" y="679"/>
                  </a:cubicBezTo>
                  <a:cubicBezTo>
                    <a:pt x="538" y="679"/>
                    <a:pt x="538" y="679"/>
                    <a:pt x="538" y="679"/>
                  </a:cubicBezTo>
                  <a:cubicBezTo>
                    <a:pt x="535" y="690"/>
                    <a:pt x="535" y="690"/>
                    <a:pt x="535" y="690"/>
                  </a:cubicBezTo>
                  <a:cubicBezTo>
                    <a:pt x="535" y="690"/>
                    <a:pt x="535" y="690"/>
                    <a:pt x="535" y="690"/>
                  </a:cubicBezTo>
                  <a:cubicBezTo>
                    <a:pt x="531" y="698"/>
                    <a:pt x="531" y="698"/>
                    <a:pt x="531" y="698"/>
                  </a:cubicBezTo>
                  <a:cubicBezTo>
                    <a:pt x="531" y="698"/>
                    <a:pt x="531" y="698"/>
                    <a:pt x="531" y="698"/>
                  </a:cubicBezTo>
                  <a:cubicBezTo>
                    <a:pt x="530" y="699"/>
                    <a:pt x="530" y="699"/>
                    <a:pt x="530" y="699"/>
                  </a:cubicBezTo>
                  <a:cubicBezTo>
                    <a:pt x="530" y="699"/>
                    <a:pt x="530" y="699"/>
                    <a:pt x="530" y="699"/>
                  </a:cubicBezTo>
                  <a:cubicBezTo>
                    <a:pt x="529" y="700"/>
                    <a:pt x="529" y="700"/>
                    <a:pt x="529" y="700"/>
                  </a:cubicBezTo>
                  <a:cubicBezTo>
                    <a:pt x="529" y="700"/>
                    <a:pt x="529" y="700"/>
                    <a:pt x="529" y="700"/>
                  </a:cubicBezTo>
                  <a:cubicBezTo>
                    <a:pt x="528" y="701"/>
                    <a:pt x="528" y="701"/>
                    <a:pt x="528" y="701"/>
                  </a:cubicBezTo>
                  <a:cubicBezTo>
                    <a:pt x="528" y="701"/>
                    <a:pt x="528" y="701"/>
                    <a:pt x="528" y="701"/>
                  </a:cubicBezTo>
                  <a:cubicBezTo>
                    <a:pt x="527" y="702"/>
                    <a:pt x="527" y="702"/>
                    <a:pt x="527" y="702"/>
                  </a:cubicBezTo>
                  <a:cubicBezTo>
                    <a:pt x="527" y="702"/>
                    <a:pt x="527" y="702"/>
                    <a:pt x="527" y="702"/>
                  </a:cubicBezTo>
                  <a:cubicBezTo>
                    <a:pt x="526" y="703"/>
                    <a:pt x="526" y="703"/>
                    <a:pt x="526" y="703"/>
                  </a:cubicBezTo>
                  <a:cubicBezTo>
                    <a:pt x="526" y="703"/>
                    <a:pt x="526" y="703"/>
                    <a:pt x="526" y="703"/>
                  </a:cubicBezTo>
                  <a:cubicBezTo>
                    <a:pt x="525" y="704"/>
                    <a:pt x="525" y="704"/>
                    <a:pt x="525" y="704"/>
                  </a:cubicBezTo>
                  <a:cubicBezTo>
                    <a:pt x="525" y="704"/>
                    <a:pt x="525" y="704"/>
                    <a:pt x="525" y="704"/>
                  </a:cubicBezTo>
                  <a:cubicBezTo>
                    <a:pt x="523" y="705"/>
                    <a:pt x="523" y="705"/>
                    <a:pt x="523" y="705"/>
                  </a:cubicBezTo>
                  <a:cubicBezTo>
                    <a:pt x="523" y="705"/>
                    <a:pt x="523" y="705"/>
                    <a:pt x="523" y="705"/>
                  </a:cubicBezTo>
                  <a:cubicBezTo>
                    <a:pt x="521" y="705"/>
                    <a:pt x="521" y="705"/>
                    <a:pt x="521" y="705"/>
                  </a:cubicBezTo>
                  <a:cubicBezTo>
                    <a:pt x="521" y="705"/>
                    <a:pt x="521" y="705"/>
                    <a:pt x="521" y="705"/>
                  </a:cubicBezTo>
                  <a:cubicBezTo>
                    <a:pt x="515" y="708"/>
                    <a:pt x="515" y="708"/>
                    <a:pt x="515" y="708"/>
                  </a:cubicBezTo>
                  <a:cubicBezTo>
                    <a:pt x="515" y="708"/>
                    <a:pt x="515" y="708"/>
                    <a:pt x="515" y="708"/>
                  </a:cubicBezTo>
                  <a:cubicBezTo>
                    <a:pt x="515" y="709"/>
                    <a:pt x="515" y="709"/>
                    <a:pt x="515" y="709"/>
                  </a:cubicBezTo>
                  <a:cubicBezTo>
                    <a:pt x="515" y="709"/>
                    <a:pt x="515" y="709"/>
                    <a:pt x="515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3" y="709"/>
                    <a:pt x="513" y="709"/>
                    <a:pt x="513" y="709"/>
                  </a:cubicBezTo>
                  <a:cubicBezTo>
                    <a:pt x="513" y="709"/>
                    <a:pt x="513" y="709"/>
                    <a:pt x="513" y="709"/>
                  </a:cubicBezTo>
                  <a:cubicBezTo>
                    <a:pt x="513" y="710"/>
                    <a:pt x="513" y="710"/>
                    <a:pt x="513" y="710"/>
                  </a:cubicBezTo>
                  <a:cubicBezTo>
                    <a:pt x="513" y="710"/>
                    <a:pt x="513" y="710"/>
                    <a:pt x="513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07" y="712"/>
                    <a:pt x="507" y="712"/>
                    <a:pt x="507" y="712"/>
                  </a:cubicBezTo>
                  <a:lnTo>
                    <a:pt x="506" y="712"/>
                  </a:lnTo>
                  <a:close/>
                  <a:moveTo>
                    <a:pt x="242" y="710"/>
                  </a:move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8"/>
                    <a:pt x="240" y="708"/>
                    <a:pt x="240" y="708"/>
                  </a:cubicBezTo>
                  <a:cubicBezTo>
                    <a:pt x="240" y="708"/>
                    <a:pt x="240" y="708"/>
                    <a:pt x="240" y="708"/>
                  </a:cubicBezTo>
                  <a:cubicBezTo>
                    <a:pt x="240" y="706"/>
                    <a:pt x="240" y="706"/>
                    <a:pt x="240" y="706"/>
                  </a:cubicBezTo>
                  <a:cubicBezTo>
                    <a:pt x="240" y="706"/>
                    <a:pt x="240" y="706"/>
                    <a:pt x="240" y="706"/>
                  </a:cubicBezTo>
                  <a:cubicBezTo>
                    <a:pt x="239" y="705"/>
                    <a:pt x="239" y="705"/>
                    <a:pt x="239" y="705"/>
                  </a:cubicBezTo>
                  <a:cubicBezTo>
                    <a:pt x="239" y="705"/>
                    <a:pt x="239" y="705"/>
                    <a:pt x="239" y="705"/>
                  </a:cubicBezTo>
                  <a:cubicBezTo>
                    <a:pt x="239" y="704"/>
                    <a:pt x="239" y="704"/>
                    <a:pt x="239" y="704"/>
                  </a:cubicBezTo>
                  <a:cubicBezTo>
                    <a:pt x="239" y="704"/>
                    <a:pt x="239" y="704"/>
                    <a:pt x="239" y="704"/>
                  </a:cubicBezTo>
                  <a:cubicBezTo>
                    <a:pt x="238" y="703"/>
                    <a:pt x="238" y="703"/>
                    <a:pt x="238" y="703"/>
                  </a:cubicBezTo>
                  <a:cubicBezTo>
                    <a:pt x="238" y="703"/>
                    <a:pt x="238" y="703"/>
                    <a:pt x="238" y="703"/>
                  </a:cubicBezTo>
                  <a:cubicBezTo>
                    <a:pt x="237" y="702"/>
                    <a:pt x="237" y="702"/>
                    <a:pt x="237" y="702"/>
                  </a:cubicBezTo>
                  <a:cubicBezTo>
                    <a:pt x="237" y="702"/>
                    <a:pt x="237" y="702"/>
                    <a:pt x="237" y="702"/>
                  </a:cubicBezTo>
                  <a:cubicBezTo>
                    <a:pt x="236" y="701"/>
                    <a:pt x="236" y="701"/>
                    <a:pt x="236" y="701"/>
                  </a:cubicBezTo>
                  <a:cubicBezTo>
                    <a:pt x="236" y="701"/>
                    <a:pt x="236" y="701"/>
                    <a:pt x="236" y="701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699"/>
                    <a:pt x="235" y="699"/>
                    <a:pt x="235" y="699"/>
                  </a:cubicBezTo>
                  <a:cubicBezTo>
                    <a:pt x="235" y="699"/>
                    <a:pt x="235" y="699"/>
                    <a:pt x="235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7" y="699"/>
                    <a:pt x="237" y="699"/>
                    <a:pt x="237" y="699"/>
                  </a:cubicBezTo>
                  <a:cubicBezTo>
                    <a:pt x="237" y="699"/>
                    <a:pt x="237" y="699"/>
                    <a:pt x="237" y="699"/>
                  </a:cubicBezTo>
                  <a:cubicBezTo>
                    <a:pt x="238" y="699"/>
                    <a:pt x="238" y="699"/>
                    <a:pt x="238" y="699"/>
                  </a:cubicBezTo>
                  <a:cubicBezTo>
                    <a:pt x="238" y="699"/>
                    <a:pt x="238" y="699"/>
                    <a:pt x="238" y="699"/>
                  </a:cubicBezTo>
                  <a:cubicBezTo>
                    <a:pt x="239" y="700"/>
                    <a:pt x="239" y="700"/>
                    <a:pt x="239" y="700"/>
                  </a:cubicBezTo>
                  <a:cubicBezTo>
                    <a:pt x="239" y="700"/>
                    <a:pt x="239" y="700"/>
                    <a:pt x="239" y="700"/>
                  </a:cubicBezTo>
                  <a:cubicBezTo>
                    <a:pt x="241" y="701"/>
                    <a:pt x="241" y="701"/>
                    <a:pt x="241" y="701"/>
                  </a:cubicBezTo>
                  <a:cubicBezTo>
                    <a:pt x="241" y="701"/>
                    <a:pt x="241" y="701"/>
                    <a:pt x="241" y="701"/>
                  </a:cubicBezTo>
                  <a:cubicBezTo>
                    <a:pt x="242" y="702"/>
                    <a:pt x="242" y="702"/>
                    <a:pt x="242" y="702"/>
                  </a:cubicBezTo>
                  <a:cubicBezTo>
                    <a:pt x="242" y="702"/>
                    <a:pt x="242" y="702"/>
                    <a:pt x="242" y="702"/>
                  </a:cubicBezTo>
                  <a:cubicBezTo>
                    <a:pt x="244" y="703"/>
                    <a:pt x="244" y="703"/>
                    <a:pt x="244" y="703"/>
                  </a:cubicBezTo>
                  <a:cubicBezTo>
                    <a:pt x="244" y="703"/>
                    <a:pt x="244" y="703"/>
                    <a:pt x="244" y="703"/>
                  </a:cubicBezTo>
                  <a:cubicBezTo>
                    <a:pt x="245" y="704"/>
                    <a:pt x="245" y="704"/>
                    <a:pt x="245" y="704"/>
                  </a:cubicBezTo>
                  <a:cubicBezTo>
                    <a:pt x="245" y="704"/>
                    <a:pt x="245" y="704"/>
                    <a:pt x="245" y="704"/>
                  </a:cubicBezTo>
                  <a:cubicBezTo>
                    <a:pt x="246" y="705"/>
                    <a:pt x="246" y="705"/>
                    <a:pt x="246" y="705"/>
                  </a:cubicBezTo>
                  <a:cubicBezTo>
                    <a:pt x="246" y="705"/>
                    <a:pt x="246" y="705"/>
                    <a:pt x="246" y="705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5" y="709"/>
                    <a:pt x="245" y="709"/>
                    <a:pt x="245" y="709"/>
                  </a:cubicBezTo>
                  <a:cubicBezTo>
                    <a:pt x="245" y="709"/>
                    <a:pt x="245" y="709"/>
                    <a:pt x="245" y="709"/>
                  </a:cubicBezTo>
                  <a:cubicBezTo>
                    <a:pt x="245" y="710"/>
                    <a:pt x="245" y="710"/>
                    <a:pt x="245" y="710"/>
                  </a:cubicBezTo>
                  <a:cubicBezTo>
                    <a:pt x="245" y="710"/>
                    <a:pt x="245" y="710"/>
                    <a:pt x="245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2" y="710"/>
                    <a:pt x="242" y="710"/>
                    <a:pt x="242" y="710"/>
                  </a:cubicBezTo>
                  <a:close/>
                  <a:moveTo>
                    <a:pt x="468" y="708"/>
                  </a:moveTo>
                  <a:cubicBezTo>
                    <a:pt x="467" y="707"/>
                    <a:pt x="467" y="707"/>
                    <a:pt x="467" y="707"/>
                  </a:cubicBezTo>
                  <a:cubicBezTo>
                    <a:pt x="467" y="707"/>
                    <a:pt x="467" y="707"/>
                    <a:pt x="467" y="707"/>
                  </a:cubicBezTo>
                  <a:cubicBezTo>
                    <a:pt x="466" y="706"/>
                    <a:pt x="466" y="706"/>
                    <a:pt x="466" y="706"/>
                  </a:cubicBezTo>
                  <a:cubicBezTo>
                    <a:pt x="466" y="706"/>
                    <a:pt x="466" y="706"/>
                    <a:pt x="466" y="706"/>
                  </a:cubicBezTo>
                  <a:cubicBezTo>
                    <a:pt x="465" y="705"/>
                    <a:pt x="465" y="705"/>
                    <a:pt x="465" y="705"/>
                  </a:cubicBezTo>
                  <a:cubicBezTo>
                    <a:pt x="465" y="705"/>
                    <a:pt x="465" y="705"/>
                    <a:pt x="465" y="705"/>
                  </a:cubicBezTo>
                  <a:cubicBezTo>
                    <a:pt x="464" y="704"/>
                    <a:pt x="464" y="704"/>
                    <a:pt x="464" y="704"/>
                  </a:cubicBezTo>
                  <a:cubicBezTo>
                    <a:pt x="464" y="704"/>
                    <a:pt x="464" y="704"/>
                    <a:pt x="464" y="704"/>
                  </a:cubicBezTo>
                  <a:cubicBezTo>
                    <a:pt x="463" y="703"/>
                    <a:pt x="463" y="703"/>
                    <a:pt x="463" y="703"/>
                  </a:cubicBezTo>
                  <a:cubicBezTo>
                    <a:pt x="463" y="703"/>
                    <a:pt x="463" y="703"/>
                    <a:pt x="463" y="703"/>
                  </a:cubicBezTo>
                  <a:cubicBezTo>
                    <a:pt x="461" y="702"/>
                    <a:pt x="461" y="702"/>
                    <a:pt x="461" y="702"/>
                  </a:cubicBezTo>
                  <a:cubicBezTo>
                    <a:pt x="461" y="702"/>
                    <a:pt x="461" y="702"/>
                    <a:pt x="461" y="702"/>
                  </a:cubicBezTo>
                  <a:cubicBezTo>
                    <a:pt x="460" y="701"/>
                    <a:pt x="460" y="701"/>
                    <a:pt x="460" y="701"/>
                  </a:cubicBezTo>
                  <a:cubicBezTo>
                    <a:pt x="460" y="701"/>
                    <a:pt x="460" y="701"/>
                    <a:pt x="460" y="701"/>
                  </a:cubicBezTo>
                  <a:cubicBezTo>
                    <a:pt x="459" y="701"/>
                    <a:pt x="459" y="701"/>
                    <a:pt x="459" y="701"/>
                  </a:cubicBezTo>
                  <a:cubicBezTo>
                    <a:pt x="459" y="701"/>
                    <a:pt x="459" y="701"/>
                    <a:pt x="459" y="701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3" y="699"/>
                    <a:pt x="463" y="699"/>
                    <a:pt x="463" y="699"/>
                  </a:cubicBezTo>
                  <a:cubicBezTo>
                    <a:pt x="463" y="699"/>
                    <a:pt x="463" y="699"/>
                    <a:pt x="463" y="699"/>
                  </a:cubicBezTo>
                  <a:cubicBezTo>
                    <a:pt x="464" y="699"/>
                    <a:pt x="464" y="699"/>
                    <a:pt x="464" y="699"/>
                  </a:cubicBezTo>
                  <a:cubicBezTo>
                    <a:pt x="464" y="699"/>
                    <a:pt x="464" y="699"/>
                    <a:pt x="464" y="699"/>
                  </a:cubicBezTo>
                  <a:cubicBezTo>
                    <a:pt x="465" y="699"/>
                    <a:pt x="465" y="699"/>
                    <a:pt x="465" y="699"/>
                  </a:cubicBezTo>
                  <a:cubicBezTo>
                    <a:pt x="465" y="699"/>
                    <a:pt x="465" y="699"/>
                    <a:pt x="465" y="699"/>
                  </a:cubicBezTo>
                  <a:cubicBezTo>
                    <a:pt x="466" y="699"/>
                    <a:pt x="466" y="699"/>
                    <a:pt x="466" y="699"/>
                  </a:cubicBezTo>
                  <a:cubicBezTo>
                    <a:pt x="466" y="699"/>
                    <a:pt x="466" y="699"/>
                    <a:pt x="466" y="699"/>
                  </a:cubicBezTo>
                  <a:cubicBezTo>
                    <a:pt x="467" y="699"/>
                    <a:pt x="467" y="699"/>
                    <a:pt x="467" y="699"/>
                  </a:cubicBezTo>
                  <a:cubicBezTo>
                    <a:pt x="467" y="699"/>
                    <a:pt x="467" y="699"/>
                    <a:pt x="467" y="699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9" y="700"/>
                    <a:pt x="469" y="700"/>
                    <a:pt x="469" y="700"/>
                  </a:cubicBezTo>
                  <a:cubicBezTo>
                    <a:pt x="469" y="700"/>
                    <a:pt x="469" y="700"/>
                    <a:pt x="469" y="700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4"/>
                    <a:pt x="471" y="704"/>
                    <a:pt x="471" y="704"/>
                  </a:cubicBezTo>
                  <a:cubicBezTo>
                    <a:pt x="471" y="704"/>
                    <a:pt x="471" y="704"/>
                    <a:pt x="471" y="704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7"/>
                    <a:pt x="470" y="707"/>
                    <a:pt x="470" y="707"/>
                  </a:cubicBezTo>
                  <a:cubicBezTo>
                    <a:pt x="470" y="707"/>
                    <a:pt x="470" y="707"/>
                    <a:pt x="470" y="707"/>
                  </a:cubicBezTo>
                  <a:cubicBezTo>
                    <a:pt x="469" y="707"/>
                    <a:pt x="469" y="707"/>
                    <a:pt x="469" y="707"/>
                  </a:cubicBezTo>
                  <a:cubicBezTo>
                    <a:pt x="469" y="707"/>
                    <a:pt x="469" y="707"/>
                    <a:pt x="469" y="707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lose/>
                  <a:moveTo>
                    <a:pt x="445" y="707"/>
                  </a:move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3" y="707"/>
                    <a:pt x="443" y="707"/>
                    <a:pt x="443" y="707"/>
                  </a:cubicBezTo>
                  <a:cubicBezTo>
                    <a:pt x="443" y="707"/>
                    <a:pt x="443" y="707"/>
                    <a:pt x="443" y="707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5" y="704"/>
                    <a:pt x="445" y="704"/>
                    <a:pt x="445" y="704"/>
                  </a:cubicBezTo>
                  <a:cubicBezTo>
                    <a:pt x="445" y="704"/>
                    <a:pt x="445" y="704"/>
                    <a:pt x="445" y="704"/>
                  </a:cubicBezTo>
                  <a:cubicBezTo>
                    <a:pt x="445" y="703"/>
                    <a:pt x="445" y="703"/>
                    <a:pt x="445" y="703"/>
                  </a:cubicBezTo>
                  <a:cubicBezTo>
                    <a:pt x="445" y="703"/>
                    <a:pt x="445" y="703"/>
                    <a:pt x="445" y="703"/>
                  </a:cubicBezTo>
                  <a:cubicBezTo>
                    <a:pt x="446" y="702"/>
                    <a:pt x="446" y="702"/>
                    <a:pt x="446" y="702"/>
                  </a:cubicBezTo>
                  <a:cubicBezTo>
                    <a:pt x="446" y="702"/>
                    <a:pt x="446" y="702"/>
                    <a:pt x="446" y="702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lose/>
                  <a:moveTo>
                    <a:pt x="352" y="706"/>
                  </a:move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8"/>
                    <a:pt x="340" y="698"/>
                    <a:pt x="340" y="698"/>
                  </a:cubicBezTo>
                  <a:cubicBezTo>
                    <a:pt x="340" y="698"/>
                    <a:pt x="340" y="698"/>
                    <a:pt x="340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2" y="697"/>
                    <a:pt x="342" y="697"/>
                    <a:pt x="342" y="697"/>
                  </a:cubicBezTo>
                  <a:cubicBezTo>
                    <a:pt x="342" y="697"/>
                    <a:pt x="342" y="697"/>
                    <a:pt x="342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5" y="697"/>
                    <a:pt x="345" y="697"/>
                    <a:pt x="345" y="697"/>
                  </a:cubicBezTo>
                  <a:cubicBezTo>
                    <a:pt x="345" y="697"/>
                    <a:pt x="345" y="697"/>
                    <a:pt x="345" y="697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7"/>
                    <a:pt x="346" y="697"/>
                    <a:pt x="346" y="697"/>
                  </a:cubicBezTo>
                  <a:cubicBezTo>
                    <a:pt x="346" y="697"/>
                    <a:pt x="346" y="697"/>
                    <a:pt x="346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52" y="697"/>
                    <a:pt x="352" y="697"/>
                    <a:pt x="352" y="697"/>
                  </a:cubicBezTo>
                  <a:cubicBezTo>
                    <a:pt x="352" y="697"/>
                    <a:pt x="352" y="697"/>
                    <a:pt x="352" y="697"/>
                  </a:cubicBezTo>
                  <a:cubicBezTo>
                    <a:pt x="355" y="697"/>
                    <a:pt x="355" y="697"/>
                    <a:pt x="355" y="697"/>
                  </a:cubicBezTo>
                  <a:cubicBezTo>
                    <a:pt x="355" y="697"/>
                    <a:pt x="355" y="697"/>
                    <a:pt x="355" y="697"/>
                  </a:cubicBezTo>
                  <a:cubicBezTo>
                    <a:pt x="358" y="696"/>
                    <a:pt x="358" y="696"/>
                    <a:pt x="358" y="696"/>
                  </a:cubicBezTo>
                  <a:cubicBezTo>
                    <a:pt x="358" y="696"/>
                    <a:pt x="358" y="696"/>
                    <a:pt x="358" y="696"/>
                  </a:cubicBezTo>
                  <a:cubicBezTo>
                    <a:pt x="361" y="695"/>
                    <a:pt x="361" y="695"/>
                    <a:pt x="361" y="695"/>
                  </a:cubicBezTo>
                  <a:cubicBezTo>
                    <a:pt x="361" y="695"/>
                    <a:pt x="361" y="695"/>
                    <a:pt x="361" y="695"/>
                  </a:cubicBezTo>
                  <a:cubicBezTo>
                    <a:pt x="364" y="694"/>
                    <a:pt x="364" y="694"/>
                    <a:pt x="364" y="694"/>
                  </a:cubicBezTo>
                  <a:cubicBezTo>
                    <a:pt x="364" y="694"/>
                    <a:pt x="364" y="694"/>
                    <a:pt x="364" y="694"/>
                  </a:cubicBezTo>
                  <a:cubicBezTo>
                    <a:pt x="367" y="693"/>
                    <a:pt x="367" y="693"/>
                    <a:pt x="367" y="693"/>
                  </a:cubicBezTo>
                  <a:cubicBezTo>
                    <a:pt x="367" y="693"/>
                    <a:pt x="367" y="693"/>
                    <a:pt x="367" y="693"/>
                  </a:cubicBezTo>
                  <a:cubicBezTo>
                    <a:pt x="370" y="691"/>
                    <a:pt x="370" y="691"/>
                    <a:pt x="370" y="691"/>
                  </a:cubicBezTo>
                  <a:cubicBezTo>
                    <a:pt x="370" y="691"/>
                    <a:pt x="370" y="691"/>
                    <a:pt x="370" y="691"/>
                  </a:cubicBezTo>
                  <a:cubicBezTo>
                    <a:pt x="372" y="688"/>
                    <a:pt x="372" y="688"/>
                    <a:pt x="372" y="688"/>
                  </a:cubicBezTo>
                  <a:cubicBezTo>
                    <a:pt x="372" y="688"/>
                    <a:pt x="372" y="688"/>
                    <a:pt x="372" y="688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1" y="679"/>
                    <a:pt x="381" y="679"/>
                    <a:pt x="381" y="679"/>
                  </a:cubicBezTo>
                  <a:cubicBezTo>
                    <a:pt x="381" y="679"/>
                    <a:pt x="381" y="679"/>
                    <a:pt x="381" y="679"/>
                  </a:cubicBezTo>
                  <a:cubicBezTo>
                    <a:pt x="381" y="678"/>
                    <a:pt x="381" y="678"/>
                    <a:pt x="381" y="678"/>
                  </a:cubicBezTo>
                  <a:cubicBezTo>
                    <a:pt x="381" y="678"/>
                    <a:pt x="381" y="678"/>
                    <a:pt x="381" y="678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3" y="677"/>
                    <a:pt x="383" y="677"/>
                    <a:pt x="383" y="677"/>
                  </a:cubicBezTo>
                  <a:cubicBezTo>
                    <a:pt x="383" y="677"/>
                    <a:pt x="383" y="677"/>
                    <a:pt x="383" y="677"/>
                  </a:cubicBezTo>
                  <a:cubicBezTo>
                    <a:pt x="383" y="676"/>
                    <a:pt x="383" y="676"/>
                    <a:pt x="383" y="676"/>
                  </a:cubicBezTo>
                  <a:cubicBezTo>
                    <a:pt x="383" y="676"/>
                    <a:pt x="383" y="676"/>
                    <a:pt x="383" y="676"/>
                  </a:cubicBezTo>
                  <a:cubicBezTo>
                    <a:pt x="384" y="676"/>
                    <a:pt x="384" y="676"/>
                    <a:pt x="384" y="676"/>
                  </a:cubicBezTo>
                  <a:cubicBezTo>
                    <a:pt x="384" y="676"/>
                    <a:pt x="384" y="676"/>
                    <a:pt x="384" y="676"/>
                  </a:cubicBezTo>
                  <a:cubicBezTo>
                    <a:pt x="385" y="674"/>
                    <a:pt x="385" y="674"/>
                    <a:pt x="385" y="674"/>
                  </a:cubicBezTo>
                  <a:cubicBezTo>
                    <a:pt x="385" y="674"/>
                    <a:pt x="385" y="674"/>
                    <a:pt x="385" y="674"/>
                  </a:cubicBezTo>
                  <a:cubicBezTo>
                    <a:pt x="387" y="673"/>
                    <a:pt x="387" y="673"/>
                    <a:pt x="387" y="673"/>
                  </a:cubicBezTo>
                  <a:cubicBezTo>
                    <a:pt x="387" y="673"/>
                    <a:pt x="387" y="673"/>
                    <a:pt x="387" y="673"/>
                  </a:cubicBezTo>
                  <a:cubicBezTo>
                    <a:pt x="388" y="671"/>
                    <a:pt x="388" y="671"/>
                    <a:pt x="388" y="671"/>
                  </a:cubicBezTo>
                  <a:cubicBezTo>
                    <a:pt x="388" y="671"/>
                    <a:pt x="388" y="671"/>
                    <a:pt x="388" y="671"/>
                  </a:cubicBezTo>
                  <a:cubicBezTo>
                    <a:pt x="390" y="670"/>
                    <a:pt x="390" y="670"/>
                    <a:pt x="390" y="670"/>
                  </a:cubicBezTo>
                  <a:cubicBezTo>
                    <a:pt x="390" y="670"/>
                    <a:pt x="390" y="670"/>
                    <a:pt x="390" y="670"/>
                  </a:cubicBezTo>
                  <a:cubicBezTo>
                    <a:pt x="391" y="668"/>
                    <a:pt x="391" y="668"/>
                    <a:pt x="391" y="668"/>
                  </a:cubicBezTo>
                  <a:cubicBezTo>
                    <a:pt x="391" y="668"/>
                    <a:pt x="391" y="668"/>
                    <a:pt x="391" y="668"/>
                  </a:cubicBezTo>
                  <a:cubicBezTo>
                    <a:pt x="392" y="667"/>
                    <a:pt x="392" y="667"/>
                    <a:pt x="392" y="667"/>
                  </a:cubicBezTo>
                  <a:cubicBezTo>
                    <a:pt x="392" y="667"/>
                    <a:pt x="392" y="667"/>
                    <a:pt x="392" y="667"/>
                  </a:cubicBezTo>
                  <a:cubicBezTo>
                    <a:pt x="393" y="665"/>
                    <a:pt x="393" y="665"/>
                    <a:pt x="393" y="665"/>
                  </a:cubicBezTo>
                  <a:cubicBezTo>
                    <a:pt x="393" y="665"/>
                    <a:pt x="393" y="665"/>
                    <a:pt x="393" y="665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3" y="662"/>
                    <a:pt x="393" y="662"/>
                    <a:pt x="393" y="662"/>
                  </a:cubicBezTo>
                  <a:cubicBezTo>
                    <a:pt x="393" y="662"/>
                    <a:pt x="393" y="662"/>
                    <a:pt x="393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1" y="662"/>
                    <a:pt x="391" y="662"/>
                    <a:pt x="391" y="662"/>
                  </a:cubicBezTo>
                  <a:cubicBezTo>
                    <a:pt x="391" y="662"/>
                    <a:pt x="391" y="662"/>
                    <a:pt x="391" y="662"/>
                  </a:cubicBezTo>
                  <a:cubicBezTo>
                    <a:pt x="390" y="662"/>
                    <a:pt x="390" y="662"/>
                    <a:pt x="390" y="662"/>
                  </a:cubicBezTo>
                  <a:cubicBezTo>
                    <a:pt x="390" y="662"/>
                    <a:pt x="390" y="662"/>
                    <a:pt x="390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6" y="663"/>
                    <a:pt x="386" y="663"/>
                    <a:pt x="386" y="663"/>
                  </a:cubicBezTo>
                  <a:cubicBezTo>
                    <a:pt x="386" y="663"/>
                    <a:pt x="386" y="663"/>
                    <a:pt x="386" y="663"/>
                  </a:cubicBezTo>
                  <a:cubicBezTo>
                    <a:pt x="384" y="663"/>
                    <a:pt x="384" y="663"/>
                    <a:pt x="384" y="663"/>
                  </a:cubicBezTo>
                  <a:cubicBezTo>
                    <a:pt x="384" y="663"/>
                    <a:pt x="384" y="663"/>
                    <a:pt x="384" y="663"/>
                  </a:cubicBezTo>
                  <a:cubicBezTo>
                    <a:pt x="382" y="664"/>
                    <a:pt x="382" y="664"/>
                    <a:pt x="382" y="664"/>
                  </a:cubicBezTo>
                  <a:cubicBezTo>
                    <a:pt x="382" y="664"/>
                    <a:pt x="382" y="664"/>
                    <a:pt x="382" y="664"/>
                  </a:cubicBezTo>
                  <a:cubicBezTo>
                    <a:pt x="380" y="664"/>
                    <a:pt x="380" y="664"/>
                    <a:pt x="380" y="664"/>
                  </a:cubicBezTo>
                  <a:cubicBezTo>
                    <a:pt x="380" y="664"/>
                    <a:pt x="380" y="664"/>
                    <a:pt x="380" y="664"/>
                  </a:cubicBezTo>
                  <a:cubicBezTo>
                    <a:pt x="378" y="664"/>
                    <a:pt x="378" y="664"/>
                    <a:pt x="378" y="664"/>
                  </a:cubicBezTo>
                  <a:cubicBezTo>
                    <a:pt x="378" y="664"/>
                    <a:pt x="378" y="664"/>
                    <a:pt x="378" y="664"/>
                  </a:cubicBezTo>
                  <a:cubicBezTo>
                    <a:pt x="376" y="665"/>
                    <a:pt x="376" y="665"/>
                    <a:pt x="376" y="665"/>
                  </a:cubicBezTo>
                  <a:cubicBezTo>
                    <a:pt x="376" y="665"/>
                    <a:pt x="376" y="665"/>
                    <a:pt x="376" y="665"/>
                  </a:cubicBezTo>
                  <a:cubicBezTo>
                    <a:pt x="374" y="665"/>
                    <a:pt x="374" y="665"/>
                    <a:pt x="374" y="665"/>
                  </a:cubicBezTo>
                  <a:cubicBezTo>
                    <a:pt x="374" y="665"/>
                    <a:pt x="374" y="665"/>
                    <a:pt x="374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69" y="665"/>
                    <a:pt x="369" y="665"/>
                    <a:pt x="369" y="665"/>
                  </a:cubicBezTo>
                  <a:cubicBezTo>
                    <a:pt x="369" y="665"/>
                    <a:pt x="369" y="665"/>
                    <a:pt x="369" y="665"/>
                  </a:cubicBezTo>
                  <a:cubicBezTo>
                    <a:pt x="369" y="664"/>
                    <a:pt x="369" y="664"/>
                    <a:pt x="369" y="664"/>
                  </a:cubicBezTo>
                  <a:cubicBezTo>
                    <a:pt x="369" y="664"/>
                    <a:pt x="369" y="664"/>
                    <a:pt x="369" y="664"/>
                  </a:cubicBezTo>
                  <a:cubicBezTo>
                    <a:pt x="368" y="664"/>
                    <a:pt x="368" y="664"/>
                    <a:pt x="368" y="664"/>
                  </a:cubicBezTo>
                  <a:cubicBezTo>
                    <a:pt x="368" y="664"/>
                    <a:pt x="368" y="664"/>
                    <a:pt x="368" y="664"/>
                  </a:cubicBezTo>
                  <a:cubicBezTo>
                    <a:pt x="368" y="663"/>
                    <a:pt x="368" y="663"/>
                    <a:pt x="368" y="663"/>
                  </a:cubicBezTo>
                  <a:cubicBezTo>
                    <a:pt x="368" y="663"/>
                    <a:pt x="368" y="663"/>
                    <a:pt x="368" y="663"/>
                  </a:cubicBezTo>
                  <a:cubicBezTo>
                    <a:pt x="367" y="663"/>
                    <a:pt x="367" y="663"/>
                    <a:pt x="367" y="663"/>
                  </a:cubicBezTo>
                  <a:cubicBezTo>
                    <a:pt x="367" y="663"/>
                    <a:pt x="367" y="663"/>
                    <a:pt x="367" y="663"/>
                  </a:cubicBezTo>
                  <a:cubicBezTo>
                    <a:pt x="367" y="662"/>
                    <a:pt x="367" y="662"/>
                    <a:pt x="367" y="662"/>
                  </a:cubicBezTo>
                  <a:cubicBezTo>
                    <a:pt x="367" y="662"/>
                    <a:pt x="367" y="662"/>
                    <a:pt x="367" y="662"/>
                  </a:cubicBezTo>
                  <a:cubicBezTo>
                    <a:pt x="366" y="662"/>
                    <a:pt x="366" y="662"/>
                    <a:pt x="366" y="662"/>
                  </a:cubicBezTo>
                  <a:cubicBezTo>
                    <a:pt x="366" y="662"/>
                    <a:pt x="366" y="662"/>
                    <a:pt x="366" y="662"/>
                  </a:cubicBezTo>
                  <a:cubicBezTo>
                    <a:pt x="366" y="661"/>
                    <a:pt x="366" y="661"/>
                    <a:pt x="366" y="661"/>
                  </a:cubicBezTo>
                  <a:cubicBezTo>
                    <a:pt x="366" y="661"/>
                    <a:pt x="366" y="661"/>
                    <a:pt x="366" y="661"/>
                  </a:cubicBezTo>
                  <a:cubicBezTo>
                    <a:pt x="365" y="660"/>
                    <a:pt x="365" y="660"/>
                    <a:pt x="365" y="660"/>
                  </a:cubicBezTo>
                  <a:cubicBezTo>
                    <a:pt x="365" y="660"/>
                    <a:pt x="365" y="660"/>
                    <a:pt x="365" y="660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7"/>
                    <a:pt x="367" y="657"/>
                    <a:pt x="367" y="657"/>
                  </a:cubicBezTo>
                  <a:cubicBezTo>
                    <a:pt x="367" y="657"/>
                    <a:pt x="367" y="657"/>
                    <a:pt x="367" y="657"/>
                  </a:cubicBezTo>
                  <a:cubicBezTo>
                    <a:pt x="368" y="658"/>
                    <a:pt x="368" y="658"/>
                    <a:pt x="368" y="658"/>
                  </a:cubicBezTo>
                  <a:cubicBezTo>
                    <a:pt x="368" y="658"/>
                    <a:pt x="368" y="658"/>
                    <a:pt x="368" y="658"/>
                  </a:cubicBezTo>
                  <a:cubicBezTo>
                    <a:pt x="369" y="658"/>
                    <a:pt x="369" y="658"/>
                    <a:pt x="369" y="658"/>
                  </a:cubicBezTo>
                  <a:cubicBezTo>
                    <a:pt x="369" y="658"/>
                    <a:pt x="369" y="658"/>
                    <a:pt x="369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1" y="658"/>
                    <a:pt x="371" y="658"/>
                    <a:pt x="371" y="658"/>
                  </a:cubicBezTo>
                  <a:cubicBezTo>
                    <a:pt x="371" y="658"/>
                    <a:pt x="371" y="658"/>
                    <a:pt x="371" y="658"/>
                  </a:cubicBezTo>
                  <a:cubicBezTo>
                    <a:pt x="372" y="658"/>
                    <a:pt x="372" y="658"/>
                    <a:pt x="372" y="658"/>
                  </a:cubicBezTo>
                  <a:cubicBezTo>
                    <a:pt x="372" y="658"/>
                    <a:pt x="372" y="658"/>
                    <a:pt x="372" y="658"/>
                  </a:cubicBezTo>
                  <a:cubicBezTo>
                    <a:pt x="373" y="659"/>
                    <a:pt x="373" y="659"/>
                    <a:pt x="373" y="659"/>
                  </a:cubicBezTo>
                  <a:cubicBezTo>
                    <a:pt x="373" y="659"/>
                    <a:pt x="373" y="659"/>
                    <a:pt x="373" y="659"/>
                  </a:cubicBezTo>
                  <a:cubicBezTo>
                    <a:pt x="374" y="659"/>
                    <a:pt x="374" y="659"/>
                    <a:pt x="374" y="659"/>
                  </a:cubicBezTo>
                  <a:cubicBezTo>
                    <a:pt x="374" y="659"/>
                    <a:pt x="374" y="659"/>
                    <a:pt x="374" y="659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98" y="658"/>
                    <a:pt x="398" y="658"/>
                    <a:pt x="398" y="658"/>
                  </a:cubicBezTo>
                  <a:cubicBezTo>
                    <a:pt x="398" y="658"/>
                    <a:pt x="398" y="658"/>
                    <a:pt x="398" y="658"/>
                  </a:cubicBezTo>
                  <a:cubicBezTo>
                    <a:pt x="399" y="658"/>
                    <a:pt x="399" y="658"/>
                    <a:pt x="399" y="658"/>
                  </a:cubicBezTo>
                  <a:cubicBezTo>
                    <a:pt x="399" y="658"/>
                    <a:pt x="399" y="658"/>
                    <a:pt x="399" y="658"/>
                  </a:cubicBezTo>
                  <a:cubicBezTo>
                    <a:pt x="399" y="659"/>
                    <a:pt x="399" y="659"/>
                    <a:pt x="399" y="659"/>
                  </a:cubicBezTo>
                  <a:cubicBezTo>
                    <a:pt x="399" y="659"/>
                    <a:pt x="399" y="659"/>
                    <a:pt x="399" y="659"/>
                  </a:cubicBezTo>
                  <a:cubicBezTo>
                    <a:pt x="400" y="660"/>
                    <a:pt x="400" y="660"/>
                    <a:pt x="400" y="660"/>
                  </a:cubicBezTo>
                  <a:cubicBezTo>
                    <a:pt x="400" y="660"/>
                    <a:pt x="400" y="660"/>
                    <a:pt x="400" y="660"/>
                  </a:cubicBezTo>
                  <a:cubicBezTo>
                    <a:pt x="401" y="661"/>
                    <a:pt x="401" y="661"/>
                    <a:pt x="401" y="661"/>
                  </a:cubicBezTo>
                  <a:cubicBezTo>
                    <a:pt x="401" y="661"/>
                    <a:pt x="401" y="661"/>
                    <a:pt x="401" y="661"/>
                  </a:cubicBezTo>
                  <a:cubicBezTo>
                    <a:pt x="401" y="662"/>
                    <a:pt x="401" y="662"/>
                    <a:pt x="401" y="662"/>
                  </a:cubicBezTo>
                  <a:cubicBezTo>
                    <a:pt x="401" y="662"/>
                    <a:pt x="401" y="662"/>
                    <a:pt x="401" y="662"/>
                  </a:cubicBezTo>
                  <a:cubicBezTo>
                    <a:pt x="401" y="663"/>
                    <a:pt x="401" y="663"/>
                    <a:pt x="401" y="663"/>
                  </a:cubicBezTo>
                  <a:cubicBezTo>
                    <a:pt x="401" y="663"/>
                    <a:pt x="401" y="663"/>
                    <a:pt x="401" y="663"/>
                  </a:cubicBezTo>
                  <a:cubicBezTo>
                    <a:pt x="401" y="664"/>
                    <a:pt x="401" y="664"/>
                    <a:pt x="401" y="664"/>
                  </a:cubicBezTo>
                  <a:cubicBezTo>
                    <a:pt x="401" y="664"/>
                    <a:pt x="401" y="664"/>
                    <a:pt x="401" y="664"/>
                  </a:cubicBezTo>
                  <a:cubicBezTo>
                    <a:pt x="401" y="665"/>
                    <a:pt x="401" y="665"/>
                    <a:pt x="401" y="665"/>
                  </a:cubicBezTo>
                  <a:cubicBezTo>
                    <a:pt x="401" y="665"/>
                    <a:pt x="401" y="665"/>
                    <a:pt x="401" y="665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7"/>
                    <a:pt x="400" y="667"/>
                    <a:pt x="400" y="667"/>
                  </a:cubicBezTo>
                  <a:cubicBezTo>
                    <a:pt x="400" y="667"/>
                    <a:pt x="400" y="667"/>
                    <a:pt x="400" y="667"/>
                  </a:cubicBezTo>
                  <a:cubicBezTo>
                    <a:pt x="399" y="667"/>
                    <a:pt x="399" y="667"/>
                    <a:pt x="399" y="667"/>
                  </a:cubicBezTo>
                  <a:cubicBezTo>
                    <a:pt x="399" y="667"/>
                    <a:pt x="399" y="667"/>
                    <a:pt x="399" y="667"/>
                  </a:cubicBezTo>
                  <a:cubicBezTo>
                    <a:pt x="399" y="668"/>
                    <a:pt x="399" y="668"/>
                    <a:pt x="399" y="668"/>
                  </a:cubicBezTo>
                  <a:cubicBezTo>
                    <a:pt x="399" y="668"/>
                    <a:pt x="399" y="668"/>
                    <a:pt x="399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9"/>
                    <a:pt x="398" y="669"/>
                    <a:pt x="398" y="669"/>
                  </a:cubicBezTo>
                  <a:cubicBezTo>
                    <a:pt x="398" y="669"/>
                    <a:pt x="398" y="669"/>
                    <a:pt x="398" y="669"/>
                  </a:cubicBezTo>
                  <a:cubicBezTo>
                    <a:pt x="396" y="670"/>
                    <a:pt x="396" y="670"/>
                    <a:pt x="396" y="670"/>
                  </a:cubicBezTo>
                  <a:cubicBezTo>
                    <a:pt x="396" y="670"/>
                    <a:pt x="396" y="670"/>
                    <a:pt x="396" y="670"/>
                  </a:cubicBezTo>
                  <a:cubicBezTo>
                    <a:pt x="395" y="672"/>
                    <a:pt x="395" y="672"/>
                    <a:pt x="395" y="672"/>
                  </a:cubicBezTo>
                  <a:cubicBezTo>
                    <a:pt x="395" y="672"/>
                    <a:pt x="395" y="672"/>
                    <a:pt x="395" y="672"/>
                  </a:cubicBezTo>
                  <a:cubicBezTo>
                    <a:pt x="393" y="673"/>
                    <a:pt x="393" y="673"/>
                    <a:pt x="393" y="673"/>
                  </a:cubicBezTo>
                  <a:cubicBezTo>
                    <a:pt x="393" y="673"/>
                    <a:pt x="393" y="673"/>
                    <a:pt x="393" y="673"/>
                  </a:cubicBezTo>
                  <a:cubicBezTo>
                    <a:pt x="392" y="675"/>
                    <a:pt x="392" y="675"/>
                    <a:pt x="392" y="675"/>
                  </a:cubicBezTo>
                  <a:cubicBezTo>
                    <a:pt x="392" y="675"/>
                    <a:pt x="392" y="675"/>
                    <a:pt x="392" y="675"/>
                  </a:cubicBezTo>
                  <a:cubicBezTo>
                    <a:pt x="391" y="676"/>
                    <a:pt x="391" y="676"/>
                    <a:pt x="391" y="676"/>
                  </a:cubicBezTo>
                  <a:cubicBezTo>
                    <a:pt x="391" y="676"/>
                    <a:pt x="391" y="676"/>
                    <a:pt x="391" y="676"/>
                  </a:cubicBezTo>
                  <a:cubicBezTo>
                    <a:pt x="390" y="677"/>
                    <a:pt x="390" y="677"/>
                    <a:pt x="390" y="677"/>
                  </a:cubicBezTo>
                  <a:cubicBezTo>
                    <a:pt x="390" y="677"/>
                    <a:pt x="390" y="677"/>
                    <a:pt x="390" y="677"/>
                  </a:cubicBezTo>
                  <a:cubicBezTo>
                    <a:pt x="388" y="679"/>
                    <a:pt x="388" y="679"/>
                    <a:pt x="388" y="679"/>
                  </a:cubicBezTo>
                  <a:cubicBezTo>
                    <a:pt x="388" y="679"/>
                    <a:pt x="388" y="679"/>
                    <a:pt x="388" y="679"/>
                  </a:cubicBezTo>
                  <a:cubicBezTo>
                    <a:pt x="387" y="679"/>
                    <a:pt x="387" y="679"/>
                    <a:pt x="387" y="679"/>
                  </a:cubicBezTo>
                  <a:cubicBezTo>
                    <a:pt x="387" y="679"/>
                    <a:pt x="387" y="679"/>
                    <a:pt x="387" y="679"/>
                  </a:cubicBezTo>
                  <a:cubicBezTo>
                    <a:pt x="381" y="688"/>
                    <a:pt x="381" y="688"/>
                    <a:pt x="381" y="688"/>
                  </a:cubicBezTo>
                  <a:cubicBezTo>
                    <a:pt x="381" y="688"/>
                    <a:pt x="381" y="688"/>
                    <a:pt x="381" y="688"/>
                  </a:cubicBezTo>
                  <a:cubicBezTo>
                    <a:pt x="382" y="690"/>
                    <a:pt x="382" y="690"/>
                    <a:pt x="382" y="690"/>
                  </a:cubicBezTo>
                  <a:cubicBezTo>
                    <a:pt x="382" y="690"/>
                    <a:pt x="382" y="690"/>
                    <a:pt x="382" y="690"/>
                  </a:cubicBezTo>
                  <a:cubicBezTo>
                    <a:pt x="383" y="690"/>
                    <a:pt x="383" y="690"/>
                    <a:pt x="383" y="690"/>
                  </a:cubicBezTo>
                  <a:cubicBezTo>
                    <a:pt x="383" y="690"/>
                    <a:pt x="383" y="690"/>
                    <a:pt x="383" y="690"/>
                  </a:cubicBezTo>
                  <a:cubicBezTo>
                    <a:pt x="385" y="690"/>
                    <a:pt x="385" y="690"/>
                    <a:pt x="385" y="690"/>
                  </a:cubicBezTo>
                  <a:cubicBezTo>
                    <a:pt x="385" y="690"/>
                    <a:pt x="385" y="690"/>
                    <a:pt x="385" y="690"/>
                  </a:cubicBezTo>
                  <a:cubicBezTo>
                    <a:pt x="386" y="690"/>
                    <a:pt x="386" y="690"/>
                    <a:pt x="386" y="690"/>
                  </a:cubicBezTo>
                  <a:cubicBezTo>
                    <a:pt x="386" y="690"/>
                    <a:pt x="386" y="690"/>
                    <a:pt x="386" y="690"/>
                  </a:cubicBezTo>
                  <a:cubicBezTo>
                    <a:pt x="388" y="689"/>
                    <a:pt x="388" y="689"/>
                    <a:pt x="388" y="689"/>
                  </a:cubicBezTo>
                  <a:cubicBezTo>
                    <a:pt x="388" y="689"/>
                    <a:pt x="388" y="689"/>
                    <a:pt x="388" y="689"/>
                  </a:cubicBezTo>
                  <a:cubicBezTo>
                    <a:pt x="390" y="688"/>
                    <a:pt x="390" y="688"/>
                    <a:pt x="390" y="688"/>
                  </a:cubicBezTo>
                  <a:cubicBezTo>
                    <a:pt x="390" y="688"/>
                    <a:pt x="390" y="688"/>
                    <a:pt x="390" y="688"/>
                  </a:cubicBezTo>
                  <a:cubicBezTo>
                    <a:pt x="391" y="688"/>
                    <a:pt x="391" y="688"/>
                    <a:pt x="391" y="688"/>
                  </a:cubicBezTo>
                  <a:cubicBezTo>
                    <a:pt x="391" y="688"/>
                    <a:pt x="391" y="688"/>
                    <a:pt x="391" y="688"/>
                  </a:cubicBezTo>
                  <a:cubicBezTo>
                    <a:pt x="392" y="687"/>
                    <a:pt x="392" y="687"/>
                    <a:pt x="392" y="687"/>
                  </a:cubicBezTo>
                  <a:cubicBezTo>
                    <a:pt x="392" y="687"/>
                    <a:pt x="392" y="687"/>
                    <a:pt x="392" y="687"/>
                  </a:cubicBezTo>
                  <a:cubicBezTo>
                    <a:pt x="394" y="686"/>
                    <a:pt x="394" y="686"/>
                    <a:pt x="394" y="686"/>
                  </a:cubicBezTo>
                  <a:cubicBezTo>
                    <a:pt x="394" y="686"/>
                    <a:pt x="394" y="686"/>
                    <a:pt x="394" y="686"/>
                  </a:cubicBezTo>
                  <a:cubicBezTo>
                    <a:pt x="394" y="687"/>
                    <a:pt x="394" y="687"/>
                    <a:pt x="394" y="687"/>
                  </a:cubicBezTo>
                  <a:cubicBezTo>
                    <a:pt x="394" y="687"/>
                    <a:pt x="394" y="687"/>
                    <a:pt x="394" y="687"/>
                  </a:cubicBezTo>
                  <a:cubicBezTo>
                    <a:pt x="395" y="687"/>
                    <a:pt x="395" y="687"/>
                    <a:pt x="395" y="687"/>
                  </a:cubicBezTo>
                  <a:cubicBezTo>
                    <a:pt x="395" y="687"/>
                    <a:pt x="395" y="687"/>
                    <a:pt x="395" y="687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1"/>
                    <a:pt x="395" y="691"/>
                    <a:pt x="395" y="691"/>
                  </a:cubicBezTo>
                  <a:cubicBezTo>
                    <a:pt x="395" y="691"/>
                    <a:pt x="395" y="691"/>
                    <a:pt x="395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2" y="691"/>
                    <a:pt x="392" y="691"/>
                    <a:pt x="392" y="691"/>
                  </a:cubicBezTo>
                  <a:cubicBezTo>
                    <a:pt x="392" y="691"/>
                    <a:pt x="392" y="691"/>
                    <a:pt x="392" y="691"/>
                  </a:cubicBezTo>
                  <a:cubicBezTo>
                    <a:pt x="392" y="692"/>
                    <a:pt x="392" y="692"/>
                    <a:pt x="392" y="692"/>
                  </a:cubicBezTo>
                  <a:cubicBezTo>
                    <a:pt x="392" y="692"/>
                    <a:pt x="392" y="692"/>
                    <a:pt x="392" y="692"/>
                  </a:cubicBezTo>
                  <a:cubicBezTo>
                    <a:pt x="376" y="696"/>
                    <a:pt x="376" y="696"/>
                    <a:pt x="376" y="696"/>
                  </a:cubicBezTo>
                  <a:cubicBezTo>
                    <a:pt x="376" y="696"/>
                    <a:pt x="376" y="696"/>
                    <a:pt x="376" y="696"/>
                  </a:cubicBezTo>
                  <a:cubicBezTo>
                    <a:pt x="376" y="697"/>
                    <a:pt x="376" y="697"/>
                    <a:pt x="376" y="697"/>
                  </a:cubicBezTo>
                  <a:cubicBezTo>
                    <a:pt x="376" y="697"/>
                    <a:pt x="376" y="697"/>
                    <a:pt x="376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1" y="699"/>
                    <a:pt x="371" y="699"/>
                    <a:pt x="370" y="699"/>
                  </a:cubicBezTo>
                  <a:cubicBezTo>
                    <a:pt x="370" y="699"/>
                    <a:pt x="370" y="699"/>
                    <a:pt x="370" y="699"/>
                  </a:cubicBezTo>
                  <a:cubicBezTo>
                    <a:pt x="370" y="699"/>
                    <a:pt x="369" y="699"/>
                    <a:pt x="369" y="699"/>
                  </a:cubicBezTo>
                  <a:cubicBezTo>
                    <a:pt x="369" y="699"/>
                    <a:pt x="369" y="700"/>
                    <a:pt x="369" y="700"/>
                  </a:cubicBezTo>
                  <a:cubicBezTo>
                    <a:pt x="369" y="700"/>
                    <a:pt x="368" y="700"/>
                    <a:pt x="368" y="700"/>
                  </a:cubicBezTo>
                  <a:cubicBezTo>
                    <a:pt x="368" y="700"/>
                    <a:pt x="368" y="700"/>
                    <a:pt x="368" y="700"/>
                  </a:cubicBezTo>
                  <a:cubicBezTo>
                    <a:pt x="368" y="700"/>
                    <a:pt x="368" y="700"/>
                    <a:pt x="368" y="700"/>
                  </a:cubicBezTo>
                  <a:cubicBezTo>
                    <a:pt x="368" y="700"/>
                    <a:pt x="368" y="700"/>
                    <a:pt x="368" y="700"/>
                  </a:cubicBezTo>
                  <a:cubicBezTo>
                    <a:pt x="367" y="701"/>
                    <a:pt x="367" y="701"/>
                    <a:pt x="366" y="701"/>
                  </a:cubicBezTo>
                  <a:cubicBezTo>
                    <a:pt x="366" y="701"/>
                    <a:pt x="366" y="701"/>
                    <a:pt x="366" y="701"/>
                  </a:cubicBezTo>
                  <a:cubicBezTo>
                    <a:pt x="366" y="701"/>
                    <a:pt x="365" y="701"/>
                    <a:pt x="365" y="701"/>
                  </a:cubicBezTo>
                  <a:cubicBezTo>
                    <a:pt x="365" y="701"/>
                    <a:pt x="365" y="701"/>
                    <a:pt x="365" y="701"/>
                  </a:cubicBezTo>
                  <a:cubicBezTo>
                    <a:pt x="365" y="701"/>
                    <a:pt x="365" y="701"/>
                    <a:pt x="365" y="701"/>
                  </a:cubicBezTo>
                  <a:cubicBezTo>
                    <a:pt x="365" y="701"/>
                    <a:pt x="365" y="701"/>
                    <a:pt x="365" y="701"/>
                  </a:cubicBezTo>
                  <a:cubicBezTo>
                    <a:pt x="365" y="701"/>
                    <a:pt x="364" y="701"/>
                    <a:pt x="364" y="701"/>
                  </a:cubicBezTo>
                  <a:cubicBezTo>
                    <a:pt x="364" y="701"/>
                    <a:pt x="364" y="701"/>
                    <a:pt x="364" y="701"/>
                  </a:cubicBezTo>
                  <a:cubicBezTo>
                    <a:pt x="364" y="701"/>
                    <a:pt x="364" y="701"/>
                    <a:pt x="364" y="702"/>
                  </a:cubicBezTo>
                  <a:cubicBezTo>
                    <a:pt x="364" y="702"/>
                    <a:pt x="364" y="702"/>
                    <a:pt x="364" y="702"/>
                  </a:cubicBezTo>
                  <a:cubicBezTo>
                    <a:pt x="364" y="702"/>
                    <a:pt x="363" y="702"/>
                    <a:pt x="363" y="702"/>
                  </a:cubicBezTo>
                  <a:cubicBezTo>
                    <a:pt x="363" y="702"/>
                    <a:pt x="363" y="702"/>
                    <a:pt x="363" y="702"/>
                  </a:cubicBezTo>
                  <a:cubicBezTo>
                    <a:pt x="363" y="702"/>
                    <a:pt x="362" y="702"/>
                    <a:pt x="361" y="702"/>
                  </a:cubicBezTo>
                  <a:cubicBezTo>
                    <a:pt x="361" y="702"/>
                    <a:pt x="361" y="702"/>
                    <a:pt x="361" y="702"/>
                  </a:cubicBezTo>
                  <a:cubicBezTo>
                    <a:pt x="361" y="702"/>
                    <a:pt x="361" y="702"/>
                    <a:pt x="361" y="702"/>
                  </a:cubicBezTo>
                  <a:cubicBezTo>
                    <a:pt x="361" y="702"/>
                    <a:pt x="361" y="702"/>
                    <a:pt x="361" y="702"/>
                  </a:cubicBezTo>
                  <a:cubicBezTo>
                    <a:pt x="360" y="702"/>
                    <a:pt x="360" y="702"/>
                    <a:pt x="360" y="702"/>
                  </a:cubicBezTo>
                  <a:cubicBezTo>
                    <a:pt x="360" y="702"/>
                    <a:pt x="360" y="702"/>
                    <a:pt x="360" y="702"/>
                  </a:cubicBezTo>
                  <a:cubicBezTo>
                    <a:pt x="360" y="703"/>
                    <a:pt x="360" y="703"/>
                    <a:pt x="360" y="703"/>
                  </a:cubicBezTo>
                  <a:cubicBezTo>
                    <a:pt x="360" y="703"/>
                    <a:pt x="360" y="703"/>
                    <a:pt x="360" y="703"/>
                  </a:cubicBezTo>
                  <a:cubicBezTo>
                    <a:pt x="359" y="704"/>
                    <a:pt x="359" y="704"/>
                    <a:pt x="359" y="704"/>
                  </a:cubicBezTo>
                  <a:cubicBezTo>
                    <a:pt x="359" y="704"/>
                    <a:pt x="359" y="704"/>
                    <a:pt x="359" y="704"/>
                  </a:cubicBezTo>
                  <a:cubicBezTo>
                    <a:pt x="358" y="704"/>
                    <a:pt x="358" y="704"/>
                    <a:pt x="358" y="704"/>
                  </a:cubicBezTo>
                  <a:cubicBezTo>
                    <a:pt x="358" y="704"/>
                    <a:pt x="358" y="704"/>
                    <a:pt x="358" y="704"/>
                  </a:cubicBezTo>
                  <a:cubicBezTo>
                    <a:pt x="357" y="705"/>
                    <a:pt x="357" y="705"/>
                    <a:pt x="357" y="705"/>
                  </a:cubicBezTo>
                  <a:cubicBezTo>
                    <a:pt x="357" y="705"/>
                    <a:pt x="357" y="705"/>
                    <a:pt x="357" y="705"/>
                  </a:cubicBezTo>
                  <a:cubicBezTo>
                    <a:pt x="356" y="705"/>
                    <a:pt x="356" y="705"/>
                    <a:pt x="356" y="705"/>
                  </a:cubicBezTo>
                  <a:cubicBezTo>
                    <a:pt x="356" y="705"/>
                    <a:pt x="356" y="705"/>
                    <a:pt x="356" y="705"/>
                  </a:cubicBezTo>
                  <a:cubicBezTo>
                    <a:pt x="355" y="706"/>
                    <a:pt x="355" y="706"/>
                    <a:pt x="355" y="706"/>
                  </a:cubicBezTo>
                  <a:cubicBezTo>
                    <a:pt x="355" y="706"/>
                    <a:pt x="355" y="706"/>
                    <a:pt x="355" y="706"/>
                  </a:cubicBezTo>
                  <a:cubicBezTo>
                    <a:pt x="353" y="706"/>
                    <a:pt x="353" y="706"/>
                    <a:pt x="353" y="706"/>
                  </a:cubicBezTo>
                  <a:cubicBezTo>
                    <a:pt x="353" y="706"/>
                    <a:pt x="353" y="706"/>
                    <a:pt x="353" y="706"/>
                  </a:cubicBezTo>
                  <a:cubicBezTo>
                    <a:pt x="352" y="706"/>
                    <a:pt x="352" y="706"/>
                    <a:pt x="352" y="706"/>
                  </a:cubicBezTo>
                  <a:close/>
                  <a:moveTo>
                    <a:pt x="218" y="701"/>
                  </a:moveTo>
                  <a:cubicBezTo>
                    <a:pt x="217" y="699"/>
                    <a:pt x="217" y="699"/>
                    <a:pt x="217" y="699"/>
                  </a:cubicBezTo>
                  <a:cubicBezTo>
                    <a:pt x="217" y="699"/>
                    <a:pt x="217" y="699"/>
                    <a:pt x="217" y="699"/>
                  </a:cubicBezTo>
                  <a:cubicBezTo>
                    <a:pt x="217" y="699"/>
                    <a:pt x="216" y="698"/>
                    <a:pt x="216" y="697"/>
                  </a:cubicBezTo>
                  <a:cubicBezTo>
                    <a:pt x="216" y="697"/>
                    <a:pt x="216" y="697"/>
                    <a:pt x="216" y="697"/>
                  </a:cubicBezTo>
                  <a:cubicBezTo>
                    <a:pt x="216" y="697"/>
                    <a:pt x="216" y="696"/>
                    <a:pt x="215" y="696"/>
                  </a:cubicBezTo>
                  <a:cubicBezTo>
                    <a:pt x="215" y="696"/>
                    <a:pt x="215" y="696"/>
                    <a:pt x="215" y="696"/>
                  </a:cubicBezTo>
                  <a:cubicBezTo>
                    <a:pt x="215" y="695"/>
                    <a:pt x="215" y="695"/>
                    <a:pt x="215" y="694"/>
                  </a:cubicBezTo>
                  <a:cubicBezTo>
                    <a:pt x="215" y="694"/>
                    <a:pt x="215" y="694"/>
                    <a:pt x="215" y="694"/>
                  </a:cubicBezTo>
                  <a:cubicBezTo>
                    <a:pt x="215" y="694"/>
                    <a:pt x="215" y="693"/>
                    <a:pt x="215" y="692"/>
                  </a:cubicBezTo>
                  <a:cubicBezTo>
                    <a:pt x="215" y="692"/>
                    <a:pt x="215" y="692"/>
                    <a:pt x="215" y="692"/>
                  </a:cubicBezTo>
                  <a:cubicBezTo>
                    <a:pt x="215" y="692"/>
                    <a:pt x="215" y="691"/>
                    <a:pt x="215" y="691"/>
                  </a:cubicBezTo>
                  <a:cubicBezTo>
                    <a:pt x="215" y="691"/>
                    <a:pt x="215" y="691"/>
                    <a:pt x="215" y="691"/>
                  </a:cubicBezTo>
                  <a:cubicBezTo>
                    <a:pt x="216" y="690"/>
                    <a:pt x="216" y="689"/>
                    <a:pt x="216" y="689"/>
                  </a:cubicBezTo>
                  <a:cubicBezTo>
                    <a:pt x="216" y="689"/>
                    <a:pt x="216" y="689"/>
                    <a:pt x="216" y="689"/>
                  </a:cubicBezTo>
                  <a:cubicBezTo>
                    <a:pt x="216" y="688"/>
                    <a:pt x="216" y="688"/>
                    <a:pt x="216" y="687"/>
                  </a:cubicBezTo>
                  <a:cubicBezTo>
                    <a:pt x="216" y="687"/>
                    <a:pt x="216" y="687"/>
                    <a:pt x="216" y="687"/>
                  </a:cubicBezTo>
                  <a:cubicBezTo>
                    <a:pt x="216" y="687"/>
                    <a:pt x="217" y="686"/>
                    <a:pt x="217" y="686"/>
                  </a:cubicBezTo>
                  <a:cubicBezTo>
                    <a:pt x="217" y="686"/>
                    <a:pt x="217" y="686"/>
                    <a:pt x="217" y="686"/>
                  </a:cubicBezTo>
                  <a:cubicBezTo>
                    <a:pt x="217" y="686"/>
                    <a:pt x="217" y="685"/>
                    <a:pt x="218" y="685"/>
                  </a:cubicBezTo>
                  <a:cubicBezTo>
                    <a:pt x="218" y="685"/>
                    <a:pt x="218" y="685"/>
                    <a:pt x="218" y="685"/>
                  </a:cubicBezTo>
                  <a:cubicBezTo>
                    <a:pt x="218" y="685"/>
                    <a:pt x="218" y="685"/>
                    <a:pt x="218" y="685"/>
                  </a:cubicBezTo>
                  <a:cubicBezTo>
                    <a:pt x="218" y="685"/>
                    <a:pt x="218" y="685"/>
                    <a:pt x="218" y="685"/>
                  </a:cubicBezTo>
                  <a:cubicBezTo>
                    <a:pt x="219" y="683"/>
                    <a:pt x="219" y="683"/>
                    <a:pt x="219" y="683"/>
                  </a:cubicBezTo>
                  <a:cubicBezTo>
                    <a:pt x="219" y="683"/>
                    <a:pt x="219" y="683"/>
                    <a:pt x="219" y="683"/>
                  </a:cubicBezTo>
                  <a:cubicBezTo>
                    <a:pt x="220" y="683"/>
                    <a:pt x="220" y="683"/>
                    <a:pt x="220" y="683"/>
                  </a:cubicBezTo>
                  <a:cubicBezTo>
                    <a:pt x="220" y="683"/>
                    <a:pt x="220" y="683"/>
                    <a:pt x="220" y="683"/>
                  </a:cubicBezTo>
                  <a:cubicBezTo>
                    <a:pt x="221" y="682"/>
                    <a:pt x="221" y="682"/>
                    <a:pt x="221" y="682"/>
                  </a:cubicBezTo>
                  <a:cubicBezTo>
                    <a:pt x="221" y="682"/>
                    <a:pt x="221" y="682"/>
                    <a:pt x="221" y="682"/>
                  </a:cubicBezTo>
                  <a:cubicBezTo>
                    <a:pt x="221" y="681"/>
                    <a:pt x="221" y="681"/>
                    <a:pt x="221" y="681"/>
                  </a:cubicBezTo>
                  <a:cubicBezTo>
                    <a:pt x="221" y="681"/>
                    <a:pt x="221" y="681"/>
                    <a:pt x="221" y="681"/>
                  </a:cubicBezTo>
                  <a:cubicBezTo>
                    <a:pt x="221" y="679"/>
                    <a:pt x="221" y="679"/>
                    <a:pt x="221" y="679"/>
                  </a:cubicBezTo>
                  <a:cubicBezTo>
                    <a:pt x="221" y="679"/>
                    <a:pt x="221" y="679"/>
                    <a:pt x="221" y="679"/>
                  </a:cubicBezTo>
                  <a:cubicBezTo>
                    <a:pt x="226" y="674"/>
                    <a:pt x="226" y="674"/>
                    <a:pt x="226" y="674"/>
                  </a:cubicBezTo>
                  <a:cubicBezTo>
                    <a:pt x="226" y="674"/>
                    <a:pt x="226" y="674"/>
                    <a:pt x="226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5"/>
                    <a:pt x="228" y="675"/>
                    <a:pt x="228" y="675"/>
                  </a:cubicBezTo>
                  <a:cubicBezTo>
                    <a:pt x="228" y="675"/>
                    <a:pt x="228" y="675"/>
                    <a:pt x="228" y="675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7"/>
                    <a:pt x="229" y="677"/>
                    <a:pt x="229" y="677"/>
                  </a:cubicBezTo>
                  <a:cubicBezTo>
                    <a:pt x="229" y="677"/>
                    <a:pt x="229" y="677"/>
                    <a:pt x="229" y="677"/>
                  </a:cubicBezTo>
                  <a:cubicBezTo>
                    <a:pt x="229" y="678"/>
                    <a:pt x="229" y="678"/>
                    <a:pt x="229" y="678"/>
                  </a:cubicBezTo>
                  <a:cubicBezTo>
                    <a:pt x="229" y="678"/>
                    <a:pt x="229" y="678"/>
                    <a:pt x="229" y="678"/>
                  </a:cubicBezTo>
                  <a:cubicBezTo>
                    <a:pt x="229" y="679"/>
                    <a:pt x="229" y="679"/>
                    <a:pt x="229" y="679"/>
                  </a:cubicBezTo>
                  <a:cubicBezTo>
                    <a:pt x="229" y="679"/>
                    <a:pt x="229" y="679"/>
                    <a:pt x="229" y="679"/>
                  </a:cubicBezTo>
                  <a:cubicBezTo>
                    <a:pt x="230" y="679"/>
                    <a:pt x="230" y="679"/>
                    <a:pt x="230" y="679"/>
                  </a:cubicBezTo>
                  <a:cubicBezTo>
                    <a:pt x="230" y="679"/>
                    <a:pt x="230" y="679"/>
                    <a:pt x="230" y="679"/>
                  </a:cubicBezTo>
                  <a:cubicBezTo>
                    <a:pt x="229" y="681"/>
                    <a:pt x="229" y="681"/>
                    <a:pt x="229" y="681"/>
                  </a:cubicBezTo>
                  <a:cubicBezTo>
                    <a:pt x="229" y="681"/>
                    <a:pt x="229" y="681"/>
                    <a:pt x="229" y="681"/>
                  </a:cubicBezTo>
                  <a:cubicBezTo>
                    <a:pt x="228" y="681"/>
                    <a:pt x="228" y="681"/>
                    <a:pt x="228" y="681"/>
                  </a:cubicBezTo>
                  <a:cubicBezTo>
                    <a:pt x="228" y="681"/>
                    <a:pt x="228" y="681"/>
                    <a:pt x="228" y="681"/>
                  </a:cubicBezTo>
                  <a:cubicBezTo>
                    <a:pt x="226" y="682"/>
                    <a:pt x="226" y="682"/>
                    <a:pt x="226" y="682"/>
                  </a:cubicBezTo>
                  <a:cubicBezTo>
                    <a:pt x="226" y="682"/>
                    <a:pt x="226" y="682"/>
                    <a:pt x="226" y="682"/>
                  </a:cubicBezTo>
                  <a:cubicBezTo>
                    <a:pt x="225" y="683"/>
                    <a:pt x="225" y="683"/>
                    <a:pt x="225" y="683"/>
                  </a:cubicBezTo>
                  <a:cubicBezTo>
                    <a:pt x="225" y="683"/>
                    <a:pt x="225" y="683"/>
                    <a:pt x="225" y="683"/>
                  </a:cubicBezTo>
                  <a:cubicBezTo>
                    <a:pt x="224" y="683"/>
                    <a:pt x="224" y="683"/>
                    <a:pt x="224" y="683"/>
                  </a:cubicBezTo>
                  <a:cubicBezTo>
                    <a:pt x="224" y="683"/>
                    <a:pt x="224" y="683"/>
                    <a:pt x="224" y="683"/>
                  </a:cubicBezTo>
                  <a:cubicBezTo>
                    <a:pt x="223" y="684"/>
                    <a:pt x="223" y="684"/>
                    <a:pt x="223" y="684"/>
                  </a:cubicBezTo>
                  <a:cubicBezTo>
                    <a:pt x="223" y="684"/>
                    <a:pt x="223" y="684"/>
                    <a:pt x="223" y="684"/>
                  </a:cubicBezTo>
                  <a:cubicBezTo>
                    <a:pt x="221" y="684"/>
                    <a:pt x="221" y="684"/>
                    <a:pt x="221" y="684"/>
                  </a:cubicBezTo>
                  <a:cubicBezTo>
                    <a:pt x="221" y="684"/>
                    <a:pt x="221" y="684"/>
                    <a:pt x="221" y="684"/>
                  </a:cubicBezTo>
                  <a:cubicBezTo>
                    <a:pt x="220" y="685"/>
                    <a:pt x="220" y="685"/>
                    <a:pt x="220" y="685"/>
                  </a:cubicBezTo>
                  <a:cubicBezTo>
                    <a:pt x="220" y="685"/>
                    <a:pt x="220" y="685"/>
                    <a:pt x="220" y="685"/>
                  </a:cubicBezTo>
                  <a:cubicBezTo>
                    <a:pt x="220" y="685"/>
                    <a:pt x="219" y="685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20" y="687"/>
                    <a:pt x="220" y="687"/>
                  </a:cubicBezTo>
                  <a:cubicBezTo>
                    <a:pt x="220" y="687"/>
                    <a:pt x="220" y="687"/>
                    <a:pt x="220" y="687"/>
                  </a:cubicBezTo>
                  <a:cubicBezTo>
                    <a:pt x="220" y="687"/>
                    <a:pt x="220" y="687"/>
                    <a:pt x="220" y="687"/>
                  </a:cubicBezTo>
                  <a:cubicBezTo>
                    <a:pt x="220" y="687"/>
                    <a:pt x="220" y="687"/>
                    <a:pt x="220" y="687"/>
                  </a:cubicBezTo>
                  <a:cubicBezTo>
                    <a:pt x="226" y="685"/>
                    <a:pt x="226" y="685"/>
                    <a:pt x="226" y="685"/>
                  </a:cubicBezTo>
                  <a:cubicBezTo>
                    <a:pt x="226" y="685"/>
                    <a:pt x="226" y="685"/>
                    <a:pt x="226" y="685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5" y="686"/>
                    <a:pt x="225" y="686"/>
                    <a:pt x="225" y="686"/>
                  </a:cubicBezTo>
                  <a:cubicBezTo>
                    <a:pt x="225" y="686"/>
                    <a:pt x="225" y="686"/>
                    <a:pt x="225" y="686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8"/>
                    <a:pt x="225" y="688"/>
                    <a:pt x="225" y="688"/>
                  </a:cubicBezTo>
                  <a:cubicBezTo>
                    <a:pt x="225" y="688"/>
                    <a:pt x="225" y="688"/>
                    <a:pt x="225" y="688"/>
                  </a:cubicBezTo>
                  <a:cubicBezTo>
                    <a:pt x="225" y="688"/>
                    <a:pt x="225" y="688"/>
                    <a:pt x="224" y="688"/>
                  </a:cubicBezTo>
                  <a:cubicBezTo>
                    <a:pt x="224" y="688"/>
                    <a:pt x="224" y="688"/>
                    <a:pt x="224" y="688"/>
                  </a:cubicBezTo>
                  <a:cubicBezTo>
                    <a:pt x="224" y="688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3" y="689"/>
                    <a:pt x="223" y="689"/>
                    <a:pt x="223" y="690"/>
                  </a:cubicBezTo>
                  <a:cubicBezTo>
                    <a:pt x="223" y="690"/>
                    <a:pt x="223" y="690"/>
                    <a:pt x="223" y="690"/>
                  </a:cubicBezTo>
                  <a:cubicBezTo>
                    <a:pt x="223" y="690"/>
                    <a:pt x="223" y="690"/>
                    <a:pt x="223" y="690"/>
                  </a:cubicBezTo>
                  <a:cubicBezTo>
                    <a:pt x="223" y="690"/>
                    <a:pt x="223" y="690"/>
                    <a:pt x="223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3"/>
                  </a:cubicBezTo>
                  <a:cubicBezTo>
                    <a:pt x="220" y="693"/>
                    <a:pt x="220" y="693"/>
                    <a:pt x="220" y="693"/>
                  </a:cubicBezTo>
                  <a:cubicBezTo>
                    <a:pt x="220" y="693"/>
                    <a:pt x="220" y="693"/>
                    <a:pt x="220" y="693"/>
                  </a:cubicBezTo>
                  <a:cubicBezTo>
                    <a:pt x="220" y="693"/>
                    <a:pt x="220" y="693"/>
                    <a:pt x="220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2" y="693"/>
                    <a:pt x="222" y="692"/>
                    <a:pt x="222" y="692"/>
                  </a:cubicBezTo>
                  <a:cubicBezTo>
                    <a:pt x="222" y="692"/>
                    <a:pt x="222" y="692"/>
                    <a:pt x="222" y="692"/>
                  </a:cubicBezTo>
                  <a:cubicBezTo>
                    <a:pt x="222" y="692"/>
                    <a:pt x="222" y="692"/>
                    <a:pt x="223" y="692"/>
                  </a:cubicBezTo>
                  <a:cubicBezTo>
                    <a:pt x="223" y="692"/>
                    <a:pt x="223" y="692"/>
                    <a:pt x="223" y="692"/>
                  </a:cubicBezTo>
                  <a:cubicBezTo>
                    <a:pt x="223" y="692"/>
                    <a:pt x="223" y="692"/>
                    <a:pt x="223" y="692"/>
                  </a:cubicBezTo>
                  <a:cubicBezTo>
                    <a:pt x="223" y="692"/>
                    <a:pt x="223" y="692"/>
                    <a:pt x="223" y="692"/>
                  </a:cubicBezTo>
                  <a:cubicBezTo>
                    <a:pt x="223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3"/>
                  </a:cubicBezTo>
                  <a:cubicBezTo>
                    <a:pt x="224" y="693"/>
                    <a:pt x="224" y="693"/>
                    <a:pt x="224" y="693"/>
                  </a:cubicBezTo>
                  <a:cubicBezTo>
                    <a:pt x="225" y="693"/>
                    <a:pt x="225" y="693"/>
                    <a:pt x="225" y="693"/>
                  </a:cubicBezTo>
                  <a:cubicBezTo>
                    <a:pt x="225" y="693"/>
                    <a:pt x="225" y="693"/>
                    <a:pt x="225" y="693"/>
                  </a:cubicBezTo>
                  <a:cubicBezTo>
                    <a:pt x="225" y="694"/>
                    <a:pt x="225" y="694"/>
                    <a:pt x="224" y="694"/>
                  </a:cubicBezTo>
                  <a:cubicBezTo>
                    <a:pt x="224" y="694"/>
                    <a:pt x="224" y="694"/>
                    <a:pt x="224" y="694"/>
                  </a:cubicBezTo>
                  <a:cubicBezTo>
                    <a:pt x="224" y="694"/>
                    <a:pt x="224" y="694"/>
                    <a:pt x="224" y="695"/>
                  </a:cubicBezTo>
                  <a:cubicBezTo>
                    <a:pt x="224" y="695"/>
                    <a:pt x="224" y="695"/>
                    <a:pt x="224" y="695"/>
                  </a:cubicBezTo>
                  <a:cubicBezTo>
                    <a:pt x="224" y="695"/>
                    <a:pt x="224" y="695"/>
                    <a:pt x="224" y="695"/>
                  </a:cubicBezTo>
                  <a:cubicBezTo>
                    <a:pt x="224" y="695"/>
                    <a:pt x="224" y="695"/>
                    <a:pt x="224" y="695"/>
                  </a:cubicBezTo>
                  <a:cubicBezTo>
                    <a:pt x="224" y="695"/>
                    <a:pt x="224" y="696"/>
                    <a:pt x="224" y="696"/>
                  </a:cubicBezTo>
                  <a:cubicBezTo>
                    <a:pt x="224" y="696"/>
                    <a:pt x="224" y="696"/>
                    <a:pt x="224" y="696"/>
                  </a:cubicBezTo>
                  <a:cubicBezTo>
                    <a:pt x="224" y="696"/>
                    <a:pt x="224" y="696"/>
                    <a:pt x="224" y="697"/>
                  </a:cubicBezTo>
                  <a:cubicBezTo>
                    <a:pt x="224" y="697"/>
                    <a:pt x="224" y="697"/>
                    <a:pt x="224" y="697"/>
                  </a:cubicBezTo>
                  <a:cubicBezTo>
                    <a:pt x="224" y="697"/>
                    <a:pt x="224" y="697"/>
                    <a:pt x="224" y="697"/>
                  </a:cubicBezTo>
                  <a:cubicBezTo>
                    <a:pt x="224" y="697"/>
                    <a:pt x="224" y="697"/>
                    <a:pt x="224" y="697"/>
                  </a:cubicBezTo>
                  <a:cubicBezTo>
                    <a:pt x="224" y="697"/>
                    <a:pt x="224" y="698"/>
                    <a:pt x="223" y="698"/>
                  </a:cubicBezTo>
                  <a:cubicBezTo>
                    <a:pt x="223" y="698"/>
                    <a:pt x="223" y="698"/>
                    <a:pt x="223" y="698"/>
                  </a:cubicBezTo>
                  <a:cubicBezTo>
                    <a:pt x="223" y="699"/>
                    <a:pt x="223" y="699"/>
                    <a:pt x="223" y="699"/>
                  </a:cubicBezTo>
                  <a:cubicBezTo>
                    <a:pt x="223" y="699"/>
                    <a:pt x="223" y="699"/>
                    <a:pt x="223" y="699"/>
                  </a:cubicBezTo>
                  <a:cubicBezTo>
                    <a:pt x="222" y="699"/>
                    <a:pt x="222" y="699"/>
                    <a:pt x="222" y="699"/>
                  </a:cubicBezTo>
                  <a:cubicBezTo>
                    <a:pt x="222" y="699"/>
                    <a:pt x="222" y="699"/>
                    <a:pt x="222" y="699"/>
                  </a:cubicBezTo>
                  <a:cubicBezTo>
                    <a:pt x="221" y="700"/>
                    <a:pt x="221" y="700"/>
                    <a:pt x="221" y="700"/>
                  </a:cubicBezTo>
                  <a:cubicBezTo>
                    <a:pt x="221" y="700"/>
                    <a:pt x="221" y="700"/>
                    <a:pt x="221" y="700"/>
                  </a:cubicBezTo>
                  <a:cubicBezTo>
                    <a:pt x="220" y="700"/>
                    <a:pt x="220" y="700"/>
                    <a:pt x="220" y="700"/>
                  </a:cubicBezTo>
                  <a:cubicBezTo>
                    <a:pt x="220" y="700"/>
                    <a:pt x="220" y="700"/>
                    <a:pt x="220" y="700"/>
                  </a:cubicBezTo>
                  <a:cubicBezTo>
                    <a:pt x="220" y="701"/>
                    <a:pt x="220" y="701"/>
                    <a:pt x="220" y="701"/>
                  </a:cubicBezTo>
                  <a:cubicBezTo>
                    <a:pt x="220" y="701"/>
                    <a:pt x="220" y="701"/>
                    <a:pt x="220" y="701"/>
                  </a:cubicBezTo>
                  <a:cubicBezTo>
                    <a:pt x="219" y="701"/>
                    <a:pt x="219" y="701"/>
                    <a:pt x="219" y="701"/>
                  </a:cubicBezTo>
                  <a:cubicBezTo>
                    <a:pt x="219" y="701"/>
                    <a:pt x="219" y="701"/>
                    <a:pt x="219" y="701"/>
                  </a:cubicBezTo>
                  <a:cubicBezTo>
                    <a:pt x="218" y="701"/>
                    <a:pt x="218" y="701"/>
                    <a:pt x="218" y="701"/>
                  </a:cubicBezTo>
                  <a:close/>
                  <a:moveTo>
                    <a:pt x="318" y="698"/>
                  </a:moveTo>
                  <a:cubicBezTo>
                    <a:pt x="318" y="698"/>
                    <a:pt x="318" y="698"/>
                    <a:pt x="318" y="698"/>
                  </a:cubicBezTo>
                  <a:cubicBezTo>
                    <a:pt x="318" y="698"/>
                    <a:pt x="318" y="698"/>
                    <a:pt x="318" y="698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7" y="697"/>
                    <a:pt x="317" y="697"/>
                    <a:pt x="317" y="697"/>
                  </a:cubicBezTo>
                  <a:cubicBezTo>
                    <a:pt x="317" y="697"/>
                    <a:pt x="317" y="697"/>
                    <a:pt x="317" y="697"/>
                  </a:cubicBezTo>
                  <a:cubicBezTo>
                    <a:pt x="317" y="696"/>
                    <a:pt x="317" y="696"/>
                    <a:pt x="317" y="696"/>
                  </a:cubicBezTo>
                  <a:cubicBezTo>
                    <a:pt x="317" y="696"/>
                    <a:pt x="317" y="696"/>
                    <a:pt x="317" y="696"/>
                  </a:cubicBezTo>
                  <a:cubicBezTo>
                    <a:pt x="317" y="695"/>
                    <a:pt x="317" y="695"/>
                    <a:pt x="317" y="695"/>
                  </a:cubicBezTo>
                  <a:cubicBezTo>
                    <a:pt x="317" y="695"/>
                    <a:pt x="317" y="695"/>
                    <a:pt x="317" y="695"/>
                  </a:cubicBezTo>
                  <a:cubicBezTo>
                    <a:pt x="318" y="694"/>
                    <a:pt x="318" y="694"/>
                    <a:pt x="318" y="694"/>
                  </a:cubicBezTo>
                  <a:cubicBezTo>
                    <a:pt x="318" y="694"/>
                    <a:pt x="318" y="694"/>
                    <a:pt x="318" y="694"/>
                  </a:cubicBezTo>
                  <a:cubicBezTo>
                    <a:pt x="317" y="694"/>
                    <a:pt x="317" y="694"/>
                    <a:pt x="317" y="694"/>
                  </a:cubicBezTo>
                  <a:cubicBezTo>
                    <a:pt x="317" y="694"/>
                    <a:pt x="317" y="694"/>
                    <a:pt x="317" y="694"/>
                  </a:cubicBezTo>
                  <a:cubicBezTo>
                    <a:pt x="317" y="693"/>
                    <a:pt x="317" y="693"/>
                    <a:pt x="317" y="693"/>
                  </a:cubicBezTo>
                  <a:cubicBezTo>
                    <a:pt x="317" y="693"/>
                    <a:pt x="317" y="693"/>
                    <a:pt x="317" y="693"/>
                  </a:cubicBezTo>
                  <a:cubicBezTo>
                    <a:pt x="316" y="692"/>
                    <a:pt x="316" y="692"/>
                    <a:pt x="316" y="692"/>
                  </a:cubicBezTo>
                  <a:cubicBezTo>
                    <a:pt x="316" y="692"/>
                    <a:pt x="316" y="692"/>
                    <a:pt x="316" y="692"/>
                  </a:cubicBezTo>
                  <a:cubicBezTo>
                    <a:pt x="316" y="691"/>
                    <a:pt x="316" y="691"/>
                    <a:pt x="316" y="691"/>
                  </a:cubicBezTo>
                  <a:cubicBezTo>
                    <a:pt x="316" y="691"/>
                    <a:pt x="316" y="691"/>
                    <a:pt x="316" y="691"/>
                  </a:cubicBezTo>
                  <a:cubicBezTo>
                    <a:pt x="315" y="690"/>
                    <a:pt x="315" y="690"/>
                    <a:pt x="315" y="690"/>
                  </a:cubicBezTo>
                  <a:cubicBezTo>
                    <a:pt x="315" y="690"/>
                    <a:pt x="315" y="690"/>
                    <a:pt x="315" y="690"/>
                  </a:cubicBezTo>
                  <a:cubicBezTo>
                    <a:pt x="315" y="689"/>
                    <a:pt x="315" y="689"/>
                    <a:pt x="315" y="689"/>
                  </a:cubicBezTo>
                  <a:cubicBezTo>
                    <a:pt x="315" y="689"/>
                    <a:pt x="315" y="689"/>
                    <a:pt x="315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4" y="688"/>
                    <a:pt x="314" y="688"/>
                    <a:pt x="314" y="688"/>
                  </a:cubicBezTo>
                  <a:cubicBezTo>
                    <a:pt x="314" y="688"/>
                    <a:pt x="314" y="688"/>
                    <a:pt x="314" y="688"/>
                  </a:cubicBezTo>
                  <a:cubicBezTo>
                    <a:pt x="315" y="688"/>
                    <a:pt x="315" y="688"/>
                    <a:pt x="315" y="688"/>
                  </a:cubicBezTo>
                  <a:cubicBezTo>
                    <a:pt x="315" y="688"/>
                    <a:pt x="315" y="688"/>
                    <a:pt x="315" y="688"/>
                  </a:cubicBezTo>
                  <a:cubicBezTo>
                    <a:pt x="317" y="689"/>
                    <a:pt x="317" y="689"/>
                    <a:pt x="317" y="689"/>
                  </a:cubicBezTo>
                  <a:cubicBezTo>
                    <a:pt x="317" y="689"/>
                    <a:pt x="317" y="689"/>
                    <a:pt x="317" y="689"/>
                  </a:cubicBezTo>
                  <a:cubicBezTo>
                    <a:pt x="319" y="689"/>
                    <a:pt x="319" y="689"/>
                    <a:pt x="319" y="689"/>
                  </a:cubicBezTo>
                  <a:cubicBezTo>
                    <a:pt x="319" y="689"/>
                    <a:pt x="319" y="689"/>
                    <a:pt x="319" y="689"/>
                  </a:cubicBezTo>
                  <a:cubicBezTo>
                    <a:pt x="320" y="690"/>
                    <a:pt x="320" y="690"/>
                    <a:pt x="320" y="690"/>
                  </a:cubicBezTo>
                  <a:cubicBezTo>
                    <a:pt x="320" y="690"/>
                    <a:pt x="320" y="690"/>
                    <a:pt x="320" y="690"/>
                  </a:cubicBezTo>
                  <a:cubicBezTo>
                    <a:pt x="322" y="691"/>
                    <a:pt x="322" y="691"/>
                    <a:pt x="322" y="691"/>
                  </a:cubicBezTo>
                  <a:cubicBezTo>
                    <a:pt x="322" y="691"/>
                    <a:pt x="322" y="691"/>
                    <a:pt x="322" y="691"/>
                  </a:cubicBezTo>
                  <a:cubicBezTo>
                    <a:pt x="323" y="692"/>
                    <a:pt x="323" y="692"/>
                    <a:pt x="323" y="692"/>
                  </a:cubicBezTo>
                  <a:cubicBezTo>
                    <a:pt x="323" y="692"/>
                    <a:pt x="323" y="692"/>
                    <a:pt x="323" y="692"/>
                  </a:cubicBezTo>
                  <a:cubicBezTo>
                    <a:pt x="324" y="693"/>
                    <a:pt x="324" y="693"/>
                    <a:pt x="324" y="693"/>
                  </a:cubicBezTo>
                  <a:cubicBezTo>
                    <a:pt x="324" y="693"/>
                    <a:pt x="324" y="693"/>
                    <a:pt x="324" y="693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3" y="695"/>
                    <a:pt x="323" y="695"/>
                    <a:pt x="323" y="695"/>
                  </a:cubicBezTo>
                  <a:cubicBezTo>
                    <a:pt x="323" y="695"/>
                    <a:pt x="323" y="695"/>
                    <a:pt x="323" y="695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0" y="697"/>
                    <a:pt x="320" y="697"/>
                    <a:pt x="320" y="697"/>
                  </a:cubicBezTo>
                  <a:cubicBezTo>
                    <a:pt x="320" y="697"/>
                    <a:pt x="320" y="697"/>
                    <a:pt x="320" y="697"/>
                  </a:cubicBezTo>
                  <a:cubicBezTo>
                    <a:pt x="319" y="697"/>
                    <a:pt x="319" y="697"/>
                    <a:pt x="319" y="697"/>
                  </a:cubicBezTo>
                  <a:cubicBezTo>
                    <a:pt x="319" y="697"/>
                    <a:pt x="319" y="697"/>
                    <a:pt x="319" y="697"/>
                  </a:cubicBezTo>
                  <a:cubicBezTo>
                    <a:pt x="319" y="698"/>
                    <a:pt x="319" y="698"/>
                    <a:pt x="319" y="698"/>
                  </a:cubicBezTo>
                  <a:lnTo>
                    <a:pt x="318" y="698"/>
                  </a:lnTo>
                  <a:close/>
                  <a:moveTo>
                    <a:pt x="203" y="679"/>
                  </a:moveTo>
                  <a:cubicBezTo>
                    <a:pt x="203" y="679"/>
                    <a:pt x="202" y="679"/>
                    <a:pt x="202" y="678"/>
                  </a:cubicBezTo>
                  <a:cubicBezTo>
                    <a:pt x="202" y="678"/>
                    <a:pt x="202" y="678"/>
                    <a:pt x="202" y="678"/>
                  </a:cubicBezTo>
                  <a:cubicBezTo>
                    <a:pt x="202" y="678"/>
                    <a:pt x="202" y="678"/>
                    <a:pt x="202" y="677"/>
                  </a:cubicBezTo>
                  <a:cubicBezTo>
                    <a:pt x="202" y="677"/>
                    <a:pt x="202" y="677"/>
                    <a:pt x="202" y="677"/>
                  </a:cubicBezTo>
                  <a:cubicBezTo>
                    <a:pt x="202" y="677"/>
                    <a:pt x="203" y="676"/>
                    <a:pt x="203" y="676"/>
                  </a:cubicBezTo>
                  <a:cubicBezTo>
                    <a:pt x="203" y="676"/>
                    <a:pt x="203" y="676"/>
                    <a:pt x="203" y="676"/>
                  </a:cubicBezTo>
                  <a:cubicBezTo>
                    <a:pt x="204" y="675"/>
                    <a:pt x="204" y="675"/>
                    <a:pt x="204" y="675"/>
                  </a:cubicBezTo>
                  <a:cubicBezTo>
                    <a:pt x="204" y="675"/>
                    <a:pt x="204" y="675"/>
                    <a:pt x="204" y="675"/>
                  </a:cubicBezTo>
                  <a:cubicBezTo>
                    <a:pt x="205" y="674"/>
                    <a:pt x="205" y="674"/>
                    <a:pt x="205" y="674"/>
                  </a:cubicBezTo>
                  <a:cubicBezTo>
                    <a:pt x="205" y="674"/>
                    <a:pt x="205" y="674"/>
                    <a:pt x="205" y="674"/>
                  </a:cubicBezTo>
                  <a:cubicBezTo>
                    <a:pt x="206" y="674"/>
                    <a:pt x="206" y="674"/>
                    <a:pt x="206" y="674"/>
                  </a:cubicBezTo>
                  <a:cubicBezTo>
                    <a:pt x="206" y="674"/>
                    <a:pt x="206" y="674"/>
                    <a:pt x="206" y="674"/>
                  </a:cubicBezTo>
                  <a:cubicBezTo>
                    <a:pt x="207" y="673"/>
                    <a:pt x="207" y="673"/>
                    <a:pt x="207" y="673"/>
                  </a:cubicBezTo>
                  <a:cubicBezTo>
                    <a:pt x="207" y="673"/>
                    <a:pt x="207" y="673"/>
                    <a:pt x="207" y="673"/>
                  </a:cubicBezTo>
                  <a:cubicBezTo>
                    <a:pt x="209" y="672"/>
                    <a:pt x="209" y="672"/>
                    <a:pt x="209" y="672"/>
                  </a:cubicBezTo>
                  <a:cubicBezTo>
                    <a:pt x="209" y="672"/>
                    <a:pt x="209" y="672"/>
                    <a:pt x="209" y="672"/>
                  </a:cubicBezTo>
                  <a:cubicBezTo>
                    <a:pt x="210" y="671"/>
                    <a:pt x="210" y="671"/>
                    <a:pt x="210" y="671"/>
                  </a:cubicBezTo>
                  <a:cubicBezTo>
                    <a:pt x="210" y="671"/>
                    <a:pt x="210" y="671"/>
                    <a:pt x="210" y="671"/>
                  </a:cubicBezTo>
                  <a:cubicBezTo>
                    <a:pt x="220" y="665"/>
                    <a:pt x="220" y="665"/>
                    <a:pt x="220" y="665"/>
                  </a:cubicBezTo>
                  <a:cubicBezTo>
                    <a:pt x="220" y="665"/>
                    <a:pt x="220" y="665"/>
                    <a:pt x="220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3" y="665"/>
                    <a:pt x="223" y="665"/>
                    <a:pt x="223" y="665"/>
                  </a:cubicBezTo>
                  <a:cubicBezTo>
                    <a:pt x="223" y="665"/>
                    <a:pt x="223" y="665"/>
                    <a:pt x="223" y="665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4" y="666"/>
                    <a:pt x="224" y="666"/>
                    <a:pt x="224" y="666"/>
                  </a:cubicBezTo>
                  <a:cubicBezTo>
                    <a:pt x="224" y="666"/>
                    <a:pt x="224" y="666"/>
                    <a:pt x="224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2"/>
                    <a:pt x="225" y="662"/>
                    <a:pt x="225" y="662"/>
                  </a:cubicBezTo>
                  <a:cubicBezTo>
                    <a:pt x="225" y="662"/>
                    <a:pt x="225" y="662"/>
                    <a:pt x="225" y="662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4" y="661"/>
                    <a:pt x="234" y="661"/>
                    <a:pt x="234" y="661"/>
                  </a:cubicBezTo>
                  <a:cubicBezTo>
                    <a:pt x="234" y="661"/>
                    <a:pt x="234" y="661"/>
                    <a:pt x="234" y="661"/>
                  </a:cubicBezTo>
                  <a:cubicBezTo>
                    <a:pt x="232" y="664"/>
                    <a:pt x="232" y="664"/>
                    <a:pt x="232" y="664"/>
                  </a:cubicBezTo>
                  <a:cubicBezTo>
                    <a:pt x="232" y="664"/>
                    <a:pt x="232" y="664"/>
                    <a:pt x="232" y="664"/>
                  </a:cubicBezTo>
                  <a:cubicBezTo>
                    <a:pt x="229" y="667"/>
                    <a:pt x="229" y="667"/>
                    <a:pt x="229" y="667"/>
                  </a:cubicBezTo>
                  <a:cubicBezTo>
                    <a:pt x="229" y="667"/>
                    <a:pt x="229" y="667"/>
                    <a:pt x="229" y="667"/>
                  </a:cubicBezTo>
                  <a:cubicBezTo>
                    <a:pt x="226" y="669"/>
                    <a:pt x="226" y="669"/>
                    <a:pt x="226" y="669"/>
                  </a:cubicBezTo>
                  <a:cubicBezTo>
                    <a:pt x="226" y="669"/>
                    <a:pt x="226" y="669"/>
                    <a:pt x="226" y="669"/>
                  </a:cubicBezTo>
                  <a:cubicBezTo>
                    <a:pt x="223" y="671"/>
                    <a:pt x="223" y="671"/>
                    <a:pt x="223" y="671"/>
                  </a:cubicBezTo>
                  <a:cubicBezTo>
                    <a:pt x="223" y="671"/>
                    <a:pt x="223" y="671"/>
                    <a:pt x="223" y="671"/>
                  </a:cubicBezTo>
                  <a:cubicBezTo>
                    <a:pt x="220" y="673"/>
                    <a:pt x="220" y="673"/>
                    <a:pt x="220" y="673"/>
                  </a:cubicBezTo>
                  <a:cubicBezTo>
                    <a:pt x="220" y="673"/>
                    <a:pt x="220" y="673"/>
                    <a:pt x="220" y="673"/>
                  </a:cubicBezTo>
                  <a:cubicBezTo>
                    <a:pt x="217" y="675"/>
                    <a:pt x="217" y="675"/>
                    <a:pt x="217" y="675"/>
                  </a:cubicBezTo>
                  <a:cubicBezTo>
                    <a:pt x="217" y="675"/>
                    <a:pt x="217" y="675"/>
                    <a:pt x="217" y="675"/>
                  </a:cubicBezTo>
                  <a:cubicBezTo>
                    <a:pt x="216" y="675"/>
                    <a:pt x="215" y="676"/>
                    <a:pt x="214" y="676"/>
                  </a:cubicBezTo>
                  <a:cubicBezTo>
                    <a:pt x="214" y="676"/>
                    <a:pt x="214" y="676"/>
                    <a:pt x="214" y="676"/>
                  </a:cubicBezTo>
                  <a:cubicBezTo>
                    <a:pt x="203" y="679"/>
                    <a:pt x="203" y="679"/>
                    <a:pt x="203" y="679"/>
                  </a:cubicBezTo>
                  <a:close/>
                  <a:moveTo>
                    <a:pt x="305" y="665"/>
                  </a:moveTo>
                  <a:cubicBezTo>
                    <a:pt x="306" y="655"/>
                    <a:pt x="306" y="655"/>
                    <a:pt x="306" y="655"/>
                  </a:cubicBezTo>
                  <a:cubicBezTo>
                    <a:pt x="306" y="655"/>
                    <a:pt x="306" y="655"/>
                    <a:pt x="306" y="655"/>
                  </a:cubicBezTo>
                  <a:cubicBezTo>
                    <a:pt x="317" y="649"/>
                    <a:pt x="317" y="649"/>
                    <a:pt x="317" y="649"/>
                  </a:cubicBezTo>
                  <a:cubicBezTo>
                    <a:pt x="317" y="649"/>
                    <a:pt x="317" y="649"/>
                    <a:pt x="317" y="649"/>
                  </a:cubicBezTo>
                  <a:cubicBezTo>
                    <a:pt x="318" y="649"/>
                    <a:pt x="318" y="649"/>
                    <a:pt x="318" y="649"/>
                  </a:cubicBezTo>
                  <a:cubicBezTo>
                    <a:pt x="318" y="649"/>
                    <a:pt x="318" y="649"/>
                    <a:pt x="318" y="649"/>
                  </a:cubicBezTo>
                  <a:cubicBezTo>
                    <a:pt x="318" y="651"/>
                    <a:pt x="318" y="651"/>
                    <a:pt x="318" y="651"/>
                  </a:cubicBezTo>
                  <a:cubicBezTo>
                    <a:pt x="318" y="651"/>
                    <a:pt x="318" y="651"/>
                    <a:pt x="318" y="651"/>
                  </a:cubicBezTo>
                  <a:cubicBezTo>
                    <a:pt x="317" y="653"/>
                    <a:pt x="317" y="653"/>
                    <a:pt x="317" y="653"/>
                  </a:cubicBezTo>
                  <a:cubicBezTo>
                    <a:pt x="317" y="653"/>
                    <a:pt x="317" y="653"/>
                    <a:pt x="317" y="653"/>
                  </a:cubicBezTo>
                  <a:cubicBezTo>
                    <a:pt x="316" y="654"/>
                    <a:pt x="316" y="654"/>
                    <a:pt x="316" y="654"/>
                  </a:cubicBezTo>
                  <a:cubicBezTo>
                    <a:pt x="316" y="654"/>
                    <a:pt x="316" y="654"/>
                    <a:pt x="316" y="654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3" y="657"/>
                    <a:pt x="313" y="657"/>
                    <a:pt x="313" y="657"/>
                  </a:cubicBezTo>
                  <a:cubicBezTo>
                    <a:pt x="313" y="657"/>
                    <a:pt x="313" y="657"/>
                    <a:pt x="313" y="657"/>
                  </a:cubicBezTo>
                  <a:cubicBezTo>
                    <a:pt x="312" y="659"/>
                    <a:pt x="312" y="659"/>
                    <a:pt x="312" y="659"/>
                  </a:cubicBezTo>
                  <a:cubicBezTo>
                    <a:pt x="312" y="659"/>
                    <a:pt x="312" y="659"/>
                    <a:pt x="312" y="659"/>
                  </a:cubicBezTo>
                  <a:cubicBezTo>
                    <a:pt x="311" y="660"/>
                    <a:pt x="311" y="660"/>
                    <a:pt x="311" y="660"/>
                  </a:cubicBezTo>
                  <a:cubicBezTo>
                    <a:pt x="311" y="660"/>
                    <a:pt x="311" y="660"/>
                    <a:pt x="311" y="660"/>
                  </a:cubicBezTo>
                  <a:cubicBezTo>
                    <a:pt x="310" y="661"/>
                    <a:pt x="310" y="661"/>
                    <a:pt x="310" y="661"/>
                  </a:cubicBezTo>
                  <a:cubicBezTo>
                    <a:pt x="310" y="661"/>
                    <a:pt x="310" y="661"/>
                    <a:pt x="310" y="661"/>
                  </a:cubicBezTo>
                  <a:cubicBezTo>
                    <a:pt x="309" y="662"/>
                    <a:pt x="309" y="662"/>
                    <a:pt x="309" y="662"/>
                  </a:cubicBezTo>
                  <a:cubicBezTo>
                    <a:pt x="309" y="662"/>
                    <a:pt x="309" y="662"/>
                    <a:pt x="309" y="662"/>
                  </a:cubicBezTo>
                  <a:cubicBezTo>
                    <a:pt x="309" y="663"/>
                    <a:pt x="309" y="663"/>
                    <a:pt x="309" y="663"/>
                  </a:cubicBezTo>
                  <a:cubicBezTo>
                    <a:pt x="309" y="663"/>
                    <a:pt x="309" y="663"/>
                    <a:pt x="309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7" y="664"/>
                    <a:pt x="307" y="664"/>
                    <a:pt x="307" y="664"/>
                  </a:cubicBezTo>
                  <a:cubicBezTo>
                    <a:pt x="307" y="664"/>
                    <a:pt x="307" y="664"/>
                    <a:pt x="307" y="664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5" y="665"/>
                    <a:pt x="305" y="665"/>
                    <a:pt x="305" y="665"/>
                  </a:cubicBezTo>
                  <a:close/>
                  <a:moveTo>
                    <a:pt x="598" y="662"/>
                  </a:moveTo>
                  <a:cubicBezTo>
                    <a:pt x="598" y="661"/>
                    <a:pt x="598" y="661"/>
                    <a:pt x="598" y="661"/>
                  </a:cubicBezTo>
                  <a:cubicBezTo>
                    <a:pt x="598" y="661"/>
                    <a:pt x="598" y="661"/>
                    <a:pt x="598" y="661"/>
                  </a:cubicBezTo>
                  <a:cubicBezTo>
                    <a:pt x="598" y="661"/>
                    <a:pt x="598" y="661"/>
                    <a:pt x="598" y="661"/>
                  </a:cubicBezTo>
                  <a:cubicBezTo>
                    <a:pt x="598" y="661"/>
                    <a:pt x="598" y="661"/>
                    <a:pt x="598" y="661"/>
                  </a:cubicBezTo>
                  <a:cubicBezTo>
                    <a:pt x="598" y="660"/>
                    <a:pt x="598" y="660"/>
                    <a:pt x="598" y="660"/>
                  </a:cubicBezTo>
                  <a:cubicBezTo>
                    <a:pt x="598" y="660"/>
                    <a:pt x="598" y="660"/>
                    <a:pt x="598" y="660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600" y="656"/>
                    <a:pt x="600" y="656"/>
                    <a:pt x="600" y="656"/>
                  </a:cubicBezTo>
                  <a:cubicBezTo>
                    <a:pt x="600" y="656"/>
                    <a:pt x="600" y="656"/>
                    <a:pt x="600" y="656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1" y="658"/>
                    <a:pt x="601" y="658"/>
                    <a:pt x="601" y="658"/>
                  </a:cubicBezTo>
                  <a:cubicBezTo>
                    <a:pt x="601" y="658"/>
                    <a:pt x="601" y="658"/>
                    <a:pt x="601" y="658"/>
                  </a:cubicBezTo>
                  <a:cubicBezTo>
                    <a:pt x="601" y="659"/>
                    <a:pt x="601" y="659"/>
                    <a:pt x="601" y="659"/>
                  </a:cubicBezTo>
                  <a:cubicBezTo>
                    <a:pt x="601" y="659"/>
                    <a:pt x="601" y="659"/>
                    <a:pt x="601" y="659"/>
                  </a:cubicBezTo>
                  <a:cubicBezTo>
                    <a:pt x="602" y="659"/>
                    <a:pt x="602" y="659"/>
                    <a:pt x="602" y="659"/>
                  </a:cubicBezTo>
                  <a:cubicBezTo>
                    <a:pt x="602" y="659"/>
                    <a:pt x="602" y="659"/>
                    <a:pt x="602" y="659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1"/>
                    <a:pt x="601" y="661"/>
                    <a:pt x="601" y="661"/>
                  </a:cubicBezTo>
                  <a:cubicBezTo>
                    <a:pt x="601" y="661"/>
                    <a:pt x="601" y="661"/>
                    <a:pt x="601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599" y="661"/>
                    <a:pt x="599" y="661"/>
                    <a:pt x="599" y="661"/>
                  </a:cubicBezTo>
                  <a:cubicBezTo>
                    <a:pt x="599" y="661"/>
                    <a:pt x="599" y="661"/>
                    <a:pt x="599" y="661"/>
                  </a:cubicBezTo>
                  <a:cubicBezTo>
                    <a:pt x="599" y="662"/>
                    <a:pt x="599" y="662"/>
                    <a:pt x="599" y="662"/>
                  </a:cubicBezTo>
                  <a:lnTo>
                    <a:pt x="598" y="662"/>
                  </a:lnTo>
                  <a:close/>
                  <a:moveTo>
                    <a:pt x="615" y="662"/>
                  </a:move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3" y="661"/>
                    <a:pt x="613" y="661"/>
                    <a:pt x="613" y="661"/>
                  </a:cubicBezTo>
                  <a:cubicBezTo>
                    <a:pt x="613" y="661"/>
                    <a:pt x="613" y="661"/>
                    <a:pt x="613" y="661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59"/>
                    <a:pt x="613" y="659"/>
                    <a:pt x="613" y="659"/>
                  </a:cubicBezTo>
                  <a:cubicBezTo>
                    <a:pt x="613" y="659"/>
                    <a:pt x="613" y="659"/>
                    <a:pt x="613" y="659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7"/>
                    <a:pt x="613" y="657"/>
                    <a:pt x="613" y="657"/>
                  </a:cubicBezTo>
                  <a:cubicBezTo>
                    <a:pt x="613" y="657"/>
                    <a:pt x="613" y="657"/>
                    <a:pt x="613" y="657"/>
                  </a:cubicBezTo>
                  <a:cubicBezTo>
                    <a:pt x="614" y="656"/>
                    <a:pt x="614" y="656"/>
                    <a:pt x="614" y="656"/>
                  </a:cubicBezTo>
                  <a:cubicBezTo>
                    <a:pt x="614" y="656"/>
                    <a:pt x="614" y="656"/>
                    <a:pt x="614" y="656"/>
                  </a:cubicBezTo>
                  <a:cubicBezTo>
                    <a:pt x="613" y="656"/>
                    <a:pt x="613" y="656"/>
                    <a:pt x="613" y="656"/>
                  </a:cubicBezTo>
                  <a:cubicBezTo>
                    <a:pt x="613" y="656"/>
                    <a:pt x="613" y="656"/>
                    <a:pt x="613" y="656"/>
                  </a:cubicBezTo>
                  <a:cubicBezTo>
                    <a:pt x="613" y="655"/>
                    <a:pt x="613" y="655"/>
                    <a:pt x="613" y="655"/>
                  </a:cubicBezTo>
                  <a:cubicBezTo>
                    <a:pt x="613" y="655"/>
                    <a:pt x="613" y="655"/>
                    <a:pt x="613" y="655"/>
                  </a:cubicBezTo>
                  <a:cubicBezTo>
                    <a:pt x="613" y="654"/>
                    <a:pt x="613" y="654"/>
                    <a:pt x="613" y="654"/>
                  </a:cubicBezTo>
                  <a:cubicBezTo>
                    <a:pt x="613" y="654"/>
                    <a:pt x="613" y="654"/>
                    <a:pt x="613" y="654"/>
                  </a:cubicBezTo>
                  <a:cubicBezTo>
                    <a:pt x="614" y="654"/>
                    <a:pt x="614" y="654"/>
                    <a:pt x="614" y="654"/>
                  </a:cubicBezTo>
                  <a:cubicBezTo>
                    <a:pt x="614" y="654"/>
                    <a:pt x="614" y="654"/>
                    <a:pt x="614" y="654"/>
                  </a:cubicBezTo>
                  <a:cubicBezTo>
                    <a:pt x="615" y="653"/>
                    <a:pt x="615" y="653"/>
                    <a:pt x="615" y="653"/>
                  </a:cubicBezTo>
                  <a:cubicBezTo>
                    <a:pt x="615" y="653"/>
                    <a:pt x="615" y="653"/>
                    <a:pt x="615" y="653"/>
                  </a:cubicBezTo>
                  <a:cubicBezTo>
                    <a:pt x="617" y="654"/>
                    <a:pt x="617" y="654"/>
                    <a:pt x="617" y="654"/>
                  </a:cubicBezTo>
                  <a:cubicBezTo>
                    <a:pt x="617" y="654"/>
                    <a:pt x="617" y="654"/>
                    <a:pt x="617" y="654"/>
                  </a:cubicBezTo>
                  <a:cubicBezTo>
                    <a:pt x="617" y="655"/>
                    <a:pt x="617" y="655"/>
                    <a:pt x="617" y="655"/>
                  </a:cubicBezTo>
                  <a:cubicBezTo>
                    <a:pt x="617" y="655"/>
                    <a:pt x="617" y="655"/>
                    <a:pt x="617" y="655"/>
                  </a:cubicBezTo>
                  <a:cubicBezTo>
                    <a:pt x="617" y="656"/>
                    <a:pt x="617" y="656"/>
                    <a:pt x="617" y="656"/>
                  </a:cubicBezTo>
                  <a:cubicBezTo>
                    <a:pt x="617" y="656"/>
                    <a:pt x="617" y="656"/>
                    <a:pt x="617" y="656"/>
                  </a:cubicBezTo>
                  <a:cubicBezTo>
                    <a:pt x="617" y="657"/>
                    <a:pt x="617" y="657"/>
                    <a:pt x="617" y="657"/>
                  </a:cubicBezTo>
                  <a:cubicBezTo>
                    <a:pt x="617" y="657"/>
                    <a:pt x="617" y="657"/>
                    <a:pt x="617" y="657"/>
                  </a:cubicBezTo>
                  <a:cubicBezTo>
                    <a:pt x="617" y="658"/>
                    <a:pt x="617" y="658"/>
                    <a:pt x="617" y="658"/>
                  </a:cubicBezTo>
                  <a:cubicBezTo>
                    <a:pt x="617" y="658"/>
                    <a:pt x="617" y="658"/>
                    <a:pt x="617" y="658"/>
                  </a:cubicBezTo>
                  <a:cubicBezTo>
                    <a:pt x="617" y="659"/>
                    <a:pt x="617" y="659"/>
                    <a:pt x="617" y="659"/>
                  </a:cubicBezTo>
                  <a:cubicBezTo>
                    <a:pt x="617" y="659"/>
                    <a:pt x="617" y="659"/>
                    <a:pt x="617" y="659"/>
                  </a:cubicBezTo>
                  <a:cubicBezTo>
                    <a:pt x="617" y="660"/>
                    <a:pt x="617" y="660"/>
                    <a:pt x="617" y="660"/>
                  </a:cubicBezTo>
                  <a:cubicBezTo>
                    <a:pt x="617" y="660"/>
                    <a:pt x="617" y="660"/>
                    <a:pt x="617" y="660"/>
                  </a:cubicBezTo>
                  <a:cubicBezTo>
                    <a:pt x="616" y="661"/>
                    <a:pt x="616" y="661"/>
                    <a:pt x="616" y="661"/>
                  </a:cubicBezTo>
                  <a:cubicBezTo>
                    <a:pt x="616" y="661"/>
                    <a:pt x="616" y="661"/>
                    <a:pt x="616" y="661"/>
                  </a:cubicBezTo>
                  <a:cubicBezTo>
                    <a:pt x="616" y="662"/>
                    <a:pt x="616" y="662"/>
                    <a:pt x="616" y="662"/>
                  </a:cubicBezTo>
                  <a:lnTo>
                    <a:pt x="615" y="662"/>
                  </a:lnTo>
                  <a:close/>
                  <a:moveTo>
                    <a:pt x="607" y="656"/>
                  </a:moveTo>
                  <a:cubicBezTo>
                    <a:pt x="606" y="656"/>
                    <a:pt x="606" y="656"/>
                    <a:pt x="606" y="656"/>
                  </a:cubicBezTo>
                  <a:cubicBezTo>
                    <a:pt x="606" y="656"/>
                    <a:pt x="606" y="656"/>
                    <a:pt x="606" y="656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4" y="652"/>
                    <a:pt x="604" y="652"/>
                    <a:pt x="604" y="652"/>
                  </a:cubicBezTo>
                  <a:cubicBezTo>
                    <a:pt x="604" y="652"/>
                    <a:pt x="604" y="652"/>
                    <a:pt x="604" y="652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6" y="650"/>
                    <a:pt x="606" y="650"/>
                    <a:pt x="606" y="650"/>
                  </a:cubicBezTo>
                  <a:cubicBezTo>
                    <a:pt x="606" y="650"/>
                    <a:pt x="606" y="650"/>
                    <a:pt x="606" y="650"/>
                  </a:cubicBezTo>
                  <a:cubicBezTo>
                    <a:pt x="607" y="650"/>
                    <a:pt x="607" y="650"/>
                    <a:pt x="607" y="650"/>
                  </a:cubicBezTo>
                  <a:cubicBezTo>
                    <a:pt x="607" y="650"/>
                    <a:pt x="607" y="650"/>
                    <a:pt x="607" y="650"/>
                  </a:cubicBezTo>
                  <a:cubicBezTo>
                    <a:pt x="608" y="651"/>
                    <a:pt x="608" y="651"/>
                    <a:pt x="608" y="651"/>
                  </a:cubicBezTo>
                  <a:cubicBezTo>
                    <a:pt x="608" y="651"/>
                    <a:pt x="608" y="651"/>
                    <a:pt x="608" y="651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09" y="652"/>
                    <a:pt x="609" y="652"/>
                    <a:pt x="609" y="652"/>
                  </a:cubicBezTo>
                  <a:cubicBezTo>
                    <a:pt x="609" y="652"/>
                    <a:pt x="609" y="652"/>
                    <a:pt x="609" y="652"/>
                  </a:cubicBezTo>
                  <a:cubicBezTo>
                    <a:pt x="610" y="653"/>
                    <a:pt x="610" y="653"/>
                    <a:pt x="610" y="653"/>
                  </a:cubicBezTo>
                  <a:cubicBezTo>
                    <a:pt x="610" y="653"/>
                    <a:pt x="610" y="653"/>
                    <a:pt x="610" y="653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09" y="654"/>
                    <a:pt x="609" y="654"/>
                    <a:pt x="609" y="654"/>
                  </a:cubicBezTo>
                  <a:cubicBezTo>
                    <a:pt x="609" y="654"/>
                    <a:pt x="609" y="654"/>
                    <a:pt x="609" y="654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6"/>
                    <a:pt x="608" y="656"/>
                    <a:pt x="608" y="656"/>
                  </a:cubicBezTo>
                  <a:cubicBezTo>
                    <a:pt x="608" y="656"/>
                    <a:pt x="608" y="656"/>
                    <a:pt x="608" y="656"/>
                  </a:cubicBezTo>
                  <a:cubicBezTo>
                    <a:pt x="607" y="656"/>
                    <a:pt x="607" y="656"/>
                    <a:pt x="607" y="656"/>
                  </a:cubicBezTo>
                  <a:cubicBezTo>
                    <a:pt x="607" y="656"/>
                    <a:pt x="607" y="656"/>
                    <a:pt x="607" y="656"/>
                  </a:cubicBezTo>
                  <a:cubicBezTo>
                    <a:pt x="607" y="656"/>
                    <a:pt x="607" y="656"/>
                    <a:pt x="607" y="656"/>
                  </a:cubicBezTo>
                  <a:close/>
                  <a:moveTo>
                    <a:pt x="307" y="647"/>
                  </a:moveTo>
                  <a:cubicBezTo>
                    <a:pt x="307" y="647"/>
                    <a:pt x="307" y="647"/>
                    <a:pt x="307" y="647"/>
                  </a:cubicBezTo>
                  <a:cubicBezTo>
                    <a:pt x="307" y="647"/>
                    <a:pt x="307" y="647"/>
                    <a:pt x="307" y="647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4"/>
                    <a:pt x="307" y="644"/>
                    <a:pt x="307" y="644"/>
                  </a:cubicBezTo>
                  <a:cubicBezTo>
                    <a:pt x="307" y="644"/>
                    <a:pt x="307" y="644"/>
                    <a:pt x="307" y="644"/>
                  </a:cubicBezTo>
                  <a:cubicBezTo>
                    <a:pt x="312" y="642"/>
                    <a:pt x="312" y="642"/>
                    <a:pt x="312" y="642"/>
                  </a:cubicBezTo>
                  <a:cubicBezTo>
                    <a:pt x="312" y="642"/>
                    <a:pt x="312" y="642"/>
                    <a:pt x="312" y="642"/>
                  </a:cubicBezTo>
                  <a:cubicBezTo>
                    <a:pt x="312" y="643"/>
                    <a:pt x="312" y="643"/>
                    <a:pt x="312" y="643"/>
                  </a:cubicBezTo>
                  <a:cubicBezTo>
                    <a:pt x="312" y="643"/>
                    <a:pt x="312" y="643"/>
                    <a:pt x="312" y="643"/>
                  </a:cubicBezTo>
                  <a:cubicBezTo>
                    <a:pt x="311" y="644"/>
                    <a:pt x="311" y="644"/>
                    <a:pt x="311" y="644"/>
                  </a:cubicBezTo>
                  <a:cubicBezTo>
                    <a:pt x="311" y="644"/>
                    <a:pt x="311" y="644"/>
                    <a:pt x="311" y="644"/>
                  </a:cubicBezTo>
                  <a:cubicBezTo>
                    <a:pt x="310" y="644"/>
                    <a:pt x="310" y="644"/>
                    <a:pt x="310" y="644"/>
                  </a:cubicBezTo>
                  <a:cubicBezTo>
                    <a:pt x="310" y="644"/>
                    <a:pt x="310" y="644"/>
                    <a:pt x="310" y="644"/>
                  </a:cubicBezTo>
                  <a:cubicBezTo>
                    <a:pt x="310" y="645"/>
                    <a:pt x="310" y="645"/>
                    <a:pt x="310" y="645"/>
                  </a:cubicBezTo>
                  <a:cubicBezTo>
                    <a:pt x="310" y="645"/>
                    <a:pt x="310" y="645"/>
                    <a:pt x="310" y="645"/>
                  </a:cubicBezTo>
                  <a:cubicBezTo>
                    <a:pt x="309" y="646"/>
                    <a:pt x="309" y="646"/>
                    <a:pt x="309" y="646"/>
                  </a:cubicBezTo>
                  <a:cubicBezTo>
                    <a:pt x="309" y="646"/>
                    <a:pt x="309" y="646"/>
                    <a:pt x="309" y="646"/>
                  </a:cubicBezTo>
                  <a:cubicBezTo>
                    <a:pt x="308" y="646"/>
                    <a:pt x="308" y="646"/>
                    <a:pt x="308" y="646"/>
                  </a:cubicBezTo>
                  <a:cubicBezTo>
                    <a:pt x="308" y="646"/>
                    <a:pt x="308" y="646"/>
                    <a:pt x="308" y="646"/>
                  </a:cubicBezTo>
                  <a:cubicBezTo>
                    <a:pt x="308" y="647"/>
                    <a:pt x="308" y="647"/>
                    <a:pt x="308" y="647"/>
                  </a:cubicBezTo>
                  <a:cubicBezTo>
                    <a:pt x="308" y="647"/>
                    <a:pt x="308" y="647"/>
                    <a:pt x="308" y="647"/>
                  </a:cubicBezTo>
                  <a:cubicBezTo>
                    <a:pt x="307" y="647"/>
                    <a:pt x="307" y="647"/>
                    <a:pt x="307" y="647"/>
                  </a:cubicBezTo>
                  <a:close/>
                  <a:moveTo>
                    <a:pt x="601" y="645"/>
                  </a:moveTo>
                  <a:cubicBezTo>
                    <a:pt x="601" y="645"/>
                    <a:pt x="601" y="645"/>
                    <a:pt x="601" y="645"/>
                  </a:cubicBezTo>
                  <a:close/>
                  <a:moveTo>
                    <a:pt x="217" y="632"/>
                  </a:moveTo>
                  <a:cubicBezTo>
                    <a:pt x="217" y="632"/>
                    <a:pt x="217" y="632"/>
                    <a:pt x="217" y="632"/>
                  </a:cubicBezTo>
                  <a:cubicBezTo>
                    <a:pt x="217" y="632"/>
                    <a:pt x="217" y="632"/>
                    <a:pt x="217" y="632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0"/>
                    <a:pt x="217" y="630"/>
                    <a:pt x="217" y="630"/>
                  </a:cubicBezTo>
                  <a:cubicBezTo>
                    <a:pt x="217" y="630"/>
                    <a:pt x="217" y="630"/>
                    <a:pt x="217" y="630"/>
                  </a:cubicBezTo>
                  <a:cubicBezTo>
                    <a:pt x="218" y="630"/>
                    <a:pt x="218" y="630"/>
                    <a:pt x="218" y="630"/>
                  </a:cubicBezTo>
                  <a:cubicBezTo>
                    <a:pt x="218" y="630"/>
                    <a:pt x="218" y="630"/>
                    <a:pt x="218" y="630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8"/>
                    <a:pt x="218" y="628"/>
                    <a:pt x="218" y="628"/>
                  </a:cubicBezTo>
                  <a:cubicBezTo>
                    <a:pt x="218" y="628"/>
                    <a:pt x="218" y="628"/>
                    <a:pt x="218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6" y="627"/>
                    <a:pt x="216" y="627"/>
                    <a:pt x="216" y="627"/>
                  </a:cubicBezTo>
                  <a:cubicBezTo>
                    <a:pt x="216" y="627"/>
                    <a:pt x="216" y="627"/>
                    <a:pt x="216" y="627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5"/>
                    <a:pt x="216" y="625"/>
                    <a:pt x="216" y="625"/>
                  </a:cubicBezTo>
                  <a:cubicBezTo>
                    <a:pt x="216" y="625"/>
                    <a:pt x="216" y="625"/>
                    <a:pt x="216" y="625"/>
                  </a:cubicBezTo>
                  <a:cubicBezTo>
                    <a:pt x="211" y="621"/>
                    <a:pt x="211" y="621"/>
                    <a:pt x="211" y="621"/>
                  </a:cubicBezTo>
                  <a:cubicBezTo>
                    <a:pt x="211" y="621"/>
                    <a:pt x="211" y="621"/>
                    <a:pt x="211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19"/>
                    <a:pt x="210" y="619"/>
                    <a:pt x="210" y="619"/>
                  </a:cubicBezTo>
                  <a:cubicBezTo>
                    <a:pt x="210" y="619"/>
                    <a:pt x="210" y="619"/>
                    <a:pt x="210" y="619"/>
                  </a:cubicBezTo>
                  <a:cubicBezTo>
                    <a:pt x="213" y="619"/>
                    <a:pt x="213" y="619"/>
                    <a:pt x="213" y="619"/>
                  </a:cubicBezTo>
                  <a:cubicBezTo>
                    <a:pt x="213" y="619"/>
                    <a:pt x="213" y="619"/>
                    <a:pt x="213" y="619"/>
                  </a:cubicBezTo>
                  <a:cubicBezTo>
                    <a:pt x="215" y="620"/>
                    <a:pt x="215" y="620"/>
                    <a:pt x="215" y="620"/>
                  </a:cubicBezTo>
                  <a:cubicBezTo>
                    <a:pt x="215" y="620"/>
                    <a:pt x="215" y="620"/>
                    <a:pt x="215" y="620"/>
                  </a:cubicBezTo>
                  <a:cubicBezTo>
                    <a:pt x="217" y="620"/>
                    <a:pt x="217" y="620"/>
                    <a:pt x="217" y="620"/>
                  </a:cubicBezTo>
                  <a:cubicBezTo>
                    <a:pt x="217" y="620"/>
                    <a:pt x="217" y="620"/>
                    <a:pt x="217" y="620"/>
                  </a:cubicBezTo>
                  <a:cubicBezTo>
                    <a:pt x="220" y="621"/>
                    <a:pt x="220" y="621"/>
                    <a:pt x="220" y="621"/>
                  </a:cubicBezTo>
                  <a:cubicBezTo>
                    <a:pt x="220" y="621"/>
                    <a:pt x="220" y="621"/>
                    <a:pt x="220" y="621"/>
                  </a:cubicBezTo>
                  <a:cubicBezTo>
                    <a:pt x="222" y="622"/>
                    <a:pt x="222" y="622"/>
                    <a:pt x="222" y="622"/>
                  </a:cubicBezTo>
                  <a:cubicBezTo>
                    <a:pt x="222" y="622"/>
                    <a:pt x="222" y="622"/>
                    <a:pt x="222" y="622"/>
                  </a:cubicBezTo>
                  <a:cubicBezTo>
                    <a:pt x="224" y="623"/>
                    <a:pt x="224" y="623"/>
                    <a:pt x="224" y="623"/>
                  </a:cubicBezTo>
                  <a:cubicBezTo>
                    <a:pt x="224" y="623"/>
                    <a:pt x="224" y="623"/>
                    <a:pt x="224" y="623"/>
                  </a:cubicBezTo>
                  <a:cubicBezTo>
                    <a:pt x="226" y="624"/>
                    <a:pt x="226" y="624"/>
                    <a:pt x="226" y="624"/>
                  </a:cubicBezTo>
                  <a:cubicBezTo>
                    <a:pt x="226" y="624"/>
                    <a:pt x="226" y="624"/>
                    <a:pt x="226" y="624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8"/>
                    <a:pt x="229" y="628"/>
                    <a:pt x="229" y="628"/>
                  </a:cubicBezTo>
                  <a:cubicBezTo>
                    <a:pt x="229" y="628"/>
                    <a:pt x="229" y="628"/>
                    <a:pt x="229" y="628"/>
                  </a:cubicBezTo>
                  <a:cubicBezTo>
                    <a:pt x="230" y="628"/>
                    <a:pt x="230" y="628"/>
                    <a:pt x="230" y="628"/>
                  </a:cubicBezTo>
                  <a:cubicBezTo>
                    <a:pt x="230" y="628"/>
                    <a:pt x="230" y="628"/>
                    <a:pt x="230" y="628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30"/>
                    <a:pt x="230" y="630"/>
                    <a:pt x="230" y="630"/>
                  </a:cubicBezTo>
                  <a:cubicBezTo>
                    <a:pt x="230" y="630"/>
                    <a:pt x="230" y="630"/>
                    <a:pt x="230" y="630"/>
                  </a:cubicBezTo>
                  <a:cubicBezTo>
                    <a:pt x="229" y="631"/>
                    <a:pt x="229" y="631"/>
                    <a:pt x="229" y="631"/>
                  </a:cubicBezTo>
                  <a:cubicBezTo>
                    <a:pt x="229" y="631"/>
                    <a:pt x="229" y="631"/>
                    <a:pt x="229" y="631"/>
                  </a:cubicBezTo>
                  <a:cubicBezTo>
                    <a:pt x="227" y="632"/>
                    <a:pt x="227" y="632"/>
                    <a:pt x="227" y="632"/>
                  </a:cubicBezTo>
                  <a:cubicBezTo>
                    <a:pt x="227" y="632"/>
                    <a:pt x="227" y="632"/>
                    <a:pt x="227" y="632"/>
                  </a:cubicBezTo>
                  <a:cubicBezTo>
                    <a:pt x="226" y="632"/>
                    <a:pt x="226" y="632"/>
                    <a:pt x="226" y="632"/>
                  </a:cubicBezTo>
                  <a:cubicBezTo>
                    <a:pt x="226" y="632"/>
                    <a:pt x="226" y="632"/>
                    <a:pt x="226" y="632"/>
                  </a:cubicBezTo>
                  <a:cubicBezTo>
                    <a:pt x="224" y="632"/>
                    <a:pt x="224" y="632"/>
                    <a:pt x="224" y="632"/>
                  </a:cubicBezTo>
                  <a:cubicBezTo>
                    <a:pt x="224" y="632"/>
                    <a:pt x="224" y="632"/>
                    <a:pt x="224" y="632"/>
                  </a:cubicBezTo>
                  <a:cubicBezTo>
                    <a:pt x="222" y="632"/>
                    <a:pt x="222" y="632"/>
                    <a:pt x="222" y="632"/>
                  </a:cubicBezTo>
                  <a:cubicBezTo>
                    <a:pt x="222" y="632"/>
                    <a:pt x="222" y="632"/>
                    <a:pt x="222" y="632"/>
                  </a:cubicBezTo>
                  <a:cubicBezTo>
                    <a:pt x="220" y="632"/>
                    <a:pt x="220" y="632"/>
                    <a:pt x="220" y="632"/>
                  </a:cubicBezTo>
                  <a:cubicBezTo>
                    <a:pt x="220" y="632"/>
                    <a:pt x="220" y="632"/>
                    <a:pt x="220" y="632"/>
                  </a:cubicBezTo>
                  <a:cubicBezTo>
                    <a:pt x="218" y="632"/>
                    <a:pt x="218" y="632"/>
                    <a:pt x="218" y="632"/>
                  </a:cubicBezTo>
                  <a:cubicBezTo>
                    <a:pt x="218" y="632"/>
                    <a:pt x="218" y="632"/>
                    <a:pt x="218" y="632"/>
                  </a:cubicBezTo>
                  <a:cubicBezTo>
                    <a:pt x="217" y="632"/>
                    <a:pt x="217" y="632"/>
                    <a:pt x="217" y="632"/>
                  </a:cubicBezTo>
                  <a:close/>
                  <a:moveTo>
                    <a:pt x="179" y="574"/>
                  </a:moveTo>
                  <a:cubicBezTo>
                    <a:pt x="174" y="578"/>
                    <a:pt x="174" y="578"/>
                    <a:pt x="174" y="578"/>
                  </a:cubicBezTo>
                  <a:cubicBezTo>
                    <a:pt x="164" y="563"/>
                    <a:pt x="164" y="563"/>
                    <a:pt x="164" y="563"/>
                  </a:cubicBezTo>
                  <a:cubicBezTo>
                    <a:pt x="181" y="551"/>
                    <a:pt x="181" y="551"/>
                    <a:pt x="181" y="551"/>
                  </a:cubicBezTo>
                  <a:cubicBezTo>
                    <a:pt x="190" y="565"/>
                    <a:pt x="190" y="565"/>
                    <a:pt x="190" y="565"/>
                  </a:cubicBezTo>
                  <a:cubicBezTo>
                    <a:pt x="192" y="567"/>
                    <a:pt x="193" y="569"/>
                    <a:pt x="193" y="571"/>
                  </a:cubicBezTo>
                  <a:cubicBezTo>
                    <a:pt x="194" y="572"/>
                    <a:pt x="194" y="574"/>
                    <a:pt x="194" y="576"/>
                  </a:cubicBezTo>
                  <a:cubicBezTo>
                    <a:pt x="194" y="578"/>
                    <a:pt x="193" y="580"/>
                    <a:pt x="192" y="582"/>
                  </a:cubicBezTo>
                  <a:cubicBezTo>
                    <a:pt x="190" y="585"/>
                    <a:pt x="188" y="586"/>
                    <a:pt x="185" y="588"/>
                  </a:cubicBezTo>
                  <a:cubicBezTo>
                    <a:pt x="180" y="592"/>
                    <a:pt x="176" y="593"/>
                    <a:pt x="172" y="593"/>
                  </a:cubicBezTo>
                  <a:cubicBezTo>
                    <a:pt x="168" y="592"/>
                    <a:pt x="164" y="589"/>
                    <a:pt x="161" y="585"/>
                  </a:cubicBezTo>
                  <a:cubicBezTo>
                    <a:pt x="152" y="571"/>
                    <a:pt x="152" y="571"/>
                    <a:pt x="152" y="571"/>
                  </a:cubicBezTo>
                  <a:cubicBezTo>
                    <a:pt x="157" y="568"/>
                    <a:pt x="157" y="568"/>
                    <a:pt x="157" y="568"/>
                  </a:cubicBezTo>
                  <a:cubicBezTo>
                    <a:pt x="166" y="581"/>
                    <a:pt x="166" y="581"/>
                    <a:pt x="166" y="581"/>
                  </a:cubicBezTo>
                  <a:cubicBezTo>
                    <a:pt x="168" y="584"/>
                    <a:pt x="170" y="585"/>
                    <a:pt x="172" y="585"/>
                  </a:cubicBezTo>
                  <a:cubicBezTo>
                    <a:pt x="174" y="585"/>
                    <a:pt x="177" y="584"/>
                    <a:pt x="181" y="582"/>
                  </a:cubicBezTo>
                  <a:cubicBezTo>
                    <a:pt x="184" y="579"/>
                    <a:pt x="186" y="577"/>
                    <a:pt x="186" y="575"/>
                  </a:cubicBezTo>
                  <a:cubicBezTo>
                    <a:pt x="187" y="573"/>
                    <a:pt x="187" y="571"/>
                    <a:pt x="185" y="568"/>
                  </a:cubicBezTo>
                  <a:cubicBezTo>
                    <a:pt x="180" y="561"/>
                    <a:pt x="180" y="561"/>
                    <a:pt x="180" y="561"/>
                  </a:cubicBezTo>
                  <a:cubicBezTo>
                    <a:pt x="173" y="566"/>
                    <a:pt x="173" y="566"/>
                    <a:pt x="173" y="566"/>
                  </a:cubicBezTo>
                  <a:cubicBezTo>
                    <a:pt x="179" y="574"/>
                    <a:pt x="179" y="574"/>
                    <a:pt x="179" y="574"/>
                  </a:cubicBezTo>
                  <a:close/>
                  <a:moveTo>
                    <a:pt x="143" y="556"/>
                  </a:moveTo>
                  <a:cubicBezTo>
                    <a:pt x="162" y="546"/>
                    <a:pt x="162" y="546"/>
                    <a:pt x="162" y="546"/>
                  </a:cubicBezTo>
                  <a:cubicBezTo>
                    <a:pt x="165" y="545"/>
                    <a:pt x="166" y="543"/>
                    <a:pt x="167" y="541"/>
                  </a:cubicBezTo>
                  <a:cubicBezTo>
                    <a:pt x="168" y="540"/>
                    <a:pt x="167" y="537"/>
                    <a:pt x="166" y="535"/>
                  </a:cubicBezTo>
                  <a:cubicBezTo>
                    <a:pt x="165" y="532"/>
                    <a:pt x="163" y="531"/>
                    <a:pt x="162" y="530"/>
                  </a:cubicBezTo>
                  <a:cubicBezTo>
                    <a:pt x="160" y="530"/>
                    <a:pt x="158" y="530"/>
                    <a:pt x="155" y="532"/>
                  </a:cubicBezTo>
                  <a:cubicBezTo>
                    <a:pt x="136" y="541"/>
                    <a:pt x="136" y="541"/>
                    <a:pt x="136" y="541"/>
                  </a:cubicBezTo>
                  <a:cubicBezTo>
                    <a:pt x="132" y="535"/>
                    <a:pt x="132" y="535"/>
                    <a:pt x="132" y="535"/>
                  </a:cubicBezTo>
                  <a:cubicBezTo>
                    <a:pt x="151" y="525"/>
                    <a:pt x="151" y="525"/>
                    <a:pt x="151" y="525"/>
                  </a:cubicBezTo>
                  <a:cubicBezTo>
                    <a:pt x="154" y="524"/>
                    <a:pt x="155" y="523"/>
                    <a:pt x="157" y="523"/>
                  </a:cubicBezTo>
                  <a:cubicBezTo>
                    <a:pt x="158" y="522"/>
                    <a:pt x="160" y="522"/>
                    <a:pt x="161" y="522"/>
                  </a:cubicBezTo>
                  <a:cubicBezTo>
                    <a:pt x="163" y="523"/>
                    <a:pt x="165" y="524"/>
                    <a:pt x="166" y="526"/>
                  </a:cubicBezTo>
                  <a:cubicBezTo>
                    <a:pt x="168" y="527"/>
                    <a:pt x="170" y="529"/>
                    <a:pt x="171" y="532"/>
                  </a:cubicBezTo>
                  <a:cubicBezTo>
                    <a:pt x="173" y="535"/>
                    <a:pt x="173" y="538"/>
                    <a:pt x="174" y="540"/>
                  </a:cubicBezTo>
                  <a:cubicBezTo>
                    <a:pt x="174" y="542"/>
                    <a:pt x="174" y="544"/>
                    <a:pt x="173" y="546"/>
                  </a:cubicBezTo>
                  <a:cubicBezTo>
                    <a:pt x="172" y="547"/>
                    <a:pt x="172" y="548"/>
                    <a:pt x="170" y="549"/>
                  </a:cubicBezTo>
                  <a:cubicBezTo>
                    <a:pt x="169" y="550"/>
                    <a:pt x="168" y="551"/>
                    <a:pt x="165" y="553"/>
                  </a:cubicBezTo>
                  <a:cubicBezTo>
                    <a:pt x="146" y="562"/>
                    <a:pt x="146" y="562"/>
                    <a:pt x="146" y="562"/>
                  </a:cubicBezTo>
                  <a:cubicBezTo>
                    <a:pt x="143" y="556"/>
                    <a:pt x="143" y="556"/>
                    <a:pt x="143" y="556"/>
                  </a:cubicBezTo>
                  <a:close/>
                  <a:moveTo>
                    <a:pt x="130" y="509"/>
                  </a:moveTo>
                  <a:cubicBezTo>
                    <a:pt x="141" y="499"/>
                    <a:pt x="141" y="499"/>
                    <a:pt x="141" y="499"/>
                  </a:cubicBezTo>
                  <a:cubicBezTo>
                    <a:pt x="145" y="509"/>
                    <a:pt x="145" y="509"/>
                    <a:pt x="145" y="509"/>
                  </a:cubicBezTo>
                  <a:cubicBezTo>
                    <a:pt x="130" y="509"/>
                    <a:pt x="130" y="509"/>
                    <a:pt x="130" y="509"/>
                  </a:cubicBezTo>
                  <a:close/>
                  <a:moveTo>
                    <a:pt x="125" y="514"/>
                  </a:moveTo>
                  <a:cubicBezTo>
                    <a:pt x="122" y="507"/>
                    <a:pt x="122" y="507"/>
                    <a:pt x="122" y="507"/>
                  </a:cubicBezTo>
                  <a:cubicBezTo>
                    <a:pt x="151" y="481"/>
                    <a:pt x="151" y="481"/>
                    <a:pt x="151" y="481"/>
                  </a:cubicBezTo>
                  <a:cubicBezTo>
                    <a:pt x="153" y="489"/>
                    <a:pt x="153" y="489"/>
                    <a:pt x="153" y="489"/>
                  </a:cubicBezTo>
                  <a:cubicBezTo>
                    <a:pt x="147" y="495"/>
                    <a:pt x="147" y="495"/>
                    <a:pt x="147" y="495"/>
                  </a:cubicBezTo>
                  <a:cubicBezTo>
                    <a:pt x="152" y="509"/>
                    <a:pt x="152" y="509"/>
                    <a:pt x="152" y="509"/>
                  </a:cubicBezTo>
                  <a:cubicBezTo>
                    <a:pt x="160" y="510"/>
                    <a:pt x="160" y="510"/>
                    <a:pt x="160" y="510"/>
                  </a:cubicBezTo>
                  <a:cubicBezTo>
                    <a:pt x="163" y="517"/>
                    <a:pt x="163" y="517"/>
                    <a:pt x="163" y="517"/>
                  </a:cubicBezTo>
                  <a:cubicBezTo>
                    <a:pt x="125" y="514"/>
                    <a:pt x="125" y="514"/>
                    <a:pt x="125" y="514"/>
                  </a:cubicBezTo>
                  <a:close/>
                  <a:moveTo>
                    <a:pt x="115" y="485"/>
                  </a:moveTo>
                  <a:cubicBezTo>
                    <a:pt x="113" y="475"/>
                    <a:pt x="113" y="475"/>
                    <a:pt x="113" y="475"/>
                  </a:cubicBezTo>
                  <a:cubicBezTo>
                    <a:pt x="135" y="456"/>
                    <a:pt x="135" y="456"/>
                    <a:pt x="135" y="456"/>
                  </a:cubicBezTo>
                  <a:cubicBezTo>
                    <a:pt x="111" y="461"/>
                    <a:pt x="111" y="461"/>
                    <a:pt x="111" y="461"/>
                  </a:cubicBezTo>
                  <a:cubicBezTo>
                    <a:pt x="109" y="454"/>
                    <a:pt x="109" y="454"/>
                    <a:pt x="109" y="454"/>
                  </a:cubicBezTo>
                  <a:cubicBezTo>
                    <a:pt x="144" y="447"/>
                    <a:pt x="144" y="447"/>
                    <a:pt x="144" y="447"/>
                  </a:cubicBezTo>
                  <a:cubicBezTo>
                    <a:pt x="145" y="456"/>
                    <a:pt x="145" y="456"/>
                    <a:pt x="145" y="456"/>
                  </a:cubicBezTo>
                  <a:cubicBezTo>
                    <a:pt x="122" y="476"/>
                    <a:pt x="122" y="476"/>
                    <a:pt x="122" y="476"/>
                  </a:cubicBezTo>
                  <a:cubicBezTo>
                    <a:pt x="148" y="471"/>
                    <a:pt x="148" y="471"/>
                    <a:pt x="148" y="471"/>
                  </a:cubicBezTo>
                  <a:cubicBezTo>
                    <a:pt x="149" y="478"/>
                    <a:pt x="149" y="478"/>
                    <a:pt x="149" y="478"/>
                  </a:cubicBezTo>
                  <a:cubicBezTo>
                    <a:pt x="115" y="485"/>
                    <a:pt x="115" y="485"/>
                    <a:pt x="115" y="485"/>
                  </a:cubicBezTo>
                  <a:close/>
                  <a:moveTo>
                    <a:pt x="128" y="427"/>
                  </a:moveTo>
                  <a:cubicBezTo>
                    <a:pt x="121" y="427"/>
                    <a:pt x="121" y="427"/>
                    <a:pt x="121" y="427"/>
                  </a:cubicBezTo>
                  <a:cubicBezTo>
                    <a:pt x="121" y="410"/>
                    <a:pt x="121" y="410"/>
                    <a:pt x="121" y="410"/>
                  </a:cubicBezTo>
                  <a:cubicBezTo>
                    <a:pt x="142" y="409"/>
                    <a:pt x="142" y="409"/>
                    <a:pt x="142" y="409"/>
                  </a:cubicBezTo>
                  <a:cubicBezTo>
                    <a:pt x="142" y="425"/>
                    <a:pt x="142" y="425"/>
                    <a:pt x="142" y="425"/>
                  </a:cubicBezTo>
                  <a:cubicBezTo>
                    <a:pt x="142" y="428"/>
                    <a:pt x="142" y="431"/>
                    <a:pt x="142" y="432"/>
                  </a:cubicBezTo>
                  <a:cubicBezTo>
                    <a:pt x="141" y="434"/>
                    <a:pt x="140" y="435"/>
                    <a:pt x="139" y="437"/>
                  </a:cubicBezTo>
                  <a:cubicBezTo>
                    <a:pt x="138" y="439"/>
                    <a:pt x="136" y="440"/>
                    <a:pt x="134" y="441"/>
                  </a:cubicBezTo>
                  <a:cubicBezTo>
                    <a:pt x="132" y="442"/>
                    <a:pt x="129" y="442"/>
                    <a:pt x="126" y="443"/>
                  </a:cubicBezTo>
                  <a:cubicBezTo>
                    <a:pt x="119" y="443"/>
                    <a:pt x="115" y="441"/>
                    <a:pt x="112" y="439"/>
                  </a:cubicBezTo>
                  <a:cubicBezTo>
                    <a:pt x="109" y="436"/>
                    <a:pt x="107" y="432"/>
                    <a:pt x="107" y="426"/>
                  </a:cubicBezTo>
                  <a:cubicBezTo>
                    <a:pt x="107" y="410"/>
                    <a:pt x="107" y="410"/>
                    <a:pt x="107" y="410"/>
                  </a:cubicBezTo>
                  <a:cubicBezTo>
                    <a:pt x="113" y="410"/>
                    <a:pt x="113" y="410"/>
                    <a:pt x="113" y="410"/>
                  </a:cubicBezTo>
                  <a:cubicBezTo>
                    <a:pt x="113" y="426"/>
                    <a:pt x="113" y="426"/>
                    <a:pt x="113" y="426"/>
                  </a:cubicBezTo>
                  <a:cubicBezTo>
                    <a:pt x="113" y="429"/>
                    <a:pt x="114" y="431"/>
                    <a:pt x="116" y="432"/>
                  </a:cubicBezTo>
                  <a:cubicBezTo>
                    <a:pt x="118" y="434"/>
                    <a:pt x="121" y="434"/>
                    <a:pt x="125" y="434"/>
                  </a:cubicBezTo>
                  <a:cubicBezTo>
                    <a:pt x="129" y="434"/>
                    <a:pt x="132" y="433"/>
                    <a:pt x="133" y="432"/>
                  </a:cubicBezTo>
                  <a:cubicBezTo>
                    <a:pt x="135" y="431"/>
                    <a:pt x="136" y="428"/>
                    <a:pt x="136" y="425"/>
                  </a:cubicBezTo>
                  <a:cubicBezTo>
                    <a:pt x="136" y="417"/>
                    <a:pt x="136" y="417"/>
                    <a:pt x="136" y="417"/>
                  </a:cubicBezTo>
                  <a:cubicBezTo>
                    <a:pt x="127" y="417"/>
                    <a:pt x="127" y="417"/>
                    <a:pt x="127" y="417"/>
                  </a:cubicBezTo>
                  <a:cubicBezTo>
                    <a:pt x="128" y="427"/>
                    <a:pt x="128" y="427"/>
                    <a:pt x="128" y="427"/>
                  </a:cubicBezTo>
                  <a:close/>
                  <a:moveTo>
                    <a:pt x="115" y="385"/>
                  </a:moveTo>
                  <a:cubicBezTo>
                    <a:pt x="115" y="385"/>
                    <a:pt x="115" y="385"/>
                    <a:pt x="115" y="385"/>
                  </a:cubicBezTo>
                  <a:cubicBezTo>
                    <a:pt x="115" y="382"/>
                    <a:pt x="116" y="379"/>
                    <a:pt x="117" y="378"/>
                  </a:cubicBezTo>
                  <a:cubicBezTo>
                    <a:pt x="119" y="377"/>
                    <a:pt x="122" y="377"/>
                    <a:pt x="127" y="377"/>
                  </a:cubicBezTo>
                  <a:cubicBezTo>
                    <a:pt x="131" y="377"/>
                    <a:pt x="134" y="378"/>
                    <a:pt x="135" y="379"/>
                  </a:cubicBezTo>
                  <a:cubicBezTo>
                    <a:pt x="137" y="381"/>
                    <a:pt x="138" y="383"/>
                    <a:pt x="137" y="386"/>
                  </a:cubicBezTo>
                  <a:cubicBezTo>
                    <a:pt x="137" y="395"/>
                    <a:pt x="137" y="395"/>
                    <a:pt x="137" y="395"/>
                  </a:cubicBezTo>
                  <a:cubicBezTo>
                    <a:pt x="114" y="394"/>
                    <a:pt x="114" y="394"/>
                    <a:pt x="114" y="394"/>
                  </a:cubicBezTo>
                  <a:cubicBezTo>
                    <a:pt x="115" y="385"/>
                    <a:pt x="115" y="385"/>
                    <a:pt x="115" y="385"/>
                  </a:cubicBezTo>
                  <a:close/>
                  <a:moveTo>
                    <a:pt x="107" y="401"/>
                  </a:moveTo>
                  <a:cubicBezTo>
                    <a:pt x="108" y="384"/>
                    <a:pt x="108" y="384"/>
                    <a:pt x="108" y="384"/>
                  </a:cubicBezTo>
                  <a:cubicBezTo>
                    <a:pt x="109" y="378"/>
                    <a:pt x="111" y="374"/>
                    <a:pt x="114" y="372"/>
                  </a:cubicBezTo>
                  <a:cubicBezTo>
                    <a:pt x="117" y="369"/>
                    <a:pt x="122" y="368"/>
                    <a:pt x="128" y="369"/>
                  </a:cubicBezTo>
                  <a:cubicBezTo>
                    <a:pt x="131" y="369"/>
                    <a:pt x="134" y="370"/>
                    <a:pt x="136" y="371"/>
                  </a:cubicBezTo>
                  <a:cubicBezTo>
                    <a:pt x="138" y="372"/>
                    <a:pt x="140" y="373"/>
                    <a:pt x="141" y="375"/>
                  </a:cubicBezTo>
                  <a:cubicBezTo>
                    <a:pt x="142" y="377"/>
                    <a:pt x="143" y="378"/>
                    <a:pt x="143" y="380"/>
                  </a:cubicBezTo>
                  <a:cubicBezTo>
                    <a:pt x="144" y="381"/>
                    <a:pt x="144" y="384"/>
                    <a:pt x="144" y="387"/>
                  </a:cubicBezTo>
                  <a:cubicBezTo>
                    <a:pt x="142" y="403"/>
                    <a:pt x="142" y="403"/>
                    <a:pt x="142" y="403"/>
                  </a:cubicBezTo>
                  <a:cubicBezTo>
                    <a:pt x="107" y="401"/>
                    <a:pt x="107" y="401"/>
                    <a:pt x="107" y="401"/>
                  </a:cubicBezTo>
                  <a:close/>
                  <a:moveTo>
                    <a:pt x="128" y="362"/>
                  </a:moveTo>
                  <a:cubicBezTo>
                    <a:pt x="123" y="361"/>
                    <a:pt x="118" y="359"/>
                    <a:pt x="116" y="355"/>
                  </a:cubicBezTo>
                  <a:cubicBezTo>
                    <a:pt x="114" y="351"/>
                    <a:pt x="114" y="347"/>
                    <a:pt x="115" y="341"/>
                  </a:cubicBezTo>
                  <a:cubicBezTo>
                    <a:pt x="116" y="335"/>
                    <a:pt x="119" y="331"/>
                    <a:pt x="122" y="329"/>
                  </a:cubicBezTo>
                  <a:cubicBezTo>
                    <a:pt x="126" y="327"/>
                    <a:pt x="131" y="326"/>
                    <a:pt x="137" y="328"/>
                  </a:cubicBezTo>
                  <a:cubicBezTo>
                    <a:pt x="143" y="329"/>
                    <a:pt x="147" y="332"/>
                    <a:pt x="149" y="335"/>
                  </a:cubicBezTo>
                  <a:cubicBezTo>
                    <a:pt x="152" y="339"/>
                    <a:pt x="152" y="343"/>
                    <a:pt x="151" y="349"/>
                  </a:cubicBezTo>
                  <a:cubicBezTo>
                    <a:pt x="149" y="355"/>
                    <a:pt x="147" y="359"/>
                    <a:pt x="143" y="361"/>
                  </a:cubicBezTo>
                  <a:cubicBezTo>
                    <a:pt x="140" y="364"/>
                    <a:pt x="135" y="364"/>
                    <a:pt x="128" y="362"/>
                  </a:cubicBezTo>
                  <a:close/>
                  <a:moveTo>
                    <a:pt x="121" y="342"/>
                  </a:moveTo>
                  <a:cubicBezTo>
                    <a:pt x="122" y="339"/>
                    <a:pt x="123" y="337"/>
                    <a:pt x="125" y="336"/>
                  </a:cubicBezTo>
                  <a:cubicBezTo>
                    <a:pt x="128" y="335"/>
                    <a:pt x="131" y="335"/>
                    <a:pt x="135" y="336"/>
                  </a:cubicBezTo>
                  <a:cubicBezTo>
                    <a:pt x="139" y="337"/>
                    <a:pt x="142" y="338"/>
                    <a:pt x="143" y="340"/>
                  </a:cubicBezTo>
                  <a:cubicBezTo>
                    <a:pt x="145" y="342"/>
                    <a:pt x="145" y="345"/>
                    <a:pt x="145" y="348"/>
                  </a:cubicBezTo>
                  <a:cubicBezTo>
                    <a:pt x="144" y="351"/>
                    <a:pt x="142" y="353"/>
                    <a:pt x="140" y="354"/>
                  </a:cubicBezTo>
                  <a:cubicBezTo>
                    <a:pt x="138" y="355"/>
                    <a:pt x="135" y="355"/>
                    <a:pt x="130" y="354"/>
                  </a:cubicBezTo>
                  <a:cubicBezTo>
                    <a:pt x="126" y="353"/>
                    <a:pt x="124" y="352"/>
                    <a:pt x="122" y="350"/>
                  </a:cubicBezTo>
                  <a:cubicBezTo>
                    <a:pt x="121" y="348"/>
                    <a:pt x="120" y="345"/>
                    <a:pt x="121" y="342"/>
                  </a:cubicBezTo>
                  <a:close/>
                  <a:moveTo>
                    <a:pt x="124" y="314"/>
                  </a:moveTo>
                  <a:cubicBezTo>
                    <a:pt x="127" y="305"/>
                    <a:pt x="127" y="305"/>
                    <a:pt x="127" y="305"/>
                  </a:cubicBezTo>
                  <a:cubicBezTo>
                    <a:pt x="156" y="301"/>
                    <a:pt x="156" y="301"/>
                    <a:pt x="156" y="301"/>
                  </a:cubicBezTo>
                  <a:cubicBezTo>
                    <a:pt x="133" y="292"/>
                    <a:pt x="133" y="292"/>
                    <a:pt x="133" y="292"/>
                  </a:cubicBezTo>
                  <a:cubicBezTo>
                    <a:pt x="135" y="284"/>
                    <a:pt x="135" y="284"/>
                    <a:pt x="135" y="284"/>
                  </a:cubicBezTo>
                  <a:cubicBezTo>
                    <a:pt x="168" y="298"/>
                    <a:pt x="168" y="298"/>
                    <a:pt x="168" y="298"/>
                  </a:cubicBezTo>
                  <a:cubicBezTo>
                    <a:pt x="165" y="306"/>
                    <a:pt x="165" y="306"/>
                    <a:pt x="165" y="306"/>
                  </a:cubicBezTo>
                  <a:cubicBezTo>
                    <a:pt x="135" y="310"/>
                    <a:pt x="135" y="310"/>
                    <a:pt x="135" y="310"/>
                  </a:cubicBezTo>
                  <a:cubicBezTo>
                    <a:pt x="159" y="320"/>
                    <a:pt x="159" y="320"/>
                    <a:pt x="159" y="320"/>
                  </a:cubicBezTo>
                  <a:cubicBezTo>
                    <a:pt x="156" y="327"/>
                    <a:pt x="156" y="327"/>
                    <a:pt x="156" y="327"/>
                  </a:cubicBezTo>
                  <a:cubicBezTo>
                    <a:pt x="124" y="314"/>
                    <a:pt x="124" y="314"/>
                    <a:pt x="124" y="314"/>
                  </a:cubicBezTo>
                  <a:close/>
                  <a:moveTo>
                    <a:pt x="166" y="273"/>
                  </a:moveTo>
                  <a:cubicBezTo>
                    <a:pt x="160" y="269"/>
                    <a:pt x="160" y="269"/>
                    <a:pt x="160" y="269"/>
                  </a:cubicBezTo>
                  <a:cubicBezTo>
                    <a:pt x="169" y="254"/>
                    <a:pt x="169" y="254"/>
                    <a:pt x="169" y="254"/>
                  </a:cubicBezTo>
                  <a:cubicBezTo>
                    <a:pt x="187" y="265"/>
                    <a:pt x="187" y="265"/>
                    <a:pt x="187" y="265"/>
                  </a:cubicBezTo>
                  <a:cubicBezTo>
                    <a:pt x="179" y="279"/>
                    <a:pt x="179" y="279"/>
                    <a:pt x="179" y="279"/>
                  </a:cubicBezTo>
                  <a:cubicBezTo>
                    <a:pt x="178" y="281"/>
                    <a:pt x="176" y="283"/>
                    <a:pt x="175" y="284"/>
                  </a:cubicBezTo>
                  <a:cubicBezTo>
                    <a:pt x="174" y="286"/>
                    <a:pt x="172" y="286"/>
                    <a:pt x="171" y="287"/>
                  </a:cubicBezTo>
                  <a:cubicBezTo>
                    <a:pt x="168" y="288"/>
                    <a:pt x="166" y="288"/>
                    <a:pt x="164" y="288"/>
                  </a:cubicBezTo>
                  <a:cubicBezTo>
                    <a:pt x="161" y="287"/>
                    <a:pt x="159" y="286"/>
                    <a:pt x="156" y="284"/>
                  </a:cubicBezTo>
                  <a:cubicBezTo>
                    <a:pt x="151" y="281"/>
                    <a:pt x="147" y="278"/>
                    <a:pt x="146" y="274"/>
                  </a:cubicBezTo>
                  <a:cubicBezTo>
                    <a:pt x="145" y="270"/>
                    <a:pt x="146" y="265"/>
                    <a:pt x="149" y="260"/>
                  </a:cubicBezTo>
                  <a:cubicBezTo>
                    <a:pt x="157" y="247"/>
                    <a:pt x="157" y="247"/>
                    <a:pt x="157" y="247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154" y="264"/>
                    <a:pt x="154" y="264"/>
                    <a:pt x="154" y="264"/>
                  </a:cubicBezTo>
                  <a:cubicBezTo>
                    <a:pt x="153" y="266"/>
                    <a:pt x="152" y="268"/>
                    <a:pt x="153" y="271"/>
                  </a:cubicBezTo>
                  <a:cubicBezTo>
                    <a:pt x="154" y="273"/>
                    <a:pt x="156" y="275"/>
                    <a:pt x="160" y="277"/>
                  </a:cubicBezTo>
                  <a:cubicBezTo>
                    <a:pt x="163" y="279"/>
                    <a:pt x="166" y="280"/>
                    <a:pt x="168" y="280"/>
                  </a:cubicBezTo>
                  <a:cubicBezTo>
                    <a:pt x="170" y="279"/>
                    <a:pt x="172" y="278"/>
                    <a:pt x="174" y="276"/>
                  </a:cubicBezTo>
                  <a:cubicBezTo>
                    <a:pt x="178" y="268"/>
                    <a:pt x="178" y="268"/>
                    <a:pt x="178" y="268"/>
                  </a:cubicBezTo>
                  <a:cubicBezTo>
                    <a:pt x="171" y="264"/>
                    <a:pt x="171" y="264"/>
                    <a:pt x="171" y="264"/>
                  </a:cubicBezTo>
                  <a:cubicBezTo>
                    <a:pt x="166" y="273"/>
                    <a:pt x="166" y="273"/>
                    <a:pt x="166" y="273"/>
                  </a:cubicBezTo>
                  <a:close/>
                  <a:moveTo>
                    <a:pt x="197" y="199"/>
                  </a:moveTo>
                  <a:cubicBezTo>
                    <a:pt x="211" y="215"/>
                    <a:pt x="211" y="215"/>
                    <a:pt x="211" y="215"/>
                  </a:cubicBezTo>
                  <a:cubicBezTo>
                    <a:pt x="213" y="217"/>
                    <a:pt x="215" y="218"/>
                    <a:pt x="217" y="219"/>
                  </a:cubicBezTo>
                  <a:cubicBezTo>
                    <a:pt x="219" y="219"/>
                    <a:pt x="221" y="218"/>
                    <a:pt x="223" y="216"/>
                  </a:cubicBezTo>
                  <a:cubicBezTo>
                    <a:pt x="225" y="214"/>
                    <a:pt x="226" y="212"/>
                    <a:pt x="226" y="210"/>
                  </a:cubicBezTo>
                  <a:cubicBezTo>
                    <a:pt x="226" y="208"/>
                    <a:pt x="225" y="206"/>
                    <a:pt x="223" y="204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14" y="183"/>
                    <a:pt x="214" y="183"/>
                    <a:pt x="214" y="183"/>
                  </a:cubicBezTo>
                  <a:cubicBezTo>
                    <a:pt x="228" y="199"/>
                    <a:pt x="228" y="199"/>
                    <a:pt x="228" y="199"/>
                  </a:cubicBezTo>
                  <a:cubicBezTo>
                    <a:pt x="230" y="201"/>
                    <a:pt x="231" y="202"/>
                    <a:pt x="232" y="203"/>
                  </a:cubicBezTo>
                  <a:cubicBezTo>
                    <a:pt x="233" y="205"/>
                    <a:pt x="233" y="206"/>
                    <a:pt x="233" y="207"/>
                  </a:cubicBezTo>
                  <a:cubicBezTo>
                    <a:pt x="233" y="209"/>
                    <a:pt x="233" y="212"/>
                    <a:pt x="232" y="214"/>
                  </a:cubicBezTo>
                  <a:cubicBezTo>
                    <a:pt x="231" y="216"/>
                    <a:pt x="229" y="218"/>
                    <a:pt x="227" y="220"/>
                  </a:cubicBezTo>
                  <a:cubicBezTo>
                    <a:pt x="224" y="222"/>
                    <a:pt x="222" y="224"/>
                    <a:pt x="220" y="225"/>
                  </a:cubicBezTo>
                  <a:cubicBezTo>
                    <a:pt x="218" y="226"/>
                    <a:pt x="216" y="226"/>
                    <a:pt x="214" y="226"/>
                  </a:cubicBezTo>
                  <a:cubicBezTo>
                    <a:pt x="213" y="225"/>
                    <a:pt x="212" y="225"/>
                    <a:pt x="210" y="224"/>
                  </a:cubicBezTo>
                  <a:cubicBezTo>
                    <a:pt x="209" y="223"/>
                    <a:pt x="208" y="222"/>
                    <a:pt x="206" y="220"/>
                  </a:cubicBezTo>
                  <a:cubicBezTo>
                    <a:pt x="191" y="204"/>
                    <a:pt x="191" y="204"/>
                    <a:pt x="191" y="204"/>
                  </a:cubicBezTo>
                  <a:cubicBezTo>
                    <a:pt x="197" y="199"/>
                    <a:pt x="197" y="199"/>
                    <a:pt x="197" y="199"/>
                  </a:cubicBezTo>
                  <a:close/>
                  <a:moveTo>
                    <a:pt x="222" y="175"/>
                  </a:moveTo>
                  <a:cubicBezTo>
                    <a:pt x="230" y="170"/>
                    <a:pt x="230" y="170"/>
                    <a:pt x="230" y="170"/>
                  </a:cubicBezTo>
                  <a:cubicBezTo>
                    <a:pt x="256" y="183"/>
                    <a:pt x="256" y="183"/>
                    <a:pt x="256" y="183"/>
                  </a:cubicBezTo>
                  <a:cubicBezTo>
                    <a:pt x="242" y="162"/>
                    <a:pt x="242" y="162"/>
                    <a:pt x="242" y="162"/>
                  </a:cubicBezTo>
                  <a:cubicBezTo>
                    <a:pt x="248" y="157"/>
                    <a:pt x="248" y="157"/>
                    <a:pt x="248" y="157"/>
                  </a:cubicBezTo>
                  <a:cubicBezTo>
                    <a:pt x="268" y="187"/>
                    <a:pt x="268" y="187"/>
                    <a:pt x="268" y="187"/>
                  </a:cubicBezTo>
                  <a:cubicBezTo>
                    <a:pt x="261" y="192"/>
                    <a:pt x="261" y="192"/>
                    <a:pt x="261" y="192"/>
                  </a:cubicBezTo>
                  <a:cubicBezTo>
                    <a:pt x="233" y="178"/>
                    <a:pt x="233" y="178"/>
                    <a:pt x="233" y="178"/>
                  </a:cubicBezTo>
                  <a:cubicBezTo>
                    <a:pt x="249" y="200"/>
                    <a:pt x="249" y="200"/>
                    <a:pt x="249" y="200"/>
                  </a:cubicBezTo>
                  <a:cubicBezTo>
                    <a:pt x="243" y="205"/>
                    <a:pt x="243" y="205"/>
                    <a:pt x="243" y="205"/>
                  </a:cubicBezTo>
                  <a:cubicBezTo>
                    <a:pt x="222" y="175"/>
                    <a:pt x="222" y="175"/>
                    <a:pt x="222" y="175"/>
                  </a:cubicBezTo>
                  <a:close/>
                  <a:moveTo>
                    <a:pt x="282" y="180"/>
                  </a:moveTo>
                  <a:cubicBezTo>
                    <a:pt x="275" y="184"/>
                    <a:pt x="275" y="184"/>
                    <a:pt x="275" y="184"/>
                  </a:cubicBezTo>
                  <a:cubicBezTo>
                    <a:pt x="257" y="153"/>
                    <a:pt x="257" y="153"/>
                    <a:pt x="257" y="153"/>
                  </a:cubicBezTo>
                  <a:cubicBezTo>
                    <a:pt x="264" y="149"/>
                    <a:pt x="264" y="149"/>
                    <a:pt x="264" y="149"/>
                  </a:cubicBezTo>
                  <a:cubicBezTo>
                    <a:pt x="282" y="180"/>
                    <a:pt x="282" y="180"/>
                    <a:pt x="282" y="180"/>
                  </a:cubicBezTo>
                  <a:close/>
                  <a:moveTo>
                    <a:pt x="297" y="172"/>
                  </a:moveTo>
                  <a:cubicBezTo>
                    <a:pt x="268" y="146"/>
                    <a:pt x="268" y="146"/>
                    <a:pt x="268" y="146"/>
                  </a:cubicBezTo>
                  <a:cubicBezTo>
                    <a:pt x="276" y="142"/>
                    <a:pt x="276" y="142"/>
                    <a:pt x="276" y="142"/>
                  </a:cubicBezTo>
                  <a:cubicBezTo>
                    <a:pt x="297" y="162"/>
                    <a:pt x="297" y="162"/>
                    <a:pt x="297" y="162"/>
                  </a:cubicBezTo>
                  <a:cubicBezTo>
                    <a:pt x="295" y="133"/>
                    <a:pt x="295" y="133"/>
                    <a:pt x="295" y="133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304" y="169"/>
                    <a:pt x="304" y="169"/>
                    <a:pt x="304" y="169"/>
                  </a:cubicBezTo>
                  <a:cubicBezTo>
                    <a:pt x="297" y="172"/>
                    <a:pt x="297" y="172"/>
                    <a:pt x="297" y="172"/>
                  </a:cubicBezTo>
                  <a:close/>
                  <a:moveTo>
                    <a:pt x="325" y="130"/>
                  </a:moveTo>
                  <a:cubicBezTo>
                    <a:pt x="323" y="131"/>
                    <a:pt x="321" y="132"/>
                    <a:pt x="320" y="134"/>
                  </a:cubicBezTo>
                  <a:cubicBezTo>
                    <a:pt x="319" y="136"/>
                    <a:pt x="319" y="138"/>
                    <a:pt x="320" y="141"/>
                  </a:cubicBezTo>
                  <a:cubicBezTo>
                    <a:pt x="339" y="135"/>
                    <a:pt x="339" y="135"/>
                    <a:pt x="339" y="135"/>
                  </a:cubicBezTo>
                  <a:cubicBezTo>
                    <a:pt x="341" y="141"/>
                    <a:pt x="341" y="141"/>
                    <a:pt x="341" y="141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322" y="150"/>
                    <a:pt x="323" y="152"/>
                    <a:pt x="325" y="153"/>
                  </a:cubicBezTo>
                  <a:cubicBezTo>
                    <a:pt x="327" y="154"/>
                    <a:pt x="329" y="154"/>
                    <a:pt x="332" y="153"/>
                  </a:cubicBezTo>
                  <a:cubicBezTo>
                    <a:pt x="344" y="149"/>
                    <a:pt x="344" y="149"/>
                    <a:pt x="344" y="149"/>
                  </a:cubicBezTo>
                  <a:cubicBezTo>
                    <a:pt x="345" y="155"/>
                    <a:pt x="345" y="155"/>
                    <a:pt x="345" y="155"/>
                  </a:cubicBezTo>
                  <a:cubicBezTo>
                    <a:pt x="333" y="159"/>
                    <a:pt x="333" y="159"/>
                    <a:pt x="333" y="159"/>
                  </a:cubicBezTo>
                  <a:cubicBezTo>
                    <a:pt x="331" y="160"/>
                    <a:pt x="328" y="160"/>
                    <a:pt x="327" y="160"/>
                  </a:cubicBezTo>
                  <a:cubicBezTo>
                    <a:pt x="325" y="160"/>
                    <a:pt x="323" y="160"/>
                    <a:pt x="322" y="159"/>
                  </a:cubicBezTo>
                  <a:cubicBezTo>
                    <a:pt x="320" y="158"/>
                    <a:pt x="318" y="157"/>
                    <a:pt x="316" y="155"/>
                  </a:cubicBezTo>
                  <a:cubicBezTo>
                    <a:pt x="315" y="153"/>
                    <a:pt x="314" y="150"/>
                    <a:pt x="313" y="147"/>
                  </a:cubicBezTo>
                  <a:cubicBezTo>
                    <a:pt x="311" y="141"/>
                    <a:pt x="311" y="136"/>
                    <a:pt x="313" y="132"/>
                  </a:cubicBezTo>
                  <a:cubicBezTo>
                    <a:pt x="315" y="129"/>
                    <a:pt x="318" y="126"/>
                    <a:pt x="324" y="124"/>
                  </a:cubicBezTo>
                  <a:cubicBezTo>
                    <a:pt x="335" y="121"/>
                    <a:pt x="335" y="121"/>
                    <a:pt x="335" y="121"/>
                  </a:cubicBezTo>
                  <a:cubicBezTo>
                    <a:pt x="337" y="127"/>
                    <a:pt x="337" y="127"/>
                    <a:pt x="337" y="127"/>
                  </a:cubicBezTo>
                  <a:cubicBezTo>
                    <a:pt x="325" y="130"/>
                    <a:pt x="325" y="130"/>
                    <a:pt x="325" y="130"/>
                  </a:cubicBezTo>
                  <a:close/>
                  <a:moveTo>
                    <a:pt x="364" y="122"/>
                  </a:moveTo>
                  <a:cubicBezTo>
                    <a:pt x="364" y="122"/>
                    <a:pt x="364" y="122"/>
                    <a:pt x="364" y="122"/>
                  </a:cubicBezTo>
                  <a:cubicBezTo>
                    <a:pt x="367" y="122"/>
                    <a:pt x="368" y="122"/>
                    <a:pt x="369" y="123"/>
                  </a:cubicBezTo>
                  <a:cubicBezTo>
                    <a:pt x="370" y="123"/>
                    <a:pt x="371" y="124"/>
                    <a:pt x="371" y="126"/>
                  </a:cubicBezTo>
                  <a:cubicBezTo>
                    <a:pt x="371" y="128"/>
                    <a:pt x="371" y="129"/>
                    <a:pt x="370" y="130"/>
                  </a:cubicBezTo>
                  <a:cubicBezTo>
                    <a:pt x="369" y="130"/>
                    <a:pt x="368" y="131"/>
                    <a:pt x="365" y="131"/>
                  </a:cubicBezTo>
                  <a:cubicBezTo>
                    <a:pt x="356" y="133"/>
                    <a:pt x="356" y="133"/>
                    <a:pt x="356" y="133"/>
                  </a:cubicBezTo>
                  <a:cubicBezTo>
                    <a:pt x="355" y="124"/>
                    <a:pt x="355" y="124"/>
                    <a:pt x="355" y="124"/>
                  </a:cubicBezTo>
                  <a:cubicBezTo>
                    <a:pt x="364" y="122"/>
                    <a:pt x="364" y="122"/>
                    <a:pt x="364" y="122"/>
                  </a:cubicBezTo>
                  <a:close/>
                  <a:moveTo>
                    <a:pt x="347" y="118"/>
                  </a:moveTo>
                  <a:cubicBezTo>
                    <a:pt x="365" y="116"/>
                    <a:pt x="365" y="116"/>
                    <a:pt x="365" y="116"/>
                  </a:cubicBezTo>
                  <a:cubicBezTo>
                    <a:pt x="369" y="115"/>
                    <a:pt x="372" y="116"/>
                    <a:pt x="375" y="117"/>
                  </a:cubicBezTo>
                  <a:cubicBezTo>
                    <a:pt x="377" y="119"/>
                    <a:pt x="378" y="121"/>
                    <a:pt x="379" y="125"/>
                  </a:cubicBezTo>
                  <a:cubicBezTo>
                    <a:pt x="379" y="128"/>
                    <a:pt x="379" y="130"/>
                    <a:pt x="378" y="132"/>
                  </a:cubicBezTo>
                  <a:cubicBezTo>
                    <a:pt x="377" y="134"/>
                    <a:pt x="375" y="135"/>
                    <a:pt x="373" y="136"/>
                  </a:cubicBezTo>
                  <a:cubicBezTo>
                    <a:pt x="384" y="149"/>
                    <a:pt x="384" y="149"/>
                    <a:pt x="384" y="149"/>
                  </a:cubicBezTo>
                  <a:cubicBezTo>
                    <a:pt x="376" y="151"/>
                    <a:pt x="376" y="151"/>
                    <a:pt x="376" y="151"/>
                  </a:cubicBezTo>
                  <a:cubicBezTo>
                    <a:pt x="366" y="138"/>
                    <a:pt x="366" y="138"/>
                    <a:pt x="366" y="13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9" y="153"/>
                    <a:pt x="359" y="153"/>
                    <a:pt x="359" y="153"/>
                  </a:cubicBezTo>
                  <a:cubicBezTo>
                    <a:pt x="352" y="154"/>
                    <a:pt x="352" y="154"/>
                    <a:pt x="352" y="154"/>
                  </a:cubicBezTo>
                  <a:cubicBezTo>
                    <a:pt x="347" y="118"/>
                    <a:pt x="347" y="118"/>
                    <a:pt x="347" y="118"/>
                  </a:cubicBezTo>
                  <a:close/>
                  <a:moveTo>
                    <a:pt x="419" y="121"/>
                  </a:moveTo>
                  <a:cubicBezTo>
                    <a:pt x="401" y="121"/>
                    <a:pt x="401" y="121"/>
                    <a:pt x="401" y="121"/>
                  </a:cubicBezTo>
                  <a:cubicBezTo>
                    <a:pt x="399" y="121"/>
                    <a:pt x="397" y="121"/>
                    <a:pt x="396" y="122"/>
                  </a:cubicBezTo>
                  <a:cubicBezTo>
                    <a:pt x="395" y="123"/>
                    <a:pt x="395" y="124"/>
                    <a:pt x="395" y="125"/>
                  </a:cubicBezTo>
                  <a:cubicBezTo>
                    <a:pt x="395" y="127"/>
                    <a:pt x="395" y="128"/>
                    <a:pt x="396" y="128"/>
                  </a:cubicBezTo>
                  <a:cubicBezTo>
                    <a:pt x="397" y="129"/>
                    <a:pt x="398" y="129"/>
                    <a:pt x="399" y="129"/>
                  </a:cubicBezTo>
                  <a:cubicBezTo>
                    <a:pt x="409" y="129"/>
                    <a:pt x="409" y="129"/>
                    <a:pt x="409" y="129"/>
                  </a:cubicBezTo>
                  <a:cubicBezTo>
                    <a:pt x="413" y="130"/>
                    <a:pt x="416" y="130"/>
                    <a:pt x="418" y="132"/>
                  </a:cubicBezTo>
                  <a:cubicBezTo>
                    <a:pt x="420" y="134"/>
                    <a:pt x="420" y="136"/>
                    <a:pt x="420" y="140"/>
                  </a:cubicBezTo>
                  <a:cubicBezTo>
                    <a:pt x="420" y="144"/>
                    <a:pt x="419" y="146"/>
                    <a:pt x="417" y="148"/>
                  </a:cubicBezTo>
                  <a:cubicBezTo>
                    <a:pt x="415" y="150"/>
                    <a:pt x="412" y="150"/>
                    <a:pt x="408" y="150"/>
                  </a:cubicBezTo>
                  <a:cubicBezTo>
                    <a:pt x="388" y="150"/>
                    <a:pt x="388" y="150"/>
                    <a:pt x="388" y="150"/>
                  </a:cubicBezTo>
                  <a:cubicBezTo>
                    <a:pt x="388" y="144"/>
                    <a:pt x="388" y="144"/>
                    <a:pt x="388" y="144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9" y="144"/>
                    <a:pt x="410" y="144"/>
                    <a:pt x="411" y="143"/>
                  </a:cubicBezTo>
                  <a:cubicBezTo>
                    <a:pt x="412" y="142"/>
                    <a:pt x="413" y="141"/>
                    <a:pt x="413" y="140"/>
                  </a:cubicBezTo>
                  <a:cubicBezTo>
                    <a:pt x="413" y="139"/>
                    <a:pt x="412" y="137"/>
                    <a:pt x="411" y="137"/>
                  </a:cubicBezTo>
                  <a:cubicBezTo>
                    <a:pt x="411" y="136"/>
                    <a:pt x="409" y="136"/>
                    <a:pt x="407" y="136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95" y="136"/>
                    <a:pt x="392" y="135"/>
                    <a:pt x="390" y="133"/>
                  </a:cubicBezTo>
                  <a:cubicBezTo>
                    <a:pt x="388" y="131"/>
                    <a:pt x="387" y="129"/>
                    <a:pt x="387" y="125"/>
                  </a:cubicBezTo>
                  <a:cubicBezTo>
                    <a:pt x="387" y="121"/>
                    <a:pt x="388" y="119"/>
                    <a:pt x="390" y="117"/>
                  </a:cubicBezTo>
                  <a:cubicBezTo>
                    <a:pt x="392" y="115"/>
                    <a:pt x="395" y="114"/>
                    <a:pt x="400" y="114"/>
                  </a:cubicBezTo>
                  <a:cubicBezTo>
                    <a:pt x="419" y="115"/>
                    <a:pt x="419" y="115"/>
                    <a:pt x="419" y="115"/>
                  </a:cubicBezTo>
                  <a:cubicBezTo>
                    <a:pt x="419" y="121"/>
                    <a:pt x="419" y="121"/>
                    <a:pt x="419" y="121"/>
                  </a:cubicBezTo>
                  <a:close/>
                  <a:moveTo>
                    <a:pt x="433" y="152"/>
                  </a:moveTo>
                  <a:cubicBezTo>
                    <a:pt x="426" y="151"/>
                    <a:pt x="426" y="151"/>
                    <a:pt x="426" y="151"/>
                  </a:cubicBezTo>
                  <a:cubicBezTo>
                    <a:pt x="431" y="115"/>
                    <a:pt x="431" y="115"/>
                    <a:pt x="431" y="115"/>
                  </a:cubicBezTo>
                  <a:cubicBezTo>
                    <a:pt x="438" y="117"/>
                    <a:pt x="438" y="117"/>
                    <a:pt x="438" y="117"/>
                  </a:cubicBezTo>
                  <a:cubicBezTo>
                    <a:pt x="433" y="152"/>
                    <a:pt x="433" y="152"/>
                    <a:pt x="433" y="152"/>
                  </a:cubicBezTo>
                  <a:close/>
                  <a:moveTo>
                    <a:pt x="453" y="126"/>
                  </a:moveTo>
                  <a:cubicBezTo>
                    <a:pt x="442" y="124"/>
                    <a:pt x="442" y="124"/>
                    <a:pt x="442" y="124"/>
                  </a:cubicBezTo>
                  <a:cubicBezTo>
                    <a:pt x="443" y="118"/>
                    <a:pt x="443" y="118"/>
                    <a:pt x="443" y="118"/>
                  </a:cubicBezTo>
                  <a:cubicBezTo>
                    <a:pt x="473" y="123"/>
                    <a:pt x="473" y="123"/>
                    <a:pt x="473" y="123"/>
                  </a:cubicBezTo>
                  <a:cubicBezTo>
                    <a:pt x="472" y="129"/>
                    <a:pt x="472" y="129"/>
                    <a:pt x="472" y="129"/>
                  </a:cubicBezTo>
                  <a:cubicBezTo>
                    <a:pt x="461" y="127"/>
                    <a:pt x="461" y="127"/>
                    <a:pt x="461" y="127"/>
                  </a:cubicBezTo>
                  <a:cubicBezTo>
                    <a:pt x="456" y="156"/>
                    <a:pt x="456" y="156"/>
                    <a:pt x="456" y="156"/>
                  </a:cubicBezTo>
                  <a:cubicBezTo>
                    <a:pt x="448" y="155"/>
                    <a:pt x="448" y="155"/>
                    <a:pt x="448" y="155"/>
                  </a:cubicBezTo>
                  <a:cubicBezTo>
                    <a:pt x="453" y="126"/>
                    <a:pt x="453" y="126"/>
                    <a:pt x="453" y="126"/>
                  </a:cubicBezTo>
                  <a:close/>
                  <a:moveTo>
                    <a:pt x="477" y="124"/>
                  </a:moveTo>
                  <a:cubicBezTo>
                    <a:pt x="485" y="127"/>
                    <a:pt x="485" y="127"/>
                    <a:pt x="485" y="127"/>
                  </a:cubicBezTo>
                  <a:cubicBezTo>
                    <a:pt x="488" y="142"/>
                    <a:pt x="488" y="142"/>
                    <a:pt x="488" y="142"/>
                  </a:cubicBezTo>
                  <a:cubicBezTo>
                    <a:pt x="501" y="132"/>
                    <a:pt x="501" y="132"/>
                    <a:pt x="501" y="132"/>
                  </a:cubicBezTo>
                  <a:cubicBezTo>
                    <a:pt x="509" y="135"/>
                    <a:pt x="509" y="135"/>
                    <a:pt x="509" y="135"/>
                  </a:cubicBezTo>
                  <a:cubicBezTo>
                    <a:pt x="490" y="150"/>
                    <a:pt x="490" y="150"/>
                    <a:pt x="490" y="150"/>
                  </a:cubicBezTo>
                  <a:cubicBezTo>
                    <a:pt x="485" y="165"/>
                    <a:pt x="485" y="165"/>
                    <a:pt x="485" y="165"/>
                  </a:cubicBezTo>
                  <a:cubicBezTo>
                    <a:pt x="478" y="162"/>
                    <a:pt x="478" y="162"/>
                    <a:pt x="478" y="162"/>
                  </a:cubicBezTo>
                  <a:cubicBezTo>
                    <a:pt x="483" y="147"/>
                    <a:pt x="483" y="147"/>
                    <a:pt x="483" y="147"/>
                  </a:cubicBezTo>
                  <a:cubicBezTo>
                    <a:pt x="477" y="124"/>
                    <a:pt x="477" y="124"/>
                    <a:pt x="477" y="124"/>
                  </a:cubicBezTo>
                  <a:close/>
                  <a:moveTo>
                    <a:pt x="541" y="171"/>
                  </a:moveTo>
                  <a:cubicBezTo>
                    <a:pt x="545" y="166"/>
                    <a:pt x="548" y="163"/>
                    <a:pt x="552" y="162"/>
                  </a:cubicBezTo>
                  <a:cubicBezTo>
                    <a:pt x="557" y="161"/>
                    <a:pt x="561" y="162"/>
                    <a:pt x="566" y="166"/>
                  </a:cubicBezTo>
                  <a:cubicBezTo>
                    <a:pt x="571" y="169"/>
                    <a:pt x="574" y="173"/>
                    <a:pt x="574" y="177"/>
                  </a:cubicBezTo>
                  <a:cubicBezTo>
                    <a:pt x="575" y="181"/>
                    <a:pt x="574" y="186"/>
                    <a:pt x="570" y="191"/>
                  </a:cubicBezTo>
                  <a:cubicBezTo>
                    <a:pt x="567" y="196"/>
                    <a:pt x="563" y="200"/>
                    <a:pt x="559" y="200"/>
                  </a:cubicBezTo>
                  <a:cubicBezTo>
                    <a:pt x="555" y="201"/>
                    <a:pt x="550" y="200"/>
                    <a:pt x="545" y="197"/>
                  </a:cubicBezTo>
                  <a:cubicBezTo>
                    <a:pt x="540" y="193"/>
                    <a:pt x="538" y="190"/>
                    <a:pt x="537" y="185"/>
                  </a:cubicBezTo>
                  <a:cubicBezTo>
                    <a:pt x="536" y="181"/>
                    <a:pt x="538" y="176"/>
                    <a:pt x="541" y="171"/>
                  </a:cubicBezTo>
                  <a:close/>
                  <a:moveTo>
                    <a:pt x="563" y="171"/>
                  </a:moveTo>
                  <a:cubicBezTo>
                    <a:pt x="565" y="173"/>
                    <a:pt x="567" y="175"/>
                    <a:pt x="567" y="178"/>
                  </a:cubicBezTo>
                  <a:cubicBezTo>
                    <a:pt x="567" y="180"/>
                    <a:pt x="566" y="183"/>
                    <a:pt x="564" y="187"/>
                  </a:cubicBezTo>
                  <a:cubicBezTo>
                    <a:pt x="561" y="190"/>
                    <a:pt x="559" y="192"/>
                    <a:pt x="556" y="193"/>
                  </a:cubicBezTo>
                  <a:cubicBezTo>
                    <a:pt x="554" y="194"/>
                    <a:pt x="551" y="193"/>
                    <a:pt x="549" y="192"/>
                  </a:cubicBezTo>
                  <a:cubicBezTo>
                    <a:pt x="546" y="190"/>
                    <a:pt x="545" y="188"/>
                    <a:pt x="545" y="185"/>
                  </a:cubicBezTo>
                  <a:cubicBezTo>
                    <a:pt x="544" y="182"/>
                    <a:pt x="546" y="179"/>
                    <a:pt x="548" y="176"/>
                  </a:cubicBezTo>
                  <a:cubicBezTo>
                    <a:pt x="550" y="172"/>
                    <a:pt x="553" y="170"/>
                    <a:pt x="555" y="169"/>
                  </a:cubicBezTo>
                  <a:cubicBezTo>
                    <a:pt x="557" y="169"/>
                    <a:pt x="560" y="169"/>
                    <a:pt x="563" y="171"/>
                  </a:cubicBezTo>
                  <a:close/>
                  <a:moveTo>
                    <a:pt x="574" y="198"/>
                  </a:moveTo>
                  <a:cubicBezTo>
                    <a:pt x="577" y="194"/>
                    <a:pt x="580" y="192"/>
                    <a:pt x="581" y="191"/>
                  </a:cubicBezTo>
                  <a:cubicBezTo>
                    <a:pt x="583" y="189"/>
                    <a:pt x="585" y="189"/>
                    <a:pt x="587" y="188"/>
                  </a:cubicBezTo>
                  <a:cubicBezTo>
                    <a:pt x="589" y="188"/>
                    <a:pt x="591" y="189"/>
                    <a:pt x="593" y="190"/>
                  </a:cubicBezTo>
                  <a:cubicBezTo>
                    <a:pt x="595" y="191"/>
                    <a:pt x="597" y="192"/>
                    <a:pt x="600" y="195"/>
                  </a:cubicBezTo>
                  <a:cubicBezTo>
                    <a:pt x="608" y="202"/>
                    <a:pt x="608" y="202"/>
                    <a:pt x="608" y="202"/>
                  </a:cubicBezTo>
                  <a:cubicBezTo>
                    <a:pt x="604" y="207"/>
                    <a:pt x="604" y="207"/>
                    <a:pt x="604" y="207"/>
                  </a:cubicBezTo>
                  <a:cubicBezTo>
                    <a:pt x="595" y="199"/>
                    <a:pt x="595" y="199"/>
                    <a:pt x="595" y="199"/>
                  </a:cubicBezTo>
                  <a:cubicBezTo>
                    <a:pt x="593" y="197"/>
                    <a:pt x="591" y="196"/>
                    <a:pt x="589" y="196"/>
                  </a:cubicBezTo>
                  <a:cubicBezTo>
                    <a:pt x="587" y="196"/>
                    <a:pt x="585" y="197"/>
                    <a:pt x="583" y="199"/>
                  </a:cubicBezTo>
                  <a:cubicBezTo>
                    <a:pt x="599" y="213"/>
                    <a:pt x="599" y="213"/>
                    <a:pt x="599" y="213"/>
                  </a:cubicBezTo>
                  <a:cubicBezTo>
                    <a:pt x="595" y="218"/>
                    <a:pt x="595" y="218"/>
                    <a:pt x="595" y="218"/>
                  </a:cubicBezTo>
                  <a:cubicBezTo>
                    <a:pt x="579" y="204"/>
                    <a:pt x="579" y="204"/>
                    <a:pt x="579" y="204"/>
                  </a:cubicBezTo>
                  <a:cubicBezTo>
                    <a:pt x="569" y="215"/>
                    <a:pt x="569" y="215"/>
                    <a:pt x="569" y="215"/>
                  </a:cubicBezTo>
                  <a:cubicBezTo>
                    <a:pt x="564" y="210"/>
                    <a:pt x="564" y="210"/>
                    <a:pt x="564" y="210"/>
                  </a:cubicBezTo>
                  <a:cubicBezTo>
                    <a:pt x="574" y="198"/>
                    <a:pt x="574" y="198"/>
                    <a:pt x="574" y="198"/>
                  </a:cubicBezTo>
                  <a:close/>
                  <a:moveTo>
                    <a:pt x="641" y="254"/>
                  </a:moveTo>
                  <a:cubicBezTo>
                    <a:pt x="635" y="244"/>
                    <a:pt x="635" y="244"/>
                    <a:pt x="635" y="244"/>
                  </a:cubicBezTo>
                  <a:cubicBezTo>
                    <a:pt x="640" y="241"/>
                    <a:pt x="640" y="241"/>
                    <a:pt x="640" y="241"/>
                  </a:cubicBezTo>
                  <a:cubicBezTo>
                    <a:pt x="656" y="267"/>
                    <a:pt x="656" y="267"/>
                    <a:pt x="656" y="267"/>
                  </a:cubicBezTo>
                  <a:cubicBezTo>
                    <a:pt x="651" y="270"/>
                    <a:pt x="651" y="270"/>
                    <a:pt x="651" y="270"/>
                  </a:cubicBezTo>
                  <a:cubicBezTo>
                    <a:pt x="645" y="260"/>
                    <a:pt x="645" y="260"/>
                    <a:pt x="645" y="260"/>
                  </a:cubicBezTo>
                  <a:cubicBezTo>
                    <a:pt x="620" y="276"/>
                    <a:pt x="620" y="276"/>
                    <a:pt x="620" y="276"/>
                  </a:cubicBezTo>
                  <a:cubicBezTo>
                    <a:pt x="616" y="269"/>
                    <a:pt x="616" y="269"/>
                    <a:pt x="616" y="269"/>
                  </a:cubicBezTo>
                  <a:cubicBezTo>
                    <a:pt x="641" y="254"/>
                    <a:pt x="641" y="254"/>
                    <a:pt x="641" y="254"/>
                  </a:cubicBezTo>
                  <a:close/>
                  <a:moveTo>
                    <a:pt x="662" y="290"/>
                  </a:moveTo>
                  <a:cubicBezTo>
                    <a:pt x="660" y="287"/>
                    <a:pt x="659" y="286"/>
                    <a:pt x="657" y="285"/>
                  </a:cubicBezTo>
                  <a:cubicBezTo>
                    <a:pt x="655" y="284"/>
                    <a:pt x="653" y="285"/>
                    <a:pt x="651" y="286"/>
                  </a:cubicBezTo>
                  <a:cubicBezTo>
                    <a:pt x="659" y="305"/>
                    <a:pt x="659" y="305"/>
                    <a:pt x="659" y="305"/>
                  </a:cubicBezTo>
                  <a:cubicBezTo>
                    <a:pt x="654" y="307"/>
                    <a:pt x="654" y="307"/>
                    <a:pt x="654" y="307"/>
                  </a:cubicBezTo>
                  <a:cubicBezTo>
                    <a:pt x="645" y="288"/>
                    <a:pt x="645" y="288"/>
                    <a:pt x="645" y="288"/>
                  </a:cubicBezTo>
                  <a:cubicBezTo>
                    <a:pt x="642" y="290"/>
                    <a:pt x="641" y="291"/>
                    <a:pt x="640" y="293"/>
                  </a:cubicBezTo>
                  <a:cubicBezTo>
                    <a:pt x="639" y="295"/>
                    <a:pt x="639" y="297"/>
                    <a:pt x="641" y="300"/>
                  </a:cubicBezTo>
                  <a:cubicBezTo>
                    <a:pt x="646" y="311"/>
                    <a:pt x="646" y="311"/>
                    <a:pt x="646" y="311"/>
                  </a:cubicBezTo>
                  <a:cubicBezTo>
                    <a:pt x="640" y="313"/>
                    <a:pt x="640" y="313"/>
                    <a:pt x="640" y="313"/>
                  </a:cubicBezTo>
                  <a:cubicBezTo>
                    <a:pt x="635" y="302"/>
                    <a:pt x="635" y="302"/>
                    <a:pt x="635" y="302"/>
                  </a:cubicBezTo>
                  <a:cubicBezTo>
                    <a:pt x="634" y="299"/>
                    <a:pt x="633" y="297"/>
                    <a:pt x="633" y="296"/>
                  </a:cubicBezTo>
                  <a:cubicBezTo>
                    <a:pt x="633" y="294"/>
                    <a:pt x="633" y="292"/>
                    <a:pt x="633" y="291"/>
                  </a:cubicBezTo>
                  <a:cubicBezTo>
                    <a:pt x="634" y="288"/>
                    <a:pt x="635" y="286"/>
                    <a:pt x="637" y="284"/>
                  </a:cubicBezTo>
                  <a:cubicBezTo>
                    <a:pt x="638" y="283"/>
                    <a:pt x="641" y="281"/>
                    <a:pt x="644" y="280"/>
                  </a:cubicBezTo>
                  <a:cubicBezTo>
                    <a:pt x="649" y="277"/>
                    <a:pt x="654" y="276"/>
                    <a:pt x="658" y="277"/>
                  </a:cubicBezTo>
                  <a:cubicBezTo>
                    <a:pt x="662" y="279"/>
                    <a:pt x="665" y="282"/>
                    <a:pt x="667" y="287"/>
                  </a:cubicBezTo>
                  <a:cubicBezTo>
                    <a:pt x="672" y="298"/>
                    <a:pt x="672" y="298"/>
                    <a:pt x="672" y="298"/>
                  </a:cubicBezTo>
                  <a:cubicBezTo>
                    <a:pt x="667" y="301"/>
                    <a:pt x="667" y="301"/>
                    <a:pt x="667" y="301"/>
                  </a:cubicBezTo>
                  <a:cubicBezTo>
                    <a:pt x="662" y="290"/>
                    <a:pt x="662" y="290"/>
                    <a:pt x="662" y="290"/>
                  </a:cubicBezTo>
                  <a:close/>
                  <a:moveTo>
                    <a:pt x="675" y="325"/>
                  </a:moveTo>
                  <a:cubicBezTo>
                    <a:pt x="674" y="322"/>
                    <a:pt x="672" y="320"/>
                    <a:pt x="670" y="319"/>
                  </a:cubicBezTo>
                  <a:cubicBezTo>
                    <a:pt x="668" y="319"/>
                    <a:pt x="665" y="319"/>
                    <a:pt x="660" y="320"/>
                  </a:cubicBezTo>
                  <a:cubicBezTo>
                    <a:pt x="657" y="322"/>
                    <a:pt x="654" y="323"/>
                    <a:pt x="653" y="325"/>
                  </a:cubicBezTo>
                  <a:cubicBezTo>
                    <a:pt x="652" y="327"/>
                    <a:pt x="652" y="329"/>
                    <a:pt x="653" y="332"/>
                  </a:cubicBezTo>
                  <a:cubicBezTo>
                    <a:pt x="657" y="344"/>
                    <a:pt x="657" y="344"/>
                    <a:pt x="657" y="344"/>
                  </a:cubicBezTo>
                  <a:cubicBezTo>
                    <a:pt x="651" y="346"/>
                    <a:pt x="651" y="346"/>
                    <a:pt x="651" y="346"/>
                  </a:cubicBezTo>
                  <a:cubicBezTo>
                    <a:pt x="647" y="334"/>
                    <a:pt x="647" y="334"/>
                    <a:pt x="647" y="334"/>
                  </a:cubicBezTo>
                  <a:cubicBezTo>
                    <a:pt x="646" y="331"/>
                    <a:pt x="646" y="329"/>
                    <a:pt x="646" y="327"/>
                  </a:cubicBezTo>
                  <a:cubicBezTo>
                    <a:pt x="646" y="326"/>
                    <a:pt x="646" y="324"/>
                    <a:pt x="647" y="322"/>
                  </a:cubicBezTo>
                  <a:cubicBezTo>
                    <a:pt x="647" y="320"/>
                    <a:pt x="649" y="318"/>
                    <a:pt x="651" y="316"/>
                  </a:cubicBezTo>
                  <a:cubicBezTo>
                    <a:pt x="653" y="315"/>
                    <a:pt x="655" y="314"/>
                    <a:pt x="658" y="313"/>
                  </a:cubicBezTo>
                  <a:cubicBezTo>
                    <a:pt x="664" y="311"/>
                    <a:pt x="669" y="310"/>
                    <a:pt x="673" y="312"/>
                  </a:cubicBezTo>
                  <a:cubicBezTo>
                    <a:pt x="676" y="314"/>
                    <a:pt x="679" y="317"/>
                    <a:pt x="681" y="323"/>
                  </a:cubicBezTo>
                  <a:cubicBezTo>
                    <a:pt x="684" y="335"/>
                    <a:pt x="684" y="335"/>
                    <a:pt x="684" y="335"/>
                  </a:cubicBezTo>
                  <a:cubicBezTo>
                    <a:pt x="679" y="337"/>
                    <a:pt x="679" y="337"/>
                    <a:pt x="679" y="337"/>
                  </a:cubicBezTo>
                  <a:cubicBezTo>
                    <a:pt x="675" y="325"/>
                    <a:pt x="675" y="325"/>
                    <a:pt x="675" y="325"/>
                  </a:cubicBezTo>
                  <a:close/>
                  <a:moveTo>
                    <a:pt x="689" y="352"/>
                  </a:moveTo>
                  <a:cubicBezTo>
                    <a:pt x="675" y="354"/>
                    <a:pt x="675" y="354"/>
                    <a:pt x="675" y="354"/>
                  </a:cubicBezTo>
                  <a:cubicBezTo>
                    <a:pt x="677" y="368"/>
                    <a:pt x="677" y="368"/>
                    <a:pt x="677" y="368"/>
                  </a:cubicBezTo>
                  <a:cubicBezTo>
                    <a:pt x="691" y="365"/>
                    <a:pt x="691" y="365"/>
                    <a:pt x="691" y="365"/>
                  </a:cubicBezTo>
                  <a:cubicBezTo>
                    <a:pt x="692" y="373"/>
                    <a:pt x="692" y="373"/>
                    <a:pt x="692" y="373"/>
                  </a:cubicBezTo>
                  <a:cubicBezTo>
                    <a:pt x="658" y="379"/>
                    <a:pt x="658" y="379"/>
                    <a:pt x="658" y="379"/>
                  </a:cubicBezTo>
                  <a:cubicBezTo>
                    <a:pt x="656" y="372"/>
                    <a:pt x="656" y="372"/>
                    <a:pt x="656" y="372"/>
                  </a:cubicBezTo>
                  <a:cubicBezTo>
                    <a:pt x="671" y="369"/>
                    <a:pt x="671" y="369"/>
                    <a:pt x="671" y="369"/>
                  </a:cubicBezTo>
                  <a:cubicBezTo>
                    <a:pt x="669" y="355"/>
                    <a:pt x="669" y="355"/>
                    <a:pt x="669" y="355"/>
                  </a:cubicBezTo>
                  <a:cubicBezTo>
                    <a:pt x="654" y="358"/>
                    <a:pt x="654" y="358"/>
                    <a:pt x="654" y="358"/>
                  </a:cubicBezTo>
                  <a:cubicBezTo>
                    <a:pt x="653" y="351"/>
                    <a:pt x="653" y="351"/>
                    <a:pt x="653" y="351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9" y="352"/>
                    <a:pt x="689" y="352"/>
                    <a:pt x="689" y="352"/>
                  </a:cubicBezTo>
                  <a:close/>
                  <a:moveTo>
                    <a:pt x="695" y="386"/>
                  </a:moveTo>
                  <a:cubicBezTo>
                    <a:pt x="695" y="396"/>
                    <a:pt x="695" y="396"/>
                    <a:pt x="695" y="396"/>
                  </a:cubicBezTo>
                  <a:cubicBezTo>
                    <a:pt x="670" y="411"/>
                    <a:pt x="670" y="411"/>
                    <a:pt x="670" y="411"/>
                  </a:cubicBezTo>
                  <a:cubicBezTo>
                    <a:pt x="695" y="410"/>
                    <a:pt x="695" y="410"/>
                    <a:pt x="695" y="410"/>
                  </a:cubicBezTo>
                  <a:cubicBezTo>
                    <a:pt x="695" y="418"/>
                    <a:pt x="695" y="418"/>
                    <a:pt x="695" y="418"/>
                  </a:cubicBezTo>
                  <a:cubicBezTo>
                    <a:pt x="660" y="419"/>
                    <a:pt x="660" y="419"/>
                    <a:pt x="660" y="419"/>
                  </a:cubicBezTo>
                  <a:cubicBezTo>
                    <a:pt x="660" y="410"/>
                    <a:pt x="660" y="410"/>
                    <a:pt x="660" y="410"/>
                  </a:cubicBezTo>
                  <a:cubicBezTo>
                    <a:pt x="686" y="394"/>
                    <a:pt x="686" y="394"/>
                    <a:pt x="686" y="394"/>
                  </a:cubicBezTo>
                  <a:cubicBezTo>
                    <a:pt x="660" y="395"/>
                    <a:pt x="660" y="395"/>
                    <a:pt x="660" y="395"/>
                  </a:cubicBezTo>
                  <a:cubicBezTo>
                    <a:pt x="659" y="387"/>
                    <a:pt x="659" y="387"/>
                    <a:pt x="659" y="387"/>
                  </a:cubicBezTo>
                  <a:cubicBezTo>
                    <a:pt x="695" y="386"/>
                    <a:pt x="695" y="386"/>
                    <a:pt x="695" y="386"/>
                  </a:cubicBezTo>
                  <a:close/>
                  <a:moveTo>
                    <a:pt x="677" y="425"/>
                  </a:moveTo>
                  <a:cubicBezTo>
                    <a:pt x="683" y="426"/>
                    <a:pt x="688" y="428"/>
                    <a:pt x="690" y="431"/>
                  </a:cubicBezTo>
                  <a:cubicBezTo>
                    <a:pt x="693" y="434"/>
                    <a:pt x="694" y="439"/>
                    <a:pt x="693" y="445"/>
                  </a:cubicBezTo>
                  <a:cubicBezTo>
                    <a:pt x="692" y="451"/>
                    <a:pt x="690" y="455"/>
                    <a:pt x="687" y="458"/>
                  </a:cubicBezTo>
                  <a:cubicBezTo>
                    <a:pt x="684" y="460"/>
                    <a:pt x="679" y="461"/>
                    <a:pt x="673" y="460"/>
                  </a:cubicBezTo>
                  <a:cubicBezTo>
                    <a:pt x="667" y="459"/>
                    <a:pt x="662" y="457"/>
                    <a:pt x="660" y="454"/>
                  </a:cubicBezTo>
                  <a:cubicBezTo>
                    <a:pt x="657" y="451"/>
                    <a:pt x="656" y="446"/>
                    <a:pt x="657" y="440"/>
                  </a:cubicBezTo>
                  <a:cubicBezTo>
                    <a:pt x="657" y="434"/>
                    <a:pt x="659" y="430"/>
                    <a:pt x="663" y="427"/>
                  </a:cubicBezTo>
                  <a:cubicBezTo>
                    <a:pt x="666" y="425"/>
                    <a:pt x="671" y="424"/>
                    <a:pt x="677" y="425"/>
                  </a:cubicBezTo>
                  <a:close/>
                  <a:moveTo>
                    <a:pt x="687" y="444"/>
                  </a:moveTo>
                  <a:cubicBezTo>
                    <a:pt x="687" y="447"/>
                    <a:pt x="685" y="450"/>
                    <a:pt x="683" y="451"/>
                  </a:cubicBezTo>
                  <a:cubicBezTo>
                    <a:pt x="681" y="452"/>
                    <a:pt x="678" y="453"/>
                    <a:pt x="674" y="452"/>
                  </a:cubicBezTo>
                  <a:cubicBezTo>
                    <a:pt x="670" y="452"/>
                    <a:pt x="667" y="450"/>
                    <a:pt x="665" y="449"/>
                  </a:cubicBezTo>
                  <a:cubicBezTo>
                    <a:pt x="663" y="447"/>
                    <a:pt x="662" y="444"/>
                    <a:pt x="663" y="441"/>
                  </a:cubicBezTo>
                  <a:cubicBezTo>
                    <a:pt x="663" y="438"/>
                    <a:pt x="664" y="435"/>
                    <a:pt x="667" y="434"/>
                  </a:cubicBezTo>
                  <a:cubicBezTo>
                    <a:pt x="669" y="433"/>
                    <a:pt x="672" y="432"/>
                    <a:pt x="676" y="433"/>
                  </a:cubicBezTo>
                  <a:cubicBezTo>
                    <a:pt x="680" y="433"/>
                    <a:pt x="683" y="435"/>
                    <a:pt x="685" y="436"/>
                  </a:cubicBezTo>
                  <a:cubicBezTo>
                    <a:pt x="687" y="438"/>
                    <a:pt x="687" y="441"/>
                    <a:pt x="687" y="444"/>
                  </a:cubicBezTo>
                  <a:close/>
                  <a:moveTo>
                    <a:pt x="651" y="478"/>
                  </a:moveTo>
                  <a:cubicBezTo>
                    <a:pt x="652" y="474"/>
                    <a:pt x="653" y="472"/>
                    <a:pt x="654" y="471"/>
                  </a:cubicBezTo>
                  <a:cubicBezTo>
                    <a:pt x="655" y="469"/>
                    <a:pt x="656" y="468"/>
                    <a:pt x="658" y="467"/>
                  </a:cubicBezTo>
                  <a:cubicBezTo>
                    <a:pt x="659" y="466"/>
                    <a:pt x="661" y="466"/>
                    <a:pt x="662" y="465"/>
                  </a:cubicBezTo>
                  <a:cubicBezTo>
                    <a:pt x="664" y="465"/>
                    <a:pt x="666" y="466"/>
                    <a:pt x="669" y="466"/>
                  </a:cubicBezTo>
                  <a:cubicBezTo>
                    <a:pt x="689" y="471"/>
                    <a:pt x="689" y="471"/>
                    <a:pt x="689" y="471"/>
                  </a:cubicBezTo>
                  <a:cubicBezTo>
                    <a:pt x="687" y="478"/>
                    <a:pt x="687" y="478"/>
                    <a:pt x="687" y="478"/>
                  </a:cubicBezTo>
                  <a:cubicBezTo>
                    <a:pt x="667" y="474"/>
                    <a:pt x="667" y="474"/>
                    <a:pt x="667" y="474"/>
                  </a:cubicBezTo>
                  <a:cubicBezTo>
                    <a:pt x="665" y="473"/>
                    <a:pt x="664" y="473"/>
                    <a:pt x="663" y="473"/>
                  </a:cubicBezTo>
                  <a:cubicBezTo>
                    <a:pt x="662" y="473"/>
                    <a:pt x="661" y="473"/>
                    <a:pt x="661" y="473"/>
                  </a:cubicBezTo>
                  <a:cubicBezTo>
                    <a:pt x="660" y="474"/>
                    <a:pt x="659" y="475"/>
                    <a:pt x="658" y="475"/>
                  </a:cubicBezTo>
                  <a:cubicBezTo>
                    <a:pt x="658" y="476"/>
                    <a:pt x="657" y="478"/>
                    <a:pt x="657" y="480"/>
                  </a:cubicBezTo>
                  <a:cubicBezTo>
                    <a:pt x="655" y="488"/>
                    <a:pt x="655" y="488"/>
                    <a:pt x="655" y="488"/>
                  </a:cubicBezTo>
                  <a:cubicBezTo>
                    <a:pt x="649" y="487"/>
                    <a:pt x="649" y="487"/>
                    <a:pt x="649" y="487"/>
                  </a:cubicBezTo>
                  <a:cubicBezTo>
                    <a:pt x="651" y="478"/>
                    <a:pt x="651" y="478"/>
                    <a:pt x="651" y="478"/>
                  </a:cubicBezTo>
                  <a:close/>
                  <a:moveTo>
                    <a:pt x="667" y="494"/>
                  </a:moveTo>
                  <a:cubicBezTo>
                    <a:pt x="672" y="496"/>
                    <a:pt x="676" y="499"/>
                    <a:pt x="678" y="503"/>
                  </a:cubicBezTo>
                  <a:cubicBezTo>
                    <a:pt x="679" y="507"/>
                    <a:pt x="679" y="512"/>
                    <a:pt x="677" y="517"/>
                  </a:cubicBezTo>
                  <a:cubicBezTo>
                    <a:pt x="675" y="523"/>
                    <a:pt x="671" y="526"/>
                    <a:pt x="668" y="528"/>
                  </a:cubicBezTo>
                  <a:cubicBezTo>
                    <a:pt x="664" y="529"/>
                    <a:pt x="659" y="529"/>
                    <a:pt x="653" y="527"/>
                  </a:cubicBezTo>
                  <a:cubicBezTo>
                    <a:pt x="647" y="524"/>
                    <a:pt x="644" y="521"/>
                    <a:pt x="642" y="517"/>
                  </a:cubicBezTo>
                  <a:cubicBezTo>
                    <a:pt x="640" y="513"/>
                    <a:pt x="641" y="509"/>
                    <a:pt x="643" y="503"/>
                  </a:cubicBezTo>
                  <a:cubicBezTo>
                    <a:pt x="645" y="497"/>
                    <a:pt x="648" y="494"/>
                    <a:pt x="652" y="492"/>
                  </a:cubicBezTo>
                  <a:cubicBezTo>
                    <a:pt x="656" y="491"/>
                    <a:pt x="661" y="491"/>
                    <a:pt x="667" y="494"/>
                  </a:cubicBezTo>
                  <a:close/>
                  <a:moveTo>
                    <a:pt x="671" y="515"/>
                  </a:moveTo>
                  <a:cubicBezTo>
                    <a:pt x="670" y="518"/>
                    <a:pt x="668" y="520"/>
                    <a:pt x="666" y="520"/>
                  </a:cubicBezTo>
                  <a:cubicBezTo>
                    <a:pt x="663" y="521"/>
                    <a:pt x="660" y="521"/>
                    <a:pt x="656" y="519"/>
                  </a:cubicBezTo>
                  <a:cubicBezTo>
                    <a:pt x="652" y="517"/>
                    <a:pt x="650" y="516"/>
                    <a:pt x="649" y="513"/>
                  </a:cubicBezTo>
                  <a:cubicBezTo>
                    <a:pt x="647" y="511"/>
                    <a:pt x="647" y="508"/>
                    <a:pt x="648" y="505"/>
                  </a:cubicBezTo>
                  <a:cubicBezTo>
                    <a:pt x="650" y="502"/>
                    <a:pt x="651" y="500"/>
                    <a:pt x="654" y="500"/>
                  </a:cubicBezTo>
                  <a:cubicBezTo>
                    <a:pt x="656" y="499"/>
                    <a:pt x="660" y="500"/>
                    <a:pt x="664" y="501"/>
                  </a:cubicBezTo>
                  <a:cubicBezTo>
                    <a:pt x="667" y="503"/>
                    <a:pt x="670" y="505"/>
                    <a:pt x="671" y="507"/>
                  </a:cubicBezTo>
                  <a:cubicBezTo>
                    <a:pt x="672" y="509"/>
                    <a:pt x="672" y="512"/>
                    <a:pt x="671" y="515"/>
                  </a:cubicBezTo>
                  <a:close/>
                  <a:moveTo>
                    <a:pt x="641" y="544"/>
                  </a:moveTo>
                  <a:cubicBezTo>
                    <a:pt x="646" y="547"/>
                    <a:pt x="646" y="547"/>
                    <a:pt x="646" y="547"/>
                  </a:cubicBezTo>
                  <a:cubicBezTo>
                    <a:pt x="637" y="562"/>
                    <a:pt x="637" y="562"/>
                    <a:pt x="637" y="562"/>
                  </a:cubicBezTo>
                  <a:cubicBezTo>
                    <a:pt x="619" y="552"/>
                    <a:pt x="619" y="552"/>
                    <a:pt x="619" y="552"/>
                  </a:cubicBezTo>
                  <a:cubicBezTo>
                    <a:pt x="628" y="538"/>
                    <a:pt x="628" y="538"/>
                    <a:pt x="628" y="538"/>
                  </a:cubicBezTo>
                  <a:cubicBezTo>
                    <a:pt x="629" y="535"/>
                    <a:pt x="631" y="533"/>
                    <a:pt x="632" y="532"/>
                  </a:cubicBezTo>
                  <a:cubicBezTo>
                    <a:pt x="633" y="531"/>
                    <a:pt x="634" y="530"/>
                    <a:pt x="636" y="530"/>
                  </a:cubicBezTo>
                  <a:cubicBezTo>
                    <a:pt x="638" y="529"/>
                    <a:pt x="641" y="529"/>
                    <a:pt x="643" y="529"/>
                  </a:cubicBezTo>
                  <a:cubicBezTo>
                    <a:pt x="645" y="529"/>
                    <a:pt x="648" y="530"/>
                    <a:pt x="651" y="532"/>
                  </a:cubicBezTo>
                  <a:cubicBezTo>
                    <a:pt x="656" y="535"/>
                    <a:pt x="659" y="539"/>
                    <a:pt x="661" y="543"/>
                  </a:cubicBezTo>
                  <a:cubicBezTo>
                    <a:pt x="662" y="547"/>
                    <a:pt x="661" y="551"/>
                    <a:pt x="658" y="556"/>
                  </a:cubicBezTo>
                  <a:cubicBezTo>
                    <a:pt x="650" y="570"/>
                    <a:pt x="650" y="570"/>
                    <a:pt x="650" y="570"/>
                  </a:cubicBezTo>
                  <a:cubicBezTo>
                    <a:pt x="644" y="567"/>
                    <a:pt x="644" y="567"/>
                    <a:pt x="644" y="567"/>
                  </a:cubicBezTo>
                  <a:cubicBezTo>
                    <a:pt x="653" y="553"/>
                    <a:pt x="653" y="553"/>
                    <a:pt x="653" y="553"/>
                  </a:cubicBezTo>
                  <a:cubicBezTo>
                    <a:pt x="654" y="550"/>
                    <a:pt x="654" y="548"/>
                    <a:pt x="654" y="546"/>
                  </a:cubicBezTo>
                  <a:cubicBezTo>
                    <a:pt x="653" y="544"/>
                    <a:pt x="650" y="542"/>
                    <a:pt x="647" y="539"/>
                  </a:cubicBezTo>
                  <a:cubicBezTo>
                    <a:pt x="644" y="537"/>
                    <a:pt x="641" y="537"/>
                    <a:pt x="639" y="537"/>
                  </a:cubicBezTo>
                  <a:cubicBezTo>
                    <a:pt x="636" y="537"/>
                    <a:pt x="635" y="538"/>
                    <a:pt x="633" y="541"/>
                  </a:cubicBezTo>
                  <a:cubicBezTo>
                    <a:pt x="629" y="548"/>
                    <a:pt x="629" y="548"/>
                    <a:pt x="629" y="548"/>
                  </a:cubicBezTo>
                  <a:cubicBezTo>
                    <a:pt x="636" y="553"/>
                    <a:pt x="636" y="553"/>
                    <a:pt x="636" y="553"/>
                  </a:cubicBezTo>
                  <a:cubicBezTo>
                    <a:pt x="641" y="544"/>
                    <a:pt x="641" y="544"/>
                    <a:pt x="641" y="544"/>
                  </a:cubicBezTo>
                  <a:close/>
                  <a:moveTo>
                    <a:pt x="648" y="574"/>
                  </a:moveTo>
                  <a:cubicBezTo>
                    <a:pt x="643" y="581"/>
                    <a:pt x="643" y="581"/>
                    <a:pt x="643" y="581"/>
                  </a:cubicBezTo>
                  <a:cubicBezTo>
                    <a:pt x="627" y="580"/>
                    <a:pt x="627" y="580"/>
                    <a:pt x="627" y="580"/>
                  </a:cubicBezTo>
                  <a:cubicBezTo>
                    <a:pt x="632" y="595"/>
                    <a:pt x="632" y="595"/>
                    <a:pt x="632" y="595"/>
                  </a:cubicBezTo>
                  <a:cubicBezTo>
                    <a:pt x="627" y="602"/>
                    <a:pt x="627" y="602"/>
                    <a:pt x="627" y="602"/>
                  </a:cubicBezTo>
                  <a:cubicBezTo>
                    <a:pt x="619" y="579"/>
                    <a:pt x="619" y="579"/>
                    <a:pt x="619" y="579"/>
                  </a:cubicBezTo>
                  <a:cubicBezTo>
                    <a:pt x="607" y="570"/>
                    <a:pt x="607" y="570"/>
                    <a:pt x="607" y="570"/>
                  </a:cubicBezTo>
                  <a:cubicBezTo>
                    <a:pt x="611" y="564"/>
                    <a:pt x="611" y="564"/>
                    <a:pt x="611" y="564"/>
                  </a:cubicBezTo>
                  <a:cubicBezTo>
                    <a:pt x="624" y="573"/>
                    <a:pt x="624" y="573"/>
                    <a:pt x="624" y="573"/>
                  </a:cubicBezTo>
                  <a:cubicBezTo>
                    <a:pt x="648" y="574"/>
                    <a:pt x="648" y="574"/>
                    <a:pt x="648" y="574"/>
                  </a:cubicBezTo>
                  <a:close/>
                  <a:moveTo>
                    <a:pt x="264" y="535"/>
                  </a:moveTo>
                  <a:cubicBezTo>
                    <a:pt x="392" y="535"/>
                    <a:pt x="392" y="535"/>
                    <a:pt x="392" y="535"/>
                  </a:cubicBezTo>
                  <a:cubicBezTo>
                    <a:pt x="401" y="536"/>
                    <a:pt x="400" y="566"/>
                    <a:pt x="392" y="565"/>
                  </a:cubicBezTo>
                  <a:cubicBezTo>
                    <a:pt x="264" y="565"/>
                    <a:pt x="264" y="565"/>
                    <a:pt x="264" y="565"/>
                  </a:cubicBezTo>
                  <a:cubicBezTo>
                    <a:pt x="275" y="565"/>
                    <a:pt x="276" y="536"/>
                    <a:pt x="264" y="535"/>
                  </a:cubicBezTo>
                  <a:close/>
                  <a:moveTo>
                    <a:pt x="550" y="535"/>
                  </a:moveTo>
                  <a:cubicBezTo>
                    <a:pt x="538" y="536"/>
                    <a:pt x="539" y="565"/>
                    <a:pt x="550" y="565"/>
                  </a:cubicBezTo>
                  <a:cubicBezTo>
                    <a:pt x="421" y="565"/>
                    <a:pt x="421" y="565"/>
                    <a:pt x="421" y="565"/>
                  </a:cubicBezTo>
                  <a:cubicBezTo>
                    <a:pt x="413" y="566"/>
                    <a:pt x="412" y="536"/>
                    <a:pt x="421" y="535"/>
                  </a:cubicBezTo>
                  <a:cubicBezTo>
                    <a:pt x="550" y="535"/>
                    <a:pt x="550" y="535"/>
                    <a:pt x="550" y="535"/>
                  </a:cubicBezTo>
                  <a:close/>
                  <a:moveTo>
                    <a:pt x="495" y="212"/>
                  </a:moveTo>
                  <a:cubicBezTo>
                    <a:pt x="495" y="260"/>
                    <a:pt x="495" y="260"/>
                    <a:pt x="495" y="260"/>
                  </a:cubicBezTo>
                  <a:cubicBezTo>
                    <a:pt x="481" y="257"/>
                    <a:pt x="469" y="266"/>
                    <a:pt x="462" y="280"/>
                  </a:cubicBezTo>
                  <a:cubicBezTo>
                    <a:pt x="462" y="449"/>
                    <a:pt x="462" y="449"/>
                    <a:pt x="462" y="449"/>
                  </a:cubicBezTo>
                  <a:cubicBezTo>
                    <a:pt x="493" y="439"/>
                    <a:pt x="510" y="421"/>
                    <a:pt x="516" y="396"/>
                  </a:cubicBezTo>
                  <a:cubicBezTo>
                    <a:pt x="519" y="389"/>
                    <a:pt x="519" y="377"/>
                    <a:pt x="514" y="358"/>
                  </a:cubicBezTo>
                  <a:cubicBezTo>
                    <a:pt x="501" y="332"/>
                    <a:pt x="486" y="324"/>
                    <a:pt x="477" y="327"/>
                  </a:cubicBezTo>
                  <a:cubicBezTo>
                    <a:pt x="477" y="278"/>
                    <a:pt x="477" y="278"/>
                    <a:pt x="477" y="278"/>
                  </a:cubicBezTo>
                  <a:cubicBezTo>
                    <a:pt x="516" y="281"/>
                    <a:pt x="552" y="305"/>
                    <a:pt x="562" y="357"/>
                  </a:cubicBezTo>
                  <a:cubicBezTo>
                    <a:pt x="570" y="390"/>
                    <a:pt x="562" y="422"/>
                    <a:pt x="545" y="449"/>
                  </a:cubicBezTo>
                  <a:cubicBezTo>
                    <a:pt x="523" y="472"/>
                    <a:pt x="499" y="491"/>
                    <a:pt x="462" y="497"/>
                  </a:cubicBezTo>
                  <a:cubicBezTo>
                    <a:pt x="462" y="514"/>
                    <a:pt x="462" y="514"/>
                    <a:pt x="462" y="514"/>
                  </a:cubicBezTo>
                  <a:cubicBezTo>
                    <a:pt x="413" y="514"/>
                    <a:pt x="413" y="514"/>
                    <a:pt x="413" y="514"/>
                  </a:cubicBezTo>
                  <a:cubicBezTo>
                    <a:pt x="413" y="274"/>
                    <a:pt x="413" y="274"/>
                    <a:pt x="413" y="274"/>
                  </a:cubicBezTo>
                  <a:cubicBezTo>
                    <a:pt x="425" y="233"/>
                    <a:pt x="453" y="213"/>
                    <a:pt x="495" y="212"/>
                  </a:cubicBezTo>
                  <a:close/>
                  <a:moveTo>
                    <a:pt x="316" y="212"/>
                  </a:moveTo>
                  <a:cubicBezTo>
                    <a:pt x="358" y="213"/>
                    <a:pt x="386" y="233"/>
                    <a:pt x="398" y="274"/>
                  </a:cubicBezTo>
                  <a:cubicBezTo>
                    <a:pt x="398" y="514"/>
                    <a:pt x="398" y="514"/>
                    <a:pt x="398" y="514"/>
                  </a:cubicBezTo>
                  <a:cubicBezTo>
                    <a:pt x="349" y="514"/>
                    <a:pt x="349" y="514"/>
                    <a:pt x="349" y="514"/>
                  </a:cubicBezTo>
                  <a:cubicBezTo>
                    <a:pt x="349" y="497"/>
                    <a:pt x="349" y="497"/>
                    <a:pt x="349" y="497"/>
                  </a:cubicBezTo>
                  <a:cubicBezTo>
                    <a:pt x="312" y="491"/>
                    <a:pt x="288" y="472"/>
                    <a:pt x="267" y="449"/>
                  </a:cubicBezTo>
                  <a:cubicBezTo>
                    <a:pt x="249" y="422"/>
                    <a:pt x="241" y="390"/>
                    <a:pt x="249" y="357"/>
                  </a:cubicBezTo>
                  <a:cubicBezTo>
                    <a:pt x="259" y="305"/>
                    <a:pt x="295" y="281"/>
                    <a:pt x="334" y="278"/>
                  </a:cubicBezTo>
                  <a:cubicBezTo>
                    <a:pt x="334" y="327"/>
                    <a:pt x="334" y="327"/>
                    <a:pt x="334" y="327"/>
                  </a:cubicBezTo>
                  <a:cubicBezTo>
                    <a:pt x="325" y="324"/>
                    <a:pt x="310" y="332"/>
                    <a:pt x="297" y="358"/>
                  </a:cubicBezTo>
                  <a:cubicBezTo>
                    <a:pt x="292" y="377"/>
                    <a:pt x="292" y="389"/>
                    <a:pt x="295" y="396"/>
                  </a:cubicBezTo>
                  <a:cubicBezTo>
                    <a:pt x="302" y="421"/>
                    <a:pt x="318" y="439"/>
                    <a:pt x="349" y="449"/>
                  </a:cubicBezTo>
                  <a:cubicBezTo>
                    <a:pt x="349" y="280"/>
                    <a:pt x="349" y="280"/>
                    <a:pt x="349" y="280"/>
                  </a:cubicBezTo>
                  <a:cubicBezTo>
                    <a:pt x="343" y="266"/>
                    <a:pt x="330" y="257"/>
                    <a:pt x="316" y="260"/>
                  </a:cubicBezTo>
                  <a:cubicBezTo>
                    <a:pt x="316" y="212"/>
                    <a:pt x="316" y="212"/>
                    <a:pt x="316" y="212"/>
                  </a:cubicBezTo>
                  <a:close/>
                  <a:moveTo>
                    <a:pt x="249" y="587"/>
                  </a:moveTo>
                  <a:cubicBezTo>
                    <a:pt x="567" y="587"/>
                    <a:pt x="567" y="587"/>
                    <a:pt x="567" y="587"/>
                  </a:cubicBezTo>
                  <a:cubicBezTo>
                    <a:pt x="567" y="615"/>
                    <a:pt x="567" y="615"/>
                    <a:pt x="567" y="615"/>
                  </a:cubicBezTo>
                  <a:cubicBezTo>
                    <a:pt x="249" y="615"/>
                    <a:pt x="249" y="615"/>
                    <a:pt x="249" y="615"/>
                  </a:cubicBezTo>
                  <a:lnTo>
                    <a:pt x="249" y="587"/>
                  </a:lnTo>
                  <a:close/>
                </a:path>
              </a:pathLst>
            </a:custGeom>
            <a:solidFill>
              <a:srgbClr val="B6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41024" y="6222435"/>
            <a:ext cx="637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书体坊安景臣钢笔行书" panose="02010601030101010101" pitchFamily="2" charset="-122"/>
                <a:ea typeface="书体坊安景臣钢笔行书" panose="02010601030101010101" pitchFamily="2" charset="-122"/>
              </a:defRPr>
            </a:lvl1pPr>
          </a:lstStyle>
          <a:p>
            <a:fld id="{A30DD81B-ADF2-4E81-89E9-715225DDC3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38D5-D634-407F-A919-718F469FA80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D81B-ADF2-4E81-89E9-715225DDC3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9C3F-523F-4B87-89CE-17A44054881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D81B-ADF2-4E81-89E9-715225DDC3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1C1B9-ECA1-4BD5-A3AE-7E7371EA2C8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DD81B-ADF2-4E81-89E9-715225DDC31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3EA9-123D-489F-8313-43A8A4AC45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</p:sldLayoutIdLst>
  <p:transition spd="slow" advClick="0" advTm="3000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15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5065504" y="2390246"/>
            <a:ext cx="7026604" cy="2200454"/>
          </a:xfrm>
        </p:spPr>
        <p:txBody>
          <a:bodyPr>
            <a:normAutofit/>
          </a:bodyPr>
          <a:lstStyle/>
          <a:p>
            <a:pPr algn="ctr">
              <a:lnSpc>
                <a:spcPct val="170000"/>
              </a:lnSpc>
            </a:pPr>
            <a:r>
              <a:rPr lang="zh-CN" altLang="en-US" sz="3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SmartAxe：基于细粒度静态分析检测桥接智能合约中的跨链漏洞</a:t>
            </a:r>
            <a:endParaRPr lang="zh-CN" altLang="en-US" sz="3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9135110" y="5121275"/>
          <a:ext cx="2957195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4270"/>
                <a:gridCol w="1812925"/>
              </a:tblGrid>
              <a:tr h="381000">
                <a:tc>
                  <a:txBody>
                    <a:bodyPr/>
                    <a:lstStyle/>
                    <a:p>
                      <a:pPr algn="dist">
                        <a:buNone/>
                      </a:pPr>
                      <a:r>
                        <a:rPr lang="zh-CN" altLang="en-US" b="1">
                          <a:latin typeface="黑体" panose="02010609060101010101" charset="-122"/>
                          <a:ea typeface="黑体" panose="02010609060101010101" charset="-122"/>
                        </a:rPr>
                        <a:t>汇报人</a:t>
                      </a:r>
                      <a:endParaRPr lang="en-US" altLang="zh-CN" b="1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latin typeface="黑体" panose="02010609060101010101" charset="-122"/>
                          <a:ea typeface="黑体" panose="02010609060101010101" charset="-122"/>
                        </a:rPr>
                        <a:t>：刘霖笙</a:t>
                      </a:r>
                      <a:endParaRPr lang="zh-CN" altLang="en-US" b="1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dist">
                        <a:buNone/>
                      </a:pPr>
                      <a:r>
                        <a:rPr lang="zh-CN" altLang="en-US" b="1" dirty="0">
                          <a:latin typeface="黑体" panose="02010609060101010101" charset="-122"/>
                          <a:ea typeface="黑体" panose="02010609060101010101" charset="-122"/>
                        </a:rPr>
                        <a:t>时间</a:t>
                      </a:r>
                      <a:endParaRPr lang="zh-CN" altLang="en-US" b="1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dirty="0">
                          <a:latin typeface="黑体" panose="02010609060101010101" charset="-122"/>
                          <a:ea typeface="黑体" panose="02010609060101010101" charset="-122"/>
                        </a:rPr>
                        <a:t>：</a:t>
                      </a:r>
                      <a:r>
                        <a:rPr lang="en-US" altLang="zh-CN" b="1" dirty="0">
                          <a:latin typeface="黑体" panose="02010609060101010101" charset="-122"/>
                          <a:ea typeface="黑体" panose="02010609060101010101" charset="-122"/>
                        </a:rPr>
                        <a:t>2024.10.16</a:t>
                      </a:r>
                      <a:endParaRPr lang="en-US" altLang="zh-CN" b="1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dist">
                        <a:buNone/>
                      </a:pPr>
                      <a:r>
                        <a:rPr lang="zh-CN" altLang="en-US" b="1">
                          <a:latin typeface="黑体" panose="02010609060101010101" charset="-122"/>
                          <a:ea typeface="黑体" panose="02010609060101010101" charset="-122"/>
                        </a:rPr>
                        <a:t>指导老师</a:t>
                      </a:r>
                      <a:endParaRPr lang="zh-CN" altLang="en-US" b="1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dirty="0">
                          <a:latin typeface="黑体" panose="02010609060101010101" charset="-122"/>
                          <a:ea typeface="黑体" panose="02010609060101010101" charset="-122"/>
                        </a:rPr>
                        <a:t>：陈家辉</a:t>
                      </a:r>
                      <a:endParaRPr lang="zh-CN" altLang="en-US" b="1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本文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工作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3903" y="1767523"/>
            <a:ext cx="1070419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2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总结而言，本文的贡献如下：</a:t>
            </a:r>
            <a:endParaRPr lang="en-US" altLang="zh-CN" sz="2000" b="1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    指出了</a:t>
            </a:r>
            <a:r>
              <a:rPr lang="en-US" altLang="zh-CN" sz="20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跨链漏洞的根本原因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，包括访问控制不完整性和跨链语义不一致性。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    提出了 SmartAxe，这是</a:t>
            </a:r>
            <a:r>
              <a:rPr lang="en-US" altLang="zh-CN" sz="20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第一个用于检测跨链桥接智能合约中 CCVs 的静态分析框架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    进行了广泛的评估以</a:t>
            </a:r>
            <a:r>
              <a:rPr lang="en-US" altLang="zh-CN" sz="20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展示 SmartAxe 的有效性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。此外，通过对 1,703 个现实环境中的跨链桥接智能合约进行大规模研究，SmartAxe 在现实环境中识别出了 232 个新的 CCVs。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    </a:t>
            </a:r>
            <a:r>
              <a:rPr lang="en-US" altLang="zh-CN" sz="20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构建了首个跨链桥接漏洞的手动标注数据集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，同时也是目前最全面的跨链桥接应用/智能合约数据集。为了推动未来研究的发展，我们公开了 SmartAxe 的工件及相应的数据集。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658250" y="2993692"/>
            <a:ext cx="6374027" cy="870616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2. </a:t>
            </a:r>
            <a:r>
              <a:rPr lang="en-US" altLang="zh-CN" b="1" dirty="0" err="1">
                <a:latin typeface="黑体" panose="02010609060101010101" charset="-122"/>
                <a:ea typeface="黑体" panose="02010609060101010101" charset="-122"/>
              </a:rPr>
              <a:t>Smart</a:t>
            </a:r>
            <a:r>
              <a:rPr lang="en-US" altLang="zh-CN" b="1" dirty="0" err="1">
                <a:latin typeface="黑体" panose="02010609060101010101" charset="-122"/>
                <a:ea typeface="黑体" panose="02010609060101010101" charset="-122"/>
              </a:rPr>
              <a:t>Axe</a:t>
            </a:r>
            <a:endParaRPr lang="en-US" altLang="zh-CN" b="1" dirty="0" err="1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35896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SmartState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工作流程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44575" y="1597025"/>
            <a:ext cx="10102850" cy="23558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1975" y="3952875"/>
            <a:ext cx="11035030" cy="2584450"/>
          </a:xfrm>
          <a:prstGeom prst="rect">
            <a:avLst/>
          </a:prstGeom>
        </p:spPr>
        <p:txBody>
          <a:bodyPr wrap="square" anchor="t">
            <a:spAutoFit/>
          </a:bodyPr>
          <a:p>
            <a:pPr defTabSz="266700">
              <a:lnSpc>
                <a:spcPct val="150000"/>
              </a:lnSpc>
            </a:pPr>
            <a:r>
              <a:rPr sz="1800"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S1. 基本控制流分析。分别恢复跨链桥接两端智能合约的控制流，作为预处理步骤，通过</a:t>
            </a:r>
            <a:r>
              <a:rPr lang="en-US" sz="1800"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 </a:t>
            </a:r>
            <a:r>
              <a:rPr sz="1800"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SmartDagger 实现。</a:t>
            </a:r>
            <a:endParaRPr sz="1800"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defTabSz="266700">
              <a:lnSpc>
                <a:spcPct val="150000"/>
              </a:lnSpc>
            </a:pPr>
            <a:r>
              <a:rPr sz="1800"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S2. 访问控制完整性识别。在第二步中，SmartAxe 基于基本的控制流信息识别所有访问控制约束。</a:t>
            </a:r>
            <a:endParaRPr sz="1800"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defTabSz="266700">
              <a:lnSpc>
                <a:spcPct val="150000"/>
              </a:lnSpc>
            </a:pPr>
            <a:r>
              <a:rPr sz="1800"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S3. 跨链语义不一致性识别。SmartAxe 对源链和目标链之间智能合约的控制流进行对齐，以构建跨链控制流图（xCFG）。</a:t>
            </a:r>
            <a:endParaRPr sz="1800"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defTabSz="266700">
              <a:lnSpc>
                <a:spcPct val="150000"/>
              </a:lnSpc>
            </a:pPr>
            <a:r>
              <a:rPr sz="1800"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S4. 通过污点分析发现漏洞追踪。最后，基于 S</a:t>
            </a:r>
            <a:r>
              <a:rPr lang="en-US" sz="1800"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2</a:t>
            </a:r>
            <a:r>
              <a:rPr sz="1800"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 和 S</a:t>
            </a:r>
            <a:r>
              <a:rPr lang="en-US" sz="1800"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3</a:t>
            </a:r>
            <a:r>
              <a:rPr sz="1800"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 中报告的漏洞函数，SmartAxe 通过污点分析识别所有的漏洞追踪。</a:t>
            </a:r>
            <a:endParaRPr sz="1800"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43027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SmartAxe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需要解决的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挑战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7180" y="1166495"/>
            <a:ext cx="6156960" cy="3987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2000" b="1" i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挑战一：提取访问控制约束</a:t>
            </a:r>
            <a:r>
              <a:rPr lang="en-US" altLang="zh-CN" sz="2000" b="1" i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 —— 安全检查的多样性</a:t>
            </a:r>
            <a:endParaRPr lang="en-US" altLang="zh-CN" sz="2000" b="1" i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977900" y="1819275"/>
            <a:ext cx="10236200" cy="2838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7053" y="5097145"/>
            <a:ext cx="11097895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altLang="zh-CN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        </a:t>
            </a:r>
            <a:r>
              <a:rPr lang="zh-CN" altLang="en-US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为检查存款是否成功，合约</a:t>
            </a:r>
            <a:r>
              <a:rPr lang="en-US" altLang="zh-CN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 </a:t>
            </a:r>
            <a:r>
              <a:rPr lang="en-US" altLang="zh-CN" b="0" i="0"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Radar</a:t>
            </a:r>
            <a:r>
              <a:rPr lang="en-US" altLang="zh-CN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 </a:t>
            </a:r>
            <a:r>
              <a:rPr lang="zh-CN" altLang="en-US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比较用户余额和存款金额（第 </a:t>
            </a:r>
            <a:r>
              <a:rPr lang="en-US" altLang="zh-CN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3 </a:t>
            </a:r>
            <a:r>
              <a:rPr lang="zh-CN" altLang="en-US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行），而合约</a:t>
            </a:r>
            <a:r>
              <a:rPr lang="en-US" altLang="zh-CN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 </a:t>
            </a:r>
            <a:r>
              <a:rPr lang="en-US" altLang="zh-CN" b="0" i="0"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Polkabridge</a:t>
            </a:r>
            <a:r>
              <a:rPr lang="en-US" altLang="zh-CN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 </a:t>
            </a:r>
            <a:r>
              <a:rPr lang="zh-CN" altLang="en-US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将桥接的流动性与阈值进行比较（第 </a:t>
            </a:r>
            <a:r>
              <a:rPr lang="en-US" altLang="zh-CN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12 </a:t>
            </a:r>
            <a:r>
              <a:rPr lang="zh-CN" altLang="en-US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行）。</a:t>
            </a:r>
            <a:endParaRPr lang="zh-CN" altLang="en-US" b="0" i="0">
              <a:solidFill>
                <a:srgbClr val="24292E"/>
              </a:solidFill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3515" y="2255520"/>
            <a:ext cx="8423275" cy="20383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53515" y="4076700"/>
            <a:ext cx="8423275" cy="20383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43027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SmartAxe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需要解决的挑战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7180" y="1166495"/>
            <a:ext cx="9490075" cy="3987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2000" b="1" i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挑战一：提取访问控制约束</a:t>
            </a:r>
            <a:r>
              <a:rPr lang="en-US" altLang="zh-CN" sz="2000" b="1" i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 —— 将资源与安全检查链接起来的内在复杂性</a:t>
            </a:r>
            <a:endParaRPr lang="en-US" altLang="zh-CN" sz="2000" b="1" i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7053" y="5097145"/>
            <a:ext cx="11097895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b="0" i="0"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        </a:t>
            </a:r>
            <a:r>
              <a:rPr b="0" i="0"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对于第 12 行的资源，以往的研究 [Brent et al. 2020; Ghaleb et al. 2023; Liu et al. 2022] 将该资源与依赖第 5 行的安全检查相关联，而忽略了第 8 行的检查，这导致了错误的结果。</a:t>
            </a:r>
            <a:endParaRPr b="0" i="0"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1"/>
          <a:stretch>
            <a:fillRect/>
          </a:stretch>
        </p:blipFill>
        <p:spPr>
          <a:xfrm>
            <a:off x="977900" y="1927225"/>
            <a:ext cx="1023620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251423" y="207469"/>
            <a:ext cx="3757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访问控制不完整性识别</a:t>
            </a:r>
            <a:endParaRPr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8783" y="1126490"/>
            <a:ext cx="11354435" cy="26765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50000"/>
              </a:lnSpc>
            </a:pP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为了将资源与安全检查关联起来，SmartAxe 使用了概率模式推断方法：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）字段访问（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FieldAccess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），表示为 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( f )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；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）内部方法（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Internal method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），表示为 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( m )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；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）应用二进制接口（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ABI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），表示为 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( a )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；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4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）事件发出语句（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event emitting statement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），表示为 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( e )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。进一步地，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( f ) 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代表在状态变量（例如，智能合约中的全局变量）上的读写语句。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( m ) 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代表调用内部方法的语句（例如，跨链桥接合约中的私有函数）。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( a ) 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代表合约中调用外部接口（例如，公共函数）的语句。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( e ) 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代表发出跨链数据传输记录（例如，存款记录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 </a:t>
            </a:r>
            <a:r>
              <a:rPr lang="en-US" altLang="zh-CN" sz="1600" b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Id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 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）的事件发出语句。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/>
              <p:nvPr>
                <p:custDataLst>
                  <p:tags r:id="rId1"/>
                </p:custDataLst>
              </p:nvPr>
            </p:nvGraphicFramePr>
            <p:xfrm>
              <a:off x="1020128" y="3837305"/>
              <a:ext cx="10151745" cy="2469375"/>
            </p:xfrm>
            <a:graphic>
              <a:graphicData uri="http://schemas.openxmlformats.org/drawingml/2006/table">
                <a:tbl>
                  <a:tblPr firstRow="1" firstCol="1" bandRow="1">
                    <a:tableStyleId>{C2BD3654-1E40-4B53-8D2B-03F433726E6C}</a:tableStyleId>
                  </a:tblPr>
                  <a:tblGrid>
                    <a:gridCol w="1132205"/>
                    <a:gridCol w="3655695"/>
                    <a:gridCol w="5363845"/>
                  </a:tblGrid>
                  <a:tr h="539750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模式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条件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概率分配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</a:tr>
                  <a:tr h="381600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P1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𝐶𝑜𝑛𝑡𝑟𝑜𝑙𝐹𝑙𝑜𝑤𝐷𝑒𝑝𝑒𝑛𝑑𝑒𝑛𝑐𝑦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,{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𝑟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})</m:t>
                                </m:r>
                              </m:oMath>
                            </m:oMathPara>
                          </a14:m>
                          <a:endParaRPr lang="zh-CN" altLang="en-US" sz="1600" i="1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𝐴𝑠𝑠𝑜𝑐𝑖𝑎𝑡𝑖𝑜𝑛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𝑟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)=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𝑡𝑟𝑢𝑒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.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95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i="1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</a:tr>
                  <a:tr h="381600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P2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𝐶𝑜𝑛𝑡𝑟𝑜𝑙𝐹𝑙𝑜𝑤𝐷𝑒𝑝𝑒𝑛𝑑𝑒𝑛𝑐𝑦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𝑅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)∨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𝑟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altLang="en-US" sz="1600" i="1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𝐴𝑠𝑠𝑜𝑐𝑖𝑎𝑡𝑖𝑜𝑛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𝑟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)=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𝑡𝑟𝑢𝑒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.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60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i="1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</a:tr>
                  <a:tr h="403225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P3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𝑆𝑎𝑚𝑒𝐵𝑙𝑜𝑐𝑘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i="1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𝐴𝑠𝑠𝑜𝑐𝑖𝑎𝑡𝑖𝑜𝑛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  <m:box>
                                  <m:boxPr>
                                    <m:noBreak m:val="on"/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boxPr>
                                  <m:e>
                                    <m:groupChr>
                                      <m:groupChrPr>
                                        <m:chr m:val="→"/>
                                        <m:vertJc m:val="bot"/>
                                        <m:ctrlP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60</m:t>
                                        </m:r>
                                      </m:e>
                                    </m:groupChr>
                                  </m:e>
                                </m:box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𝐴𝑠𝑠𝑜𝑐𝑖𝑎𝑡𝑖𝑜𝑛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i="1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</a:tr>
                  <a:tr h="381600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P4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𝑆𝑒𝑚𝑎𝑛𝑡𝑖𝑐𝐶𝑜𝑟𝑟𝑒𝑙𝑎𝑡𝑖𝑜𝑛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i="1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𝐴𝑠𝑠𝑜𝑐𝑖𝑎𝑡𝑖𝑜𝑛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  <m:box>
                                  <m:boxPr>
                                    <m:noBreak m:val="on"/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boxPr>
                                  <m:e>
                                    <m:groupChr>
                                      <m:groupChrPr>
                                        <m:chr m:val="→"/>
                                        <m:vertJc m:val="bot"/>
                                        <m:ctrlP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70</m:t>
                                        </m:r>
                                      </m:e>
                                    </m:groupChr>
                                  </m:e>
                                </m:box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𝐴𝑠𝑠𝑜𝑐𝑖𝑎𝑡𝑖𝑜𝑛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i="1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</a:tr>
                  <a:tr h="381600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P5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𝐷𝑎𝑡𝑎𝐹𝑙𝑜𝑤𝐷𝑒𝑝𝑒𝑛𝑑𝑒𝑛𝑐𝑦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i="1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𝐴𝑠𝑠𝑜𝑐𝑖𝑎𝑡𝑖𝑜𝑛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  <m:box>
                                  <m:boxPr>
                                    <m:noBreak m:val="on"/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boxPr>
                                  <m:e>
                                    <m:groupChr>
                                      <m:groupChrPr>
                                        <m:chr m:val="→"/>
                                        <m:vertJc m:val="bot"/>
                                        <m:ctrlP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80</m:t>
                                        </m:r>
                                      </m:e>
                                    </m:groupChr>
                                  </m:e>
                                </m:box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𝐴𝑠𝑠𝑜𝑐𝑖𝑎𝑡𝑖𝑜𝑛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i="1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/>
              <p:nvPr>
                <p:custDataLst>
                  <p:tags r:id="rId2"/>
                </p:custDataLst>
              </p:nvPr>
            </p:nvGraphicFramePr>
            <p:xfrm>
              <a:off x="1020128" y="3837305"/>
              <a:ext cx="10151745" cy="2469375"/>
            </p:xfrm>
            <a:graphic>
              <a:graphicData uri="http://schemas.openxmlformats.org/drawingml/2006/table">
                <a:tbl>
                  <a:tblPr firstRow="1" firstCol="1" bandRow="1">
                    <a:tableStyleId>{C2BD3654-1E40-4B53-8D2B-03F433726E6C}</a:tableStyleId>
                  </a:tblPr>
                  <a:tblGrid>
                    <a:gridCol w="1132205"/>
                    <a:gridCol w="3655695"/>
                    <a:gridCol w="5363845"/>
                  </a:tblGrid>
                  <a:tr h="539750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模式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条件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概率分配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</a:tr>
                  <a:tr h="381635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P1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867" marR="82867" marT="38417" marB="38417" anchor="ctr" anchorCtr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867" marR="82867" marT="38417" marB="38417" anchor="ctr" anchorCtr="0">
                        <a:blipFill>
                          <a:blip r:embed="rId3"/>
                        </a:blipFill>
                      </a:tcPr>
                    </a:tc>
                  </a:tr>
                  <a:tr h="381635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P2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867" marR="82867" marT="38417" marB="38417" anchor="ctr" anchorCtr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867" marR="82867" marT="38417" marB="38417" anchor="ctr" anchorCtr="0">
                        <a:blipFill>
                          <a:blip r:embed="rId3"/>
                        </a:blipFill>
                      </a:tcPr>
                    </a:tc>
                  </a:tr>
                  <a:tr h="403225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P3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867" marR="82867" marT="38417" marB="38417" anchor="ctr" anchorCtr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867" marR="82867" marT="38417" marB="38417" anchor="ctr" anchorCtr="0">
                        <a:blipFill>
                          <a:blip r:embed="rId3"/>
                        </a:blipFill>
                      </a:tcPr>
                    </a:tc>
                  </a:tr>
                  <a:tr h="403225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P4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867" marR="82867" marT="38417" marB="38417" anchor="ctr" anchorCtr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867" marR="82867" marT="38417" marB="38417" anchor="ctr" anchorCtr="0">
                        <a:blipFill>
                          <a:blip r:embed="rId3"/>
                        </a:blipFill>
                      </a:tcPr>
                    </a:tc>
                  </a:tr>
                  <a:tr h="403225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P5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867" marR="82867" marT="38417" marB="38417" anchor="ctr" anchorCtr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867" marR="82867" marT="38417" marB="38417" anchor="ctr" anchorCtr="0"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3757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访问控制不完整性识别</a:t>
            </a:r>
            <a:endParaRPr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7850" y="2276157"/>
            <a:ext cx="5080000" cy="230695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）资产存入与锁定；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/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/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/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/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）跨链通信；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/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/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/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/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）资产授权与提取。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144520" y="1290320"/>
          <a:ext cx="8554720" cy="5148580"/>
        </p:xfrm>
        <a:graphic>
          <a:graphicData uri="http://schemas.openxmlformats.org/drawingml/2006/table">
            <a:tbl>
              <a:tblPr firstRow="1" firstCol="1" bandRow="1">
                <a:tableStyleId>{EDDC5F60-7ED5-4F8F-B238-30836967709C}</a:tableStyleId>
              </a:tblPr>
              <a:tblGrid>
                <a:gridCol w="1579245"/>
                <a:gridCol w="1851660"/>
                <a:gridCol w="1672590"/>
                <a:gridCol w="3451225"/>
              </a:tblGrid>
              <a:tr h="720000"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类别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视角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安全特性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使用示例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rowSpan="5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C1. </a:t>
                      </a:r>
                      <a:r>
                        <a:rPr lang="zh-CN" altLang="en-US" sz="1200">
                          <a:uFillTx/>
                        </a:rPr>
                        <a:t>资产存入和锁定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 rowSpan="3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P1. </a:t>
                      </a:r>
                      <a:r>
                        <a:rPr lang="zh-CN" altLang="en-US" sz="1200">
                          <a:uFillTx/>
                        </a:rPr>
                        <a:t>存款成功检查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存款后的桥接余额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与存款前的余额对比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用户余额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与存款金额比较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</a:tr>
              <a:tr h="360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桥接流动性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与存款阈值比较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vMerge="1">
                  <a:tcPr/>
                </a:tc>
                <a:tc rowSpan="2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P2. </a:t>
                      </a:r>
                      <a:r>
                        <a:rPr lang="zh-CN" altLang="en-US" sz="1200">
                          <a:uFillTx/>
                        </a:rPr>
                        <a:t>用户参数验证检查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公共函数的参数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与逻辑条件比较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algn="ctr">
                        <a:buClrTx/>
                        <a:buSzTx/>
                        <a:buFontTx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uFillTx/>
                        </a:rPr>
                        <a:t>用户消息的参数</a:t>
                      </a:r>
                      <a:endParaRPr lang="zh-CN" altLang="en-US" sz="12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  <a:tc>
                  <a:txBody>
                    <a:bodyPr/>
                    <a:p>
                      <a:pPr marL="0" algn="ctr">
                        <a:buClrTx/>
                        <a:buSzTx/>
                        <a:buFontTx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uFillTx/>
                        </a:rPr>
                        <a:t>与逻辑条件比较</a:t>
                      </a:r>
                      <a:endParaRPr lang="zh-CN" altLang="en-US" sz="12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</a:tr>
              <a:tr h="360000">
                <a:tc rowSpan="2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C2. </a:t>
                      </a:r>
                      <a:r>
                        <a:rPr lang="zh-CN" altLang="en-US" sz="1200">
                          <a:uFillTx/>
                        </a:rPr>
                        <a:t>跨链中继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 rowSpan="2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P3. </a:t>
                      </a:r>
                      <a:r>
                        <a:rPr lang="zh-CN" altLang="en-US" sz="1200">
                          <a:uFillTx/>
                        </a:rPr>
                        <a:t>跨链中继正确性检查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桥接支持的代币</a:t>
                      </a:r>
                      <a:r>
                        <a:rPr lang="en-US" altLang="zh-CN" sz="1200">
                          <a:uFillTx/>
                        </a:rPr>
                        <a:t>/</a:t>
                      </a:r>
                      <a:r>
                        <a:rPr lang="zh-CN" altLang="en-US" sz="1200">
                          <a:uFillTx/>
                        </a:rPr>
                        <a:t>链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与目标链 </a:t>
                      </a:r>
                      <a:r>
                        <a:rPr lang="en-US" altLang="zh-CN" sz="1200">
                          <a:uFillTx/>
                        </a:rPr>
                        <a:t>ID </a:t>
                      </a:r>
                      <a:r>
                        <a:rPr lang="zh-CN" altLang="en-US" sz="1200">
                          <a:uFillTx/>
                        </a:rPr>
                        <a:t>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</a:tr>
              <a:tr h="360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外部调用地址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 </a:t>
                      </a:r>
                      <a:r>
                        <a:rPr lang="en-US" altLang="zh-CN" sz="1200">
                          <a:uFillTx/>
                        </a:rPr>
                        <a:t>0 </a:t>
                      </a:r>
                      <a:r>
                        <a:rPr lang="zh-CN" altLang="en-US" sz="1200">
                          <a:uFillTx/>
                        </a:rPr>
                        <a:t>地址比较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rowSpan="4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C3. </a:t>
                      </a:r>
                      <a:r>
                        <a:rPr lang="zh-CN" altLang="en-US" sz="1200">
                          <a:uFillTx/>
                        </a:rPr>
                        <a:t>资产授权与提取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 rowSpan="2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P4. </a:t>
                      </a:r>
                      <a:r>
                        <a:rPr lang="zh-CN" altLang="en-US" sz="1200">
                          <a:uFillTx/>
                        </a:rPr>
                        <a:t>验证检查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签名与签名者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与跨链消息比较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签名超时时间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与链上时间状态比较（例如时间戳、区块号）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</a:tr>
              <a:tr h="360000"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P5. </a:t>
                      </a:r>
                      <a:r>
                        <a:rPr lang="zh-CN" altLang="en-US" sz="1200">
                          <a:uFillTx/>
                        </a:rPr>
                        <a:t>重复提取检查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提取记录列表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查询列表（即映射变量）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</a:tr>
              <a:tr h="360000"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P6. </a:t>
                      </a:r>
                      <a:r>
                        <a:rPr lang="zh-CN" altLang="en-US" sz="1200">
                          <a:uFillTx/>
                        </a:rPr>
                        <a:t>释放正确性检查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接收者地址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与用户指定地址或 </a:t>
                      </a:r>
                      <a:r>
                        <a:rPr lang="en-US" altLang="zh-CN" sz="1200">
                          <a:uFillTx/>
                        </a:rPr>
                        <a:t>0 </a:t>
                      </a:r>
                      <a:r>
                        <a:rPr lang="zh-CN" altLang="en-US" sz="1200">
                          <a:uFillTx/>
                        </a:rPr>
                        <a:t>地址比较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296035" y="6127750"/>
                <a:ext cx="9599930" cy="3371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>
                          <a:latin typeface="Cambria Math" panose="02040503050406030204" charset="0"/>
                          <a:cs typeface="Cambria Math" panose="02040503050406030204" charset="0"/>
                        </a:rPr>
                        <m:t>BridgeCheck</m:t>
                      </m:r>
                      <m:r>
                        <a:rPr lang="en-US" altLang="zh-CN" sz="1600">
                          <a:latin typeface="Cambria Math" panose="02040503050406030204" charset="0"/>
                          <a:cs typeface="Cambria Math" panose="02040503050406030204" charset="0"/>
                        </a:rPr>
                        <m:t>:=[</m:t>
                      </m:r>
                      <m:r>
                        <m:rPr>
                          <m:sty m:val="p"/>
                        </m:rPr>
                        <a:rPr lang="en-US" altLang="zh-CN" sz="1600">
                          <a:latin typeface="Cambria Math" panose="02040503050406030204" charset="0"/>
                          <a:cs typeface="Cambria Math" panose="02040503050406030204" charset="0"/>
                        </a:rPr>
                        <m:t>DepositandLock</m:t>
                      </m:r>
                      <m:r>
                        <a:rPr lang="en-US" altLang="zh-CN" sz="1600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600">
                          <a:latin typeface="Cambria Math" panose="02040503050406030204" charset="0"/>
                          <a:cs typeface="Cambria Math" panose="02040503050406030204" charset="0"/>
                        </a:rPr>
                        <m:t>CrosschainRouter</m:t>
                      </m:r>
                      <m:r>
                        <a:rPr lang="en-US" altLang="zh-CN" sz="1600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600">
                          <a:latin typeface="Cambria Math" panose="02040503050406030204" charset="0"/>
                          <a:cs typeface="Cambria Math" panose="02040503050406030204" charset="0"/>
                        </a:rPr>
                        <m:t>Authorizationandwithdrawal</m:t>
                      </m:r>
                      <m:r>
                        <a:rPr lang="en-US" altLang="zh-CN" sz="1600">
                          <a:latin typeface="Cambria Math" panose="02040503050406030204" charset="0"/>
                          <a:cs typeface="Cambria Math" panose="02040503050406030204" charset="0"/>
                        </a:rPr>
                        <m:t>](</m:t>
                      </m:r>
                      <m:r>
                        <a:rPr lang="en-US" altLang="zh-CN" sz="1600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600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35" y="6127750"/>
                <a:ext cx="9599930" cy="3371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59067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访问控制不完整性识别</a:t>
            </a:r>
            <a:r>
              <a:rPr 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 ——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类别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 1</a:t>
            </a:r>
            <a:endParaRPr lang="en-US" altLang="zh-CN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18640" y="1290320"/>
          <a:ext cx="8554720" cy="2520315"/>
        </p:xfrm>
        <a:graphic>
          <a:graphicData uri="http://schemas.openxmlformats.org/drawingml/2006/table">
            <a:tbl>
              <a:tblPr firstRow="1" firstCol="1" bandRow="1">
                <a:tableStyleId>{EDDC5F60-7ED5-4F8F-B238-30836967709C}</a:tableStyleId>
              </a:tblPr>
              <a:tblGrid>
                <a:gridCol w="1579245"/>
                <a:gridCol w="1851660"/>
                <a:gridCol w="1672590"/>
                <a:gridCol w="3451225"/>
              </a:tblGrid>
              <a:tr h="720000"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类别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视角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安全特性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使用示例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rowSpan="5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C1. </a:t>
                      </a:r>
                      <a:r>
                        <a:rPr lang="zh-CN" altLang="en-US" sz="1200">
                          <a:uFillTx/>
                        </a:rPr>
                        <a:t>资产存入和锁定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 rowSpan="3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P1. </a:t>
                      </a:r>
                      <a:r>
                        <a:rPr lang="zh-CN" altLang="en-US" sz="1200">
                          <a:uFillTx/>
                        </a:rPr>
                        <a:t>存款成功检查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存款后的桥接余额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与存款前的余额对比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用户余额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与存款金额比较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</a:tr>
              <a:tr h="360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桥接流动性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与存款阈值比较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vMerge="1">
                  <a:tcPr/>
                </a:tc>
                <a:tc rowSpan="2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P2. </a:t>
                      </a:r>
                      <a:r>
                        <a:rPr lang="zh-CN" altLang="en-US" sz="1200">
                          <a:uFillTx/>
                        </a:rPr>
                        <a:t>用户参数验证检查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公共函数的参数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与逻辑条件比较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algn="ctr">
                        <a:buClrTx/>
                        <a:buSzTx/>
                        <a:buFontTx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uFillTx/>
                        </a:rPr>
                        <a:t>用户消息的参数</a:t>
                      </a:r>
                      <a:endParaRPr lang="zh-CN" altLang="en-US" sz="12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  <a:tc>
                  <a:txBody>
                    <a:bodyPr/>
                    <a:p>
                      <a:pPr marL="0" algn="ctr">
                        <a:buClrTx/>
                        <a:buSzTx/>
                        <a:buFontTx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uFillTx/>
                        </a:rPr>
                        <a:t>与逻辑条件比较</a:t>
                      </a:r>
                      <a:endParaRPr lang="zh-CN" altLang="en-US" sz="12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153478" y="4371340"/>
                <a:ext cx="9885045" cy="829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DepositandLock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:=[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DepositSuccess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Argument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](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 b="0" i="0">
                  <a:solidFill>
                    <a:srgbClr val="24292E"/>
                  </a:solidFill>
                  <a:latin typeface="katex_main"/>
                  <a:ea typeface="katex_main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DepositSuccess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:=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check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BridgeBalance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)∧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check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UserBalance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)∧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check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AssetOwnership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 b="0" i="0">
                  <a:solidFill>
                    <a:srgbClr val="24292E"/>
                  </a:solidFill>
                  <a:latin typeface="katex_main"/>
                  <a:ea typeface="katex_main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Argument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:=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check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FunctionArgument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)∧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check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latin typeface="Cambria Math" panose="02040503050406030204" charset="0"/>
                          <a:cs typeface="Cambria Math" panose="02040503050406030204" charset="0"/>
                        </a:rPr>
                        <m:t>MessageArgument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 b="0" i="0">
                  <a:solidFill>
                    <a:srgbClr val="24292E"/>
                  </a:solidFill>
                  <a:latin typeface="katex_main"/>
                  <a:ea typeface="katex_main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478" y="4371340"/>
                <a:ext cx="9885045" cy="829945"/>
              </a:xfrm>
              <a:prstGeom prst="rect">
                <a:avLst/>
              </a:prstGeom>
              <a:blipFill rotWithShape="1">
                <a:blip r:embed="rId2"/>
                <a:stretch>
                  <a:fillRect l="-3" r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43890" y="5762307"/>
            <a:ext cx="109042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sz="20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存款的成功检查用于确认存款已转移到跨链桥接中，从而防止伪造存款</a:t>
            </a:r>
            <a:endParaRPr sz="20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sz="20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用户传递参数的验证检查用于防止用户传递恶意参数，这些参数可能会对合约状态进行恶意修改</a:t>
            </a:r>
            <a:endParaRPr sz="20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59067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访问控制不完整性识别</a:t>
            </a:r>
            <a:r>
              <a:rPr 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——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类别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2</a:t>
            </a:r>
            <a:endParaRPr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18640" y="1290320"/>
          <a:ext cx="8554720" cy="5148580"/>
        </p:xfrm>
        <a:graphic>
          <a:graphicData uri="http://schemas.openxmlformats.org/drawingml/2006/table">
            <a:tbl>
              <a:tblPr firstRow="1" firstCol="1" bandRow="1">
                <a:tableStyleId>{EDDC5F60-7ED5-4F8F-B238-30836967709C}</a:tableStyleId>
              </a:tblPr>
              <a:tblGrid>
                <a:gridCol w="1579245"/>
                <a:gridCol w="1851660"/>
                <a:gridCol w="1672590"/>
                <a:gridCol w="3451225"/>
              </a:tblGrid>
              <a:tr h="720000"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类别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视角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安全特性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使用示例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rowSpan="2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C2. </a:t>
                      </a:r>
                      <a:r>
                        <a:rPr lang="zh-CN" altLang="en-US" sz="1200">
                          <a:uFillTx/>
                        </a:rPr>
                        <a:t>跨链中继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 rowSpan="2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P3. </a:t>
                      </a:r>
                      <a:r>
                        <a:rPr lang="zh-CN" altLang="en-US" sz="1200">
                          <a:uFillTx/>
                        </a:rPr>
                        <a:t>跨链中继正确性检查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桥接支持的代币</a:t>
                      </a:r>
                      <a:r>
                        <a:rPr lang="en-US" altLang="zh-CN" sz="1200">
                          <a:uFillTx/>
                        </a:rPr>
                        <a:t>/</a:t>
                      </a:r>
                      <a:r>
                        <a:rPr lang="zh-CN" altLang="en-US" sz="1200">
                          <a:uFillTx/>
                        </a:rPr>
                        <a:t>链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与目标链 </a:t>
                      </a:r>
                      <a:r>
                        <a:rPr lang="en-US" altLang="zh-CN" sz="1200">
                          <a:uFillTx/>
                        </a:rPr>
                        <a:t>ID </a:t>
                      </a:r>
                      <a:r>
                        <a:rPr lang="zh-CN" altLang="en-US" sz="1200">
                          <a:uFillTx/>
                        </a:rPr>
                        <a:t>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</a:tr>
              <a:tr h="360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外部调用地址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 </a:t>
                      </a:r>
                      <a:r>
                        <a:rPr lang="en-US" altLang="zh-CN" sz="1200">
                          <a:uFillTx/>
                        </a:rPr>
                        <a:t>0 </a:t>
                      </a:r>
                      <a:r>
                        <a:rPr lang="zh-CN" altLang="en-US" sz="1200">
                          <a:uFillTx/>
                        </a:rPr>
                        <a:t>地址比较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085658" y="3013710"/>
                <a:ext cx="8020685" cy="5835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CrosschainRouter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:=[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Correctness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](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 b="0" i="0">
                  <a:solidFill>
                    <a:srgbClr val="24292E"/>
                  </a:solidFill>
                  <a:latin typeface="katex_main"/>
                  <a:ea typeface="katex_main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Correctness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:=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check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Support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)∨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check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ExternalAddress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 b="0" i="0">
                  <a:solidFill>
                    <a:srgbClr val="24292E"/>
                  </a:solidFill>
                  <a:latin typeface="katex_main"/>
                  <a:ea typeface="katex_main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658" y="3013710"/>
                <a:ext cx="8020685" cy="583565"/>
              </a:xfrm>
              <a:prstGeom prst="rect">
                <a:avLst/>
              </a:prstGeom>
              <a:blipFill rotWithShape="1">
                <a:blip r:embed="rId2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2303145" y="5762307"/>
            <a:ext cx="75857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ctr">
              <a:buClrTx/>
              <a:buSzTx/>
              <a:buFontTx/>
            </a:pPr>
            <a:r>
              <a:rPr sz="20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跨链中继的正确性检查用于防止跨链数据传输中的意外逻辑或错误</a:t>
            </a:r>
            <a:endParaRPr sz="20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03120" y="4264660"/>
            <a:ext cx="7985760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（</a:t>
            </a:r>
            <a:r>
              <a:rPr lang="en-US" altLang="zh-CN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1</a:t>
            </a:r>
            <a:r>
              <a: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）检查桥接的支持情况（例如，代币 </a:t>
            </a:r>
            <a:r>
              <a:rPr lang="en-US" altLang="zh-CN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ID</a:t>
            </a:r>
            <a:r>
              <a: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、链 </a:t>
            </a:r>
            <a:r>
              <a:rPr lang="en-US" altLang="zh-CN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ID</a:t>
            </a:r>
            <a:r>
              <a: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）；</a:t>
            </a:r>
            <a:endParaRPr lang="zh-CN" altLang="en-US" sz="1600" b="0" i="0">
              <a:solidFill>
                <a:srgbClr val="24292E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0" indent="0"/>
            <a:r>
              <a: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（</a:t>
            </a:r>
            <a:r>
              <a:rPr lang="en-US" altLang="zh-CN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2</a:t>
            </a:r>
            <a:r>
              <a: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）检查外部调用的错误情况（例如，</a:t>
            </a:r>
            <a:r>
              <a:rPr lang="en-US" altLang="zh-CN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0 </a:t>
            </a:r>
            <a:r>
              <a: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地址可能导致外部调用失败）。</a:t>
            </a:r>
            <a:endParaRPr lang="zh-CN" altLang="en-US" sz="1600" b="0" i="0">
              <a:solidFill>
                <a:srgbClr val="24292E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0" indent="0"/>
            <a:r>
              <a: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显然，这两种检查在语义上并不等效，因此 </a:t>
            </a:r>
            <a:r>
              <a:rPr lang="en-US" altLang="zh-CN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SmartAxe </a:t>
            </a:r>
            <a:r>
              <a: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采用了合取关系来处理它们。</a:t>
            </a:r>
            <a:endParaRPr lang="zh-CN" altLang="en-US" sz="1600" b="0" i="0">
              <a:solidFill>
                <a:srgbClr val="24292E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3757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访问控制不完整性识别</a:t>
            </a:r>
            <a:endParaRPr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18640" y="1290320"/>
          <a:ext cx="8554720" cy="5148580"/>
        </p:xfrm>
        <a:graphic>
          <a:graphicData uri="http://schemas.openxmlformats.org/drawingml/2006/table">
            <a:tbl>
              <a:tblPr firstRow="1" firstCol="1" bandRow="1">
                <a:tableStyleId>{EDDC5F60-7ED5-4F8F-B238-30836967709C}</a:tableStyleId>
              </a:tblPr>
              <a:tblGrid>
                <a:gridCol w="1579245"/>
                <a:gridCol w="1851660"/>
                <a:gridCol w="1672590"/>
                <a:gridCol w="3451225"/>
              </a:tblGrid>
              <a:tr h="720000"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类别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视角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安全特性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使用示例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rowSpan="4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C3. </a:t>
                      </a:r>
                      <a:r>
                        <a:rPr lang="zh-CN" altLang="en-US" sz="1200">
                          <a:uFillTx/>
                        </a:rPr>
                        <a:t>资产授权与提取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 rowSpan="2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P4. </a:t>
                      </a:r>
                      <a:r>
                        <a:rPr lang="zh-CN" altLang="en-US" sz="1200">
                          <a:uFillTx/>
                        </a:rPr>
                        <a:t>验证检查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签名与签名者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与跨链消息比较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</a:tr>
              <a:tr h="360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签名超时时间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与链上时间状态比较（例如时间戳、区块号）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</a:tr>
              <a:tr h="360000"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P5. </a:t>
                      </a:r>
                      <a:r>
                        <a:rPr lang="zh-CN" altLang="en-US" sz="1200">
                          <a:uFillTx/>
                        </a:rPr>
                        <a:t>重复提取检查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提取记录列表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查询列表（即映射变量）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</a:tr>
              <a:tr h="360000"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P6. </a:t>
                      </a:r>
                      <a:r>
                        <a:rPr lang="zh-CN" altLang="en-US" sz="1200">
                          <a:uFillTx/>
                        </a:rPr>
                        <a:t>释放正确性检查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接收者地址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与用户指定地址或 </a:t>
                      </a:r>
                      <a:r>
                        <a:rPr lang="en-US" altLang="zh-CN" sz="1200">
                          <a:uFillTx/>
                        </a:rPr>
                        <a:t>0 </a:t>
                      </a:r>
                      <a:r>
                        <a:rPr lang="zh-CN" altLang="en-US" sz="1200">
                          <a:uFillTx/>
                        </a:rPr>
                        <a:t>地址比较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58140" y="4060190"/>
                <a:ext cx="11475720" cy="1076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Authorizationandwithdrawal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:=[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AvoidanceofRepetition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AuthorizationVerification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withdrawalCorrectness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](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7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 b="0" i="0">
                  <a:solidFill>
                    <a:srgbClr val="24292E"/>
                  </a:solidFill>
                  <a:latin typeface="katex_main"/>
                  <a:ea typeface="katex_main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AvoidanceofRepetition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:=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check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RecordedList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8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 b="0" i="0">
                  <a:solidFill>
                    <a:srgbClr val="24292E"/>
                  </a:solidFill>
                  <a:latin typeface="katex_main"/>
                  <a:ea typeface="katex_main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AuthorizationVerification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:=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check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Signature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)∨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check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Timeout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9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 b="0" i="0">
                  <a:solidFill>
                    <a:srgbClr val="24292E"/>
                  </a:solidFill>
                  <a:latin typeface="katex_main"/>
                  <a:ea typeface="katex_main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withdrawalCorrectness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:=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check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ReceiverAddress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10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 b="0" i="0">
                  <a:solidFill>
                    <a:srgbClr val="24292E"/>
                  </a:solidFill>
                  <a:latin typeface="katex_main"/>
                  <a:ea typeface="katex_main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" y="4060190"/>
                <a:ext cx="11475720" cy="10763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941320" y="5762307"/>
            <a:ext cx="63093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ctr">
              <a:buClrTx/>
              <a:buSzTx/>
              <a:buFontTx/>
            </a:pPr>
            <a:r>
              <a:rPr sz="20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授权验证检查用于确保跨链交易已由中继器签名和证明</a:t>
            </a:r>
            <a:endParaRPr sz="20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03910" y="820420"/>
            <a:ext cx="2057400" cy="142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41321" y="4254835"/>
            <a:ext cx="7109359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dirty="0"/>
              <a:t>ACM International Conference on the Foundations of Software Engineering/FSE</a:t>
            </a:r>
            <a:endParaRPr lang="en-US" altLang="zh-CN" b="1" dirty="0"/>
          </a:p>
          <a:p>
            <a:pPr algn="ctr"/>
            <a:r>
              <a:rPr lang="zh-CN" altLang="en-US" b="1" dirty="0"/>
              <a:t>（</a:t>
            </a:r>
            <a:r>
              <a:rPr lang="en-US" altLang="zh-CN" b="1" dirty="0"/>
              <a:t>CCF A</a:t>
            </a:r>
            <a:r>
              <a:rPr lang="zh-CN" altLang="en-US" b="1" dirty="0"/>
              <a:t>，</a:t>
            </a:r>
            <a:r>
              <a:rPr lang="en-US" altLang="zh-CN" b="1" dirty="0"/>
              <a:t>2024-07-12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125973" y="5424416"/>
            <a:ext cx="5940055" cy="3271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2000" b="1" dirty="0"/>
              <a:t>中山大学</a:t>
            </a:r>
            <a:endParaRPr lang="zh-CN" altLang="en-US" sz="2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860" y="1150620"/>
            <a:ext cx="9098280" cy="27152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3757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访问控制不完整性识别</a:t>
            </a:r>
            <a:endParaRPr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4668" y="3168015"/>
            <a:ext cx="16205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SmartAxe</a:t>
            </a:r>
            <a:endParaRPr 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165475" y="2750820"/>
            <a:ext cx="1506220" cy="1356360"/>
            <a:chOff x="4985" y="4532"/>
            <a:chExt cx="2372" cy="2136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4985" y="4532"/>
              <a:ext cx="2373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  <a:scene3d>
              <a:camera prst="orthographicFront">
                <a:rot lat="0" lon="0" rev="18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4985" y="6668"/>
              <a:ext cx="2373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  <a:scene3d>
              <a:camera prst="orthographicFront">
                <a:rot lat="0" lon="0" rev="198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5039360" y="1920875"/>
            <a:ext cx="6198235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AutoNum type="arabicPeriod"/>
            </a:pPr>
            <a:r>
              <a:rPr lang="zh-CN" altLang="en-US" sz="1600" b="1" i="0">
                <a:solidFill>
                  <a:srgbClr val="B60005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访问控制遗漏。</a:t>
            </a:r>
            <a:r>
              <a:rPr lang="en-US" altLang="zh-CN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SmartAxe </a:t>
            </a:r>
            <a:r>
              <a: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通过将提取的访问控制约束与安全检查模型（表 </a:t>
            </a:r>
            <a:r>
              <a:rPr lang="en-US" altLang="zh-CN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1</a:t>
            </a:r>
            <a:r>
              <a: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）进行比较来检测访问控制遗漏。</a:t>
            </a:r>
            <a:endParaRPr lang="zh-CN" altLang="en-US" sz="1600" b="0" i="0">
              <a:solidFill>
                <a:srgbClr val="24292E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39360" y="4107180"/>
            <a:ext cx="6198235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indent="0" algn="l"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</a:pPr>
            <a:r>
              <a:rPr lang="zh-CN" altLang="en-US" sz="1600" b="1">
                <a:solidFill>
                  <a:srgbClr val="B60005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访问控制违规路径</a:t>
            </a:r>
            <a:r>
              <a:rPr lang="zh-CN" altLang="en-US" sz="1600" b="1">
                <a:solidFill>
                  <a:srgbClr val="B60005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。</a:t>
            </a:r>
            <a:r>
              <a:rPr lang="zh-CN" altLang="en-US" sz="160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对于桥接合约的入口点，</a:t>
            </a:r>
            <a:r>
              <a:rPr lang="zh-CN" altLang="en-US" sz="160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zh-CN" altLang="en-US" sz="160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通过成对比较它们的子控制流图，以识别可能到达相同敏感资源但执行不同安全检查（例如，一个路径包含检查而另一个不包含检查）的路径。</a:t>
            </a:r>
            <a:endParaRPr lang="zh-CN" altLang="en-US" sz="1600">
              <a:solidFill>
                <a:srgbClr val="24292E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43027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SmartAxe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需要解决的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挑战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7180" y="1166495"/>
            <a:ext cx="9490075" cy="3987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2000" b="1" i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挑战</a:t>
            </a:r>
            <a:r>
              <a:rPr lang="zh-CN" altLang="en-US" sz="2000" b="1" i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二：识别跨链语义不一致性</a:t>
            </a:r>
            <a:endParaRPr lang="en-US" altLang="zh-CN" sz="2000" b="1" i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579880" y="1723390"/>
            <a:ext cx="9032240" cy="2085340"/>
            <a:chOff x="2488" y="2529"/>
            <a:chExt cx="14224" cy="3284"/>
          </a:xfrm>
        </p:grpSpPr>
        <p:grpSp>
          <p:nvGrpSpPr>
            <p:cNvPr id="15" name="组合 14"/>
            <p:cNvGrpSpPr/>
            <p:nvPr/>
          </p:nvGrpSpPr>
          <p:grpSpPr>
            <a:xfrm>
              <a:off x="2488" y="2529"/>
              <a:ext cx="14224" cy="3284"/>
              <a:chOff x="2006" y="2529"/>
              <a:chExt cx="14224" cy="328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1288" y="2529"/>
                <a:ext cx="4942" cy="3285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006" y="2529"/>
                <a:ext cx="4942" cy="3284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232" y="3153"/>
                <a:ext cx="4490" cy="1270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504" y="2738"/>
                <a:ext cx="4510" cy="2100"/>
              </a:xfrm>
              <a:prstGeom prst="rect">
                <a:avLst/>
              </a:prstGeom>
            </p:spPr>
          </p:pic>
          <p:sp>
            <p:nvSpPr>
              <p:cNvPr id="10" name="文本框 9"/>
              <p:cNvSpPr txBox="1"/>
              <p:nvPr/>
            </p:nvSpPr>
            <p:spPr>
              <a:xfrm>
                <a:off x="3529" y="5111"/>
                <a:ext cx="1896" cy="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lvl="0" algn="l">
                  <a:buClrTx/>
                  <a:buSzTx/>
                  <a:buFontTx/>
                </a:pPr>
                <a:r>
                  <a:rPr lang="zh-CN" altLang="en-US" sz="2000" b="1">
                    <a:solidFill>
                      <a:schemeClr val="tx2"/>
                    </a:solidFill>
                    <a:latin typeface="黑体" panose="02010609060101010101" charset="-122"/>
                    <a:ea typeface="黑体" panose="02010609060101010101" charset="-122"/>
                    <a:sym typeface="+mn-ea"/>
                  </a:rPr>
                  <a:t>源链</a:t>
                </a:r>
                <a:r>
                  <a:rPr lang="zh-CN" altLang="en-US" sz="2000" b="1">
                    <a:solidFill>
                      <a:schemeClr val="tx2"/>
                    </a:solidFill>
                    <a:latin typeface="黑体" panose="02010609060101010101" charset="-122"/>
                    <a:ea typeface="黑体" panose="02010609060101010101" charset="-122"/>
                    <a:sym typeface="+mn-ea"/>
                  </a:rPr>
                  <a:t>合约</a:t>
                </a:r>
                <a:endParaRPr lang="zh-CN" altLang="en-US" sz="2000" b="1">
                  <a:solidFill>
                    <a:schemeClr val="tx2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2610" y="5111"/>
                <a:ext cx="2298" cy="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lvl="0" algn="l">
                  <a:buClrTx/>
                  <a:buSzTx/>
                  <a:buFontTx/>
                </a:pPr>
                <a:r>
                  <a:rPr lang="zh-CN" altLang="en-US" sz="2000" b="1">
                    <a:solidFill>
                      <a:schemeClr val="tx2"/>
                    </a:solidFill>
                    <a:latin typeface="黑体" panose="02010609060101010101" charset="-122"/>
                    <a:ea typeface="黑体" panose="02010609060101010101" charset="-122"/>
                    <a:sym typeface="+mn-ea"/>
                  </a:rPr>
                  <a:t>目标链</a:t>
                </a:r>
                <a:r>
                  <a:rPr lang="zh-CN" altLang="en-US" sz="2000" b="1">
                    <a:solidFill>
                      <a:schemeClr val="tx2"/>
                    </a:solidFill>
                    <a:latin typeface="黑体" panose="02010609060101010101" charset="-122"/>
                    <a:ea typeface="黑体" panose="02010609060101010101" charset="-122"/>
                    <a:sym typeface="+mn-ea"/>
                  </a:rPr>
                  <a:t>合约</a:t>
                </a:r>
                <a:endParaRPr lang="zh-CN" altLang="en-US" sz="2000" b="1">
                  <a:solidFill>
                    <a:schemeClr val="tx2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577" y="4116"/>
                <a:ext cx="2951" cy="233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504" y="2771"/>
                <a:ext cx="4511" cy="416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" name="肘形连接符 13"/>
              <p:cNvCxnSpPr>
                <a:stCxn id="12" idx="3"/>
                <a:endCxn id="13" idx="1"/>
              </p:cNvCxnSpPr>
              <p:nvPr/>
            </p:nvCxnSpPr>
            <p:spPr>
              <a:xfrm flipV="1">
                <a:off x="5528" y="2979"/>
                <a:ext cx="5976" cy="1254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2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/>
            <p:cNvSpPr txBox="1"/>
            <p:nvPr/>
          </p:nvSpPr>
          <p:spPr>
            <a:xfrm>
              <a:off x="7547" y="4423"/>
              <a:ext cx="4105" cy="91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/>
              <a:r>
                <a:rPr lang="zh-CN" altLang="en-US" sz="1600" b="0" i="0">
                  <a:solidFill>
                    <a:srgbClr val="24292E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跨链桥接两端的控制流和数据流的未必能精确对齐</a:t>
              </a:r>
              <a:endPara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64540" y="4823460"/>
            <a:ext cx="10662920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SmartAxe 通过细粒度的语义和控制流分析，识别了两种类型的函数作为对齐点，即：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/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）实现存入和锁定的函数；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/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）实现授权和提取的函数。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/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随后，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SmartAxe 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对相应的对齐点进行对齐，并构建了跨链控制流图（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xCFG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）。为了便于检测 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CCV 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的跨链语义一致性，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SmartAxe 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对 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xCFG 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进行数据流分析，从而构建跨链数据流图（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xDFG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）。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7180" y="4362450"/>
            <a:ext cx="9490075" cy="3987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2000" b="1" i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解决</a:t>
            </a:r>
            <a:r>
              <a:rPr lang="zh-CN" altLang="en-US" sz="2000" b="1" i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方案</a:t>
            </a:r>
            <a:endParaRPr lang="zh-CN" altLang="en-US" sz="2000" b="1" i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漏洞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报告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4525" y="3398520"/>
            <a:ext cx="8362950" cy="314388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640398" y="1287780"/>
          <a:ext cx="10911205" cy="4278630"/>
        </p:xfrm>
        <a:graphic>
          <a:graphicData uri="http://schemas.openxmlformats.org/drawingml/2006/table">
            <a:tbl>
              <a:tblPr firstRow="1" firstCol="1" bandRow="1">
                <a:tableStyleId>{442B20A4-DBDD-4D22-93F2-3A08E9B3B9D7}</a:tableStyleId>
              </a:tblPr>
              <a:tblGrid>
                <a:gridCol w="722630"/>
                <a:gridCol w="1941195"/>
                <a:gridCol w="8247380"/>
              </a:tblGrid>
              <a:tr h="540000">
                <a:tc>
                  <a:txBody>
                    <a:bodyPr/>
                    <a:p>
                      <a:pPr marL="0" indent="0" algn="ctr"/>
                      <a:endParaRPr lang="zh-CN" altLang="en-US" sz="20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2000">
                          <a:latin typeface="Times New Roman" panose="02020603050405020304" pitchFamily="18" charset="0"/>
                          <a:ea typeface="仿宋" panose="02010609060101010101" pitchFamily="49" charset="-122"/>
                          <a:sym typeface="+mn-ea"/>
                        </a:rPr>
                        <a:t>类型</a:t>
                      </a:r>
                      <a:endParaRPr lang="zh-CN" altLang="en-US" sz="20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仿宋" panose="02010609060101010101" pitchFamily="49" charset="-122"/>
                          <a:sym typeface="+mn-ea"/>
                        </a:rPr>
                        <a:t>EVM 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  <a:ea typeface="仿宋" panose="02010609060101010101" pitchFamily="49" charset="-122"/>
                          <a:sym typeface="+mn-ea"/>
                        </a:rPr>
                        <a:t>指令或关键字或语句</a:t>
                      </a:r>
                      <a:endParaRPr lang="zh-CN" altLang="en-US" sz="20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anchor="ctr" anchorCtr="0"/>
                </a:tc>
              </a:tr>
              <a:tr h="360000">
                <a:tc rowSpan="2">
                  <a:txBody>
                    <a:bodyPr/>
                    <a:p>
                      <a:pPr marL="0" indent="0" algn="ctr"/>
                      <a:r>
                        <a:rPr lang="zh-CN" altLang="en-US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源</a:t>
                      </a:r>
                      <a:endParaRPr lang="zh-CN" altLang="en-US" sz="16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/>
                      <a:r>
                        <a:rPr lang="en-US" altLang="zh-CN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(1) 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用户传递的参数</a:t>
                      </a:r>
                      <a:endParaRPr lang="zh-CN" altLang="en-US" sz="16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/>
                      <a:r>
                        <a:rPr lang="en-US" altLang="zh-CN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CALLDATALOAD, CALLDATACOPY, CALLER, ORIGIN, CALLVALUE, CALLDATASIZE</a:t>
                      </a:r>
                      <a:endParaRPr lang="en-US" altLang="zh-CN" sz="16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vMerge="1">
                  <a:tcPr/>
                </a:tc>
                <a:tc>
                  <a:txBody>
                    <a:bodyPr/>
                    <a:p>
                      <a:pPr marL="0" indent="0"/>
                      <a:r>
                        <a:rPr lang="en-US" altLang="zh-CN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(2) 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公共函数参数</a:t>
                      </a:r>
                      <a:endParaRPr lang="zh-CN" altLang="en-US" sz="16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/>
                      <a:r>
                        <a:rPr lang="en-US" altLang="zh-CN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Public, External</a:t>
                      </a:r>
                      <a:endParaRPr lang="en-US" altLang="zh-CN" sz="16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rowSpan="2">
                  <a:txBody>
                    <a:bodyPr/>
                    <a:p>
                      <a:pPr marL="0" indent="0" algn="ctr"/>
                      <a:r>
                        <a:rPr lang="zh-CN" altLang="en-US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汇</a:t>
                      </a:r>
                      <a:endParaRPr lang="zh-CN" altLang="en-US" sz="16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/>
                      <a:r>
                        <a:rPr lang="en-US" altLang="zh-CN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(1) 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外部调用</a:t>
                      </a:r>
                      <a:endParaRPr lang="zh-CN" altLang="en-US" sz="16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/>
                      <a:r>
                        <a:rPr lang="en-US" altLang="zh-CN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CALL, CALLCODE, STATICCALL, DELEGATECALL</a:t>
                      </a:r>
                      <a:endParaRPr lang="en-US" altLang="zh-CN" sz="16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vMerge="1">
                  <a:tcPr/>
                </a:tc>
                <a:tc>
                  <a:txBody>
                    <a:bodyPr/>
                    <a:p>
                      <a:pPr marL="0" indent="0"/>
                      <a:r>
                        <a:rPr lang="en-US" altLang="zh-CN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(2) 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状态变量</a:t>
                      </a:r>
                      <a:endParaRPr lang="zh-CN" altLang="en-US" sz="16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/>
                      <a:r>
                        <a:rPr lang="en-US" altLang="zh-CN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SSTORE, BALANCE, ADDRESS, CCV 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指示器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, 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客户端节点</a:t>
                      </a:r>
                      <a:endParaRPr lang="zh-CN" altLang="en-US" sz="16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02590" y="4063365"/>
            <a:ext cx="1668780" cy="181483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266700"/>
            <a:r>
              <a:rPr lang="en-US" altLang="zh-CN" sz="1600" b="1">
                <a:solidFill>
                  <a:srgbClr val="FF0000"/>
                </a:solidFill>
                <a:latin typeface="Times New Roman" panose="02020603050405020304"/>
                <a:ea typeface="仿宋" panose="02010609060101010101" pitchFamily="49" charset="-122"/>
              </a:rPr>
              <a:t>Receive</a:t>
            </a:r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r>
              <a:rPr lang="en-US" altLang="zh-CN" sz="1600" b="1">
                <a:solidFill>
                  <a:srgbClr val="FF0000"/>
                </a:solidFill>
                <a:latin typeface="Times New Roman" panose="02020603050405020304"/>
                <a:ea typeface="仿宋" panose="02010609060101010101" pitchFamily="49" charset="-122"/>
              </a:rPr>
              <a:t>_transfer</a:t>
            </a:r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r>
              <a:rPr lang="en-US" altLang="zh-CN" sz="1600" b="1">
                <a:solidFill>
                  <a:srgbClr val="FF0000"/>
                </a:solidFill>
                <a:latin typeface="Times New Roman" panose="02020603050405020304"/>
                <a:ea typeface="仿宋" panose="02010609060101010101" pitchFamily="49" charset="-122"/>
              </a:rPr>
              <a:t>received, balance</a:t>
            </a:r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1233170" y="4354830"/>
            <a:ext cx="7620" cy="54419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1225550" y="5080000"/>
            <a:ext cx="7620" cy="54419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330815" y="4063365"/>
            <a:ext cx="1328420" cy="181483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266700"/>
            <a:r>
              <a:rPr lang="en-US" altLang="zh-CN" sz="1600" b="1">
                <a:solidFill>
                  <a:srgbClr val="FF0000"/>
                </a:solidFill>
                <a:latin typeface="Times New Roman" panose="02020603050405020304"/>
                <a:ea typeface="仿宋" panose="02010609060101010101" pitchFamily="49" charset="-122"/>
              </a:rPr>
              <a:t>Deposit</a:t>
            </a:r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r>
              <a:rPr lang="en-US" altLang="zh-CN" sz="1600" b="1">
                <a:solidFill>
                  <a:srgbClr val="FF0000"/>
                </a:solidFill>
                <a:latin typeface="Times New Roman" panose="02020603050405020304"/>
                <a:ea typeface="仿宋" panose="02010609060101010101" pitchFamily="49" charset="-122"/>
              </a:rPr>
              <a:t>Withdrawal</a:t>
            </a:r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r>
              <a:rPr lang="en-US" altLang="zh-CN" sz="1600" b="1">
                <a:solidFill>
                  <a:srgbClr val="FF0000"/>
                </a:solidFill>
                <a:latin typeface="Times New Roman" panose="02020603050405020304"/>
                <a:ea typeface="仿宋" panose="02010609060101010101" pitchFamily="49" charset="-122"/>
              </a:rPr>
              <a:t>ETH balance</a:t>
            </a:r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0991215" y="4354830"/>
            <a:ext cx="7620" cy="54419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10983595" y="5080000"/>
            <a:ext cx="7620" cy="54419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658250" y="2993692"/>
            <a:ext cx="6374027" cy="870616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3. </a:t>
            </a:r>
            <a:r>
              <a:rPr lang="zh-CN" altLang="en-US" dirty="0"/>
              <a:t>实验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实验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设置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/>
              <p:nvPr/>
            </p:nvGraphicFramePr>
            <p:xfrm>
              <a:off x="1056005" y="1594485"/>
              <a:ext cx="10080000" cy="3354070"/>
            </p:xfrm>
            <a:graphic>
              <a:graphicData uri="http://schemas.openxmlformats.org/drawingml/2006/table">
                <a:tbl>
                  <a:tblPr firstRow="1" firstCol="1" bandRow="1">
                    <a:tableStyleId>{079C7888-C893-46B5-A33B-8DB9251F6B5C}</a:tableStyleId>
                  </a:tblPr>
                  <a:tblGrid>
                    <a:gridCol w="1440000"/>
                    <a:gridCol w="1440000"/>
                    <a:gridCol w="7200000"/>
                  </a:tblGrid>
                  <a:tr h="720000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zh-CN" altLang="en-US">
                            <a:uFillTx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类型</a:t>
                          </a:r>
                          <a:endParaRPr lang="zh-CN" altLang="en-US"/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说明</a:t>
                          </a:r>
                          <a:endParaRPr lang="zh-CN" altLang="en-US"/>
                        </a:p>
                      </a:txBody>
                      <a:tcPr anchor="ctr" anchorCtr="0"/>
                    </a:tc>
                  </a:tr>
                  <a:tr h="540000">
                    <a:tc rowSpan="2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硬件</a:t>
                          </a:r>
                          <a:r>
                            <a:rPr lang="zh-CN" altLang="en-US"/>
                            <a:t>配置</a:t>
                          </a:r>
                          <a:endParaRPr lang="zh-CN" altLang="en-US"/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代码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大约 3200 行 Python 3.8.10 代码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</a:tr>
                  <a:tr h="540000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设备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Intel i9-10980XE CPU（3.0GHz）、RTX3090 GPU 和 250 GB 内存的 Ubuntu 20.04 服务器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</a:tr>
                  <a:tr h="540000">
                    <a:tc rowSpan="2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数据</a:t>
                          </a:r>
                          <a:r>
                            <a:rPr lang="zh-CN" altLang="en-US"/>
                            <a:t>集设置</a:t>
                          </a:r>
                          <a:endParaRPr lang="zh-CN" altLang="en-US"/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uFillTx/>
                                        <a:latin typeface="Cambria Math" panose="02040503050406030204" charset="0"/>
                                        <a:ea typeface="仿宋" panose="02010609060101010101" pitchFamily="49" charset="-122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uFillTx/>
                                        <a:latin typeface="Cambria Math" panose="02040503050406030204" charset="0"/>
                                        <a:ea typeface="仿宋" panose="02010609060101010101" pitchFamily="49" charset="-122"/>
                                        <a:cs typeface="Cambria Math" panose="02040503050406030204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uFillTx/>
                                        <a:latin typeface="Cambria Math" panose="02040503050406030204" charset="0"/>
                                        <a:ea typeface="仿宋" panose="02010609060101010101" pitchFamily="49" charset="-122"/>
                                        <a:cs typeface="Cambria Math" panose="02040503050406030204" charset="0"/>
                                      </a:rPr>
                                      <m:t>𝑚𝑎𝑛𝑢𝑎𝑙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i="1">
                            <a:solidFill>
                              <a:srgbClr val="000000"/>
                            </a:solidFill>
                            <a:uFillTx/>
                            <a:latin typeface="Cambria Math" panose="02040503050406030204" charset="0"/>
                            <a:ea typeface="仿宋" panose="02010609060101010101" pitchFamily="49" charset="-122"/>
                            <a:cs typeface="Cambria Math" panose="02040503050406030204" charset="0"/>
                          </a:endParaRPr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根据公开新闻和报告中提到的 20 次真实 CCV 攻击，收集了 16 个易受攻击的跨链桥应用程序（即，总计 203 个智能合约，16 个脆弱的桥应用程序标注了总计 88 个 CCV 踪迹）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</a:tr>
                  <a:tr h="540000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>
                                        <a:solidFill>
                                          <a:srgbClr val="000000"/>
                                        </a:solidFill>
                                        <a:uFillTx/>
                                        <a:latin typeface="Cambria Math" panose="02040503050406030204" charset="0"/>
                                        <a:ea typeface="仿宋" panose="02010609060101010101" pitchFamily="49" charset="-122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>
                                        <a:solidFill>
                                          <a:srgbClr val="000000"/>
                                        </a:solidFill>
                                        <a:uFillTx/>
                                        <a:latin typeface="Cambria Math" panose="02040503050406030204" charset="0"/>
                                        <a:ea typeface="仿宋" panose="02010609060101010101" pitchFamily="49" charset="-122"/>
                                        <a:cs typeface="Cambria Math" panose="02040503050406030204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US" altLang="zh-CN" sz="1800">
                                        <a:solidFill>
                                          <a:srgbClr val="000000"/>
                                        </a:solidFill>
                                        <a:uFillTx/>
                                        <a:latin typeface="Cambria Math" panose="02040503050406030204" charset="0"/>
                                        <a:ea typeface="仿宋" panose="02010609060101010101" pitchFamily="49" charset="-122"/>
                                        <a:cs typeface="Cambria Math" panose="02040503050406030204" charset="0"/>
                                      </a:rPr>
                                      <m:t>𝑙𝑎𝑟𝑔𝑒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>
                            <a:solidFill>
                              <a:srgbClr val="000000"/>
                            </a:solidFill>
                            <a:uFillTx/>
                            <a:latin typeface="Cambria Math" panose="02040503050406030204" charset="0"/>
                            <a:ea typeface="仿宋" panose="02010609060101010101" pitchFamily="49" charset="-122"/>
                            <a:cs typeface="Cambria Math" panose="02040503050406030204" charset="0"/>
                          </a:endParaRPr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大规模数据集包含 129 个跨链桥应用程序（即，总计 1703 个智能合约）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/>
              <p:nvPr/>
            </p:nvGraphicFramePr>
            <p:xfrm>
              <a:off x="1056005" y="1594485"/>
              <a:ext cx="10080000" cy="3354070"/>
            </p:xfrm>
            <a:graphic>
              <a:graphicData uri="http://schemas.openxmlformats.org/drawingml/2006/table">
                <a:tbl>
                  <a:tblPr firstRow="1" firstCol="1" bandRow="1">
                    <a:tableStyleId>{079C7888-C893-46B5-A33B-8DB9251F6B5C}</a:tableStyleId>
                  </a:tblPr>
                  <a:tblGrid>
                    <a:gridCol w="1440000"/>
                    <a:gridCol w="1440000"/>
                    <a:gridCol w="7200000"/>
                  </a:tblGrid>
                  <a:tr h="720000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zh-CN" altLang="en-US">
                            <a:uFillTx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类型</a:t>
                          </a:r>
                          <a:endParaRPr lang="zh-CN" altLang="en-US"/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说明</a:t>
                          </a:r>
                          <a:endParaRPr lang="zh-CN" altLang="en-US"/>
                        </a:p>
                      </a:txBody>
                      <a:tcPr anchor="ctr" anchorCtr="0"/>
                    </a:tc>
                  </a:tr>
                  <a:tr h="540000">
                    <a:tc rowSpan="2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硬件</a:t>
                          </a:r>
                          <a:r>
                            <a:rPr lang="zh-CN" altLang="en-US"/>
                            <a:t>配置</a:t>
                          </a:r>
                          <a:endParaRPr lang="zh-CN" altLang="en-US"/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代码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大约 3200 行 Python 3.8.10 代码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</a:tr>
                  <a:tr h="540000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设备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Intel i9-10980XE CPU（3.0GHz）、RTX3090 GPU 和 250 GB 内存的 Ubuntu 20.04 服务器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</a:tr>
                  <a:tr h="914400">
                    <a:tc rowSpan="2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数据</a:t>
                          </a:r>
                          <a:r>
                            <a:rPr lang="zh-CN" altLang="en-US"/>
                            <a:t>集设置</a:t>
                          </a:r>
                          <a:endParaRPr lang="zh-CN" altLang="en-US"/>
                        </a:p>
                      </a:txBody>
                      <a:tcPr anchor="ctr" anchorCtr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根据公开新闻和报告中提到的 20 次真实 CCV 攻击，收集了 16 个易受攻击的跨链桥应用程序（即，总计 203 个智能合约，16 个脆弱的桥应用程序标注了总计 88 个 CCV 踪迹）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</a:tr>
                  <a:tr h="539750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大规模数据集包含 129 个跨链桥应用程序（即，总计 1703 个智能合约）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实验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内容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03120" y="2644775"/>
            <a:ext cx="7985760" cy="20612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200000"/>
              </a:lnSpc>
            </a:pPr>
            <a:r>
              <a:rPr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RQ1. SmartAxe 在检测 CCV 方面的表现如何？</a:t>
            </a:r>
            <a:endParaRPr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0" indent="0">
              <a:lnSpc>
                <a:spcPct val="200000"/>
              </a:lnSpc>
            </a:pPr>
            <a:r>
              <a:rPr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RQ2. SmartAxe 在发现访问控制不完整性方面的效果如何？</a:t>
            </a:r>
            <a:endParaRPr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0" indent="0">
              <a:lnSpc>
                <a:spcPct val="200000"/>
              </a:lnSpc>
            </a:pPr>
            <a:r>
              <a:rPr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RQ3. SmartAxe 在发现跨链桥语义不一致性方面的效果如何？</a:t>
            </a:r>
            <a:endParaRPr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0" indent="0">
              <a:lnSpc>
                <a:spcPct val="200000"/>
              </a:lnSpc>
            </a:pPr>
            <a:r>
              <a:rPr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RQ4. SmartAxe 能否从现实世界中的跨链桥应用程序中检测到 CCV？</a:t>
            </a:r>
            <a:endParaRPr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32302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SmartAxe 的有效性</a:t>
            </a:r>
            <a:endParaRPr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0405" y="4890770"/>
            <a:ext cx="10792460" cy="1198880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        </a:t>
            </a:r>
            <a:r>
              <a:rPr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大多数 14 例误报是由于 SmartDagger 提供的基本事实的限制（即，SmartAxe 中的基本控制流分析器）。例如，SmartDagger 在恢复智能合约状态变量的类型和语义时不够精确，这导致 SmartAxe 报告误报。为了克服这些误报，SmartAxe 可以集成一个更先进的分析器，以提高类型和语义恢复的有效性。</a:t>
            </a:r>
            <a:endParaRPr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699453" y="1613535"/>
          <a:ext cx="10793205" cy="2879725"/>
        </p:xfrm>
        <a:graphic>
          <a:graphicData uri="http://schemas.openxmlformats.org/drawingml/2006/table">
            <a:tbl>
              <a:tblPr firstRow="1" firstCol="1" bandRow="1">
                <a:tableStyleId>{8BAB5B05-C5F0-44D9-8685-571A939424A3}</a:tableStyleId>
              </a:tblPr>
              <a:tblGrid>
                <a:gridCol w="4133215"/>
                <a:gridCol w="840000"/>
                <a:gridCol w="840000"/>
                <a:gridCol w="840000"/>
                <a:gridCol w="840000"/>
                <a:gridCol w="840000"/>
                <a:gridCol w="2459990"/>
              </a:tblGrid>
              <a:tr h="720090">
                <a:tc rowSpan="2">
                  <a:txBody>
                    <a:bodyPr/>
                    <a:p>
                      <a:pPr marL="0" indent="0" algn="ctr"/>
                      <a:r>
                        <a:rPr lang="en-US" altLang="zh-CN" sz="2000"/>
                        <a:t>CCV</a:t>
                      </a:r>
                      <a:endParaRPr lang="en-US" altLang="zh-CN" sz="2000"/>
                    </a:p>
                  </a:txBody>
                  <a:tcPr marL="82867" marR="82867" marT="38417" marB="38417" anchor="ctr" anchorCtr="0"/>
                </a:tc>
                <a:tc gridSpan="3">
                  <a:txBody>
                    <a:bodyPr/>
                    <a:p>
                      <a:pPr marL="0" indent="0" algn="ctr"/>
                      <a:r>
                        <a:rPr lang="zh-CN" altLang="en-US" sz="2000"/>
                        <a:t>精确率</a:t>
                      </a:r>
                      <a:endParaRPr lang="zh-CN" altLang="en-US" sz="2000"/>
                    </a:p>
                  </a:txBody>
                  <a:tcPr marL="82867" marR="82867" marT="38417" marB="38417" anchor="ctr" anchorCtr="0"/>
                </a:tc>
                <a:tc hMerge="1">
                  <a:tcPr marL="82867" marR="82867" marT="38417" marB="38417" anchor="ctr" anchorCtr="0"/>
                </a:tc>
                <a:tc hMerge="1">
                  <a:tcPr marL="82867" marR="82867" marT="38417" marB="38417" anchor="ctr" anchorCtr="0"/>
                </a:tc>
                <a:tc gridSpan="3">
                  <a:txBody>
                    <a:bodyPr/>
                    <a:p>
                      <a:pPr marL="0" indent="0" algn="ctr"/>
                      <a:r>
                        <a:rPr lang="zh-CN" altLang="en-US" sz="2000"/>
                        <a:t>召回率</a:t>
                      </a:r>
                      <a:r>
                        <a:rPr lang="en-US" altLang="zh-CN" sz="2000"/>
                        <a:t> </a:t>
                      </a:r>
                      <a:r>
                        <a:rPr lang="en-US" altLang="zh-CN" sz="2000">
                          <a:sym typeface="+mn-ea"/>
                        </a:rPr>
                        <a:t>FP</a:t>
                      </a:r>
                      <a:endParaRPr lang="zh-CN" altLang="en-US" sz="2000"/>
                    </a:p>
                  </a:txBody>
                  <a:tcPr marL="82867" marR="82867" marT="38417" marB="38417" anchor="ctr" anchorCtr="0"/>
                </a:tc>
                <a:tc hMerge="1">
                  <a:tcPr marL="82867" marR="82867" marT="38417" marB="38417" anchor="ctr" anchorCtr="0"/>
                </a:tc>
                <a:tc hMerge="1">
                  <a:tcPr marL="82867" marR="82867" marT="38417" marB="38417" anchor="ctr" anchorCtr="0"/>
                </a:tc>
              </a:tr>
              <a:tr h="539750">
                <a:tc vMerge="1"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TP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FP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rate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TP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FN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rate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</a:tr>
              <a:tr h="539750">
                <a:tc>
                  <a:txBody>
                    <a:bodyPr/>
                    <a:p>
                      <a:pPr marL="0" indent="0" algn="ctr"/>
                      <a:r>
                        <a:rPr lang="zh-CN" altLang="en-US" sz="1600"/>
                        <a:t>访问控制不完整性</a:t>
                      </a:r>
                      <a:endParaRPr lang="zh-CN" altLang="en-US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/>
                        <a:t>54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10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84.38%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/>
                        <a:t>54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5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91.53%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</a:tr>
              <a:tr h="540385">
                <a:tc>
                  <a:txBody>
                    <a:bodyPr/>
                    <a:p>
                      <a:pPr marL="0" indent="0" algn="ctr"/>
                      <a:r>
                        <a:rPr lang="zh-CN" altLang="en-US" sz="1600"/>
                        <a:t>语义不一致性</a:t>
                      </a:r>
                      <a:endParaRPr lang="zh-CN" altLang="en-US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/>
                        <a:t>25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85.71%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/>
                        <a:t>25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86.21%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</a:tr>
              <a:tr h="539750">
                <a:tc>
                  <a:txBody>
                    <a:bodyPr/>
                    <a:p>
                      <a:pPr marL="0" indent="0" algn="ctr"/>
                      <a:r>
                        <a:rPr lang="zh-CN" altLang="en-US" sz="1600"/>
                        <a:t>总计</a:t>
                      </a:r>
                      <a:endParaRPr lang="zh-CN" altLang="en-US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/>
                        <a:t>79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14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84.95%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/>
                        <a:t>79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9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89.77%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51879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安全检查建模与资源关联的影响</a:t>
            </a:r>
            <a:endParaRPr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809625" y="1657985"/>
          <a:ext cx="8533765" cy="1143000"/>
        </p:xfrm>
        <a:graphic>
          <a:graphicData uri="http://schemas.openxmlformats.org/drawingml/2006/table">
            <a:tbl>
              <a:tblPr firstRow="1" firstCol="1" bandRow="1">
                <a:tableStyleId>{0F232A15-38E0-4987-962E-3B20F8816DD1}</a:tableStyleId>
              </a:tblPr>
              <a:tblGrid>
                <a:gridCol w="852805"/>
                <a:gridCol w="1080000"/>
                <a:gridCol w="1080135"/>
                <a:gridCol w="1079865"/>
                <a:gridCol w="1080000"/>
                <a:gridCol w="1080000"/>
                <a:gridCol w="1080000"/>
                <a:gridCol w="1080000"/>
                <a:gridCol w="1080000"/>
                <a:gridCol w="1080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 anchor="ctr" anchorCtr="0"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Ethainter [Brent et al. 2020]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AChecker [Ghaleb et al. 2023]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SmartAxe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TP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FN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/>
                        <a:t>召回率</a:t>
                      </a:r>
                      <a:endParaRPr lang="zh-CN" altLang="en-US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TP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FN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/>
                        <a:t>召回率</a:t>
                      </a:r>
                      <a:endParaRPr lang="zh-CN" altLang="en-US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TP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FN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/>
                        <a:t>召回率</a:t>
                      </a:r>
                      <a:endParaRPr lang="zh-CN" altLang="en-US" sz="1600"/>
                    </a:p>
                  </a:txBody>
                  <a:tcPr marL="82867" marR="82867" marT="38417" marB="38417"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CCV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6.82%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3.41%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89.77%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819785" y="4151630"/>
          <a:ext cx="10552430" cy="1143000"/>
        </p:xfrm>
        <a:graphic>
          <a:graphicData uri="http://schemas.openxmlformats.org/drawingml/2006/table">
            <a:tbl>
              <a:tblPr firstRow="1" firstCol="1" bandRow="1">
                <a:tableStyleId>{0F232A15-38E0-4987-962E-3B20F8816DD1}</a:tableStyleId>
              </a:tblPr>
              <a:tblGrid>
                <a:gridCol w="2896870"/>
                <a:gridCol w="1276350"/>
                <a:gridCol w="1275715"/>
                <a:gridCol w="1275715"/>
                <a:gridCol w="1275715"/>
                <a:gridCol w="1276350"/>
                <a:gridCol w="12757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 anchor="ctr" anchorCtr="0"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未使用资源分配的 SmartAxe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SmartAxe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TP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FP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/>
                        <a:t>精确率</a:t>
                      </a:r>
                      <a:endParaRPr lang="zh-CN" altLang="en-US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TP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FP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精确率</a:t>
                      </a:r>
                      <a:endParaRPr lang="zh-CN" altLang="en-US" sz="1600"/>
                    </a:p>
                  </a:txBody>
                  <a:tcPr marL="82867" marR="82867" marT="38417" marB="38417"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CCV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77.45%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84.95%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09625" y="2829560"/>
            <a:ext cx="10561955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      </a:t>
            </a:r>
            <a:r>
              <a:rPr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 Axe </a:t>
            </a:r>
            <a:r>
              <a:rPr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的召回率远高于其他两个工具。为了找出 </a:t>
            </a:r>
            <a:r>
              <a:rPr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表现更好的原因，我们手动检查了其他两个最先进工具的所有误报。特别地，手动检查结果表明，大多数误报是由这些最先进工具的局限性引起的，因为它们无法克服跨链桥合约中安全检查的多样性。</a:t>
            </a:r>
            <a:endParaRPr sz="160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9150" y="5313680"/>
            <a:ext cx="10563860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      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显示了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和没有资源分配的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的精度。由于卸载了资源分配方法，没有资源分配的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的精度仅为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77.45%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，而没有资源分配的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报告了更多的误报（即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11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个新误报）。因此，我们可以总结出资源分配方法有助于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提高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CCV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检测的精度。</a:t>
            </a:r>
            <a:endParaRPr lang="en-US" sz="160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23279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图构建的影响</a:t>
            </a:r>
            <a:endParaRPr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96595" y="1806575"/>
          <a:ext cx="10799445" cy="1143000"/>
        </p:xfrm>
        <a:graphic>
          <a:graphicData uri="http://schemas.openxmlformats.org/drawingml/2006/table">
            <a:tbl>
              <a:tblPr firstRow="1" firstCol="1" bandRow="1">
                <a:tableStyleId>{0F232A15-38E0-4987-962E-3B20F8816DD1}</a:tableStyleId>
              </a:tblPr>
              <a:tblGrid>
                <a:gridCol w="1255395"/>
                <a:gridCol w="1591310"/>
                <a:gridCol w="1590675"/>
                <a:gridCol w="1590040"/>
                <a:gridCol w="1590675"/>
                <a:gridCol w="1590675"/>
                <a:gridCol w="1590675"/>
              </a:tblGrid>
              <a:tr h="90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 anchor="ctr" anchorCtr="0"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未使用资源分配的 SmartAxe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SmartAxe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/>
                </a:tc>
                <a:tc hMerge="1">
                  <a:tcPr/>
                </a:tc>
              </a:tr>
              <a:tr h="720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TP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FN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/>
                        <a:t>召回率</a:t>
                      </a:r>
                      <a:endParaRPr lang="zh-CN" altLang="en-US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TP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FN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/>
                        <a:t>召回率</a:t>
                      </a:r>
                      <a:endParaRPr lang="zh-CN" altLang="en-US" sz="1600"/>
                    </a:p>
                  </a:txBody>
                  <a:tcPr marL="82867" marR="82867" marT="38417" marB="38417" anchor="ctr" anchorCtr="0"/>
                </a:tc>
              </a:tr>
              <a:tr h="72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CCV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65.91%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89.77%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96595" y="4757420"/>
            <a:ext cx="10799445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      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显示了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与不带图构建的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的对比结果。由于忽略图构建，不带图构建的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的召回率仅为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65.91%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，并且急剧下降。相比之下，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显示了更好的性能（即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89.77%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）。综上所述，构建的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xCFG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和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xDFG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帮助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有效地提高了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CCV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检测的召回率。</a:t>
            </a:r>
            <a:endParaRPr lang="en-US" sz="160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3757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现实世界中的跨链漏洞</a:t>
            </a:r>
            <a:endParaRPr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95960" y="1925320"/>
          <a:ext cx="10800080" cy="2546985"/>
        </p:xfrm>
        <a:graphic>
          <a:graphicData uri="http://schemas.openxmlformats.org/drawingml/2006/table">
            <a:tbl>
              <a:tblPr firstRow="1" firstCol="1" bandRow="1">
                <a:tableStyleId>{D7D48BDC-AA88-4F32-AE0D-771ED03F301D}</a:tableStyleId>
              </a:tblPr>
              <a:tblGrid>
                <a:gridCol w="1800000"/>
                <a:gridCol w="1800000"/>
                <a:gridCol w="1800000"/>
                <a:gridCol w="1800000"/>
                <a:gridCol w="1800000"/>
                <a:gridCol w="1800000"/>
              </a:tblGrid>
              <a:tr h="899795">
                <a:tc>
                  <a:txBody>
                    <a:bodyPr/>
                    <a:p>
                      <a:pPr marL="0" indent="0" algn="ctr"/>
                      <a:r>
                        <a:rPr lang="zh-CN" altLang="en-US" sz="1600">
                          <a:uFillTx/>
                        </a:rPr>
                        <a:t>桥</a:t>
                      </a:r>
                      <a:endParaRPr lang="zh-CN" altLang="en-US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Hop.Exchannx bridge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Terxx Bridge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Sifchxxx Bridge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RenBridxxx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Ocuxx Bridge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720000">
                <a:tc>
                  <a:txBody>
                    <a:bodyPr/>
                    <a:p>
                      <a:pPr marL="0" indent="0" algn="ctr"/>
                      <a:r>
                        <a:rPr lang="zh-CN" altLang="en-US" sz="1600">
                          <a:uFillTx/>
                        </a:rPr>
                        <a:t>漏洞数量</a:t>
                      </a:r>
                      <a:endParaRPr lang="zh-CN" altLang="en-US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4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6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1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3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3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720000">
                <a:tc>
                  <a:txBody>
                    <a:bodyPr/>
                    <a:p>
                      <a:pPr marL="0" indent="0" algn="ctr"/>
                      <a:r>
                        <a:rPr lang="zh-CN" altLang="en-US" sz="1600">
                          <a:uFillTx/>
                        </a:rPr>
                        <a:t>受影响资产</a:t>
                      </a:r>
                      <a:endParaRPr lang="zh-CN" altLang="en-US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1445827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28038.67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16743.31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12896.52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8093.08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95960" y="4503420"/>
            <a:ext cx="10800715" cy="1938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      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我们在大规模数据集（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 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Dlarge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 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）上运行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以评估其在现实世界中的表现。我们的领域专家手动检查了所有报告的结果，并通过多数表决最终确认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在 </a:t>
            </a:r>
            <a:r>
              <a:rPr lang="en-US" sz="1600" b="1">
                <a:solidFill>
                  <a:schemeClr val="tx2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129 </a:t>
            </a:r>
            <a:r>
              <a:rPr lang="en-US" sz="1600" b="1">
                <a:solidFill>
                  <a:schemeClr val="tx2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个跨链桥应用中检测到 </a:t>
            </a:r>
            <a:r>
              <a:rPr lang="en-US" sz="1600" b="1">
                <a:solidFill>
                  <a:schemeClr val="tx2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232 </a:t>
            </a:r>
            <a:r>
              <a:rPr lang="en-US" sz="1600" b="1">
                <a:solidFill>
                  <a:schemeClr val="tx2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个新 </a:t>
            </a:r>
            <a:r>
              <a:rPr lang="en-US" sz="1600" b="1">
                <a:solidFill>
                  <a:schemeClr val="tx2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CCV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（即，影响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126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个智能合约）。具体来说，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输出了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324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个警告。我们手动调查后发现，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278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个为真阳性，剩下的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46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个为假阳性。通过检查受这些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CCV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影响的资产，我们发现这些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232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个新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CCV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影响了总价值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1,885,250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美元的资产，如我们的论文提交所示。</a:t>
            </a:r>
            <a:r>
              <a:rPr lang="zh-CN" alt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表格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显示了受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CCV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影响的前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5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个跨链桥的资产总量。</a:t>
            </a:r>
            <a:endParaRPr lang="en-US" sz="160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3862705" y="1716677"/>
            <a:ext cx="4606290" cy="3714911"/>
            <a:chOff x="5738933" y="2159616"/>
            <a:chExt cx="4606290" cy="3714911"/>
          </a:xfrm>
        </p:grpSpPr>
        <p:sp>
          <p:nvSpPr>
            <p:cNvPr id="4" name="Freeform 10"/>
            <p:cNvSpPr/>
            <p:nvPr>
              <p:custDataLst>
                <p:tags r:id="rId2"/>
              </p:custDataLst>
            </p:nvPr>
          </p:nvSpPr>
          <p:spPr bwMode="auto">
            <a:xfrm>
              <a:off x="5738933" y="2159616"/>
              <a:ext cx="4606290" cy="672696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rgbClr val="CA032E"/>
              </a:solidFill>
              <a:round/>
            </a:ln>
          </p:spPr>
          <p:txBody>
            <a:bodyPr lIns="68562" tIns="34281" rIns="68562" bIns="34281"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" name="Rectangle 12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965628" y="2159616"/>
              <a:ext cx="655955" cy="672696"/>
            </a:xfrm>
            <a:prstGeom prst="rect">
              <a:avLst/>
            </a:prstGeom>
            <a:solidFill>
              <a:srgbClr val="CA032E"/>
            </a:solidFill>
            <a:ln>
              <a:noFill/>
            </a:ln>
          </p:spPr>
          <p:txBody>
            <a:bodyPr lIns="68562" tIns="34281" rIns="68562" bIns="3428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Freeform 10"/>
            <p:cNvSpPr/>
            <p:nvPr>
              <p:custDataLst>
                <p:tags r:id="rId4"/>
              </p:custDataLst>
            </p:nvPr>
          </p:nvSpPr>
          <p:spPr bwMode="auto">
            <a:xfrm>
              <a:off x="5738933" y="3138569"/>
              <a:ext cx="4606290" cy="672696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chemeClr val="tx2">
                  <a:lumMod val="50000"/>
                </a:schemeClr>
              </a:solidFill>
              <a:round/>
            </a:ln>
          </p:spPr>
          <p:txBody>
            <a:bodyPr lIns="68562" tIns="34281" rIns="68562" bIns="34281"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963723" y="3138569"/>
              <a:ext cx="655955" cy="672696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</p:spPr>
          <p:txBody>
            <a:bodyPr lIns="68562" tIns="34281" rIns="68562" bIns="3428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extBox 105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957498" y="2277841"/>
              <a:ext cx="3320415" cy="4362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论文背景</a:t>
              </a:r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 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108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957498" y="3255635"/>
              <a:ext cx="1456690" cy="4362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 dirty="0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Smart</a:t>
              </a:r>
              <a:r>
                <a:rPr lang="en-US" altLang="zh-CN" sz="2400" b="1" dirty="0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Axe</a:t>
              </a:r>
              <a:endParaRPr lang="en-US" altLang="zh-CN" sz="24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2" name="Freeform 10"/>
            <p:cNvSpPr/>
            <p:nvPr>
              <p:custDataLst>
                <p:tags r:id="rId8"/>
              </p:custDataLst>
            </p:nvPr>
          </p:nvSpPr>
          <p:spPr bwMode="auto">
            <a:xfrm>
              <a:off x="5738933" y="4193293"/>
              <a:ext cx="4606290" cy="672696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rgbClr val="CA032E"/>
              </a:solidFill>
              <a:round/>
            </a:ln>
          </p:spPr>
          <p:txBody>
            <a:bodyPr lIns="68562" tIns="34281" rIns="68562" bIns="34281"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965628" y="4193293"/>
              <a:ext cx="655955" cy="672696"/>
            </a:xfrm>
            <a:prstGeom prst="rect">
              <a:avLst/>
            </a:prstGeom>
            <a:solidFill>
              <a:srgbClr val="CA032E"/>
            </a:solidFill>
            <a:ln>
              <a:noFill/>
            </a:ln>
          </p:spPr>
          <p:txBody>
            <a:bodyPr lIns="68562" tIns="34281" rIns="68562" bIns="3428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TextBox 105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957498" y="4311518"/>
              <a:ext cx="3320415" cy="4362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实验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 10"/>
            <p:cNvSpPr/>
            <p:nvPr>
              <p:custDataLst>
                <p:tags r:id="rId11"/>
              </p:custDataLst>
            </p:nvPr>
          </p:nvSpPr>
          <p:spPr bwMode="auto">
            <a:xfrm>
              <a:off x="5738933" y="5201831"/>
              <a:ext cx="4606290" cy="672696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chemeClr val="tx2">
                  <a:lumMod val="50000"/>
                </a:schemeClr>
              </a:solidFill>
              <a:round/>
            </a:ln>
          </p:spPr>
          <p:txBody>
            <a:bodyPr lIns="68562" tIns="34281" rIns="68562" bIns="34281"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63723" y="5201831"/>
              <a:ext cx="655955" cy="672696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</p:spPr>
          <p:txBody>
            <a:bodyPr lIns="68562" tIns="34281" rIns="68562" bIns="3428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TextBox 108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957498" y="5320056"/>
              <a:ext cx="1355090" cy="4362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总结讨论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658250" y="2993692"/>
            <a:ext cx="6374027" cy="870616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4. </a:t>
            </a:r>
            <a:r>
              <a:rPr lang="zh-CN" altLang="en-US" dirty="0"/>
              <a:t>总结讨论</a:t>
            </a: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结论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4530" y="1463040"/>
            <a:ext cx="10850880" cy="4246245"/>
          </a:xfrm>
          <a:prstGeom prst="rect">
            <a:avLst/>
          </a:prstGeom>
        </p:spPr>
        <p:txBody>
          <a:bodyPr wrap="none">
            <a:spAutoFit/>
          </a:bodyPr>
          <a:p>
            <a:pPr algn="l" defTabSz="266700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本文存在的问题：</a:t>
            </a:r>
            <a:endParaRPr lang="zh-CN" altLang="en-US" sz="2000">
              <a:solidFill>
                <a:schemeClr val="tx1"/>
              </a:solidFill>
              <a:uFillTx/>
              <a:latin typeface="Times New Roman" panose="02020603050405020304"/>
              <a:ea typeface="仿宋" panose="02010609060101010101" pitchFamily="49" charset="-122"/>
            </a:endParaRPr>
          </a:p>
          <a:p>
            <a:pPr algn="l" defTabSz="266700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1. 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之前的可达性分析其实是根据交易</a:t>
            </a: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 TX 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来做的，这是链上的人最常用的手法，他的好处是快，</a:t>
            </a:r>
            <a:endParaRPr lang="zh-CN" altLang="en-US" sz="2000">
              <a:solidFill>
                <a:schemeClr val="tx1"/>
              </a:solidFill>
              <a:uFillTx/>
              <a:latin typeface="Times New Roman" panose="02020603050405020304"/>
              <a:ea typeface="仿宋" panose="02010609060101010101" pitchFamily="49" charset="-122"/>
            </a:endParaRPr>
          </a:p>
          <a:p>
            <a:pPr algn="l" defTabSz="266700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而且可达性是必定的，也就是已经出现的交易路径，一定都是可达的（矿工验证）。</a:t>
            </a:r>
            <a:endParaRPr lang="zh-CN" altLang="en-US" sz="2000">
              <a:solidFill>
                <a:schemeClr val="tx1"/>
              </a:solidFill>
              <a:uFillTx/>
              <a:latin typeface="Times New Roman" panose="02020603050405020304"/>
              <a:ea typeface="仿宋" panose="02010609060101010101" pitchFamily="49" charset="-122"/>
            </a:endParaRPr>
          </a:p>
          <a:p>
            <a:pPr algn="l" defTabSz="266700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缺点是这样的方案是欠近似的，并且这样的方案是</a:t>
            </a: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“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事后攻击审计</a:t>
            </a: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”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，也就是攻击已经发生，损失</a:t>
            </a:r>
            <a:endParaRPr lang="zh-CN" altLang="en-US" sz="2000">
              <a:solidFill>
                <a:schemeClr val="tx1"/>
              </a:solidFill>
              <a:uFillTx/>
              <a:latin typeface="Times New Roman" panose="02020603050405020304"/>
              <a:ea typeface="仿宋" panose="02010609060101010101" pitchFamily="49" charset="-122"/>
            </a:endParaRPr>
          </a:p>
          <a:p>
            <a:pPr algn="l" defTabSz="266700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已经造成，并且在区块链上已经是无法挽回了。</a:t>
            </a:r>
            <a:endParaRPr lang="zh-CN" altLang="en-US" sz="2000">
              <a:solidFill>
                <a:schemeClr val="tx1"/>
              </a:solidFill>
              <a:uFillTx/>
              <a:latin typeface="Times New Roman" panose="02020603050405020304"/>
              <a:ea typeface="仿宋" panose="02010609060101010101" pitchFamily="49" charset="-122"/>
            </a:endParaRPr>
          </a:p>
          <a:p>
            <a:pPr algn="l" defTabSz="266700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然后这次的工作就更改为概率分析，这样的做法当然也是欠近似的。</a:t>
            </a:r>
            <a:endParaRPr lang="zh-CN" altLang="en-US" sz="2000">
              <a:solidFill>
                <a:schemeClr val="tx1"/>
              </a:solidFill>
              <a:uFillTx/>
              <a:latin typeface="Times New Roman" panose="02020603050405020304"/>
              <a:ea typeface="仿宋" panose="02010609060101010101" pitchFamily="49" charset="-122"/>
            </a:endParaRPr>
          </a:p>
          <a:p>
            <a:pPr algn="l" defTabSz="266700">
              <a:lnSpc>
                <a:spcPct val="150000"/>
              </a:lnSpc>
            </a:pPr>
            <a:endParaRPr lang="zh-CN" altLang="en-US" sz="2000">
              <a:solidFill>
                <a:schemeClr val="tx1"/>
              </a:solidFill>
              <a:uFillTx/>
              <a:latin typeface="Times New Roman" panose="02020603050405020304"/>
              <a:ea typeface="仿宋" panose="02010609060101010101" pitchFamily="49" charset="-122"/>
            </a:endParaRPr>
          </a:p>
          <a:p>
            <a:pPr algn="l" defTabSz="266700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2. 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本文在做语义不统一那一块并没有说明清楚，为什么代币地址会改变。甚至其实在他的说明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之</a:t>
            </a:r>
            <a:endParaRPr lang="zh-CN" altLang="en-US" sz="2000">
              <a:solidFill>
                <a:schemeClr val="tx1"/>
              </a:solidFill>
              <a:uFillTx/>
              <a:latin typeface="Times New Roman" panose="02020603050405020304"/>
              <a:ea typeface="仿宋" panose="02010609060101010101" pitchFamily="49" charset="-122"/>
            </a:endParaRPr>
          </a:p>
          <a:p>
            <a:pPr algn="l" defTabSz="266700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下，很多工作只需要围绕目标链来开展就好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了。</a:t>
            </a:r>
            <a:endParaRPr lang="zh-CN" altLang="en-US" sz="2000">
              <a:solidFill>
                <a:schemeClr val="tx1"/>
              </a:solidFill>
              <a:uFillTx/>
              <a:latin typeface="Times New Roman" panose="02020603050405020304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2416065"/>
            <a:ext cx="12192000" cy="2609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02758" y="2845571"/>
            <a:ext cx="3986483" cy="1482725"/>
            <a:chOff x="2682875" y="2071687"/>
            <a:chExt cx="3986483" cy="1482725"/>
          </a:xfrm>
        </p:grpSpPr>
        <p:sp>
          <p:nvSpPr>
            <p:cNvPr id="3" name="TextBox 1"/>
            <p:cNvSpPr txBox="1">
              <a:spLocks noChangeArrowheads="1"/>
            </p:cNvSpPr>
            <p:nvPr/>
          </p:nvSpPr>
          <p:spPr bwMode="auto">
            <a:xfrm>
              <a:off x="2682875" y="2311106"/>
              <a:ext cx="3525324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8F000B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THANKS</a:t>
              </a:r>
              <a:endPara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8F00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" name="空心弧 3"/>
            <p:cNvSpPr/>
            <p:nvPr/>
          </p:nvSpPr>
          <p:spPr bwMode="auto">
            <a:xfrm rot="7086271">
              <a:off x="5186633" y="2071687"/>
              <a:ext cx="1482725" cy="1482725"/>
            </a:xfrm>
            <a:prstGeom prst="blockArc">
              <a:avLst>
                <a:gd name="adj1" fmla="val 5502533"/>
                <a:gd name="adj2" fmla="val 1980318"/>
                <a:gd name="adj3" fmla="val 1053"/>
              </a:avLst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" name="等腰三角形 13"/>
          <p:cNvSpPr/>
          <p:nvPr/>
        </p:nvSpPr>
        <p:spPr>
          <a:xfrm flipV="1">
            <a:off x="5916353" y="4014699"/>
            <a:ext cx="359294" cy="20660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658250" y="2993692"/>
            <a:ext cx="6374027" cy="870616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 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论文背景</a:t>
            </a:r>
            <a:endParaRPr lang="zh-CN" altLang="en-US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跨链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桥接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93918" y="1770839"/>
            <a:ext cx="1970405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区块链网络</a:t>
            </a:r>
            <a:endParaRPr lang="zh-CN" altLang="en-US" sz="2800" b="1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8020" y="3334385"/>
            <a:ext cx="4422140" cy="2392045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668020" y="2295525"/>
            <a:ext cx="4422140" cy="103886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964" h="1636">
                <a:moveTo>
                  <a:pt x="1918" y="0"/>
                </a:moveTo>
                <a:lnTo>
                  <a:pt x="5063" y="0"/>
                </a:lnTo>
                <a:lnTo>
                  <a:pt x="5086" y="54"/>
                </a:lnTo>
                <a:cubicBezTo>
                  <a:pt x="5432" y="818"/>
                  <a:pt x="6124" y="1392"/>
                  <a:pt x="6963" y="1574"/>
                </a:cubicBezTo>
                <a:lnTo>
                  <a:pt x="6964" y="1575"/>
                </a:lnTo>
                <a:lnTo>
                  <a:pt x="6964" y="1636"/>
                </a:lnTo>
                <a:lnTo>
                  <a:pt x="0" y="1636"/>
                </a:lnTo>
                <a:lnTo>
                  <a:pt x="0" y="1578"/>
                </a:lnTo>
                <a:lnTo>
                  <a:pt x="18" y="1574"/>
                </a:lnTo>
                <a:cubicBezTo>
                  <a:pt x="857" y="1392"/>
                  <a:pt x="1549" y="818"/>
                  <a:pt x="1895" y="54"/>
                </a:cubicBezTo>
                <a:lnTo>
                  <a:pt x="1918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pic>
        <p:nvPicPr>
          <p:cNvPr id="25" name="图片 24" descr="binance-smart-chain-bsc-logo-9C34053D61-seeklogo.c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3599815"/>
            <a:ext cx="599440" cy="601980"/>
          </a:xfrm>
          <a:prstGeom prst="rect">
            <a:avLst/>
          </a:prstGeom>
        </p:spPr>
      </p:pic>
      <p:pic>
        <p:nvPicPr>
          <p:cNvPr id="27" name="图片 26" descr="linea-logo-png_seeklogo-5271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80" y="3599815"/>
            <a:ext cx="601980" cy="601980"/>
          </a:xfrm>
          <a:prstGeom prst="rect">
            <a:avLst/>
          </a:prstGeom>
        </p:spPr>
      </p:pic>
      <p:pic>
        <p:nvPicPr>
          <p:cNvPr id="28" name="图片 27" descr="solana-sol-logo-9AA58519FE-seeklogo.co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165" y="3599815"/>
            <a:ext cx="539115" cy="619760"/>
          </a:xfrm>
          <a:prstGeom prst="rect">
            <a:avLst/>
          </a:prstGeom>
        </p:spPr>
      </p:pic>
      <p:pic>
        <p:nvPicPr>
          <p:cNvPr id="29" name="图片 28" descr="polygon-matic-logo-1DFDA3A3A8-seeklogo.co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785" y="3599180"/>
            <a:ext cx="602615" cy="602615"/>
          </a:xfrm>
          <a:prstGeom prst="rect">
            <a:avLst/>
          </a:prstGeom>
        </p:spPr>
      </p:pic>
      <p:pic>
        <p:nvPicPr>
          <p:cNvPr id="30" name="图片 29" descr="okx_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735" y="4862830"/>
            <a:ext cx="610870" cy="343535"/>
          </a:xfrm>
          <a:prstGeom prst="rect">
            <a:avLst/>
          </a:prstGeom>
        </p:spPr>
      </p:pic>
      <p:pic>
        <p:nvPicPr>
          <p:cNvPr id="31" name="图片 30" descr="bitcoin-logo-6C69A9C2D8-seeklogo.co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0565" y="4822825"/>
            <a:ext cx="1826895" cy="383540"/>
          </a:xfrm>
          <a:prstGeom prst="rect">
            <a:avLst/>
          </a:prstGeom>
        </p:spPr>
      </p:pic>
      <p:pic>
        <p:nvPicPr>
          <p:cNvPr id="32" name="图片 31" descr="ethereum-logo-EC6CDBA45B-seeklogo.co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4785" y="4660900"/>
            <a:ext cx="622300" cy="622300"/>
          </a:xfrm>
          <a:prstGeom prst="rect">
            <a:avLst/>
          </a:prstGeom>
        </p:spPr>
      </p:pic>
      <p:pic>
        <p:nvPicPr>
          <p:cNvPr id="33" name="图片 32"/>
          <p:cNvPicPr/>
          <p:nvPr/>
        </p:nvPicPr>
        <p:blipFill>
          <a:blip r:embed="rId8"/>
          <a:stretch>
            <a:fillRect/>
          </a:stretch>
        </p:blipFill>
        <p:spPr>
          <a:xfrm>
            <a:off x="5286375" y="1771015"/>
            <a:ext cx="6413500" cy="395541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105728" y="6057582"/>
            <a:ext cx="119805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允许用户在不依赖不受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可信第三方的情况下在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不同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区块链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网络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之间转移代币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671310" y="1863408"/>
            <a:ext cx="8978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源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链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495925" y="4551998"/>
            <a:ext cx="19704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跨链中继器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799195" y="1863408"/>
            <a:ext cx="12553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目标链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2868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引发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 CCV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的原因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51480" y="1785303"/>
            <a:ext cx="628904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跨链漏洞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（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Cross-Chain Vulnerability, CCV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）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339590" y="2687320"/>
            <a:ext cx="3106420" cy="1692910"/>
            <a:chOff x="7226" y="4325"/>
            <a:chExt cx="4892" cy="2666"/>
          </a:xfrm>
        </p:grpSpPr>
        <p:sp>
          <p:nvSpPr>
            <p:cNvPr id="5" name="燕尾形箭头 4"/>
            <p:cNvSpPr/>
            <p:nvPr/>
          </p:nvSpPr>
          <p:spPr>
            <a:xfrm rot="18900000">
              <a:off x="7226" y="4966"/>
              <a:ext cx="2666" cy="1387"/>
            </a:xfrm>
            <a:prstGeom prst="notched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燕尾形箭头 5"/>
            <p:cNvSpPr/>
            <p:nvPr/>
          </p:nvSpPr>
          <p:spPr>
            <a:xfrm rot="13500000">
              <a:off x="10092" y="4965"/>
              <a:ext cx="2666" cy="1387"/>
            </a:xfrm>
            <a:prstGeom prst="notched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254885" y="4443730"/>
            <a:ext cx="30429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访问控制不完整性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94195" y="4443730"/>
            <a:ext cx="30429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跨链语义不一致性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87649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跨链漏洞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(跨链桥接合约可能会引入不完整的访问控制)</a:t>
            </a:r>
            <a:endParaRPr lang="en-US" altLang="zh-CN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1"/>
          <a:srcRect r="53607"/>
          <a:stretch>
            <a:fillRect/>
          </a:stretch>
        </p:blipFill>
        <p:spPr>
          <a:xfrm>
            <a:off x="958215" y="1388110"/>
            <a:ext cx="3385820" cy="49809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9460" y="1257935"/>
            <a:ext cx="71837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0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该合约部署在目标链上，为了防止中继者滥用权限，协议要求</a:t>
            </a:r>
            <a:r>
              <a:rPr lang="zh-CN" altLang="en-US" sz="20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多个签名者（例如，3个）对跨链请求进行签名确认</a:t>
            </a:r>
            <a:r>
              <a:rPr lang="zh-CN" altLang="en-US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，以确保交易的有效性。</a:t>
            </a:r>
            <a:endParaRPr lang="zh-CN" altLang="en-US" sz="20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32" name="图片 31" descr="ethereum-logo-EC6CDBA45B-seeklogo.c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180" y="2625725"/>
            <a:ext cx="601980" cy="601980"/>
          </a:xfrm>
          <a:prstGeom prst="rect">
            <a:avLst/>
          </a:prstGeom>
        </p:spPr>
      </p:pic>
      <p:pic>
        <p:nvPicPr>
          <p:cNvPr id="27" name="图片 26" descr="linea-logo-png_seeklogo-527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245" y="2625725"/>
            <a:ext cx="601980" cy="60198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8575675" y="2741295"/>
            <a:ext cx="1074420" cy="37020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531225" y="2425700"/>
            <a:ext cx="952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sz="20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10 </a:t>
            </a:r>
            <a:r>
              <a:rPr lang="en-US" sz="20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ETH</a:t>
            </a:r>
            <a:endParaRPr lang="en-US" sz="2000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7" name="图片 6" descr="用户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5480" y="2771775"/>
            <a:ext cx="602615" cy="6026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70855" y="2363470"/>
            <a:ext cx="952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用户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A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00270" y="2287270"/>
            <a:ext cx="6888480" cy="1289050"/>
          </a:xfrm>
          <a:prstGeom prst="rect">
            <a:avLst/>
          </a:prstGeom>
          <a:noFill/>
          <a:ln w="38100">
            <a:solidFill>
              <a:schemeClr val="tx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700270" y="3703320"/>
            <a:ext cx="6888480" cy="1289050"/>
          </a:xfrm>
          <a:prstGeom prst="rect">
            <a:avLst/>
          </a:prstGeom>
          <a:noFill/>
          <a:ln w="38100">
            <a:solidFill>
              <a:schemeClr val="tx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00270" y="3703320"/>
            <a:ext cx="14592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中继器签名</a:t>
            </a:r>
            <a:endParaRPr lang="zh-CN" altLang="en-US" sz="20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13" name="图片 12" descr="用户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5480" y="4091305"/>
            <a:ext cx="602615" cy="602615"/>
          </a:xfrm>
          <a:prstGeom prst="rect">
            <a:avLst/>
          </a:prstGeom>
        </p:spPr>
      </p:pic>
      <p:pic>
        <p:nvPicPr>
          <p:cNvPr id="14" name="图片 13" descr="用户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31610" y="4091305"/>
            <a:ext cx="602615" cy="602615"/>
          </a:xfrm>
          <a:prstGeom prst="rect">
            <a:avLst/>
          </a:prstGeom>
        </p:spPr>
      </p:pic>
      <p:pic>
        <p:nvPicPr>
          <p:cNvPr id="15" name="图片 14" descr="用户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17740" y="4091305"/>
            <a:ext cx="602615" cy="60261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103870" y="3823335"/>
            <a:ext cx="2722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用户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B Quota = 5 ETH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用户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C Quota = 3 ETH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用户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D Quota = 2 ETH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00270" y="5133975"/>
            <a:ext cx="6888480" cy="1289050"/>
          </a:xfrm>
          <a:prstGeom prst="rect">
            <a:avLst/>
          </a:prstGeom>
          <a:noFill/>
          <a:ln w="38100">
            <a:solidFill>
              <a:schemeClr val="tx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700270" y="5133975"/>
            <a:ext cx="14592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目标链验证</a:t>
            </a:r>
            <a:endParaRPr lang="zh-CN" altLang="en-US" sz="20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19" name="图片 18" descr="linea-logo-png_seeklogo-527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320" y="5584190"/>
            <a:ext cx="601980" cy="601980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>
            <a:off x="3152140" y="4783455"/>
            <a:ext cx="4340225" cy="91122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615903" y="5467809"/>
            <a:ext cx="34004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仅验证了签名数量！</a:t>
            </a:r>
            <a:endParaRPr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84074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跨链漏洞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(跨链桥接合约可能会引入跨链语义不一致)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1"/>
          <a:srcRect l="46393"/>
          <a:stretch>
            <a:fillRect/>
          </a:stretch>
        </p:blipFill>
        <p:spPr>
          <a:xfrm>
            <a:off x="431800" y="1388110"/>
            <a:ext cx="3912235" cy="49809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87235" y="1587500"/>
            <a:ext cx="24917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0xdAC17F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......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1ec7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455" y="1587500"/>
            <a:ext cx="398780" cy="398780"/>
          </a:xfrm>
          <a:prstGeom prst="rect">
            <a:avLst/>
          </a:prstGeom>
        </p:spPr>
      </p:pic>
      <p:pic>
        <p:nvPicPr>
          <p:cNvPr id="23" name="图片 22" descr="ethereum-logo-EC6CDBA45B-seeklogo.co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00" y="1815465"/>
            <a:ext cx="601980" cy="601980"/>
          </a:xfrm>
          <a:prstGeom prst="rect">
            <a:avLst/>
          </a:prstGeom>
        </p:spPr>
      </p:pic>
      <p:pic>
        <p:nvPicPr>
          <p:cNvPr id="24" name="图片 23" descr="linea-logo-png_seeklogo-5271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0330" y="1815465"/>
            <a:ext cx="601980" cy="601980"/>
          </a:xfrm>
          <a:prstGeom prst="rect">
            <a:avLst/>
          </a:prstGeom>
        </p:spPr>
      </p:pic>
      <p:sp>
        <p:nvSpPr>
          <p:cNvPr id="25" name="右箭头 24"/>
          <p:cNvSpPr/>
          <p:nvPr/>
        </p:nvSpPr>
        <p:spPr>
          <a:xfrm>
            <a:off x="6633210" y="1931035"/>
            <a:ext cx="3166745" cy="37020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682865" y="2226945"/>
            <a:ext cx="1071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10 USDT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278755" y="1337945"/>
            <a:ext cx="6080125" cy="1490980"/>
          </a:xfrm>
          <a:prstGeom prst="rect">
            <a:avLst/>
          </a:prstGeom>
          <a:noFill/>
          <a:ln w="38100">
            <a:solidFill>
              <a:schemeClr val="tx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2437765" y="2030730"/>
            <a:ext cx="2748915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293360" y="3133090"/>
            <a:ext cx="6080125" cy="1490980"/>
          </a:xfrm>
          <a:prstGeom prst="rect">
            <a:avLst/>
          </a:prstGeom>
          <a:noFill/>
          <a:ln w="38100">
            <a:solidFill>
              <a:schemeClr val="tx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727700" y="3306445"/>
            <a:ext cx="24917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0xdAC17F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......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1ec7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727700" y="4054475"/>
            <a:ext cx="24917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0x000000......0000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sp>
        <p:nvSpPr>
          <p:cNvPr id="34" name="环形箭头 33"/>
          <p:cNvSpPr/>
          <p:nvPr/>
        </p:nvSpPr>
        <p:spPr>
          <a:xfrm>
            <a:off x="7881620" y="3597910"/>
            <a:ext cx="979170" cy="979170"/>
          </a:xfrm>
          <a:prstGeom prst="circularArrow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Ins="71755"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754745" y="3531870"/>
            <a:ext cx="171450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攻击中继器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修改合约地址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110" y="3306445"/>
            <a:ext cx="398780" cy="398780"/>
          </a:xfrm>
          <a:prstGeom prst="rect">
            <a:avLst/>
          </a:prstGeom>
        </p:spPr>
      </p:pic>
      <p:pic>
        <p:nvPicPr>
          <p:cNvPr id="37" name="图片 36" descr="ethereum-logo-EC6CDBA45B-seeklogo.co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110" y="4054475"/>
            <a:ext cx="398780" cy="398780"/>
          </a:xfrm>
          <a:prstGeom prst="rect">
            <a:avLst/>
          </a:prstGeom>
        </p:spPr>
      </p:pic>
      <p:cxnSp>
        <p:nvCxnSpPr>
          <p:cNvPr id="38" name="直接箭头连接符 37"/>
          <p:cNvCxnSpPr/>
          <p:nvPr/>
        </p:nvCxnSpPr>
        <p:spPr>
          <a:xfrm flipH="1">
            <a:off x="2437765" y="3705225"/>
            <a:ext cx="2748915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060825" y="4647565"/>
            <a:ext cx="1125855" cy="103124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367020" y="5144453"/>
            <a:ext cx="590296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目标链上的智能合约并未仔细处理和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检查异常情况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相关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工作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028065" y="1532890"/>
          <a:ext cx="10136505" cy="4586355"/>
        </p:xfrm>
        <a:graphic>
          <a:graphicData uri="http://schemas.openxmlformats.org/drawingml/2006/table">
            <a:tbl>
              <a:tblPr firstRow="1">
                <a:tableStyleId>{98969D30-ED5A-497F-A329-AB4209B03287}</a:tableStyleId>
              </a:tblPr>
              <a:tblGrid>
                <a:gridCol w="2260600"/>
                <a:gridCol w="882015"/>
                <a:gridCol w="3615055"/>
                <a:gridCol w="3378835"/>
              </a:tblGrid>
              <a:tr h="554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工作</a:t>
                      </a:r>
                      <a:endParaRPr lang="zh-CN" altLang="en-US" sz="2400"/>
                    </a:p>
                  </a:txBody>
                  <a:tcPr anchor="ctr" anchorCtr="0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工具</a:t>
                      </a:r>
                      <a:endParaRPr lang="zh-CN" altLang="en-US" sz="2400"/>
                    </a:p>
                  </a:txBody>
                  <a:tcPr anchor="ctr" anchorCtr="0"/>
                </a:tc>
                <a:tc h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效果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10800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智能合约漏洞检测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静态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Oyente、MadMax、Securify、Zeus、Clairvoyance、SailFish、eTainter、SmartState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等</a:t>
                      </a:r>
                      <a:endParaRPr lang="zh-CN" altLang="en-US"/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Mythril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仅关注未保护的</a:t>
                      </a:r>
                      <a:r>
                        <a:rPr lang="zh-CN" altLang="en-US" b="1">
                          <a:solidFill>
                            <a:schemeClr val="tx2"/>
                          </a:solidFill>
                        </a:rPr>
                        <a:t>以太币提取和特定指令</a:t>
                      </a:r>
                      <a:r>
                        <a:rPr lang="zh-CN" altLang="en-US"/>
                        <a:t>。Ethainter、SPCon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和 AChecker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主要考虑访问控制策略或模型，但</a:t>
                      </a:r>
                      <a:r>
                        <a:rPr lang="zh-CN" altLang="en-US" b="1">
                          <a:solidFill>
                            <a:schemeClr val="tx2"/>
                          </a:solidFill>
                        </a:rPr>
                        <a:t>仅限于分析单个地址</a:t>
                      </a:r>
                      <a:r>
                        <a:rPr lang="zh-CN" altLang="en-US"/>
                        <a:t>的合约。因此，这些框架无法识别涉及多个地址的跨链桥的访问控制约束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1080000">
                <a:tc v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动态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ContractFuzzer、Harvey、Echidna、sFuzz、SMARTIAN、ItyFuzz</a:t>
                      </a:r>
                      <a:endParaRPr lang="zh-CN" altLang="en-US"/>
                    </a:p>
                  </a:txBody>
                  <a:tcPr anchor="ctr" anchorCtr="0"/>
                </a:tc>
                <a:tc vMerge="1">
                  <a:tcPr anchor="ctr" anchorCtr="0"/>
                </a:tc>
              </a:tr>
              <a:tr h="9360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跨链攻击检测</a:t>
                      </a:r>
                      <a:endParaRPr lang="zh-CN" altLang="en-US"/>
                    </a:p>
                  </a:txBody>
                  <a:tcPr anchor="ctr" anchorCtr="0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zkBridge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和 CrossLedger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主要是提供跨链</a:t>
                      </a:r>
                      <a:r>
                        <a:rPr lang="zh-CN" altLang="en-US" b="1">
                          <a:solidFill>
                            <a:schemeClr val="tx2"/>
                          </a:solidFill>
                        </a:rPr>
                        <a:t>安全设计组件</a:t>
                      </a:r>
                      <a:endParaRPr lang="zh-CN" altLang="en-US" b="1">
                        <a:solidFill>
                          <a:schemeClr val="tx2"/>
                        </a:solidFill>
                      </a:endParaRPr>
                    </a:p>
                  </a:txBody>
                  <a:tcPr anchor="ctr" anchorCtr="0"/>
                </a:tc>
              </a:tr>
              <a:tr h="936000">
                <a:tc vMerge="1">
                  <a:tcPr anchor="ctr" anchorCtr="0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Xscope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收集了不同区块链上</a:t>
                      </a:r>
                      <a:r>
                        <a:rPr lang="zh-CN" altLang="en-US" b="1">
                          <a:solidFill>
                            <a:schemeClr val="tx2"/>
                          </a:solidFill>
                        </a:rPr>
                        <a:t>现有攻击检测的交易和状态</a:t>
                      </a:r>
                      <a:r>
                        <a:rPr lang="zh-CN" altLang="en-US"/>
                        <a:t>，并提供了一组安全属性和模式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5.2.4"/>
</p:tagLst>
</file>

<file path=ppt/tags/tag10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11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12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13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14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15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16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17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18.xml><?xml version="1.0" encoding="utf-8"?>
<p:tagLst xmlns:p="http://schemas.openxmlformats.org/presentationml/2006/main">
  <p:tag name="TABLE_ENDDRAG_ORIGIN_RECT" val="798*365"/>
  <p:tag name="TABLE_ENDDRAG_RECT" val="80*120*798*365"/>
</p:tagLst>
</file>

<file path=ppt/tags/tag19.xml><?xml version="1.0" encoding="utf-8"?>
<p:tagLst xmlns:p="http://schemas.openxmlformats.org/presentationml/2006/main">
  <p:tag name="TABLE_ENDDRAG_ORIGIN_RECT" val="865*278"/>
  <p:tag name="TABLE_ENDDRAG_RECT" val="19*231*865*278"/>
</p:tagLst>
</file>

<file path=ppt/tags/tag2.xml><?xml version="1.0" encoding="utf-8"?>
<p:tagLst xmlns:p="http://schemas.openxmlformats.org/presentationml/2006/main">
  <p:tag name="ISLIDE.VECTOR" val="676fecc8-5938-4c2a-98aa-ea8df123951c"/>
</p:tagLst>
</file>

<file path=ppt/tags/tag20.xml><?xml version="1.0" encoding="utf-8"?>
<p:tagLst xmlns:p="http://schemas.openxmlformats.org/presentationml/2006/main">
  <p:tag name="TABLE_ENDDRAG_ORIGIN_RECT" val="865*278"/>
  <p:tag name="TABLE_ENDDRAG_RECT" val="19*231*865*278"/>
</p:tagLst>
</file>

<file path=ppt/tags/tag21.xml><?xml version="1.0" encoding="utf-8"?>
<p:tagLst xmlns:p="http://schemas.openxmlformats.org/presentationml/2006/main">
  <p:tag name="TABLE_ENDDRAG_ORIGIN_RECT" val="673*404"/>
  <p:tag name="TABLE_ENDDRAG_RECT" val="264*111*673*404"/>
</p:tagLst>
</file>

<file path=ppt/tags/tag22.xml><?xml version="1.0" encoding="utf-8"?>
<p:tagLst xmlns:p="http://schemas.openxmlformats.org/presentationml/2006/main">
  <p:tag name="TABLE_ENDDRAG_ORIGIN_RECT" val="673*404"/>
  <p:tag name="TABLE_ENDDRAG_RECT" val="264*111*673*404"/>
</p:tagLst>
</file>

<file path=ppt/tags/tag23.xml><?xml version="1.0" encoding="utf-8"?>
<p:tagLst xmlns:p="http://schemas.openxmlformats.org/presentationml/2006/main">
  <p:tag name="TABLE_ENDDRAG_ORIGIN_RECT" val="673*404"/>
  <p:tag name="TABLE_ENDDRAG_RECT" val="264*111*673*404"/>
</p:tagLst>
</file>

<file path=ppt/tags/tag24.xml><?xml version="1.0" encoding="utf-8"?>
<p:tagLst xmlns:p="http://schemas.openxmlformats.org/presentationml/2006/main">
  <p:tag name="TABLE_ENDDRAG_ORIGIN_RECT" val="673*404"/>
  <p:tag name="TABLE_ENDDRAG_RECT" val="264*111*673*404"/>
</p:tagLst>
</file>

<file path=ppt/tags/tag25.xml><?xml version="1.0" encoding="utf-8"?>
<p:tagLst xmlns:p="http://schemas.openxmlformats.org/presentationml/2006/main">
  <p:tag name="TABLE_ENDDRAG_ORIGIN_RECT" val="660*321"/>
  <p:tag name="TABLE_ENDDRAG_RECT" val="455*116*660*321"/>
</p:tagLst>
</file>

<file path=ppt/tags/tag26.xml><?xml version="1.0" encoding="utf-8"?>
<p:tagLst xmlns:p="http://schemas.openxmlformats.org/presentationml/2006/main">
  <p:tag name="TABLE_ENDDRAG_ORIGIN_RECT" val="850*90"/>
  <p:tag name="TABLE_ENDDRAG_RECT" val="54*142*850*90"/>
</p:tagLst>
</file>

<file path=ppt/tags/tag27.xml><?xml version="1.0" encoding="utf-8"?>
<p:tagLst xmlns:p="http://schemas.openxmlformats.org/presentationml/2006/main">
  <p:tag name="KSO_WPP_MARK_KEY" val="a7434036-44ef-426b-92c2-efc6cff37563"/>
  <p:tag name="RESOURCE_RECORD_KEY" val="{&quot;29&quot;:[50000076]}"/>
  <p:tag name="COMMONDATA" val="eyJoZGlkIjoiOTczMjNhMjYzNTFkZDQ4YzQzMGMxNWI1MjM0YjA5YjEifQ=="/>
  <p:tag name="commondata" val="eyJoZGlkIjoiZTZkNWJjMzAzOWI0ZWI4YWE0OWNmMzkyOGEzMTc1MjMifQ=="/>
  <p:tag name="resource_record_key" val="{&quot;29&quot;:[50000076,50000162]}"/>
</p:tagLst>
</file>

<file path=ppt/tags/tag3.xml><?xml version="1.0" encoding="utf-8"?>
<p:tagLst xmlns:p="http://schemas.openxmlformats.org/presentationml/2006/main">
  <p:tag name="ISLIDE.VECTOR" val="676fecc8-5938-4c2a-98aa-ea8df123951c"/>
</p:tagLst>
</file>

<file path=ppt/tags/tag4.xml><?xml version="1.0" encoding="utf-8"?>
<p:tagLst xmlns:p="http://schemas.openxmlformats.org/presentationml/2006/main">
  <p:tag name="TABLE_ENDDRAG_ORIGIN_RECT" val="491*90"/>
  <p:tag name="TABLE_ENDDRAG_RECT" val="125*416*491*90"/>
</p:tagLst>
</file>

<file path=ppt/tags/tag5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6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7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8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9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heme/theme1.xml><?xml version="1.0" encoding="utf-8"?>
<a:theme xmlns:a="http://schemas.openxmlformats.org/drawingml/2006/main" name="1_Office 主题​​">
  <a:themeElements>
    <a:clrScheme name="自定义 2">
      <a:dk1>
        <a:sysClr val="windowText" lastClr="000000"/>
      </a:dk1>
      <a:lt1>
        <a:sysClr val="window" lastClr="FFFFFF"/>
      </a:lt1>
      <a:dk2>
        <a:srgbClr val="C00000"/>
      </a:dk2>
      <a:lt2>
        <a:srgbClr val="E7E6E6"/>
      </a:lt2>
      <a:accent1>
        <a:srgbClr val="3399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1F3864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>
        <a:spAutoFit/>
      </a:bodyPr>
      <a:lstStyle>
        <a:defPPr defTabSz="266700">
          <a:defRPr lang="zh-CN" altLang="en-US" sz="2000" b="1">
            <a:solidFill>
              <a:srgbClr val="FF0000"/>
            </a:solidFill>
            <a:latin typeface="Times New Roman" panose="02020603050405020304"/>
            <a:ea typeface="仿宋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北京大学">
      <a:dk1>
        <a:srgbClr val="333333"/>
      </a:dk1>
      <a:lt1>
        <a:srgbClr val="FFFFFF"/>
      </a:lt1>
      <a:dk2>
        <a:srgbClr val="538135"/>
      </a:dk2>
      <a:lt2>
        <a:srgbClr val="538135"/>
      </a:lt2>
      <a:accent1>
        <a:srgbClr val="8F000B"/>
      </a:accent1>
      <a:accent2>
        <a:srgbClr val="700005"/>
      </a:accent2>
      <a:accent3>
        <a:srgbClr val="AC0000"/>
      </a:accent3>
      <a:accent4>
        <a:srgbClr val="538135"/>
      </a:accent4>
      <a:accent5>
        <a:srgbClr val="538135"/>
      </a:accent5>
      <a:accent6>
        <a:srgbClr val="538135"/>
      </a:accent6>
      <a:hlink>
        <a:srgbClr val="538135"/>
      </a:hlink>
      <a:folHlink>
        <a:srgbClr val="53813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7748</Words>
  <Application>WPS 演示</Application>
  <PresentationFormat>宽屏</PresentationFormat>
  <Paragraphs>846</Paragraphs>
  <Slides>32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57" baseType="lpstr">
      <vt:lpstr>Arial</vt:lpstr>
      <vt:lpstr>宋体</vt:lpstr>
      <vt:lpstr>Wingdings</vt:lpstr>
      <vt:lpstr>Times New Roman</vt:lpstr>
      <vt:lpstr>仿宋</vt:lpstr>
      <vt:lpstr>思源黑体 CN Normal</vt:lpstr>
      <vt:lpstr>黑体</vt:lpstr>
      <vt:lpstr>书体坊安景臣钢笔行书</vt:lpstr>
      <vt:lpstr>思源宋体 CN Heavy</vt:lpstr>
      <vt:lpstr>Alibaba Sans Medium</vt:lpstr>
      <vt:lpstr>微软雅黑</vt:lpstr>
      <vt:lpstr>华文细黑</vt:lpstr>
      <vt:lpstr>等线</vt:lpstr>
      <vt:lpstr>Times New Roman</vt:lpstr>
      <vt:lpstr>Arial Unicode MS</vt:lpstr>
      <vt:lpstr>等线 Light</vt:lpstr>
      <vt:lpstr>Cambria Math</vt:lpstr>
      <vt:lpstr>katex_main</vt:lpstr>
      <vt:lpstr>Calibri</vt:lpstr>
      <vt:lpstr>Calibri</vt:lpstr>
      <vt:lpstr>Segoe Print</vt:lpstr>
      <vt:lpstr>Calibri Light</vt:lpstr>
      <vt:lpstr>Raleway</vt:lpstr>
      <vt:lpstr>1_Office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DIFFERENCE·</dc:creator>
  <cp:lastModifiedBy>流竹筠雅</cp:lastModifiedBy>
  <cp:revision>1040</cp:revision>
  <dcterms:created xsi:type="dcterms:W3CDTF">2021-10-18T04:47:00Z</dcterms:created>
  <dcterms:modified xsi:type="dcterms:W3CDTF">2024-10-16T10:12:39Z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B101C88D2D834E5ABD5530B8F75DD235</vt:lpwstr>
  </property>
  <property fmtid="{D5CDD505-2E9C-101B-9397-08002B2CF9AE}" pid="3" name="KSOProductBuildVer">
    <vt:lpwstr>2052-12.1.0.18276</vt:lpwstr>
  </property>
</Properties>
</file>