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8F9F-D476-4261-AA04-56BE063CB61B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C92DD-C276-4D62-8970-CCCF0BCF48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058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C92DD-C276-4D62-8970-CCCF0BCF481A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08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EA0BFB-5F08-4DD2-A3EB-A19CD6926C2F}" type="datetime1">
              <a:rPr lang="bg-BG" smtClean="0"/>
              <a:t>28.5.2015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C701D7-F79A-4AD2-BCD7-BCA0228EDA76}" type="datetime1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F3FD6-446C-4619-B4B9-396F898CB889}" type="datetime1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0A021F-0FFF-427C-9102-10096D79E87A}" type="datetime1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8A8886-7393-4B8B-BFFA-35E1363154F3}" type="datetime1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DEB185-112C-4C6B-86CE-64849EF9E352}" type="datetime1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ABB677-5A3C-49C1-98B6-2E8FDB827F9A}" type="datetime1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8B0A99-A189-4915-AEA6-1F20C30A4FD6}" type="datetime1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8CB7E9-47EA-4D05-B88D-38D0EAD0FD6A}" type="datetime1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E569A3-D657-4228-A775-A5497D1DEAFD}" type="datetime1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B751F6-452E-4328-A277-93E16A2A88D2}" type="datetime1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FA3AA-1919-41FB-BA7B-8A015E07117E}" type="datetime1">
              <a:rPr lang="bg-BG" smtClean="0"/>
              <a:t>28.5.2015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Created by Team "Benning"</a:t>
            </a:r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CCDC454-2062-4595-A84D-AC100625FC0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8199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2"/>
                </a:solidFill>
              </a:rPr>
              <a:t>Project name: Tennis</a:t>
            </a:r>
            <a:endParaRPr lang="bg-BG" sz="40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204864"/>
            <a:ext cx="4680521" cy="2929880"/>
          </a:xfrm>
        </p:spPr>
        <p:txBody>
          <a:bodyPr/>
          <a:lstStyle/>
          <a:p>
            <a:pPr algn="l"/>
            <a:r>
              <a:rPr lang="en-US" dirty="0" smtClean="0"/>
              <a:t>Purpose:</a:t>
            </a:r>
          </a:p>
          <a:p>
            <a:pPr marL="457200" indent="-457200" algn="l">
              <a:buSzPct val="83000"/>
              <a:buFont typeface="Wingdings" panose="05000000000000000000" pitchFamily="2" charset="2"/>
              <a:buChar char="v"/>
            </a:pPr>
            <a:r>
              <a:rPr lang="en-US" dirty="0" smtClean="0"/>
              <a:t>Development of C#-based games optional</a:t>
            </a:r>
          </a:p>
          <a:p>
            <a:pPr marL="457200" indent="-457200" algn="l">
              <a:buSzPct val="83000"/>
              <a:buFont typeface="Wingdings" panose="05000000000000000000" pitchFamily="2" charset="2"/>
              <a:buChar char="v"/>
            </a:pPr>
            <a:r>
              <a:rPr lang="en-US" dirty="0" smtClean="0"/>
              <a:t>Developing skills in teamwork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91" y="2708920"/>
            <a:ext cx="3638209" cy="232092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93319" y="6381328"/>
            <a:ext cx="2350681" cy="365125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Created by Team "Benning</a:t>
            </a:r>
            <a:r>
              <a:rPr lang="en-US" dirty="0" smtClean="0"/>
              <a:t>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2276872"/>
            <a:ext cx="7715200" cy="3730419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Team members:</a:t>
            </a:r>
          </a:p>
          <a:p>
            <a:r>
              <a:rPr lang="en-US" dirty="0" err="1" smtClean="0"/>
              <a:t>Iskra</a:t>
            </a:r>
            <a:r>
              <a:rPr lang="en-US" dirty="0" smtClean="0"/>
              <a:t> </a:t>
            </a:r>
            <a:r>
              <a:rPr lang="en-US" dirty="0" err="1" smtClean="0"/>
              <a:t>Nikolova</a:t>
            </a:r>
            <a:endParaRPr lang="en-US" dirty="0" smtClean="0"/>
          </a:p>
          <a:p>
            <a:r>
              <a:rPr lang="en-US" dirty="0" err="1" smtClean="0"/>
              <a:t>Lyubomir</a:t>
            </a:r>
            <a:r>
              <a:rPr lang="en-US" dirty="0" smtClean="0"/>
              <a:t> </a:t>
            </a:r>
            <a:r>
              <a:rPr lang="en-US" dirty="0" err="1" smtClean="0"/>
              <a:t>Mladenov</a:t>
            </a:r>
            <a:endParaRPr lang="en-US" dirty="0" smtClean="0"/>
          </a:p>
          <a:p>
            <a:r>
              <a:rPr lang="en-US" dirty="0" smtClean="0"/>
              <a:t>Adrian </a:t>
            </a:r>
            <a:r>
              <a:rPr lang="en-US" dirty="0" err="1" smtClean="0"/>
              <a:t>Yordanov</a:t>
            </a:r>
            <a:endParaRPr lang="en-US" dirty="0" smtClean="0"/>
          </a:p>
          <a:p>
            <a:r>
              <a:rPr lang="en-US" dirty="0" smtClean="0"/>
              <a:t>Alexander </a:t>
            </a:r>
            <a:r>
              <a:rPr lang="en-US" dirty="0" err="1" smtClean="0"/>
              <a:t>Kolarov</a:t>
            </a:r>
            <a:endParaRPr lang="en-US" dirty="0" smtClean="0"/>
          </a:p>
          <a:p>
            <a:r>
              <a:rPr lang="en-US" dirty="0" smtClean="0"/>
              <a:t>Lukas </a:t>
            </a:r>
            <a:r>
              <a:rPr lang="en-US" dirty="0" err="1" smtClean="0"/>
              <a:t>Kovalik</a:t>
            </a:r>
            <a:endParaRPr lang="en-US" dirty="0" smtClean="0"/>
          </a:p>
          <a:p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Garov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93319" y="6381328"/>
            <a:ext cx="2350681" cy="365125"/>
          </a:xfrm>
        </p:spPr>
        <p:txBody>
          <a:bodyPr/>
          <a:lstStyle/>
          <a:p>
            <a:r>
              <a:rPr lang="en-US" sz="1100" dirty="0" smtClean="0"/>
              <a:t>Created by Team "Benning"</a:t>
            </a:r>
            <a:endParaRPr lang="bg-BG" sz="1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en-US" dirty="0" smtClean="0"/>
              <a:t>Team name: Benning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5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n-US" dirty="0" smtClean="0"/>
              <a:t>Development of game: whole team</a:t>
            </a:r>
          </a:p>
          <a:p>
            <a:r>
              <a:rPr lang="en-US" dirty="0" smtClean="0"/>
              <a:t>Concept </a:t>
            </a:r>
            <a:r>
              <a:rPr lang="en-US" dirty="0"/>
              <a:t>about the </a:t>
            </a:r>
            <a:r>
              <a:rPr lang="en-US" dirty="0" smtClean="0"/>
              <a:t>game: </a:t>
            </a:r>
            <a:r>
              <a:rPr lang="en-US" dirty="0" err="1" smtClean="0"/>
              <a:t>Lyubomir</a:t>
            </a:r>
            <a:r>
              <a:rPr lang="en-US" dirty="0" smtClean="0"/>
              <a:t> </a:t>
            </a:r>
            <a:r>
              <a:rPr lang="en-US" dirty="0" err="1" smtClean="0"/>
              <a:t>Mladenov</a:t>
            </a:r>
            <a:endParaRPr lang="en-US" dirty="0" smtClean="0"/>
          </a:p>
          <a:p>
            <a:r>
              <a:rPr lang="en-US" dirty="0" smtClean="0"/>
              <a:t>Functionality: </a:t>
            </a:r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Garov</a:t>
            </a:r>
            <a:r>
              <a:rPr lang="en-US" dirty="0" smtClean="0"/>
              <a:t> and Alexander </a:t>
            </a:r>
            <a:r>
              <a:rPr lang="en-US" dirty="0" err="1" smtClean="0"/>
              <a:t>Kolarov</a:t>
            </a:r>
            <a:endParaRPr lang="en-US" dirty="0" smtClean="0"/>
          </a:p>
          <a:p>
            <a:r>
              <a:rPr lang="en-US" dirty="0"/>
              <a:t>Formatting </a:t>
            </a:r>
            <a:r>
              <a:rPr lang="en-US" dirty="0" smtClean="0"/>
              <a:t>Aids: Adrian </a:t>
            </a:r>
            <a:r>
              <a:rPr lang="en-US" dirty="0" err="1" smtClean="0"/>
              <a:t>Yordanov</a:t>
            </a:r>
            <a:endParaRPr lang="en-US" dirty="0" smtClean="0"/>
          </a:p>
          <a:p>
            <a:r>
              <a:rPr lang="en-US" dirty="0"/>
              <a:t>Design and </a:t>
            </a:r>
            <a:r>
              <a:rPr lang="en-US" dirty="0" smtClean="0"/>
              <a:t>layout: </a:t>
            </a:r>
            <a:r>
              <a:rPr lang="en-US" dirty="0" err="1" smtClean="0"/>
              <a:t>Iskra</a:t>
            </a:r>
            <a:r>
              <a:rPr lang="en-US" dirty="0" smtClean="0"/>
              <a:t> </a:t>
            </a:r>
            <a:r>
              <a:rPr lang="en-US" dirty="0" err="1" smtClean="0"/>
              <a:t>Nikolova</a:t>
            </a:r>
            <a:r>
              <a:rPr lang="en-US" dirty="0" smtClean="0"/>
              <a:t> and Lukas </a:t>
            </a:r>
            <a:r>
              <a:rPr lang="en-US" dirty="0" err="1" smtClean="0"/>
              <a:t>Kovalik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8573" y="6381328"/>
            <a:ext cx="2350681" cy="365125"/>
          </a:xfrm>
        </p:spPr>
        <p:txBody>
          <a:bodyPr/>
          <a:lstStyle/>
          <a:p>
            <a:r>
              <a:rPr lang="en-US" sz="1100" dirty="0" smtClean="0"/>
              <a:t>Created by Team "Benning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</a:t>
            </a:r>
            <a:r>
              <a:rPr lang="en-US" dirty="0"/>
              <a:t>of team </a:t>
            </a:r>
            <a:r>
              <a:rPr lang="en-US" dirty="0" smtClean="0"/>
              <a:t>members: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16" y="4834678"/>
            <a:ext cx="2419236" cy="15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</TotalTime>
  <Words>94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Project name: Tennis</vt:lpstr>
      <vt:lpstr>Team name: Benning</vt:lpstr>
      <vt:lpstr>Contribution of team members: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Lubo</dc:creator>
  <cp:lastModifiedBy>Lubo</cp:lastModifiedBy>
  <cp:revision>8</cp:revision>
  <dcterms:created xsi:type="dcterms:W3CDTF">2015-05-28T09:40:10Z</dcterms:created>
  <dcterms:modified xsi:type="dcterms:W3CDTF">2015-05-28T12:35:53Z</dcterms:modified>
</cp:coreProperties>
</file>