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5" r:id="rId6"/>
    <p:sldId id="303" r:id="rId7"/>
    <p:sldId id="301" r:id="rId8"/>
    <p:sldId id="302" r:id="rId9"/>
    <p:sldId id="304" r:id="rId10"/>
    <p:sldId id="300" r:id="rId11"/>
    <p:sldId id="307" r:id="rId12"/>
    <p:sldId id="308" r:id="rId13"/>
    <p:sldId id="30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81AC2E-A872-4101-9CC3-2ED08C71B3C4}">
          <p14:sldIdLst>
            <p14:sldId id="298"/>
            <p14:sldId id="305"/>
            <p14:sldId id="303"/>
            <p14:sldId id="301"/>
            <p14:sldId id="302"/>
            <p14:sldId id="304"/>
          </p14:sldIdLst>
        </p14:section>
        <p14:section name="Untitled Section" id="{A293C8DF-3815-4F57-914E-076BC148A59E}">
          <p14:sldIdLst>
            <p14:sldId id="300"/>
            <p14:sldId id="307"/>
            <p14:sldId id="308"/>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B200F6-FCE9-4DF8-9D43-164662CA8991}" v="5794" dt="2021-12-18T04:55:48.9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19" autoAdjust="0"/>
  </p:normalViewPr>
  <p:slideViewPr>
    <p:cSldViewPr snapToGrid="0">
      <p:cViewPr varScale="1">
        <p:scale>
          <a:sx n="105" d="100"/>
          <a:sy n="105" d="100"/>
        </p:scale>
        <p:origin x="12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Chenxi (Operations &amp; Technology)" userId="956e10e5-b231-43fe-aa50-2a511849209a" providerId="ADAL" clId="{0BB200F6-FCE9-4DF8-9D43-164662CA8991}"/>
    <pc:docChg chg="undo redo custSel addSld delSld modSld sldOrd addSection delSection modSection">
      <pc:chgData name="Liu, Chenxi (Operations &amp; Technology)" userId="956e10e5-b231-43fe-aa50-2a511849209a" providerId="ADAL" clId="{0BB200F6-FCE9-4DF8-9D43-164662CA8991}" dt="2021-12-18T15:21:25.984" v="14927" actId="20577"/>
      <pc:docMkLst>
        <pc:docMk/>
      </pc:docMkLst>
      <pc:sldChg chg="modSp mod">
        <pc:chgData name="Liu, Chenxi (Operations &amp; Technology)" userId="956e10e5-b231-43fe-aa50-2a511849209a" providerId="ADAL" clId="{0BB200F6-FCE9-4DF8-9D43-164662CA8991}" dt="2021-12-04T19:03:04.700" v="238" actId="1076"/>
        <pc:sldMkLst>
          <pc:docMk/>
          <pc:sldMk cId="193143965" sldId="298"/>
        </pc:sldMkLst>
        <pc:picChg chg="mod">
          <ac:chgData name="Liu, Chenxi (Operations &amp; Technology)" userId="956e10e5-b231-43fe-aa50-2a511849209a" providerId="ADAL" clId="{0BB200F6-FCE9-4DF8-9D43-164662CA8991}" dt="2021-12-04T19:03:04.700" v="238" actId="1076"/>
          <ac:picMkLst>
            <pc:docMk/>
            <pc:sldMk cId="193143965" sldId="298"/>
            <ac:picMk id="4" creationId="{65810330-F0B5-43C9-BC34-094FFB5C0529}"/>
          </ac:picMkLst>
        </pc:picChg>
      </pc:sldChg>
      <pc:sldChg chg="addSp delSp modSp mod ord modClrScheme addAnim modAnim setClrOvrMap delDesignElem chgLayout">
        <pc:chgData name="Liu, Chenxi (Operations &amp; Technology)" userId="956e10e5-b231-43fe-aa50-2a511849209a" providerId="ADAL" clId="{0BB200F6-FCE9-4DF8-9D43-164662CA8991}" dt="2021-12-17T01:53:53.048" v="8843" actId="20577"/>
        <pc:sldMkLst>
          <pc:docMk/>
          <pc:sldMk cId="2933514334" sldId="300"/>
        </pc:sldMkLst>
        <pc:spChg chg="mod ord">
          <ac:chgData name="Liu, Chenxi (Operations &amp; Technology)" userId="956e10e5-b231-43fe-aa50-2a511849209a" providerId="ADAL" clId="{0BB200F6-FCE9-4DF8-9D43-164662CA8991}" dt="2021-12-12T15:51:04.525" v="4643" actId="27636"/>
          <ac:spMkLst>
            <pc:docMk/>
            <pc:sldMk cId="2933514334" sldId="300"/>
            <ac:spMk id="2" creationId="{75AC86D3-8FD1-4F47-A319-7D0542E48B2F}"/>
          </ac:spMkLst>
        </pc:spChg>
        <pc:spChg chg="add del mod">
          <ac:chgData name="Liu, Chenxi (Operations &amp; Technology)" userId="956e10e5-b231-43fe-aa50-2a511849209a" providerId="ADAL" clId="{0BB200F6-FCE9-4DF8-9D43-164662CA8991}" dt="2021-12-12T15:38:31.223" v="4442"/>
          <ac:spMkLst>
            <pc:docMk/>
            <pc:sldMk cId="2933514334" sldId="300"/>
            <ac:spMk id="4" creationId="{CD6B4B7B-D14A-406C-9C98-DC0D336496F6}"/>
          </ac:spMkLst>
        </pc:spChg>
        <pc:spChg chg="add del mod ord">
          <ac:chgData name="Liu, Chenxi (Operations &amp; Technology)" userId="956e10e5-b231-43fe-aa50-2a511849209a" providerId="ADAL" clId="{0BB200F6-FCE9-4DF8-9D43-164662CA8991}" dt="2021-12-09T23:31:19.044" v="3934" actId="700"/>
          <ac:spMkLst>
            <pc:docMk/>
            <pc:sldMk cId="2933514334" sldId="300"/>
            <ac:spMk id="5" creationId="{B724BAFC-588E-4BB1-B3CD-DF170AA937BD}"/>
          </ac:spMkLst>
        </pc:spChg>
        <pc:spChg chg="add del mod ord">
          <ac:chgData name="Liu, Chenxi (Operations &amp; Technology)" userId="956e10e5-b231-43fe-aa50-2a511849209a" providerId="ADAL" clId="{0BB200F6-FCE9-4DF8-9D43-164662CA8991}" dt="2021-12-12T15:50:44.417" v="4637" actId="478"/>
          <ac:spMkLst>
            <pc:docMk/>
            <pc:sldMk cId="2933514334" sldId="300"/>
            <ac:spMk id="6" creationId="{92D681AD-3288-455E-901B-83D51D60BC52}"/>
          </ac:spMkLst>
        </pc:spChg>
        <pc:spChg chg="add del mod ord">
          <ac:chgData name="Liu, Chenxi (Operations &amp; Technology)" userId="956e10e5-b231-43fe-aa50-2a511849209a" providerId="ADAL" clId="{0BB200F6-FCE9-4DF8-9D43-164662CA8991}" dt="2021-12-10T20:18:50.185" v="4306"/>
          <ac:spMkLst>
            <pc:docMk/>
            <pc:sldMk cId="2933514334" sldId="300"/>
            <ac:spMk id="7" creationId="{E410CA98-9129-408F-9675-D7D4360819E2}"/>
          </ac:spMkLst>
        </pc:spChg>
        <pc:spChg chg="add del mod ord">
          <ac:chgData name="Liu, Chenxi (Operations &amp; Technology)" userId="956e10e5-b231-43fe-aa50-2a511849209a" providerId="ADAL" clId="{0BB200F6-FCE9-4DF8-9D43-164662CA8991}" dt="2021-12-10T20:18:47.032" v="4304" actId="478"/>
          <ac:spMkLst>
            <pc:docMk/>
            <pc:sldMk cId="2933514334" sldId="300"/>
            <ac:spMk id="8" creationId="{C0E15BE4-57D0-4E61-AB3C-8412132CA5D2}"/>
          </ac:spMkLst>
        </pc:spChg>
        <pc:spChg chg="add del mod ord">
          <ac:chgData name="Liu, Chenxi (Operations &amp; Technology)" userId="956e10e5-b231-43fe-aa50-2a511849209a" providerId="ADAL" clId="{0BB200F6-FCE9-4DF8-9D43-164662CA8991}" dt="2021-12-10T20:18:48.172" v="4305" actId="478"/>
          <ac:spMkLst>
            <pc:docMk/>
            <pc:sldMk cId="2933514334" sldId="300"/>
            <ac:spMk id="9" creationId="{D9A195EE-D4BA-40D8-83C4-7FAA3A23530F}"/>
          </ac:spMkLst>
        </pc:spChg>
        <pc:spChg chg="add del mod">
          <ac:chgData name="Liu, Chenxi (Operations &amp; Technology)" userId="956e10e5-b231-43fe-aa50-2a511849209a" providerId="ADAL" clId="{0BB200F6-FCE9-4DF8-9D43-164662CA8991}" dt="2021-12-12T15:32:34.516" v="4431"/>
          <ac:spMkLst>
            <pc:docMk/>
            <pc:sldMk cId="2933514334" sldId="300"/>
            <ac:spMk id="13" creationId="{DAE985BD-999F-4157-927D-C4B26D925595}"/>
          </ac:spMkLst>
        </pc:spChg>
        <pc:spChg chg="add mod">
          <ac:chgData name="Liu, Chenxi (Operations &amp; Technology)" userId="956e10e5-b231-43fe-aa50-2a511849209a" providerId="ADAL" clId="{0BB200F6-FCE9-4DF8-9D43-164662CA8991}" dt="2021-12-17T01:53:53.048" v="8843" actId="20577"/>
          <ac:spMkLst>
            <pc:docMk/>
            <pc:sldMk cId="2933514334" sldId="300"/>
            <ac:spMk id="16" creationId="{08FB056B-5771-4BB7-812A-07A221937107}"/>
          </ac:spMkLst>
        </pc:spChg>
        <pc:spChg chg="add del">
          <ac:chgData name="Liu, Chenxi (Operations &amp; Technology)" userId="956e10e5-b231-43fe-aa50-2a511849209a" providerId="ADAL" clId="{0BB200F6-FCE9-4DF8-9D43-164662CA8991}" dt="2021-12-10T20:19:24.436" v="4315" actId="26606"/>
          <ac:spMkLst>
            <pc:docMk/>
            <pc:sldMk cId="2933514334" sldId="300"/>
            <ac:spMk id="16" creationId="{39E3965E-AC41-4711-9D10-E25ABB132D86}"/>
          </ac:spMkLst>
        </pc:spChg>
        <pc:spChg chg="add del">
          <ac:chgData name="Liu, Chenxi (Operations &amp; Technology)" userId="956e10e5-b231-43fe-aa50-2a511849209a" providerId="ADAL" clId="{0BB200F6-FCE9-4DF8-9D43-164662CA8991}" dt="2021-12-10T20:19:24.436" v="4315" actId="26606"/>
          <ac:spMkLst>
            <pc:docMk/>
            <pc:sldMk cId="2933514334" sldId="300"/>
            <ac:spMk id="20" creationId="{B4D0E555-16F6-44D0-BF56-AF5FF5BDE9D6}"/>
          </ac:spMkLst>
        </pc:spChg>
        <pc:spChg chg="add del">
          <ac:chgData name="Liu, Chenxi (Operations &amp; Technology)" userId="956e10e5-b231-43fe-aa50-2a511849209a" providerId="ADAL" clId="{0BB200F6-FCE9-4DF8-9D43-164662CA8991}" dt="2021-12-10T20:19:24.436" v="4315" actId="26606"/>
          <ac:spMkLst>
            <pc:docMk/>
            <pc:sldMk cId="2933514334" sldId="300"/>
            <ac:spMk id="22" creationId="{8117041D-1A7B-4ECA-AB68-3CFDB6726B8E}"/>
          </ac:spMkLst>
        </pc:spChg>
        <pc:spChg chg="add del">
          <ac:chgData name="Liu, Chenxi (Operations &amp; Technology)" userId="956e10e5-b231-43fe-aa50-2a511849209a" providerId="ADAL" clId="{0BB200F6-FCE9-4DF8-9D43-164662CA8991}" dt="2021-12-10T20:19:20.545" v="4312" actId="26606"/>
          <ac:spMkLst>
            <pc:docMk/>
            <pc:sldMk cId="2933514334" sldId="300"/>
            <ac:spMk id="29" creationId="{39E3965E-AC41-4711-9D10-E25ABB132D86}"/>
          </ac:spMkLst>
        </pc:spChg>
        <pc:spChg chg="add del">
          <ac:chgData name="Liu, Chenxi (Operations &amp; Technology)" userId="956e10e5-b231-43fe-aa50-2a511849209a" providerId="ADAL" clId="{0BB200F6-FCE9-4DF8-9D43-164662CA8991}" dt="2021-12-10T20:19:20.545" v="4312" actId="26606"/>
          <ac:spMkLst>
            <pc:docMk/>
            <pc:sldMk cId="2933514334" sldId="300"/>
            <ac:spMk id="33" creationId="{34461041-8413-4023-ABA7-9E499B0AD995}"/>
          </ac:spMkLst>
        </pc:spChg>
        <pc:spChg chg="add del">
          <ac:chgData name="Liu, Chenxi (Operations &amp; Technology)" userId="956e10e5-b231-43fe-aa50-2a511849209a" providerId="ADAL" clId="{0BB200F6-FCE9-4DF8-9D43-164662CA8991}" dt="2021-12-10T20:19:20.545" v="4312" actId="26606"/>
          <ac:spMkLst>
            <pc:docMk/>
            <pc:sldMk cId="2933514334" sldId="300"/>
            <ac:spMk id="37" creationId="{53B4A494-ED20-47DD-A927-05EA273B0F1F}"/>
          </ac:spMkLst>
        </pc:spChg>
        <pc:spChg chg="add del">
          <ac:chgData name="Liu, Chenxi (Operations &amp; Technology)" userId="956e10e5-b231-43fe-aa50-2a511849209a" providerId="ADAL" clId="{0BB200F6-FCE9-4DF8-9D43-164662CA8991}" dt="2021-12-10T20:19:24.416" v="4314" actId="26606"/>
          <ac:spMkLst>
            <pc:docMk/>
            <pc:sldMk cId="2933514334" sldId="300"/>
            <ac:spMk id="39" creationId="{39E3965E-AC41-4711-9D10-E25ABB132D86}"/>
          </ac:spMkLst>
        </pc:spChg>
        <pc:spChg chg="add del">
          <ac:chgData name="Liu, Chenxi (Operations &amp; Technology)" userId="956e10e5-b231-43fe-aa50-2a511849209a" providerId="ADAL" clId="{0BB200F6-FCE9-4DF8-9D43-164662CA8991}" dt="2021-12-10T20:19:24.416" v="4314" actId="26606"/>
          <ac:spMkLst>
            <pc:docMk/>
            <pc:sldMk cId="2933514334" sldId="300"/>
            <ac:spMk id="41" creationId="{33428ACC-71EC-4171-9527-10983BA6B41D}"/>
          </ac:spMkLst>
        </pc:spChg>
        <pc:spChg chg="add del">
          <ac:chgData name="Liu, Chenxi (Operations &amp; Technology)" userId="956e10e5-b231-43fe-aa50-2a511849209a" providerId="ADAL" clId="{0BB200F6-FCE9-4DF8-9D43-164662CA8991}" dt="2021-12-10T20:19:24.416" v="4314" actId="26606"/>
          <ac:spMkLst>
            <pc:docMk/>
            <pc:sldMk cId="2933514334" sldId="300"/>
            <ac:spMk id="43" creationId="{8D4480B4-953D-41FA-9052-09AB3A026947}"/>
          </ac:spMkLst>
        </pc:spChg>
        <pc:spChg chg="add del">
          <ac:chgData name="Liu, Chenxi (Operations &amp; Technology)" userId="956e10e5-b231-43fe-aa50-2a511849209a" providerId="ADAL" clId="{0BB200F6-FCE9-4DF8-9D43-164662CA8991}" dt="2021-12-10T20:19:45.987" v="4322" actId="26606"/>
          <ac:spMkLst>
            <pc:docMk/>
            <pc:sldMk cId="2933514334" sldId="300"/>
            <ac:spMk id="45" creationId="{39E3965E-AC41-4711-9D10-E25ABB132D86}"/>
          </ac:spMkLst>
        </pc:spChg>
        <pc:spChg chg="add del">
          <ac:chgData name="Liu, Chenxi (Operations &amp; Technology)" userId="956e10e5-b231-43fe-aa50-2a511849209a" providerId="ADAL" clId="{0BB200F6-FCE9-4DF8-9D43-164662CA8991}" dt="2021-12-10T20:19:45.987" v="4322" actId="26606"/>
          <ac:spMkLst>
            <pc:docMk/>
            <pc:sldMk cId="2933514334" sldId="300"/>
            <ac:spMk id="47" creationId="{0B4FB531-34DA-4777-9BD5-5B885DC38198}"/>
          </ac:spMkLst>
        </pc:spChg>
        <pc:spChg chg="add del">
          <ac:chgData name="Liu, Chenxi (Operations &amp; Technology)" userId="956e10e5-b231-43fe-aa50-2a511849209a" providerId="ADAL" clId="{0BB200F6-FCE9-4DF8-9D43-164662CA8991}" dt="2021-12-10T20:19:43.349" v="4319" actId="26606"/>
          <ac:spMkLst>
            <pc:docMk/>
            <pc:sldMk cId="2933514334" sldId="300"/>
            <ac:spMk id="53" creationId="{39E3965E-AC41-4711-9D10-E25ABB132D86}"/>
          </ac:spMkLst>
        </pc:spChg>
        <pc:spChg chg="add del">
          <ac:chgData name="Liu, Chenxi (Operations &amp; Technology)" userId="956e10e5-b231-43fe-aa50-2a511849209a" providerId="ADAL" clId="{0BB200F6-FCE9-4DF8-9D43-164662CA8991}" dt="2021-12-10T20:19:43.349" v="4319" actId="26606"/>
          <ac:spMkLst>
            <pc:docMk/>
            <pc:sldMk cId="2933514334" sldId="300"/>
            <ac:spMk id="57" creationId="{34461041-8413-4023-ABA7-9E499B0AD995}"/>
          </ac:spMkLst>
        </pc:spChg>
        <pc:spChg chg="add del">
          <ac:chgData name="Liu, Chenxi (Operations &amp; Technology)" userId="956e10e5-b231-43fe-aa50-2a511849209a" providerId="ADAL" clId="{0BB200F6-FCE9-4DF8-9D43-164662CA8991}" dt="2021-12-10T20:19:43.349" v="4319" actId="26606"/>
          <ac:spMkLst>
            <pc:docMk/>
            <pc:sldMk cId="2933514334" sldId="300"/>
            <ac:spMk id="61" creationId="{53B4A494-ED20-47DD-A927-05EA273B0F1F}"/>
          </ac:spMkLst>
        </pc:spChg>
        <pc:spChg chg="add del">
          <ac:chgData name="Liu, Chenxi (Operations &amp; Technology)" userId="956e10e5-b231-43fe-aa50-2a511849209a" providerId="ADAL" clId="{0BB200F6-FCE9-4DF8-9D43-164662CA8991}" dt="2021-12-10T20:19:45.978" v="4321" actId="26606"/>
          <ac:spMkLst>
            <pc:docMk/>
            <pc:sldMk cId="2933514334" sldId="300"/>
            <ac:spMk id="63" creationId="{39E3965E-AC41-4711-9D10-E25ABB132D86}"/>
          </ac:spMkLst>
        </pc:spChg>
        <pc:spChg chg="add del">
          <ac:chgData name="Liu, Chenxi (Operations &amp; Technology)" userId="956e10e5-b231-43fe-aa50-2a511849209a" providerId="ADAL" clId="{0BB200F6-FCE9-4DF8-9D43-164662CA8991}" dt="2021-12-10T20:19:45.978" v="4321" actId="26606"/>
          <ac:spMkLst>
            <pc:docMk/>
            <pc:sldMk cId="2933514334" sldId="300"/>
            <ac:spMk id="65" creationId="{4C869C3B-5565-4AAC-86A8-9EB0AB1C653E}"/>
          </ac:spMkLst>
        </pc:spChg>
        <pc:spChg chg="add del">
          <ac:chgData name="Liu, Chenxi (Operations &amp; Technology)" userId="956e10e5-b231-43fe-aa50-2a511849209a" providerId="ADAL" clId="{0BB200F6-FCE9-4DF8-9D43-164662CA8991}" dt="2021-12-10T20:19:45.978" v="4321" actId="26606"/>
          <ac:spMkLst>
            <pc:docMk/>
            <pc:sldMk cId="2933514334" sldId="300"/>
            <ac:spMk id="67" creationId="{064CBAAB-7956-4763-9F69-A3FDBF1ACBAA}"/>
          </ac:spMkLst>
        </pc:spChg>
        <pc:spChg chg="add del">
          <ac:chgData name="Liu, Chenxi (Operations &amp; Technology)" userId="956e10e5-b231-43fe-aa50-2a511849209a" providerId="ADAL" clId="{0BB200F6-FCE9-4DF8-9D43-164662CA8991}" dt="2021-12-12T15:48:42.049" v="4588" actId="700"/>
          <ac:spMkLst>
            <pc:docMk/>
            <pc:sldMk cId="2933514334" sldId="300"/>
            <ac:spMk id="69" creationId="{39E3965E-AC41-4711-9D10-E25ABB132D86}"/>
          </ac:spMkLst>
        </pc:spChg>
        <pc:spChg chg="add del">
          <ac:chgData name="Liu, Chenxi (Operations &amp; Technology)" userId="956e10e5-b231-43fe-aa50-2a511849209a" providerId="ADAL" clId="{0BB200F6-FCE9-4DF8-9D43-164662CA8991}" dt="2021-12-12T15:48:42.049" v="4588" actId="700"/>
          <ac:spMkLst>
            <pc:docMk/>
            <pc:sldMk cId="2933514334" sldId="300"/>
            <ac:spMk id="71" creationId="{990BAFCD-EA0A-47F4-8B00-AAB1E67A90CC}"/>
          </ac:spMkLst>
        </pc:spChg>
        <pc:spChg chg="add del">
          <ac:chgData name="Liu, Chenxi (Operations &amp; Technology)" userId="956e10e5-b231-43fe-aa50-2a511849209a" providerId="ADAL" clId="{0BB200F6-FCE9-4DF8-9D43-164662CA8991}" dt="2021-12-12T15:48:42.049" v="4588" actId="700"/>
          <ac:spMkLst>
            <pc:docMk/>
            <pc:sldMk cId="2933514334" sldId="300"/>
            <ac:spMk id="72" creationId="{2F9C61D6-37CC-4AD4-83C3-022D08874179}"/>
          </ac:spMkLst>
        </pc:spChg>
        <pc:graphicFrameChg chg="del mod modGraphic">
          <ac:chgData name="Liu, Chenxi (Operations &amp; Technology)" userId="956e10e5-b231-43fe-aa50-2a511849209a" providerId="ADAL" clId="{0BB200F6-FCE9-4DF8-9D43-164662CA8991}" dt="2021-12-09T23:30:44.429" v="3932" actId="478"/>
          <ac:graphicFrameMkLst>
            <pc:docMk/>
            <pc:sldMk cId="2933514334" sldId="300"/>
            <ac:graphicFrameMk id="4" creationId="{C266CDD0-3E96-40BD-8324-62D1DD86152D}"/>
          </ac:graphicFrameMkLst>
        </pc:graphicFrameChg>
        <pc:graphicFrameChg chg="add del mod">
          <ac:chgData name="Liu, Chenxi (Operations &amp; Technology)" userId="956e10e5-b231-43fe-aa50-2a511849209a" providerId="ADAL" clId="{0BB200F6-FCE9-4DF8-9D43-164662CA8991}" dt="2021-12-12T15:33:22.520" v="4439" actId="478"/>
          <ac:graphicFrameMkLst>
            <pc:docMk/>
            <pc:sldMk cId="2933514334" sldId="300"/>
            <ac:graphicFrameMk id="11" creationId="{C25A8782-2420-45BA-94B6-E0C3BBA2DBD4}"/>
          </ac:graphicFrameMkLst>
        </pc:graphicFrameChg>
        <pc:graphicFrameChg chg="add mod ord">
          <ac:chgData name="Liu, Chenxi (Operations &amp; Technology)" userId="956e10e5-b231-43fe-aa50-2a511849209a" providerId="ADAL" clId="{0BB200F6-FCE9-4DF8-9D43-164662CA8991}" dt="2021-12-12T15:57:56.595" v="4832" actId="692"/>
          <ac:graphicFrameMkLst>
            <pc:docMk/>
            <pc:sldMk cId="2933514334" sldId="300"/>
            <ac:graphicFrameMk id="14" creationId="{C25A8782-2420-45BA-94B6-E0C3BBA2DBD4}"/>
          </ac:graphicFrameMkLst>
        </pc:graphicFrameChg>
        <pc:picChg chg="add del mod ord">
          <ac:chgData name="Liu, Chenxi (Operations &amp; Technology)" userId="956e10e5-b231-43fe-aa50-2a511849209a" providerId="ADAL" clId="{0BB200F6-FCE9-4DF8-9D43-164662CA8991}" dt="2021-12-10T20:19:57.607" v="4323" actId="478"/>
          <ac:picMkLst>
            <pc:docMk/>
            <pc:sldMk cId="2933514334" sldId="300"/>
            <ac:picMk id="11" creationId="{CE2B0FA7-EFE8-4952-BB58-2E37D80F0B02}"/>
          </ac:picMkLst>
        </pc:picChg>
        <pc:picChg chg="add del mod">
          <ac:chgData name="Liu, Chenxi (Operations &amp; Technology)" userId="956e10e5-b231-43fe-aa50-2a511849209a" providerId="ADAL" clId="{0BB200F6-FCE9-4DF8-9D43-164662CA8991}" dt="2021-12-12T15:27:44.400" v="4427" actId="478"/>
          <ac:picMkLst>
            <pc:docMk/>
            <pc:sldMk cId="2933514334" sldId="300"/>
            <ac:picMk id="15" creationId="{D38F7172-CC91-4947-8112-99B89DC04A84}"/>
          </ac:picMkLst>
        </pc:picChg>
        <pc:cxnChg chg="add del">
          <ac:chgData name="Liu, Chenxi (Operations &amp; Technology)" userId="956e10e5-b231-43fe-aa50-2a511849209a" providerId="ADAL" clId="{0BB200F6-FCE9-4DF8-9D43-164662CA8991}" dt="2021-12-10T20:19:24.436" v="4315" actId="26606"/>
          <ac:cxnSpMkLst>
            <pc:docMk/>
            <pc:sldMk cId="2933514334" sldId="300"/>
            <ac:cxnSpMk id="18" creationId="{1F5DC8C3-BA5F-4EED-BB9A-A14272BD82A1}"/>
          </ac:cxnSpMkLst>
        </pc:cxnChg>
        <pc:cxnChg chg="add del mod">
          <ac:chgData name="Liu, Chenxi (Operations &amp; Technology)" userId="956e10e5-b231-43fe-aa50-2a511849209a" providerId="ADAL" clId="{0BB200F6-FCE9-4DF8-9D43-164662CA8991}" dt="2021-12-10T20:35:45.465" v="4420" actId="478"/>
          <ac:cxnSpMkLst>
            <pc:docMk/>
            <pc:sldMk cId="2933514334" sldId="300"/>
            <ac:cxnSpMk id="19" creationId="{4DBAED47-B7DB-47A7-9B34-19058ECA836B}"/>
          </ac:cxnSpMkLst>
        </pc:cxnChg>
        <pc:cxnChg chg="add del mod">
          <ac:chgData name="Liu, Chenxi (Operations &amp; Technology)" userId="956e10e5-b231-43fe-aa50-2a511849209a" providerId="ADAL" clId="{0BB200F6-FCE9-4DF8-9D43-164662CA8991}" dt="2021-12-10T20:35:46.649" v="4421" actId="478"/>
          <ac:cxnSpMkLst>
            <pc:docMk/>
            <pc:sldMk cId="2933514334" sldId="300"/>
            <ac:cxnSpMk id="23" creationId="{980AA683-18AD-4156-81D8-72406BCCFB68}"/>
          </ac:cxnSpMkLst>
        </pc:cxnChg>
        <pc:cxnChg chg="add del">
          <ac:chgData name="Liu, Chenxi (Operations &amp; Technology)" userId="956e10e5-b231-43fe-aa50-2a511849209a" providerId="ADAL" clId="{0BB200F6-FCE9-4DF8-9D43-164662CA8991}" dt="2021-12-10T20:19:24.436" v="4315" actId="26606"/>
          <ac:cxnSpMkLst>
            <pc:docMk/>
            <pc:sldMk cId="2933514334" sldId="300"/>
            <ac:cxnSpMk id="24" creationId="{ABCD2462-4C1E-401A-AC2D-F799A138B245}"/>
          </ac:cxnSpMkLst>
        </pc:cxnChg>
        <pc:cxnChg chg="add del mod">
          <ac:chgData name="Liu, Chenxi (Operations &amp; Technology)" userId="956e10e5-b231-43fe-aa50-2a511849209a" providerId="ADAL" clId="{0BB200F6-FCE9-4DF8-9D43-164662CA8991}" dt="2021-12-10T20:35:47.865" v="4422" actId="478"/>
          <ac:cxnSpMkLst>
            <pc:docMk/>
            <pc:sldMk cId="2933514334" sldId="300"/>
            <ac:cxnSpMk id="27" creationId="{265C6C97-63E4-4EC6-8C05-F49C41B3FD30}"/>
          </ac:cxnSpMkLst>
        </pc:cxnChg>
        <pc:cxnChg chg="add del">
          <ac:chgData name="Liu, Chenxi (Operations &amp; Technology)" userId="956e10e5-b231-43fe-aa50-2a511849209a" providerId="ADAL" clId="{0BB200F6-FCE9-4DF8-9D43-164662CA8991}" dt="2021-12-10T20:19:20.545" v="4312" actId="26606"/>
          <ac:cxnSpMkLst>
            <pc:docMk/>
            <pc:sldMk cId="2933514334" sldId="300"/>
            <ac:cxnSpMk id="31" creationId="{1F5DC8C3-BA5F-4EED-BB9A-A14272BD82A1}"/>
          </ac:cxnSpMkLst>
        </pc:cxnChg>
        <pc:cxnChg chg="add del">
          <ac:chgData name="Liu, Chenxi (Operations &amp; Technology)" userId="956e10e5-b231-43fe-aa50-2a511849209a" providerId="ADAL" clId="{0BB200F6-FCE9-4DF8-9D43-164662CA8991}" dt="2021-12-10T20:19:20.545" v="4312" actId="26606"/>
          <ac:cxnSpMkLst>
            <pc:docMk/>
            <pc:sldMk cId="2933514334" sldId="300"/>
            <ac:cxnSpMk id="35" creationId="{F05BCF04-4702-43D0-BE8F-DBF6C2F65131}"/>
          </ac:cxnSpMkLst>
        </pc:cxnChg>
        <pc:cxnChg chg="add del">
          <ac:chgData name="Liu, Chenxi (Operations &amp; Technology)" userId="956e10e5-b231-43fe-aa50-2a511849209a" providerId="ADAL" clId="{0BB200F6-FCE9-4DF8-9D43-164662CA8991}" dt="2021-12-10T20:19:24.416" v="4314" actId="26606"/>
          <ac:cxnSpMkLst>
            <pc:docMk/>
            <pc:sldMk cId="2933514334" sldId="300"/>
            <ac:cxnSpMk id="40" creationId="{1F5DC8C3-BA5F-4EED-BB9A-A14272BD82A1}"/>
          </ac:cxnSpMkLst>
        </pc:cxnChg>
        <pc:cxnChg chg="add del">
          <ac:chgData name="Liu, Chenxi (Operations &amp; Technology)" userId="956e10e5-b231-43fe-aa50-2a511849209a" providerId="ADAL" clId="{0BB200F6-FCE9-4DF8-9D43-164662CA8991}" dt="2021-12-10T20:19:24.416" v="4314" actId="26606"/>
          <ac:cxnSpMkLst>
            <pc:docMk/>
            <pc:sldMk cId="2933514334" sldId="300"/>
            <ac:cxnSpMk id="42" creationId="{BA22713B-ABB6-4391-97F9-0449A2B9B664}"/>
          </ac:cxnSpMkLst>
        </pc:cxnChg>
        <pc:cxnChg chg="add del">
          <ac:chgData name="Liu, Chenxi (Operations &amp; Technology)" userId="956e10e5-b231-43fe-aa50-2a511849209a" providerId="ADAL" clId="{0BB200F6-FCE9-4DF8-9D43-164662CA8991}" dt="2021-12-10T20:19:45.987" v="4322" actId="26606"/>
          <ac:cxnSpMkLst>
            <pc:docMk/>
            <pc:sldMk cId="2933514334" sldId="300"/>
            <ac:cxnSpMk id="46" creationId="{1F5DC8C3-BA5F-4EED-BB9A-A14272BD82A1}"/>
          </ac:cxnSpMkLst>
        </pc:cxnChg>
        <pc:cxnChg chg="add del">
          <ac:chgData name="Liu, Chenxi (Operations &amp; Technology)" userId="956e10e5-b231-43fe-aa50-2a511849209a" providerId="ADAL" clId="{0BB200F6-FCE9-4DF8-9D43-164662CA8991}" dt="2021-12-10T20:19:45.987" v="4322" actId="26606"/>
          <ac:cxnSpMkLst>
            <pc:docMk/>
            <pc:sldMk cId="2933514334" sldId="300"/>
            <ac:cxnSpMk id="48" creationId="{D5B557D3-D7B4-404B-84A1-9BD182BE5B06}"/>
          </ac:cxnSpMkLst>
        </pc:cxnChg>
        <pc:cxnChg chg="add del">
          <ac:chgData name="Liu, Chenxi (Operations &amp; Technology)" userId="956e10e5-b231-43fe-aa50-2a511849209a" providerId="ADAL" clId="{0BB200F6-FCE9-4DF8-9D43-164662CA8991}" dt="2021-12-10T20:19:43.349" v="4319" actId="26606"/>
          <ac:cxnSpMkLst>
            <pc:docMk/>
            <pc:sldMk cId="2933514334" sldId="300"/>
            <ac:cxnSpMk id="55" creationId="{1F5DC8C3-BA5F-4EED-BB9A-A14272BD82A1}"/>
          </ac:cxnSpMkLst>
        </pc:cxnChg>
        <pc:cxnChg chg="add del">
          <ac:chgData name="Liu, Chenxi (Operations &amp; Technology)" userId="956e10e5-b231-43fe-aa50-2a511849209a" providerId="ADAL" clId="{0BB200F6-FCE9-4DF8-9D43-164662CA8991}" dt="2021-12-10T20:19:43.349" v="4319" actId="26606"/>
          <ac:cxnSpMkLst>
            <pc:docMk/>
            <pc:sldMk cId="2933514334" sldId="300"/>
            <ac:cxnSpMk id="59" creationId="{F05BCF04-4702-43D0-BE8F-DBF6C2F65131}"/>
          </ac:cxnSpMkLst>
        </pc:cxnChg>
        <pc:cxnChg chg="add del">
          <ac:chgData name="Liu, Chenxi (Operations &amp; Technology)" userId="956e10e5-b231-43fe-aa50-2a511849209a" providerId="ADAL" clId="{0BB200F6-FCE9-4DF8-9D43-164662CA8991}" dt="2021-12-10T20:19:45.978" v="4321" actId="26606"/>
          <ac:cxnSpMkLst>
            <pc:docMk/>
            <pc:sldMk cId="2933514334" sldId="300"/>
            <ac:cxnSpMk id="64" creationId="{1F5DC8C3-BA5F-4EED-BB9A-A14272BD82A1}"/>
          </ac:cxnSpMkLst>
        </pc:cxnChg>
        <pc:cxnChg chg="add del">
          <ac:chgData name="Liu, Chenxi (Operations &amp; Technology)" userId="956e10e5-b231-43fe-aa50-2a511849209a" providerId="ADAL" clId="{0BB200F6-FCE9-4DF8-9D43-164662CA8991}" dt="2021-12-10T20:19:45.978" v="4321" actId="26606"/>
          <ac:cxnSpMkLst>
            <pc:docMk/>
            <pc:sldMk cId="2933514334" sldId="300"/>
            <ac:cxnSpMk id="66" creationId="{F41136EC-EC34-4D08-B5AB-8CE5870B1C74}"/>
          </ac:cxnSpMkLst>
        </pc:cxnChg>
        <pc:cxnChg chg="add del">
          <ac:chgData name="Liu, Chenxi (Operations &amp; Technology)" userId="956e10e5-b231-43fe-aa50-2a511849209a" providerId="ADAL" clId="{0BB200F6-FCE9-4DF8-9D43-164662CA8991}" dt="2021-12-12T15:48:42.049" v="4588" actId="700"/>
          <ac:cxnSpMkLst>
            <pc:docMk/>
            <pc:sldMk cId="2933514334" sldId="300"/>
            <ac:cxnSpMk id="70" creationId="{1F5DC8C3-BA5F-4EED-BB9A-A14272BD82A1}"/>
          </ac:cxnSpMkLst>
        </pc:cxnChg>
        <pc:cxnChg chg="add del">
          <ac:chgData name="Liu, Chenxi (Operations &amp; Technology)" userId="956e10e5-b231-43fe-aa50-2a511849209a" providerId="ADAL" clId="{0BB200F6-FCE9-4DF8-9D43-164662CA8991}" dt="2021-12-12T15:48:42.049" v="4588" actId="700"/>
          <ac:cxnSpMkLst>
            <pc:docMk/>
            <pc:sldMk cId="2933514334" sldId="300"/>
            <ac:cxnSpMk id="73" creationId="{2669285E-35F6-4010-B084-229A808458CD}"/>
          </ac:cxnSpMkLst>
        </pc:cxnChg>
      </pc:sldChg>
      <pc:sldChg chg="new del">
        <pc:chgData name="Liu, Chenxi (Operations &amp; Technology)" userId="956e10e5-b231-43fe-aa50-2a511849209a" providerId="ADAL" clId="{0BB200F6-FCE9-4DF8-9D43-164662CA8991}" dt="2021-12-04T19:01:18.166" v="231" actId="680"/>
        <pc:sldMkLst>
          <pc:docMk/>
          <pc:sldMk cId="392284655" sldId="301"/>
        </pc:sldMkLst>
      </pc:sldChg>
      <pc:sldChg chg="addSp delSp modSp new add del mod setBg modClrScheme delDesignElem chgLayout">
        <pc:chgData name="Liu, Chenxi (Operations &amp; Technology)" userId="956e10e5-b231-43fe-aa50-2a511849209a" providerId="ADAL" clId="{0BB200F6-FCE9-4DF8-9D43-164662CA8991}" dt="2021-12-13T14:58:26.674" v="5947" actId="20577"/>
        <pc:sldMkLst>
          <pc:docMk/>
          <pc:sldMk cId="4159816821" sldId="301"/>
        </pc:sldMkLst>
        <pc:spChg chg="mod ord">
          <ac:chgData name="Liu, Chenxi (Operations &amp; Technology)" userId="956e10e5-b231-43fe-aa50-2a511849209a" providerId="ADAL" clId="{0BB200F6-FCE9-4DF8-9D43-164662CA8991}" dt="2021-12-08T04:03:53.388" v="2234" actId="20577"/>
          <ac:spMkLst>
            <pc:docMk/>
            <pc:sldMk cId="4159816821" sldId="301"/>
            <ac:spMk id="2" creationId="{7C2254D0-4A11-462A-BB16-38F13EC23790}"/>
          </ac:spMkLst>
        </pc:spChg>
        <pc:spChg chg="add mod ord">
          <ac:chgData name="Liu, Chenxi (Operations &amp; Technology)" userId="956e10e5-b231-43fe-aa50-2a511849209a" providerId="ADAL" clId="{0BB200F6-FCE9-4DF8-9D43-164662CA8991}" dt="2021-12-09T23:32:44.549" v="3975" actId="113"/>
          <ac:spMkLst>
            <pc:docMk/>
            <pc:sldMk cId="4159816821" sldId="301"/>
            <ac:spMk id="3" creationId="{B0E70458-111A-4B0E-AE91-B0C04A6A88E2}"/>
          </ac:spMkLst>
        </pc:spChg>
        <pc:spChg chg="add mod ord">
          <ac:chgData name="Liu, Chenxi (Operations &amp; Technology)" userId="956e10e5-b231-43fe-aa50-2a511849209a" providerId="ADAL" clId="{0BB200F6-FCE9-4DF8-9D43-164662CA8991}" dt="2021-12-13T14:58:26.674" v="5947" actId="20577"/>
          <ac:spMkLst>
            <pc:docMk/>
            <pc:sldMk cId="4159816821" sldId="301"/>
            <ac:spMk id="4" creationId="{1BEB05DE-63EF-4B15-B375-975D87B09A96}"/>
          </ac:spMkLst>
        </pc:spChg>
        <pc:spChg chg="add del">
          <ac:chgData name="Liu, Chenxi (Operations &amp; Technology)" userId="956e10e5-b231-43fe-aa50-2a511849209a" providerId="ADAL" clId="{0BB200F6-FCE9-4DF8-9D43-164662CA8991}" dt="2021-12-04T19:12:44.895" v="291" actId="700"/>
          <ac:spMkLst>
            <pc:docMk/>
            <pc:sldMk cId="4159816821" sldId="301"/>
            <ac:spMk id="71" creationId="{39E3965E-AC41-4711-9D10-E25ABB132D86}"/>
          </ac:spMkLst>
        </pc:spChg>
        <pc:spChg chg="add del">
          <ac:chgData name="Liu, Chenxi (Operations &amp; Technology)" userId="956e10e5-b231-43fe-aa50-2a511849209a" providerId="ADAL" clId="{0BB200F6-FCE9-4DF8-9D43-164662CA8991}" dt="2021-12-04T19:12:44.895" v="291" actId="700"/>
          <ac:spMkLst>
            <pc:docMk/>
            <pc:sldMk cId="4159816821" sldId="301"/>
            <ac:spMk id="75" creationId="{B4D0E555-16F6-44D0-BF56-AF5FF5BDE9D6}"/>
          </ac:spMkLst>
        </pc:spChg>
        <pc:spChg chg="add del">
          <ac:chgData name="Liu, Chenxi (Operations &amp; Technology)" userId="956e10e5-b231-43fe-aa50-2a511849209a" providerId="ADAL" clId="{0BB200F6-FCE9-4DF8-9D43-164662CA8991}" dt="2021-12-04T19:12:44.895" v="291" actId="700"/>
          <ac:spMkLst>
            <pc:docMk/>
            <pc:sldMk cId="4159816821" sldId="301"/>
            <ac:spMk id="77" creationId="{8117041D-1A7B-4ECA-AB68-3CFDB6726B8E}"/>
          </ac:spMkLst>
        </pc:spChg>
        <pc:picChg chg="add mod">
          <ac:chgData name="Liu, Chenxi (Operations &amp; Technology)" userId="956e10e5-b231-43fe-aa50-2a511849209a" providerId="ADAL" clId="{0BB200F6-FCE9-4DF8-9D43-164662CA8991}" dt="2021-12-08T05:34:15.141" v="3789" actId="1076"/>
          <ac:picMkLst>
            <pc:docMk/>
            <pc:sldMk cId="4159816821" sldId="301"/>
            <ac:picMk id="1026" creationId="{AE24026A-8D81-4BD3-AE45-6201C2966957}"/>
          </ac:picMkLst>
        </pc:picChg>
        <pc:cxnChg chg="add del">
          <ac:chgData name="Liu, Chenxi (Operations &amp; Technology)" userId="956e10e5-b231-43fe-aa50-2a511849209a" providerId="ADAL" clId="{0BB200F6-FCE9-4DF8-9D43-164662CA8991}" dt="2021-12-04T19:12:44.895" v="291" actId="700"/>
          <ac:cxnSpMkLst>
            <pc:docMk/>
            <pc:sldMk cId="4159816821" sldId="301"/>
            <ac:cxnSpMk id="73" creationId="{1F5DC8C3-BA5F-4EED-BB9A-A14272BD82A1}"/>
          </ac:cxnSpMkLst>
        </pc:cxnChg>
        <pc:cxnChg chg="add del">
          <ac:chgData name="Liu, Chenxi (Operations &amp; Technology)" userId="956e10e5-b231-43fe-aa50-2a511849209a" providerId="ADAL" clId="{0BB200F6-FCE9-4DF8-9D43-164662CA8991}" dt="2021-12-04T19:12:44.895" v="291" actId="700"/>
          <ac:cxnSpMkLst>
            <pc:docMk/>
            <pc:sldMk cId="4159816821" sldId="301"/>
            <ac:cxnSpMk id="79" creationId="{ABCD2462-4C1E-401A-AC2D-F799A138B245}"/>
          </ac:cxnSpMkLst>
        </pc:cxnChg>
      </pc:sldChg>
      <pc:sldChg chg="new add del">
        <pc:chgData name="Liu, Chenxi (Operations &amp; Technology)" userId="956e10e5-b231-43fe-aa50-2a511849209a" providerId="ADAL" clId="{0BB200F6-FCE9-4DF8-9D43-164662CA8991}" dt="2021-12-04T19:01:26.669" v="235" actId="47"/>
        <pc:sldMkLst>
          <pc:docMk/>
          <pc:sldMk cId="1318948013" sldId="302"/>
        </pc:sldMkLst>
      </pc:sldChg>
      <pc:sldChg chg="addSp delSp add del setBg delDesignElem">
        <pc:chgData name="Liu, Chenxi (Operations &amp; Technology)" userId="956e10e5-b231-43fe-aa50-2a511849209a" providerId="ADAL" clId="{0BB200F6-FCE9-4DF8-9D43-164662CA8991}" dt="2021-12-04T19:01:17.905" v="230"/>
        <pc:sldMkLst>
          <pc:docMk/>
          <pc:sldMk cId="1656820439" sldId="302"/>
        </pc:sldMkLst>
        <pc:spChg chg="add del">
          <ac:chgData name="Liu, Chenxi (Operations &amp; Technology)" userId="956e10e5-b231-43fe-aa50-2a511849209a" providerId="ADAL" clId="{0BB200F6-FCE9-4DF8-9D43-164662CA8991}" dt="2021-12-04T19:01:17.905" v="230"/>
          <ac:spMkLst>
            <pc:docMk/>
            <pc:sldMk cId="1656820439" sldId="302"/>
            <ac:spMk id="71" creationId="{39E3965E-AC41-4711-9D10-E25ABB132D86}"/>
          </ac:spMkLst>
        </pc:spChg>
        <pc:spChg chg="add del">
          <ac:chgData name="Liu, Chenxi (Operations &amp; Technology)" userId="956e10e5-b231-43fe-aa50-2a511849209a" providerId="ADAL" clId="{0BB200F6-FCE9-4DF8-9D43-164662CA8991}" dt="2021-12-04T19:01:17.905" v="230"/>
          <ac:spMkLst>
            <pc:docMk/>
            <pc:sldMk cId="1656820439" sldId="302"/>
            <ac:spMk id="75" creationId="{B4D0E555-16F6-44D0-BF56-AF5FF5BDE9D6}"/>
          </ac:spMkLst>
        </pc:spChg>
        <pc:spChg chg="add del">
          <ac:chgData name="Liu, Chenxi (Operations &amp; Technology)" userId="956e10e5-b231-43fe-aa50-2a511849209a" providerId="ADAL" clId="{0BB200F6-FCE9-4DF8-9D43-164662CA8991}" dt="2021-12-04T19:01:17.905" v="230"/>
          <ac:spMkLst>
            <pc:docMk/>
            <pc:sldMk cId="1656820439" sldId="302"/>
            <ac:spMk id="77" creationId="{8117041D-1A7B-4ECA-AB68-3CFDB6726B8E}"/>
          </ac:spMkLst>
        </pc:spChg>
        <pc:cxnChg chg="add del">
          <ac:chgData name="Liu, Chenxi (Operations &amp; Technology)" userId="956e10e5-b231-43fe-aa50-2a511849209a" providerId="ADAL" clId="{0BB200F6-FCE9-4DF8-9D43-164662CA8991}" dt="2021-12-04T19:01:17.905" v="230"/>
          <ac:cxnSpMkLst>
            <pc:docMk/>
            <pc:sldMk cId="1656820439" sldId="302"/>
            <ac:cxnSpMk id="73" creationId="{1F5DC8C3-BA5F-4EED-BB9A-A14272BD82A1}"/>
          </ac:cxnSpMkLst>
        </pc:cxnChg>
        <pc:cxnChg chg="add del">
          <ac:chgData name="Liu, Chenxi (Operations &amp; Technology)" userId="956e10e5-b231-43fe-aa50-2a511849209a" providerId="ADAL" clId="{0BB200F6-FCE9-4DF8-9D43-164662CA8991}" dt="2021-12-04T19:01:17.905" v="230"/>
          <ac:cxnSpMkLst>
            <pc:docMk/>
            <pc:sldMk cId="1656820439" sldId="302"/>
            <ac:cxnSpMk id="79" creationId="{ABCD2462-4C1E-401A-AC2D-F799A138B245}"/>
          </ac:cxnSpMkLst>
        </pc:cxnChg>
      </pc:sldChg>
      <pc:sldChg chg="addSp delSp modSp new mod ord">
        <pc:chgData name="Liu, Chenxi (Operations &amp; Technology)" userId="956e10e5-b231-43fe-aa50-2a511849209a" providerId="ADAL" clId="{0BB200F6-FCE9-4DF8-9D43-164662CA8991}" dt="2021-12-15T01:26:58.172" v="6359" actId="14734"/>
        <pc:sldMkLst>
          <pc:docMk/>
          <pc:sldMk cId="2295686981" sldId="302"/>
        </pc:sldMkLst>
        <pc:spChg chg="mod">
          <ac:chgData name="Liu, Chenxi (Operations &amp; Technology)" userId="956e10e5-b231-43fe-aa50-2a511849209a" providerId="ADAL" clId="{0BB200F6-FCE9-4DF8-9D43-164662CA8991}" dt="2021-12-13T14:56:33.814" v="5876" actId="20577"/>
          <ac:spMkLst>
            <pc:docMk/>
            <pc:sldMk cId="2295686981" sldId="302"/>
            <ac:spMk id="2" creationId="{47305E17-3155-4416-B348-AF7E51C0BB9A}"/>
          </ac:spMkLst>
        </pc:spChg>
        <pc:spChg chg="add del">
          <ac:chgData name="Liu, Chenxi (Operations &amp; Technology)" userId="956e10e5-b231-43fe-aa50-2a511849209a" providerId="ADAL" clId="{0BB200F6-FCE9-4DF8-9D43-164662CA8991}" dt="2021-12-08T03:35:35.404" v="2155"/>
          <ac:spMkLst>
            <pc:docMk/>
            <pc:sldMk cId="2295686981" sldId="302"/>
            <ac:spMk id="3" creationId="{2FD04ABB-A171-4A79-8606-B9343CE04FB8}"/>
          </ac:spMkLst>
        </pc:spChg>
        <pc:spChg chg="add del mod">
          <ac:chgData name="Liu, Chenxi (Operations &amp; Technology)" userId="956e10e5-b231-43fe-aa50-2a511849209a" providerId="ADAL" clId="{0BB200F6-FCE9-4DF8-9D43-164662CA8991}" dt="2021-12-08T03:36:13.738" v="2161"/>
          <ac:spMkLst>
            <pc:docMk/>
            <pc:sldMk cId="2295686981" sldId="302"/>
            <ac:spMk id="4" creationId="{B5D27390-7198-47D3-8015-07B64E2C97F5}"/>
          </ac:spMkLst>
        </pc:spChg>
        <pc:graphicFrameChg chg="add mod modGraphic">
          <ac:chgData name="Liu, Chenxi (Operations &amp; Technology)" userId="956e10e5-b231-43fe-aa50-2a511849209a" providerId="ADAL" clId="{0BB200F6-FCE9-4DF8-9D43-164662CA8991}" dt="2021-12-08T05:34:27.821" v="3791" actId="14100"/>
          <ac:graphicFrameMkLst>
            <pc:docMk/>
            <pc:sldMk cId="2295686981" sldId="302"/>
            <ac:graphicFrameMk id="5" creationId="{D802B457-0484-4311-8053-1D8067D6B3DF}"/>
          </ac:graphicFrameMkLst>
        </pc:graphicFrameChg>
        <pc:graphicFrameChg chg="add del mod">
          <ac:chgData name="Liu, Chenxi (Operations &amp; Technology)" userId="956e10e5-b231-43fe-aa50-2a511849209a" providerId="ADAL" clId="{0BB200F6-FCE9-4DF8-9D43-164662CA8991}" dt="2021-12-08T04:02:09.937" v="2180" actId="478"/>
          <ac:graphicFrameMkLst>
            <pc:docMk/>
            <pc:sldMk cId="2295686981" sldId="302"/>
            <ac:graphicFrameMk id="6" creationId="{82A06310-89CE-465C-BF5F-66B2A6489D98}"/>
          </ac:graphicFrameMkLst>
        </pc:graphicFrameChg>
        <pc:graphicFrameChg chg="add mod modGraphic">
          <ac:chgData name="Liu, Chenxi (Operations &amp; Technology)" userId="956e10e5-b231-43fe-aa50-2a511849209a" providerId="ADAL" clId="{0BB200F6-FCE9-4DF8-9D43-164662CA8991}" dt="2021-12-15T01:26:58.172" v="6359" actId="14734"/>
          <ac:graphicFrameMkLst>
            <pc:docMk/>
            <pc:sldMk cId="2295686981" sldId="302"/>
            <ac:graphicFrameMk id="7" creationId="{B719667E-D943-4E3B-96FD-FDDB94D54CC4}"/>
          </ac:graphicFrameMkLst>
        </pc:graphicFrameChg>
      </pc:sldChg>
      <pc:sldChg chg="addSp delSp modSp new mod setBg">
        <pc:chgData name="Liu, Chenxi (Operations &amp; Technology)" userId="956e10e5-b231-43fe-aa50-2a511849209a" providerId="ADAL" clId="{0BB200F6-FCE9-4DF8-9D43-164662CA8991}" dt="2021-12-18T05:07:20.603" v="13637" actId="1076"/>
        <pc:sldMkLst>
          <pc:docMk/>
          <pc:sldMk cId="3538920647" sldId="303"/>
        </pc:sldMkLst>
        <pc:spChg chg="mod">
          <ac:chgData name="Liu, Chenxi (Operations &amp; Technology)" userId="956e10e5-b231-43fe-aa50-2a511849209a" providerId="ADAL" clId="{0BB200F6-FCE9-4DF8-9D43-164662CA8991}" dt="2021-12-17T05:07:01.525" v="9140" actId="14100"/>
          <ac:spMkLst>
            <pc:docMk/>
            <pc:sldMk cId="3538920647" sldId="303"/>
            <ac:spMk id="2" creationId="{07EA4A9D-72C2-4254-ABEF-CDD5A3C817E7}"/>
          </ac:spMkLst>
        </pc:spChg>
        <pc:spChg chg="del mod">
          <ac:chgData name="Liu, Chenxi (Operations &amp; Technology)" userId="956e10e5-b231-43fe-aa50-2a511849209a" providerId="ADAL" clId="{0BB200F6-FCE9-4DF8-9D43-164662CA8991}" dt="2021-12-17T05:12:16.134" v="9149" actId="478"/>
          <ac:spMkLst>
            <pc:docMk/>
            <pc:sldMk cId="3538920647" sldId="303"/>
            <ac:spMk id="3" creationId="{9A224F4E-992F-47FE-B099-EFB551BEC7CB}"/>
          </ac:spMkLst>
        </pc:spChg>
        <pc:spChg chg="add del mod">
          <ac:chgData name="Liu, Chenxi (Operations &amp; Technology)" userId="956e10e5-b231-43fe-aa50-2a511849209a" providerId="ADAL" clId="{0BB200F6-FCE9-4DF8-9D43-164662CA8991}" dt="2021-12-17T05:12:19.432" v="9150" actId="478"/>
          <ac:spMkLst>
            <pc:docMk/>
            <pc:sldMk cId="3538920647" sldId="303"/>
            <ac:spMk id="5" creationId="{17C993BF-F237-4E7A-8EFF-4212633E09C1}"/>
          </ac:spMkLst>
        </pc:spChg>
        <pc:spChg chg="add del">
          <ac:chgData name="Liu, Chenxi (Operations &amp; Technology)" userId="956e10e5-b231-43fe-aa50-2a511849209a" providerId="ADAL" clId="{0BB200F6-FCE9-4DF8-9D43-164662CA8991}" dt="2021-12-17T05:03:43.258" v="8972" actId="26606"/>
          <ac:spMkLst>
            <pc:docMk/>
            <pc:sldMk cId="3538920647" sldId="303"/>
            <ac:spMk id="8" creationId="{3558DB37-9FEE-48A2-8578-ED0401573943}"/>
          </ac:spMkLst>
        </pc:spChg>
        <pc:spChg chg="add del mod">
          <ac:chgData name="Liu, Chenxi (Operations &amp; Technology)" userId="956e10e5-b231-43fe-aa50-2a511849209a" providerId="ADAL" clId="{0BB200F6-FCE9-4DF8-9D43-164662CA8991}" dt="2021-12-18T04:55:38.817" v="12948" actId="21"/>
          <ac:spMkLst>
            <pc:docMk/>
            <pc:sldMk cId="3538920647" sldId="303"/>
            <ac:spMk id="9" creationId="{09FA5BD0-8154-428E-A64C-AA2925A22AAA}"/>
          </ac:spMkLst>
        </pc:spChg>
        <pc:spChg chg="add del">
          <ac:chgData name="Liu, Chenxi (Operations &amp; Technology)" userId="956e10e5-b231-43fe-aa50-2a511849209a" providerId="ADAL" clId="{0BB200F6-FCE9-4DF8-9D43-164662CA8991}" dt="2021-12-17T05:03:43.258" v="8972" actId="26606"/>
          <ac:spMkLst>
            <pc:docMk/>
            <pc:sldMk cId="3538920647" sldId="303"/>
            <ac:spMk id="10" creationId="{5F7FCCA6-00E2-4F74-A105-0D769872F243}"/>
          </ac:spMkLst>
        </pc:spChg>
        <pc:spChg chg="add del">
          <ac:chgData name="Liu, Chenxi (Operations &amp; Technology)" userId="956e10e5-b231-43fe-aa50-2a511849209a" providerId="ADAL" clId="{0BB200F6-FCE9-4DF8-9D43-164662CA8991}" dt="2021-12-17T05:03:43.258" v="8972" actId="26606"/>
          <ac:spMkLst>
            <pc:docMk/>
            <pc:sldMk cId="3538920647" sldId="303"/>
            <ac:spMk id="12" creationId="{359CEC61-F44B-43B3-B40F-AE38C5AF1D5F}"/>
          </ac:spMkLst>
        </pc:spChg>
        <pc:spChg chg="add del">
          <ac:chgData name="Liu, Chenxi (Operations &amp; Technology)" userId="956e10e5-b231-43fe-aa50-2a511849209a" providerId="ADAL" clId="{0BB200F6-FCE9-4DF8-9D43-164662CA8991}" dt="2021-12-17T05:03:59.314" v="8974" actId="26606"/>
          <ac:spMkLst>
            <pc:docMk/>
            <pc:sldMk cId="3538920647" sldId="303"/>
            <ac:spMk id="14" creationId="{3741B58E-3B65-4A01-A276-975AB2CF8A08}"/>
          </ac:spMkLst>
        </pc:spChg>
        <pc:spChg chg="add del">
          <ac:chgData name="Liu, Chenxi (Operations &amp; Technology)" userId="956e10e5-b231-43fe-aa50-2a511849209a" providerId="ADAL" clId="{0BB200F6-FCE9-4DF8-9D43-164662CA8991}" dt="2021-12-17T05:03:59.314" v="8974" actId="26606"/>
          <ac:spMkLst>
            <pc:docMk/>
            <pc:sldMk cId="3538920647" sldId="303"/>
            <ac:spMk id="15" creationId="{7AAC67C3-831B-4AB1-A259-DFB839CAFAFC}"/>
          </ac:spMkLst>
        </pc:spChg>
        <pc:spChg chg="add del">
          <ac:chgData name="Liu, Chenxi (Operations &amp; Technology)" userId="956e10e5-b231-43fe-aa50-2a511849209a" providerId="ADAL" clId="{0BB200F6-FCE9-4DF8-9D43-164662CA8991}" dt="2021-12-17T05:04:02.019" v="8976" actId="26606"/>
          <ac:spMkLst>
            <pc:docMk/>
            <pc:sldMk cId="3538920647" sldId="303"/>
            <ac:spMk id="17" creationId="{08CB54FC-0B2A-4107-9A70-958B90B76585}"/>
          </ac:spMkLst>
        </pc:spChg>
        <pc:spChg chg="add del">
          <ac:chgData name="Liu, Chenxi (Operations &amp; Technology)" userId="956e10e5-b231-43fe-aa50-2a511849209a" providerId="ADAL" clId="{0BB200F6-FCE9-4DF8-9D43-164662CA8991}" dt="2021-12-17T05:04:02.019" v="8976" actId="26606"/>
          <ac:spMkLst>
            <pc:docMk/>
            <pc:sldMk cId="3538920647" sldId="303"/>
            <ac:spMk id="19" creationId="{9AA76026-5689-4584-8D93-D71D739E61B5}"/>
          </ac:spMkLst>
        </pc:spChg>
        <pc:spChg chg="add mod">
          <ac:chgData name="Liu, Chenxi (Operations &amp; Technology)" userId="956e10e5-b231-43fe-aa50-2a511849209a" providerId="ADAL" clId="{0BB200F6-FCE9-4DF8-9D43-164662CA8991}" dt="2021-12-18T04:56:44.079" v="13007" actId="20577"/>
          <ac:spMkLst>
            <pc:docMk/>
            <pc:sldMk cId="3538920647" sldId="303"/>
            <ac:spMk id="20" creationId="{2FE667CF-D299-4D91-8532-C92ACA7FA096}"/>
          </ac:spMkLst>
        </pc:spChg>
        <pc:spChg chg="add del">
          <ac:chgData name="Liu, Chenxi (Operations &amp; Technology)" userId="956e10e5-b231-43fe-aa50-2a511849209a" providerId="ADAL" clId="{0BB200F6-FCE9-4DF8-9D43-164662CA8991}" dt="2021-12-17T05:05:56.675" v="9063" actId="26606"/>
          <ac:spMkLst>
            <pc:docMk/>
            <pc:sldMk cId="3538920647" sldId="303"/>
            <ac:spMk id="21" creationId="{3558DB37-9FEE-48A2-8578-ED0401573943}"/>
          </ac:spMkLst>
        </pc:spChg>
        <pc:spChg chg="add del">
          <ac:chgData name="Liu, Chenxi (Operations &amp; Technology)" userId="956e10e5-b231-43fe-aa50-2a511849209a" providerId="ADAL" clId="{0BB200F6-FCE9-4DF8-9D43-164662CA8991}" dt="2021-12-17T05:05:56.675" v="9063" actId="26606"/>
          <ac:spMkLst>
            <pc:docMk/>
            <pc:sldMk cId="3538920647" sldId="303"/>
            <ac:spMk id="22" creationId="{5F7FCCA6-00E2-4F74-A105-0D769872F243}"/>
          </ac:spMkLst>
        </pc:spChg>
        <pc:spChg chg="add del">
          <ac:chgData name="Liu, Chenxi (Operations &amp; Technology)" userId="956e10e5-b231-43fe-aa50-2a511849209a" providerId="ADAL" clId="{0BB200F6-FCE9-4DF8-9D43-164662CA8991}" dt="2021-12-17T05:05:56.675" v="9063" actId="26606"/>
          <ac:spMkLst>
            <pc:docMk/>
            <pc:sldMk cId="3538920647" sldId="303"/>
            <ac:spMk id="23" creationId="{359CEC61-F44B-43B3-B40F-AE38C5AF1D5F}"/>
          </ac:spMkLst>
        </pc:spChg>
        <pc:spChg chg="add mod">
          <ac:chgData name="Liu, Chenxi (Operations &amp; Technology)" userId="956e10e5-b231-43fe-aa50-2a511849209a" providerId="ADAL" clId="{0BB200F6-FCE9-4DF8-9D43-164662CA8991}" dt="2021-12-18T04:59:42.426" v="13317" actId="1076"/>
          <ac:spMkLst>
            <pc:docMk/>
            <pc:sldMk cId="3538920647" sldId="303"/>
            <ac:spMk id="24" creationId="{515D1BBC-F906-4BD6-9100-763EC955C09E}"/>
          </ac:spMkLst>
        </pc:spChg>
        <pc:spChg chg="add mod">
          <ac:chgData name="Liu, Chenxi (Operations &amp; Technology)" userId="956e10e5-b231-43fe-aa50-2a511849209a" providerId="ADAL" clId="{0BB200F6-FCE9-4DF8-9D43-164662CA8991}" dt="2021-12-18T05:07:20.603" v="13637" actId="1076"/>
          <ac:spMkLst>
            <pc:docMk/>
            <pc:sldMk cId="3538920647" sldId="303"/>
            <ac:spMk id="25" creationId="{19167916-051E-4D32-85BB-D998EDEE58F7}"/>
          </ac:spMkLst>
        </pc:spChg>
        <pc:spChg chg="add del mod">
          <ac:chgData name="Liu, Chenxi (Operations &amp; Technology)" userId="956e10e5-b231-43fe-aa50-2a511849209a" providerId="ADAL" clId="{0BB200F6-FCE9-4DF8-9D43-164662CA8991}" dt="2021-12-18T04:55:42.738" v="12950"/>
          <ac:spMkLst>
            <pc:docMk/>
            <pc:sldMk cId="3538920647" sldId="303"/>
            <ac:spMk id="27" creationId="{003449FC-E008-4BEF-AD29-E87F16367382}"/>
          </ac:spMkLst>
        </pc:spChg>
        <pc:spChg chg="add">
          <ac:chgData name="Liu, Chenxi (Operations &amp; Technology)" userId="956e10e5-b231-43fe-aa50-2a511849209a" providerId="ADAL" clId="{0BB200F6-FCE9-4DF8-9D43-164662CA8991}" dt="2021-12-17T05:05:56.675" v="9063" actId="26606"/>
          <ac:spMkLst>
            <pc:docMk/>
            <pc:sldMk cId="3538920647" sldId="303"/>
            <ac:spMk id="28" creationId="{3558DB37-9FEE-48A2-8578-ED0401573943}"/>
          </ac:spMkLst>
        </pc:spChg>
        <pc:spChg chg="add">
          <ac:chgData name="Liu, Chenxi (Operations &amp; Technology)" userId="956e10e5-b231-43fe-aa50-2a511849209a" providerId="ADAL" clId="{0BB200F6-FCE9-4DF8-9D43-164662CA8991}" dt="2021-12-17T05:05:56.675" v="9063" actId="26606"/>
          <ac:spMkLst>
            <pc:docMk/>
            <pc:sldMk cId="3538920647" sldId="303"/>
            <ac:spMk id="30" creationId="{5F7FCCA6-00E2-4F74-A105-0D769872F243}"/>
          </ac:spMkLst>
        </pc:spChg>
        <pc:spChg chg="add del mod">
          <ac:chgData name="Liu, Chenxi (Operations &amp; Technology)" userId="956e10e5-b231-43fe-aa50-2a511849209a" providerId="ADAL" clId="{0BB200F6-FCE9-4DF8-9D43-164662CA8991}" dt="2021-12-18T04:55:48.911" v="12955"/>
          <ac:spMkLst>
            <pc:docMk/>
            <pc:sldMk cId="3538920647" sldId="303"/>
            <ac:spMk id="31" creationId="{BF91C191-B4D2-4758-8E72-EBEB1E6B66C6}"/>
          </ac:spMkLst>
        </pc:spChg>
        <pc:spChg chg="add">
          <ac:chgData name="Liu, Chenxi (Operations &amp; Technology)" userId="956e10e5-b231-43fe-aa50-2a511849209a" providerId="ADAL" clId="{0BB200F6-FCE9-4DF8-9D43-164662CA8991}" dt="2021-12-17T05:05:56.675" v="9063" actId="26606"/>
          <ac:spMkLst>
            <pc:docMk/>
            <pc:sldMk cId="3538920647" sldId="303"/>
            <ac:spMk id="32" creationId="{359CEC61-F44B-43B3-B40F-AE38C5AF1D5F}"/>
          </ac:spMkLst>
        </pc:spChg>
        <pc:graphicFrameChg chg="add del mod">
          <ac:chgData name="Liu, Chenxi (Operations &amp; Technology)" userId="956e10e5-b231-43fe-aa50-2a511849209a" providerId="ADAL" clId="{0BB200F6-FCE9-4DF8-9D43-164662CA8991}" dt="2021-12-18T04:55:38.817" v="12948" actId="21"/>
          <ac:graphicFrameMkLst>
            <pc:docMk/>
            <pc:sldMk cId="3538920647" sldId="303"/>
            <ac:graphicFrameMk id="6" creationId="{2A597451-1F2E-45CF-B627-382563193565}"/>
          </ac:graphicFrameMkLst>
        </pc:graphicFrameChg>
        <pc:graphicFrameChg chg="add del mod">
          <ac:chgData name="Liu, Chenxi (Operations &amp; Technology)" userId="956e10e5-b231-43fe-aa50-2a511849209a" providerId="ADAL" clId="{0BB200F6-FCE9-4DF8-9D43-164662CA8991}" dt="2021-12-18T04:55:42.738" v="12950"/>
          <ac:graphicFrameMkLst>
            <pc:docMk/>
            <pc:sldMk cId="3538920647" sldId="303"/>
            <ac:graphicFrameMk id="26" creationId="{3DD582E7-08B1-414D-8BA7-C3AA85E06A32}"/>
          </ac:graphicFrameMkLst>
        </pc:graphicFrameChg>
        <pc:graphicFrameChg chg="add del mod">
          <ac:chgData name="Liu, Chenxi (Operations &amp; Technology)" userId="956e10e5-b231-43fe-aa50-2a511849209a" providerId="ADAL" clId="{0BB200F6-FCE9-4DF8-9D43-164662CA8991}" dt="2021-12-18T04:55:48.911" v="12955"/>
          <ac:graphicFrameMkLst>
            <pc:docMk/>
            <pc:sldMk cId="3538920647" sldId="303"/>
            <ac:graphicFrameMk id="29" creationId="{E2C55789-D0D6-4B46-B6B8-4EFF4D8E08DF}"/>
          </ac:graphicFrameMkLst>
        </pc:graphicFrameChg>
        <pc:picChg chg="add del">
          <ac:chgData name="Liu, Chenxi (Operations &amp; Technology)" userId="956e10e5-b231-43fe-aa50-2a511849209a" providerId="ADAL" clId="{0BB200F6-FCE9-4DF8-9D43-164662CA8991}" dt="2021-12-17T05:04:02.019" v="8976" actId="26606"/>
          <ac:picMkLst>
            <pc:docMk/>
            <pc:sldMk cId="3538920647" sldId="303"/>
            <ac:picMk id="7" creationId="{91C528AB-5969-421F-B6D4-6AA99C90801A}"/>
          </ac:picMkLst>
        </pc:picChg>
        <pc:picChg chg="add del">
          <ac:chgData name="Liu, Chenxi (Operations &amp; Technology)" userId="956e10e5-b231-43fe-aa50-2a511849209a" providerId="ADAL" clId="{0BB200F6-FCE9-4DF8-9D43-164662CA8991}" dt="2021-12-18T04:55:44.742" v="12952"/>
          <ac:picMkLst>
            <pc:docMk/>
            <pc:sldMk cId="3538920647" sldId="303"/>
            <ac:picMk id="11" creationId="{FF79B066-1C65-4094-8CA3-0364949EDCA9}"/>
          </ac:picMkLst>
        </pc:picChg>
        <pc:cxnChg chg="add del">
          <ac:chgData name="Liu, Chenxi (Operations &amp; Technology)" userId="956e10e5-b231-43fe-aa50-2a511849209a" providerId="ADAL" clId="{0BB200F6-FCE9-4DF8-9D43-164662CA8991}" dt="2021-12-17T05:04:02.019" v="8976" actId="26606"/>
          <ac:cxnSpMkLst>
            <pc:docMk/>
            <pc:sldMk cId="3538920647" sldId="303"/>
            <ac:cxnSpMk id="18" creationId="{7855A9B5-1710-4B19-B0F1-CDFDD4ED5B7E}"/>
          </ac:cxnSpMkLst>
        </pc:cxnChg>
      </pc:sldChg>
      <pc:sldChg chg="addSp delSp modSp add mod setBg">
        <pc:chgData name="Liu, Chenxi (Operations &amp; Technology)" userId="956e10e5-b231-43fe-aa50-2a511849209a" providerId="ADAL" clId="{0BB200F6-FCE9-4DF8-9D43-164662CA8991}" dt="2021-12-13T15:01:52.244" v="6100" actId="1076"/>
        <pc:sldMkLst>
          <pc:docMk/>
          <pc:sldMk cId="859044737" sldId="304"/>
        </pc:sldMkLst>
        <pc:spChg chg="mod">
          <ac:chgData name="Liu, Chenxi (Operations &amp; Technology)" userId="956e10e5-b231-43fe-aa50-2a511849209a" providerId="ADAL" clId="{0BB200F6-FCE9-4DF8-9D43-164662CA8991}" dt="2021-12-08T04:33:19.828" v="2548" actId="20577"/>
          <ac:spMkLst>
            <pc:docMk/>
            <pc:sldMk cId="859044737" sldId="304"/>
            <ac:spMk id="2" creationId="{7C2254D0-4A11-462A-BB16-38F13EC23790}"/>
          </ac:spMkLst>
        </pc:spChg>
        <pc:spChg chg="mod">
          <ac:chgData name="Liu, Chenxi (Operations &amp; Technology)" userId="956e10e5-b231-43fe-aa50-2a511849209a" providerId="ADAL" clId="{0BB200F6-FCE9-4DF8-9D43-164662CA8991}" dt="2021-12-09T23:33:02.391" v="3977" actId="113"/>
          <ac:spMkLst>
            <pc:docMk/>
            <pc:sldMk cId="859044737" sldId="304"/>
            <ac:spMk id="3" creationId="{B0E70458-111A-4B0E-AE91-B0C04A6A88E2}"/>
          </ac:spMkLst>
        </pc:spChg>
        <pc:spChg chg="mod">
          <ac:chgData name="Liu, Chenxi (Operations &amp; Technology)" userId="956e10e5-b231-43fe-aa50-2a511849209a" providerId="ADAL" clId="{0BB200F6-FCE9-4DF8-9D43-164662CA8991}" dt="2021-12-13T14:58:07.726" v="5939" actId="20577"/>
          <ac:spMkLst>
            <pc:docMk/>
            <pc:sldMk cId="859044737" sldId="304"/>
            <ac:spMk id="4" creationId="{1BEB05DE-63EF-4B15-B375-975D87B09A96}"/>
          </ac:spMkLst>
        </pc:spChg>
        <pc:picChg chg="del">
          <ac:chgData name="Liu, Chenxi (Operations &amp; Technology)" userId="956e10e5-b231-43fe-aa50-2a511849209a" providerId="ADAL" clId="{0BB200F6-FCE9-4DF8-9D43-164662CA8991}" dt="2021-12-08T03:37:17.284" v="2162" actId="478"/>
          <ac:picMkLst>
            <pc:docMk/>
            <pc:sldMk cId="859044737" sldId="304"/>
            <ac:picMk id="1026" creationId="{AE24026A-8D81-4BD3-AE45-6201C2966957}"/>
          </ac:picMkLst>
        </pc:picChg>
        <pc:picChg chg="add del mod">
          <ac:chgData name="Liu, Chenxi (Operations &amp; Technology)" userId="956e10e5-b231-43fe-aa50-2a511849209a" providerId="ADAL" clId="{0BB200F6-FCE9-4DF8-9D43-164662CA8991}" dt="2021-12-08T03:39:09.668" v="2168" actId="478"/>
          <ac:picMkLst>
            <pc:docMk/>
            <pc:sldMk cId="859044737" sldId="304"/>
            <ac:picMk id="2050" creationId="{A8AB1036-413C-41C6-B6C4-9BDC43E1E7F1}"/>
          </ac:picMkLst>
        </pc:picChg>
        <pc:picChg chg="add mod">
          <ac:chgData name="Liu, Chenxi (Operations &amp; Technology)" userId="956e10e5-b231-43fe-aa50-2a511849209a" providerId="ADAL" clId="{0BB200F6-FCE9-4DF8-9D43-164662CA8991}" dt="2021-12-13T15:01:52.244" v="6100" actId="1076"/>
          <ac:picMkLst>
            <pc:docMk/>
            <pc:sldMk cId="859044737" sldId="304"/>
            <ac:picMk id="2052" creationId="{7965D8F4-1589-4C06-A50E-1C92108B4EE1}"/>
          </ac:picMkLst>
        </pc:picChg>
      </pc:sldChg>
      <pc:sldChg chg="addSp modSp new mod">
        <pc:chgData name="Liu, Chenxi (Operations &amp; Technology)" userId="956e10e5-b231-43fe-aa50-2a511849209a" providerId="ADAL" clId="{0BB200F6-FCE9-4DF8-9D43-164662CA8991}" dt="2021-12-18T15:21:25.984" v="14927" actId="20577"/>
        <pc:sldMkLst>
          <pc:docMk/>
          <pc:sldMk cId="1138444266" sldId="305"/>
        </pc:sldMkLst>
        <pc:spChg chg="mod">
          <ac:chgData name="Liu, Chenxi (Operations &amp; Technology)" userId="956e10e5-b231-43fe-aa50-2a511849209a" providerId="ADAL" clId="{0BB200F6-FCE9-4DF8-9D43-164662CA8991}" dt="2021-12-17T23:33:24.293" v="11472" actId="20577"/>
          <ac:spMkLst>
            <pc:docMk/>
            <pc:sldMk cId="1138444266" sldId="305"/>
            <ac:spMk id="2" creationId="{9B358A19-E330-4431-8A53-F0DD542D99DE}"/>
          </ac:spMkLst>
        </pc:spChg>
        <pc:spChg chg="mod">
          <ac:chgData name="Liu, Chenxi (Operations &amp; Technology)" userId="956e10e5-b231-43fe-aa50-2a511849209a" providerId="ADAL" clId="{0BB200F6-FCE9-4DF8-9D43-164662CA8991}" dt="2021-12-18T04:49:51.841" v="12918" actId="1076"/>
          <ac:spMkLst>
            <pc:docMk/>
            <pc:sldMk cId="1138444266" sldId="305"/>
            <ac:spMk id="3" creationId="{D86455E4-0766-4EBE-BEA3-F8A975473098}"/>
          </ac:spMkLst>
        </pc:spChg>
        <pc:spChg chg="add mod">
          <ac:chgData name="Liu, Chenxi (Operations &amp; Technology)" userId="956e10e5-b231-43fe-aa50-2a511849209a" providerId="ADAL" clId="{0BB200F6-FCE9-4DF8-9D43-164662CA8991}" dt="2021-12-18T04:49:58.723" v="12919" actId="1076"/>
          <ac:spMkLst>
            <pc:docMk/>
            <pc:sldMk cId="1138444266" sldId="305"/>
            <ac:spMk id="4" creationId="{F9381224-564A-497E-9AC5-5D20360065C9}"/>
          </ac:spMkLst>
        </pc:spChg>
        <pc:spChg chg="add mod">
          <ac:chgData name="Liu, Chenxi (Operations &amp; Technology)" userId="956e10e5-b231-43fe-aa50-2a511849209a" providerId="ADAL" clId="{0BB200F6-FCE9-4DF8-9D43-164662CA8991}" dt="2021-12-18T15:21:25.984" v="14927" actId="20577"/>
          <ac:spMkLst>
            <pc:docMk/>
            <pc:sldMk cId="1138444266" sldId="305"/>
            <ac:spMk id="5" creationId="{35DB8F9C-A693-4F14-93FD-7182B56669F9}"/>
          </ac:spMkLst>
        </pc:spChg>
      </pc:sldChg>
      <pc:sldChg chg="new del">
        <pc:chgData name="Liu, Chenxi (Operations &amp; Technology)" userId="956e10e5-b231-43fe-aa50-2a511849209a" providerId="ADAL" clId="{0BB200F6-FCE9-4DF8-9D43-164662CA8991}" dt="2021-12-09T23:25:11.152" v="3915" actId="47"/>
        <pc:sldMkLst>
          <pc:docMk/>
          <pc:sldMk cId="1523421379" sldId="306"/>
        </pc:sldMkLst>
      </pc:sldChg>
      <pc:sldChg chg="addSp delSp modSp new mod setBg">
        <pc:chgData name="Liu, Chenxi (Operations &amp; Technology)" userId="956e10e5-b231-43fe-aa50-2a511849209a" providerId="ADAL" clId="{0BB200F6-FCE9-4DF8-9D43-164662CA8991}" dt="2021-12-18T15:21:04.678" v="14919" actId="20577"/>
        <pc:sldMkLst>
          <pc:docMk/>
          <pc:sldMk cId="3858108858" sldId="306"/>
        </pc:sldMkLst>
        <pc:spChg chg="mod">
          <ac:chgData name="Liu, Chenxi (Operations &amp; Technology)" userId="956e10e5-b231-43fe-aa50-2a511849209a" providerId="ADAL" clId="{0BB200F6-FCE9-4DF8-9D43-164662CA8991}" dt="2021-12-18T15:11:11.146" v="13887" actId="26606"/>
          <ac:spMkLst>
            <pc:docMk/>
            <pc:sldMk cId="3858108858" sldId="306"/>
            <ac:spMk id="2" creationId="{184D3753-E59E-420B-B7F8-16178F53FB49}"/>
          </ac:spMkLst>
        </pc:spChg>
        <pc:spChg chg="del">
          <ac:chgData name="Liu, Chenxi (Operations &amp; Technology)" userId="956e10e5-b231-43fe-aa50-2a511849209a" providerId="ADAL" clId="{0BB200F6-FCE9-4DF8-9D43-164662CA8991}" dt="2021-12-18T15:06:51.055" v="13639" actId="478"/>
          <ac:spMkLst>
            <pc:docMk/>
            <pc:sldMk cId="3858108858" sldId="306"/>
            <ac:spMk id="3" creationId="{C0C697A8-6189-4798-8147-04939174C5D4}"/>
          </ac:spMkLst>
        </pc:spChg>
        <pc:spChg chg="del mod">
          <ac:chgData name="Liu, Chenxi (Operations &amp; Technology)" userId="956e10e5-b231-43fe-aa50-2a511849209a" providerId="ADAL" clId="{0BB200F6-FCE9-4DF8-9D43-164662CA8991}" dt="2021-12-18T15:06:49.661" v="13638" actId="478"/>
          <ac:spMkLst>
            <pc:docMk/>
            <pc:sldMk cId="3858108858" sldId="306"/>
            <ac:spMk id="4" creationId="{BD45308C-4229-450C-B2D1-FA166CCACBFA}"/>
          </ac:spMkLst>
        </pc:spChg>
        <pc:spChg chg="del mod">
          <ac:chgData name="Liu, Chenxi (Operations &amp; Technology)" userId="956e10e5-b231-43fe-aa50-2a511849209a" providerId="ADAL" clId="{0BB200F6-FCE9-4DF8-9D43-164662CA8991}" dt="2021-12-18T15:07:18.414" v="13668" actId="478"/>
          <ac:spMkLst>
            <pc:docMk/>
            <pc:sldMk cId="3858108858" sldId="306"/>
            <ac:spMk id="5" creationId="{41C1A1A6-43DC-4395-B055-694F80175842}"/>
          </ac:spMkLst>
        </pc:spChg>
        <pc:spChg chg="mod">
          <ac:chgData name="Liu, Chenxi (Operations &amp; Technology)" userId="956e10e5-b231-43fe-aa50-2a511849209a" providerId="ADAL" clId="{0BB200F6-FCE9-4DF8-9D43-164662CA8991}" dt="2021-12-18T15:21:04.678" v="14919" actId="20577"/>
          <ac:spMkLst>
            <pc:docMk/>
            <pc:sldMk cId="3858108858" sldId="306"/>
            <ac:spMk id="6" creationId="{C9E5C560-98CA-4E1E-8C85-213FCCC06156}"/>
          </ac:spMkLst>
        </pc:spChg>
        <pc:spChg chg="add del mod">
          <ac:chgData name="Liu, Chenxi (Operations &amp; Technology)" userId="956e10e5-b231-43fe-aa50-2a511849209a" providerId="ADAL" clId="{0BB200F6-FCE9-4DF8-9D43-164662CA8991}" dt="2021-12-18T15:06:52.751" v="13640" actId="478"/>
          <ac:spMkLst>
            <pc:docMk/>
            <pc:sldMk cId="3858108858" sldId="306"/>
            <ac:spMk id="8" creationId="{C260A2DF-9B63-474C-A5F7-277E62DEB1BF}"/>
          </ac:spMkLst>
        </pc:spChg>
        <pc:spChg chg="add">
          <ac:chgData name="Liu, Chenxi (Operations &amp; Technology)" userId="956e10e5-b231-43fe-aa50-2a511849209a" providerId="ADAL" clId="{0BB200F6-FCE9-4DF8-9D43-164662CA8991}" dt="2021-12-18T15:11:11.146" v="13887" actId="26606"/>
          <ac:spMkLst>
            <pc:docMk/>
            <pc:sldMk cId="3858108858" sldId="306"/>
            <ac:spMk id="11" creationId="{416A0E3C-60E6-4F39-BC55-5F7C224E1F7C}"/>
          </ac:spMkLst>
        </pc:spChg>
        <pc:spChg chg="add">
          <ac:chgData name="Liu, Chenxi (Operations &amp; Technology)" userId="956e10e5-b231-43fe-aa50-2a511849209a" providerId="ADAL" clId="{0BB200F6-FCE9-4DF8-9D43-164662CA8991}" dt="2021-12-18T15:11:11.146" v="13887" actId="26606"/>
          <ac:spMkLst>
            <pc:docMk/>
            <pc:sldMk cId="3858108858" sldId="306"/>
            <ac:spMk id="15" creationId="{3558DB37-9FEE-48A2-8578-ED0401573943}"/>
          </ac:spMkLst>
        </pc:spChg>
        <pc:spChg chg="add">
          <ac:chgData name="Liu, Chenxi (Operations &amp; Technology)" userId="956e10e5-b231-43fe-aa50-2a511849209a" providerId="ADAL" clId="{0BB200F6-FCE9-4DF8-9D43-164662CA8991}" dt="2021-12-18T15:11:11.146" v="13887" actId="26606"/>
          <ac:spMkLst>
            <pc:docMk/>
            <pc:sldMk cId="3858108858" sldId="306"/>
            <ac:spMk id="17" creationId="{5F7FCCA6-00E2-4F74-A105-0D769872F243}"/>
          </ac:spMkLst>
        </pc:spChg>
        <pc:spChg chg="add">
          <ac:chgData name="Liu, Chenxi (Operations &amp; Technology)" userId="956e10e5-b231-43fe-aa50-2a511849209a" providerId="ADAL" clId="{0BB200F6-FCE9-4DF8-9D43-164662CA8991}" dt="2021-12-18T15:11:11.146" v="13887" actId="26606"/>
          <ac:spMkLst>
            <pc:docMk/>
            <pc:sldMk cId="3858108858" sldId="306"/>
            <ac:spMk id="19" creationId="{359CEC61-F44B-43B3-B40F-AE38C5AF1D5F}"/>
          </ac:spMkLst>
        </pc:spChg>
        <pc:cxnChg chg="add">
          <ac:chgData name="Liu, Chenxi (Operations &amp; Technology)" userId="956e10e5-b231-43fe-aa50-2a511849209a" providerId="ADAL" clId="{0BB200F6-FCE9-4DF8-9D43-164662CA8991}" dt="2021-12-18T15:11:11.146" v="13887" actId="26606"/>
          <ac:cxnSpMkLst>
            <pc:docMk/>
            <pc:sldMk cId="3858108858" sldId="306"/>
            <ac:cxnSpMk id="13" creationId="{C5025DAC-8B93-4160-B017-3A274A5828C0}"/>
          </ac:cxnSpMkLst>
        </pc:cxnChg>
      </pc:sldChg>
      <pc:sldChg chg="delSp modSp add del mod">
        <pc:chgData name="Liu, Chenxi (Operations &amp; Technology)" userId="956e10e5-b231-43fe-aa50-2a511849209a" providerId="ADAL" clId="{0BB200F6-FCE9-4DF8-9D43-164662CA8991}" dt="2021-12-12T16:38:33.682" v="5720" actId="47"/>
        <pc:sldMkLst>
          <pc:docMk/>
          <pc:sldMk cId="2136364600" sldId="307"/>
        </pc:sldMkLst>
        <pc:spChg chg="mod">
          <ac:chgData name="Liu, Chenxi (Operations &amp; Technology)" userId="956e10e5-b231-43fe-aa50-2a511849209a" providerId="ADAL" clId="{0BB200F6-FCE9-4DF8-9D43-164662CA8991}" dt="2021-12-10T20:21:41.278" v="4407" actId="20577"/>
          <ac:spMkLst>
            <pc:docMk/>
            <pc:sldMk cId="2136364600" sldId="307"/>
            <ac:spMk id="6" creationId="{92D681AD-3288-455E-901B-83D51D60BC52}"/>
          </ac:spMkLst>
        </pc:spChg>
        <pc:spChg chg="mod">
          <ac:chgData name="Liu, Chenxi (Operations &amp; Technology)" userId="956e10e5-b231-43fe-aa50-2a511849209a" providerId="ADAL" clId="{0BB200F6-FCE9-4DF8-9D43-164662CA8991}" dt="2021-12-10T20:38:10.683" v="4425" actId="20577"/>
          <ac:spMkLst>
            <pc:docMk/>
            <pc:sldMk cId="2136364600" sldId="307"/>
            <ac:spMk id="13" creationId="{DAE985BD-999F-4157-927D-C4B26D925595}"/>
          </ac:spMkLst>
        </pc:spChg>
        <pc:picChg chg="del">
          <ac:chgData name="Liu, Chenxi (Operations &amp; Technology)" userId="956e10e5-b231-43fe-aa50-2a511849209a" providerId="ADAL" clId="{0BB200F6-FCE9-4DF8-9D43-164662CA8991}" dt="2021-12-10T20:21:48.003" v="4408" actId="478"/>
          <ac:picMkLst>
            <pc:docMk/>
            <pc:sldMk cId="2136364600" sldId="307"/>
            <ac:picMk id="15" creationId="{D38F7172-CC91-4947-8112-99B89DC04A84}"/>
          </ac:picMkLst>
        </pc:picChg>
      </pc:sldChg>
      <pc:sldChg chg="addSp delSp modSp add mod ord setBg modAnim">
        <pc:chgData name="Liu, Chenxi (Operations &amp; Technology)" userId="956e10e5-b231-43fe-aa50-2a511849209a" providerId="ADAL" clId="{0BB200F6-FCE9-4DF8-9D43-164662CA8991}" dt="2021-12-18T15:15:46.228" v="14246"/>
        <pc:sldMkLst>
          <pc:docMk/>
          <pc:sldMk cId="2851631091" sldId="307"/>
        </pc:sldMkLst>
        <pc:spChg chg="mod">
          <ac:chgData name="Liu, Chenxi (Operations &amp; Technology)" userId="956e10e5-b231-43fe-aa50-2a511849209a" providerId="ADAL" clId="{0BB200F6-FCE9-4DF8-9D43-164662CA8991}" dt="2021-12-15T15:58:16.555" v="6485" actId="20577"/>
          <ac:spMkLst>
            <pc:docMk/>
            <pc:sldMk cId="2851631091" sldId="307"/>
            <ac:spMk id="2" creationId="{75AC86D3-8FD1-4F47-A319-7D0542E48B2F}"/>
          </ac:spMkLst>
        </pc:spChg>
        <pc:spChg chg="add del mod">
          <ac:chgData name="Liu, Chenxi (Operations &amp; Technology)" userId="956e10e5-b231-43fe-aa50-2a511849209a" providerId="ADAL" clId="{0BB200F6-FCE9-4DF8-9D43-164662CA8991}" dt="2021-12-15T15:49:15.777" v="6411"/>
          <ac:spMkLst>
            <pc:docMk/>
            <pc:sldMk cId="2851631091" sldId="307"/>
            <ac:spMk id="4" creationId="{B8CD7EA3-CAD0-4221-B1E4-A873F1F803BB}"/>
          </ac:spMkLst>
        </pc:spChg>
        <pc:spChg chg="add mod">
          <ac:chgData name="Liu, Chenxi (Operations &amp; Technology)" userId="956e10e5-b231-43fe-aa50-2a511849209a" providerId="ADAL" clId="{0BB200F6-FCE9-4DF8-9D43-164662CA8991}" dt="2021-12-15T16:00:54.138" v="6565" actId="20577"/>
          <ac:spMkLst>
            <pc:docMk/>
            <pc:sldMk cId="2851631091" sldId="307"/>
            <ac:spMk id="15" creationId="{D9D5F9F3-CECE-499F-8A8C-461B10C611CD}"/>
          </ac:spMkLst>
        </pc:spChg>
        <pc:spChg chg="mod">
          <ac:chgData name="Liu, Chenxi (Operations &amp; Technology)" userId="956e10e5-b231-43fe-aa50-2a511849209a" providerId="ADAL" clId="{0BB200F6-FCE9-4DF8-9D43-164662CA8991}" dt="2021-12-15T15:49:49.052" v="6420" actId="27636"/>
          <ac:spMkLst>
            <pc:docMk/>
            <pc:sldMk cId="2851631091" sldId="307"/>
            <ac:spMk id="16" creationId="{08FB056B-5771-4BB7-812A-07A221937107}"/>
          </ac:spMkLst>
        </pc:spChg>
        <pc:spChg chg="add mod">
          <ac:chgData name="Liu, Chenxi (Operations &amp; Technology)" userId="956e10e5-b231-43fe-aa50-2a511849209a" providerId="ADAL" clId="{0BB200F6-FCE9-4DF8-9D43-164662CA8991}" dt="2021-12-17T21:42:18.943" v="9306" actId="20578"/>
          <ac:spMkLst>
            <pc:docMk/>
            <pc:sldMk cId="2851631091" sldId="307"/>
            <ac:spMk id="17" creationId="{111E646D-2143-4459-91AA-9B1B391B343B}"/>
          </ac:spMkLst>
        </pc:spChg>
        <pc:graphicFrameChg chg="add del mod">
          <ac:chgData name="Liu, Chenxi (Operations &amp; Technology)" userId="956e10e5-b231-43fe-aa50-2a511849209a" providerId="ADAL" clId="{0BB200F6-FCE9-4DF8-9D43-164662CA8991}" dt="2021-12-15T15:59:24.863" v="6490" actId="478"/>
          <ac:graphicFrameMkLst>
            <pc:docMk/>
            <pc:sldMk cId="2851631091" sldId="307"/>
            <ac:graphicFrameMk id="8" creationId="{8C6A44E3-58BC-4EB2-AAA9-875FA53A27B1}"/>
          </ac:graphicFrameMkLst>
        </pc:graphicFrameChg>
        <pc:graphicFrameChg chg="add del mod">
          <ac:chgData name="Liu, Chenxi (Operations &amp; Technology)" userId="956e10e5-b231-43fe-aa50-2a511849209a" providerId="ADAL" clId="{0BB200F6-FCE9-4DF8-9D43-164662CA8991}" dt="2021-12-15T15:59:33.757" v="6492" actId="478"/>
          <ac:graphicFrameMkLst>
            <pc:docMk/>
            <pc:sldMk cId="2851631091" sldId="307"/>
            <ac:graphicFrameMk id="9" creationId="{D7A0428B-31CA-4A2B-996A-D8C24B78D6F3}"/>
          </ac:graphicFrameMkLst>
        </pc:graphicFrameChg>
        <pc:graphicFrameChg chg="add del mod">
          <ac:chgData name="Liu, Chenxi (Operations &amp; Technology)" userId="956e10e5-b231-43fe-aa50-2a511849209a" providerId="ADAL" clId="{0BB200F6-FCE9-4DF8-9D43-164662CA8991}" dt="2021-12-15T15:59:54.753" v="6496" actId="478"/>
          <ac:graphicFrameMkLst>
            <pc:docMk/>
            <pc:sldMk cId="2851631091" sldId="307"/>
            <ac:graphicFrameMk id="10" creationId="{3532C5F0-55F5-4DA4-83BB-9C727ED9CD9A}"/>
          </ac:graphicFrameMkLst>
        </pc:graphicFrameChg>
        <pc:graphicFrameChg chg="add del mod">
          <ac:chgData name="Liu, Chenxi (Operations &amp; Technology)" userId="956e10e5-b231-43fe-aa50-2a511849209a" providerId="ADAL" clId="{0BB200F6-FCE9-4DF8-9D43-164662CA8991}" dt="2021-12-15T16:00:02.177" v="6498" actId="478"/>
          <ac:graphicFrameMkLst>
            <pc:docMk/>
            <pc:sldMk cId="2851631091" sldId="307"/>
            <ac:graphicFrameMk id="11" creationId="{C2A183EA-29B8-4950-ADE7-2CF5A978A93B}"/>
          </ac:graphicFrameMkLst>
        </pc:graphicFrameChg>
        <pc:graphicFrameChg chg="add del mod">
          <ac:chgData name="Liu, Chenxi (Operations &amp; Technology)" userId="956e10e5-b231-43fe-aa50-2a511849209a" providerId="ADAL" clId="{0BB200F6-FCE9-4DF8-9D43-164662CA8991}" dt="2021-12-15T16:00:08.873" v="6500" actId="478"/>
          <ac:graphicFrameMkLst>
            <pc:docMk/>
            <pc:sldMk cId="2851631091" sldId="307"/>
            <ac:graphicFrameMk id="12" creationId="{AC55E35E-6838-48B6-ACA6-A8FB24BA2FC4}"/>
          </ac:graphicFrameMkLst>
        </pc:graphicFrameChg>
        <pc:graphicFrameChg chg="del">
          <ac:chgData name="Liu, Chenxi (Operations &amp; Technology)" userId="956e10e5-b231-43fe-aa50-2a511849209a" providerId="ADAL" clId="{0BB200F6-FCE9-4DF8-9D43-164662CA8991}" dt="2021-12-15T15:49:09.824" v="6410" actId="478"/>
          <ac:graphicFrameMkLst>
            <pc:docMk/>
            <pc:sldMk cId="2851631091" sldId="307"/>
            <ac:graphicFrameMk id="14" creationId="{C25A8782-2420-45BA-94B6-E0C3BBA2DBD4}"/>
          </ac:graphicFrameMkLst>
        </pc:graphicFrameChg>
        <pc:picChg chg="add mod">
          <ac:chgData name="Liu, Chenxi (Operations &amp; Technology)" userId="956e10e5-b231-43fe-aa50-2a511849209a" providerId="ADAL" clId="{0BB200F6-FCE9-4DF8-9D43-164662CA8991}" dt="2021-12-15T16:00:19.544" v="6505" actId="1076"/>
          <ac:picMkLst>
            <pc:docMk/>
            <pc:sldMk cId="2851631091" sldId="307"/>
            <ac:picMk id="2050" creationId="{4C4E3B5B-01D5-4930-A8C1-776CA76D6E8D}"/>
          </ac:picMkLst>
        </pc:picChg>
      </pc:sldChg>
      <pc:sldChg chg="addSp delSp modSp add del mod setBg addAnim delAnim modAnim">
        <pc:chgData name="Liu, Chenxi (Operations &amp; Technology)" userId="956e10e5-b231-43fe-aa50-2a511849209a" providerId="ADAL" clId="{0BB200F6-FCE9-4DF8-9D43-164662CA8991}" dt="2021-12-15T15:49:03.929" v="6408" actId="47"/>
        <pc:sldMkLst>
          <pc:docMk/>
          <pc:sldMk cId="3494497342" sldId="307"/>
        </pc:sldMkLst>
        <pc:spChg chg="add del mod">
          <ac:chgData name="Liu, Chenxi (Operations &amp; Technology)" userId="956e10e5-b231-43fe-aa50-2a511849209a" providerId="ADAL" clId="{0BB200F6-FCE9-4DF8-9D43-164662CA8991}" dt="2021-12-15T15:48:48.555" v="6407" actId="14100"/>
          <ac:spMkLst>
            <pc:docMk/>
            <pc:sldMk cId="3494497342" sldId="307"/>
            <ac:spMk id="2" creationId="{75AC86D3-8FD1-4F47-A319-7D0542E48B2F}"/>
          </ac:spMkLst>
        </pc:spChg>
        <pc:spChg chg="add del mod">
          <ac:chgData name="Liu, Chenxi (Operations &amp; Technology)" userId="956e10e5-b231-43fe-aa50-2a511849209a" providerId="ADAL" clId="{0BB200F6-FCE9-4DF8-9D43-164662CA8991}" dt="2021-12-15T15:46:42.417" v="6360"/>
          <ac:spMkLst>
            <pc:docMk/>
            <pc:sldMk cId="3494497342" sldId="307"/>
            <ac:spMk id="4" creationId="{583B8096-C151-43FB-A1FE-1558B8938AFE}"/>
          </ac:spMkLst>
        </pc:spChg>
        <pc:spChg chg="add del mod">
          <ac:chgData name="Liu, Chenxi (Operations &amp; Technology)" userId="956e10e5-b231-43fe-aa50-2a511849209a" providerId="ADAL" clId="{0BB200F6-FCE9-4DF8-9D43-164662CA8991}" dt="2021-12-15T15:48:47.428" v="6401" actId="478"/>
          <ac:spMkLst>
            <pc:docMk/>
            <pc:sldMk cId="3494497342" sldId="307"/>
            <ac:spMk id="5" creationId="{E64BB212-3738-4F2C-A47C-169B30FE5249}"/>
          </ac:spMkLst>
        </pc:spChg>
        <pc:spChg chg="add del mod">
          <ac:chgData name="Liu, Chenxi (Operations &amp; Technology)" userId="956e10e5-b231-43fe-aa50-2a511849209a" providerId="ADAL" clId="{0BB200F6-FCE9-4DF8-9D43-164662CA8991}" dt="2021-12-15T15:48:47.858" v="6404"/>
          <ac:spMkLst>
            <pc:docMk/>
            <pc:sldMk cId="3494497342" sldId="307"/>
            <ac:spMk id="12" creationId="{C392C5A2-F5F5-48F0-A149-F428C3306594}"/>
          </ac:spMkLst>
        </pc:spChg>
        <pc:spChg chg="mod ord">
          <ac:chgData name="Liu, Chenxi (Operations &amp; Technology)" userId="956e10e5-b231-43fe-aa50-2a511849209a" providerId="ADAL" clId="{0BB200F6-FCE9-4DF8-9D43-164662CA8991}" dt="2021-12-15T15:46:51.398" v="6361" actId="26606"/>
          <ac:spMkLst>
            <pc:docMk/>
            <pc:sldMk cId="3494497342" sldId="307"/>
            <ac:spMk id="16" creationId="{08FB056B-5771-4BB7-812A-07A221937107}"/>
          </ac:spMkLst>
        </pc:spChg>
        <pc:spChg chg="add">
          <ac:chgData name="Liu, Chenxi (Operations &amp; Technology)" userId="956e10e5-b231-43fe-aa50-2a511849209a" providerId="ADAL" clId="{0BB200F6-FCE9-4DF8-9D43-164662CA8991}" dt="2021-12-15T15:46:51.398" v="6361" actId="26606"/>
          <ac:spMkLst>
            <pc:docMk/>
            <pc:sldMk cId="3494497342" sldId="307"/>
            <ac:spMk id="73" creationId="{416A0E3C-60E6-4F39-BC55-5F7C224E1F7C}"/>
          </ac:spMkLst>
        </pc:spChg>
        <pc:spChg chg="add">
          <ac:chgData name="Liu, Chenxi (Operations &amp; Technology)" userId="956e10e5-b231-43fe-aa50-2a511849209a" providerId="ADAL" clId="{0BB200F6-FCE9-4DF8-9D43-164662CA8991}" dt="2021-12-15T15:46:51.398" v="6361" actId="26606"/>
          <ac:spMkLst>
            <pc:docMk/>
            <pc:sldMk cId="3494497342" sldId="307"/>
            <ac:spMk id="77" creationId="{0AB6E427-3F73-4C06-A5D5-AE52C3883B50}"/>
          </ac:spMkLst>
        </pc:spChg>
        <pc:spChg chg="add">
          <ac:chgData name="Liu, Chenxi (Operations &amp; Technology)" userId="956e10e5-b231-43fe-aa50-2a511849209a" providerId="ADAL" clId="{0BB200F6-FCE9-4DF8-9D43-164662CA8991}" dt="2021-12-15T15:46:51.398" v="6361" actId="26606"/>
          <ac:spMkLst>
            <pc:docMk/>
            <pc:sldMk cId="3494497342" sldId="307"/>
            <ac:spMk id="79" creationId="{D8C9BDAA-0390-4B39-9B5C-BC95E5120DA4}"/>
          </ac:spMkLst>
        </pc:spChg>
        <pc:spChg chg="add">
          <ac:chgData name="Liu, Chenxi (Operations &amp; Technology)" userId="956e10e5-b231-43fe-aa50-2a511849209a" providerId="ADAL" clId="{0BB200F6-FCE9-4DF8-9D43-164662CA8991}" dt="2021-12-15T15:46:51.398" v="6361" actId="26606"/>
          <ac:spMkLst>
            <pc:docMk/>
            <pc:sldMk cId="3494497342" sldId="307"/>
            <ac:spMk id="1030" creationId="{1555C9E4-F371-4D41-A9E8-1F5832F71163}"/>
          </ac:spMkLst>
        </pc:spChg>
        <pc:graphicFrameChg chg="del mod">
          <ac:chgData name="Liu, Chenxi (Operations &amp; Technology)" userId="956e10e5-b231-43fe-aa50-2a511849209a" providerId="ADAL" clId="{0BB200F6-FCE9-4DF8-9D43-164662CA8991}" dt="2021-12-12T16:38:56.549" v="5726" actId="478"/>
          <ac:graphicFrameMkLst>
            <pc:docMk/>
            <pc:sldMk cId="3494497342" sldId="307"/>
            <ac:graphicFrameMk id="14" creationId="{C25A8782-2420-45BA-94B6-E0C3BBA2DBD4}"/>
          </ac:graphicFrameMkLst>
        </pc:graphicFrameChg>
        <pc:picChg chg="add mod">
          <ac:chgData name="Liu, Chenxi (Operations &amp; Technology)" userId="956e10e5-b231-43fe-aa50-2a511849209a" providerId="ADAL" clId="{0BB200F6-FCE9-4DF8-9D43-164662CA8991}" dt="2021-12-15T15:46:51.398" v="6361" actId="26606"/>
          <ac:picMkLst>
            <pc:docMk/>
            <pc:sldMk cId="3494497342" sldId="307"/>
            <ac:picMk id="1026" creationId="{457E4AFA-5387-49DF-A2CC-E3220F4C36E9}"/>
          </ac:picMkLst>
        </pc:picChg>
        <pc:cxnChg chg="add">
          <ac:chgData name="Liu, Chenxi (Operations &amp; Technology)" userId="956e10e5-b231-43fe-aa50-2a511849209a" providerId="ADAL" clId="{0BB200F6-FCE9-4DF8-9D43-164662CA8991}" dt="2021-12-15T15:46:51.398" v="6361" actId="26606"/>
          <ac:cxnSpMkLst>
            <pc:docMk/>
            <pc:sldMk cId="3494497342" sldId="307"/>
            <ac:cxnSpMk id="75" creationId="{C5025DAC-8B93-4160-B017-3A274A5828C0}"/>
          </ac:cxnSpMkLst>
        </pc:cxnChg>
        <pc:cxnChg chg="add">
          <ac:chgData name="Liu, Chenxi (Operations &amp; Technology)" userId="956e10e5-b231-43fe-aa50-2a511849209a" providerId="ADAL" clId="{0BB200F6-FCE9-4DF8-9D43-164662CA8991}" dt="2021-12-15T15:46:51.398" v="6361" actId="26606"/>
          <ac:cxnSpMkLst>
            <pc:docMk/>
            <pc:sldMk cId="3494497342" sldId="307"/>
            <ac:cxnSpMk id="81" creationId="{E04A321A-A039-4720-87B4-66A4210E0D57}"/>
          </ac:cxnSpMkLst>
        </pc:cxnChg>
      </pc:sldChg>
      <pc:sldChg chg="delSp add del mod setBg delDesignElem">
        <pc:chgData name="Liu, Chenxi (Operations &amp; Technology)" userId="956e10e5-b231-43fe-aa50-2a511849209a" providerId="ADAL" clId="{0BB200F6-FCE9-4DF8-9D43-164662CA8991}" dt="2021-12-10T20:21:25.763" v="4384" actId="47"/>
        <pc:sldMkLst>
          <pc:docMk/>
          <pc:sldMk cId="3770900904" sldId="307"/>
        </pc:sldMkLst>
        <pc:spChg chg="del">
          <ac:chgData name="Liu, Chenxi (Operations &amp; Technology)" userId="956e10e5-b231-43fe-aa50-2a511849209a" providerId="ADAL" clId="{0BB200F6-FCE9-4DF8-9D43-164662CA8991}" dt="2021-12-10T20:21:13.118" v="4382"/>
          <ac:spMkLst>
            <pc:docMk/>
            <pc:sldMk cId="3770900904" sldId="307"/>
            <ac:spMk id="69" creationId="{39E3965E-AC41-4711-9D10-E25ABB132D86}"/>
          </ac:spMkLst>
        </pc:spChg>
        <pc:spChg chg="del">
          <ac:chgData name="Liu, Chenxi (Operations &amp; Technology)" userId="956e10e5-b231-43fe-aa50-2a511849209a" providerId="ADAL" clId="{0BB200F6-FCE9-4DF8-9D43-164662CA8991}" dt="2021-12-10T20:21:13.118" v="4382"/>
          <ac:spMkLst>
            <pc:docMk/>
            <pc:sldMk cId="3770900904" sldId="307"/>
            <ac:spMk id="71" creationId="{990BAFCD-EA0A-47F4-8B00-AAB1E67A90CC}"/>
          </ac:spMkLst>
        </pc:spChg>
        <pc:spChg chg="del">
          <ac:chgData name="Liu, Chenxi (Operations &amp; Technology)" userId="956e10e5-b231-43fe-aa50-2a511849209a" providerId="ADAL" clId="{0BB200F6-FCE9-4DF8-9D43-164662CA8991}" dt="2021-12-10T20:21:13.118" v="4382"/>
          <ac:spMkLst>
            <pc:docMk/>
            <pc:sldMk cId="3770900904" sldId="307"/>
            <ac:spMk id="72" creationId="{2F9C61D6-37CC-4AD4-83C3-022D08874179}"/>
          </ac:spMkLst>
        </pc:spChg>
        <pc:picChg chg="del">
          <ac:chgData name="Liu, Chenxi (Operations &amp; Technology)" userId="956e10e5-b231-43fe-aa50-2a511849209a" providerId="ADAL" clId="{0BB200F6-FCE9-4DF8-9D43-164662CA8991}" dt="2021-12-10T20:21:22.992" v="4383" actId="478"/>
          <ac:picMkLst>
            <pc:docMk/>
            <pc:sldMk cId="3770900904" sldId="307"/>
            <ac:picMk id="15" creationId="{D38F7172-CC91-4947-8112-99B89DC04A84}"/>
          </ac:picMkLst>
        </pc:picChg>
        <pc:cxnChg chg="del">
          <ac:chgData name="Liu, Chenxi (Operations &amp; Technology)" userId="956e10e5-b231-43fe-aa50-2a511849209a" providerId="ADAL" clId="{0BB200F6-FCE9-4DF8-9D43-164662CA8991}" dt="2021-12-10T20:21:13.118" v="4382"/>
          <ac:cxnSpMkLst>
            <pc:docMk/>
            <pc:sldMk cId="3770900904" sldId="307"/>
            <ac:cxnSpMk id="70" creationId="{1F5DC8C3-BA5F-4EED-BB9A-A14272BD82A1}"/>
          </ac:cxnSpMkLst>
        </pc:cxnChg>
        <pc:cxnChg chg="del">
          <ac:chgData name="Liu, Chenxi (Operations &amp; Technology)" userId="956e10e5-b231-43fe-aa50-2a511849209a" providerId="ADAL" clId="{0BB200F6-FCE9-4DF8-9D43-164662CA8991}" dt="2021-12-10T20:21:13.118" v="4382"/>
          <ac:cxnSpMkLst>
            <pc:docMk/>
            <pc:sldMk cId="3770900904" sldId="307"/>
            <ac:cxnSpMk id="73" creationId="{2669285E-35F6-4010-B084-229A808458CD}"/>
          </ac:cxnSpMkLst>
        </pc:cxnChg>
      </pc:sldChg>
      <pc:sldChg chg="modSp new del mod">
        <pc:chgData name="Liu, Chenxi (Operations &amp; Technology)" userId="956e10e5-b231-43fe-aa50-2a511849209a" providerId="ADAL" clId="{0BB200F6-FCE9-4DF8-9D43-164662CA8991}" dt="2021-12-10T01:24:02.065" v="4128" actId="47"/>
        <pc:sldMkLst>
          <pc:docMk/>
          <pc:sldMk cId="3779128125" sldId="307"/>
        </pc:sldMkLst>
        <pc:spChg chg="mod">
          <ac:chgData name="Liu, Chenxi (Operations &amp; Technology)" userId="956e10e5-b231-43fe-aa50-2a511849209a" providerId="ADAL" clId="{0BB200F6-FCE9-4DF8-9D43-164662CA8991}" dt="2021-12-10T01:23:32.867" v="4127" actId="20577"/>
          <ac:spMkLst>
            <pc:docMk/>
            <pc:sldMk cId="3779128125" sldId="307"/>
            <ac:spMk id="3" creationId="{D5FEB7C1-E5E3-414A-9522-DAB4BD864978}"/>
          </ac:spMkLst>
        </pc:spChg>
      </pc:sldChg>
      <pc:sldChg chg="addSp delSp modSp add mod ord setBg modAnim">
        <pc:chgData name="Liu, Chenxi (Operations &amp; Technology)" userId="956e10e5-b231-43fe-aa50-2a511849209a" providerId="ADAL" clId="{0BB200F6-FCE9-4DF8-9D43-164662CA8991}" dt="2021-12-18T04:51:09.397" v="12921"/>
        <pc:sldMkLst>
          <pc:docMk/>
          <pc:sldMk cId="1840554446" sldId="308"/>
        </pc:sldMkLst>
        <pc:spChg chg="mod">
          <ac:chgData name="Liu, Chenxi (Operations &amp; Technology)" userId="956e10e5-b231-43fe-aa50-2a511849209a" providerId="ADAL" clId="{0BB200F6-FCE9-4DF8-9D43-164662CA8991}" dt="2021-12-17T22:13:31.662" v="9421" actId="313"/>
          <ac:spMkLst>
            <pc:docMk/>
            <pc:sldMk cId="1840554446" sldId="308"/>
            <ac:spMk id="2" creationId="{75AC86D3-8FD1-4F47-A319-7D0542E48B2F}"/>
          </ac:spMkLst>
        </pc:spChg>
        <pc:spChg chg="add del mod">
          <ac:chgData name="Liu, Chenxi (Operations &amp; Technology)" userId="956e10e5-b231-43fe-aa50-2a511849209a" providerId="ADAL" clId="{0BB200F6-FCE9-4DF8-9D43-164662CA8991}" dt="2021-12-17T22:00:14.166" v="9375" actId="478"/>
          <ac:spMkLst>
            <pc:docMk/>
            <pc:sldMk cId="1840554446" sldId="308"/>
            <ac:spMk id="4" creationId="{5BAB0F22-AA3B-4342-A787-623CFD1D59C8}"/>
          </ac:spMkLst>
        </pc:spChg>
        <pc:spChg chg="add del mod">
          <ac:chgData name="Liu, Chenxi (Operations &amp; Technology)" userId="956e10e5-b231-43fe-aa50-2a511849209a" providerId="ADAL" clId="{0BB200F6-FCE9-4DF8-9D43-164662CA8991}" dt="2021-12-17T22:00:47.798" v="9378"/>
          <ac:spMkLst>
            <pc:docMk/>
            <pc:sldMk cId="1840554446" sldId="308"/>
            <ac:spMk id="6" creationId="{1F61EB89-8C74-4F9A-AB17-8E4FB5C9A7C2}"/>
          </ac:spMkLst>
        </pc:spChg>
        <pc:spChg chg="mod">
          <ac:chgData name="Liu, Chenxi (Operations &amp; Technology)" userId="956e10e5-b231-43fe-aa50-2a511849209a" providerId="ADAL" clId="{0BB200F6-FCE9-4DF8-9D43-164662CA8991}" dt="2021-12-17T23:20:49.341" v="11243" actId="20577"/>
          <ac:spMkLst>
            <pc:docMk/>
            <pc:sldMk cId="1840554446" sldId="308"/>
            <ac:spMk id="16" creationId="{08FB056B-5771-4BB7-812A-07A221937107}"/>
          </ac:spMkLst>
        </pc:spChg>
        <pc:spChg chg="add mod">
          <ac:chgData name="Liu, Chenxi (Operations &amp; Technology)" userId="956e10e5-b231-43fe-aa50-2a511849209a" providerId="ADAL" clId="{0BB200F6-FCE9-4DF8-9D43-164662CA8991}" dt="2021-12-17T22:26:42.904" v="9447" actId="313"/>
          <ac:spMkLst>
            <pc:docMk/>
            <pc:sldMk cId="1840554446" sldId="308"/>
            <ac:spMk id="18" creationId="{50F2A2EE-2798-450A-B73E-2561EFD03EA0}"/>
          </ac:spMkLst>
        </pc:spChg>
        <pc:spChg chg="add del">
          <ac:chgData name="Liu, Chenxi (Operations &amp; Technology)" userId="956e10e5-b231-43fe-aa50-2a511849209a" providerId="ADAL" clId="{0BB200F6-FCE9-4DF8-9D43-164662CA8991}" dt="2021-12-17T22:00:57.908" v="9380" actId="26606"/>
          <ac:spMkLst>
            <pc:docMk/>
            <pc:sldMk cId="1840554446" sldId="308"/>
            <ac:spMk id="71" creationId="{416A0E3C-60E6-4F39-BC55-5F7C224E1F7C}"/>
          </ac:spMkLst>
        </pc:spChg>
        <pc:spChg chg="add del">
          <ac:chgData name="Liu, Chenxi (Operations &amp; Technology)" userId="956e10e5-b231-43fe-aa50-2a511849209a" providerId="ADAL" clId="{0BB200F6-FCE9-4DF8-9D43-164662CA8991}" dt="2021-12-17T22:00:57.908" v="9380" actId="26606"/>
          <ac:spMkLst>
            <pc:docMk/>
            <pc:sldMk cId="1840554446" sldId="308"/>
            <ac:spMk id="75" creationId="{0AB6E427-3F73-4C06-A5D5-AE52C3883B50}"/>
          </ac:spMkLst>
        </pc:spChg>
        <pc:spChg chg="add del">
          <ac:chgData name="Liu, Chenxi (Operations &amp; Technology)" userId="956e10e5-b231-43fe-aa50-2a511849209a" providerId="ADAL" clId="{0BB200F6-FCE9-4DF8-9D43-164662CA8991}" dt="2021-12-17T22:00:57.908" v="9380" actId="26606"/>
          <ac:spMkLst>
            <pc:docMk/>
            <pc:sldMk cId="1840554446" sldId="308"/>
            <ac:spMk id="77" creationId="{D8C9BDAA-0390-4B39-9B5C-BC95E5120DA4}"/>
          </ac:spMkLst>
        </pc:spChg>
        <pc:graphicFrameChg chg="add del mod">
          <ac:chgData name="Liu, Chenxi (Operations &amp; Technology)" userId="956e10e5-b231-43fe-aa50-2a511849209a" providerId="ADAL" clId="{0BB200F6-FCE9-4DF8-9D43-164662CA8991}" dt="2021-12-17T22:00:23.171" v="9377" actId="478"/>
          <ac:graphicFrameMkLst>
            <pc:docMk/>
            <pc:sldMk cId="1840554446" sldId="308"/>
            <ac:graphicFrameMk id="14" creationId="{C25A8782-2420-45BA-94B6-E0C3BBA2DBD4}"/>
          </ac:graphicFrameMkLst>
        </pc:graphicFrameChg>
        <pc:graphicFrameChg chg="add del mod">
          <ac:chgData name="Liu, Chenxi (Operations &amp; Technology)" userId="956e10e5-b231-43fe-aa50-2a511849209a" providerId="ADAL" clId="{0BB200F6-FCE9-4DF8-9D43-164662CA8991}" dt="2021-12-17T22:11:32.208" v="9384" actId="478"/>
          <ac:graphicFrameMkLst>
            <pc:docMk/>
            <pc:sldMk cId="1840554446" sldId="308"/>
            <ac:graphicFrameMk id="15" creationId="{CF1CCF6D-1A1C-4407-9E2A-36EF241D4B72}"/>
          </ac:graphicFrameMkLst>
        </pc:graphicFrameChg>
        <pc:graphicFrameChg chg="add del mod">
          <ac:chgData name="Liu, Chenxi (Operations &amp; Technology)" userId="956e10e5-b231-43fe-aa50-2a511849209a" providerId="ADAL" clId="{0BB200F6-FCE9-4DF8-9D43-164662CA8991}" dt="2021-12-17T22:11:38.303" v="9386"/>
          <ac:graphicFrameMkLst>
            <pc:docMk/>
            <pc:sldMk cId="1840554446" sldId="308"/>
            <ac:graphicFrameMk id="17" creationId="{F6D32FF0-A4B9-48F3-824C-3446EAC26286}"/>
          </ac:graphicFrameMkLst>
        </pc:graphicFrameChg>
        <pc:picChg chg="add mod">
          <ac:chgData name="Liu, Chenxi (Operations &amp; Technology)" userId="956e10e5-b231-43fe-aa50-2a511849209a" providerId="ADAL" clId="{0BB200F6-FCE9-4DF8-9D43-164662CA8991}" dt="2021-12-17T22:12:06.737" v="9389" actId="14100"/>
          <ac:picMkLst>
            <pc:docMk/>
            <pc:sldMk cId="1840554446" sldId="308"/>
            <ac:picMk id="1026" creationId="{DD18EB22-D171-43B8-A56F-2756950E2779}"/>
          </ac:picMkLst>
        </pc:picChg>
        <pc:cxnChg chg="add del">
          <ac:chgData name="Liu, Chenxi (Operations &amp; Technology)" userId="956e10e5-b231-43fe-aa50-2a511849209a" providerId="ADAL" clId="{0BB200F6-FCE9-4DF8-9D43-164662CA8991}" dt="2021-12-17T22:00:57.908" v="9380" actId="26606"/>
          <ac:cxnSpMkLst>
            <pc:docMk/>
            <pc:sldMk cId="1840554446" sldId="308"/>
            <ac:cxnSpMk id="73" creationId="{C5025DAC-8B93-4160-B017-3A274A5828C0}"/>
          </ac:cxnSpMkLst>
        </pc:cxnChg>
        <pc:cxnChg chg="add del">
          <ac:chgData name="Liu, Chenxi (Operations &amp; Technology)" userId="956e10e5-b231-43fe-aa50-2a511849209a" providerId="ADAL" clId="{0BB200F6-FCE9-4DF8-9D43-164662CA8991}" dt="2021-12-17T22:00:57.908" v="9380" actId="26606"/>
          <ac:cxnSpMkLst>
            <pc:docMk/>
            <pc:sldMk cId="1840554446" sldId="308"/>
            <ac:cxnSpMk id="79" creationId="{E04A321A-A039-4720-87B4-66A4210E0D57}"/>
          </ac:cxnSpMkLst>
        </pc:cxnChg>
      </pc:sldChg>
      <pc:sldChg chg="addSp delSp add del setBg delDesignElem">
        <pc:chgData name="Liu, Chenxi (Operations &amp; Technology)" userId="956e10e5-b231-43fe-aa50-2a511849209a" providerId="ADAL" clId="{0BB200F6-FCE9-4DF8-9D43-164662CA8991}" dt="2021-12-17T23:33:51.670" v="11475"/>
        <pc:sldMkLst>
          <pc:docMk/>
          <pc:sldMk cId="805311903" sldId="309"/>
        </pc:sldMkLst>
        <pc:spChg chg="add del">
          <ac:chgData name="Liu, Chenxi (Operations &amp; Technology)" userId="956e10e5-b231-43fe-aa50-2a511849209a" providerId="ADAL" clId="{0BB200F6-FCE9-4DF8-9D43-164662CA8991}" dt="2021-12-17T23:33:51.670" v="11475"/>
          <ac:spMkLst>
            <pc:docMk/>
            <pc:sldMk cId="805311903" sldId="309"/>
            <ac:spMk id="28" creationId="{3558DB37-9FEE-48A2-8578-ED0401573943}"/>
          </ac:spMkLst>
        </pc:spChg>
        <pc:spChg chg="add del">
          <ac:chgData name="Liu, Chenxi (Operations &amp; Technology)" userId="956e10e5-b231-43fe-aa50-2a511849209a" providerId="ADAL" clId="{0BB200F6-FCE9-4DF8-9D43-164662CA8991}" dt="2021-12-17T23:33:51.670" v="11475"/>
          <ac:spMkLst>
            <pc:docMk/>
            <pc:sldMk cId="805311903" sldId="309"/>
            <ac:spMk id="30" creationId="{5F7FCCA6-00E2-4F74-A105-0D769872F243}"/>
          </ac:spMkLst>
        </pc:spChg>
        <pc:spChg chg="add del">
          <ac:chgData name="Liu, Chenxi (Operations &amp; Technology)" userId="956e10e5-b231-43fe-aa50-2a511849209a" providerId="ADAL" clId="{0BB200F6-FCE9-4DF8-9D43-164662CA8991}" dt="2021-12-17T23:33:51.670" v="11475"/>
          <ac:spMkLst>
            <pc:docMk/>
            <pc:sldMk cId="805311903" sldId="309"/>
            <ac:spMk id="32" creationId="{359CEC61-F44B-43B3-B40F-AE38C5AF1D5F}"/>
          </ac:spMkLst>
        </pc:spChg>
      </pc:sldChg>
      <pc:sldChg chg="addSp delSp modSp add del mod setBg delDesignElem">
        <pc:chgData name="Liu, Chenxi (Operations &amp; Technology)" userId="956e10e5-b231-43fe-aa50-2a511849209a" providerId="ADAL" clId="{0BB200F6-FCE9-4DF8-9D43-164662CA8991}" dt="2021-12-17T23:34:26.982" v="11480"/>
        <pc:sldMkLst>
          <pc:docMk/>
          <pc:sldMk cId="1316685671" sldId="309"/>
        </pc:sldMkLst>
        <pc:spChg chg="mod">
          <ac:chgData name="Liu, Chenxi (Operations &amp; Technology)" userId="956e10e5-b231-43fe-aa50-2a511849209a" providerId="ADAL" clId="{0BB200F6-FCE9-4DF8-9D43-164662CA8991}" dt="2021-12-17T23:34:26.222" v="11479" actId="13926"/>
          <ac:spMkLst>
            <pc:docMk/>
            <pc:sldMk cId="1316685671" sldId="309"/>
            <ac:spMk id="2" creationId="{07EA4A9D-72C2-4254-ABEF-CDD5A3C817E7}"/>
          </ac:spMkLst>
        </pc:spChg>
        <pc:spChg chg="add del">
          <ac:chgData name="Liu, Chenxi (Operations &amp; Technology)" userId="956e10e5-b231-43fe-aa50-2a511849209a" providerId="ADAL" clId="{0BB200F6-FCE9-4DF8-9D43-164662CA8991}" dt="2021-12-17T23:34:26.982" v="11480"/>
          <ac:spMkLst>
            <pc:docMk/>
            <pc:sldMk cId="1316685671" sldId="309"/>
            <ac:spMk id="28" creationId="{3558DB37-9FEE-48A2-8578-ED0401573943}"/>
          </ac:spMkLst>
        </pc:spChg>
        <pc:spChg chg="add del">
          <ac:chgData name="Liu, Chenxi (Operations &amp; Technology)" userId="956e10e5-b231-43fe-aa50-2a511849209a" providerId="ADAL" clId="{0BB200F6-FCE9-4DF8-9D43-164662CA8991}" dt="2021-12-17T23:34:26.982" v="11480"/>
          <ac:spMkLst>
            <pc:docMk/>
            <pc:sldMk cId="1316685671" sldId="309"/>
            <ac:spMk id="30" creationId="{5F7FCCA6-00E2-4F74-A105-0D769872F243}"/>
          </ac:spMkLst>
        </pc:spChg>
        <pc:spChg chg="add del">
          <ac:chgData name="Liu, Chenxi (Operations &amp; Technology)" userId="956e10e5-b231-43fe-aa50-2a511849209a" providerId="ADAL" clId="{0BB200F6-FCE9-4DF8-9D43-164662CA8991}" dt="2021-12-17T23:34:26.982" v="11480"/>
          <ac:spMkLst>
            <pc:docMk/>
            <pc:sldMk cId="1316685671" sldId="309"/>
            <ac:spMk id="32" creationId="{359CEC61-F44B-43B3-B40F-AE38C5AF1D5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6106057\nss-data-analytics\projects\go_to_themoon\data\MORTGAGE30US.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dirty="0"/>
              <a:t>Mortgage</a:t>
            </a:r>
            <a:r>
              <a:rPr lang="en-US" baseline="0" dirty="0"/>
              <a:t> Rate Changes From 2000 – 2021</a:t>
            </a:r>
            <a:endParaRPr lang="en-US" dirty="0"/>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cked"/>
        <c:varyColors val="0"/>
        <c:ser>
          <c:idx val="0"/>
          <c:order val="0"/>
          <c:tx>
            <c:strRef>
              <c:f>MORTGAGE30US!$B$1</c:f>
              <c:strCache>
                <c:ptCount val="1"/>
                <c:pt idx="0">
                  <c:v>MORTGAGE30US</c:v>
                </c:pt>
              </c:strCache>
            </c:strRef>
          </c:tx>
          <c:spPr>
            <a:ln w="38100" cap="rnd">
              <a:solidFill>
                <a:srgbClr val="00B0F0"/>
              </a:solidFill>
              <a:round/>
            </a:ln>
            <a:effectLst/>
          </c:spPr>
          <c:marker>
            <c:symbol val="none"/>
          </c:marker>
          <c:dPt>
            <c:idx val="1501"/>
            <c:marker>
              <c:symbol val="none"/>
            </c:marker>
            <c:bubble3D val="0"/>
            <c:spPr>
              <a:ln w="41275" cap="rnd">
                <a:solidFill>
                  <a:srgbClr val="00B0F0"/>
                </a:solidFill>
                <a:round/>
              </a:ln>
              <a:effectLst/>
            </c:spPr>
            <c:extLst>
              <c:ext xmlns:c16="http://schemas.microsoft.com/office/drawing/2014/chart" uri="{C3380CC4-5D6E-409C-BE32-E72D297353CC}">
                <c16:uniqueId val="{00000002-2700-4A7B-8167-48E51ACD117E}"/>
              </c:ext>
            </c:extLst>
          </c:dPt>
          <c:cat>
            <c:numRef>
              <c:f>MORTGAGE30US!$A$2:$A$2647</c:f>
              <c:numCache>
                <c:formatCode>m/d/yyyy</c:formatCode>
                <c:ptCount val="2646"/>
                <c:pt idx="0">
                  <c:v>26025</c:v>
                </c:pt>
                <c:pt idx="1">
                  <c:v>26032</c:v>
                </c:pt>
                <c:pt idx="2">
                  <c:v>26039</c:v>
                </c:pt>
                <c:pt idx="3">
                  <c:v>26046</c:v>
                </c:pt>
                <c:pt idx="4">
                  <c:v>26053</c:v>
                </c:pt>
                <c:pt idx="5">
                  <c:v>26060</c:v>
                </c:pt>
                <c:pt idx="6">
                  <c:v>26067</c:v>
                </c:pt>
                <c:pt idx="7">
                  <c:v>26074</c:v>
                </c:pt>
                <c:pt idx="8">
                  <c:v>26081</c:v>
                </c:pt>
                <c:pt idx="9">
                  <c:v>26088</c:v>
                </c:pt>
                <c:pt idx="10">
                  <c:v>26095</c:v>
                </c:pt>
                <c:pt idx="11">
                  <c:v>26102</c:v>
                </c:pt>
                <c:pt idx="12">
                  <c:v>26109</c:v>
                </c:pt>
                <c:pt idx="13">
                  <c:v>26116</c:v>
                </c:pt>
                <c:pt idx="14">
                  <c:v>26123</c:v>
                </c:pt>
                <c:pt idx="15">
                  <c:v>26130</c:v>
                </c:pt>
                <c:pt idx="16">
                  <c:v>26137</c:v>
                </c:pt>
                <c:pt idx="17">
                  <c:v>26144</c:v>
                </c:pt>
                <c:pt idx="18">
                  <c:v>26151</c:v>
                </c:pt>
                <c:pt idx="19">
                  <c:v>26158</c:v>
                </c:pt>
                <c:pt idx="20">
                  <c:v>26165</c:v>
                </c:pt>
                <c:pt idx="21">
                  <c:v>26172</c:v>
                </c:pt>
                <c:pt idx="22">
                  <c:v>26179</c:v>
                </c:pt>
                <c:pt idx="23">
                  <c:v>26186</c:v>
                </c:pt>
                <c:pt idx="24">
                  <c:v>26193</c:v>
                </c:pt>
                <c:pt idx="25">
                  <c:v>26200</c:v>
                </c:pt>
                <c:pt idx="26">
                  <c:v>26207</c:v>
                </c:pt>
                <c:pt idx="27">
                  <c:v>26214</c:v>
                </c:pt>
                <c:pt idx="28">
                  <c:v>26221</c:v>
                </c:pt>
                <c:pt idx="29">
                  <c:v>26228</c:v>
                </c:pt>
                <c:pt idx="30">
                  <c:v>26235</c:v>
                </c:pt>
                <c:pt idx="31">
                  <c:v>26242</c:v>
                </c:pt>
                <c:pt idx="32">
                  <c:v>26249</c:v>
                </c:pt>
                <c:pt idx="33">
                  <c:v>26256</c:v>
                </c:pt>
                <c:pt idx="34">
                  <c:v>26263</c:v>
                </c:pt>
                <c:pt idx="35">
                  <c:v>26270</c:v>
                </c:pt>
                <c:pt idx="36">
                  <c:v>26277</c:v>
                </c:pt>
                <c:pt idx="37">
                  <c:v>26284</c:v>
                </c:pt>
                <c:pt idx="38">
                  <c:v>26291</c:v>
                </c:pt>
                <c:pt idx="39">
                  <c:v>26298</c:v>
                </c:pt>
                <c:pt idx="40">
                  <c:v>26305</c:v>
                </c:pt>
                <c:pt idx="41">
                  <c:v>26312</c:v>
                </c:pt>
                <c:pt idx="42">
                  <c:v>26319</c:v>
                </c:pt>
                <c:pt idx="43">
                  <c:v>26326</c:v>
                </c:pt>
                <c:pt idx="44">
                  <c:v>26333</c:v>
                </c:pt>
                <c:pt idx="45">
                  <c:v>26340</c:v>
                </c:pt>
                <c:pt idx="46">
                  <c:v>26347</c:v>
                </c:pt>
                <c:pt idx="47">
                  <c:v>26354</c:v>
                </c:pt>
                <c:pt idx="48">
                  <c:v>26361</c:v>
                </c:pt>
                <c:pt idx="49">
                  <c:v>26368</c:v>
                </c:pt>
                <c:pt idx="50">
                  <c:v>26375</c:v>
                </c:pt>
                <c:pt idx="51">
                  <c:v>26382</c:v>
                </c:pt>
                <c:pt idx="52">
                  <c:v>26389</c:v>
                </c:pt>
                <c:pt idx="53">
                  <c:v>26396</c:v>
                </c:pt>
                <c:pt idx="54">
                  <c:v>26403</c:v>
                </c:pt>
                <c:pt idx="55">
                  <c:v>26410</c:v>
                </c:pt>
                <c:pt idx="56">
                  <c:v>26417</c:v>
                </c:pt>
                <c:pt idx="57">
                  <c:v>26424</c:v>
                </c:pt>
                <c:pt idx="58">
                  <c:v>26431</c:v>
                </c:pt>
                <c:pt idx="59">
                  <c:v>26438</c:v>
                </c:pt>
                <c:pt idx="60">
                  <c:v>26445</c:v>
                </c:pt>
                <c:pt idx="61">
                  <c:v>26452</c:v>
                </c:pt>
                <c:pt idx="62">
                  <c:v>26459</c:v>
                </c:pt>
                <c:pt idx="63">
                  <c:v>26466</c:v>
                </c:pt>
                <c:pt idx="64">
                  <c:v>26473</c:v>
                </c:pt>
                <c:pt idx="65">
                  <c:v>26480</c:v>
                </c:pt>
                <c:pt idx="66">
                  <c:v>26487</c:v>
                </c:pt>
                <c:pt idx="67">
                  <c:v>26494</c:v>
                </c:pt>
                <c:pt idx="68">
                  <c:v>26501</c:v>
                </c:pt>
                <c:pt idx="69">
                  <c:v>26508</c:v>
                </c:pt>
                <c:pt idx="70">
                  <c:v>26515</c:v>
                </c:pt>
                <c:pt idx="71">
                  <c:v>26522</c:v>
                </c:pt>
                <c:pt idx="72">
                  <c:v>26529</c:v>
                </c:pt>
                <c:pt idx="73">
                  <c:v>26536</c:v>
                </c:pt>
                <c:pt idx="74">
                  <c:v>26543</c:v>
                </c:pt>
                <c:pt idx="75">
                  <c:v>26550</c:v>
                </c:pt>
                <c:pt idx="76">
                  <c:v>26557</c:v>
                </c:pt>
                <c:pt idx="77">
                  <c:v>26564</c:v>
                </c:pt>
                <c:pt idx="78">
                  <c:v>26571</c:v>
                </c:pt>
                <c:pt idx="79">
                  <c:v>26578</c:v>
                </c:pt>
                <c:pt idx="80">
                  <c:v>26585</c:v>
                </c:pt>
                <c:pt idx="81">
                  <c:v>26592</c:v>
                </c:pt>
                <c:pt idx="82">
                  <c:v>26599</c:v>
                </c:pt>
                <c:pt idx="83">
                  <c:v>26606</c:v>
                </c:pt>
                <c:pt idx="84">
                  <c:v>26613</c:v>
                </c:pt>
                <c:pt idx="85">
                  <c:v>26620</c:v>
                </c:pt>
                <c:pt idx="86">
                  <c:v>26627</c:v>
                </c:pt>
                <c:pt idx="87">
                  <c:v>26634</c:v>
                </c:pt>
                <c:pt idx="88">
                  <c:v>26641</c:v>
                </c:pt>
                <c:pt idx="89">
                  <c:v>26648</c:v>
                </c:pt>
                <c:pt idx="90">
                  <c:v>26655</c:v>
                </c:pt>
                <c:pt idx="91">
                  <c:v>26662</c:v>
                </c:pt>
                <c:pt idx="92">
                  <c:v>26669</c:v>
                </c:pt>
                <c:pt idx="93">
                  <c:v>26676</c:v>
                </c:pt>
                <c:pt idx="94">
                  <c:v>26683</c:v>
                </c:pt>
                <c:pt idx="95">
                  <c:v>26690</c:v>
                </c:pt>
                <c:pt idx="96">
                  <c:v>26697</c:v>
                </c:pt>
                <c:pt idx="97">
                  <c:v>26704</c:v>
                </c:pt>
                <c:pt idx="98">
                  <c:v>26711</c:v>
                </c:pt>
                <c:pt idx="99">
                  <c:v>26718</c:v>
                </c:pt>
                <c:pt idx="100">
                  <c:v>26725</c:v>
                </c:pt>
                <c:pt idx="101">
                  <c:v>26732</c:v>
                </c:pt>
                <c:pt idx="102">
                  <c:v>26739</c:v>
                </c:pt>
                <c:pt idx="103">
                  <c:v>26746</c:v>
                </c:pt>
                <c:pt idx="104">
                  <c:v>26753</c:v>
                </c:pt>
                <c:pt idx="105">
                  <c:v>26760</c:v>
                </c:pt>
                <c:pt idx="106">
                  <c:v>26767</c:v>
                </c:pt>
                <c:pt idx="107">
                  <c:v>26774</c:v>
                </c:pt>
                <c:pt idx="108">
                  <c:v>26781</c:v>
                </c:pt>
                <c:pt idx="109">
                  <c:v>26788</c:v>
                </c:pt>
                <c:pt idx="110">
                  <c:v>26795</c:v>
                </c:pt>
                <c:pt idx="111">
                  <c:v>26802</c:v>
                </c:pt>
                <c:pt idx="112">
                  <c:v>26808</c:v>
                </c:pt>
                <c:pt idx="113">
                  <c:v>26816</c:v>
                </c:pt>
                <c:pt idx="114">
                  <c:v>26823</c:v>
                </c:pt>
                <c:pt idx="115">
                  <c:v>26830</c:v>
                </c:pt>
                <c:pt idx="116">
                  <c:v>26837</c:v>
                </c:pt>
                <c:pt idx="117">
                  <c:v>26844</c:v>
                </c:pt>
                <c:pt idx="118">
                  <c:v>26851</c:v>
                </c:pt>
                <c:pt idx="119">
                  <c:v>26858</c:v>
                </c:pt>
                <c:pt idx="120">
                  <c:v>26865</c:v>
                </c:pt>
                <c:pt idx="121">
                  <c:v>26872</c:v>
                </c:pt>
                <c:pt idx="122">
                  <c:v>26879</c:v>
                </c:pt>
                <c:pt idx="123">
                  <c:v>26886</c:v>
                </c:pt>
                <c:pt idx="124">
                  <c:v>26893</c:v>
                </c:pt>
                <c:pt idx="125">
                  <c:v>26900</c:v>
                </c:pt>
                <c:pt idx="126">
                  <c:v>26907</c:v>
                </c:pt>
                <c:pt idx="127">
                  <c:v>26914</c:v>
                </c:pt>
                <c:pt idx="128">
                  <c:v>26921</c:v>
                </c:pt>
                <c:pt idx="129">
                  <c:v>26928</c:v>
                </c:pt>
                <c:pt idx="130">
                  <c:v>26935</c:v>
                </c:pt>
                <c:pt idx="131">
                  <c:v>26942</c:v>
                </c:pt>
                <c:pt idx="132">
                  <c:v>26949</c:v>
                </c:pt>
                <c:pt idx="133">
                  <c:v>26956</c:v>
                </c:pt>
                <c:pt idx="134">
                  <c:v>26963</c:v>
                </c:pt>
                <c:pt idx="135">
                  <c:v>26970</c:v>
                </c:pt>
                <c:pt idx="136">
                  <c:v>26977</c:v>
                </c:pt>
                <c:pt idx="137">
                  <c:v>26984</c:v>
                </c:pt>
                <c:pt idx="138">
                  <c:v>26991</c:v>
                </c:pt>
                <c:pt idx="139">
                  <c:v>26998</c:v>
                </c:pt>
                <c:pt idx="140">
                  <c:v>27005</c:v>
                </c:pt>
                <c:pt idx="141">
                  <c:v>27012</c:v>
                </c:pt>
                <c:pt idx="142">
                  <c:v>27019</c:v>
                </c:pt>
                <c:pt idx="143">
                  <c:v>27026</c:v>
                </c:pt>
                <c:pt idx="144">
                  <c:v>27033</c:v>
                </c:pt>
                <c:pt idx="145">
                  <c:v>27040</c:v>
                </c:pt>
                <c:pt idx="146">
                  <c:v>27047</c:v>
                </c:pt>
                <c:pt idx="147">
                  <c:v>27054</c:v>
                </c:pt>
                <c:pt idx="148">
                  <c:v>27061</c:v>
                </c:pt>
                <c:pt idx="149">
                  <c:v>27068</c:v>
                </c:pt>
                <c:pt idx="150">
                  <c:v>27075</c:v>
                </c:pt>
                <c:pt idx="151">
                  <c:v>27082</c:v>
                </c:pt>
                <c:pt idx="152">
                  <c:v>27089</c:v>
                </c:pt>
                <c:pt idx="153">
                  <c:v>27096</c:v>
                </c:pt>
                <c:pt idx="154">
                  <c:v>27103</c:v>
                </c:pt>
                <c:pt idx="155">
                  <c:v>27110</c:v>
                </c:pt>
                <c:pt idx="156">
                  <c:v>27117</c:v>
                </c:pt>
                <c:pt idx="157">
                  <c:v>27124</c:v>
                </c:pt>
                <c:pt idx="158">
                  <c:v>27131</c:v>
                </c:pt>
                <c:pt idx="159">
                  <c:v>27138</c:v>
                </c:pt>
                <c:pt idx="160">
                  <c:v>27145</c:v>
                </c:pt>
                <c:pt idx="161">
                  <c:v>27152</c:v>
                </c:pt>
                <c:pt idx="162">
                  <c:v>27159</c:v>
                </c:pt>
                <c:pt idx="163">
                  <c:v>27166</c:v>
                </c:pt>
                <c:pt idx="164">
                  <c:v>27173</c:v>
                </c:pt>
                <c:pt idx="165">
                  <c:v>27180</c:v>
                </c:pt>
                <c:pt idx="166">
                  <c:v>27187</c:v>
                </c:pt>
                <c:pt idx="167">
                  <c:v>27194</c:v>
                </c:pt>
                <c:pt idx="168">
                  <c:v>27201</c:v>
                </c:pt>
                <c:pt idx="169">
                  <c:v>27208</c:v>
                </c:pt>
                <c:pt idx="170">
                  <c:v>27215</c:v>
                </c:pt>
                <c:pt idx="171">
                  <c:v>27222</c:v>
                </c:pt>
                <c:pt idx="172">
                  <c:v>27229</c:v>
                </c:pt>
                <c:pt idx="173">
                  <c:v>27236</c:v>
                </c:pt>
                <c:pt idx="174">
                  <c:v>27243</c:v>
                </c:pt>
                <c:pt idx="175">
                  <c:v>27250</c:v>
                </c:pt>
                <c:pt idx="176">
                  <c:v>27257</c:v>
                </c:pt>
                <c:pt idx="177">
                  <c:v>27264</c:v>
                </c:pt>
                <c:pt idx="178">
                  <c:v>27271</c:v>
                </c:pt>
                <c:pt idx="179">
                  <c:v>27278</c:v>
                </c:pt>
                <c:pt idx="180">
                  <c:v>27285</c:v>
                </c:pt>
                <c:pt idx="181">
                  <c:v>27292</c:v>
                </c:pt>
                <c:pt idx="182">
                  <c:v>27299</c:v>
                </c:pt>
                <c:pt idx="183">
                  <c:v>27306</c:v>
                </c:pt>
                <c:pt idx="184">
                  <c:v>27313</c:v>
                </c:pt>
                <c:pt idx="185">
                  <c:v>27320</c:v>
                </c:pt>
                <c:pt idx="186">
                  <c:v>27327</c:v>
                </c:pt>
                <c:pt idx="187">
                  <c:v>27334</c:v>
                </c:pt>
                <c:pt idx="188">
                  <c:v>27341</c:v>
                </c:pt>
                <c:pt idx="189">
                  <c:v>27348</c:v>
                </c:pt>
                <c:pt idx="190">
                  <c:v>27355</c:v>
                </c:pt>
                <c:pt idx="191">
                  <c:v>27362</c:v>
                </c:pt>
                <c:pt idx="192">
                  <c:v>27369</c:v>
                </c:pt>
                <c:pt idx="193">
                  <c:v>27376</c:v>
                </c:pt>
                <c:pt idx="194">
                  <c:v>27383</c:v>
                </c:pt>
                <c:pt idx="195">
                  <c:v>27390</c:v>
                </c:pt>
                <c:pt idx="196">
                  <c:v>27397</c:v>
                </c:pt>
                <c:pt idx="197">
                  <c:v>27404</c:v>
                </c:pt>
                <c:pt idx="198">
                  <c:v>27411</c:v>
                </c:pt>
                <c:pt idx="199">
                  <c:v>27418</c:v>
                </c:pt>
                <c:pt idx="200">
                  <c:v>27425</c:v>
                </c:pt>
                <c:pt idx="201">
                  <c:v>27432</c:v>
                </c:pt>
                <c:pt idx="202">
                  <c:v>27439</c:v>
                </c:pt>
                <c:pt idx="203">
                  <c:v>27446</c:v>
                </c:pt>
                <c:pt idx="204">
                  <c:v>27453</c:v>
                </c:pt>
                <c:pt idx="205">
                  <c:v>27460</c:v>
                </c:pt>
                <c:pt idx="206">
                  <c:v>27467</c:v>
                </c:pt>
                <c:pt idx="207">
                  <c:v>27474</c:v>
                </c:pt>
                <c:pt idx="208">
                  <c:v>27481</c:v>
                </c:pt>
                <c:pt idx="209">
                  <c:v>27488</c:v>
                </c:pt>
                <c:pt idx="210">
                  <c:v>27495</c:v>
                </c:pt>
                <c:pt idx="211">
                  <c:v>27502</c:v>
                </c:pt>
                <c:pt idx="212">
                  <c:v>27509</c:v>
                </c:pt>
                <c:pt idx="213">
                  <c:v>27516</c:v>
                </c:pt>
                <c:pt idx="214">
                  <c:v>27523</c:v>
                </c:pt>
                <c:pt idx="215">
                  <c:v>27530</c:v>
                </c:pt>
                <c:pt idx="216">
                  <c:v>27537</c:v>
                </c:pt>
                <c:pt idx="217">
                  <c:v>27544</c:v>
                </c:pt>
                <c:pt idx="218">
                  <c:v>27551</c:v>
                </c:pt>
                <c:pt idx="219">
                  <c:v>27558</c:v>
                </c:pt>
                <c:pt idx="220">
                  <c:v>27565</c:v>
                </c:pt>
                <c:pt idx="221">
                  <c:v>27572</c:v>
                </c:pt>
                <c:pt idx="222">
                  <c:v>27578</c:v>
                </c:pt>
                <c:pt idx="223">
                  <c:v>27586</c:v>
                </c:pt>
                <c:pt idx="224">
                  <c:v>27593</c:v>
                </c:pt>
                <c:pt idx="225">
                  <c:v>27600</c:v>
                </c:pt>
                <c:pt idx="226">
                  <c:v>27607</c:v>
                </c:pt>
                <c:pt idx="227">
                  <c:v>27614</c:v>
                </c:pt>
                <c:pt idx="228">
                  <c:v>27621</c:v>
                </c:pt>
                <c:pt idx="229">
                  <c:v>27628</c:v>
                </c:pt>
                <c:pt idx="230">
                  <c:v>27635</c:v>
                </c:pt>
                <c:pt idx="231">
                  <c:v>27642</c:v>
                </c:pt>
                <c:pt idx="232">
                  <c:v>27649</c:v>
                </c:pt>
                <c:pt idx="233">
                  <c:v>27656</c:v>
                </c:pt>
                <c:pt idx="234">
                  <c:v>27663</c:v>
                </c:pt>
                <c:pt idx="235">
                  <c:v>27670</c:v>
                </c:pt>
                <c:pt idx="236">
                  <c:v>27677</c:v>
                </c:pt>
                <c:pt idx="237">
                  <c:v>27684</c:v>
                </c:pt>
                <c:pt idx="238">
                  <c:v>27691</c:v>
                </c:pt>
                <c:pt idx="239">
                  <c:v>27698</c:v>
                </c:pt>
                <c:pt idx="240">
                  <c:v>27705</c:v>
                </c:pt>
                <c:pt idx="241">
                  <c:v>27712</c:v>
                </c:pt>
                <c:pt idx="242">
                  <c:v>27719</c:v>
                </c:pt>
                <c:pt idx="243">
                  <c:v>27726</c:v>
                </c:pt>
                <c:pt idx="244">
                  <c:v>27733</c:v>
                </c:pt>
                <c:pt idx="245">
                  <c:v>27740</c:v>
                </c:pt>
                <c:pt idx="246">
                  <c:v>27747</c:v>
                </c:pt>
                <c:pt idx="247">
                  <c:v>27754</c:v>
                </c:pt>
                <c:pt idx="248">
                  <c:v>27761</c:v>
                </c:pt>
                <c:pt idx="249">
                  <c:v>27768</c:v>
                </c:pt>
                <c:pt idx="250">
                  <c:v>27775</c:v>
                </c:pt>
                <c:pt idx="251">
                  <c:v>27782</c:v>
                </c:pt>
                <c:pt idx="252">
                  <c:v>27789</c:v>
                </c:pt>
                <c:pt idx="253">
                  <c:v>27796</c:v>
                </c:pt>
                <c:pt idx="254">
                  <c:v>27803</c:v>
                </c:pt>
                <c:pt idx="255">
                  <c:v>27810</c:v>
                </c:pt>
                <c:pt idx="256">
                  <c:v>27817</c:v>
                </c:pt>
                <c:pt idx="257">
                  <c:v>27824</c:v>
                </c:pt>
                <c:pt idx="258">
                  <c:v>27831</c:v>
                </c:pt>
                <c:pt idx="259">
                  <c:v>27838</c:v>
                </c:pt>
                <c:pt idx="260">
                  <c:v>27845</c:v>
                </c:pt>
                <c:pt idx="261">
                  <c:v>27852</c:v>
                </c:pt>
                <c:pt idx="262">
                  <c:v>27859</c:v>
                </c:pt>
                <c:pt idx="263">
                  <c:v>27866</c:v>
                </c:pt>
                <c:pt idx="264">
                  <c:v>27873</c:v>
                </c:pt>
                <c:pt idx="265">
                  <c:v>27880</c:v>
                </c:pt>
                <c:pt idx="266">
                  <c:v>27887</c:v>
                </c:pt>
                <c:pt idx="267">
                  <c:v>27894</c:v>
                </c:pt>
                <c:pt idx="268">
                  <c:v>27901</c:v>
                </c:pt>
                <c:pt idx="269">
                  <c:v>27908</c:v>
                </c:pt>
                <c:pt idx="270">
                  <c:v>27915</c:v>
                </c:pt>
                <c:pt idx="271">
                  <c:v>27922</c:v>
                </c:pt>
                <c:pt idx="272">
                  <c:v>27929</c:v>
                </c:pt>
                <c:pt idx="273">
                  <c:v>27936</c:v>
                </c:pt>
                <c:pt idx="274">
                  <c:v>27943</c:v>
                </c:pt>
                <c:pt idx="275">
                  <c:v>27950</c:v>
                </c:pt>
                <c:pt idx="276">
                  <c:v>27957</c:v>
                </c:pt>
                <c:pt idx="277">
                  <c:v>27964</c:v>
                </c:pt>
                <c:pt idx="278">
                  <c:v>27971</c:v>
                </c:pt>
                <c:pt idx="279">
                  <c:v>27978</c:v>
                </c:pt>
                <c:pt idx="280">
                  <c:v>27985</c:v>
                </c:pt>
                <c:pt idx="281">
                  <c:v>27992</c:v>
                </c:pt>
                <c:pt idx="282">
                  <c:v>27999</c:v>
                </c:pt>
                <c:pt idx="283">
                  <c:v>28006</c:v>
                </c:pt>
                <c:pt idx="284">
                  <c:v>28013</c:v>
                </c:pt>
                <c:pt idx="285">
                  <c:v>28020</c:v>
                </c:pt>
                <c:pt idx="286">
                  <c:v>28027</c:v>
                </c:pt>
                <c:pt idx="287">
                  <c:v>28034</c:v>
                </c:pt>
                <c:pt idx="288">
                  <c:v>28041</c:v>
                </c:pt>
                <c:pt idx="289">
                  <c:v>28048</c:v>
                </c:pt>
                <c:pt idx="290">
                  <c:v>28055</c:v>
                </c:pt>
                <c:pt idx="291">
                  <c:v>28062</c:v>
                </c:pt>
                <c:pt idx="292">
                  <c:v>28069</c:v>
                </c:pt>
                <c:pt idx="293">
                  <c:v>28076</c:v>
                </c:pt>
                <c:pt idx="294">
                  <c:v>28083</c:v>
                </c:pt>
                <c:pt idx="295">
                  <c:v>28090</c:v>
                </c:pt>
                <c:pt idx="296">
                  <c:v>28097</c:v>
                </c:pt>
                <c:pt idx="297">
                  <c:v>28104</c:v>
                </c:pt>
                <c:pt idx="298">
                  <c:v>28111</c:v>
                </c:pt>
                <c:pt idx="299">
                  <c:v>28118</c:v>
                </c:pt>
                <c:pt idx="300">
                  <c:v>28125</c:v>
                </c:pt>
                <c:pt idx="301">
                  <c:v>28132</c:v>
                </c:pt>
                <c:pt idx="302">
                  <c:v>28139</c:v>
                </c:pt>
                <c:pt idx="303">
                  <c:v>28146</c:v>
                </c:pt>
                <c:pt idx="304">
                  <c:v>28153</c:v>
                </c:pt>
                <c:pt idx="305">
                  <c:v>28160</c:v>
                </c:pt>
                <c:pt idx="306">
                  <c:v>28167</c:v>
                </c:pt>
                <c:pt idx="307">
                  <c:v>28174</c:v>
                </c:pt>
                <c:pt idx="308">
                  <c:v>28181</c:v>
                </c:pt>
                <c:pt idx="309">
                  <c:v>28188</c:v>
                </c:pt>
                <c:pt idx="310">
                  <c:v>28195</c:v>
                </c:pt>
                <c:pt idx="311">
                  <c:v>28202</c:v>
                </c:pt>
                <c:pt idx="312">
                  <c:v>28209</c:v>
                </c:pt>
                <c:pt idx="313">
                  <c:v>28216</c:v>
                </c:pt>
                <c:pt idx="314">
                  <c:v>28223</c:v>
                </c:pt>
                <c:pt idx="315">
                  <c:v>28230</c:v>
                </c:pt>
                <c:pt idx="316">
                  <c:v>28237</c:v>
                </c:pt>
                <c:pt idx="317">
                  <c:v>28244</c:v>
                </c:pt>
                <c:pt idx="318">
                  <c:v>28251</c:v>
                </c:pt>
                <c:pt idx="319">
                  <c:v>28258</c:v>
                </c:pt>
                <c:pt idx="320">
                  <c:v>28265</c:v>
                </c:pt>
                <c:pt idx="321">
                  <c:v>28272</c:v>
                </c:pt>
                <c:pt idx="322">
                  <c:v>28279</c:v>
                </c:pt>
                <c:pt idx="323">
                  <c:v>28286</c:v>
                </c:pt>
                <c:pt idx="324">
                  <c:v>28293</c:v>
                </c:pt>
                <c:pt idx="325">
                  <c:v>28300</c:v>
                </c:pt>
                <c:pt idx="326">
                  <c:v>28307</c:v>
                </c:pt>
                <c:pt idx="327">
                  <c:v>28314</c:v>
                </c:pt>
                <c:pt idx="328">
                  <c:v>28321</c:v>
                </c:pt>
                <c:pt idx="329">
                  <c:v>28328</c:v>
                </c:pt>
                <c:pt idx="330">
                  <c:v>28335</c:v>
                </c:pt>
                <c:pt idx="331">
                  <c:v>28342</c:v>
                </c:pt>
                <c:pt idx="332">
                  <c:v>28349</c:v>
                </c:pt>
                <c:pt idx="333">
                  <c:v>28356</c:v>
                </c:pt>
                <c:pt idx="334">
                  <c:v>28363</c:v>
                </c:pt>
                <c:pt idx="335">
                  <c:v>28370</c:v>
                </c:pt>
                <c:pt idx="336">
                  <c:v>28377</c:v>
                </c:pt>
                <c:pt idx="337">
                  <c:v>28384</c:v>
                </c:pt>
                <c:pt idx="338">
                  <c:v>28391</c:v>
                </c:pt>
                <c:pt idx="339">
                  <c:v>28398</c:v>
                </c:pt>
                <c:pt idx="340">
                  <c:v>28405</c:v>
                </c:pt>
                <c:pt idx="341">
                  <c:v>28412</c:v>
                </c:pt>
                <c:pt idx="342">
                  <c:v>28419</c:v>
                </c:pt>
                <c:pt idx="343">
                  <c:v>28426</c:v>
                </c:pt>
                <c:pt idx="344">
                  <c:v>28433</c:v>
                </c:pt>
                <c:pt idx="345">
                  <c:v>28440</c:v>
                </c:pt>
                <c:pt idx="346">
                  <c:v>28447</c:v>
                </c:pt>
                <c:pt idx="347">
                  <c:v>28454</c:v>
                </c:pt>
                <c:pt idx="348">
                  <c:v>28461</c:v>
                </c:pt>
                <c:pt idx="349">
                  <c:v>28468</c:v>
                </c:pt>
                <c:pt idx="350">
                  <c:v>28475</c:v>
                </c:pt>
                <c:pt idx="351">
                  <c:v>28482</c:v>
                </c:pt>
                <c:pt idx="352">
                  <c:v>28489</c:v>
                </c:pt>
                <c:pt idx="353">
                  <c:v>28496</c:v>
                </c:pt>
                <c:pt idx="354">
                  <c:v>28503</c:v>
                </c:pt>
                <c:pt idx="355">
                  <c:v>28510</c:v>
                </c:pt>
                <c:pt idx="356">
                  <c:v>28517</c:v>
                </c:pt>
                <c:pt idx="357">
                  <c:v>28524</c:v>
                </c:pt>
                <c:pt idx="358">
                  <c:v>28531</c:v>
                </c:pt>
                <c:pt idx="359">
                  <c:v>28538</c:v>
                </c:pt>
                <c:pt idx="360">
                  <c:v>28545</c:v>
                </c:pt>
                <c:pt idx="361">
                  <c:v>28552</c:v>
                </c:pt>
                <c:pt idx="362">
                  <c:v>28559</c:v>
                </c:pt>
                <c:pt idx="363">
                  <c:v>28566</c:v>
                </c:pt>
                <c:pt idx="364">
                  <c:v>28573</c:v>
                </c:pt>
                <c:pt idx="365">
                  <c:v>28580</c:v>
                </c:pt>
                <c:pt idx="366">
                  <c:v>28587</c:v>
                </c:pt>
                <c:pt idx="367">
                  <c:v>28594</c:v>
                </c:pt>
                <c:pt idx="368">
                  <c:v>28601</c:v>
                </c:pt>
                <c:pt idx="369">
                  <c:v>28608</c:v>
                </c:pt>
                <c:pt idx="370">
                  <c:v>28615</c:v>
                </c:pt>
                <c:pt idx="371">
                  <c:v>28622</c:v>
                </c:pt>
                <c:pt idx="372">
                  <c:v>28629</c:v>
                </c:pt>
                <c:pt idx="373">
                  <c:v>28636</c:v>
                </c:pt>
                <c:pt idx="374">
                  <c:v>28643</c:v>
                </c:pt>
                <c:pt idx="375">
                  <c:v>28650</c:v>
                </c:pt>
                <c:pt idx="376">
                  <c:v>28657</c:v>
                </c:pt>
                <c:pt idx="377">
                  <c:v>28664</c:v>
                </c:pt>
                <c:pt idx="378">
                  <c:v>28671</c:v>
                </c:pt>
                <c:pt idx="379">
                  <c:v>28678</c:v>
                </c:pt>
                <c:pt idx="380">
                  <c:v>28685</c:v>
                </c:pt>
                <c:pt idx="381">
                  <c:v>28692</c:v>
                </c:pt>
                <c:pt idx="382">
                  <c:v>28699</c:v>
                </c:pt>
                <c:pt idx="383">
                  <c:v>28706</c:v>
                </c:pt>
                <c:pt idx="384">
                  <c:v>28713</c:v>
                </c:pt>
                <c:pt idx="385">
                  <c:v>28720</c:v>
                </c:pt>
                <c:pt idx="386">
                  <c:v>28727</c:v>
                </c:pt>
                <c:pt idx="387">
                  <c:v>28734</c:v>
                </c:pt>
                <c:pt idx="388">
                  <c:v>28741</c:v>
                </c:pt>
                <c:pt idx="389">
                  <c:v>28748</c:v>
                </c:pt>
                <c:pt idx="390">
                  <c:v>28755</c:v>
                </c:pt>
                <c:pt idx="391">
                  <c:v>28762</c:v>
                </c:pt>
                <c:pt idx="392">
                  <c:v>28769</c:v>
                </c:pt>
                <c:pt idx="393">
                  <c:v>28776</c:v>
                </c:pt>
                <c:pt idx="394">
                  <c:v>28783</c:v>
                </c:pt>
                <c:pt idx="395">
                  <c:v>28790</c:v>
                </c:pt>
                <c:pt idx="396">
                  <c:v>28797</c:v>
                </c:pt>
                <c:pt idx="397">
                  <c:v>28804</c:v>
                </c:pt>
                <c:pt idx="398">
                  <c:v>28811</c:v>
                </c:pt>
                <c:pt idx="399">
                  <c:v>28818</c:v>
                </c:pt>
                <c:pt idx="400">
                  <c:v>28825</c:v>
                </c:pt>
                <c:pt idx="401">
                  <c:v>28832</c:v>
                </c:pt>
                <c:pt idx="402">
                  <c:v>28839</c:v>
                </c:pt>
                <c:pt idx="403">
                  <c:v>28846</c:v>
                </c:pt>
                <c:pt idx="404">
                  <c:v>28853</c:v>
                </c:pt>
                <c:pt idx="405">
                  <c:v>28860</c:v>
                </c:pt>
                <c:pt idx="406">
                  <c:v>28867</c:v>
                </c:pt>
                <c:pt idx="407">
                  <c:v>28874</c:v>
                </c:pt>
                <c:pt idx="408">
                  <c:v>28881</c:v>
                </c:pt>
                <c:pt idx="409">
                  <c:v>28888</c:v>
                </c:pt>
                <c:pt idx="410">
                  <c:v>28895</c:v>
                </c:pt>
                <c:pt idx="411">
                  <c:v>28902</c:v>
                </c:pt>
                <c:pt idx="412">
                  <c:v>28909</c:v>
                </c:pt>
                <c:pt idx="413">
                  <c:v>28916</c:v>
                </c:pt>
                <c:pt idx="414">
                  <c:v>28923</c:v>
                </c:pt>
                <c:pt idx="415">
                  <c:v>28930</c:v>
                </c:pt>
                <c:pt idx="416">
                  <c:v>28937</c:v>
                </c:pt>
                <c:pt idx="417">
                  <c:v>28944</c:v>
                </c:pt>
                <c:pt idx="418">
                  <c:v>28951</c:v>
                </c:pt>
                <c:pt idx="419">
                  <c:v>28958</c:v>
                </c:pt>
                <c:pt idx="420">
                  <c:v>28965</c:v>
                </c:pt>
                <c:pt idx="421">
                  <c:v>28972</c:v>
                </c:pt>
                <c:pt idx="422">
                  <c:v>28979</c:v>
                </c:pt>
                <c:pt idx="423">
                  <c:v>28986</c:v>
                </c:pt>
                <c:pt idx="424">
                  <c:v>28993</c:v>
                </c:pt>
                <c:pt idx="425">
                  <c:v>29000</c:v>
                </c:pt>
                <c:pt idx="426">
                  <c:v>29007</c:v>
                </c:pt>
                <c:pt idx="427">
                  <c:v>29014</c:v>
                </c:pt>
                <c:pt idx="428">
                  <c:v>29021</c:v>
                </c:pt>
                <c:pt idx="429">
                  <c:v>29028</c:v>
                </c:pt>
                <c:pt idx="430">
                  <c:v>29035</c:v>
                </c:pt>
                <c:pt idx="431">
                  <c:v>29042</c:v>
                </c:pt>
                <c:pt idx="432">
                  <c:v>29049</c:v>
                </c:pt>
                <c:pt idx="433">
                  <c:v>29056</c:v>
                </c:pt>
                <c:pt idx="434">
                  <c:v>29063</c:v>
                </c:pt>
                <c:pt idx="435">
                  <c:v>29070</c:v>
                </c:pt>
                <c:pt idx="436">
                  <c:v>29077</c:v>
                </c:pt>
                <c:pt idx="437">
                  <c:v>29084</c:v>
                </c:pt>
                <c:pt idx="438">
                  <c:v>29091</c:v>
                </c:pt>
                <c:pt idx="439">
                  <c:v>29098</c:v>
                </c:pt>
                <c:pt idx="440">
                  <c:v>29105</c:v>
                </c:pt>
                <c:pt idx="441">
                  <c:v>29112</c:v>
                </c:pt>
                <c:pt idx="442">
                  <c:v>29119</c:v>
                </c:pt>
                <c:pt idx="443">
                  <c:v>29126</c:v>
                </c:pt>
                <c:pt idx="444">
                  <c:v>29133</c:v>
                </c:pt>
                <c:pt idx="445">
                  <c:v>29140</c:v>
                </c:pt>
                <c:pt idx="446">
                  <c:v>29147</c:v>
                </c:pt>
                <c:pt idx="447">
                  <c:v>29154</c:v>
                </c:pt>
                <c:pt idx="448">
                  <c:v>29161</c:v>
                </c:pt>
                <c:pt idx="449">
                  <c:v>29168</c:v>
                </c:pt>
                <c:pt idx="450">
                  <c:v>29175</c:v>
                </c:pt>
                <c:pt idx="451">
                  <c:v>29182</c:v>
                </c:pt>
                <c:pt idx="452">
                  <c:v>29189</c:v>
                </c:pt>
                <c:pt idx="453">
                  <c:v>29196</c:v>
                </c:pt>
                <c:pt idx="454">
                  <c:v>29203</c:v>
                </c:pt>
                <c:pt idx="455">
                  <c:v>29210</c:v>
                </c:pt>
                <c:pt idx="456">
                  <c:v>29217</c:v>
                </c:pt>
                <c:pt idx="457">
                  <c:v>29224</c:v>
                </c:pt>
                <c:pt idx="458">
                  <c:v>29231</c:v>
                </c:pt>
                <c:pt idx="459">
                  <c:v>29238</c:v>
                </c:pt>
                <c:pt idx="460">
                  <c:v>29245</c:v>
                </c:pt>
                <c:pt idx="461">
                  <c:v>29252</c:v>
                </c:pt>
                <c:pt idx="462">
                  <c:v>29259</c:v>
                </c:pt>
                <c:pt idx="463">
                  <c:v>29266</c:v>
                </c:pt>
                <c:pt idx="464">
                  <c:v>29273</c:v>
                </c:pt>
                <c:pt idx="465">
                  <c:v>29280</c:v>
                </c:pt>
                <c:pt idx="466">
                  <c:v>29287</c:v>
                </c:pt>
                <c:pt idx="467">
                  <c:v>29294</c:v>
                </c:pt>
                <c:pt idx="468">
                  <c:v>29301</c:v>
                </c:pt>
                <c:pt idx="469">
                  <c:v>29308</c:v>
                </c:pt>
                <c:pt idx="470">
                  <c:v>29315</c:v>
                </c:pt>
                <c:pt idx="471">
                  <c:v>29322</c:v>
                </c:pt>
                <c:pt idx="472">
                  <c:v>29329</c:v>
                </c:pt>
                <c:pt idx="473">
                  <c:v>29336</c:v>
                </c:pt>
                <c:pt idx="474">
                  <c:v>29343</c:v>
                </c:pt>
                <c:pt idx="475">
                  <c:v>29350</c:v>
                </c:pt>
                <c:pt idx="476">
                  <c:v>29357</c:v>
                </c:pt>
                <c:pt idx="477">
                  <c:v>29364</c:v>
                </c:pt>
                <c:pt idx="478">
                  <c:v>29371</c:v>
                </c:pt>
                <c:pt idx="479">
                  <c:v>29378</c:v>
                </c:pt>
                <c:pt idx="480">
                  <c:v>29385</c:v>
                </c:pt>
                <c:pt idx="481">
                  <c:v>29392</c:v>
                </c:pt>
                <c:pt idx="482">
                  <c:v>29399</c:v>
                </c:pt>
                <c:pt idx="483">
                  <c:v>29406</c:v>
                </c:pt>
                <c:pt idx="484">
                  <c:v>29413</c:v>
                </c:pt>
                <c:pt idx="485">
                  <c:v>29420</c:v>
                </c:pt>
                <c:pt idx="486">
                  <c:v>29427</c:v>
                </c:pt>
                <c:pt idx="487">
                  <c:v>29434</c:v>
                </c:pt>
                <c:pt idx="488">
                  <c:v>29441</c:v>
                </c:pt>
                <c:pt idx="489">
                  <c:v>29448</c:v>
                </c:pt>
                <c:pt idx="490">
                  <c:v>29455</c:v>
                </c:pt>
                <c:pt idx="491">
                  <c:v>29462</c:v>
                </c:pt>
                <c:pt idx="492">
                  <c:v>29469</c:v>
                </c:pt>
                <c:pt idx="493">
                  <c:v>29476</c:v>
                </c:pt>
                <c:pt idx="494">
                  <c:v>29483</c:v>
                </c:pt>
                <c:pt idx="495">
                  <c:v>29490</c:v>
                </c:pt>
                <c:pt idx="496">
                  <c:v>29497</c:v>
                </c:pt>
                <c:pt idx="497">
                  <c:v>29504</c:v>
                </c:pt>
                <c:pt idx="498">
                  <c:v>29511</c:v>
                </c:pt>
                <c:pt idx="499">
                  <c:v>29518</c:v>
                </c:pt>
                <c:pt idx="500">
                  <c:v>29525</c:v>
                </c:pt>
                <c:pt idx="501">
                  <c:v>29532</c:v>
                </c:pt>
                <c:pt idx="502">
                  <c:v>29539</c:v>
                </c:pt>
                <c:pt idx="503">
                  <c:v>29546</c:v>
                </c:pt>
                <c:pt idx="504">
                  <c:v>29553</c:v>
                </c:pt>
                <c:pt idx="505">
                  <c:v>29560</c:v>
                </c:pt>
                <c:pt idx="506">
                  <c:v>29567</c:v>
                </c:pt>
                <c:pt idx="507">
                  <c:v>29574</c:v>
                </c:pt>
                <c:pt idx="508">
                  <c:v>29581</c:v>
                </c:pt>
                <c:pt idx="509">
                  <c:v>29588</c:v>
                </c:pt>
                <c:pt idx="510">
                  <c:v>29595</c:v>
                </c:pt>
                <c:pt idx="511">
                  <c:v>29602</c:v>
                </c:pt>
                <c:pt idx="512">
                  <c:v>29609</c:v>
                </c:pt>
                <c:pt idx="513">
                  <c:v>29616</c:v>
                </c:pt>
                <c:pt idx="514">
                  <c:v>29623</c:v>
                </c:pt>
                <c:pt idx="515">
                  <c:v>29630</c:v>
                </c:pt>
                <c:pt idx="516">
                  <c:v>29637</c:v>
                </c:pt>
                <c:pt idx="517">
                  <c:v>29644</c:v>
                </c:pt>
                <c:pt idx="518">
                  <c:v>29651</c:v>
                </c:pt>
                <c:pt idx="519">
                  <c:v>29658</c:v>
                </c:pt>
                <c:pt idx="520">
                  <c:v>29665</c:v>
                </c:pt>
                <c:pt idx="521">
                  <c:v>29672</c:v>
                </c:pt>
                <c:pt idx="522">
                  <c:v>29679</c:v>
                </c:pt>
                <c:pt idx="523">
                  <c:v>29686</c:v>
                </c:pt>
                <c:pt idx="524">
                  <c:v>29693</c:v>
                </c:pt>
                <c:pt idx="525">
                  <c:v>29700</c:v>
                </c:pt>
                <c:pt idx="526">
                  <c:v>29707</c:v>
                </c:pt>
                <c:pt idx="527">
                  <c:v>29714</c:v>
                </c:pt>
                <c:pt idx="528">
                  <c:v>29721</c:v>
                </c:pt>
                <c:pt idx="529">
                  <c:v>29728</c:v>
                </c:pt>
                <c:pt idx="530">
                  <c:v>29735</c:v>
                </c:pt>
                <c:pt idx="531">
                  <c:v>29742</c:v>
                </c:pt>
                <c:pt idx="532">
                  <c:v>29749</c:v>
                </c:pt>
                <c:pt idx="533">
                  <c:v>29756</c:v>
                </c:pt>
                <c:pt idx="534">
                  <c:v>29763</c:v>
                </c:pt>
                <c:pt idx="535">
                  <c:v>29770</c:v>
                </c:pt>
                <c:pt idx="536">
                  <c:v>29777</c:v>
                </c:pt>
                <c:pt idx="537">
                  <c:v>29784</c:v>
                </c:pt>
                <c:pt idx="538">
                  <c:v>29791</c:v>
                </c:pt>
                <c:pt idx="539">
                  <c:v>29798</c:v>
                </c:pt>
                <c:pt idx="540">
                  <c:v>29805</c:v>
                </c:pt>
                <c:pt idx="541">
                  <c:v>29812</c:v>
                </c:pt>
                <c:pt idx="542">
                  <c:v>29819</c:v>
                </c:pt>
                <c:pt idx="543">
                  <c:v>29826</c:v>
                </c:pt>
                <c:pt idx="544">
                  <c:v>29833</c:v>
                </c:pt>
                <c:pt idx="545">
                  <c:v>29840</c:v>
                </c:pt>
                <c:pt idx="546">
                  <c:v>29847</c:v>
                </c:pt>
                <c:pt idx="547">
                  <c:v>29854</c:v>
                </c:pt>
                <c:pt idx="548">
                  <c:v>29861</c:v>
                </c:pt>
                <c:pt idx="549">
                  <c:v>29868</c:v>
                </c:pt>
                <c:pt idx="550">
                  <c:v>29875</c:v>
                </c:pt>
                <c:pt idx="551">
                  <c:v>29880</c:v>
                </c:pt>
                <c:pt idx="552">
                  <c:v>29889</c:v>
                </c:pt>
                <c:pt idx="553">
                  <c:v>29896</c:v>
                </c:pt>
                <c:pt idx="554">
                  <c:v>29903</c:v>
                </c:pt>
                <c:pt idx="555">
                  <c:v>29910</c:v>
                </c:pt>
                <c:pt idx="556">
                  <c:v>29917</c:v>
                </c:pt>
                <c:pt idx="557">
                  <c:v>29924</c:v>
                </c:pt>
                <c:pt idx="558">
                  <c:v>29931</c:v>
                </c:pt>
                <c:pt idx="559">
                  <c:v>29938</c:v>
                </c:pt>
                <c:pt idx="560">
                  <c:v>29945</c:v>
                </c:pt>
                <c:pt idx="561">
                  <c:v>29951</c:v>
                </c:pt>
                <c:pt idx="562">
                  <c:v>29959</c:v>
                </c:pt>
                <c:pt idx="563">
                  <c:v>29966</c:v>
                </c:pt>
                <c:pt idx="564">
                  <c:v>29973</c:v>
                </c:pt>
                <c:pt idx="565">
                  <c:v>29980</c:v>
                </c:pt>
                <c:pt idx="566">
                  <c:v>29987</c:v>
                </c:pt>
                <c:pt idx="567">
                  <c:v>29994</c:v>
                </c:pt>
                <c:pt idx="568">
                  <c:v>30001</c:v>
                </c:pt>
                <c:pt idx="569">
                  <c:v>30008</c:v>
                </c:pt>
                <c:pt idx="570">
                  <c:v>30015</c:v>
                </c:pt>
                <c:pt idx="571">
                  <c:v>30022</c:v>
                </c:pt>
                <c:pt idx="572">
                  <c:v>30029</c:v>
                </c:pt>
                <c:pt idx="573">
                  <c:v>30036</c:v>
                </c:pt>
                <c:pt idx="574">
                  <c:v>30043</c:v>
                </c:pt>
                <c:pt idx="575">
                  <c:v>30050</c:v>
                </c:pt>
                <c:pt idx="576">
                  <c:v>30057</c:v>
                </c:pt>
                <c:pt idx="577">
                  <c:v>30064</c:v>
                </c:pt>
                <c:pt idx="578">
                  <c:v>30071</c:v>
                </c:pt>
                <c:pt idx="579">
                  <c:v>30078</c:v>
                </c:pt>
                <c:pt idx="580">
                  <c:v>30085</c:v>
                </c:pt>
                <c:pt idx="581">
                  <c:v>30092</c:v>
                </c:pt>
                <c:pt idx="582">
                  <c:v>30099</c:v>
                </c:pt>
                <c:pt idx="583">
                  <c:v>30106</c:v>
                </c:pt>
                <c:pt idx="584">
                  <c:v>30113</c:v>
                </c:pt>
                <c:pt idx="585">
                  <c:v>30120</c:v>
                </c:pt>
                <c:pt idx="586">
                  <c:v>30127</c:v>
                </c:pt>
                <c:pt idx="587">
                  <c:v>30134</c:v>
                </c:pt>
                <c:pt idx="588">
                  <c:v>30141</c:v>
                </c:pt>
                <c:pt idx="589">
                  <c:v>30148</c:v>
                </c:pt>
                <c:pt idx="590">
                  <c:v>30155</c:v>
                </c:pt>
                <c:pt idx="591">
                  <c:v>30162</c:v>
                </c:pt>
                <c:pt idx="592">
                  <c:v>30169</c:v>
                </c:pt>
                <c:pt idx="593">
                  <c:v>30176</c:v>
                </c:pt>
                <c:pt idx="594">
                  <c:v>30183</c:v>
                </c:pt>
                <c:pt idx="595">
                  <c:v>30190</c:v>
                </c:pt>
                <c:pt idx="596">
                  <c:v>30197</c:v>
                </c:pt>
                <c:pt idx="597">
                  <c:v>30204</c:v>
                </c:pt>
                <c:pt idx="598">
                  <c:v>30211</c:v>
                </c:pt>
                <c:pt idx="599">
                  <c:v>30218</c:v>
                </c:pt>
                <c:pt idx="600">
                  <c:v>30225</c:v>
                </c:pt>
                <c:pt idx="601">
                  <c:v>30232</c:v>
                </c:pt>
                <c:pt idx="602">
                  <c:v>30239</c:v>
                </c:pt>
                <c:pt idx="603">
                  <c:v>30246</c:v>
                </c:pt>
                <c:pt idx="604">
                  <c:v>30253</c:v>
                </c:pt>
                <c:pt idx="605">
                  <c:v>30260</c:v>
                </c:pt>
                <c:pt idx="606">
                  <c:v>30267</c:v>
                </c:pt>
                <c:pt idx="607">
                  <c:v>30274</c:v>
                </c:pt>
                <c:pt idx="608">
                  <c:v>30281</c:v>
                </c:pt>
                <c:pt idx="609">
                  <c:v>30288</c:v>
                </c:pt>
                <c:pt idx="610">
                  <c:v>30295</c:v>
                </c:pt>
                <c:pt idx="611">
                  <c:v>30302</c:v>
                </c:pt>
                <c:pt idx="612">
                  <c:v>30309</c:v>
                </c:pt>
                <c:pt idx="613">
                  <c:v>30316</c:v>
                </c:pt>
                <c:pt idx="614">
                  <c:v>30323</c:v>
                </c:pt>
                <c:pt idx="615">
                  <c:v>30330</c:v>
                </c:pt>
                <c:pt idx="616">
                  <c:v>30337</c:v>
                </c:pt>
                <c:pt idx="617">
                  <c:v>30344</c:v>
                </c:pt>
                <c:pt idx="618">
                  <c:v>30351</c:v>
                </c:pt>
                <c:pt idx="619">
                  <c:v>30358</c:v>
                </c:pt>
                <c:pt idx="620">
                  <c:v>30365</c:v>
                </c:pt>
                <c:pt idx="621">
                  <c:v>30372</c:v>
                </c:pt>
                <c:pt idx="622">
                  <c:v>30379</c:v>
                </c:pt>
                <c:pt idx="623">
                  <c:v>30386</c:v>
                </c:pt>
                <c:pt idx="624">
                  <c:v>30393</c:v>
                </c:pt>
                <c:pt idx="625">
                  <c:v>30400</c:v>
                </c:pt>
                <c:pt idx="626">
                  <c:v>30407</c:v>
                </c:pt>
                <c:pt idx="627">
                  <c:v>30414</c:v>
                </c:pt>
                <c:pt idx="628">
                  <c:v>30421</c:v>
                </c:pt>
                <c:pt idx="629">
                  <c:v>30428</c:v>
                </c:pt>
                <c:pt idx="630">
                  <c:v>30435</c:v>
                </c:pt>
                <c:pt idx="631">
                  <c:v>30442</c:v>
                </c:pt>
                <c:pt idx="632">
                  <c:v>30449</c:v>
                </c:pt>
                <c:pt idx="633">
                  <c:v>30456</c:v>
                </c:pt>
                <c:pt idx="634">
                  <c:v>30463</c:v>
                </c:pt>
                <c:pt idx="635">
                  <c:v>30470</c:v>
                </c:pt>
                <c:pt idx="636">
                  <c:v>30477</c:v>
                </c:pt>
                <c:pt idx="637">
                  <c:v>30484</c:v>
                </c:pt>
                <c:pt idx="638">
                  <c:v>30491</c:v>
                </c:pt>
                <c:pt idx="639">
                  <c:v>30498</c:v>
                </c:pt>
                <c:pt idx="640">
                  <c:v>30505</c:v>
                </c:pt>
                <c:pt idx="641">
                  <c:v>30512</c:v>
                </c:pt>
                <c:pt idx="642">
                  <c:v>30519</c:v>
                </c:pt>
                <c:pt idx="643">
                  <c:v>30526</c:v>
                </c:pt>
                <c:pt idx="644">
                  <c:v>30533</c:v>
                </c:pt>
                <c:pt idx="645">
                  <c:v>30540</c:v>
                </c:pt>
                <c:pt idx="646">
                  <c:v>30547</c:v>
                </c:pt>
                <c:pt idx="647">
                  <c:v>30554</c:v>
                </c:pt>
                <c:pt idx="648">
                  <c:v>30561</c:v>
                </c:pt>
                <c:pt idx="649">
                  <c:v>30568</c:v>
                </c:pt>
                <c:pt idx="650">
                  <c:v>30575</c:v>
                </c:pt>
                <c:pt idx="651">
                  <c:v>30582</c:v>
                </c:pt>
                <c:pt idx="652">
                  <c:v>30589</c:v>
                </c:pt>
                <c:pt idx="653">
                  <c:v>30596</c:v>
                </c:pt>
                <c:pt idx="654">
                  <c:v>30603</c:v>
                </c:pt>
                <c:pt idx="655">
                  <c:v>30610</c:v>
                </c:pt>
                <c:pt idx="656">
                  <c:v>30617</c:v>
                </c:pt>
                <c:pt idx="657">
                  <c:v>30624</c:v>
                </c:pt>
                <c:pt idx="658">
                  <c:v>30631</c:v>
                </c:pt>
                <c:pt idx="659">
                  <c:v>30638</c:v>
                </c:pt>
                <c:pt idx="660">
                  <c:v>30645</c:v>
                </c:pt>
                <c:pt idx="661">
                  <c:v>30652</c:v>
                </c:pt>
                <c:pt idx="662">
                  <c:v>30659</c:v>
                </c:pt>
                <c:pt idx="663">
                  <c:v>30666</c:v>
                </c:pt>
                <c:pt idx="664">
                  <c:v>30673</c:v>
                </c:pt>
                <c:pt idx="665">
                  <c:v>30680</c:v>
                </c:pt>
                <c:pt idx="666">
                  <c:v>30687</c:v>
                </c:pt>
                <c:pt idx="667">
                  <c:v>30694</c:v>
                </c:pt>
                <c:pt idx="668">
                  <c:v>30701</c:v>
                </c:pt>
                <c:pt idx="669">
                  <c:v>30708</c:v>
                </c:pt>
                <c:pt idx="670">
                  <c:v>30715</c:v>
                </c:pt>
                <c:pt idx="671">
                  <c:v>30722</c:v>
                </c:pt>
                <c:pt idx="672">
                  <c:v>30729</c:v>
                </c:pt>
                <c:pt idx="673">
                  <c:v>30736</c:v>
                </c:pt>
                <c:pt idx="674">
                  <c:v>30743</c:v>
                </c:pt>
                <c:pt idx="675">
                  <c:v>30750</c:v>
                </c:pt>
                <c:pt idx="676">
                  <c:v>30757</c:v>
                </c:pt>
                <c:pt idx="677">
                  <c:v>30764</c:v>
                </c:pt>
                <c:pt idx="678">
                  <c:v>30771</c:v>
                </c:pt>
                <c:pt idx="679">
                  <c:v>30778</c:v>
                </c:pt>
                <c:pt idx="680">
                  <c:v>30785</c:v>
                </c:pt>
                <c:pt idx="681">
                  <c:v>30792</c:v>
                </c:pt>
                <c:pt idx="682">
                  <c:v>30799</c:v>
                </c:pt>
                <c:pt idx="683">
                  <c:v>30806</c:v>
                </c:pt>
                <c:pt idx="684">
                  <c:v>30813</c:v>
                </c:pt>
                <c:pt idx="685">
                  <c:v>30820</c:v>
                </c:pt>
                <c:pt idx="686">
                  <c:v>30827</c:v>
                </c:pt>
                <c:pt idx="687">
                  <c:v>30834</c:v>
                </c:pt>
                <c:pt idx="688">
                  <c:v>30841</c:v>
                </c:pt>
                <c:pt idx="689">
                  <c:v>30848</c:v>
                </c:pt>
                <c:pt idx="690">
                  <c:v>30855</c:v>
                </c:pt>
                <c:pt idx="691">
                  <c:v>30862</c:v>
                </c:pt>
                <c:pt idx="692">
                  <c:v>30869</c:v>
                </c:pt>
                <c:pt idx="693">
                  <c:v>30876</c:v>
                </c:pt>
                <c:pt idx="694">
                  <c:v>30883</c:v>
                </c:pt>
                <c:pt idx="695">
                  <c:v>30890</c:v>
                </c:pt>
                <c:pt idx="696">
                  <c:v>30897</c:v>
                </c:pt>
                <c:pt idx="697">
                  <c:v>30904</c:v>
                </c:pt>
                <c:pt idx="698">
                  <c:v>30911</c:v>
                </c:pt>
                <c:pt idx="699">
                  <c:v>30918</c:v>
                </c:pt>
                <c:pt idx="700">
                  <c:v>30925</c:v>
                </c:pt>
                <c:pt idx="701">
                  <c:v>30932</c:v>
                </c:pt>
                <c:pt idx="702">
                  <c:v>30939</c:v>
                </c:pt>
                <c:pt idx="703">
                  <c:v>30946</c:v>
                </c:pt>
                <c:pt idx="704">
                  <c:v>30953</c:v>
                </c:pt>
                <c:pt idx="705">
                  <c:v>30960</c:v>
                </c:pt>
                <c:pt idx="706">
                  <c:v>30967</c:v>
                </c:pt>
                <c:pt idx="707">
                  <c:v>30974</c:v>
                </c:pt>
                <c:pt idx="708">
                  <c:v>30981</c:v>
                </c:pt>
                <c:pt idx="709">
                  <c:v>30988</c:v>
                </c:pt>
                <c:pt idx="710">
                  <c:v>30995</c:v>
                </c:pt>
                <c:pt idx="711">
                  <c:v>31002</c:v>
                </c:pt>
                <c:pt idx="712">
                  <c:v>31009</c:v>
                </c:pt>
                <c:pt idx="713">
                  <c:v>31016</c:v>
                </c:pt>
                <c:pt idx="714">
                  <c:v>31023</c:v>
                </c:pt>
                <c:pt idx="715">
                  <c:v>31030</c:v>
                </c:pt>
                <c:pt idx="716">
                  <c:v>31037</c:v>
                </c:pt>
                <c:pt idx="717">
                  <c:v>31044</c:v>
                </c:pt>
                <c:pt idx="718">
                  <c:v>31051</c:v>
                </c:pt>
                <c:pt idx="719">
                  <c:v>31058</c:v>
                </c:pt>
                <c:pt idx="720">
                  <c:v>31065</c:v>
                </c:pt>
                <c:pt idx="721">
                  <c:v>31072</c:v>
                </c:pt>
                <c:pt idx="722">
                  <c:v>31079</c:v>
                </c:pt>
                <c:pt idx="723">
                  <c:v>31086</c:v>
                </c:pt>
                <c:pt idx="724">
                  <c:v>31093</c:v>
                </c:pt>
                <c:pt idx="725">
                  <c:v>31100</c:v>
                </c:pt>
                <c:pt idx="726">
                  <c:v>31107</c:v>
                </c:pt>
                <c:pt idx="727">
                  <c:v>31114</c:v>
                </c:pt>
                <c:pt idx="728">
                  <c:v>31121</c:v>
                </c:pt>
                <c:pt idx="729">
                  <c:v>31128</c:v>
                </c:pt>
                <c:pt idx="730">
                  <c:v>31135</c:v>
                </c:pt>
                <c:pt idx="731">
                  <c:v>31142</c:v>
                </c:pt>
                <c:pt idx="732">
                  <c:v>31149</c:v>
                </c:pt>
                <c:pt idx="733">
                  <c:v>31156</c:v>
                </c:pt>
                <c:pt idx="734">
                  <c:v>31163</c:v>
                </c:pt>
                <c:pt idx="735">
                  <c:v>31170</c:v>
                </c:pt>
                <c:pt idx="736">
                  <c:v>31177</c:v>
                </c:pt>
                <c:pt idx="737">
                  <c:v>31184</c:v>
                </c:pt>
                <c:pt idx="738">
                  <c:v>31191</c:v>
                </c:pt>
                <c:pt idx="739">
                  <c:v>31198</c:v>
                </c:pt>
                <c:pt idx="740">
                  <c:v>31205</c:v>
                </c:pt>
                <c:pt idx="741">
                  <c:v>31212</c:v>
                </c:pt>
                <c:pt idx="742">
                  <c:v>31219</c:v>
                </c:pt>
                <c:pt idx="743">
                  <c:v>31226</c:v>
                </c:pt>
                <c:pt idx="744">
                  <c:v>31233</c:v>
                </c:pt>
                <c:pt idx="745">
                  <c:v>31240</c:v>
                </c:pt>
                <c:pt idx="746">
                  <c:v>31247</c:v>
                </c:pt>
                <c:pt idx="747">
                  <c:v>31254</c:v>
                </c:pt>
                <c:pt idx="748">
                  <c:v>31261</c:v>
                </c:pt>
                <c:pt idx="749">
                  <c:v>31268</c:v>
                </c:pt>
                <c:pt idx="750">
                  <c:v>31275</c:v>
                </c:pt>
                <c:pt idx="751">
                  <c:v>31282</c:v>
                </c:pt>
                <c:pt idx="752">
                  <c:v>31289</c:v>
                </c:pt>
                <c:pt idx="753">
                  <c:v>31296</c:v>
                </c:pt>
                <c:pt idx="754">
                  <c:v>31303</c:v>
                </c:pt>
                <c:pt idx="755">
                  <c:v>31310</c:v>
                </c:pt>
                <c:pt idx="756">
                  <c:v>31317</c:v>
                </c:pt>
                <c:pt idx="757">
                  <c:v>31324</c:v>
                </c:pt>
                <c:pt idx="758">
                  <c:v>31331</c:v>
                </c:pt>
                <c:pt idx="759">
                  <c:v>31338</c:v>
                </c:pt>
                <c:pt idx="760">
                  <c:v>31345</c:v>
                </c:pt>
                <c:pt idx="761">
                  <c:v>31352</c:v>
                </c:pt>
                <c:pt idx="762">
                  <c:v>31359</c:v>
                </c:pt>
                <c:pt idx="763">
                  <c:v>31366</c:v>
                </c:pt>
                <c:pt idx="764">
                  <c:v>31373</c:v>
                </c:pt>
                <c:pt idx="765">
                  <c:v>31380</c:v>
                </c:pt>
                <c:pt idx="766">
                  <c:v>31387</c:v>
                </c:pt>
                <c:pt idx="767">
                  <c:v>31394</c:v>
                </c:pt>
                <c:pt idx="768">
                  <c:v>31401</c:v>
                </c:pt>
                <c:pt idx="769">
                  <c:v>31408</c:v>
                </c:pt>
                <c:pt idx="770">
                  <c:v>31415</c:v>
                </c:pt>
                <c:pt idx="771">
                  <c:v>31422</c:v>
                </c:pt>
                <c:pt idx="772">
                  <c:v>31429</c:v>
                </c:pt>
                <c:pt idx="773">
                  <c:v>31436</c:v>
                </c:pt>
                <c:pt idx="774">
                  <c:v>31443</c:v>
                </c:pt>
                <c:pt idx="775">
                  <c:v>31450</c:v>
                </c:pt>
                <c:pt idx="776">
                  <c:v>31457</c:v>
                </c:pt>
                <c:pt idx="777">
                  <c:v>31464</c:v>
                </c:pt>
                <c:pt idx="778">
                  <c:v>31471</c:v>
                </c:pt>
                <c:pt idx="779">
                  <c:v>31478</c:v>
                </c:pt>
                <c:pt idx="780">
                  <c:v>31485</c:v>
                </c:pt>
                <c:pt idx="781">
                  <c:v>31492</c:v>
                </c:pt>
                <c:pt idx="782">
                  <c:v>31499</c:v>
                </c:pt>
                <c:pt idx="783">
                  <c:v>31506</c:v>
                </c:pt>
                <c:pt idx="784">
                  <c:v>31513</c:v>
                </c:pt>
                <c:pt idx="785">
                  <c:v>31520</c:v>
                </c:pt>
                <c:pt idx="786">
                  <c:v>31527</c:v>
                </c:pt>
                <c:pt idx="787">
                  <c:v>31534</c:v>
                </c:pt>
                <c:pt idx="788">
                  <c:v>31541</c:v>
                </c:pt>
                <c:pt idx="789">
                  <c:v>31548</c:v>
                </c:pt>
                <c:pt idx="790">
                  <c:v>31555</c:v>
                </c:pt>
                <c:pt idx="791">
                  <c:v>31562</c:v>
                </c:pt>
                <c:pt idx="792">
                  <c:v>31569</c:v>
                </c:pt>
                <c:pt idx="793">
                  <c:v>31576</c:v>
                </c:pt>
                <c:pt idx="794">
                  <c:v>31583</c:v>
                </c:pt>
                <c:pt idx="795">
                  <c:v>31590</c:v>
                </c:pt>
                <c:pt idx="796">
                  <c:v>31597</c:v>
                </c:pt>
                <c:pt idx="797">
                  <c:v>31604</c:v>
                </c:pt>
                <c:pt idx="798">
                  <c:v>31611</c:v>
                </c:pt>
                <c:pt idx="799">
                  <c:v>31618</c:v>
                </c:pt>
                <c:pt idx="800">
                  <c:v>31625</c:v>
                </c:pt>
                <c:pt idx="801">
                  <c:v>31632</c:v>
                </c:pt>
                <c:pt idx="802">
                  <c:v>31639</c:v>
                </c:pt>
                <c:pt idx="803">
                  <c:v>31646</c:v>
                </c:pt>
                <c:pt idx="804">
                  <c:v>31653</c:v>
                </c:pt>
                <c:pt idx="805">
                  <c:v>31660</c:v>
                </c:pt>
                <c:pt idx="806">
                  <c:v>31667</c:v>
                </c:pt>
                <c:pt idx="807">
                  <c:v>31674</c:v>
                </c:pt>
                <c:pt idx="808">
                  <c:v>31681</c:v>
                </c:pt>
                <c:pt idx="809">
                  <c:v>31688</c:v>
                </c:pt>
                <c:pt idx="810">
                  <c:v>31695</c:v>
                </c:pt>
                <c:pt idx="811">
                  <c:v>31702</c:v>
                </c:pt>
                <c:pt idx="812">
                  <c:v>31709</c:v>
                </c:pt>
                <c:pt idx="813">
                  <c:v>31716</c:v>
                </c:pt>
                <c:pt idx="814">
                  <c:v>31723</c:v>
                </c:pt>
                <c:pt idx="815">
                  <c:v>31730</c:v>
                </c:pt>
                <c:pt idx="816">
                  <c:v>31737</c:v>
                </c:pt>
                <c:pt idx="817">
                  <c:v>31744</c:v>
                </c:pt>
                <c:pt idx="818">
                  <c:v>31751</c:v>
                </c:pt>
                <c:pt idx="819">
                  <c:v>31758</c:v>
                </c:pt>
                <c:pt idx="820">
                  <c:v>31765</c:v>
                </c:pt>
                <c:pt idx="821">
                  <c:v>31772</c:v>
                </c:pt>
                <c:pt idx="822">
                  <c:v>31779</c:v>
                </c:pt>
                <c:pt idx="823">
                  <c:v>31786</c:v>
                </c:pt>
                <c:pt idx="824">
                  <c:v>31793</c:v>
                </c:pt>
                <c:pt idx="825">
                  <c:v>31800</c:v>
                </c:pt>
                <c:pt idx="826">
                  <c:v>31807</c:v>
                </c:pt>
                <c:pt idx="827">
                  <c:v>31814</c:v>
                </c:pt>
                <c:pt idx="828">
                  <c:v>31821</c:v>
                </c:pt>
                <c:pt idx="829">
                  <c:v>31828</c:v>
                </c:pt>
                <c:pt idx="830">
                  <c:v>31835</c:v>
                </c:pt>
                <c:pt idx="831">
                  <c:v>31842</c:v>
                </c:pt>
                <c:pt idx="832">
                  <c:v>31849</c:v>
                </c:pt>
                <c:pt idx="833">
                  <c:v>31856</c:v>
                </c:pt>
                <c:pt idx="834">
                  <c:v>31863</c:v>
                </c:pt>
                <c:pt idx="835">
                  <c:v>31870</c:v>
                </c:pt>
                <c:pt idx="836">
                  <c:v>31877</c:v>
                </c:pt>
                <c:pt idx="837">
                  <c:v>31884</c:v>
                </c:pt>
                <c:pt idx="838">
                  <c:v>31891</c:v>
                </c:pt>
                <c:pt idx="839">
                  <c:v>31898</c:v>
                </c:pt>
                <c:pt idx="840">
                  <c:v>31905</c:v>
                </c:pt>
                <c:pt idx="841">
                  <c:v>31912</c:v>
                </c:pt>
                <c:pt idx="842">
                  <c:v>31919</c:v>
                </c:pt>
                <c:pt idx="843">
                  <c:v>31926</c:v>
                </c:pt>
                <c:pt idx="844">
                  <c:v>31933</c:v>
                </c:pt>
                <c:pt idx="845">
                  <c:v>31940</c:v>
                </c:pt>
                <c:pt idx="846">
                  <c:v>31947</c:v>
                </c:pt>
                <c:pt idx="847">
                  <c:v>31954</c:v>
                </c:pt>
                <c:pt idx="848">
                  <c:v>31961</c:v>
                </c:pt>
                <c:pt idx="849">
                  <c:v>31968</c:v>
                </c:pt>
                <c:pt idx="850">
                  <c:v>31975</c:v>
                </c:pt>
                <c:pt idx="851">
                  <c:v>31982</c:v>
                </c:pt>
                <c:pt idx="852">
                  <c:v>31989</c:v>
                </c:pt>
                <c:pt idx="853">
                  <c:v>31996</c:v>
                </c:pt>
                <c:pt idx="854">
                  <c:v>32003</c:v>
                </c:pt>
                <c:pt idx="855">
                  <c:v>32010</c:v>
                </c:pt>
                <c:pt idx="856">
                  <c:v>32017</c:v>
                </c:pt>
                <c:pt idx="857">
                  <c:v>32024</c:v>
                </c:pt>
                <c:pt idx="858">
                  <c:v>32031</c:v>
                </c:pt>
                <c:pt idx="859">
                  <c:v>32038</c:v>
                </c:pt>
                <c:pt idx="860">
                  <c:v>32045</c:v>
                </c:pt>
                <c:pt idx="861">
                  <c:v>32052</c:v>
                </c:pt>
                <c:pt idx="862">
                  <c:v>32059</c:v>
                </c:pt>
                <c:pt idx="863">
                  <c:v>32066</c:v>
                </c:pt>
                <c:pt idx="864">
                  <c:v>32073</c:v>
                </c:pt>
                <c:pt idx="865">
                  <c:v>32080</c:v>
                </c:pt>
                <c:pt idx="866">
                  <c:v>32087</c:v>
                </c:pt>
                <c:pt idx="867">
                  <c:v>32094</c:v>
                </c:pt>
                <c:pt idx="868">
                  <c:v>32101</c:v>
                </c:pt>
                <c:pt idx="869">
                  <c:v>32108</c:v>
                </c:pt>
                <c:pt idx="870">
                  <c:v>32115</c:v>
                </c:pt>
                <c:pt idx="871">
                  <c:v>32122</c:v>
                </c:pt>
                <c:pt idx="872">
                  <c:v>32129</c:v>
                </c:pt>
                <c:pt idx="873">
                  <c:v>32136</c:v>
                </c:pt>
                <c:pt idx="874">
                  <c:v>32142</c:v>
                </c:pt>
                <c:pt idx="875">
                  <c:v>32150</c:v>
                </c:pt>
                <c:pt idx="876">
                  <c:v>32157</c:v>
                </c:pt>
                <c:pt idx="877">
                  <c:v>32164</c:v>
                </c:pt>
                <c:pt idx="878">
                  <c:v>32171</c:v>
                </c:pt>
                <c:pt idx="879">
                  <c:v>32178</c:v>
                </c:pt>
                <c:pt idx="880">
                  <c:v>32185</c:v>
                </c:pt>
                <c:pt idx="881">
                  <c:v>32192</c:v>
                </c:pt>
                <c:pt idx="882">
                  <c:v>32199</c:v>
                </c:pt>
                <c:pt idx="883">
                  <c:v>32206</c:v>
                </c:pt>
                <c:pt idx="884">
                  <c:v>32213</c:v>
                </c:pt>
                <c:pt idx="885">
                  <c:v>32220</c:v>
                </c:pt>
                <c:pt idx="886">
                  <c:v>32227</c:v>
                </c:pt>
                <c:pt idx="887">
                  <c:v>32234</c:v>
                </c:pt>
                <c:pt idx="888">
                  <c:v>32241</c:v>
                </c:pt>
                <c:pt idx="889">
                  <c:v>32248</c:v>
                </c:pt>
                <c:pt idx="890">
                  <c:v>32255</c:v>
                </c:pt>
                <c:pt idx="891">
                  <c:v>32262</c:v>
                </c:pt>
                <c:pt idx="892">
                  <c:v>32269</c:v>
                </c:pt>
                <c:pt idx="893">
                  <c:v>32276</c:v>
                </c:pt>
                <c:pt idx="894">
                  <c:v>32283</c:v>
                </c:pt>
                <c:pt idx="895">
                  <c:v>32290</c:v>
                </c:pt>
                <c:pt idx="896">
                  <c:v>32297</c:v>
                </c:pt>
                <c:pt idx="897">
                  <c:v>32304</c:v>
                </c:pt>
                <c:pt idx="898">
                  <c:v>32311</c:v>
                </c:pt>
                <c:pt idx="899">
                  <c:v>32318</c:v>
                </c:pt>
                <c:pt idx="900">
                  <c:v>32325</c:v>
                </c:pt>
                <c:pt idx="901">
                  <c:v>32332</c:v>
                </c:pt>
                <c:pt idx="902">
                  <c:v>32339</c:v>
                </c:pt>
                <c:pt idx="903">
                  <c:v>32346</c:v>
                </c:pt>
                <c:pt idx="904">
                  <c:v>32353</c:v>
                </c:pt>
                <c:pt idx="905">
                  <c:v>32360</c:v>
                </c:pt>
                <c:pt idx="906">
                  <c:v>32367</c:v>
                </c:pt>
                <c:pt idx="907">
                  <c:v>32374</c:v>
                </c:pt>
                <c:pt idx="908">
                  <c:v>32381</c:v>
                </c:pt>
                <c:pt idx="909">
                  <c:v>32388</c:v>
                </c:pt>
                <c:pt idx="910">
                  <c:v>32395</c:v>
                </c:pt>
                <c:pt idx="911">
                  <c:v>32402</c:v>
                </c:pt>
                <c:pt idx="912">
                  <c:v>32409</c:v>
                </c:pt>
                <c:pt idx="913">
                  <c:v>32416</c:v>
                </c:pt>
                <c:pt idx="914">
                  <c:v>32423</c:v>
                </c:pt>
                <c:pt idx="915">
                  <c:v>32430</c:v>
                </c:pt>
                <c:pt idx="916">
                  <c:v>32437</c:v>
                </c:pt>
                <c:pt idx="917">
                  <c:v>32444</c:v>
                </c:pt>
                <c:pt idx="918">
                  <c:v>32451</c:v>
                </c:pt>
                <c:pt idx="919">
                  <c:v>32458</c:v>
                </c:pt>
                <c:pt idx="920">
                  <c:v>32465</c:v>
                </c:pt>
                <c:pt idx="921">
                  <c:v>32472</c:v>
                </c:pt>
                <c:pt idx="922">
                  <c:v>32479</c:v>
                </c:pt>
                <c:pt idx="923">
                  <c:v>32486</c:v>
                </c:pt>
                <c:pt idx="924">
                  <c:v>32493</c:v>
                </c:pt>
                <c:pt idx="925">
                  <c:v>32500</c:v>
                </c:pt>
                <c:pt idx="926">
                  <c:v>32507</c:v>
                </c:pt>
                <c:pt idx="927">
                  <c:v>32514</c:v>
                </c:pt>
                <c:pt idx="928">
                  <c:v>32521</c:v>
                </c:pt>
                <c:pt idx="929">
                  <c:v>32528</c:v>
                </c:pt>
                <c:pt idx="930">
                  <c:v>32535</c:v>
                </c:pt>
                <c:pt idx="931">
                  <c:v>32542</c:v>
                </c:pt>
                <c:pt idx="932">
                  <c:v>32549</c:v>
                </c:pt>
                <c:pt idx="933">
                  <c:v>32556</c:v>
                </c:pt>
                <c:pt idx="934">
                  <c:v>32563</c:v>
                </c:pt>
                <c:pt idx="935">
                  <c:v>32570</c:v>
                </c:pt>
                <c:pt idx="936">
                  <c:v>32577</c:v>
                </c:pt>
                <c:pt idx="937">
                  <c:v>32584</c:v>
                </c:pt>
                <c:pt idx="938">
                  <c:v>32591</c:v>
                </c:pt>
                <c:pt idx="939">
                  <c:v>32598</c:v>
                </c:pt>
                <c:pt idx="940">
                  <c:v>32605</c:v>
                </c:pt>
                <c:pt idx="941">
                  <c:v>32612</c:v>
                </c:pt>
                <c:pt idx="942">
                  <c:v>32619</c:v>
                </c:pt>
                <c:pt idx="943">
                  <c:v>32626</c:v>
                </c:pt>
                <c:pt idx="944">
                  <c:v>32633</c:v>
                </c:pt>
                <c:pt idx="945">
                  <c:v>32640</c:v>
                </c:pt>
                <c:pt idx="946">
                  <c:v>32647</c:v>
                </c:pt>
                <c:pt idx="947">
                  <c:v>32654</c:v>
                </c:pt>
                <c:pt idx="948">
                  <c:v>32661</c:v>
                </c:pt>
                <c:pt idx="949">
                  <c:v>32668</c:v>
                </c:pt>
                <c:pt idx="950">
                  <c:v>32675</c:v>
                </c:pt>
                <c:pt idx="951">
                  <c:v>32682</c:v>
                </c:pt>
                <c:pt idx="952">
                  <c:v>32689</c:v>
                </c:pt>
                <c:pt idx="953">
                  <c:v>32696</c:v>
                </c:pt>
                <c:pt idx="954">
                  <c:v>32703</c:v>
                </c:pt>
                <c:pt idx="955">
                  <c:v>32710</c:v>
                </c:pt>
                <c:pt idx="956">
                  <c:v>32717</c:v>
                </c:pt>
                <c:pt idx="957">
                  <c:v>32724</c:v>
                </c:pt>
                <c:pt idx="958">
                  <c:v>32731</c:v>
                </c:pt>
                <c:pt idx="959">
                  <c:v>32738</c:v>
                </c:pt>
                <c:pt idx="960">
                  <c:v>32745</c:v>
                </c:pt>
                <c:pt idx="961">
                  <c:v>32752</c:v>
                </c:pt>
                <c:pt idx="962">
                  <c:v>32759</c:v>
                </c:pt>
                <c:pt idx="963">
                  <c:v>32766</c:v>
                </c:pt>
                <c:pt idx="964">
                  <c:v>32773</c:v>
                </c:pt>
                <c:pt idx="965">
                  <c:v>32780</c:v>
                </c:pt>
                <c:pt idx="966">
                  <c:v>32787</c:v>
                </c:pt>
                <c:pt idx="967">
                  <c:v>32794</c:v>
                </c:pt>
                <c:pt idx="968">
                  <c:v>32801</c:v>
                </c:pt>
                <c:pt idx="969">
                  <c:v>32808</c:v>
                </c:pt>
                <c:pt idx="970">
                  <c:v>32815</c:v>
                </c:pt>
                <c:pt idx="971">
                  <c:v>32822</c:v>
                </c:pt>
                <c:pt idx="972">
                  <c:v>32829</c:v>
                </c:pt>
                <c:pt idx="973">
                  <c:v>32836</c:v>
                </c:pt>
                <c:pt idx="974">
                  <c:v>32843</c:v>
                </c:pt>
                <c:pt idx="975">
                  <c:v>32850</c:v>
                </c:pt>
                <c:pt idx="976">
                  <c:v>32857</c:v>
                </c:pt>
                <c:pt idx="977">
                  <c:v>32864</c:v>
                </c:pt>
                <c:pt idx="978">
                  <c:v>32871</c:v>
                </c:pt>
                <c:pt idx="979">
                  <c:v>32878</c:v>
                </c:pt>
                <c:pt idx="980">
                  <c:v>32885</c:v>
                </c:pt>
                <c:pt idx="981">
                  <c:v>32892</c:v>
                </c:pt>
                <c:pt idx="982">
                  <c:v>32899</c:v>
                </c:pt>
                <c:pt idx="983">
                  <c:v>32906</c:v>
                </c:pt>
                <c:pt idx="984">
                  <c:v>32913</c:v>
                </c:pt>
                <c:pt idx="985">
                  <c:v>32920</c:v>
                </c:pt>
                <c:pt idx="986">
                  <c:v>32927</c:v>
                </c:pt>
                <c:pt idx="987">
                  <c:v>32934</c:v>
                </c:pt>
                <c:pt idx="988">
                  <c:v>32941</c:v>
                </c:pt>
                <c:pt idx="989">
                  <c:v>32948</c:v>
                </c:pt>
                <c:pt idx="990">
                  <c:v>32955</c:v>
                </c:pt>
                <c:pt idx="991">
                  <c:v>32962</c:v>
                </c:pt>
                <c:pt idx="992">
                  <c:v>32969</c:v>
                </c:pt>
                <c:pt idx="993">
                  <c:v>32976</c:v>
                </c:pt>
                <c:pt idx="994">
                  <c:v>32983</c:v>
                </c:pt>
                <c:pt idx="995">
                  <c:v>32990</c:v>
                </c:pt>
                <c:pt idx="996">
                  <c:v>32997</c:v>
                </c:pt>
                <c:pt idx="997">
                  <c:v>33004</c:v>
                </c:pt>
                <c:pt idx="998">
                  <c:v>33011</c:v>
                </c:pt>
                <c:pt idx="999">
                  <c:v>33018</c:v>
                </c:pt>
                <c:pt idx="1000">
                  <c:v>33025</c:v>
                </c:pt>
                <c:pt idx="1001">
                  <c:v>33032</c:v>
                </c:pt>
                <c:pt idx="1002">
                  <c:v>33039</c:v>
                </c:pt>
                <c:pt idx="1003">
                  <c:v>33046</c:v>
                </c:pt>
                <c:pt idx="1004">
                  <c:v>33053</c:v>
                </c:pt>
                <c:pt idx="1005">
                  <c:v>33060</c:v>
                </c:pt>
                <c:pt idx="1006">
                  <c:v>33067</c:v>
                </c:pt>
                <c:pt idx="1007">
                  <c:v>33074</c:v>
                </c:pt>
                <c:pt idx="1008">
                  <c:v>33081</c:v>
                </c:pt>
                <c:pt idx="1009">
                  <c:v>33088</c:v>
                </c:pt>
                <c:pt idx="1010">
                  <c:v>33095</c:v>
                </c:pt>
                <c:pt idx="1011">
                  <c:v>33102</c:v>
                </c:pt>
                <c:pt idx="1012">
                  <c:v>33109</c:v>
                </c:pt>
                <c:pt idx="1013">
                  <c:v>33116</c:v>
                </c:pt>
                <c:pt idx="1014">
                  <c:v>33123</c:v>
                </c:pt>
                <c:pt idx="1015">
                  <c:v>33130</c:v>
                </c:pt>
                <c:pt idx="1016">
                  <c:v>33137</c:v>
                </c:pt>
                <c:pt idx="1017">
                  <c:v>33144</c:v>
                </c:pt>
                <c:pt idx="1018">
                  <c:v>33151</c:v>
                </c:pt>
                <c:pt idx="1019">
                  <c:v>33158</c:v>
                </c:pt>
                <c:pt idx="1020">
                  <c:v>33165</c:v>
                </c:pt>
                <c:pt idx="1021">
                  <c:v>33172</c:v>
                </c:pt>
                <c:pt idx="1022">
                  <c:v>33179</c:v>
                </c:pt>
                <c:pt idx="1023">
                  <c:v>33186</c:v>
                </c:pt>
                <c:pt idx="1024">
                  <c:v>33193</c:v>
                </c:pt>
                <c:pt idx="1025">
                  <c:v>33200</c:v>
                </c:pt>
                <c:pt idx="1026">
                  <c:v>33207</c:v>
                </c:pt>
                <c:pt idx="1027">
                  <c:v>33214</c:v>
                </c:pt>
                <c:pt idx="1028">
                  <c:v>33221</c:v>
                </c:pt>
                <c:pt idx="1029">
                  <c:v>33228</c:v>
                </c:pt>
                <c:pt idx="1030">
                  <c:v>33235</c:v>
                </c:pt>
                <c:pt idx="1031">
                  <c:v>33242</c:v>
                </c:pt>
                <c:pt idx="1032">
                  <c:v>33249</c:v>
                </c:pt>
                <c:pt idx="1033">
                  <c:v>33256</c:v>
                </c:pt>
                <c:pt idx="1034">
                  <c:v>33263</c:v>
                </c:pt>
                <c:pt idx="1035">
                  <c:v>33270</c:v>
                </c:pt>
                <c:pt idx="1036">
                  <c:v>33277</c:v>
                </c:pt>
                <c:pt idx="1037">
                  <c:v>33284</c:v>
                </c:pt>
                <c:pt idx="1038">
                  <c:v>33291</c:v>
                </c:pt>
                <c:pt idx="1039">
                  <c:v>33298</c:v>
                </c:pt>
                <c:pt idx="1040">
                  <c:v>33305</c:v>
                </c:pt>
                <c:pt idx="1041">
                  <c:v>33312</c:v>
                </c:pt>
                <c:pt idx="1042">
                  <c:v>33319</c:v>
                </c:pt>
                <c:pt idx="1043">
                  <c:v>33326</c:v>
                </c:pt>
                <c:pt idx="1044">
                  <c:v>33333</c:v>
                </c:pt>
                <c:pt idx="1045">
                  <c:v>33340</c:v>
                </c:pt>
                <c:pt idx="1046">
                  <c:v>33347</c:v>
                </c:pt>
                <c:pt idx="1047">
                  <c:v>33354</c:v>
                </c:pt>
                <c:pt idx="1048">
                  <c:v>33361</c:v>
                </c:pt>
                <c:pt idx="1049">
                  <c:v>33368</c:v>
                </c:pt>
                <c:pt idx="1050">
                  <c:v>33375</c:v>
                </c:pt>
                <c:pt idx="1051">
                  <c:v>33382</c:v>
                </c:pt>
                <c:pt idx="1052">
                  <c:v>33389</c:v>
                </c:pt>
                <c:pt idx="1053">
                  <c:v>33396</c:v>
                </c:pt>
                <c:pt idx="1054">
                  <c:v>33403</c:v>
                </c:pt>
                <c:pt idx="1055">
                  <c:v>33410</c:v>
                </c:pt>
                <c:pt idx="1056">
                  <c:v>33417</c:v>
                </c:pt>
                <c:pt idx="1057">
                  <c:v>33424</c:v>
                </c:pt>
                <c:pt idx="1058">
                  <c:v>33431</c:v>
                </c:pt>
                <c:pt idx="1059">
                  <c:v>33438</c:v>
                </c:pt>
                <c:pt idx="1060">
                  <c:v>33445</c:v>
                </c:pt>
                <c:pt idx="1061">
                  <c:v>33452</c:v>
                </c:pt>
                <c:pt idx="1062">
                  <c:v>33459</c:v>
                </c:pt>
                <c:pt idx="1063">
                  <c:v>33466</c:v>
                </c:pt>
                <c:pt idx="1064">
                  <c:v>33473</c:v>
                </c:pt>
                <c:pt idx="1065">
                  <c:v>33480</c:v>
                </c:pt>
                <c:pt idx="1066">
                  <c:v>33487</c:v>
                </c:pt>
                <c:pt idx="1067">
                  <c:v>33494</c:v>
                </c:pt>
                <c:pt idx="1068">
                  <c:v>33501</c:v>
                </c:pt>
                <c:pt idx="1069">
                  <c:v>33508</c:v>
                </c:pt>
                <c:pt idx="1070">
                  <c:v>33515</c:v>
                </c:pt>
                <c:pt idx="1071">
                  <c:v>33522</c:v>
                </c:pt>
                <c:pt idx="1072">
                  <c:v>33529</c:v>
                </c:pt>
                <c:pt idx="1073">
                  <c:v>33536</c:v>
                </c:pt>
                <c:pt idx="1074">
                  <c:v>33543</c:v>
                </c:pt>
                <c:pt idx="1075">
                  <c:v>33550</c:v>
                </c:pt>
                <c:pt idx="1076">
                  <c:v>33557</c:v>
                </c:pt>
                <c:pt idx="1077">
                  <c:v>33564</c:v>
                </c:pt>
                <c:pt idx="1078">
                  <c:v>33571</c:v>
                </c:pt>
                <c:pt idx="1079">
                  <c:v>33578</c:v>
                </c:pt>
                <c:pt idx="1080">
                  <c:v>33585</c:v>
                </c:pt>
                <c:pt idx="1081">
                  <c:v>33592</c:v>
                </c:pt>
                <c:pt idx="1082">
                  <c:v>33599</c:v>
                </c:pt>
                <c:pt idx="1083">
                  <c:v>33606</c:v>
                </c:pt>
                <c:pt idx="1084">
                  <c:v>33613</c:v>
                </c:pt>
                <c:pt idx="1085">
                  <c:v>33620</c:v>
                </c:pt>
                <c:pt idx="1086">
                  <c:v>33627</c:v>
                </c:pt>
                <c:pt idx="1087">
                  <c:v>33634</c:v>
                </c:pt>
                <c:pt idx="1088">
                  <c:v>33641</c:v>
                </c:pt>
                <c:pt idx="1089">
                  <c:v>33648</c:v>
                </c:pt>
                <c:pt idx="1090">
                  <c:v>33655</c:v>
                </c:pt>
                <c:pt idx="1091">
                  <c:v>33662</c:v>
                </c:pt>
                <c:pt idx="1092">
                  <c:v>33669</c:v>
                </c:pt>
                <c:pt idx="1093">
                  <c:v>33676</c:v>
                </c:pt>
                <c:pt idx="1094">
                  <c:v>33683</c:v>
                </c:pt>
                <c:pt idx="1095">
                  <c:v>33690</c:v>
                </c:pt>
                <c:pt idx="1096">
                  <c:v>33697</c:v>
                </c:pt>
                <c:pt idx="1097">
                  <c:v>33704</c:v>
                </c:pt>
                <c:pt idx="1098">
                  <c:v>33711</c:v>
                </c:pt>
                <c:pt idx="1099">
                  <c:v>33718</c:v>
                </c:pt>
                <c:pt idx="1100">
                  <c:v>33725</c:v>
                </c:pt>
                <c:pt idx="1101">
                  <c:v>33732</c:v>
                </c:pt>
                <c:pt idx="1102">
                  <c:v>33739</c:v>
                </c:pt>
                <c:pt idx="1103">
                  <c:v>33746</c:v>
                </c:pt>
                <c:pt idx="1104">
                  <c:v>33753</c:v>
                </c:pt>
                <c:pt idx="1105">
                  <c:v>33760</c:v>
                </c:pt>
                <c:pt idx="1106">
                  <c:v>33767</c:v>
                </c:pt>
                <c:pt idx="1107">
                  <c:v>33774</c:v>
                </c:pt>
                <c:pt idx="1108">
                  <c:v>33781</c:v>
                </c:pt>
                <c:pt idx="1109">
                  <c:v>33788</c:v>
                </c:pt>
                <c:pt idx="1110">
                  <c:v>33795</c:v>
                </c:pt>
                <c:pt idx="1111">
                  <c:v>33802</c:v>
                </c:pt>
                <c:pt idx="1112">
                  <c:v>33809</c:v>
                </c:pt>
                <c:pt idx="1113">
                  <c:v>33816</c:v>
                </c:pt>
                <c:pt idx="1114">
                  <c:v>33823</c:v>
                </c:pt>
                <c:pt idx="1115">
                  <c:v>33830</c:v>
                </c:pt>
                <c:pt idx="1116">
                  <c:v>33837</c:v>
                </c:pt>
                <c:pt idx="1117">
                  <c:v>33844</c:v>
                </c:pt>
                <c:pt idx="1118">
                  <c:v>33851</c:v>
                </c:pt>
                <c:pt idx="1119">
                  <c:v>33858</c:v>
                </c:pt>
                <c:pt idx="1120">
                  <c:v>33865</c:v>
                </c:pt>
                <c:pt idx="1121">
                  <c:v>33871</c:v>
                </c:pt>
                <c:pt idx="1122">
                  <c:v>33879</c:v>
                </c:pt>
                <c:pt idx="1123">
                  <c:v>33886</c:v>
                </c:pt>
                <c:pt idx="1124">
                  <c:v>33893</c:v>
                </c:pt>
                <c:pt idx="1125">
                  <c:v>33900</c:v>
                </c:pt>
                <c:pt idx="1126">
                  <c:v>33907</c:v>
                </c:pt>
                <c:pt idx="1127">
                  <c:v>33914</c:v>
                </c:pt>
                <c:pt idx="1128">
                  <c:v>33921</c:v>
                </c:pt>
                <c:pt idx="1129">
                  <c:v>33928</c:v>
                </c:pt>
                <c:pt idx="1130">
                  <c:v>33935</c:v>
                </c:pt>
                <c:pt idx="1131">
                  <c:v>33942</c:v>
                </c:pt>
                <c:pt idx="1132">
                  <c:v>33949</c:v>
                </c:pt>
                <c:pt idx="1133">
                  <c:v>33956</c:v>
                </c:pt>
                <c:pt idx="1134">
                  <c:v>33963</c:v>
                </c:pt>
                <c:pt idx="1135">
                  <c:v>33969</c:v>
                </c:pt>
                <c:pt idx="1136">
                  <c:v>33977</c:v>
                </c:pt>
                <c:pt idx="1137">
                  <c:v>33984</c:v>
                </c:pt>
                <c:pt idx="1138">
                  <c:v>33991</c:v>
                </c:pt>
                <c:pt idx="1139">
                  <c:v>33998</c:v>
                </c:pt>
                <c:pt idx="1140">
                  <c:v>34005</c:v>
                </c:pt>
                <c:pt idx="1141">
                  <c:v>34012</c:v>
                </c:pt>
                <c:pt idx="1142">
                  <c:v>34019</c:v>
                </c:pt>
                <c:pt idx="1143">
                  <c:v>34026</c:v>
                </c:pt>
                <c:pt idx="1144">
                  <c:v>34033</c:v>
                </c:pt>
                <c:pt idx="1145">
                  <c:v>34040</c:v>
                </c:pt>
                <c:pt idx="1146">
                  <c:v>34047</c:v>
                </c:pt>
                <c:pt idx="1147">
                  <c:v>34054</c:v>
                </c:pt>
                <c:pt idx="1148">
                  <c:v>34061</c:v>
                </c:pt>
                <c:pt idx="1149">
                  <c:v>34068</c:v>
                </c:pt>
                <c:pt idx="1150">
                  <c:v>34075</c:v>
                </c:pt>
                <c:pt idx="1151">
                  <c:v>34082</c:v>
                </c:pt>
                <c:pt idx="1152">
                  <c:v>34089</c:v>
                </c:pt>
                <c:pt idx="1153">
                  <c:v>34096</c:v>
                </c:pt>
                <c:pt idx="1154">
                  <c:v>34103</c:v>
                </c:pt>
                <c:pt idx="1155">
                  <c:v>34110</c:v>
                </c:pt>
                <c:pt idx="1156">
                  <c:v>34117</c:v>
                </c:pt>
                <c:pt idx="1157">
                  <c:v>34124</c:v>
                </c:pt>
                <c:pt idx="1158">
                  <c:v>34131</c:v>
                </c:pt>
                <c:pt idx="1159">
                  <c:v>34138</c:v>
                </c:pt>
                <c:pt idx="1160">
                  <c:v>34145</c:v>
                </c:pt>
                <c:pt idx="1161">
                  <c:v>34152</c:v>
                </c:pt>
                <c:pt idx="1162">
                  <c:v>34159</c:v>
                </c:pt>
                <c:pt idx="1163">
                  <c:v>34166</c:v>
                </c:pt>
                <c:pt idx="1164">
                  <c:v>34173</c:v>
                </c:pt>
                <c:pt idx="1165">
                  <c:v>34180</c:v>
                </c:pt>
                <c:pt idx="1166">
                  <c:v>34187</c:v>
                </c:pt>
                <c:pt idx="1167">
                  <c:v>34194</c:v>
                </c:pt>
                <c:pt idx="1168">
                  <c:v>34201</c:v>
                </c:pt>
                <c:pt idx="1169">
                  <c:v>34208</c:v>
                </c:pt>
                <c:pt idx="1170">
                  <c:v>34215</c:v>
                </c:pt>
                <c:pt idx="1171">
                  <c:v>34222</c:v>
                </c:pt>
                <c:pt idx="1172">
                  <c:v>34229</c:v>
                </c:pt>
                <c:pt idx="1173">
                  <c:v>34236</c:v>
                </c:pt>
                <c:pt idx="1174">
                  <c:v>34243</c:v>
                </c:pt>
                <c:pt idx="1175">
                  <c:v>34250</c:v>
                </c:pt>
                <c:pt idx="1176">
                  <c:v>34257</c:v>
                </c:pt>
                <c:pt idx="1177">
                  <c:v>34264</c:v>
                </c:pt>
                <c:pt idx="1178">
                  <c:v>34271</c:v>
                </c:pt>
                <c:pt idx="1179">
                  <c:v>34278</c:v>
                </c:pt>
                <c:pt idx="1180">
                  <c:v>34285</c:v>
                </c:pt>
                <c:pt idx="1181">
                  <c:v>34292</c:v>
                </c:pt>
                <c:pt idx="1182">
                  <c:v>34299</c:v>
                </c:pt>
                <c:pt idx="1183">
                  <c:v>34307</c:v>
                </c:pt>
                <c:pt idx="1184">
                  <c:v>34313</c:v>
                </c:pt>
                <c:pt idx="1185">
                  <c:v>34320</c:v>
                </c:pt>
                <c:pt idx="1186">
                  <c:v>34327</c:v>
                </c:pt>
                <c:pt idx="1187">
                  <c:v>34334</c:v>
                </c:pt>
                <c:pt idx="1188">
                  <c:v>34341</c:v>
                </c:pt>
                <c:pt idx="1189">
                  <c:v>34348</c:v>
                </c:pt>
                <c:pt idx="1190">
                  <c:v>34355</c:v>
                </c:pt>
                <c:pt idx="1191">
                  <c:v>34362</c:v>
                </c:pt>
                <c:pt idx="1192">
                  <c:v>34369</c:v>
                </c:pt>
                <c:pt idx="1193">
                  <c:v>34376</c:v>
                </c:pt>
                <c:pt idx="1194">
                  <c:v>34383</c:v>
                </c:pt>
                <c:pt idx="1195">
                  <c:v>34390</c:v>
                </c:pt>
                <c:pt idx="1196">
                  <c:v>34397</c:v>
                </c:pt>
                <c:pt idx="1197">
                  <c:v>34404</c:v>
                </c:pt>
                <c:pt idx="1198">
                  <c:v>34411</c:v>
                </c:pt>
                <c:pt idx="1199">
                  <c:v>34418</c:v>
                </c:pt>
                <c:pt idx="1200">
                  <c:v>34425</c:v>
                </c:pt>
                <c:pt idx="1201">
                  <c:v>34432</c:v>
                </c:pt>
                <c:pt idx="1202">
                  <c:v>34439</c:v>
                </c:pt>
                <c:pt idx="1203">
                  <c:v>34446</c:v>
                </c:pt>
                <c:pt idx="1204">
                  <c:v>34453</c:v>
                </c:pt>
                <c:pt idx="1205">
                  <c:v>34460</c:v>
                </c:pt>
                <c:pt idx="1206">
                  <c:v>34467</c:v>
                </c:pt>
                <c:pt idx="1207">
                  <c:v>34474</c:v>
                </c:pt>
                <c:pt idx="1208">
                  <c:v>34481</c:v>
                </c:pt>
                <c:pt idx="1209">
                  <c:v>34488</c:v>
                </c:pt>
                <c:pt idx="1210">
                  <c:v>34495</c:v>
                </c:pt>
                <c:pt idx="1211">
                  <c:v>34502</c:v>
                </c:pt>
                <c:pt idx="1212">
                  <c:v>34509</c:v>
                </c:pt>
                <c:pt idx="1213">
                  <c:v>34516</c:v>
                </c:pt>
                <c:pt idx="1214">
                  <c:v>34523</c:v>
                </c:pt>
                <c:pt idx="1215">
                  <c:v>34530</c:v>
                </c:pt>
                <c:pt idx="1216">
                  <c:v>34537</c:v>
                </c:pt>
                <c:pt idx="1217">
                  <c:v>34544</c:v>
                </c:pt>
                <c:pt idx="1218">
                  <c:v>34551</c:v>
                </c:pt>
                <c:pt idx="1219">
                  <c:v>34558</c:v>
                </c:pt>
                <c:pt idx="1220">
                  <c:v>34565</c:v>
                </c:pt>
                <c:pt idx="1221">
                  <c:v>34572</c:v>
                </c:pt>
                <c:pt idx="1222">
                  <c:v>34579</c:v>
                </c:pt>
                <c:pt idx="1223">
                  <c:v>34586</c:v>
                </c:pt>
                <c:pt idx="1224">
                  <c:v>34593</c:v>
                </c:pt>
                <c:pt idx="1225">
                  <c:v>34600</c:v>
                </c:pt>
                <c:pt idx="1226">
                  <c:v>34607</c:v>
                </c:pt>
                <c:pt idx="1227">
                  <c:v>34614</c:v>
                </c:pt>
                <c:pt idx="1228">
                  <c:v>34621</c:v>
                </c:pt>
                <c:pt idx="1229">
                  <c:v>34628</c:v>
                </c:pt>
                <c:pt idx="1230">
                  <c:v>34635</c:v>
                </c:pt>
                <c:pt idx="1231">
                  <c:v>34642</c:v>
                </c:pt>
                <c:pt idx="1232">
                  <c:v>34649</c:v>
                </c:pt>
                <c:pt idx="1233">
                  <c:v>34656</c:v>
                </c:pt>
                <c:pt idx="1234">
                  <c:v>34663</c:v>
                </c:pt>
                <c:pt idx="1235">
                  <c:v>34670</c:v>
                </c:pt>
                <c:pt idx="1236">
                  <c:v>34677</c:v>
                </c:pt>
                <c:pt idx="1237">
                  <c:v>34684</c:v>
                </c:pt>
                <c:pt idx="1238">
                  <c:v>34691</c:v>
                </c:pt>
                <c:pt idx="1239">
                  <c:v>34698</c:v>
                </c:pt>
                <c:pt idx="1240">
                  <c:v>34705</c:v>
                </c:pt>
                <c:pt idx="1241">
                  <c:v>34712</c:v>
                </c:pt>
                <c:pt idx="1242">
                  <c:v>34719</c:v>
                </c:pt>
                <c:pt idx="1243">
                  <c:v>34726</c:v>
                </c:pt>
                <c:pt idx="1244">
                  <c:v>34733</c:v>
                </c:pt>
                <c:pt idx="1245">
                  <c:v>34740</c:v>
                </c:pt>
                <c:pt idx="1246">
                  <c:v>34747</c:v>
                </c:pt>
                <c:pt idx="1247">
                  <c:v>34754</c:v>
                </c:pt>
                <c:pt idx="1248">
                  <c:v>34761</c:v>
                </c:pt>
                <c:pt idx="1249">
                  <c:v>34768</c:v>
                </c:pt>
                <c:pt idx="1250">
                  <c:v>34775</c:v>
                </c:pt>
                <c:pt idx="1251">
                  <c:v>34782</c:v>
                </c:pt>
                <c:pt idx="1252">
                  <c:v>34789</c:v>
                </c:pt>
                <c:pt idx="1253">
                  <c:v>34796</c:v>
                </c:pt>
                <c:pt idx="1254">
                  <c:v>34803</c:v>
                </c:pt>
                <c:pt idx="1255">
                  <c:v>34810</c:v>
                </c:pt>
                <c:pt idx="1256">
                  <c:v>34817</c:v>
                </c:pt>
                <c:pt idx="1257">
                  <c:v>34824</c:v>
                </c:pt>
                <c:pt idx="1258">
                  <c:v>34831</c:v>
                </c:pt>
                <c:pt idx="1259">
                  <c:v>34838</c:v>
                </c:pt>
                <c:pt idx="1260">
                  <c:v>34845</c:v>
                </c:pt>
                <c:pt idx="1261">
                  <c:v>34852</c:v>
                </c:pt>
                <c:pt idx="1262">
                  <c:v>34859</c:v>
                </c:pt>
                <c:pt idx="1263">
                  <c:v>34866</c:v>
                </c:pt>
                <c:pt idx="1264">
                  <c:v>34873</c:v>
                </c:pt>
                <c:pt idx="1265">
                  <c:v>34880</c:v>
                </c:pt>
                <c:pt idx="1266">
                  <c:v>34887</c:v>
                </c:pt>
                <c:pt idx="1267">
                  <c:v>34894</c:v>
                </c:pt>
                <c:pt idx="1268">
                  <c:v>34901</c:v>
                </c:pt>
                <c:pt idx="1269">
                  <c:v>34908</c:v>
                </c:pt>
                <c:pt idx="1270">
                  <c:v>34915</c:v>
                </c:pt>
                <c:pt idx="1271">
                  <c:v>34922</c:v>
                </c:pt>
                <c:pt idx="1272">
                  <c:v>34929</c:v>
                </c:pt>
                <c:pt idx="1273">
                  <c:v>34936</c:v>
                </c:pt>
                <c:pt idx="1274">
                  <c:v>34943</c:v>
                </c:pt>
                <c:pt idx="1275">
                  <c:v>34950</c:v>
                </c:pt>
                <c:pt idx="1276">
                  <c:v>34957</c:v>
                </c:pt>
                <c:pt idx="1277">
                  <c:v>34964</c:v>
                </c:pt>
                <c:pt idx="1278">
                  <c:v>34971</c:v>
                </c:pt>
                <c:pt idx="1279">
                  <c:v>34978</c:v>
                </c:pt>
                <c:pt idx="1280">
                  <c:v>34985</c:v>
                </c:pt>
                <c:pt idx="1281">
                  <c:v>34992</c:v>
                </c:pt>
                <c:pt idx="1282">
                  <c:v>34999</c:v>
                </c:pt>
                <c:pt idx="1283">
                  <c:v>35006</c:v>
                </c:pt>
                <c:pt idx="1284">
                  <c:v>35012</c:v>
                </c:pt>
                <c:pt idx="1285">
                  <c:v>35020</c:v>
                </c:pt>
                <c:pt idx="1286">
                  <c:v>35027</c:v>
                </c:pt>
                <c:pt idx="1287">
                  <c:v>35034</c:v>
                </c:pt>
                <c:pt idx="1288">
                  <c:v>35041</c:v>
                </c:pt>
                <c:pt idx="1289">
                  <c:v>35048</c:v>
                </c:pt>
                <c:pt idx="1290">
                  <c:v>35055</c:v>
                </c:pt>
                <c:pt idx="1291">
                  <c:v>35062</c:v>
                </c:pt>
                <c:pt idx="1292">
                  <c:v>35069</c:v>
                </c:pt>
                <c:pt idx="1293">
                  <c:v>35076</c:v>
                </c:pt>
                <c:pt idx="1294">
                  <c:v>35083</c:v>
                </c:pt>
                <c:pt idx="1295">
                  <c:v>35090</c:v>
                </c:pt>
                <c:pt idx="1296">
                  <c:v>35097</c:v>
                </c:pt>
                <c:pt idx="1297">
                  <c:v>35104</c:v>
                </c:pt>
                <c:pt idx="1298">
                  <c:v>35111</c:v>
                </c:pt>
                <c:pt idx="1299">
                  <c:v>35118</c:v>
                </c:pt>
                <c:pt idx="1300">
                  <c:v>35125</c:v>
                </c:pt>
                <c:pt idx="1301">
                  <c:v>35132</c:v>
                </c:pt>
                <c:pt idx="1302">
                  <c:v>35139</c:v>
                </c:pt>
                <c:pt idx="1303">
                  <c:v>35146</c:v>
                </c:pt>
                <c:pt idx="1304">
                  <c:v>35153</c:v>
                </c:pt>
                <c:pt idx="1305">
                  <c:v>35160</c:v>
                </c:pt>
                <c:pt idx="1306">
                  <c:v>35167</c:v>
                </c:pt>
                <c:pt idx="1307">
                  <c:v>35174</c:v>
                </c:pt>
                <c:pt idx="1308">
                  <c:v>35181</c:v>
                </c:pt>
                <c:pt idx="1309">
                  <c:v>35188</c:v>
                </c:pt>
                <c:pt idx="1310">
                  <c:v>35195</c:v>
                </c:pt>
                <c:pt idx="1311">
                  <c:v>35202</c:v>
                </c:pt>
                <c:pt idx="1312">
                  <c:v>35209</c:v>
                </c:pt>
                <c:pt idx="1313">
                  <c:v>35216</c:v>
                </c:pt>
                <c:pt idx="1314">
                  <c:v>35223</c:v>
                </c:pt>
                <c:pt idx="1315">
                  <c:v>35230</c:v>
                </c:pt>
                <c:pt idx="1316">
                  <c:v>35237</c:v>
                </c:pt>
                <c:pt idx="1317">
                  <c:v>35244</c:v>
                </c:pt>
                <c:pt idx="1318">
                  <c:v>35251</c:v>
                </c:pt>
                <c:pt idx="1319">
                  <c:v>35258</c:v>
                </c:pt>
                <c:pt idx="1320">
                  <c:v>35265</c:v>
                </c:pt>
                <c:pt idx="1321">
                  <c:v>35272</c:v>
                </c:pt>
                <c:pt idx="1322">
                  <c:v>35279</c:v>
                </c:pt>
                <c:pt idx="1323">
                  <c:v>35286</c:v>
                </c:pt>
                <c:pt idx="1324">
                  <c:v>35293</c:v>
                </c:pt>
                <c:pt idx="1325">
                  <c:v>35300</c:v>
                </c:pt>
                <c:pt idx="1326">
                  <c:v>35307</c:v>
                </c:pt>
                <c:pt idx="1327">
                  <c:v>35314</c:v>
                </c:pt>
                <c:pt idx="1328">
                  <c:v>35321</c:v>
                </c:pt>
                <c:pt idx="1329">
                  <c:v>35328</c:v>
                </c:pt>
                <c:pt idx="1330">
                  <c:v>35335</c:v>
                </c:pt>
                <c:pt idx="1331">
                  <c:v>35342</c:v>
                </c:pt>
                <c:pt idx="1332">
                  <c:v>35349</c:v>
                </c:pt>
                <c:pt idx="1333">
                  <c:v>35356</c:v>
                </c:pt>
                <c:pt idx="1334">
                  <c:v>35363</c:v>
                </c:pt>
                <c:pt idx="1335">
                  <c:v>35370</c:v>
                </c:pt>
                <c:pt idx="1336">
                  <c:v>35377</c:v>
                </c:pt>
                <c:pt idx="1337">
                  <c:v>35384</c:v>
                </c:pt>
                <c:pt idx="1338">
                  <c:v>35391</c:v>
                </c:pt>
                <c:pt idx="1339">
                  <c:v>35398</c:v>
                </c:pt>
                <c:pt idx="1340">
                  <c:v>35405</c:v>
                </c:pt>
                <c:pt idx="1341">
                  <c:v>35412</c:v>
                </c:pt>
                <c:pt idx="1342">
                  <c:v>35419</c:v>
                </c:pt>
                <c:pt idx="1343">
                  <c:v>35426</c:v>
                </c:pt>
                <c:pt idx="1344">
                  <c:v>35433</c:v>
                </c:pt>
                <c:pt idx="1345">
                  <c:v>35440</c:v>
                </c:pt>
                <c:pt idx="1346">
                  <c:v>35447</c:v>
                </c:pt>
                <c:pt idx="1347">
                  <c:v>35454</c:v>
                </c:pt>
                <c:pt idx="1348">
                  <c:v>35461</c:v>
                </c:pt>
                <c:pt idx="1349">
                  <c:v>35468</c:v>
                </c:pt>
                <c:pt idx="1350">
                  <c:v>35475</c:v>
                </c:pt>
                <c:pt idx="1351">
                  <c:v>35482</c:v>
                </c:pt>
                <c:pt idx="1352">
                  <c:v>35489</c:v>
                </c:pt>
                <c:pt idx="1353">
                  <c:v>35496</c:v>
                </c:pt>
                <c:pt idx="1354">
                  <c:v>35503</c:v>
                </c:pt>
                <c:pt idx="1355">
                  <c:v>35510</c:v>
                </c:pt>
                <c:pt idx="1356">
                  <c:v>35517</c:v>
                </c:pt>
                <c:pt idx="1357">
                  <c:v>35524</c:v>
                </c:pt>
                <c:pt idx="1358">
                  <c:v>35531</c:v>
                </c:pt>
                <c:pt idx="1359">
                  <c:v>35538</c:v>
                </c:pt>
                <c:pt idx="1360">
                  <c:v>35545</c:v>
                </c:pt>
                <c:pt idx="1361">
                  <c:v>35552</c:v>
                </c:pt>
                <c:pt idx="1362">
                  <c:v>35559</c:v>
                </c:pt>
                <c:pt idx="1363">
                  <c:v>35566</c:v>
                </c:pt>
                <c:pt idx="1364">
                  <c:v>35573</c:v>
                </c:pt>
                <c:pt idx="1365">
                  <c:v>35580</c:v>
                </c:pt>
                <c:pt idx="1366">
                  <c:v>35587</c:v>
                </c:pt>
                <c:pt idx="1367">
                  <c:v>35594</c:v>
                </c:pt>
                <c:pt idx="1368">
                  <c:v>35601</c:v>
                </c:pt>
                <c:pt idx="1369">
                  <c:v>35608</c:v>
                </c:pt>
                <c:pt idx="1370">
                  <c:v>35615</c:v>
                </c:pt>
                <c:pt idx="1371">
                  <c:v>35622</c:v>
                </c:pt>
                <c:pt idx="1372">
                  <c:v>35629</c:v>
                </c:pt>
                <c:pt idx="1373">
                  <c:v>35636</c:v>
                </c:pt>
                <c:pt idx="1374">
                  <c:v>35643</c:v>
                </c:pt>
                <c:pt idx="1375">
                  <c:v>35650</c:v>
                </c:pt>
                <c:pt idx="1376">
                  <c:v>35657</c:v>
                </c:pt>
                <c:pt idx="1377">
                  <c:v>35664</c:v>
                </c:pt>
                <c:pt idx="1378">
                  <c:v>35671</c:v>
                </c:pt>
                <c:pt idx="1379">
                  <c:v>35678</c:v>
                </c:pt>
                <c:pt idx="1380">
                  <c:v>35685</c:v>
                </c:pt>
                <c:pt idx="1381">
                  <c:v>35692</c:v>
                </c:pt>
                <c:pt idx="1382">
                  <c:v>35699</c:v>
                </c:pt>
                <c:pt idx="1383">
                  <c:v>35706</c:v>
                </c:pt>
                <c:pt idx="1384">
                  <c:v>35713</c:v>
                </c:pt>
                <c:pt idx="1385">
                  <c:v>35720</c:v>
                </c:pt>
                <c:pt idx="1386">
                  <c:v>35727</c:v>
                </c:pt>
                <c:pt idx="1387">
                  <c:v>35734</c:v>
                </c:pt>
                <c:pt idx="1388">
                  <c:v>35741</c:v>
                </c:pt>
                <c:pt idx="1389">
                  <c:v>35748</c:v>
                </c:pt>
                <c:pt idx="1390">
                  <c:v>35755</c:v>
                </c:pt>
                <c:pt idx="1391">
                  <c:v>35762</c:v>
                </c:pt>
                <c:pt idx="1392">
                  <c:v>35769</c:v>
                </c:pt>
                <c:pt idx="1393">
                  <c:v>35776</c:v>
                </c:pt>
                <c:pt idx="1394">
                  <c:v>35783</c:v>
                </c:pt>
                <c:pt idx="1395">
                  <c:v>35790</c:v>
                </c:pt>
                <c:pt idx="1396">
                  <c:v>35797</c:v>
                </c:pt>
                <c:pt idx="1397">
                  <c:v>35804</c:v>
                </c:pt>
                <c:pt idx="1398">
                  <c:v>35811</c:v>
                </c:pt>
                <c:pt idx="1399">
                  <c:v>35818</c:v>
                </c:pt>
                <c:pt idx="1400">
                  <c:v>35825</c:v>
                </c:pt>
                <c:pt idx="1401">
                  <c:v>35832</c:v>
                </c:pt>
                <c:pt idx="1402">
                  <c:v>35839</c:v>
                </c:pt>
                <c:pt idx="1403">
                  <c:v>35846</c:v>
                </c:pt>
                <c:pt idx="1404">
                  <c:v>35854</c:v>
                </c:pt>
                <c:pt idx="1405">
                  <c:v>35860</c:v>
                </c:pt>
                <c:pt idx="1406">
                  <c:v>35867</c:v>
                </c:pt>
                <c:pt idx="1407">
                  <c:v>35874</c:v>
                </c:pt>
                <c:pt idx="1408">
                  <c:v>35881</c:v>
                </c:pt>
                <c:pt idx="1409">
                  <c:v>35888</c:v>
                </c:pt>
                <c:pt idx="1410">
                  <c:v>35895</c:v>
                </c:pt>
                <c:pt idx="1411">
                  <c:v>35902</c:v>
                </c:pt>
                <c:pt idx="1412">
                  <c:v>35909</c:v>
                </c:pt>
                <c:pt idx="1413">
                  <c:v>35916</c:v>
                </c:pt>
                <c:pt idx="1414">
                  <c:v>35923</c:v>
                </c:pt>
                <c:pt idx="1415">
                  <c:v>35930</c:v>
                </c:pt>
                <c:pt idx="1416">
                  <c:v>35937</c:v>
                </c:pt>
                <c:pt idx="1417">
                  <c:v>35944</c:v>
                </c:pt>
                <c:pt idx="1418">
                  <c:v>35951</c:v>
                </c:pt>
                <c:pt idx="1419">
                  <c:v>35958</c:v>
                </c:pt>
                <c:pt idx="1420">
                  <c:v>35965</c:v>
                </c:pt>
                <c:pt idx="1421">
                  <c:v>35972</c:v>
                </c:pt>
                <c:pt idx="1422">
                  <c:v>35979</c:v>
                </c:pt>
                <c:pt idx="1423">
                  <c:v>35986</c:v>
                </c:pt>
                <c:pt idx="1424">
                  <c:v>35993</c:v>
                </c:pt>
                <c:pt idx="1425">
                  <c:v>36000</c:v>
                </c:pt>
                <c:pt idx="1426">
                  <c:v>36007</c:v>
                </c:pt>
                <c:pt idx="1427">
                  <c:v>36014</c:v>
                </c:pt>
                <c:pt idx="1428">
                  <c:v>36021</c:v>
                </c:pt>
                <c:pt idx="1429">
                  <c:v>36028</c:v>
                </c:pt>
                <c:pt idx="1430">
                  <c:v>36035</c:v>
                </c:pt>
                <c:pt idx="1431">
                  <c:v>36042</c:v>
                </c:pt>
                <c:pt idx="1432">
                  <c:v>36049</c:v>
                </c:pt>
                <c:pt idx="1433">
                  <c:v>36056</c:v>
                </c:pt>
                <c:pt idx="1434">
                  <c:v>36063</c:v>
                </c:pt>
                <c:pt idx="1435">
                  <c:v>36070</c:v>
                </c:pt>
                <c:pt idx="1436">
                  <c:v>36077</c:v>
                </c:pt>
                <c:pt idx="1437">
                  <c:v>36084</c:v>
                </c:pt>
                <c:pt idx="1438">
                  <c:v>36091</c:v>
                </c:pt>
                <c:pt idx="1439">
                  <c:v>36098</c:v>
                </c:pt>
                <c:pt idx="1440">
                  <c:v>36105</c:v>
                </c:pt>
                <c:pt idx="1441">
                  <c:v>36112</c:v>
                </c:pt>
                <c:pt idx="1442">
                  <c:v>36119</c:v>
                </c:pt>
                <c:pt idx="1443">
                  <c:v>36126</c:v>
                </c:pt>
                <c:pt idx="1444">
                  <c:v>36133</c:v>
                </c:pt>
                <c:pt idx="1445">
                  <c:v>36140</c:v>
                </c:pt>
                <c:pt idx="1446">
                  <c:v>36147</c:v>
                </c:pt>
                <c:pt idx="1447">
                  <c:v>36154</c:v>
                </c:pt>
                <c:pt idx="1448">
                  <c:v>36160</c:v>
                </c:pt>
                <c:pt idx="1449">
                  <c:v>36168</c:v>
                </c:pt>
                <c:pt idx="1450">
                  <c:v>36175</c:v>
                </c:pt>
                <c:pt idx="1451">
                  <c:v>36182</c:v>
                </c:pt>
                <c:pt idx="1452">
                  <c:v>36189</c:v>
                </c:pt>
                <c:pt idx="1453">
                  <c:v>36196</c:v>
                </c:pt>
                <c:pt idx="1454">
                  <c:v>36203</c:v>
                </c:pt>
                <c:pt idx="1455">
                  <c:v>36210</c:v>
                </c:pt>
                <c:pt idx="1456">
                  <c:v>36217</c:v>
                </c:pt>
                <c:pt idx="1457">
                  <c:v>36224</c:v>
                </c:pt>
                <c:pt idx="1458">
                  <c:v>36231</c:v>
                </c:pt>
                <c:pt idx="1459">
                  <c:v>36238</c:v>
                </c:pt>
                <c:pt idx="1460">
                  <c:v>36245</c:v>
                </c:pt>
                <c:pt idx="1461">
                  <c:v>36252</c:v>
                </c:pt>
                <c:pt idx="1462">
                  <c:v>36259</c:v>
                </c:pt>
                <c:pt idx="1463">
                  <c:v>36266</c:v>
                </c:pt>
                <c:pt idx="1464">
                  <c:v>36273</c:v>
                </c:pt>
                <c:pt idx="1465">
                  <c:v>36280</c:v>
                </c:pt>
                <c:pt idx="1466">
                  <c:v>36287</c:v>
                </c:pt>
                <c:pt idx="1467">
                  <c:v>36294</c:v>
                </c:pt>
                <c:pt idx="1468">
                  <c:v>36301</c:v>
                </c:pt>
                <c:pt idx="1469">
                  <c:v>36308</c:v>
                </c:pt>
                <c:pt idx="1470">
                  <c:v>36315</c:v>
                </c:pt>
                <c:pt idx="1471">
                  <c:v>36322</c:v>
                </c:pt>
                <c:pt idx="1472">
                  <c:v>36329</c:v>
                </c:pt>
                <c:pt idx="1473">
                  <c:v>36336</c:v>
                </c:pt>
                <c:pt idx="1474">
                  <c:v>36343</c:v>
                </c:pt>
                <c:pt idx="1475">
                  <c:v>36350</c:v>
                </c:pt>
                <c:pt idx="1476">
                  <c:v>36357</c:v>
                </c:pt>
                <c:pt idx="1477">
                  <c:v>36364</c:v>
                </c:pt>
                <c:pt idx="1478">
                  <c:v>36371</c:v>
                </c:pt>
                <c:pt idx="1479">
                  <c:v>36378</c:v>
                </c:pt>
                <c:pt idx="1480">
                  <c:v>36385</c:v>
                </c:pt>
                <c:pt idx="1481">
                  <c:v>36392</c:v>
                </c:pt>
                <c:pt idx="1482">
                  <c:v>36399</c:v>
                </c:pt>
                <c:pt idx="1483">
                  <c:v>36406</c:v>
                </c:pt>
                <c:pt idx="1484">
                  <c:v>36413</c:v>
                </c:pt>
                <c:pt idx="1485">
                  <c:v>36420</c:v>
                </c:pt>
                <c:pt idx="1486">
                  <c:v>36427</c:v>
                </c:pt>
                <c:pt idx="1487">
                  <c:v>36434</c:v>
                </c:pt>
                <c:pt idx="1488">
                  <c:v>36441</c:v>
                </c:pt>
                <c:pt idx="1489">
                  <c:v>36448</c:v>
                </c:pt>
                <c:pt idx="1490">
                  <c:v>36455</c:v>
                </c:pt>
                <c:pt idx="1491">
                  <c:v>36462</c:v>
                </c:pt>
                <c:pt idx="1492">
                  <c:v>36469</c:v>
                </c:pt>
                <c:pt idx="1493">
                  <c:v>36476</c:v>
                </c:pt>
                <c:pt idx="1494">
                  <c:v>36483</c:v>
                </c:pt>
                <c:pt idx="1495">
                  <c:v>36490</c:v>
                </c:pt>
                <c:pt idx="1496">
                  <c:v>36497</c:v>
                </c:pt>
                <c:pt idx="1497">
                  <c:v>36504</c:v>
                </c:pt>
                <c:pt idx="1498">
                  <c:v>36511</c:v>
                </c:pt>
                <c:pt idx="1499">
                  <c:v>36518</c:v>
                </c:pt>
                <c:pt idx="1500">
                  <c:v>36525</c:v>
                </c:pt>
                <c:pt idx="1501">
                  <c:v>36532</c:v>
                </c:pt>
                <c:pt idx="1502">
                  <c:v>36539</c:v>
                </c:pt>
                <c:pt idx="1503">
                  <c:v>36546</c:v>
                </c:pt>
                <c:pt idx="1504">
                  <c:v>36553</c:v>
                </c:pt>
                <c:pt idx="1505">
                  <c:v>36560</c:v>
                </c:pt>
                <c:pt idx="1506">
                  <c:v>36567</c:v>
                </c:pt>
                <c:pt idx="1507">
                  <c:v>36574</c:v>
                </c:pt>
                <c:pt idx="1508">
                  <c:v>36581</c:v>
                </c:pt>
                <c:pt idx="1509">
                  <c:v>36588</c:v>
                </c:pt>
                <c:pt idx="1510">
                  <c:v>36595</c:v>
                </c:pt>
                <c:pt idx="1511">
                  <c:v>36602</c:v>
                </c:pt>
                <c:pt idx="1512">
                  <c:v>36609</c:v>
                </c:pt>
                <c:pt idx="1513">
                  <c:v>36616</c:v>
                </c:pt>
                <c:pt idx="1514">
                  <c:v>36623</c:v>
                </c:pt>
                <c:pt idx="1515">
                  <c:v>36630</c:v>
                </c:pt>
                <c:pt idx="1516">
                  <c:v>36637</c:v>
                </c:pt>
                <c:pt idx="1517">
                  <c:v>36644</c:v>
                </c:pt>
                <c:pt idx="1518">
                  <c:v>36651</c:v>
                </c:pt>
                <c:pt idx="1519">
                  <c:v>36658</c:v>
                </c:pt>
                <c:pt idx="1520">
                  <c:v>36665</c:v>
                </c:pt>
                <c:pt idx="1521">
                  <c:v>36672</c:v>
                </c:pt>
                <c:pt idx="1522">
                  <c:v>36679</c:v>
                </c:pt>
                <c:pt idx="1523">
                  <c:v>36686</c:v>
                </c:pt>
                <c:pt idx="1524">
                  <c:v>36693</c:v>
                </c:pt>
                <c:pt idx="1525">
                  <c:v>36700</c:v>
                </c:pt>
                <c:pt idx="1526">
                  <c:v>36707</c:v>
                </c:pt>
                <c:pt idx="1527">
                  <c:v>36714</c:v>
                </c:pt>
                <c:pt idx="1528">
                  <c:v>36721</c:v>
                </c:pt>
                <c:pt idx="1529">
                  <c:v>36728</c:v>
                </c:pt>
                <c:pt idx="1530">
                  <c:v>36735</c:v>
                </c:pt>
                <c:pt idx="1531">
                  <c:v>36742</c:v>
                </c:pt>
                <c:pt idx="1532">
                  <c:v>36749</c:v>
                </c:pt>
                <c:pt idx="1533">
                  <c:v>36756</c:v>
                </c:pt>
                <c:pt idx="1534">
                  <c:v>36763</c:v>
                </c:pt>
                <c:pt idx="1535">
                  <c:v>36770</c:v>
                </c:pt>
                <c:pt idx="1536">
                  <c:v>36777</c:v>
                </c:pt>
                <c:pt idx="1537">
                  <c:v>36784</c:v>
                </c:pt>
                <c:pt idx="1538">
                  <c:v>36791</c:v>
                </c:pt>
                <c:pt idx="1539">
                  <c:v>36798</c:v>
                </c:pt>
                <c:pt idx="1540">
                  <c:v>36805</c:v>
                </c:pt>
                <c:pt idx="1541">
                  <c:v>36812</c:v>
                </c:pt>
                <c:pt idx="1542">
                  <c:v>36819</c:v>
                </c:pt>
                <c:pt idx="1543">
                  <c:v>36826</c:v>
                </c:pt>
                <c:pt idx="1544">
                  <c:v>36833</c:v>
                </c:pt>
                <c:pt idx="1545">
                  <c:v>36840</c:v>
                </c:pt>
                <c:pt idx="1546">
                  <c:v>36847</c:v>
                </c:pt>
                <c:pt idx="1547">
                  <c:v>36854</c:v>
                </c:pt>
                <c:pt idx="1548">
                  <c:v>36861</c:v>
                </c:pt>
                <c:pt idx="1549">
                  <c:v>36868</c:v>
                </c:pt>
                <c:pt idx="1550">
                  <c:v>36875</c:v>
                </c:pt>
                <c:pt idx="1551">
                  <c:v>36882</c:v>
                </c:pt>
                <c:pt idx="1552">
                  <c:v>36889</c:v>
                </c:pt>
                <c:pt idx="1553">
                  <c:v>36896</c:v>
                </c:pt>
                <c:pt idx="1554">
                  <c:v>36903</c:v>
                </c:pt>
                <c:pt idx="1555">
                  <c:v>36910</c:v>
                </c:pt>
                <c:pt idx="1556">
                  <c:v>36917</c:v>
                </c:pt>
                <c:pt idx="1557">
                  <c:v>36924</c:v>
                </c:pt>
                <c:pt idx="1558">
                  <c:v>36931</c:v>
                </c:pt>
                <c:pt idx="1559">
                  <c:v>36938</c:v>
                </c:pt>
                <c:pt idx="1560">
                  <c:v>36945</c:v>
                </c:pt>
                <c:pt idx="1561">
                  <c:v>36952</c:v>
                </c:pt>
                <c:pt idx="1562">
                  <c:v>36959</c:v>
                </c:pt>
                <c:pt idx="1563">
                  <c:v>36966</c:v>
                </c:pt>
                <c:pt idx="1564">
                  <c:v>36973</c:v>
                </c:pt>
                <c:pt idx="1565">
                  <c:v>36980</c:v>
                </c:pt>
                <c:pt idx="1566">
                  <c:v>36987</c:v>
                </c:pt>
                <c:pt idx="1567">
                  <c:v>36994</c:v>
                </c:pt>
                <c:pt idx="1568">
                  <c:v>37001</c:v>
                </c:pt>
                <c:pt idx="1569">
                  <c:v>37008</c:v>
                </c:pt>
                <c:pt idx="1570">
                  <c:v>37015</c:v>
                </c:pt>
                <c:pt idx="1571">
                  <c:v>37022</c:v>
                </c:pt>
                <c:pt idx="1572">
                  <c:v>37029</c:v>
                </c:pt>
                <c:pt idx="1573">
                  <c:v>37036</c:v>
                </c:pt>
                <c:pt idx="1574">
                  <c:v>37043</c:v>
                </c:pt>
                <c:pt idx="1575">
                  <c:v>37050</c:v>
                </c:pt>
                <c:pt idx="1576">
                  <c:v>37057</c:v>
                </c:pt>
                <c:pt idx="1577">
                  <c:v>37064</c:v>
                </c:pt>
                <c:pt idx="1578">
                  <c:v>37071</c:v>
                </c:pt>
                <c:pt idx="1579">
                  <c:v>37078</c:v>
                </c:pt>
                <c:pt idx="1580">
                  <c:v>37085</c:v>
                </c:pt>
                <c:pt idx="1581">
                  <c:v>37092</c:v>
                </c:pt>
                <c:pt idx="1582">
                  <c:v>37099</c:v>
                </c:pt>
                <c:pt idx="1583">
                  <c:v>37106</c:v>
                </c:pt>
                <c:pt idx="1584">
                  <c:v>37113</c:v>
                </c:pt>
                <c:pt idx="1585">
                  <c:v>37120</c:v>
                </c:pt>
                <c:pt idx="1586">
                  <c:v>37127</c:v>
                </c:pt>
                <c:pt idx="1587">
                  <c:v>37134</c:v>
                </c:pt>
                <c:pt idx="1588">
                  <c:v>37141</c:v>
                </c:pt>
                <c:pt idx="1589">
                  <c:v>37148</c:v>
                </c:pt>
                <c:pt idx="1590">
                  <c:v>37155</c:v>
                </c:pt>
                <c:pt idx="1591">
                  <c:v>37162</c:v>
                </c:pt>
                <c:pt idx="1592">
                  <c:v>37169</c:v>
                </c:pt>
                <c:pt idx="1593">
                  <c:v>37176</c:v>
                </c:pt>
                <c:pt idx="1594">
                  <c:v>37183</c:v>
                </c:pt>
                <c:pt idx="1595">
                  <c:v>37190</c:v>
                </c:pt>
                <c:pt idx="1596">
                  <c:v>37197</c:v>
                </c:pt>
                <c:pt idx="1597">
                  <c:v>37204</c:v>
                </c:pt>
                <c:pt idx="1598">
                  <c:v>37211</c:v>
                </c:pt>
                <c:pt idx="1599">
                  <c:v>37218</c:v>
                </c:pt>
                <c:pt idx="1600">
                  <c:v>37225</c:v>
                </c:pt>
                <c:pt idx="1601">
                  <c:v>37232</c:v>
                </c:pt>
                <c:pt idx="1602">
                  <c:v>37239</c:v>
                </c:pt>
                <c:pt idx="1603">
                  <c:v>37246</c:v>
                </c:pt>
                <c:pt idx="1604">
                  <c:v>37253</c:v>
                </c:pt>
                <c:pt idx="1605">
                  <c:v>37260</c:v>
                </c:pt>
                <c:pt idx="1606">
                  <c:v>37267</c:v>
                </c:pt>
                <c:pt idx="1607">
                  <c:v>37274</c:v>
                </c:pt>
                <c:pt idx="1608">
                  <c:v>37281</c:v>
                </c:pt>
                <c:pt idx="1609">
                  <c:v>37288</c:v>
                </c:pt>
                <c:pt idx="1610">
                  <c:v>37295</c:v>
                </c:pt>
                <c:pt idx="1611">
                  <c:v>37302</c:v>
                </c:pt>
                <c:pt idx="1612">
                  <c:v>37309</c:v>
                </c:pt>
                <c:pt idx="1613">
                  <c:v>37316</c:v>
                </c:pt>
                <c:pt idx="1614">
                  <c:v>37323</c:v>
                </c:pt>
                <c:pt idx="1615">
                  <c:v>37330</c:v>
                </c:pt>
                <c:pt idx="1616">
                  <c:v>37337</c:v>
                </c:pt>
                <c:pt idx="1617">
                  <c:v>37344</c:v>
                </c:pt>
                <c:pt idx="1618">
                  <c:v>37351</c:v>
                </c:pt>
                <c:pt idx="1619">
                  <c:v>37358</c:v>
                </c:pt>
                <c:pt idx="1620">
                  <c:v>37365</c:v>
                </c:pt>
                <c:pt idx="1621">
                  <c:v>37372</c:v>
                </c:pt>
                <c:pt idx="1622">
                  <c:v>37379</c:v>
                </c:pt>
                <c:pt idx="1623">
                  <c:v>37386</c:v>
                </c:pt>
                <c:pt idx="1624">
                  <c:v>37393</c:v>
                </c:pt>
                <c:pt idx="1625">
                  <c:v>37400</c:v>
                </c:pt>
                <c:pt idx="1626">
                  <c:v>37407</c:v>
                </c:pt>
                <c:pt idx="1627">
                  <c:v>37414</c:v>
                </c:pt>
                <c:pt idx="1628">
                  <c:v>37421</c:v>
                </c:pt>
                <c:pt idx="1629">
                  <c:v>37428</c:v>
                </c:pt>
                <c:pt idx="1630">
                  <c:v>37435</c:v>
                </c:pt>
                <c:pt idx="1631">
                  <c:v>37442</c:v>
                </c:pt>
                <c:pt idx="1632">
                  <c:v>37449</c:v>
                </c:pt>
                <c:pt idx="1633">
                  <c:v>37456</c:v>
                </c:pt>
                <c:pt idx="1634">
                  <c:v>37463</c:v>
                </c:pt>
                <c:pt idx="1635">
                  <c:v>37470</c:v>
                </c:pt>
                <c:pt idx="1636">
                  <c:v>37477</c:v>
                </c:pt>
                <c:pt idx="1637">
                  <c:v>37484</c:v>
                </c:pt>
                <c:pt idx="1638">
                  <c:v>37491</c:v>
                </c:pt>
                <c:pt idx="1639">
                  <c:v>37498</c:v>
                </c:pt>
                <c:pt idx="1640">
                  <c:v>37505</c:v>
                </c:pt>
                <c:pt idx="1641">
                  <c:v>37512</c:v>
                </c:pt>
                <c:pt idx="1642">
                  <c:v>37519</c:v>
                </c:pt>
                <c:pt idx="1643">
                  <c:v>37526</c:v>
                </c:pt>
                <c:pt idx="1644">
                  <c:v>37533</c:v>
                </c:pt>
                <c:pt idx="1645">
                  <c:v>37540</c:v>
                </c:pt>
                <c:pt idx="1646">
                  <c:v>37547</c:v>
                </c:pt>
                <c:pt idx="1647">
                  <c:v>37554</c:v>
                </c:pt>
                <c:pt idx="1648">
                  <c:v>37561</c:v>
                </c:pt>
                <c:pt idx="1649">
                  <c:v>37568</c:v>
                </c:pt>
                <c:pt idx="1650">
                  <c:v>37575</c:v>
                </c:pt>
                <c:pt idx="1651">
                  <c:v>37582</c:v>
                </c:pt>
                <c:pt idx="1652">
                  <c:v>37589</c:v>
                </c:pt>
                <c:pt idx="1653">
                  <c:v>37596</c:v>
                </c:pt>
                <c:pt idx="1654">
                  <c:v>37603</c:v>
                </c:pt>
                <c:pt idx="1655">
                  <c:v>37610</c:v>
                </c:pt>
                <c:pt idx="1656">
                  <c:v>37617</c:v>
                </c:pt>
                <c:pt idx="1657">
                  <c:v>37624</c:v>
                </c:pt>
                <c:pt idx="1658">
                  <c:v>37631</c:v>
                </c:pt>
                <c:pt idx="1659">
                  <c:v>37638</c:v>
                </c:pt>
                <c:pt idx="1660">
                  <c:v>37645</c:v>
                </c:pt>
                <c:pt idx="1661">
                  <c:v>37652</c:v>
                </c:pt>
                <c:pt idx="1662">
                  <c:v>37659</c:v>
                </c:pt>
                <c:pt idx="1663">
                  <c:v>37666</c:v>
                </c:pt>
                <c:pt idx="1664">
                  <c:v>37673</c:v>
                </c:pt>
                <c:pt idx="1665">
                  <c:v>37680</c:v>
                </c:pt>
                <c:pt idx="1666">
                  <c:v>37687</c:v>
                </c:pt>
                <c:pt idx="1667">
                  <c:v>37694</c:v>
                </c:pt>
                <c:pt idx="1668">
                  <c:v>37701</c:v>
                </c:pt>
                <c:pt idx="1669">
                  <c:v>37708</c:v>
                </c:pt>
                <c:pt idx="1670">
                  <c:v>37715</c:v>
                </c:pt>
                <c:pt idx="1671">
                  <c:v>37722</c:v>
                </c:pt>
                <c:pt idx="1672">
                  <c:v>37729</c:v>
                </c:pt>
                <c:pt idx="1673">
                  <c:v>37736</c:v>
                </c:pt>
                <c:pt idx="1674">
                  <c:v>37743</c:v>
                </c:pt>
                <c:pt idx="1675">
                  <c:v>37750</c:v>
                </c:pt>
                <c:pt idx="1676">
                  <c:v>37757</c:v>
                </c:pt>
                <c:pt idx="1677">
                  <c:v>37764</c:v>
                </c:pt>
                <c:pt idx="1678">
                  <c:v>37771</c:v>
                </c:pt>
                <c:pt idx="1679">
                  <c:v>37778</c:v>
                </c:pt>
                <c:pt idx="1680">
                  <c:v>37785</c:v>
                </c:pt>
                <c:pt idx="1681">
                  <c:v>37792</c:v>
                </c:pt>
                <c:pt idx="1682">
                  <c:v>37799</c:v>
                </c:pt>
                <c:pt idx="1683">
                  <c:v>37806</c:v>
                </c:pt>
                <c:pt idx="1684">
                  <c:v>37813</c:v>
                </c:pt>
                <c:pt idx="1685">
                  <c:v>37820</c:v>
                </c:pt>
                <c:pt idx="1686">
                  <c:v>37827</c:v>
                </c:pt>
                <c:pt idx="1687">
                  <c:v>37834</c:v>
                </c:pt>
                <c:pt idx="1688">
                  <c:v>37841</c:v>
                </c:pt>
                <c:pt idx="1689">
                  <c:v>37848</c:v>
                </c:pt>
                <c:pt idx="1690">
                  <c:v>37855</c:v>
                </c:pt>
                <c:pt idx="1691">
                  <c:v>37862</c:v>
                </c:pt>
                <c:pt idx="1692">
                  <c:v>37869</c:v>
                </c:pt>
                <c:pt idx="1693">
                  <c:v>37876</c:v>
                </c:pt>
                <c:pt idx="1694">
                  <c:v>37883</c:v>
                </c:pt>
                <c:pt idx="1695">
                  <c:v>37890</c:v>
                </c:pt>
                <c:pt idx="1696">
                  <c:v>37897</c:v>
                </c:pt>
                <c:pt idx="1697">
                  <c:v>37904</c:v>
                </c:pt>
                <c:pt idx="1698">
                  <c:v>37911</c:v>
                </c:pt>
                <c:pt idx="1699">
                  <c:v>37918</c:v>
                </c:pt>
                <c:pt idx="1700">
                  <c:v>37925</c:v>
                </c:pt>
                <c:pt idx="1701">
                  <c:v>37932</c:v>
                </c:pt>
                <c:pt idx="1702">
                  <c:v>37939</c:v>
                </c:pt>
                <c:pt idx="1703">
                  <c:v>37946</c:v>
                </c:pt>
                <c:pt idx="1704">
                  <c:v>37953</c:v>
                </c:pt>
                <c:pt idx="1705">
                  <c:v>37960</c:v>
                </c:pt>
                <c:pt idx="1706">
                  <c:v>37967</c:v>
                </c:pt>
                <c:pt idx="1707">
                  <c:v>37974</c:v>
                </c:pt>
                <c:pt idx="1708">
                  <c:v>37981</c:v>
                </c:pt>
                <c:pt idx="1709">
                  <c:v>37986</c:v>
                </c:pt>
                <c:pt idx="1710">
                  <c:v>37994</c:v>
                </c:pt>
                <c:pt idx="1711">
                  <c:v>38001</c:v>
                </c:pt>
                <c:pt idx="1712">
                  <c:v>38008</c:v>
                </c:pt>
                <c:pt idx="1713">
                  <c:v>38015</c:v>
                </c:pt>
                <c:pt idx="1714">
                  <c:v>38022</c:v>
                </c:pt>
                <c:pt idx="1715">
                  <c:v>38029</c:v>
                </c:pt>
                <c:pt idx="1716">
                  <c:v>38036</c:v>
                </c:pt>
                <c:pt idx="1717">
                  <c:v>38043</c:v>
                </c:pt>
                <c:pt idx="1718">
                  <c:v>38050</c:v>
                </c:pt>
                <c:pt idx="1719">
                  <c:v>38057</c:v>
                </c:pt>
                <c:pt idx="1720">
                  <c:v>38064</c:v>
                </c:pt>
                <c:pt idx="1721">
                  <c:v>38071</c:v>
                </c:pt>
                <c:pt idx="1722">
                  <c:v>38078</c:v>
                </c:pt>
                <c:pt idx="1723">
                  <c:v>38085</c:v>
                </c:pt>
                <c:pt idx="1724">
                  <c:v>38092</c:v>
                </c:pt>
                <c:pt idx="1725">
                  <c:v>38099</c:v>
                </c:pt>
                <c:pt idx="1726">
                  <c:v>38106</c:v>
                </c:pt>
                <c:pt idx="1727">
                  <c:v>38113</c:v>
                </c:pt>
                <c:pt idx="1728">
                  <c:v>38120</c:v>
                </c:pt>
                <c:pt idx="1729">
                  <c:v>38127</c:v>
                </c:pt>
                <c:pt idx="1730">
                  <c:v>38134</c:v>
                </c:pt>
                <c:pt idx="1731">
                  <c:v>38141</c:v>
                </c:pt>
                <c:pt idx="1732">
                  <c:v>38148</c:v>
                </c:pt>
                <c:pt idx="1733">
                  <c:v>38155</c:v>
                </c:pt>
                <c:pt idx="1734">
                  <c:v>38162</c:v>
                </c:pt>
                <c:pt idx="1735">
                  <c:v>38169</c:v>
                </c:pt>
                <c:pt idx="1736">
                  <c:v>38176</c:v>
                </c:pt>
                <c:pt idx="1737">
                  <c:v>38183</c:v>
                </c:pt>
                <c:pt idx="1738">
                  <c:v>38190</c:v>
                </c:pt>
                <c:pt idx="1739">
                  <c:v>38197</c:v>
                </c:pt>
                <c:pt idx="1740">
                  <c:v>38204</c:v>
                </c:pt>
                <c:pt idx="1741">
                  <c:v>38211</c:v>
                </c:pt>
                <c:pt idx="1742">
                  <c:v>38218</c:v>
                </c:pt>
                <c:pt idx="1743">
                  <c:v>38225</c:v>
                </c:pt>
                <c:pt idx="1744">
                  <c:v>38232</c:v>
                </c:pt>
                <c:pt idx="1745">
                  <c:v>38239</c:v>
                </c:pt>
                <c:pt idx="1746">
                  <c:v>38246</c:v>
                </c:pt>
                <c:pt idx="1747">
                  <c:v>38253</c:v>
                </c:pt>
                <c:pt idx="1748">
                  <c:v>38260</c:v>
                </c:pt>
                <c:pt idx="1749">
                  <c:v>38267</c:v>
                </c:pt>
                <c:pt idx="1750">
                  <c:v>38274</c:v>
                </c:pt>
                <c:pt idx="1751">
                  <c:v>38281</c:v>
                </c:pt>
                <c:pt idx="1752">
                  <c:v>38288</c:v>
                </c:pt>
                <c:pt idx="1753">
                  <c:v>38295</c:v>
                </c:pt>
                <c:pt idx="1754">
                  <c:v>38302</c:v>
                </c:pt>
                <c:pt idx="1755">
                  <c:v>38309</c:v>
                </c:pt>
                <c:pt idx="1756">
                  <c:v>38315</c:v>
                </c:pt>
                <c:pt idx="1757">
                  <c:v>38323</c:v>
                </c:pt>
                <c:pt idx="1758">
                  <c:v>38330</c:v>
                </c:pt>
                <c:pt idx="1759">
                  <c:v>38337</c:v>
                </c:pt>
                <c:pt idx="1760">
                  <c:v>38343</c:v>
                </c:pt>
                <c:pt idx="1761">
                  <c:v>38350</c:v>
                </c:pt>
                <c:pt idx="1762">
                  <c:v>38358</c:v>
                </c:pt>
                <c:pt idx="1763">
                  <c:v>38365</c:v>
                </c:pt>
                <c:pt idx="1764">
                  <c:v>38372</c:v>
                </c:pt>
                <c:pt idx="1765">
                  <c:v>38379</c:v>
                </c:pt>
                <c:pt idx="1766">
                  <c:v>38386</c:v>
                </c:pt>
                <c:pt idx="1767">
                  <c:v>38393</c:v>
                </c:pt>
                <c:pt idx="1768">
                  <c:v>38400</c:v>
                </c:pt>
                <c:pt idx="1769">
                  <c:v>38407</c:v>
                </c:pt>
                <c:pt idx="1770">
                  <c:v>38414</c:v>
                </c:pt>
                <c:pt idx="1771">
                  <c:v>38421</c:v>
                </c:pt>
                <c:pt idx="1772">
                  <c:v>38428</c:v>
                </c:pt>
                <c:pt idx="1773">
                  <c:v>38435</c:v>
                </c:pt>
                <c:pt idx="1774">
                  <c:v>38442</c:v>
                </c:pt>
                <c:pt idx="1775">
                  <c:v>38449</c:v>
                </c:pt>
                <c:pt idx="1776">
                  <c:v>38456</c:v>
                </c:pt>
                <c:pt idx="1777">
                  <c:v>38463</c:v>
                </c:pt>
                <c:pt idx="1778">
                  <c:v>38470</c:v>
                </c:pt>
                <c:pt idx="1779">
                  <c:v>38477</c:v>
                </c:pt>
                <c:pt idx="1780">
                  <c:v>38484</c:v>
                </c:pt>
                <c:pt idx="1781">
                  <c:v>38491</c:v>
                </c:pt>
                <c:pt idx="1782">
                  <c:v>38498</c:v>
                </c:pt>
                <c:pt idx="1783">
                  <c:v>38505</c:v>
                </c:pt>
                <c:pt idx="1784">
                  <c:v>38512</c:v>
                </c:pt>
                <c:pt idx="1785">
                  <c:v>38519</c:v>
                </c:pt>
                <c:pt idx="1786">
                  <c:v>38526</c:v>
                </c:pt>
                <c:pt idx="1787">
                  <c:v>38533</c:v>
                </c:pt>
                <c:pt idx="1788">
                  <c:v>38540</c:v>
                </c:pt>
                <c:pt idx="1789">
                  <c:v>38547</c:v>
                </c:pt>
                <c:pt idx="1790">
                  <c:v>38554</c:v>
                </c:pt>
                <c:pt idx="1791">
                  <c:v>38561</c:v>
                </c:pt>
                <c:pt idx="1792">
                  <c:v>38568</c:v>
                </c:pt>
                <c:pt idx="1793">
                  <c:v>38575</c:v>
                </c:pt>
                <c:pt idx="1794">
                  <c:v>38582</c:v>
                </c:pt>
                <c:pt idx="1795">
                  <c:v>38589</c:v>
                </c:pt>
                <c:pt idx="1796">
                  <c:v>38596</c:v>
                </c:pt>
                <c:pt idx="1797">
                  <c:v>38603</c:v>
                </c:pt>
                <c:pt idx="1798">
                  <c:v>38610</c:v>
                </c:pt>
                <c:pt idx="1799">
                  <c:v>38617</c:v>
                </c:pt>
                <c:pt idx="1800">
                  <c:v>38624</c:v>
                </c:pt>
                <c:pt idx="1801">
                  <c:v>38631</c:v>
                </c:pt>
                <c:pt idx="1802">
                  <c:v>38638</c:v>
                </c:pt>
                <c:pt idx="1803">
                  <c:v>38645</c:v>
                </c:pt>
                <c:pt idx="1804">
                  <c:v>38652</c:v>
                </c:pt>
                <c:pt idx="1805">
                  <c:v>38659</c:v>
                </c:pt>
                <c:pt idx="1806">
                  <c:v>38666</c:v>
                </c:pt>
                <c:pt idx="1807">
                  <c:v>38673</c:v>
                </c:pt>
                <c:pt idx="1808">
                  <c:v>38679</c:v>
                </c:pt>
                <c:pt idx="1809">
                  <c:v>38687</c:v>
                </c:pt>
                <c:pt idx="1810">
                  <c:v>38694</c:v>
                </c:pt>
                <c:pt idx="1811">
                  <c:v>38701</c:v>
                </c:pt>
                <c:pt idx="1812">
                  <c:v>38708</c:v>
                </c:pt>
                <c:pt idx="1813">
                  <c:v>38715</c:v>
                </c:pt>
                <c:pt idx="1814">
                  <c:v>38722</c:v>
                </c:pt>
                <c:pt idx="1815">
                  <c:v>38729</c:v>
                </c:pt>
                <c:pt idx="1816">
                  <c:v>38736</c:v>
                </c:pt>
                <c:pt idx="1817">
                  <c:v>38743</c:v>
                </c:pt>
                <c:pt idx="1818">
                  <c:v>38750</c:v>
                </c:pt>
                <c:pt idx="1819">
                  <c:v>38757</c:v>
                </c:pt>
                <c:pt idx="1820">
                  <c:v>38764</c:v>
                </c:pt>
                <c:pt idx="1821">
                  <c:v>38771</c:v>
                </c:pt>
                <c:pt idx="1822">
                  <c:v>38778</c:v>
                </c:pt>
                <c:pt idx="1823">
                  <c:v>38785</c:v>
                </c:pt>
                <c:pt idx="1824">
                  <c:v>38792</c:v>
                </c:pt>
                <c:pt idx="1825">
                  <c:v>38799</c:v>
                </c:pt>
                <c:pt idx="1826">
                  <c:v>38806</c:v>
                </c:pt>
                <c:pt idx="1827">
                  <c:v>38813</c:v>
                </c:pt>
                <c:pt idx="1828">
                  <c:v>38820</c:v>
                </c:pt>
                <c:pt idx="1829">
                  <c:v>38827</c:v>
                </c:pt>
                <c:pt idx="1830">
                  <c:v>38834</c:v>
                </c:pt>
                <c:pt idx="1831">
                  <c:v>38841</c:v>
                </c:pt>
                <c:pt idx="1832">
                  <c:v>38848</c:v>
                </c:pt>
                <c:pt idx="1833">
                  <c:v>38855</c:v>
                </c:pt>
                <c:pt idx="1834">
                  <c:v>38862</c:v>
                </c:pt>
                <c:pt idx="1835">
                  <c:v>38869</c:v>
                </c:pt>
                <c:pt idx="1836">
                  <c:v>38876</c:v>
                </c:pt>
                <c:pt idx="1837">
                  <c:v>38883</c:v>
                </c:pt>
                <c:pt idx="1838">
                  <c:v>38890</c:v>
                </c:pt>
                <c:pt idx="1839">
                  <c:v>38897</c:v>
                </c:pt>
                <c:pt idx="1840">
                  <c:v>38904</c:v>
                </c:pt>
                <c:pt idx="1841">
                  <c:v>38911</c:v>
                </c:pt>
                <c:pt idx="1842">
                  <c:v>38918</c:v>
                </c:pt>
                <c:pt idx="1843">
                  <c:v>38925</c:v>
                </c:pt>
                <c:pt idx="1844">
                  <c:v>38932</c:v>
                </c:pt>
                <c:pt idx="1845">
                  <c:v>38939</c:v>
                </c:pt>
                <c:pt idx="1846">
                  <c:v>38946</c:v>
                </c:pt>
                <c:pt idx="1847">
                  <c:v>38953</c:v>
                </c:pt>
                <c:pt idx="1848">
                  <c:v>38960</c:v>
                </c:pt>
                <c:pt idx="1849">
                  <c:v>38967</c:v>
                </c:pt>
                <c:pt idx="1850">
                  <c:v>38974</c:v>
                </c:pt>
                <c:pt idx="1851">
                  <c:v>38981</c:v>
                </c:pt>
                <c:pt idx="1852">
                  <c:v>38988</c:v>
                </c:pt>
                <c:pt idx="1853">
                  <c:v>38995</c:v>
                </c:pt>
                <c:pt idx="1854">
                  <c:v>39002</c:v>
                </c:pt>
                <c:pt idx="1855">
                  <c:v>39009</c:v>
                </c:pt>
                <c:pt idx="1856">
                  <c:v>39016</c:v>
                </c:pt>
                <c:pt idx="1857">
                  <c:v>39023</c:v>
                </c:pt>
                <c:pt idx="1858">
                  <c:v>39030</c:v>
                </c:pt>
                <c:pt idx="1859">
                  <c:v>39037</c:v>
                </c:pt>
                <c:pt idx="1860">
                  <c:v>39043</c:v>
                </c:pt>
                <c:pt idx="1861">
                  <c:v>39051</c:v>
                </c:pt>
                <c:pt idx="1862">
                  <c:v>39058</c:v>
                </c:pt>
                <c:pt idx="1863">
                  <c:v>39065</c:v>
                </c:pt>
                <c:pt idx="1864">
                  <c:v>39072</c:v>
                </c:pt>
                <c:pt idx="1865">
                  <c:v>39079</c:v>
                </c:pt>
                <c:pt idx="1866">
                  <c:v>39086</c:v>
                </c:pt>
                <c:pt idx="1867">
                  <c:v>39093</c:v>
                </c:pt>
                <c:pt idx="1868">
                  <c:v>39100</c:v>
                </c:pt>
                <c:pt idx="1869">
                  <c:v>39107</c:v>
                </c:pt>
                <c:pt idx="1870">
                  <c:v>39114</c:v>
                </c:pt>
                <c:pt idx="1871">
                  <c:v>39121</c:v>
                </c:pt>
                <c:pt idx="1872">
                  <c:v>39128</c:v>
                </c:pt>
                <c:pt idx="1873">
                  <c:v>39135</c:v>
                </c:pt>
                <c:pt idx="1874">
                  <c:v>39142</c:v>
                </c:pt>
                <c:pt idx="1875">
                  <c:v>39149</c:v>
                </c:pt>
                <c:pt idx="1876">
                  <c:v>39156</c:v>
                </c:pt>
                <c:pt idx="1877">
                  <c:v>39163</c:v>
                </c:pt>
                <c:pt idx="1878">
                  <c:v>39170</c:v>
                </c:pt>
                <c:pt idx="1879">
                  <c:v>39177</c:v>
                </c:pt>
                <c:pt idx="1880">
                  <c:v>39184</c:v>
                </c:pt>
                <c:pt idx="1881">
                  <c:v>39191</c:v>
                </c:pt>
                <c:pt idx="1882">
                  <c:v>39198</c:v>
                </c:pt>
                <c:pt idx="1883">
                  <c:v>39205</c:v>
                </c:pt>
                <c:pt idx="1884">
                  <c:v>39212</c:v>
                </c:pt>
                <c:pt idx="1885">
                  <c:v>39219</c:v>
                </c:pt>
                <c:pt idx="1886">
                  <c:v>39226</c:v>
                </c:pt>
                <c:pt idx="1887">
                  <c:v>39233</c:v>
                </c:pt>
                <c:pt idx="1888">
                  <c:v>39240</c:v>
                </c:pt>
                <c:pt idx="1889">
                  <c:v>39247</c:v>
                </c:pt>
                <c:pt idx="1890">
                  <c:v>39254</c:v>
                </c:pt>
                <c:pt idx="1891">
                  <c:v>39261</c:v>
                </c:pt>
                <c:pt idx="1892">
                  <c:v>39268</c:v>
                </c:pt>
                <c:pt idx="1893">
                  <c:v>39275</c:v>
                </c:pt>
                <c:pt idx="1894">
                  <c:v>39282</c:v>
                </c:pt>
                <c:pt idx="1895">
                  <c:v>39289</c:v>
                </c:pt>
                <c:pt idx="1896">
                  <c:v>39296</c:v>
                </c:pt>
                <c:pt idx="1897">
                  <c:v>39303</c:v>
                </c:pt>
                <c:pt idx="1898">
                  <c:v>39310</c:v>
                </c:pt>
                <c:pt idx="1899">
                  <c:v>39317</c:v>
                </c:pt>
                <c:pt idx="1900">
                  <c:v>39324</c:v>
                </c:pt>
                <c:pt idx="1901">
                  <c:v>39331</c:v>
                </c:pt>
                <c:pt idx="1902">
                  <c:v>39338</c:v>
                </c:pt>
                <c:pt idx="1903">
                  <c:v>39345</c:v>
                </c:pt>
                <c:pt idx="1904">
                  <c:v>39352</c:v>
                </c:pt>
                <c:pt idx="1905">
                  <c:v>39359</c:v>
                </c:pt>
                <c:pt idx="1906">
                  <c:v>39366</c:v>
                </c:pt>
                <c:pt idx="1907">
                  <c:v>39373</c:v>
                </c:pt>
                <c:pt idx="1908">
                  <c:v>39380</c:v>
                </c:pt>
                <c:pt idx="1909">
                  <c:v>39387</c:v>
                </c:pt>
                <c:pt idx="1910">
                  <c:v>39394</c:v>
                </c:pt>
                <c:pt idx="1911">
                  <c:v>39401</c:v>
                </c:pt>
                <c:pt idx="1912">
                  <c:v>39407</c:v>
                </c:pt>
                <c:pt idx="1913">
                  <c:v>39415</c:v>
                </c:pt>
                <c:pt idx="1914">
                  <c:v>39422</c:v>
                </c:pt>
                <c:pt idx="1915">
                  <c:v>39429</c:v>
                </c:pt>
                <c:pt idx="1916">
                  <c:v>39436</c:v>
                </c:pt>
                <c:pt idx="1917">
                  <c:v>39443</c:v>
                </c:pt>
                <c:pt idx="1918">
                  <c:v>39450</c:v>
                </c:pt>
                <c:pt idx="1919">
                  <c:v>39457</c:v>
                </c:pt>
                <c:pt idx="1920">
                  <c:v>39464</c:v>
                </c:pt>
                <c:pt idx="1921">
                  <c:v>39471</c:v>
                </c:pt>
                <c:pt idx="1922">
                  <c:v>39478</c:v>
                </c:pt>
                <c:pt idx="1923">
                  <c:v>39485</c:v>
                </c:pt>
                <c:pt idx="1924">
                  <c:v>39492</c:v>
                </c:pt>
                <c:pt idx="1925">
                  <c:v>39499</c:v>
                </c:pt>
                <c:pt idx="1926">
                  <c:v>39506</c:v>
                </c:pt>
                <c:pt idx="1927">
                  <c:v>39513</c:v>
                </c:pt>
                <c:pt idx="1928">
                  <c:v>39520</c:v>
                </c:pt>
                <c:pt idx="1929">
                  <c:v>39527</c:v>
                </c:pt>
                <c:pt idx="1930">
                  <c:v>39534</c:v>
                </c:pt>
                <c:pt idx="1931">
                  <c:v>39541</c:v>
                </c:pt>
                <c:pt idx="1932">
                  <c:v>39548</c:v>
                </c:pt>
                <c:pt idx="1933">
                  <c:v>39555</c:v>
                </c:pt>
                <c:pt idx="1934">
                  <c:v>39562</c:v>
                </c:pt>
                <c:pt idx="1935">
                  <c:v>39569</c:v>
                </c:pt>
                <c:pt idx="1936">
                  <c:v>39576</c:v>
                </c:pt>
                <c:pt idx="1937">
                  <c:v>39583</c:v>
                </c:pt>
                <c:pt idx="1938">
                  <c:v>39590</c:v>
                </c:pt>
                <c:pt idx="1939">
                  <c:v>39597</c:v>
                </c:pt>
                <c:pt idx="1940">
                  <c:v>39604</c:v>
                </c:pt>
                <c:pt idx="1941">
                  <c:v>39611</c:v>
                </c:pt>
                <c:pt idx="1942">
                  <c:v>39618</c:v>
                </c:pt>
                <c:pt idx="1943">
                  <c:v>39625</c:v>
                </c:pt>
                <c:pt idx="1944">
                  <c:v>39632</c:v>
                </c:pt>
                <c:pt idx="1945">
                  <c:v>39639</c:v>
                </c:pt>
                <c:pt idx="1946">
                  <c:v>39646</c:v>
                </c:pt>
                <c:pt idx="1947">
                  <c:v>39653</c:v>
                </c:pt>
                <c:pt idx="1948">
                  <c:v>39660</c:v>
                </c:pt>
                <c:pt idx="1949">
                  <c:v>39667</c:v>
                </c:pt>
                <c:pt idx="1950">
                  <c:v>39674</c:v>
                </c:pt>
                <c:pt idx="1951">
                  <c:v>39681</c:v>
                </c:pt>
                <c:pt idx="1952">
                  <c:v>39688</c:v>
                </c:pt>
                <c:pt idx="1953">
                  <c:v>39695</c:v>
                </c:pt>
                <c:pt idx="1954">
                  <c:v>39702</c:v>
                </c:pt>
                <c:pt idx="1955">
                  <c:v>39709</c:v>
                </c:pt>
                <c:pt idx="1956">
                  <c:v>39716</c:v>
                </c:pt>
                <c:pt idx="1957">
                  <c:v>39723</c:v>
                </c:pt>
                <c:pt idx="1958">
                  <c:v>39730</c:v>
                </c:pt>
                <c:pt idx="1959">
                  <c:v>39737</c:v>
                </c:pt>
                <c:pt idx="1960">
                  <c:v>39744</c:v>
                </c:pt>
                <c:pt idx="1961">
                  <c:v>39751</c:v>
                </c:pt>
                <c:pt idx="1962">
                  <c:v>39758</c:v>
                </c:pt>
                <c:pt idx="1963">
                  <c:v>39765</c:v>
                </c:pt>
                <c:pt idx="1964">
                  <c:v>39772</c:v>
                </c:pt>
                <c:pt idx="1965">
                  <c:v>39778</c:v>
                </c:pt>
                <c:pt idx="1966">
                  <c:v>39786</c:v>
                </c:pt>
                <c:pt idx="1967">
                  <c:v>39793</c:v>
                </c:pt>
                <c:pt idx="1968">
                  <c:v>39800</c:v>
                </c:pt>
                <c:pt idx="1969">
                  <c:v>39806</c:v>
                </c:pt>
                <c:pt idx="1970">
                  <c:v>39813</c:v>
                </c:pt>
                <c:pt idx="1971">
                  <c:v>39821</c:v>
                </c:pt>
                <c:pt idx="1972">
                  <c:v>39828</c:v>
                </c:pt>
                <c:pt idx="1973">
                  <c:v>39835</c:v>
                </c:pt>
                <c:pt idx="1974">
                  <c:v>39842</c:v>
                </c:pt>
                <c:pt idx="1975">
                  <c:v>39849</c:v>
                </c:pt>
                <c:pt idx="1976">
                  <c:v>39856</c:v>
                </c:pt>
                <c:pt idx="1977">
                  <c:v>39863</c:v>
                </c:pt>
                <c:pt idx="1978">
                  <c:v>39870</c:v>
                </c:pt>
                <c:pt idx="1979">
                  <c:v>39877</c:v>
                </c:pt>
                <c:pt idx="1980">
                  <c:v>39884</c:v>
                </c:pt>
                <c:pt idx="1981">
                  <c:v>39891</c:v>
                </c:pt>
                <c:pt idx="1982">
                  <c:v>39898</c:v>
                </c:pt>
                <c:pt idx="1983">
                  <c:v>39905</c:v>
                </c:pt>
                <c:pt idx="1984">
                  <c:v>39912</c:v>
                </c:pt>
                <c:pt idx="1985">
                  <c:v>39919</c:v>
                </c:pt>
                <c:pt idx="1986">
                  <c:v>39926</c:v>
                </c:pt>
                <c:pt idx="1987">
                  <c:v>39933</c:v>
                </c:pt>
                <c:pt idx="1988">
                  <c:v>39940</c:v>
                </c:pt>
                <c:pt idx="1989">
                  <c:v>39947</c:v>
                </c:pt>
                <c:pt idx="1990">
                  <c:v>39954</c:v>
                </c:pt>
                <c:pt idx="1991">
                  <c:v>39961</c:v>
                </c:pt>
                <c:pt idx="1992">
                  <c:v>39968</c:v>
                </c:pt>
                <c:pt idx="1993">
                  <c:v>39975</c:v>
                </c:pt>
                <c:pt idx="1994">
                  <c:v>39982</c:v>
                </c:pt>
                <c:pt idx="1995">
                  <c:v>39989</c:v>
                </c:pt>
                <c:pt idx="1996">
                  <c:v>39996</c:v>
                </c:pt>
                <c:pt idx="1997">
                  <c:v>40003</c:v>
                </c:pt>
                <c:pt idx="1998">
                  <c:v>40010</c:v>
                </c:pt>
                <c:pt idx="1999">
                  <c:v>40017</c:v>
                </c:pt>
                <c:pt idx="2000">
                  <c:v>40024</c:v>
                </c:pt>
                <c:pt idx="2001">
                  <c:v>40031</c:v>
                </c:pt>
                <c:pt idx="2002">
                  <c:v>40038</c:v>
                </c:pt>
                <c:pt idx="2003">
                  <c:v>40045</c:v>
                </c:pt>
                <c:pt idx="2004">
                  <c:v>40052</c:v>
                </c:pt>
                <c:pt idx="2005">
                  <c:v>40059</c:v>
                </c:pt>
                <c:pt idx="2006">
                  <c:v>40066</c:v>
                </c:pt>
                <c:pt idx="2007">
                  <c:v>40073</c:v>
                </c:pt>
                <c:pt idx="2008">
                  <c:v>40080</c:v>
                </c:pt>
                <c:pt idx="2009">
                  <c:v>40087</c:v>
                </c:pt>
                <c:pt idx="2010">
                  <c:v>40094</c:v>
                </c:pt>
                <c:pt idx="2011">
                  <c:v>40101</c:v>
                </c:pt>
                <c:pt idx="2012">
                  <c:v>40108</c:v>
                </c:pt>
                <c:pt idx="2013">
                  <c:v>40115</c:v>
                </c:pt>
                <c:pt idx="2014">
                  <c:v>40122</c:v>
                </c:pt>
                <c:pt idx="2015">
                  <c:v>40129</c:v>
                </c:pt>
                <c:pt idx="2016">
                  <c:v>40136</c:v>
                </c:pt>
                <c:pt idx="2017">
                  <c:v>40142</c:v>
                </c:pt>
                <c:pt idx="2018">
                  <c:v>40150</c:v>
                </c:pt>
                <c:pt idx="2019">
                  <c:v>40157</c:v>
                </c:pt>
                <c:pt idx="2020">
                  <c:v>40164</c:v>
                </c:pt>
                <c:pt idx="2021">
                  <c:v>40171</c:v>
                </c:pt>
                <c:pt idx="2022">
                  <c:v>40178</c:v>
                </c:pt>
                <c:pt idx="2023">
                  <c:v>40185</c:v>
                </c:pt>
                <c:pt idx="2024">
                  <c:v>40192</c:v>
                </c:pt>
                <c:pt idx="2025">
                  <c:v>40199</c:v>
                </c:pt>
                <c:pt idx="2026">
                  <c:v>40206</c:v>
                </c:pt>
                <c:pt idx="2027">
                  <c:v>40213</c:v>
                </c:pt>
                <c:pt idx="2028">
                  <c:v>40220</c:v>
                </c:pt>
                <c:pt idx="2029">
                  <c:v>40227</c:v>
                </c:pt>
                <c:pt idx="2030">
                  <c:v>40234</c:v>
                </c:pt>
                <c:pt idx="2031">
                  <c:v>40241</c:v>
                </c:pt>
                <c:pt idx="2032">
                  <c:v>40248</c:v>
                </c:pt>
                <c:pt idx="2033">
                  <c:v>40255</c:v>
                </c:pt>
                <c:pt idx="2034">
                  <c:v>40262</c:v>
                </c:pt>
                <c:pt idx="2035">
                  <c:v>40269</c:v>
                </c:pt>
                <c:pt idx="2036">
                  <c:v>40276</c:v>
                </c:pt>
                <c:pt idx="2037">
                  <c:v>40283</c:v>
                </c:pt>
                <c:pt idx="2038">
                  <c:v>40290</c:v>
                </c:pt>
                <c:pt idx="2039">
                  <c:v>40297</c:v>
                </c:pt>
                <c:pt idx="2040">
                  <c:v>40304</c:v>
                </c:pt>
                <c:pt idx="2041">
                  <c:v>40311</c:v>
                </c:pt>
                <c:pt idx="2042">
                  <c:v>40318</c:v>
                </c:pt>
                <c:pt idx="2043">
                  <c:v>40325</c:v>
                </c:pt>
                <c:pt idx="2044">
                  <c:v>40332</c:v>
                </c:pt>
                <c:pt idx="2045">
                  <c:v>40339</c:v>
                </c:pt>
                <c:pt idx="2046">
                  <c:v>40346</c:v>
                </c:pt>
                <c:pt idx="2047">
                  <c:v>40353</c:v>
                </c:pt>
                <c:pt idx="2048">
                  <c:v>40360</c:v>
                </c:pt>
                <c:pt idx="2049">
                  <c:v>40367</c:v>
                </c:pt>
                <c:pt idx="2050">
                  <c:v>40374</c:v>
                </c:pt>
                <c:pt idx="2051">
                  <c:v>40381</c:v>
                </c:pt>
                <c:pt idx="2052">
                  <c:v>40388</c:v>
                </c:pt>
                <c:pt idx="2053">
                  <c:v>40395</c:v>
                </c:pt>
                <c:pt idx="2054">
                  <c:v>40402</c:v>
                </c:pt>
                <c:pt idx="2055">
                  <c:v>40409</c:v>
                </c:pt>
                <c:pt idx="2056">
                  <c:v>40416</c:v>
                </c:pt>
                <c:pt idx="2057">
                  <c:v>40423</c:v>
                </c:pt>
                <c:pt idx="2058">
                  <c:v>40430</c:v>
                </c:pt>
                <c:pt idx="2059">
                  <c:v>40437</c:v>
                </c:pt>
                <c:pt idx="2060">
                  <c:v>40444</c:v>
                </c:pt>
                <c:pt idx="2061">
                  <c:v>40451</c:v>
                </c:pt>
                <c:pt idx="2062">
                  <c:v>40458</c:v>
                </c:pt>
                <c:pt idx="2063">
                  <c:v>40465</c:v>
                </c:pt>
                <c:pt idx="2064">
                  <c:v>40472</c:v>
                </c:pt>
                <c:pt idx="2065">
                  <c:v>40479</c:v>
                </c:pt>
                <c:pt idx="2066">
                  <c:v>40486</c:v>
                </c:pt>
                <c:pt idx="2067">
                  <c:v>40493</c:v>
                </c:pt>
                <c:pt idx="2068">
                  <c:v>40500</c:v>
                </c:pt>
                <c:pt idx="2069">
                  <c:v>40506</c:v>
                </c:pt>
                <c:pt idx="2070">
                  <c:v>40514</c:v>
                </c:pt>
                <c:pt idx="2071">
                  <c:v>40521</c:v>
                </c:pt>
                <c:pt idx="2072">
                  <c:v>40528</c:v>
                </c:pt>
                <c:pt idx="2073">
                  <c:v>40535</c:v>
                </c:pt>
                <c:pt idx="2074">
                  <c:v>40542</c:v>
                </c:pt>
                <c:pt idx="2075">
                  <c:v>40549</c:v>
                </c:pt>
                <c:pt idx="2076">
                  <c:v>40556</c:v>
                </c:pt>
                <c:pt idx="2077">
                  <c:v>40563</c:v>
                </c:pt>
                <c:pt idx="2078">
                  <c:v>40570</c:v>
                </c:pt>
                <c:pt idx="2079">
                  <c:v>40577</c:v>
                </c:pt>
                <c:pt idx="2080">
                  <c:v>40584</c:v>
                </c:pt>
                <c:pt idx="2081">
                  <c:v>40591</c:v>
                </c:pt>
                <c:pt idx="2082">
                  <c:v>40598</c:v>
                </c:pt>
                <c:pt idx="2083">
                  <c:v>40605</c:v>
                </c:pt>
                <c:pt idx="2084">
                  <c:v>40612</c:v>
                </c:pt>
                <c:pt idx="2085">
                  <c:v>40619</c:v>
                </c:pt>
                <c:pt idx="2086">
                  <c:v>40626</c:v>
                </c:pt>
                <c:pt idx="2087">
                  <c:v>40633</c:v>
                </c:pt>
                <c:pt idx="2088">
                  <c:v>40640</c:v>
                </c:pt>
                <c:pt idx="2089">
                  <c:v>40647</c:v>
                </c:pt>
                <c:pt idx="2090">
                  <c:v>40654</c:v>
                </c:pt>
                <c:pt idx="2091">
                  <c:v>40661</c:v>
                </c:pt>
                <c:pt idx="2092">
                  <c:v>40668</c:v>
                </c:pt>
                <c:pt idx="2093">
                  <c:v>40675</c:v>
                </c:pt>
                <c:pt idx="2094">
                  <c:v>40682</c:v>
                </c:pt>
                <c:pt idx="2095">
                  <c:v>40689</c:v>
                </c:pt>
                <c:pt idx="2096">
                  <c:v>40696</c:v>
                </c:pt>
                <c:pt idx="2097">
                  <c:v>40703</c:v>
                </c:pt>
                <c:pt idx="2098">
                  <c:v>40710</c:v>
                </c:pt>
                <c:pt idx="2099">
                  <c:v>40717</c:v>
                </c:pt>
                <c:pt idx="2100">
                  <c:v>40724</c:v>
                </c:pt>
                <c:pt idx="2101">
                  <c:v>40731</c:v>
                </c:pt>
                <c:pt idx="2102">
                  <c:v>40738</c:v>
                </c:pt>
                <c:pt idx="2103">
                  <c:v>40745</c:v>
                </c:pt>
                <c:pt idx="2104">
                  <c:v>40752</c:v>
                </c:pt>
                <c:pt idx="2105">
                  <c:v>40759</c:v>
                </c:pt>
                <c:pt idx="2106">
                  <c:v>40766</c:v>
                </c:pt>
                <c:pt idx="2107">
                  <c:v>40773</c:v>
                </c:pt>
                <c:pt idx="2108">
                  <c:v>40780</c:v>
                </c:pt>
                <c:pt idx="2109">
                  <c:v>40787</c:v>
                </c:pt>
                <c:pt idx="2110">
                  <c:v>40794</c:v>
                </c:pt>
                <c:pt idx="2111">
                  <c:v>40801</c:v>
                </c:pt>
                <c:pt idx="2112">
                  <c:v>40808</c:v>
                </c:pt>
                <c:pt idx="2113">
                  <c:v>40815</c:v>
                </c:pt>
                <c:pt idx="2114">
                  <c:v>40822</c:v>
                </c:pt>
                <c:pt idx="2115">
                  <c:v>40829</c:v>
                </c:pt>
                <c:pt idx="2116">
                  <c:v>40836</c:v>
                </c:pt>
                <c:pt idx="2117">
                  <c:v>40843</c:v>
                </c:pt>
                <c:pt idx="2118">
                  <c:v>40850</c:v>
                </c:pt>
                <c:pt idx="2119">
                  <c:v>40857</c:v>
                </c:pt>
                <c:pt idx="2120">
                  <c:v>40864</c:v>
                </c:pt>
                <c:pt idx="2121">
                  <c:v>40870</c:v>
                </c:pt>
                <c:pt idx="2122">
                  <c:v>40878</c:v>
                </c:pt>
                <c:pt idx="2123">
                  <c:v>40885</c:v>
                </c:pt>
                <c:pt idx="2124">
                  <c:v>40892</c:v>
                </c:pt>
                <c:pt idx="2125">
                  <c:v>40899</c:v>
                </c:pt>
                <c:pt idx="2126">
                  <c:v>40906</c:v>
                </c:pt>
                <c:pt idx="2127">
                  <c:v>40913</c:v>
                </c:pt>
                <c:pt idx="2128">
                  <c:v>40920</c:v>
                </c:pt>
                <c:pt idx="2129">
                  <c:v>40927</c:v>
                </c:pt>
                <c:pt idx="2130">
                  <c:v>40934</c:v>
                </c:pt>
                <c:pt idx="2131">
                  <c:v>40941</c:v>
                </c:pt>
                <c:pt idx="2132">
                  <c:v>40948</c:v>
                </c:pt>
                <c:pt idx="2133">
                  <c:v>40955</c:v>
                </c:pt>
                <c:pt idx="2134">
                  <c:v>40962</c:v>
                </c:pt>
                <c:pt idx="2135">
                  <c:v>40969</c:v>
                </c:pt>
                <c:pt idx="2136">
                  <c:v>40976</c:v>
                </c:pt>
                <c:pt idx="2137">
                  <c:v>40983</c:v>
                </c:pt>
                <c:pt idx="2138">
                  <c:v>40990</c:v>
                </c:pt>
                <c:pt idx="2139">
                  <c:v>40997</c:v>
                </c:pt>
                <c:pt idx="2140">
                  <c:v>41004</c:v>
                </c:pt>
                <c:pt idx="2141">
                  <c:v>41011</c:v>
                </c:pt>
                <c:pt idx="2142">
                  <c:v>41018</c:v>
                </c:pt>
                <c:pt idx="2143">
                  <c:v>41025</c:v>
                </c:pt>
                <c:pt idx="2144">
                  <c:v>41032</c:v>
                </c:pt>
                <c:pt idx="2145">
                  <c:v>41039</c:v>
                </c:pt>
                <c:pt idx="2146">
                  <c:v>41046</c:v>
                </c:pt>
                <c:pt idx="2147">
                  <c:v>41053</c:v>
                </c:pt>
                <c:pt idx="2148">
                  <c:v>41060</c:v>
                </c:pt>
                <c:pt idx="2149">
                  <c:v>41067</c:v>
                </c:pt>
                <c:pt idx="2150">
                  <c:v>41074</c:v>
                </c:pt>
                <c:pt idx="2151">
                  <c:v>41081</c:v>
                </c:pt>
                <c:pt idx="2152">
                  <c:v>41088</c:v>
                </c:pt>
                <c:pt idx="2153">
                  <c:v>41095</c:v>
                </c:pt>
                <c:pt idx="2154">
                  <c:v>41102</c:v>
                </c:pt>
                <c:pt idx="2155">
                  <c:v>41109</c:v>
                </c:pt>
                <c:pt idx="2156">
                  <c:v>41116</c:v>
                </c:pt>
                <c:pt idx="2157">
                  <c:v>41123</c:v>
                </c:pt>
                <c:pt idx="2158">
                  <c:v>41130</c:v>
                </c:pt>
                <c:pt idx="2159">
                  <c:v>41137</c:v>
                </c:pt>
                <c:pt idx="2160">
                  <c:v>41144</c:v>
                </c:pt>
                <c:pt idx="2161">
                  <c:v>41151</c:v>
                </c:pt>
                <c:pt idx="2162">
                  <c:v>41158</c:v>
                </c:pt>
                <c:pt idx="2163">
                  <c:v>41165</c:v>
                </c:pt>
                <c:pt idx="2164">
                  <c:v>41172</c:v>
                </c:pt>
                <c:pt idx="2165">
                  <c:v>41179</c:v>
                </c:pt>
                <c:pt idx="2166">
                  <c:v>41186</c:v>
                </c:pt>
                <c:pt idx="2167">
                  <c:v>41193</c:v>
                </c:pt>
                <c:pt idx="2168">
                  <c:v>41200</c:v>
                </c:pt>
                <c:pt idx="2169">
                  <c:v>41207</c:v>
                </c:pt>
                <c:pt idx="2170">
                  <c:v>41214</c:v>
                </c:pt>
                <c:pt idx="2171">
                  <c:v>41221</c:v>
                </c:pt>
                <c:pt idx="2172">
                  <c:v>41228</c:v>
                </c:pt>
                <c:pt idx="2173">
                  <c:v>41234</c:v>
                </c:pt>
                <c:pt idx="2174">
                  <c:v>41242</c:v>
                </c:pt>
                <c:pt idx="2175">
                  <c:v>41249</c:v>
                </c:pt>
                <c:pt idx="2176">
                  <c:v>41256</c:v>
                </c:pt>
                <c:pt idx="2177">
                  <c:v>41263</c:v>
                </c:pt>
                <c:pt idx="2178">
                  <c:v>41270</c:v>
                </c:pt>
                <c:pt idx="2179">
                  <c:v>41277</c:v>
                </c:pt>
                <c:pt idx="2180">
                  <c:v>41284</c:v>
                </c:pt>
                <c:pt idx="2181">
                  <c:v>41291</c:v>
                </c:pt>
                <c:pt idx="2182">
                  <c:v>41298</c:v>
                </c:pt>
                <c:pt idx="2183">
                  <c:v>41305</c:v>
                </c:pt>
                <c:pt idx="2184">
                  <c:v>41312</c:v>
                </c:pt>
                <c:pt idx="2185">
                  <c:v>41319</c:v>
                </c:pt>
                <c:pt idx="2186">
                  <c:v>41326</c:v>
                </c:pt>
                <c:pt idx="2187">
                  <c:v>41333</c:v>
                </c:pt>
                <c:pt idx="2188">
                  <c:v>41340</c:v>
                </c:pt>
                <c:pt idx="2189">
                  <c:v>41347</c:v>
                </c:pt>
                <c:pt idx="2190">
                  <c:v>41354</c:v>
                </c:pt>
                <c:pt idx="2191">
                  <c:v>41361</c:v>
                </c:pt>
                <c:pt idx="2192">
                  <c:v>41368</c:v>
                </c:pt>
                <c:pt idx="2193">
                  <c:v>41375</c:v>
                </c:pt>
                <c:pt idx="2194">
                  <c:v>41382</c:v>
                </c:pt>
                <c:pt idx="2195">
                  <c:v>41389</c:v>
                </c:pt>
                <c:pt idx="2196">
                  <c:v>41396</c:v>
                </c:pt>
                <c:pt idx="2197">
                  <c:v>41403</c:v>
                </c:pt>
                <c:pt idx="2198">
                  <c:v>41410</c:v>
                </c:pt>
                <c:pt idx="2199">
                  <c:v>41417</c:v>
                </c:pt>
                <c:pt idx="2200">
                  <c:v>41424</c:v>
                </c:pt>
                <c:pt idx="2201">
                  <c:v>41431</c:v>
                </c:pt>
                <c:pt idx="2202">
                  <c:v>41438</c:v>
                </c:pt>
                <c:pt idx="2203">
                  <c:v>41445</c:v>
                </c:pt>
                <c:pt idx="2204">
                  <c:v>41452</c:v>
                </c:pt>
                <c:pt idx="2205">
                  <c:v>41458</c:v>
                </c:pt>
                <c:pt idx="2206">
                  <c:v>41466</c:v>
                </c:pt>
                <c:pt idx="2207">
                  <c:v>41473</c:v>
                </c:pt>
                <c:pt idx="2208">
                  <c:v>41480</c:v>
                </c:pt>
                <c:pt idx="2209">
                  <c:v>41487</c:v>
                </c:pt>
                <c:pt idx="2210">
                  <c:v>41494</c:v>
                </c:pt>
                <c:pt idx="2211">
                  <c:v>41501</c:v>
                </c:pt>
                <c:pt idx="2212">
                  <c:v>41508</c:v>
                </c:pt>
                <c:pt idx="2213">
                  <c:v>41515</c:v>
                </c:pt>
                <c:pt idx="2214">
                  <c:v>41522</c:v>
                </c:pt>
                <c:pt idx="2215">
                  <c:v>41529</c:v>
                </c:pt>
                <c:pt idx="2216">
                  <c:v>41536</c:v>
                </c:pt>
                <c:pt idx="2217">
                  <c:v>41543</c:v>
                </c:pt>
                <c:pt idx="2218">
                  <c:v>41550</c:v>
                </c:pt>
                <c:pt idx="2219">
                  <c:v>41557</c:v>
                </c:pt>
                <c:pt idx="2220">
                  <c:v>41564</c:v>
                </c:pt>
                <c:pt idx="2221">
                  <c:v>41571</c:v>
                </c:pt>
                <c:pt idx="2222">
                  <c:v>41578</c:v>
                </c:pt>
                <c:pt idx="2223">
                  <c:v>41585</c:v>
                </c:pt>
                <c:pt idx="2224">
                  <c:v>41592</c:v>
                </c:pt>
                <c:pt idx="2225">
                  <c:v>41599</c:v>
                </c:pt>
                <c:pt idx="2226">
                  <c:v>41605</c:v>
                </c:pt>
                <c:pt idx="2227">
                  <c:v>41613</c:v>
                </c:pt>
                <c:pt idx="2228">
                  <c:v>41620</c:v>
                </c:pt>
                <c:pt idx="2229">
                  <c:v>41627</c:v>
                </c:pt>
                <c:pt idx="2230">
                  <c:v>41634</c:v>
                </c:pt>
                <c:pt idx="2231">
                  <c:v>41641</c:v>
                </c:pt>
                <c:pt idx="2232">
                  <c:v>41648</c:v>
                </c:pt>
                <c:pt idx="2233">
                  <c:v>41655</c:v>
                </c:pt>
                <c:pt idx="2234">
                  <c:v>41662</c:v>
                </c:pt>
                <c:pt idx="2235">
                  <c:v>41669</c:v>
                </c:pt>
                <c:pt idx="2236">
                  <c:v>41676</c:v>
                </c:pt>
                <c:pt idx="2237">
                  <c:v>41683</c:v>
                </c:pt>
                <c:pt idx="2238">
                  <c:v>41690</c:v>
                </c:pt>
                <c:pt idx="2239">
                  <c:v>41697</c:v>
                </c:pt>
                <c:pt idx="2240">
                  <c:v>41704</c:v>
                </c:pt>
                <c:pt idx="2241">
                  <c:v>41711</c:v>
                </c:pt>
                <c:pt idx="2242">
                  <c:v>41718</c:v>
                </c:pt>
                <c:pt idx="2243">
                  <c:v>41725</c:v>
                </c:pt>
                <c:pt idx="2244">
                  <c:v>41732</c:v>
                </c:pt>
                <c:pt idx="2245">
                  <c:v>41739</c:v>
                </c:pt>
                <c:pt idx="2246">
                  <c:v>41746</c:v>
                </c:pt>
                <c:pt idx="2247">
                  <c:v>41753</c:v>
                </c:pt>
                <c:pt idx="2248">
                  <c:v>41760</c:v>
                </c:pt>
                <c:pt idx="2249">
                  <c:v>41767</c:v>
                </c:pt>
                <c:pt idx="2250">
                  <c:v>41774</c:v>
                </c:pt>
                <c:pt idx="2251">
                  <c:v>41781</c:v>
                </c:pt>
                <c:pt idx="2252">
                  <c:v>41788</c:v>
                </c:pt>
                <c:pt idx="2253">
                  <c:v>41795</c:v>
                </c:pt>
                <c:pt idx="2254">
                  <c:v>41802</c:v>
                </c:pt>
                <c:pt idx="2255">
                  <c:v>41809</c:v>
                </c:pt>
                <c:pt idx="2256">
                  <c:v>41816</c:v>
                </c:pt>
                <c:pt idx="2257">
                  <c:v>41823</c:v>
                </c:pt>
                <c:pt idx="2258">
                  <c:v>41830</c:v>
                </c:pt>
                <c:pt idx="2259">
                  <c:v>41837</c:v>
                </c:pt>
                <c:pt idx="2260">
                  <c:v>41844</c:v>
                </c:pt>
                <c:pt idx="2261">
                  <c:v>41851</c:v>
                </c:pt>
                <c:pt idx="2262">
                  <c:v>41858</c:v>
                </c:pt>
                <c:pt idx="2263">
                  <c:v>41865</c:v>
                </c:pt>
                <c:pt idx="2264">
                  <c:v>41872</c:v>
                </c:pt>
                <c:pt idx="2265">
                  <c:v>41879</c:v>
                </c:pt>
                <c:pt idx="2266">
                  <c:v>41886</c:v>
                </c:pt>
                <c:pt idx="2267">
                  <c:v>41893</c:v>
                </c:pt>
                <c:pt idx="2268">
                  <c:v>41900</c:v>
                </c:pt>
                <c:pt idx="2269">
                  <c:v>41907</c:v>
                </c:pt>
                <c:pt idx="2270">
                  <c:v>41914</c:v>
                </c:pt>
                <c:pt idx="2271">
                  <c:v>41921</c:v>
                </c:pt>
                <c:pt idx="2272">
                  <c:v>41928</c:v>
                </c:pt>
                <c:pt idx="2273">
                  <c:v>41935</c:v>
                </c:pt>
                <c:pt idx="2274">
                  <c:v>41942</c:v>
                </c:pt>
                <c:pt idx="2275">
                  <c:v>41949</c:v>
                </c:pt>
                <c:pt idx="2276">
                  <c:v>41956</c:v>
                </c:pt>
                <c:pt idx="2277">
                  <c:v>41963</c:v>
                </c:pt>
                <c:pt idx="2278">
                  <c:v>41969</c:v>
                </c:pt>
                <c:pt idx="2279">
                  <c:v>41977</c:v>
                </c:pt>
                <c:pt idx="2280">
                  <c:v>41984</c:v>
                </c:pt>
                <c:pt idx="2281">
                  <c:v>41991</c:v>
                </c:pt>
                <c:pt idx="2282">
                  <c:v>41997</c:v>
                </c:pt>
                <c:pt idx="2283">
                  <c:v>42004</c:v>
                </c:pt>
                <c:pt idx="2284">
                  <c:v>42012</c:v>
                </c:pt>
                <c:pt idx="2285">
                  <c:v>42019</c:v>
                </c:pt>
                <c:pt idx="2286">
                  <c:v>42026</c:v>
                </c:pt>
                <c:pt idx="2287">
                  <c:v>42033</c:v>
                </c:pt>
                <c:pt idx="2288">
                  <c:v>42040</c:v>
                </c:pt>
                <c:pt idx="2289">
                  <c:v>42047</c:v>
                </c:pt>
                <c:pt idx="2290">
                  <c:v>42054</c:v>
                </c:pt>
                <c:pt idx="2291">
                  <c:v>42061</c:v>
                </c:pt>
                <c:pt idx="2292">
                  <c:v>42068</c:v>
                </c:pt>
                <c:pt idx="2293">
                  <c:v>42075</c:v>
                </c:pt>
                <c:pt idx="2294">
                  <c:v>42082</c:v>
                </c:pt>
                <c:pt idx="2295">
                  <c:v>42089</c:v>
                </c:pt>
                <c:pt idx="2296">
                  <c:v>42096</c:v>
                </c:pt>
                <c:pt idx="2297">
                  <c:v>42103</c:v>
                </c:pt>
                <c:pt idx="2298">
                  <c:v>42110</c:v>
                </c:pt>
                <c:pt idx="2299">
                  <c:v>42117</c:v>
                </c:pt>
                <c:pt idx="2300">
                  <c:v>42124</c:v>
                </c:pt>
                <c:pt idx="2301">
                  <c:v>42131</c:v>
                </c:pt>
                <c:pt idx="2302">
                  <c:v>42138</c:v>
                </c:pt>
                <c:pt idx="2303">
                  <c:v>42145</c:v>
                </c:pt>
                <c:pt idx="2304">
                  <c:v>42152</c:v>
                </c:pt>
                <c:pt idx="2305">
                  <c:v>42159</c:v>
                </c:pt>
                <c:pt idx="2306">
                  <c:v>42166</c:v>
                </c:pt>
                <c:pt idx="2307">
                  <c:v>42173</c:v>
                </c:pt>
                <c:pt idx="2308">
                  <c:v>42180</c:v>
                </c:pt>
                <c:pt idx="2309">
                  <c:v>42187</c:v>
                </c:pt>
                <c:pt idx="2310">
                  <c:v>42194</c:v>
                </c:pt>
                <c:pt idx="2311">
                  <c:v>42201</c:v>
                </c:pt>
                <c:pt idx="2312">
                  <c:v>42208</c:v>
                </c:pt>
                <c:pt idx="2313">
                  <c:v>42215</c:v>
                </c:pt>
                <c:pt idx="2314">
                  <c:v>42222</c:v>
                </c:pt>
                <c:pt idx="2315">
                  <c:v>42229</c:v>
                </c:pt>
                <c:pt idx="2316">
                  <c:v>42236</c:v>
                </c:pt>
                <c:pt idx="2317">
                  <c:v>42243</c:v>
                </c:pt>
                <c:pt idx="2318">
                  <c:v>42250</c:v>
                </c:pt>
                <c:pt idx="2319">
                  <c:v>42257</c:v>
                </c:pt>
                <c:pt idx="2320">
                  <c:v>42264</c:v>
                </c:pt>
                <c:pt idx="2321">
                  <c:v>42271</c:v>
                </c:pt>
                <c:pt idx="2322">
                  <c:v>42278</c:v>
                </c:pt>
                <c:pt idx="2323">
                  <c:v>42285</c:v>
                </c:pt>
                <c:pt idx="2324">
                  <c:v>42292</c:v>
                </c:pt>
                <c:pt idx="2325">
                  <c:v>42299</c:v>
                </c:pt>
                <c:pt idx="2326">
                  <c:v>42306</c:v>
                </c:pt>
                <c:pt idx="2327">
                  <c:v>42313</c:v>
                </c:pt>
                <c:pt idx="2328">
                  <c:v>42320</c:v>
                </c:pt>
                <c:pt idx="2329">
                  <c:v>42327</c:v>
                </c:pt>
                <c:pt idx="2330">
                  <c:v>42333</c:v>
                </c:pt>
                <c:pt idx="2331">
                  <c:v>42341</c:v>
                </c:pt>
                <c:pt idx="2332">
                  <c:v>42348</c:v>
                </c:pt>
                <c:pt idx="2333">
                  <c:v>42355</c:v>
                </c:pt>
                <c:pt idx="2334">
                  <c:v>42362</c:v>
                </c:pt>
                <c:pt idx="2335">
                  <c:v>42369</c:v>
                </c:pt>
                <c:pt idx="2336">
                  <c:v>42376</c:v>
                </c:pt>
                <c:pt idx="2337">
                  <c:v>42383</c:v>
                </c:pt>
                <c:pt idx="2338">
                  <c:v>42390</c:v>
                </c:pt>
                <c:pt idx="2339">
                  <c:v>42397</c:v>
                </c:pt>
                <c:pt idx="2340">
                  <c:v>42404</c:v>
                </c:pt>
                <c:pt idx="2341">
                  <c:v>42411</c:v>
                </c:pt>
                <c:pt idx="2342">
                  <c:v>42418</c:v>
                </c:pt>
                <c:pt idx="2343">
                  <c:v>42425</c:v>
                </c:pt>
                <c:pt idx="2344">
                  <c:v>42432</c:v>
                </c:pt>
                <c:pt idx="2345">
                  <c:v>42439</c:v>
                </c:pt>
                <c:pt idx="2346">
                  <c:v>42446</c:v>
                </c:pt>
                <c:pt idx="2347">
                  <c:v>42453</c:v>
                </c:pt>
                <c:pt idx="2348">
                  <c:v>42460</c:v>
                </c:pt>
                <c:pt idx="2349">
                  <c:v>42467</c:v>
                </c:pt>
                <c:pt idx="2350">
                  <c:v>42474</c:v>
                </c:pt>
                <c:pt idx="2351">
                  <c:v>42481</c:v>
                </c:pt>
                <c:pt idx="2352">
                  <c:v>42488</c:v>
                </c:pt>
                <c:pt idx="2353">
                  <c:v>42495</c:v>
                </c:pt>
                <c:pt idx="2354">
                  <c:v>42502</c:v>
                </c:pt>
                <c:pt idx="2355">
                  <c:v>42509</c:v>
                </c:pt>
                <c:pt idx="2356">
                  <c:v>42516</c:v>
                </c:pt>
                <c:pt idx="2357">
                  <c:v>42523</c:v>
                </c:pt>
                <c:pt idx="2358">
                  <c:v>42530</c:v>
                </c:pt>
                <c:pt idx="2359">
                  <c:v>42537</c:v>
                </c:pt>
                <c:pt idx="2360">
                  <c:v>42544</c:v>
                </c:pt>
                <c:pt idx="2361">
                  <c:v>42551</c:v>
                </c:pt>
                <c:pt idx="2362">
                  <c:v>42558</c:v>
                </c:pt>
                <c:pt idx="2363">
                  <c:v>42565</c:v>
                </c:pt>
                <c:pt idx="2364">
                  <c:v>42572</c:v>
                </c:pt>
                <c:pt idx="2365">
                  <c:v>42579</c:v>
                </c:pt>
                <c:pt idx="2366">
                  <c:v>42586</c:v>
                </c:pt>
                <c:pt idx="2367">
                  <c:v>42593</c:v>
                </c:pt>
                <c:pt idx="2368">
                  <c:v>42600</c:v>
                </c:pt>
                <c:pt idx="2369">
                  <c:v>42607</c:v>
                </c:pt>
                <c:pt idx="2370">
                  <c:v>42614</c:v>
                </c:pt>
                <c:pt idx="2371">
                  <c:v>42621</c:v>
                </c:pt>
                <c:pt idx="2372">
                  <c:v>42628</c:v>
                </c:pt>
                <c:pt idx="2373">
                  <c:v>42635</c:v>
                </c:pt>
                <c:pt idx="2374">
                  <c:v>42642</c:v>
                </c:pt>
                <c:pt idx="2375">
                  <c:v>42649</c:v>
                </c:pt>
                <c:pt idx="2376">
                  <c:v>42656</c:v>
                </c:pt>
                <c:pt idx="2377">
                  <c:v>42663</c:v>
                </c:pt>
                <c:pt idx="2378">
                  <c:v>42670</c:v>
                </c:pt>
                <c:pt idx="2379">
                  <c:v>42677</c:v>
                </c:pt>
                <c:pt idx="2380">
                  <c:v>42684</c:v>
                </c:pt>
                <c:pt idx="2381">
                  <c:v>42691</c:v>
                </c:pt>
                <c:pt idx="2382">
                  <c:v>42697</c:v>
                </c:pt>
                <c:pt idx="2383">
                  <c:v>42705</c:v>
                </c:pt>
                <c:pt idx="2384">
                  <c:v>42712</c:v>
                </c:pt>
                <c:pt idx="2385">
                  <c:v>42719</c:v>
                </c:pt>
                <c:pt idx="2386">
                  <c:v>42726</c:v>
                </c:pt>
                <c:pt idx="2387">
                  <c:v>42733</c:v>
                </c:pt>
                <c:pt idx="2388">
                  <c:v>42740</c:v>
                </c:pt>
                <c:pt idx="2389">
                  <c:v>42747</c:v>
                </c:pt>
                <c:pt idx="2390">
                  <c:v>42754</c:v>
                </c:pt>
                <c:pt idx="2391">
                  <c:v>42761</c:v>
                </c:pt>
                <c:pt idx="2392">
                  <c:v>42768</c:v>
                </c:pt>
                <c:pt idx="2393">
                  <c:v>42775</c:v>
                </c:pt>
                <c:pt idx="2394">
                  <c:v>42782</c:v>
                </c:pt>
                <c:pt idx="2395">
                  <c:v>42789</c:v>
                </c:pt>
                <c:pt idx="2396">
                  <c:v>42796</c:v>
                </c:pt>
                <c:pt idx="2397">
                  <c:v>42803</c:v>
                </c:pt>
                <c:pt idx="2398">
                  <c:v>42810</c:v>
                </c:pt>
                <c:pt idx="2399">
                  <c:v>42817</c:v>
                </c:pt>
                <c:pt idx="2400">
                  <c:v>42824</c:v>
                </c:pt>
                <c:pt idx="2401">
                  <c:v>42831</c:v>
                </c:pt>
                <c:pt idx="2402">
                  <c:v>42838</c:v>
                </c:pt>
                <c:pt idx="2403">
                  <c:v>42845</c:v>
                </c:pt>
                <c:pt idx="2404">
                  <c:v>42852</c:v>
                </c:pt>
                <c:pt idx="2405">
                  <c:v>42859</c:v>
                </c:pt>
                <c:pt idx="2406">
                  <c:v>42866</c:v>
                </c:pt>
                <c:pt idx="2407">
                  <c:v>42873</c:v>
                </c:pt>
                <c:pt idx="2408">
                  <c:v>42880</c:v>
                </c:pt>
                <c:pt idx="2409">
                  <c:v>42887</c:v>
                </c:pt>
                <c:pt idx="2410">
                  <c:v>42894</c:v>
                </c:pt>
                <c:pt idx="2411">
                  <c:v>42901</c:v>
                </c:pt>
                <c:pt idx="2412">
                  <c:v>42908</c:v>
                </c:pt>
                <c:pt idx="2413">
                  <c:v>42915</c:v>
                </c:pt>
                <c:pt idx="2414">
                  <c:v>42922</c:v>
                </c:pt>
                <c:pt idx="2415">
                  <c:v>42929</c:v>
                </c:pt>
                <c:pt idx="2416">
                  <c:v>42936</c:v>
                </c:pt>
                <c:pt idx="2417">
                  <c:v>42943</c:v>
                </c:pt>
                <c:pt idx="2418">
                  <c:v>42950</c:v>
                </c:pt>
                <c:pt idx="2419">
                  <c:v>42957</c:v>
                </c:pt>
                <c:pt idx="2420">
                  <c:v>42964</c:v>
                </c:pt>
                <c:pt idx="2421">
                  <c:v>42971</c:v>
                </c:pt>
                <c:pt idx="2422">
                  <c:v>42978</c:v>
                </c:pt>
                <c:pt idx="2423">
                  <c:v>42985</c:v>
                </c:pt>
                <c:pt idx="2424">
                  <c:v>42992</c:v>
                </c:pt>
                <c:pt idx="2425">
                  <c:v>42999</c:v>
                </c:pt>
                <c:pt idx="2426">
                  <c:v>43006</c:v>
                </c:pt>
                <c:pt idx="2427">
                  <c:v>43013</c:v>
                </c:pt>
                <c:pt idx="2428">
                  <c:v>43020</c:v>
                </c:pt>
                <c:pt idx="2429">
                  <c:v>43027</c:v>
                </c:pt>
                <c:pt idx="2430">
                  <c:v>43034</c:v>
                </c:pt>
                <c:pt idx="2431">
                  <c:v>43041</c:v>
                </c:pt>
                <c:pt idx="2432">
                  <c:v>43048</c:v>
                </c:pt>
                <c:pt idx="2433">
                  <c:v>43055</c:v>
                </c:pt>
                <c:pt idx="2434">
                  <c:v>43061</c:v>
                </c:pt>
                <c:pt idx="2435">
                  <c:v>43069</c:v>
                </c:pt>
                <c:pt idx="2436">
                  <c:v>43076</c:v>
                </c:pt>
                <c:pt idx="2437">
                  <c:v>43083</c:v>
                </c:pt>
                <c:pt idx="2438">
                  <c:v>43090</c:v>
                </c:pt>
                <c:pt idx="2439">
                  <c:v>43097</c:v>
                </c:pt>
                <c:pt idx="2440">
                  <c:v>43104</c:v>
                </c:pt>
                <c:pt idx="2441">
                  <c:v>43111</c:v>
                </c:pt>
                <c:pt idx="2442">
                  <c:v>43118</c:v>
                </c:pt>
                <c:pt idx="2443">
                  <c:v>43125</c:v>
                </c:pt>
                <c:pt idx="2444">
                  <c:v>43132</c:v>
                </c:pt>
                <c:pt idx="2445">
                  <c:v>43139</c:v>
                </c:pt>
                <c:pt idx="2446">
                  <c:v>43146</c:v>
                </c:pt>
                <c:pt idx="2447">
                  <c:v>43153</c:v>
                </c:pt>
                <c:pt idx="2448">
                  <c:v>43160</c:v>
                </c:pt>
                <c:pt idx="2449">
                  <c:v>43167</c:v>
                </c:pt>
                <c:pt idx="2450">
                  <c:v>43174</c:v>
                </c:pt>
                <c:pt idx="2451">
                  <c:v>43181</c:v>
                </c:pt>
                <c:pt idx="2452">
                  <c:v>43188</c:v>
                </c:pt>
                <c:pt idx="2453">
                  <c:v>43195</c:v>
                </c:pt>
                <c:pt idx="2454">
                  <c:v>43202</c:v>
                </c:pt>
                <c:pt idx="2455">
                  <c:v>43209</c:v>
                </c:pt>
                <c:pt idx="2456">
                  <c:v>43216</c:v>
                </c:pt>
                <c:pt idx="2457">
                  <c:v>43223</c:v>
                </c:pt>
                <c:pt idx="2458">
                  <c:v>43230</c:v>
                </c:pt>
                <c:pt idx="2459">
                  <c:v>43237</c:v>
                </c:pt>
                <c:pt idx="2460">
                  <c:v>43244</c:v>
                </c:pt>
                <c:pt idx="2461">
                  <c:v>43251</c:v>
                </c:pt>
                <c:pt idx="2462">
                  <c:v>43258</c:v>
                </c:pt>
                <c:pt idx="2463">
                  <c:v>43265</c:v>
                </c:pt>
                <c:pt idx="2464">
                  <c:v>43272</c:v>
                </c:pt>
                <c:pt idx="2465">
                  <c:v>43279</c:v>
                </c:pt>
                <c:pt idx="2466">
                  <c:v>43286</c:v>
                </c:pt>
                <c:pt idx="2467">
                  <c:v>43293</c:v>
                </c:pt>
                <c:pt idx="2468">
                  <c:v>43300</c:v>
                </c:pt>
                <c:pt idx="2469">
                  <c:v>43307</c:v>
                </c:pt>
                <c:pt idx="2470">
                  <c:v>43314</c:v>
                </c:pt>
                <c:pt idx="2471">
                  <c:v>43321</c:v>
                </c:pt>
                <c:pt idx="2472">
                  <c:v>43328</c:v>
                </c:pt>
                <c:pt idx="2473">
                  <c:v>43335</c:v>
                </c:pt>
                <c:pt idx="2474">
                  <c:v>43342</c:v>
                </c:pt>
                <c:pt idx="2475">
                  <c:v>43349</c:v>
                </c:pt>
                <c:pt idx="2476">
                  <c:v>43356</c:v>
                </c:pt>
                <c:pt idx="2477">
                  <c:v>43363</c:v>
                </c:pt>
                <c:pt idx="2478">
                  <c:v>43370</c:v>
                </c:pt>
                <c:pt idx="2479">
                  <c:v>43377</c:v>
                </c:pt>
                <c:pt idx="2480">
                  <c:v>43384</c:v>
                </c:pt>
                <c:pt idx="2481">
                  <c:v>43391</c:v>
                </c:pt>
                <c:pt idx="2482">
                  <c:v>43398</c:v>
                </c:pt>
                <c:pt idx="2483">
                  <c:v>43405</c:v>
                </c:pt>
                <c:pt idx="2484">
                  <c:v>43412</c:v>
                </c:pt>
                <c:pt idx="2485">
                  <c:v>43419</c:v>
                </c:pt>
                <c:pt idx="2486">
                  <c:v>43425</c:v>
                </c:pt>
                <c:pt idx="2487">
                  <c:v>43433</c:v>
                </c:pt>
                <c:pt idx="2488">
                  <c:v>43440</c:v>
                </c:pt>
                <c:pt idx="2489">
                  <c:v>43447</c:v>
                </c:pt>
                <c:pt idx="2490">
                  <c:v>43454</c:v>
                </c:pt>
                <c:pt idx="2491">
                  <c:v>43461</c:v>
                </c:pt>
                <c:pt idx="2492">
                  <c:v>43468</c:v>
                </c:pt>
                <c:pt idx="2493">
                  <c:v>43475</c:v>
                </c:pt>
                <c:pt idx="2494">
                  <c:v>43482</c:v>
                </c:pt>
                <c:pt idx="2495">
                  <c:v>43489</c:v>
                </c:pt>
                <c:pt idx="2496">
                  <c:v>43496</c:v>
                </c:pt>
                <c:pt idx="2497">
                  <c:v>43503</c:v>
                </c:pt>
                <c:pt idx="2498">
                  <c:v>43510</c:v>
                </c:pt>
                <c:pt idx="2499">
                  <c:v>43517</c:v>
                </c:pt>
                <c:pt idx="2500">
                  <c:v>43524</c:v>
                </c:pt>
                <c:pt idx="2501">
                  <c:v>43531</c:v>
                </c:pt>
                <c:pt idx="2502">
                  <c:v>43538</c:v>
                </c:pt>
                <c:pt idx="2503">
                  <c:v>43545</c:v>
                </c:pt>
                <c:pt idx="2504">
                  <c:v>43552</c:v>
                </c:pt>
                <c:pt idx="2505">
                  <c:v>43559</c:v>
                </c:pt>
                <c:pt idx="2506">
                  <c:v>43566</c:v>
                </c:pt>
                <c:pt idx="2507">
                  <c:v>43573</c:v>
                </c:pt>
                <c:pt idx="2508">
                  <c:v>43580</c:v>
                </c:pt>
                <c:pt idx="2509">
                  <c:v>43587</c:v>
                </c:pt>
                <c:pt idx="2510">
                  <c:v>43594</c:v>
                </c:pt>
                <c:pt idx="2511">
                  <c:v>43601</c:v>
                </c:pt>
                <c:pt idx="2512">
                  <c:v>43608</c:v>
                </c:pt>
                <c:pt idx="2513">
                  <c:v>43615</c:v>
                </c:pt>
                <c:pt idx="2514">
                  <c:v>43622</c:v>
                </c:pt>
                <c:pt idx="2515">
                  <c:v>43629</c:v>
                </c:pt>
                <c:pt idx="2516">
                  <c:v>43636</c:v>
                </c:pt>
                <c:pt idx="2517">
                  <c:v>43643</c:v>
                </c:pt>
                <c:pt idx="2518">
                  <c:v>43649</c:v>
                </c:pt>
                <c:pt idx="2519">
                  <c:v>43657</c:v>
                </c:pt>
                <c:pt idx="2520">
                  <c:v>43664</c:v>
                </c:pt>
                <c:pt idx="2521">
                  <c:v>43671</c:v>
                </c:pt>
                <c:pt idx="2522">
                  <c:v>43678</c:v>
                </c:pt>
                <c:pt idx="2523">
                  <c:v>43685</c:v>
                </c:pt>
                <c:pt idx="2524">
                  <c:v>43692</c:v>
                </c:pt>
                <c:pt idx="2525">
                  <c:v>43699</c:v>
                </c:pt>
                <c:pt idx="2526">
                  <c:v>43706</c:v>
                </c:pt>
                <c:pt idx="2527">
                  <c:v>43713</c:v>
                </c:pt>
                <c:pt idx="2528">
                  <c:v>43720</c:v>
                </c:pt>
                <c:pt idx="2529">
                  <c:v>43727</c:v>
                </c:pt>
                <c:pt idx="2530">
                  <c:v>43734</c:v>
                </c:pt>
                <c:pt idx="2531">
                  <c:v>43741</c:v>
                </c:pt>
                <c:pt idx="2532">
                  <c:v>43748</c:v>
                </c:pt>
                <c:pt idx="2533">
                  <c:v>43755</c:v>
                </c:pt>
                <c:pt idx="2534">
                  <c:v>43762</c:v>
                </c:pt>
                <c:pt idx="2535">
                  <c:v>43769</c:v>
                </c:pt>
                <c:pt idx="2536">
                  <c:v>43776</c:v>
                </c:pt>
                <c:pt idx="2537">
                  <c:v>43783</c:v>
                </c:pt>
                <c:pt idx="2538">
                  <c:v>43790</c:v>
                </c:pt>
                <c:pt idx="2539">
                  <c:v>43796</c:v>
                </c:pt>
                <c:pt idx="2540">
                  <c:v>43804</c:v>
                </c:pt>
                <c:pt idx="2541">
                  <c:v>43811</c:v>
                </c:pt>
                <c:pt idx="2542">
                  <c:v>43818</c:v>
                </c:pt>
                <c:pt idx="2543">
                  <c:v>43825</c:v>
                </c:pt>
                <c:pt idx="2544">
                  <c:v>43832</c:v>
                </c:pt>
                <c:pt idx="2545">
                  <c:v>43839</c:v>
                </c:pt>
                <c:pt idx="2546">
                  <c:v>43846</c:v>
                </c:pt>
                <c:pt idx="2547">
                  <c:v>43853</c:v>
                </c:pt>
                <c:pt idx="2548">
                  <c:v>43860</c:v>
                </c:pt>
                <c:pt idx="2549">
                  <c:v>43867</c:v>
                </c:pt>
                <c:pt idx="2550">
                  <c:v>43874</c:v>
                </c:pt>
                <c:pt idx="2551">
                  <c:v>43881</c:v>
                </c:pt>
                <c:pt idx="2552">
                  <c:v>43888</c:v>
                </c:pt>
                <c:pt idx="2553">
                  <c:v>43895</c:v>
                </c:pt>
                <c:pt idx="2554">
                  <c:v>43902</c:v>
                </c:pt>
                <c:pt idx="2555">
                  <c:v>43909</c:v>
                </c:pt>
                <c:pt idx="2556">
                  <c:v>43916</c:v>
                </c:pt>
                <c:pt idx="2557">
                  <c:v>43923</c:v>
                </c:pt>
                <c:pt idx="2558">
                  <c:v>43930</c:v>
                </c:pt>
                <c:pt idx="2559">
                  <c:v>43937</c:v>
                </c:pt>
                <c:pt idx="2560">
                  <c:v>43944</c:v>
                </c:pt>
                <c:pt idx="2561">
                  <c:v>43951</c:v>
                </c:pt>
                <c:pt idx="2562">
                  <c:v>43958</c:v>
                </c:pt>
                <c:pt idx="2563">
                  <c:v>43965</c:v>
                </c:pt>
                <c:pt idx="2564">
                  <c:v>43972</c:v>
                </c:pt>
                <c:pt idx="2565">
                  <c:v>43979</c:v>
                </c:pt>
                <c:pt idx="2566">
                  <c:v>43986</c:v>
                </c:pt>
                <c:pt idx="2567">
                  <c:v>43993</c:v>
                </c:pt>
                <c:pt idx="2568">
                  <c:v>44000</c:v>
                </c:pt>
                <c:pt idx="2569">
                  <c:v>44007</c:v>
                </c:pt>
                <c:pt idx="2570">
                  <c:v>44014</c:v>
                </c:pt>
                <c:pt idx="2571">
                  <c:v>44021</c:v>
                </c:pt>
                <c:pt idx="2572">
                  <c:v>44028</c:v>
                </c:pt>
                <c:pt idx="2573">
                  <c:v>44035</c:v>
                </c:pt>
                <c:pt idx="2574">
                  <c:v>44042</c:v>
                </c:pt>
                <c:pt idx="2575">
                  <c:v>44049</c:v>
                </c:pt>
                <c:pt idx="2576">
                  <c:v>44056</c:v>
                </c:pt>
                <c:pt idx="2577">
                  <c:v>44063</c:v>
                </c:pt>
                <c:pt idx="2578">
                  <c:v>44070</c:v>
                </c:pt>
                <c:pt idx="2579">
                  <c:v>44077</c:v>
                </c:pt>
                <c:pt idx="2580">
                  <c:v>44084</c:v>
                </c:pt>
                <c:pt idx="2581">
                  <c:v>44091</c:v>
                </c:pt>
                <c:pt idx="2582">
                  <c:v>44098</c:v>
                </c:pt>
                <c:pt idx="2583">
                  <c:v>44105</c:v>
                </c:pt>
                <c:pt idx="2584">
                  <c:v>44112</c:v>
                </c:pt>
                <c:pt idx="2585">
                  <c:v>44119</c:v>
                </c:pt>
                <c:pt idx="2586">
                  <c:v>44126</c:v>
                </c:pt>
                <c:pt idx="2587">
                  <c:v>44133</c:v>
                </c:pt>
                <c:pt idx="2588">
                  <c:v>44140</c:v>
                </c:pt>
                <c:pt idx="2589">
                  <c:v>44147</c:v>
                </c:pt>
                <c:pt idx="2590">
                  <c:v>44154</c:v>
                </c:pt>
                <c:pt idx="2591">
                  <c:v>44160</c:v>
                </c:pt>
                <c:pt idx="2592">
                  <c:v>44168</c:v>
                </c:pt>
                <c:pt idx="2593">
                  <c:v>44175</c:v>
                </c:pt>
                <c:pt idx="2594">
                  <c:v>44182</c:v>
                </c:pt>
                <c:pt idx="2595">
                  <c:v>44189</c:v>
                </c:pt>
                <c:pt idx="2596">
                  <c:v>44196</c:v>
                </c:pt>
                <c:pt idx="2597">
                  <c:v>44203</c:v>
                </c:pt>
                <c:pt idx="2598">
                  <c:v>44210</c:v>
                </c:pt>
                <c:pt idx="2599">
                  <c:v>44217</c:v>
                </c:pt>
                <c:pt idx="2600">
                  <c:v>44224</c:v>
                </c:pt>
                <c:pt idx="2601">
                  <c:v>44231</c:v>
                </c:pt>
                <c:pt idx="2602">
                  <c:v>44238</c:v>
                </c:pt>
                <c:pt idx="2603">
                  <c:v>44245</c:v>
                </c:pt>
                <c:pt idx="2604">
                  <c:v>44252</c:v>
                </c:pt>
                <c:pt idx="2605">
                  <c:v>44259</c:v>
                </c:pt>
                <c:pt idx="2606">
                  <c:v>44266</c:v>
                </c:pt>
                <c:pt idx="2607">
                  <c:v>44273</c:v>
                </c:pt>
                <c:pt idx="2608">
                  <c:v>44280</c:v>
                </c:pt>
                <c:pt idx="2609">
                  <c:v>44287</c:v>
                </c:pt>
                <c:pt idx="2610">
                  <c:v>44294</c:v>
                </c:pt>
                <c:pt idx="2611">
                  <c:v>44301</c:v>
                </c:pt>
                <c:pt idx="2612">
                  <c:v>44308</c:v>
                </c:pt>
                <c:pt idx="2613">
                  <c:v>44315</c:v>
                </c:pt>
                <c:pt idx="2614">
                  <c:v>44322</c:v>
                </c:pt>
                <c:pt idx="2615">
                  <c:v>44329</c:v>
                </c:pt>
                <c:pt idx="2616">
                  <c:v>44336</c:v>
                </c:pt>
                <c:pt idx="2617">
                  <c:v>44343</c:v>
                </c:pt>
                <c:pt idx="2618">
                  <c:v>44350</c:v>
                </c:pt>
                <c:pt idx="2619">
                  <c:v>44357</c:v>
                </c:pt>
                <c:pt idx="2620">
                  <c:v>44364</c:v>
                </c:pt>
                <c:pt idx="2621">
                  <c:v>44371</c:v>
                </c:pt>
                <c:pt idx="2622">
                  <c:v>44378</c:v>
                </c:pt>
                <c:pt idx="2623">
                  <c:v>44385</c:v>
                </c:pt>
                <c:pt idx="2624">
                  <c:v>44392</c:v>
                </c:pt>
                <c:pt idx="2625">
                  <c:v>44399</c:v>
                </c:pt>
                <c:pt idx="2626">
                  <c:v>44406</c:v>
                </c:pt>
                <c:pt idx="2627">
                  <c:v>44413</c:v>
                </c:pt>
                <c:pt idx="2628">
                  <c:v>44420</c:v>
                </c:pt>
                <c:pt idx="2629">
                  <c:v>44427</c:v>
                </c:pt>
                <c:pt idx="2630">
                  <c:v>44434</c:v>
                </c:pt>
                <c:pt idx="2631">
                  <c:v>44441</c:v>
                </c:pt>
                <c:pt idx="2632">
                  <c:v>44448</c:v>
                </c:pt>
                <c:pt idx="2633">
                  <c:v>44455</c:v>
                </c:pt>
                <c:pt idx="2634">
                  <c:v>44462</c:v>
                </c:pt>
                <c:pt idx="2635">
                  <c:v>44469</c:v>
                </c:pt>
                <c:pt idx="2636">
                  <c:v>44476</c:v>
                </c:pt>
                <c:pt idx="2637">
                  <c:v>44483</c:v>
                </c:pt>
                <c:pt idx="2638">
                  <c:v>44490</c:v>
                </c:pt>
                <c:pt idx="2639">
                  <c:v>44497</c:v>
                </c:pt>
                <c:pt idx="2640">
                  <c:v>44504</c:v>
                </c:pt>
                <c:pt idx="2641">
                  <c:v>44510</c:v>
                </c:pt>
                <c:pt idx="2642">
                  <c:v>44518</c:v>
                </c:pt>
                <c:pt idx="2643">
                  <c:v>44524</c:v>
                </c:pt>
                <c:pt idx="2644">
                  <c:v>44532</c:v>
                </c:pt>
                <c:pt idx="2645">
                  <c:v>44539</c:v>
                </c:pt>
              </c:numCache>
            </c:numRef>
          </c:cat>
          <c:val>
            <c:numRef>
              <c:f>MORTGAGE30US!$B$2:$B$2647</c:f>
              <c:numCache>
                <c:formatCode>General</c:formatCode>
                <c:ptCount val="2646"/>
                <c:pt idx="0">
                  <c:v>7.33</c:v>
                </c:pt>
                <c:pt idx="1">
                  <c:v>7.31</c:v>
                </c:pt>
                <c:pt idx="2">
                  <c:v>7.31</c:v>
                </c:pt>
                <c:pt idx="3">
                  <c:v>7.31</c:v>
                </c:pt>
                <c:pt idx="4">
                  <c:v>7.29</c:v>
                </c:pt>
                <c:pt idx="5">
                  <c:v>7.38</c:v>
                </c:pt>
                <c:pt idx="6">
                  <c:v>7.42</c:v>
                </c:pt>
                <c:pt idx="7">
                  <c:v>7.44</c:v>
                </c:pt>
                <c:pt idx="8">
                  <c:v>7.46</c:v>
                </c:pt>
                <c:pt idx="9">
                  <c:v>7.52</c:v>
                </c:pt>
                <c:pt idx="10">
                  <c:v>7.52</c:v>
                </c:pt>
                <c:pt idx="11">
                  <c:v>7.54</c:v>
                </c:pt>
                <c:pt idx="12">
                  <c:v>7.54</c:v>
                </c:pt>
                <c:pt idx="13">
                  <c:v>7.54</c:v>
                </c:pt>
                <c:pt idx="14">
                  <c:v>7.54</c:v>
                </c:pt>
                <c:pt idx="15">
                  <c:v>7.6</c:v>
                </c:pt>
                <c:pt idx="16">
                  <c:v>7.65</c:v>
                </c:pt>
                <c:pt idx="17">
                  <c:v>7.69</c:v>
                </c:pt>
                <c:pt idx="18">
                  <c:v>7.66</c:v>
                </c:pt>
                <c:pt idx="19">
                  <c:v>7.73</c:v>
                </c:pt>
                <c:pt idx="20">
                  <c:v>7.71</c:v>
                </c:pt>
                <c:pt idx="21">
                  <c:v>7.69</c:v>
                </c:pt>
                <c:pt idx="22">
                  <c:v>7.71</c:v>
                </c:pt>
                <c:pt idx="23">
                  <c:v>7.67</c:v>
                </c:pt>
                <c:pt idx="24">
                  <c:v>7.7</c:v>
                </c:pt>
                <c:pt idx="25">
                  <c:v>7.67</c:v>
                </c:pt>
                <c:pt idx="26">
                  <c:v>7.67</c:v>
                </c:pt>
                <c:pt idx="27">
                  <c:v>7.63</c:v>
                </c:pt>
                <c:pt idx="28">
                  <c:v>7.63</c:v>
                </c:pt>
                <c:pt idx="29">
                  <c:v>7.58</c:v>
                </c:pt>
                <c:pt idx="30">
                  <c:v>7.63</c:v>
                </c:pt>
                <c:pt idx="31">
                  <c:v>7.59</c:v>
                </c:pt>
                <c:pt idx="32">
                  <c:v>7.56</c:v>
                </c:pt>
                <c:pt idx="33">
                  <c:v>7.54</c:v>
                </c:pt>
                <c:pt idx="34">
                  <c:v>7.51</c:v>
                </c:pt>
                <c:pt idx="35">
                  <c:v>7.49</c:v>
                </c:pt>
                <c:pt idx="36">
                  <c:v>7.47</c:v>
                </c:pt>
                <c:pt idx="37">
                  <c:v>7.48</c:v>
                </c:pt>
                <c:pt idx="38">
                  <c:v>7.48</c:v>
                </c:pt>
                <c:pt idx="39">
                  <c:v>7.48</c:v>
                </c:pt>
                <c:pt idx="40">
                  <c:v>7.46</c:v>
                </c:pt>
                <c:pt idx="41">
                  <c:v>7.46</c:v>
                </c:pt>
                <c:pt idx="42">
                  <c:v>7.43</c:v>
                </c:pt>
                <c:pt idx="43">
                  <c:v>7.4</c:v>
                </c:pt>
                <c:pt idx="44">
                  <c:v>7.35</c:v>
                </c:pt>
                <c:pt idx="45">
                  <c:v>7.33</c:v>
                </c:pt>
                <c:pt idx="46">
                  <c:v>7.31</c:v>
                </c:pt>
                <c:pt idx="47">
                  <c:v>7.31</c:v>
                </c:pt>
                <c:pt idx="48">
                  <c:v>7.32</c:v>
                </c:pt>
                <c:pt idx="49">
                  <c:v>7.32</c:v>
                </c:pt>
                <c:pt idx="50">
                  <c:v>7.31</c:v>
                </c:pt>
                <c:pt idx="51">
                  <c:v>7.31</c:v>
                </c:pt>
                <c:pt idx="52">
                  <c:v>7.23</c:v>
                </c:pt>
                <c:pt idx="53">
                  <c:v>7.25</c:v>
                </c:pt>
                <c:pt idx="54">
                  <c:v>7.29</c:v>
                </c:pt>
                <c:pt idx="55">
                  <c:v>7.29</c:v>
                </c:pt>
                <c:pt idx="56">
                  <c:v>7.33</c:v>
                </c:pt>
                <c:pt idx="57">
                  <c:v>7.33</c:v>
                </c:pt>
                <c:pt idx="58">
                  <c:v>7.38</c:v>
                </c:pt>
                <c:pt idx="59">
                  <c:v>7.38</c:v>
                </c:pt>
                <c:pt idx="60">
                  <c:v>7.4</c:v>
                </c:pt>
                <c:pt idx="61">
                  <c:v>7.36</c:v>
                </c:pt>
                <c:pt idx="62">
                  <c:v>7.38</c:v>
                </c:pt>
                <c:pt idx="63">
                  <c:v>7.38</c:v>
                </c:pt>
                <c:pt idx="64">
                  <c:v>7.36</c:v>
                </c:pt>
                <c:pt idx="65">
                  <c:v>7.38</c:v>
                </c:pt>
                <c:pt idx="66">
                  <c:v>7.38</c:v>
                </c:pt>
                <c:pt idx="67">
                  <c:v>7.4</c:v>
                </c:pt>
                <c:pt idx="68">
                  <c:v>7.4</c:v>
                </c:pt>
                <c:pt idx="69">
                  <c:v>7.4</c:v>
                </c:pt>
                <c:pt idx="70">
                  <c:v>7.35</c:v>
                </c:pt>
                <c:pt idx="71">
                  <c:v>7.41</c:v>
                </c:pt>
                <c:pt idx="72">
                  <c:v>7.42</c:v>
                </c:pt>
                <c:pt idx="73">
                  <c:v>7.42</c:v>
                </c:pt>
                <c:pt idx="74">
                  <c:v>7.42</c:v>
                </c:pt>
                <c:pt idx="75">
                  <c:v>7.42</c:v>
                </c:pt>
                <c:pt idx="76">
                  <c:v>7.42</c:v>
                </c:pt>
                <c:pt idx="77">
                  <c:v>7.41</c:v>
                </c:pt>
                <c:pt idx="78">
                  <c:v>7.43</c:v>
                </c:pt>
                <c:pt idx="79">
                  <c:v>7.41</c:v>
                </c:pt>
                <c:pt idx="80">
                  <c:v>7.41</c:v>
                </c:pt>
                <c:pt idx="81">
                  <c:v>7.44</c:v>
                </c:pt>
                <c:pt idx="82">
                  <c:v>7.42</c:v>
                </c:pt>
                <c:pt idx="83">
                  <c:v>7.43</c:v>
                </c:pt>
                <c:pt idx="84">
                  <c:v>7.42</c:v>
                </c:pt>
                <c:pt idx="85">
                  <c:v>7.42</c:v>
                </c:pt>
                <c:pt idx="86">
                  <c:v>7.44</c:v>
                </c:pt>
                <c:pt idx="87">
                  <c:v>7.45</c:v>
                </c:pt>
                <c:pt idx="88">
                  <c:v>7.43</c:v>
                </c:pt>
                <c:pt idx="89">
                  <c:v>7.43</c:v>
                </c:pt>
                <c:pt idx="90">
                  <c:v>7.45</c:v>
                </c:pt>
                <c:pt idx="91">
                  <c:v>7.45</c:v>
                </c:pt>
                <c:pt idx="92">
                  <c:v>7.44</c:v>
                </c:pt>
                <c:pt idx="93">
                  <c:v>7.44</c:v>
                </c:pt>
                <c:pt idx="94">
                  <c:v>7.44</c:v>
                </c:pt>
                <c:pt idx="95">
                  <c:v>7.43</c:v>
                </c:pt>
                <c:pt idx="96">
                  <c:v>7.43</c:v>
                </c:pt>
                <c:pt idx="97">
                  <c:v>7.43</c:v>
                </c:pt>
                <c:pt idx="98">
                  <c:v>7.45</c:v>
                </c:pt>
                <c:pt idx="99">
                  <c:v>7.45</c:v>
                </c:pt>
                <c:pt idx="100">
                  <c:v>7.45</c:v>
                </c:pt>
                <c:pt idx="101">
                  <c:v>7.45</c:v>
                </c:pt>
                <c:pt idx="102">
                  <c:v>7.45</c:v>
                </c:pt>
                <c:pt idx="103">
                  <c:v>7.45</c:v>
                </c:pt>
                <c:pt idx="104">
                  <c:v>7.49</c:v>
                </c:pt>
                <c:pt idx="105">
                  <c:v>7.51</c:v>
                </c:pt>
                <c:pt idx="106">
                  <c:v>7.54</c:v>
                </c:pt>
                <c:pt idx="107">
                  <c:v>7.56</c:v>
                </c:pt>
                <c:pt idx="108">
                  <c:v>7.56</c:v>
                </c:pt>
                <c:pt idx="109">
                  <c:v>7.58</c:v>
                </c:pt>
                <c:pt idx="110">
                  <c:v>7.64</c:v>
                </c:pt>
                <c:pt idx="111">
                  <c:v>7.69</c:v>
                </c:pt>
                <c:pt idx="112">
                  <c:v>7.7</c:v>
                </c:pt>
                <c:pt idx="113">
                  <c:v>7.7</c:v>
                </c:pt>
                <c:pt idx="114">
                  <c:v>7.73</c:v>
                </c:pt>
                <c:pt idx="115">
                  <c:v>7.73</c:v>
                </c:pt>
                <c:pt idx="116">
                  <c:v>7.75</c:v>
                </c:pt>
                <c:pt idx="117">
                  <c:v>7.76</c:v>
                </c:pt>
                <c:pt idx="118">
                  <c:v>7.89</c:v>
                </c:pt>
                <c:pt idx="119">
                  <c:v>8.01</c:v>
                </c:pt>
                <c:pt idx="120">
                  <c:v>8.1199999999999992</c:v>
                </c:pt>
                <c:pt idx="121">
                  <c:v>8.18</c:v>
                </c:pt>
                <c:pt idx="122">
                  <c:v>8.26</c:v>
                </c:pt>
                <c:pt idx="123">
                  <c:v>8.4</c:v>
                </c:pt>
                <c:pt idx="124">
                  <c:v>8.5500000000000007</c:v>
                </c:pt>
                <c:pt idx="125">
                  <c:v>8.61</c:v>
                </c:pt>
                <c:pt idx="126">
                  <c:v>8.66</c:v>
                </c:pt>
                <c:pt idx="127">
                  <c:v>8.77</c:v>
                </c:pt>
                <c:pt idx="128">
                  <c:v>8.81</c:v>
                </c:pt>
                <c:pt idx="129">
                  <c:v>8.83</c:v>
                </c:pt>
                <c:pt idx="130">
                  <c:v>8.85</c:v>
                </c:pt>
                <c:pt idx="131">
                  <c:v>8.82</c:v>
                </c:pt>
                <c:pt idx="132">
                  <c:v>8.83</c:v>
                </c:pt>
                <c:pt idx="133">
                  <c:v>8.75</c:v>
                </c:pt>
                <c:pt idx="134">
                  <c:v>8.68</c:v>
                </c:pt>
                <c:pt idx="135">
                  <c:v>8.6199999999999992</c:v>
                </c:pt>
                <c:pt idx="136">
                  <c:v>8.59</c:v>
                </c:pt>
                <c:pt idx="137">
                  <c:v>8.58</c:v>
                </c:pt>
                <c:pt idx="138">
                  <c:v>8.57</c:v>
                </c:pt>
                <c:pt idx="139">
                  <c:v>8.5500000000000007</c:v>
                </c:pt>
                <c:pt idx="140">
                  <c:v>8.5299999999999994</c:v>
                </c:pt>
                <c:pt idx="141">
                  <c:v>8.5299999999999994</c:v>
                </c:pt>
                <c:pt idx="142">
                  <c:v>8.5299999999999994</c:v>
                </c:pt>
                <c:pt idx="143">
                  <c:v>8.56</c:v>
                </c:pt>
                <c:pt idx="144">
                  <c:v>8.56</c:v>
                </c:pt>
                <c:pt idx="145">
                  <c:v>8.5299999999999994</c:v>
                </c:pt>
                <c:pt idx="146">
                  <c:v>8.5500000000000007</c:v>
                </c:pt>
                <c:pt idx="147">
                  <c:v>8.52</c:v>
                </c:pt>
                <c:pt idx="148">
                  <c:v>8.48</c:v>
                </c:pt>
                <c:pt idx="149">
                  <c:v>8.4600000000000009</c:v>
                </c:pt>
                <c:pt idx="150">
                  <c:v>8.4600000000000009</c:v>
                </c:pt>
                <c:pt idx="151">
                  <c:v>8.42</c:v>
                </c:pt>
                <c:pt idx="152">
                  <c:v>8.41</c:v>
                </c:pt>
                <c:pt idx="153">
                  <c:v>8.41</c:v>
                </c:pt>
                <c:pt idx="154">
                  <c:v>8.4</c:v>
                </c:pt>
                <c:pt idx="155">
                  <c:v>8.4</c:v>
                </c:pt>
                <c:pt idx="156">
                  <c:v>8.41</c:v>
                </c:pt>
                <c:pt idx="157">
                  <c:v>8.44</c:v>
                </c:pt>
                <c:pt idx="158">
                  <c:v>8.5299999999999994</c:v>
                </c:pt>
                <c:pt idx="159">
                  <c:v>8.6300000000000008</c:v>
                </c:pt>
                <c:pt idx="160">
                  <c:v>8.73</c:v>
                </c:pt>
                <c:pt idx="161">
                  <c:v>8.8699999999999992</c:v>
                </c:pt>
                <c:pt idx="162">
                  <c:v>8.98</c:v>
                </c:pt>
                <c:pt idx="163">
                  <c:v>8.9700000000000006</c:v>
                </c:pt>
                <c:pt idx="164">
                  <c:v>9.01</c:v>
                </c:pt>
                <c:pt idx="165">
                  <c:v>9.0299999999999994</c:v>
                </c:pt>
                <c:pt idx="166">
                  <c:v>9.06</c:v>
                </c:pt>
                <c:pt idx="167">
                  <c:v>9.11</c:v>
                </c:pt>
                <c:pt idx="168">
                  <c:v>9.07</c:v>
                </c:pt>
                <c:pt idx="169">
                  <c:v>9.1</c:v>
                </c:pt>
                <c:pt idx="170">
                  <c:v>9.14</c:v>
                </c:pt>
                <c:pt idx="171">
                  <c:v>9.19</c:v>
                </c:pt>
                <c:pt idx="172">
                  <c:v>9.3699999999999992</c:v>
                </c:pt>
                <c:pt idx="173">
                  <c:v>9.42</c:v>
                </c:pt>
                <c:pt idx="174">
                  <c:v>9.4700000000000006</c:v>
                </c:pt>
                <c:pt idx="175">
                  <c:v>9.5</c:v>
                </c:pt>
                <c:pt idx="176">
                  <c:v>9.6</c:v>
                </c:pt>
                <c:pt idx="177">
                  <c:v>9.6199999999999992</c:v>
                </c:pt>
                <c:pt idx="178">
                  <c:v>9.74</c:v>
                </c:pt>
                <c:pt idx="179">
                  <c:v>9.8800000000000008</c:v>
                </c:pt>
                <c:pt idx="180">
                  <c:v>9.92</c:v>
                </c:pt>
                <c:pt idx="181">
                  <c:v>10</c:v>
                </c:pt>
                <c:pt idx="182">
                  <c:v>10.029999999999999</c:v>
                </c:pt>
                <c:pt idx="183">
                  <c:v>10.02</c:v>
                </c:pt>
                <c:pt idx="184">
                  <c:v>9.9600000000000009</c:v>
                </c:pt>
                <c:pt idx="185">
                  <c:v>9.99</c:v>
                </c:pt>
                <c:pt idx="186">
                  <c:v>9.94</c:v>
                </c:pt>
                <c:pt idx="187">
                  <c:v>9.8699999999999992</c:v>
                </c:pt>
                <c:pt idx="188">
                  <c:v>9.81</c:v>
                </c:pt>
                <c:pt idx="189">
                  <c:v>9.81</c:v>
                </c:pt>
                <c:pt idx="190">
                  <c:v>9.73</c:v>
                </c:pt>
                <c:pt idx="191">
                  <c:v>9.7200000000000006</c:v>
                </c:pt>
                <c:pt idx="192">
                  <c:v>9.69</c:v>
                </c:pt>
                <c:pt idx="193">
                  <c:v>9.6300000000000008</c:v>
                </c:pt>
                <c:pt idx="194">
                  <c:v>9.58</c:v>
                </c:pt>
                <c:pt idx="195">
                  <c:v>9.56</c:v>
                </c:pt>
                <c:pt idx="196">
                  <c:v>9.6</c:v>
                </c:pt>
                <c:pt idx="197">
                  <c:v>9.49</c:v>
                </c:pt>
                <c:pt idx="198">
                  <c:v>9.43</c:v>
                </c:pt>
                <c:pt idx="199">
                  <c:v>9.35</c:v>
                </c:pt>
                <c:pt idx="200">
                  <c:v>9.2899999999999991</c:v>
                </c:pt>
                <c:pt idx="201">
                  <c:v>9.1999999999999993</c:v>
                </c:pt>
                <c:pt idx="202">
                  <c:v>9.1300000000000008</c:v>
                </c:pt>
                <c:pt idx="203">
                  <c:v>9.07</c:v>
                </c:pt>
                <c:pt idx="204">
                  <c:v>9.02</c:v>
                </c:pt>
                <c:pt idx="205">
                  <c:v>9</c:v>
                </c:pt>
                <c:pt idx="206">
                  <c:v>8.89</c:v>
                </c:pt>
                <c:pt idx="207">
                  <c:v>8.86</c:v>
                </c:pt>
                <c:pt idx="208">
                  <c:v>8.86</c:v>
                </c:pt>
                <c:pt idx="209">
                  <c:v>8.83</c:v>
                </c:pt>
                <c:pt idx="210">
                  <c:v>8.81</c:v>
                </c:pt>
                <c:pt idx="211">
                  <c:v>8.8000000000000007</c:v>
                </c:pt>
                <c:pt idx="212">
                  <c:v>8.84</c:v>
                </c:pt>
                <c:pt idx="213">
                  <c:v>8.92</c:v>
                </c:pt>
                <c:pt idx="214">
                  <c:v>8.8800000000000008</c:v>
                </c:pt>
                <c:pt idx="215">
                  <c:v>8.92</c:v>
                </c:pt>
                <c:pt idx="216">
                  <c:v>8.92</c:v>
                </c:pt>
                <c:pt idx="217">
                  <c:v>8.89</c:v>
                </c:pt>
                <c:pt idx="218">
                  <c:v>8.89</c:v>
                </c:pt>
                <c:pt idx="219">
                  <c:v>8.9</c:v>
                </c:pt>
                <c:pt idx="220">
                  <c:v>8.8800000000000008</c:v>
                </c:pt>
                <c:pt idx="221">
                  <c:v>8.9</c:v>
                </c:pt>
                <c:pt idx="222">
                  <c:v>8.8800000000000008</c:v>
                </c:pt>
                <c:pt idx="223">
                  <c:v>8.9</c:v>
                </c:pt>
                <c:pt idx="224">
                  <c:v>8.89</c:v>
                </c:pt>
                <c:pt idx="225">
                  <c:v>8.89</c:v>
                </c:pt>
                <c:pt idx="226">
                  <c:v>8.89</c:v>
                </c:pt>
                <c:pt idx="227">
                  <c:v>8.89</c:v>
                </c:pt>
                <c:pt idx="228">
                  <c:v>8.93</c:v>
                </c:pt>
                <c:pt idx="229">
                  <c:v>8.98</c:v>
                </c:pt>
                <c:pt idx="230">
                  <c:v>9.02</c:v>
                </c:pt>
                <c:pt idx="231">
                  <c:v>9.08</c:v>
                </c:pt>
                <c:pt idx="232">
                  <c:v>9.16</c:v>
                </c:pt>
                <c:pt idx="233">
                  <c:v>9.14</c:v>
                </c:pt>
                <c:pt idx="234">
                  <c:v>9.14</c:v>
                </c:pt>
                <c:pt idx="235">
                  <c:v>9.1999999999999993</c:v>
                </c:pt>
                <c:pt idx="236">
                  <c:v>9.2100000000000009</c:v>
                </c:pt>
                <c:pt idx="237">
                  <c:v>9.2100000000000009</c:v>
                </c:pt>
                <c:pt idx="238">
                  <c:v>9.26</c:v>
                </c:pt>
                <c:pt idx="239">
                  <c:v>9.24</c:v>
                </c:pt>
                <c:pt idx="240">
                  <c:v>9.19</c:v>
                </c:pt>
                <c:pt idx="241">
                  <c:v>9.16</c:v>
                </c:pt>
                <c:pt idx="242">
                  <c:v>9.1199999999999992</c:v>
                </c:pt>
                <c:pt idx="243">
                  <c:v>9.11</c:v>
                </c:pt>
                <c:pt idx="244">
                  <c:v>9.11</c:v>
                </c:pt>
                <c:pt idx="245">
                  <c:v>9.11</c:v>
                </c:pt>
                <c:pt idx="246">
                  <c:v>9.08</c:v>
                </c:pt>
                <c:pt idx="247">
                  <c:v>9.09</c:v>
                </c:pt>
                <c:pt idx="248">
                  <c:v>9.1</c:v>
                </c:pt>
                <c:pt idx="249">
                  <c:v>9.07</c:v>
                </c:pt>
                <c:pt idx="250">
                  <c:v>9.01</c:v>
                </c:pt>
                <c:pt idx="251">
                  <c:v>9</c:v>
                </c:pt>
                <c:pt idx="252">
                  <c:v>8.9</c:v>
                </c:pt>
                <c:pt idx="253">
                  <c:v>8.86</c:v>
                </c:pt>
                <c:pt idx="254">
                  <c:v>8.83</c:v>
                </c:pt>
                <c:pt idx="255">
                  <c:v>8.81</c:v>
                </c:pt>
                <c:pt idx="256">
                  <c:v>8.75</c:v>
                </c:pt>
                <c:pt idx="257">
                  <c:v>8.77</c:v>
                </c:pt>
                <c:pt idx="258">
                  <c:v>8.75</c:v>
                </c:pt>
                <c:pt idx="259">
                  <c:v>8.75</c:v>
                </c:pt>
                <c:pt idx="260">
                  <c:v>8.75</c:v>
                </c:pt>
                <c:pt idx="261">
                  <c:v>8.6999999999999993</c:v>
                </c:pt>
                <c:pt idx="262">
                  <c:v>8.6999999999999993</c:v>
                </c:pt>
                <c:pt idx="263">
                  <c:v>8.75</c:v>
                </c:pt>
                <c:pt idx="264">
                  <c:v>8.75</c:v>
                </c:pt>
                <c:pt idx="265">
                  <c:v>8.75</c:v>
                </c:pt>
                <c:pt idx="266">
                  <c:v>8.75</c:v>
                </c:pt>
                <c:pt idx="267">
                  <c:v>8.75</c:v>
                </c:pt>
                <c:pt idx="268">
                  <c:v>8.7799999999999994</c:v>
                </c:pt>
                <c:pt idx="269">
                  <c:v>8.7799999999999994</c:v>
                </c:pt>
                <c:pt idx="270">
                  <c:v>8.7799999999999994</c:v>
                </c:pt>
                <c:pt idx="271">
                  <c:v>8.83</c:v>
                </c:pt>
                <c:pt idx="272">
                  <c:v>8.8800000000000008</c:v>
                </c:pt>
                <c:pt idx="273">
                  <c:v>8.9</c:v>
                </c:pt>
                <c:pt idx="274">
                  <c:v>8.93</c:v>
                </c:pt>
                <c:pt idx="275">
                  <c:v>8.93</c:v>
                </c:pt>
                <c:pt idx="276">
                  <c:v>8.93</c:v>
                </c:pt>
                <c:pt idx="277">
                  <c:v>8.9</c:v>
                </c:pt>
                <c:pt idx="278">
                  <c:v>8.98</c:v>
                </c:pt>
                <c:pt idx="279">
                  <c:v>9</c:v>
                </c:pt>
                <c:pt idx="280">
                  <c:v>9</c:v>
                </c:pt>
                <c:pt idx="281">
                  <c:v>9</c:v>
                </c:pt>
                <c:pt idx="282">
                  <c:v>9</c:v>
                </c:pt>
                <c:pt idx="283">
                  <c:v>9</c:v>
                </c:pt>
                <c:pt idx="284">
                  <c:v>8.9700000000000006</c:v>
                </c:pt>
                <c:pt idx="285">
                  <c:v>8.9700000000000006</c:v>
                </c:pt>
                <c:pt idx="286">
                  <c:v>8.9700000000000006</c:v>
                </c:pt>
                <c:pt idx="287">
                  <c:v>8.9</c:v>
                </c:pt>
                <c:pt idx="288">
                  <c:v>8.9499999999999993</c:v>
                </c:pt>
                <c:pt idx="289">
                  <c:v>8.9499999999999993</c:v>
                </c:pt>
                <c:pt idx="290">
                  <c:v>8.9499999999999993</c:v>
                </c:pt>
                <c:pt idx="291">
                  <c:v>8.9</c:v>
                </c:pt>
                <c:pt idx="292">
                  <c:v>8.85</c:v>
                </c:pt>
                <c:pt idx="293">
                  <c:v>8.8000000000000007</c:v>
                </c:pt>
                <c:pt idx="294">
                  <c:v>8.8000000000000007</c:v>
                </c:pt>
                <c:pt idx="295">
                  <c:v>8.8000000000000007</c:v>
                </c:pt>
                <c:pt idx="296">
                  <c:v>8.8000000000000007</c:v>
                </c:pt>
                <c:pt idx="297">
                  <c:v>8.8000000000000007</c:v>
                </c:pt>
                <c:pt idx="298">
                  <c:v>8.8000000000000007</c:v>
                </c:pt>
                <c:pt idx="299">
                  <c:v>8.7799999999999994</c:v>
                </c:pt>
                <c:pt idx="300">
                  <c:v>8.7799999999999994</c:v>
                </c:pt>
                <c:pt idx="301">
                  <c:v>8.6999999999999993</c:v>
                </c:pt>
                <c:pt idx="302">
                  <c:v>8.73</c:v>
                </c:pt>
                <c:pt idx="303">
                  <c:v>8.73</c:v>
                </c:pt>
                <c:pt idx="304">
                  <c:v>8.73</c:v>
                </c:pt>
                <c:pt idx="305">
                  <c:v>8.68</c:v>
                </c:pt>
                <c:pt idx="306">
                  <c:v>8.6999999999999993</c:v>
                </c:pt>
                <c:pt idx="307">
                  <c:v>8.65</c:v>
                </c:pt>
                <c:pt idx="308">
                  <c:v>8.65</c:v>
                </c:pt>
                <c:pt idx="309">
                  <c:v>8.65</c:v>
                </c:pt>
                <c:pt idx="310">
                  <c:v>8.6999999999999993</c:v>
                </c:pt>
                <c:pt idx="311">
                  <c:v>8.6999999999999993</c:v>
                </c:pt>
                <c:pt idx="312">
                  <c:v>8.6999999999999993</c:v>
                </c:pt>
                <c:pt idx="313">
                  <c:v>8.6999999999999993</c:v>
                </c:pt>
                <c:pt idx="314">
                  <c:v>8.75</c:v>
                </c:pt>
                <c:pt idx="315">
                  <c:v>8.75</c:v>
                </c:pt>
                <c:pt idx="316">
                  <c:v>8.7799999999999994</c:v>
                </c:pt>
                <c:pt idx="317">
                  <c:v>8.7799999999999994</c:v>
                </c:pt>
                <c:pt idx="318">
                  <c:v>8.7799999999999994</c:v>
                </c:pt>
                <c:pt idx="319">
                  <c:v>8.83</c:v>
                </c:pt>
                <c:pt idx="320">
                  <c:v>8.85</c:v>
                </c:pt>
                <c:pt idx="321">
                  <c:v>8.85</c:v>
                </c:pt>
                <c:pt idx="322">
                  <c:v>8.85</c:v>
                </c:pt>
                <c:pt idx="323">
                  <c:v>8.85</c:v>
                </c:pt>
                <c:pt idx="324">
                  <c:v>8.85</c:v>
                </c:pt>
                <c:pt idx="325">
                  <c:v>8.8800000000000008</c:v>
                </c:pt>
                <c:pt idx="326">
                  <c:v>8.9499999999999993</c:v>
                </c:pt>
                <c:pt idx="327">
                  <c:v>8.93</c:v>
                </c:pt>
                <c:pt idx="328">
                  <c:v>8.9499999999999993</c:v>
                </c:pt>
                <c:pt idx="329">
                  <c:v>8.9499999999999993</c:v>
                </c:pt>
                <c:pt idx="330">
                  <c:v>8.93</c:v>
                </c:pt>
                <c:pt idx="331">
                  <c:v>8.9499999999999993</c:v>
                </c:pt>
                <c:pt idx="332">
                  <c:v>8.9499999999999993</c:v>
                </c:pt>
                <c:pt idx="333">
                  <c:v>8.93</c:v>
                </c:pt>
                <c:pt idx="334">
                  <c:v>8.93</c:v>
                </c:pt>
                <c:pt idx="335">
                  <c:v>8.8800000000000008</c:v>
                </c:pt>
                <c:pt idx="336">
                  <c:v>8.9</c:v>
                </c:pt>
                <c:pt idx="337">
                  <c:v>8.9</c:v>
                </c:pt>
                <c:pt idx="338">
                  <c:v>8.9</c:v>
                </c:pt>
                <c:pt idx="339">
                  <c:v>8.9</c:v>
                </c:pt>
                <c:pt idx="340">
                  <c:v>8.93</c:v>
                </c:pt>
                <c:pt idx="341">
                  <c:v>8.93</c:v>
                </c:pt>
                <c:pt idx="342">
                  <c:v>8.93</c:v>
                </c:pt>
                <c:pt idx="343">
                  <c:v>8.9</c:v>
                </c:pt>
                <c:pt idx="344">
                  <c:v>8.9</c:v>
                </c:pt>
                <c:pt idx="345">
                  <c:v>8.93</c:v>
                </c:pt>
                <c:pt idx="346">
                  <c:v>8.93</c:v>
                </c:pt>
                <c:pt idx="347">
                  <c:v>8.93</c:v>
                </c:pt>
                <c:pt idx="348">
                  <c:v>8.9499999999999993</c:v>
                </c:pt>
                <c:pt idx="349">
                  <c:v>8.9499999999999993</c:v>
                </c:pt>
                <c:pt idx="350">
                  <c:v>8.9499999999999993</c:v>
                </c:pt>
                <c:pt idx="351">
                  <c:v>8.9499999999999993</c:v>
                </c:pt>
                <c:pt idx="352">
                  <c:v>9</c:v>
                </c:pt>
                <c:pt idx="353">
                  <c:v>9</c:v>
                </c:pt>
                <c:pt idx="354">
                  <c:v>9.0299999999999994</c:v>
                </c:pt>
                <c:pt idx="355">
                  <c:v>8.98</c:v>
                </c:pt>
                <c:pt idx="356">
                  <c:v>9.0500000000000007</c:v>
                </c:pt>
                <c:pt idx="357">
                  <c:v>9.1300000000000008</c:v>
                </c:pt>
                <c:pt idx="358">
                  <c:v>9.15</c:v>
                </c:pt>
                <c:pt idx="359">
                  <c:v>9.15</c:v>
                </c:pt>
                <c:pt idx="360">
                  <c:v>9.15</c:v>
                </c:pt>
                <c:pt idx="361">
                  <c:v>9.15</c:v>
                </c:pt>
                <c:pt idx="362">
                  <c:v>9.15</c:v>
                </c:pt>
                <c:pt idx="363">
                  <c:v>9.23</c:v>
                </c:pt>
                <c:pt idx="364">
                  <c:v>9.23</c:v>
                </c:pt>
                <c:pt idx="365">
                  <c:v>9.25</c:v>
                </c:pt>
                <c:pt idx="366">
                  <c:v>9.2799999999999994</c:v>
                </c:pt>
                <c:pt idx="367">
                  <c:v>9.33</c:v>
                </c:pt>
                <c:pt idx="368">
                  <c:v>9.3800000000000008</c:v>
                </c:pt>
                <c:pt idx="369">
                  <c:v>9.43</c:v>
                </c:pt>
                <c:pt idx="370">
                  <c:v>9.48</c:v>
                </c:pt>
                <c:pt idx="371">
                  <c:v>9.5500000000000007</c:v>
                </c:pt>
                <c:pt idx="372">
                  <c:v>9.58</c:v>
                </c:pt>
                <c:pt idx="373">
                  <c:v>9.68</c:v>
                </c:pt>
                <c:pt idx="374">
                  <c:v>9.68</c:v>
                </c:pt>
                <c:pt idx="375">
                  <c:v>9.6999999999999993</c:v>
                </c:pt>
                <c:pt idx="376">
                  <c:v>9.73</c:v>
                </c:pt>
                <c:pt idx="377">
                  <c:v>9.6999999999999993</c:v>
                </c:pt>
                <c:pt idx="378">
                  <c:v>9.73</c:v>
                </c:pt>
                <c:pt idx="379">
                  <c:v>9.73</c:v>
                </c:pt>
                <c:pt idx="380">
                  <c:v>9.73</c:v>
                </c:pt>
                <c:pt idx="381">
                  <c:v>9.75</c:v>
                </c:pt>
                <c:pt idx="382">
                  <c:v>9.75</c:v>
                </c:pt>
                <c:pt idx="383">
                  <c:v>9.7799999999999994</c:v>
                </c:pt>
                <c:pt idx="384">
                  <c:v>9.7799999999999994</c:v>
                </c:pt>
                <c:pt idx="385">
                  <c:v>9.7799999999999994</c:v>
                </c:pt>
                <c:pt idx="386">
                  <c:v>9.8000000000000007</c:v>
                </c:pt>
                <c:pt idx="387">
                  <c:v>9.75</c:v>
                </c:pt>
                <c:pt idx="388">
                  <c:v>9.75</c:v>
                </c:pt>
                <c:pt idx="389">
                  <c:v>9.75</c:v>
                </c:pt>
                <c:pt idx="390">
                  <c:v>9.75</c:v>
                </c:pt>
                <c:pt idx="391">
                  <c:v>9.7799999999999994</c:v>
                </c:pt>
                <c:pt idx="392">
                  <c:v>9.85</c:v>
                </c:pt>
                <c:pt idx="393">
                  <c:v>9.85</c:v>
                </c:pt>
                <c:pt idx="394">
                  <c:v>9.85</c:v>
                </c:pt>
                <c:pt idx="395">
                  <c:v>9.8800000000000008</c:v>
                </c:pt>
                <c:pt idx="396">
                  <c:v>9.9</c:v>
                </c:pt>
                <c:pt idx="397">
                  <c:v>10.050000000000001</c:v>
                </c:pt>
                <c:pt idx="398">
                  <c:v>10.199999999999999</c:v>
                </c:pt>
                <c:pt idx="399">
                  <c:v>10.28</c:v>
                </c:pt>
                <c:pt idx="400">
                  <c:v>10.3</c:v>
                </c:pt>
                <c:pt idx="401">
                  <c:v>10.35</c:v>
                </c:pt>
                <c:pt idx="402">
                  <c:v>10.35</c:v>
                </c:pt>
                <c:pt idx="403">
                  <c:v>10.35</c:v>
                </c:pt>
                <c:pt idx="404">
                  <c:v>10.38</c:v>
                </c:pt>
                <c:pt idx="405">
                  <c:v>10.38</c:v>
                </c:pt>
                <c:pt idx="406">
                  <c:v>10.38</c:v>
                </c:pt>
                <c:pt idx="407">
                  <c:v>10.4</c:v>
                </c:pt>
                <c:pt idx="408">
                  <c:v>10.4</c:v>
                </c:pt>
                <c:pt idx="409">
                  <c:v>10.4</c:v>
                </c:pt>
                <c:pt idx="410">
                  <c:v>10.43</c:v>
                </c:pt>
                <c:pt idx="411">
                  <c:v>10.4</c:v>
                </c:pt>
                <c:pt idx="412">
                  <c:v>10.4</c:v>
                </c:pt>
                <c:pt idx="413">
                  <c:v>10.43</c:v>
                </c:pt>
                <c:pt idx="414">
                  <c:v>10.4</c:v>
                </c:pt>
                <c:pt idx="415">
                  <c:v>10.4</c:v>
                </c:pt>
                <c:pt idx="416">
                  <c:v>10.45</c:v>
                </c:pt>
                <c:pt idx="417">
                  <c:v>10.45</c:v>
                </c:pt>
                <c:pt idx="418">
                  <c:v>10.48</c:v>
                </c:pt>
                <c:pt idx="419">
                  <c:v>10.48</c:v>
                </c:pt>
                <c:pt idx="420">
                  <c:v>10.5</c:v>
                </c:pt>
                <c:pt idx="421">
                  <c:v>10.53</c:v>
                </c:pt>
                <c:pt idx="422">
                  <c:v>10.6</c:v>
                </c:pt>
                <c:pt idx="423">
                  <c:v>10.68</c:v>
                </c:pt>
                <c:pt idx="424">
                  <c:v>10.73</c:v>
                </c:pt>
                <c:pt idx="425">
                  <c:v>10.75</c:v>
                </c:pt>
                <c:pt idx="426">
                  <c:v>10.9</c:v>
                </c:pt>
                <c:pt idx="427">
                  <c:v>11.03</c:v>
                </c:pt>
                <c:pt idx="428">
                  <c:v>11.05</c:v>
                </c:pt>
                <c:pt idx="429">
                  <c:v>11.1</c:v>
                </c:pt>
                <c:pt idx="430">
                  <c:v>11.1</c:v>
                </c:pt>
                <c:pt idx="431">
                  <c:v>11.13</c:v>
                </c:pt>
                <c:pt idx="432">
                  <c:v>11.08</c:v>
                </c:pt>
                <c:pt idx="433">
                  <c:v>11.08</c:v>
                </c:pt>
                <c:pt idx="434">
                  <c:v>11.08</c:v>
                </c:pt>
                <c:pt idx="435">
                  <c:v>11.08</c:v>
                </c:pt>
                <c:pt idx="436">
                  <c:v>11.08</c:v>
                </c:pt>
                <c:pt idx="437">
                  <c:v>11.08</c:v>
                </c:pt>
                <c:pt idx="438">
                  <c:v>11.1</c:v>
                </c:pt>
                <c:pt idx="439">
                  <c:v>11.13</c:v>
                </c:pt>
                <c:pt idx="440">
                  <c:v>11.2</c:v>
                </c:pt>
                <c:pt idx="441">
                  <c:v>11.3</c:v>
                </c:pt>
                <c:pt idx="442">
                  <c:v>11.35</c:v>
                </c:pt>
                <c:pt idx="443">
                  <c:v>11.35</c:v>
                </c:pt>
                <c:pt idx="444">
                  <c:v>11.35</c:v>
                </c:pt>
                <c:pt idx="445">
                  <c:v>11.45</c:v>
                </c:pt>
                <c:pt idx="446">
                  <c:v>11.75</c:v>
                </c:pt>
                <c:pt idx="447">
                  <c:v>12</c:v>
                </c:pt>
                <c:pt idx="448">
                  <c:v>12.8</c:v>
                </c:pt>
                <c:pt idx="449">
                  <c:v>12.85</c:v>
                </c:pt>
                <c:pt idx="450">
                  <c:v>12.8</c:v>
                </c:pt>
                <c:pt idx="451">
                  <c:v>12.8</c:v>
                </c:pt>
                <c:pt idx="452">
                  <c:v>12.9</c:v>
                </c:pt>
                <c:pt idx="453">
                  <c:v>12.9</c:v>
                </c:pt>
                <c:pt idx="454">
                  <c:v>12.9</c:v>
                </c:pt>
                <c:pt idx="455">
                  <c:v>12.9</c:v>
                </c:pt>
                <c:pt idx="456">
                  <c:v>12.9</c:v>
                </c:pt>
                <c:pt idx="457">
                  <c:v>12.85</c:v>
                </c:pt>
                <c:pt idx="458">
                  <c:v>12.9</c:v>
                </c:pt>
                <c:pt idx="459">
                  <c:v>12.87</c:v>
                </c:pt>
                <c:pt idx="460">
                  <c:v>12.89</c:v>
                </c:pt>
                <c:pt idx="461">
                  <c:v>12.85</c:v>
                </c:pt>
                <c:pt idx="462">
                  <c:v>12.85</c:v>
                </c:pt>
                <c:pt idx="463">
                  <c:v>12.88</c:v>
                </c:pt>
                <c:pt idx="464">
                  <c:v>13.03</c:v>
                </c:pt>
                <c:pt idx="465">
                  <c:v>13.59</c:v>
                </c:pt>
                <c:pt idx="466">
                  <c:v>14</c:v>
                </c:pt>
                <c:pt idx="467">
                  <c:v>15.4</c:v>
                </c:pt>
                <c:pt idx="468">
                  <c:v>15.7</c:v>
                </c:pt>
                <c:pt idx="469">
                  <c:v>16.03</c:v>
                </c:pt>
                <c:pt idx="470">
                  <c:v>16.350000000000001</c:v>
                </c:pt>
                <c:pt idx="471">
                  <c:v>16.350000000000001</c:v>
                </c:pt>
                <c:pt idx="472">
                  <c:v>16.350000000000001</c:v>
                </c:pt>
                <c:pt idx="473">
                  <c:v>16.25</c:v>
                </c:pt>
                <c:pt idx="474">
                  <c:v>15.9</c:v>
                </c:pt>
                <c:pt idx="475">
                  <c:v>14.68</c:v>
                </c:pt>
                <c:pt idx="476">
                  <c:v>14.15</c:v>
                </c:pt>
                <c:pt idx="477">
                  <c:v>13.38</c:v>
                </c:pt>
                <c:pt idx="478">
                  <c:v>13.2</c:v>
                </c:pt>
                <c:pt idx="479">
                  <c:v>13.06</c:v>
                </c:pt>
                <c:pt idx="480">
                  <c:v>12.85</c:v>
                </c:pt>
                <c:pt idx="481">
                  <c:v>12.58</c:v>
                </c:pt>
                <c:pt idx="482">
                  <c:v>12.35</c:v>
                </c:pt>
                <c:pt idx="483">
                  <c:v>12.18</c:v>
                </c:pt>
                <c:pt idx="484">
                  <c:v>12.23</c:v>
                </c:pt>
                <c:pt idx="485">
                  <c:v>12.18</c:v>
                </c:pt>
                <c:pt idx="486">
                  <c:v>12.18</c:v>
                </c:pt>
                <c:pt idx="487">
                  <c:v>12.25</c:v>
                </c:pt>
                <c:pt idx="488">
                  <c:v>12.25</c:v>
                </c:pt>
                <c:pt idx="489">
                  <c:v>12.55</c:v>
                </c:pt>
                <c:pt idx="490">
                  <c:v>12.8</c:v>
                </c:pt>
                <c:pt idx="491">
                  <c:v>12.95</c:v>
                </c:pt>
                <c:pt idx="492">
                  <c:v>13.03</c:v>
                </c:pt>
                <c:pt idx="493">
                  <c:v>13.08</c:v>
                </c:pt>
                <c:pt idx="494">
                  <c:v>13.25</c:v>
                </c:pt>
                <c:pt idx="495">
                  <c:v>13.43</c:v>
                </c:pt>
                <c:pt idx="496">
                  <c:v>13.6</c:v>
                </c:pt>
                <c:pt idx="497">
                  <c:v>13.73</c:v>
                </c:pt>
                <c:pt idx="498">
                  <c:v>13.78</c:v>
                </c:pt>
                <c:pt idx="499">
                  <c:v>13.85</c:v>
                </c:pt>
                <c:pt idx="500">
                  <c:v>14</c:v>
                </c:pt>
                <c:pt idx="501">
                  <c:v>14.08</c:v>
                </c:pt>
                <c:pt idx="502">
                  <c:v>14.18</c:v>
                </c:pt>
                <c:pt idx="503">
                  <c:v>14.28</c:v>
                </c:pt>
                <c:pt idx="504">
                  <c:v>14.28</c:v>
                </c:pt>
                <c:pt idx="505">
                  <c:v>14.43</c:v>
                </c:pt>
                <c:pt idx="506">
                  <c:v>14.83</c:v>
                </c:pt>
                <c:pt idx="507">
                  <c:v>14.95</c:v>
                </c:pt>
                <c:pt idx="508">
                  <c:v>14.95</c:v>
                </c:pt>
                <c:pt idx="509">
                  <c:v>14.95</c:v>
                </c:pt>
                <c:pt idx="510">
                  <c:v>14.8</c:v>
                </c:pt>
                <c:pt idx="511">
                  <c:v>14.85</c:v>
                </c:pt>
                <c:pt idx="512">
                  <c:v>14.85</c:v>
                </c:pt>
                <c:pt idx="513">
                  <c:v>15.07</c:v>
                </c:pt>
                <c:pt idx="514">
                  <c:v>15</c:v>
                </c:pt>
                <c:pt idx="515">
                  <c:v>15.03</c:v>
                </c:pt>
                <c:pt idx="516">
                  <c:v>15.2</c:v>
                </c:pt>
                <c:pt idx="517">
                  <c:v>15.3</c:v>
                </c:pt>
                <c:pt idx="518">
                  <c:v>15.4</c:v>
                </c:pt>
                <c:pt idx="519">
                  <c:v>15.4</c:v>
                </c:pt>
                <c:pt idx="520">
                  <c:v>15.4</c:v>
                </c:pt>
                <c:pt idx="521">
                  <c:v>15.4</c:v>
                </c:pt>
                <c:pt idx="522">
                  <c:v>15.4</c:v>
                </c:pt>
                <c:pt idx="523">
                  <c:v>15.5</c:v>
                </c:pt>
                <c:pt idx="524">
                  <c:v>15.65</c:v>
                </c:pt>
                <c:pt idx="525">
                  <c:v>15.77</c:v>
                </c:pt>
                <c:pt idx="526">
                  <c:v>15.82</c:v>
                </c:pt>
                <c:pt idx="527">
                  <c:v>16.12</c:v>
                </c:pt>
                <c:pt idx="528">
                  <c:v>16.64</c:v>
                </c:pt>
                <c:pt idx="529">
                  <c:v>16.63</c:v>
                </c:pt>
                <c:pt idx="530">
                  <c:v>16.8</c:v>
                </c:pt>
                <c:pt idx="531">
                  <c:v>16.760000000000002</c:v>
                </c:pt>
                <c:pt idx="532">
                  <c:v>16.690000000000001</c:v>
                </c:pt>
                <c:pt idx="533">
                  <c:v>16.71</c:v>
                </c:pt>
                <c:pt idx="534">
                  <c:v>16.62</c:v>
                </c:pt>
                <c:pt idx="535">
                  <c:v>16.64</c:v>
                </c:pt>
                <c:pt idx="536">
                  <c:v>16.79</c:v>
                </c:pt>
                <c:pt idx="537">
                  <c:v>16.739999999999998</c:v>
                </c:pt>
                <c:pt idx="538">
                  <c:v>16.88</c:v>
                </c:pt>
                <c:pt idx="539">
                  <c:v>17.11</c:v>
                </c:pt>
                <c:pt idx="540">
                  <c:v>17.13</c:v>
                </c:pt>
                <c:pt idx="541">
                  <c:v>17.27</c:v>
                </c:pt>
                <c:pt idx="542">
                  <c:v>17.260000000000002</c:v>
                </c:pt>
                <c:pt idx="543">
                  <c:v>17.48</c:v>
                </c:pt>
                <c:pt idx="544">
                  <c:v>17.79</c:v>
                </c:pt>
                <c:pt idx="545">
                  <c:v>18.22</c:v>
                </c:pt>
                <c:pt idx="546">
                  <c:v>18.27</c:v>
                </c:pt>
                <c:pt idx="547">
                  <c:v>18.36</c:v>
                </c:pt>
                <c:pt idx="548">
                  <c:v>18.28</c:v>
                </c:pt>
                <c:pt idx="549">
                  <c:v>18.63</c:v>
                </c:pt>
                <c:pt idx="550">
                  <c:v>18.53</c:v>
                </c:pt>
                <c:pt idx="551">
                  <c:v>18.39</c:v>
                </c:pt>
                <c:pt idx="552">
                  <c:v>18.440000000000001</c:v>
                </c:pt>
                <c:pt idx="553">
                  <c:v>18.37</c:v>
                </c:pt>
                <c:pt idx="554">
                  <c:v>18.02</c:v>
                </c:pt>
                <c:pt idx="555">
                  <c:v>17.7</c:v>
                </c:pt>
                <c:pt idx="556">
                  <c:v>17.21</c:v>
                </c:pt>
                <c:pt idx="557">
                  <c:v>16.899999999999999</c:v>
                </c:pt>
                <c:pt idx="558">
                  <c:v>16.940000000000001</c:v>
                </c:pt>
                <c:pt idx="559">
                  <c:v>16.899999999999999</c:v>
                </c:pt>
                <c:pt idx="560">
                  <c:v>16.95</c:v>
                </c:pt>
                <c:pt idx="561">
                  <c:v>17.04</c:v>
                </c:pt>
                <c:pt idx="562">
                  <c:v>17.3</c:v>
                </c:pt>
                <c:pt idx="563">
                  <c:v>17.440000000000001</c:v>
                </c:pt>
                <c:pt idx="564">
                  <c:v>17.61</c:v>
                </c:pt>
                <c:pt idx="565">
                  <c:v>17.59</c:v>
                </c:pt>
                <c:pt idx="566">
                  <c:v>17.559999999999999</c:v>
                </c:pt>
                <c:pt idx="567">
                  <c:v>17.649999999999999</c:v>
                </c:pt>
                <c:pt idx="568">
                  <c:v>17.66</c:v>
                </c:pt>
                <c:pt idx="569">
                  <c:v>17.52</c:v>
                </c:pt>
                <c:pt idx="570">
                  <c:v>17.29</c:v>
                </c:pt>
                <c:pt idx="571">
                  <c:v>17.190000000000001</c:v>
                </c:pt>
                <c:pt idx="572">
                  <c:v>17.12</c:v>
                </c:pt>
                <c:pt idx="573">
                  <c:v>17.04</c:v>
                </c:pt>
                <c:pt idx="574">
                  <c:v>16.95</c:v>
                </c:pt>
                <c:pt idx="575">
                  <c:v>16.91</c:v>
                </c:pt>
                <c:pt idx="576">
                  <c:v>16.93</c:v>
                </c:pt>
                <c:pt idx="577">
                  <c:v>16.86</c:v>
                </c:pt>
                <c:pt idx="578">
                  <c:v>16.809999999999999</c:v>
                </c:pt>
                <c:pt idx="579">
                  <c:v>16.78</c:v>
                </c:pt>
                <c:pt idx="580">
                  <c:v>16.63</c:v>
                </c:pt>
                <c:pt idx="581">
                  <c:v>16.670000000000002</c:v>
                </c:pt>
                <c:pt idx="582">
                  <c:v>16.63</c:v>
                </c:pt>
                <c:pt idx="583">
                  <c:v>16.649999999999999</c:v>
                </c:pt>
                <c:pt idx="584">
                  <c:v>16.7</c:v>
                </c:pt>
                <c:pt idx="585">
                  <c:v>16.71</c:v>
                </c:pt>
                <c:pt idx="586">
                  <c:v>16.73</c:v>
                </c:pt>
                <c:pt idx="587">
                  <c:v>16.87</c:v>
                </c:pt>
                <c:pt idx="588">
                  <c:v>16.93</c:v>
                </c:pt>
                <c:pt idx="589">
                  <c:v>16.88</c:v>
                </c:pt>
                <c:pt idx="590">
                  <c:v>16.75</c:v>
                </c:pt>
                <c:pt idx="591">
                  <c:v>16.649999999999999</c:v>
                </c:pt>
                <c:pt idx="592">
                  <c:v>16.55</c:v>
                </c:pt>
                <c:pt idx="593">
                  <c:v>16.440000000000001</c:v>
                </c:pt>
                <c:pt idx="594">
                  <c:v>16.21</c:v>
                </c:pt>
                <c:pt idx="595">
                  <c:v>15.88</c:v>
                </c:pt>
                <c:pt idx="596">
                  <c:v>15.59</c:v>
                </c:pt>
                <c:pt idx="597">
                  <c:v>15.56</c:v>
                </c:pt>
                <c:pt idx="598">
                  <c:v>15.38</c:v>
                </c:pt>
                <c:pt idx="599">
                  <c:v>15.19</c:v>
                </c:pt>
                <c:pt idx="600">
                  <c:v>15.13</c:v>
                </c:pt>
                <c:pt idx="601">
                  <c:v>14.96</c:v>
                </c:pt>
                <c:pt idx="602">
                  <c:v>14.6</c:v>
                </c:pt>
                <c:pt idx="603">
                  <c:v>14.2</c:v>
                </c:pt>
                <c:pt idx="604">
                  <c:v>14.15</c:v>
                </c:pt>
                <c:pt idx="605">
                  <c:v>13.91</c:v>
                </c:pt>
                <c:pt idx="606">
                  <c:v>13.84</c:v>
                </c:pt>
                <c:pt idx="607">
                  <c:v>13.78</c:v>
                </c:pt>
                <c:pt idx="608">
                  <c:v>13.77</c:v>
                </c:pt>
                <c:pt idx="609">
                  <c:v>13.66</c:v>
                </c:pt>
                <c:pt idx="610">
                  <c:v>13.66</c:v>
                </c:pt>
                <c:pt idx="611">
                  <c:v>13.63</c:v>
                </c:pt>
                <c:pt idx="612">
                  <c:v>13.6</c:v>
                </c:pt>
                <c:pt idx="613">
                  <c:v>13.57</c:v>
                </c:pt>
                <c:pt idx="614">
                  <c:v>13.46</c:v>
                </c:pt>
                <c:pt idx="615">
                  <c:v>13.31</c:v>
                </c:pt>
                <c:pt idx="616">
                  <c:v>13.12</c:v>
                </c:pt>
                <c:pt idx="617">
                  <c:v>13.1</c:v>
                </c:pt>
                <c:pt idx="618">
                  <c:v>13.06</c:v>
                </c:pt>
                <c:pt idx="619">
                  <c:v>13.06</c:v>
                </c:pt>
                <c:pt idx="620">
                  <c:v>13.07</c:v>
                </c:pt>
                <c:pt idx="621">
                  <c:v>12.98</c:v>
                </c:pt>
                <c:pt idx="622">
                  <c:v>12.74</c:v>
                </c:pt>
                <c:pt idx="623">
                  <c:v>12.79</c:v>
                </c:pt>
                <c:pt idx="624">
                  <c:v>12.81</c:v>
                </c:pt>
                <c:pt idx="625">
                  <c:v>12.86</c:v>
                </c:pt>
                <c:pt idx="626">
                  <c:v>12.82</c:v>
                </c:pt>
                <c:pt idx="627">
                  <c:v>12.82</c:v>
                </c:pt>
                <c:pt idx="628">
                  <c:v>12.79</c:v>
                </c:pt>
                <c:pt idx="629">
                  <c:v>12.75</c:v>
                </c:pt>
                <c:pt idx="630">
                  <c:v>12.73</c:v>
                </c:pt>
                <c:pt idx="631">
                  <c:v>12.71</c:v>
                </c:pt>
                <c:pt idx="632">
                  <c:v>12.59</c:v>
                </c:pt>
                <c:pt idx="633">
                  <c:v>12.55</c:v>
                </c:pt>
                <c:pt idx="634">
                  <c:v>12.68</c:v>
                </c:pt>
                <c:pt idx="635">
                  <c:v>12.74</c:v>
                </c:pt>
                <c:pt idx="636">
                  <c:v>12.82</c:v>
                </c:pt>
                <c:pt idx="637">
                  <c:v>12.96</c:v>
                </c:pt>
                <c:pt idx="638">
                  <c:v>12.96</c:v>
                </c:pt>
                <c:pt idx="639">
                  <c:v>13.08</c:v>
                </c:pt>
                <c:pt idx="640">
                  <c:v>13.3</c:v>
                </c:pt>
                <c:pt idx="641">
                  <c:v>13.5</c:v>
                </c:pt>
                <c:pt idx="642">
                  <c:v>13.58</c:v>
                </c:pt>
                <c:pt idx="643">
                  <c:v>13.65</c:v>
                </c:pt>
                <c:pt idx="644">
                  <c:v>13.73</c:v>
                </c:pt>
                <c:pt idx="645">
                  <c:v>13.84</c:v>
                </c:pt>
                <c:pt idx="646">
                  <c:v>13.89</c:v>
                </c:pt>
                <c:pt idx="647">
                  <c:v>13.78</c:v>
                </c:pt>
                <c:pt idx="648">
                  <c:v>13.77</c:v>
                </c:pt>
                <c:pt idx="649">
                  <c:v>13.77</c:v>
                </c:pt>
                <c:pt idx="650">
                  <c:v>13.72</c:v>
                </c:pt>
                <c:pt idx="651">
                  <c:v>13.72</c:v>
                </c:pt>
                <c:pt idx="652">
                  <c:v>13.65</c:v>
                </c:pt>
                <c:pt idx="653">
                  <c:v>13.59</c:v>
                </c:pt>
                <c:pt idx="654">
                  <c:v>13.6</c:v>
                </c:pt>
                <c:pt idx="655">
                  <c:v>13.52</c:v>
                </c:pt>
                <c:pt idx="656">
                  <c:v>13.43</c:v>
                </c:pt>
                <c:pt idx="657">
                  <c:v>13.42</c:v>
                </c:pt>
                <c:pt idx="658">
                  <c:v>13.47</c:v>
                </c:pt>
                <c:pt idx="659">
                  <c:v>13.42</c:v>
                </c:pt>
                <c:pt idx="660">
                  <c:v>13.43</c:v>
                </c:pt>
                <c:pt idx="661">
                  <c:v>13.41</c:v>
                </c:pt>
                <c:pt idx="662">
                  <c:v>13.38</c:v>
                </c:pt>
                <c:pt idx="663">
                  <c:v>13.42</c:v>
                </c:pt>
                <c:pt idx="664">
                  <c:v>13.46</c:v>
                </c:pt>
                <c:pt idx="665">
                  <c:v>13.43</c:v>
                </c:pt>
                <c:pt idx="666">
                  <c:v>13.43</c:v>
                </c:pt>
                <c:pt idx="667">
                  <c:v>13.4</c:v>
                </c:pt>
                <c:pt idx="668">
                  <c:v>13.35</c:v>
                </c:pt>
                <c:pt idx="669">
                  <c:v>13.29</c:v>
                </c:pt>
                <c:pt idx="670">
                  <c:v>13.26</c:v>
                </c:pt>
                <c:pt idx="671">
                  <c:v>13.23</c:v>
                </c:pt>
                <c:pt idx="672">
                  <c:v>13.19</c:v>
                </c:pt>
                <c:pt idx="673">
                  <c:v>13.25</c:v>
                </c:pt>
                <c:pt idx="674">
                  <c:v>13.23</c:v>
                </c:pt>
                <c:pt idx="675">
                  <c:v>13.3</c:v>
                </c:pt>
                <c:pt idx="676">
                  <c:v>13.37</c:v>
                </c:pt>
                <c:pt idx="677">
                  <c:v>13.48</c:v>
                </c:pt>
                <c:pt idx="678">
                  <c:v>13.55</c:v>
                </c:pt>
                <c:pt idx="679">
                  <c:v>13.63</c:v>
                </c:pt>
                <c:pt idx="680">
                  <c:v>13.58</c:v>
                </c:pt>
                <c:pt idx="681">
                  <c:v>13.67</c:v>
                </c:pt>
                <c:pt idx="682">
                  <c:v>13.73</c:v>
                </c:pt>
                <c:pt idx="683">
                  <c:v>13.78</c:v>
                </c:pt>
                <c:pt idx="684">
                  <c:v>13.87</c:v>
                </c:pt>
                <c:pt idx="685">
                  <c:v>14.04</c:v>
                </c:pt>
                <c:pt idx="686">
                  <c:v>14.08</c:v>
                </c:pt>
                <c:pt idx="687">
                  <c:v>14.29</c:v>
                </c:pt>
                <c:pt idx="688">
                  <c:v>14.33</c:v>
                </c:pt>
                <c:pt idx="689">
                  <c:v>14.47</c:v>
                </c:pt>
                <c:pt idx="690">
                  <c:v>14.49</c:v>
                </c:pt>
                <c:pt idx="691">
                  <c:v>14.5</c:v>
                </c:pt>
                <c:pt idx="692">
                  <c:v>14.66</c:v>
                </c:pt>
                <c:pt idx="693">
                  <c:v>14.68</c:v>
                </c:pt>
                <c:pt idx="694">
                  <c:v>14.66</c:v>
                </c:pt>
                <c:pt idx="695">
                  <c:v>14.67</c:v>
                </c:pt>
                <c:pt idx="696">
                  <c:v>14.68</c:v>
                </c:pt>
                <c:pt idx="697">
                  <c:v>14.54</c:v>
                </c:pt>
                <c:pt idx="698">
                  <c:v>14.39</c:v>
                </c:pt>
                <c:pt idx="699">
                  <c:v>14.36</c:v>
                </c:pt>
                <c:pt idx="700">
                  <c:v>14.38</c:v>
                </c:pt>
                <c:pt idx="701">
                  <c:v>14.42</c:v>
                </c:pt>
                <c:pt idx="702">
                  <c:v>14.43</c:v>
                </c:pt>
                <c:pt idx="703">
                  <c:v>14.29</c:v>
                </c:pt>
                <c:pt idx="704">
                  <c:v>14.26</c:v>
                </c:pt>
                <c:pt idx="705">
                  <c:v>14.18</c:v>
                </c:pt>
                <c:pt idx="706">
                  <c:v>14.19</c:v>
                </c:pt>
                <c:pt idx="707">
                  <c:v>14.1</c:v>
                </c:pt>
                <c:pt idx="708">
                  <c:v>14.05</c:v>
                </c:pt>
                <c:pt idx="709">
                  <c:v>13.85</c:v>
                </c:pt>
                <c:pt idx="710">
                  <c:v>13.74</c:v>
                </c:pt>
                <c:pt idx="711">
                  <c:v>13.63</c:v>
                </c:pt>
                <c:pt idx="712">
                  <c:v>13.55</c:v>
                </c:pt>
                <c:pt idx="713">
                  <c:v>13.42</c:v>
                </c:pt>
                <c:pt idx="714">
                  <c:v>13.2</c:v>
                </c:pt>
                <c:pt idx="715">
                  <c:v>13.2</c:v>
                </c:pt>
                <c:pt idx="716">
                  <c:v>13.18</c:v>
                </c:pt>
                <c:pt idx="717">
                  <c:v>13.14</c:v>
                </c:pt>
                <c:pt idx="718">
                  <c:v>13.1</c:v>
                </c:pt>
                <c:pt idx="719">
                  <c:v>13.12</c:v>
                </c:pt>
                <c:pt idx="720">
                  <c:v>13.12</c:v>
                </c:pt>
                <c:pt idx="721">
                  <c:v>12.96</c:v>
                </c:pt>
                <c:pt idx="722">
                  <c:v>12.93</c:v>
                </c:pt>
                <c:pt idx="723">
                  <c:v>12.91</c:v>
                </c:pt>
                <c:pt idx="724">
                  <c:v>12.9</c:v>
                </c:pt>
                <c:pt idx="725">
                  <c:v>12.94</c:v>
                </c:pt>
                <c:pt idx="726">
                  <c:v>13.02</c:v>
                </c:pt>
                <c:pt idx="727">
                  <c:v>13.1</c:v>
                </c:pt>
                <c:pt idx="728">
                  <c:v>13.2</c:v>
                </c:pt>
                <c:pt idx="729">
                  <c:v>13.24</c:v>
                </c:pt>
                <c:pt idx="730">
                  <c:v>13.29</c:v>
                </c:pt>
                <c:pt idx="731">
                  <c:v>13.27</c:v>
                </c:pt>
                <c:pt idx="732">
                  <c:v>13.23</c:v>
                </c:pt>
                <c:pt idx="733">
                  <c:v>13.16</c:v>
                </c:pt>
                <c:pt idx="734">
                  <c:v>13.12</c:v>
                </c:pt>
                <c:pt idx="735">
                  <c:v>13.07</c:v>
                </c:pt>
                <c:pt idx="736">
                  <c:v>13.02</c:v>
                </c:pt>
                <c:pt idx="737">
                  <c:v>12.94</c:v>
                </c:pt>
                <c:pt idx="738">
                  <c:v>12.83</c:v>
                </c:pt>
                <c:pt idx="739">
                  <c:v>12.71</c:v>
                </c:pt>
                <c:pt idx="740">
                  <c:v>12.39</c:v>
                </c:pt>
                <c:pt idx="741">
                  <c:v>12.27</c:v>
                </c:pt>
                <c:pt idx="742">
                  <c:v>12.05</c:v>
                </c:pt>
                <c:pt idx="743">
                  <c:v>12.15</c:v>
                </c:pt>
                <c:pt idx="744">
                  <c:v>12.13</c:v>
                </c:pt>
                <c:pt idx="745">
                  <c:v>12.03</c:v>
                </c:pt>
                <c:pt idx="746">
                  <c:v>11.94</c:v>
                </c:pt>
                <c:pt idx="747">
                  <c:v>12.03</c:v>
                </c:pt>
                <c:pt idx="748">
                  <c:v>12.17</c:v>
                </c:pt>
                <c:pt idx="749">
                  <c:v>12.23</c:v>
                </c:pt>
                <c:pt idx="750">
                  <c:v>12.24</c:v>
                </c:pt>
                <c:pt idx="751">
                  <c:v>12.18</c:v>
                </c:pt>
                <c:pt idx="752">
                  <c:v>12.11</c:v>
                </c:pt>
                <c:pt idx="753">
                  <c:v>12.15</c:v>
                </c:pt>
                <c:pt idx="754">
                  <c:v>12.24</c:v>
                </c:pt>
                <c:pt idx="755">
                  <c:v>12.21</c:v>
                </c:pt>
                <c:pt idx="756">
                  <c:v>12.17</c:v>
                </c:pt>
                <c:pt idx="757">
                  <c:v>12.17</c:v>
                </c:pt>
                <c:pt idx="758">
                  <c:v>12.17</c:v>
                </c:pt>
                <c:pt idx="759">
                  <c:v>12.13</c:v>
                </c:pt>
                <c:pt idx="760">
                  <c:v>12.07</c:v>
                </c:pt>
                <c:pt idx="761">
                  <c:v>12.01</c:v>
                </c:pt>
                <c:pt idx="762">
                  <c:v>11.9</c:v>
                </c:pt>
                <c:pt idx="763">
                  <c:v>11.79</c:v>
                </c:pt>
                <c:pt idx="764">
                  <c:v>11.64</c:v>
                </c:pt>
                <c:pt idx="765">
                  <c:v>11.58</c:v>
                </c:pt>
                <c:pt idx="766">
                  <c:v>11.5</c:v>
                </c:pt>
                <c:pt idx="767">
                  <c:v>11.31</c:v>
                </c:pt>
                <c:pt idx="768">
                  <c:v>11.14</c:v>
                </c:pt>
                <c:pt idx="769">
                  <c:v>11.09</c:v>
                </c:pt>
                <c:pt idx="770">
                  <c:v>10.81</c:v>
                </c:pt>
                <c:pt idx="771">
                  <c:v>10.77</c:v>
                </c:pt>
                <c:pt idx="772">
                  <c:v>10.99</c:v>
                </c:pt>
                <c:pt idx="773">
                  <c:v>10.97</c:v>
                </c:pt>
                <c:pt idx="774">
                  <c:v>10.89</c:v>
                </c:pt>
                <c:pt idx="775">
                  <c:v>10.85</c:v>
                </c:pt>
                <c:pt idx="776">
                  <c:v>10.8</c:v>
                </c:pt>
                <c:pt idx="777">
                  <c:v>10.68</c:v>
                </c:pt>
                <c:pt idx="778">
                  <c:v>10.51</c:v>
                </c:pt>
                <c:pt idx="779">
                  <c:v>10.199999999999999</c:v>
                </c:pt>
                <c:pt idx="780">
                  <c:v>10.01</c:v>
                </c:pt>
                <c:pt idx="781">
                  <c:v>10.01</c:v>
                </c:pt>
                <c:pt idx="782">
                  <c:v>10.1</c:v>
                </c:pt>
                <c:pt idx="783">
                  <c:v>9.99</c:v>
                </c:pt>
                <c:pt idx="784">
                  <c:v>9.98</c:v>
                </c:pt>
                <c:pt idx="785">
                  <c:v>9.92</c:v>
                </c:pt>
                <c:pt idx="786">
                  <c:v>9.86</c:v>
                </c:pt>
                <c:pt idx="787">
                  <c:v>9.9</c:v>
                </c:pt>
                <c:pt idx="788">
                  <c:v>10</c:v>
                </c:pt>
                <c:pt idx="789">
                  <c:v>10.08</c:v>
                </c:pt>
                <c:pt idx="790">
                  <c:v>10.36</c:v>
                </c:pt>
                <c:pt idx="791">
                  <c:v>10.38</c:v>
                </c:pt>
                <c:pt idx="792">
                  <c:v>10.74</c:v>
                </c:pt>
                <c:pt idx="793">
                  <c:v>10.76</c:v>
                </c:pt>
                <c:pt idx="794">
                  <c:v>10.61</c:v>
                </c:pt>
                <c:pt idx="795">
                  <c:v>10.62</c:v>
                </c:pt>
                <c:pt idx="796">
                  <c:v>10.61</c:v>
                </c:pt>
                <c:pt idx="797">
                  <c:v>10.59</c:v>
                </c:pt>
                <c:pt idx="798">
                  <c:v>10.43</c:v>
                </c:pt>
                <c:pt idx="799">
                  <c:v>10.4</c:v>
                </c:pt>
                <c:pt idx="800">
                  <c:v>10.4</c:v>
                </c:pt>
                <c:pt idx="801">
                  <c:v>10.4</c:v>
                </c:pt>
                <c:pt idx="802">
                  <c:v>10.23</c:v>
                </c:pt>
                <c:pt idx="803">
                  <c:v>10.039999999999999</c:v>
                </c:pt>
                <c:pt idx="804">
                  <c:v>9.93</c:v>
                </c:pt>
                <c:pt idx="805">
                  <c:v>9.9</c:v>
                </c:pt>
                <c:pt idx="806">
                  <c:v>9.9600000000000009</c:v>
                </c:pt>
                <c:pt idx="807">
                  <c:v>10.07</c:v>
                </c:pt>
                <c:pt idx="808">
                  <c:v>10.1</c:v>
                </c:pt>
                <c:pt idx="809">
                  <c:v>10.08</c:v>
                </c:pt>
                <c:pt idx="810">
                  <c:v>9.99</c:v>
                </c:pt>
                <c:pt idx="811">
                  <c:v>9.9600000000000009</c:v>
                </c:pt>
                <c:pt idx="812">
                  <c:v>9.9499999999999993</c:v>
                </c:pt>
                <c:pt idx="813">
                  <c:v>9.89</c:v>
                </c:pt>
                <c:pt idx="814">
                  <c:v>9.83</c:v>
                </c:pt>
                <c:pt idx="815">
                  <c:v>9.81</c:v>
                </c:pt>
                <c:pt idx="816">
                  <c:v>9.64</c:v>
                </c:pt>
                <c:pt idx="817">
                  <c:v>9.5</c:v>
                </c:pt>
                <c:pt idx="818">
                  <c:v>9.3000000000000007</c:v>
                </c:pt>
                <c:pt idx="819">
                  <c:v>9.35</c:v>
                </c:pt>
                <c:pt idx="820">
                  <c:v>9.3000000000000007</c:v>
                </c:pt>
                <c:pt idx="821">
                  <c:v>9.2899999999999991</c:v>
                </c:pt>
                <c:pt idx="822">
                  <c:v>9.3699999999999992</c:v>
                </c:pt>
                <c:pt idx="823">
                  <c:v>9.32</c:v>
                </c:pt>
                <c:pt idx="824">
                  <c:v>9.2100000000000009</c:v>
                </c:pt>
                <c:pt idx="825">
                  <c:v>9.0399999999999991</c:v>
                </c:pt>
                <c:pt idx="826">
                  <c:v>9.08</c:v>
                </c:pt>
                <c:pt idx="827">
                  <c:v>9.06</c:v>
                </c:pt>
                <c:pt idx="828">
                  <c:v>9.09</c:v>
                </c:pt>
                <c:pt idx="829">
                  <c:v>9.11</c:v>
                </c:pt>
                <c:pt idx="830">
                  <c:v>9.07</c:v>
                </c:pt>
                <c:pt idx="831">
                  <c:v>9.0299999999999994</c:v>
                </c:pt>
                <c:pt idx="832">
                  <c:v>9.0500000000000007</c:v>
                </c:pt>
                <c:pt idx="833">
                  <c:v>9.0299999999999994</c:v>
                </c:pt>
                <c:pt idx="834">
                  <c:v>9.0299999999999994</c:v>
                </c:pt>
                <c:pt idx="835">
                  <c:v>9.26</c:v>
                </c:pt>
                <c:pt idx="836">
                  <c:v>9.43</c:v>
                </c:pt>
                <c:pt idx="837">
                  <c:v>10.27</c:v>
                </c:pt>
                <c:pt idx="838">
                  <c:v>10.37</c:v>
                </c:pt>
                <c:pt idx="839">
                  <c:v>10.47</c:v>
                </c:pt>
                <c:pt idx="840">
                  <c:v>10.52</c:v>
                </c:pt>
                <c:pt idx="841">
                  <c:v>10.48</c:v>
                </c:pt>
                <c:pt idx="842">
                  <c:v>10.81</c:v>
                </c:pt>
                <c:pt idx="843">
                  <c:v>10.7</c:v>
                </c:pt>
                <c:pt idx="844">
                  <c:v>10.7</c:v>
                </c:pt>
                <c:pt idx="845">
                  <c:v>10.66</c:v>
                </c:pt>
                <c:pt idx="846">
                  <c:v>10.44</c:v>
                </c:pt>
                <c:pt idx="847">
                  <c:v>10.35</c:v>
                </c:pt>
                <c:pt idx="848">
                  <c:v>10.36</c:v>
                </c:pt>
                <c:pt idx="849">
                  <c:v>10.3</c:v>
                </c:pt>
                <c:pt idx="850">
                  <c:v>10.23</c:v>
                </c:pt>
                <c:pt idx="851">
                  <c:v>10.23</c:v>
                </c:pt>
                <c:pt idx="852">
                  <c:v>10.27</c:v>
                </c:pt>
                <c:pt idx="853">
                  <c:v>10.35</c:v>
                </c:pt>
                <c:pt idx="854">
                  <c:v>10.34</c:v>
                </c:pt>
                <c:pt idx="855">
                  <c:v>10.3</c:v>
                </c:pt>
                <c:pt idx="856">
                  <c:v>10.33</c:v>
                </c:pt>
                <c:pt idx="857">
                  <c:v>10.63</c:v>
                </c:pt>
                <c:pt idx="858">
                  <c:v>10.91</c:v>
                </c:pt>
                <c:pt idx="859">
                  <c:v>10.99</c:v>
                </c:pt>
                <c:pt idx="860">
                  <c:v>11.02</c:v>
                </c:pt>
                <c:pt idx="861">
                  <c:v>11.18</c:v>
                </c:pt>
                <c:pt idx="862">
                  <c:v>11.21</c:v>
                </c:pt>
                <c:pt idx="863">
                  <c:v>11.58</c:v>
                </c:pt>
                <c:pt idx="864">
                  <c:v>11.36</c:v>
                </c:pt>
                <c:pt idx="865">
                  <c:v>10.97</c:v>
                </c:pt>
                <c:pt idx="866">
                  <c:v>10.79</c:v>
                </c:pt>
                <c:pt idx="867">
                  <c:v>10.66</c:v>
                </c:pt>
                <c:pt idx="868">
                  <c:v>10.6</c:v>
                </c:pt>
                <c:pt idx="869">
                  <c:v>10.55</c:v>
                </c:pt>
                <c:pt idx="870">
                  <c:v>10.6</c:v>
                </c:pt>
                <c:pt idx="871">
                  <c:v>10.66</c:v>
                </c:pt>
                <c:pt idx="872">
                  <c:v>10.69</c:v>
                </c:pt>
                <c:pt idx="873">
                  <c:v>10.64</c:v>
                </c:pt>
                <c:pt idx="874">
                  <c:v>10.61</c:v>
                </c:pt>
                <c:pt idx="875">
                  <c:v>10.5</c:v>
                </c:pt>
                <c:pt idx="876">
                  <c:v>10.53</c:v>
                </c:pt>
                <c:pt idx="877">
                  <c:v>10.34</c:v>
                </c:pt>
                <c:pt idx="878">
                  <c:v>10.16</c:v>
                </c:pt>
                <c:pt idx="879">
                  <c:v>9.94</c:v>
                </c:pt>
                <c:pt idx="880">
                  <c:v>9.84</c:v>
                </c:pt>
                <c:pt idx="881">
                  <c:v>9.92</c:v>
                </c:pt>
                <c:pt idx="882">
                  <c:v>9.8699999999999992</c:v>
                </c:pt>
                <c:pt idx="883">
                  <c:v>9.85</c:v>
                </c:pt>
                <c:pt idx="884">
                  <c:v>9.9600000000000009</c:v>
                </c:pt>
                <c:pt idx="885">
                  <c:v>9.92</c:v>
                </c:pt>
                <c:pt idx="886">
                  <c:v>9.99</c:v>
                </c:pt>
                <c:pt idx="887">
                  <c:v>10.050000000000001</c:v>
                </c:pt>
                <c:pt idx="888">
                  <c:v>10.19</c:v>
                </c:pt>
                <c:pt idx="889">
                  <c:v>10.19</c:v>
                </c:pt>
                <c:pt idx="890">
                  <c:v>10.3</c:v>
                </c:pt>
                <c:pt idx="891">
                  <c:v>10.28</c:v>
                </c:pt>
                <c:pt idx="892">
                  <c:v>10.32</c:v>
                </c:pt>
                <c:pt idx="893">
                  <c:v>10.4</c:v>
                </c:pt>
                <c:pt idx="894">
                  <c:v>10.52</c:v>
                </c:pt>
                <c:pt idx="895">
                  <c:v>10.58</c:v>
                </c:pt>
                <c:pt idx="896">
                  <c:v>10.58</c:v>
                </c:pt>
                <c:pt idx="897">
                  <c:v>10.51</c:v>
                </c:pt>
                <c:pt idx="898">
                  <c:v>10.35</c:v>
                </c:pt>
                <c:pt idx="899">
                  <c:v>10.4</c:v>
                </c:pt>
                <c:pt idx="900">
                  <c:v>10.39</c:v>
                </c:pt>
                <c:pt idx="901">
                  <c:v>10.38</c:v>
                </c:pt>
                <c:pt idx="902">
                  <c:v>10.44</c:v>
                </c:pt>
                <c:pt idx="903">
                  <c:v>10.46</c:v>
                </c:pt>
                <c:pt idx="904">
                  <c:v>10.49</c:v>
                </c:pt>
                <c:pt idx="905">
                  <c:v>10.44</c:v>
                </c:pt>
                <c:pt idx="906">
                  <c:v>10.57</c:v>
                </c:pt>
                <c:pt idx="907">
                  <c:v>10.71</c:v>
                </c:pt>
                <c:pt idx="908">
                  <c:v>10.67</c:v>
                </c:pt>
                <c:pt idx="909">
                  <c:v>10.65</c:v>
                </c:pt>
                <c:pt idx="910">
                  <c:v>10.53</c:v>
                </c:pt>
                <c:pt idx="911">
                  <c:v>10.4</c:v>
                </c:pt>
                <c:pt idx="912">
                  <c:v>10.4</c:v>
                </c:pt>
                <c:pt idx="913">
                  <c:v>10.42</c:v>
                </c:pt>
                <c:pt idx="914">
                  <c:v>10.38</c:v>
                </c:pt>
                <c:pt idx="915">
                  <c:v>10.33</c:v>
                </c:pt>
                <c:pt idx="916">
                  <c:v>10.28</c:v>
                </c:pt>
                <c:pt idx="917">
                  <c:v>10.220000000000001</c:v>
                </c:pt>
                <c:pt idx="918">
                  <c:v>10.119999999999999</c:v>
                </c:pt>
                <c:pt idx="919">
                  <c:v>10.24</c:v>
                </c:pt>
                <c:pt idx="920">
                  <c:v>10.31</c:v>
                </c:pt>
                <c:pt idx="921">
                  <c:v>10.39</c:v>
                </c:pt>
                <c:pt idx="922">
                  <c:v>10.44</c:v>
                </c:pt>
                <c:pt idx="923">
                  <c:v>10.46</c:v>
                </c:pt>
                <c:pt idx="924">
                  <c:v>10.71</c:v>
                </c:pt>
                <c:pt idx="925">
                  <c:v>10.68</c:v>
                </c:pt>
                <c:pt idx="926">
                  <c:v>10.77</c:v>
                </c:pt>
                <c:pt idx="927">
                  <c:v>10.8</c:v>
                </c:pt>
                <c:pt idx="928">
                  <c:v>10.81</c:v>
                </c:pt>
                <c:pt idx="929">
                  <c:v>10.71</c:v>
                </c:pt>
                <c:pt idx="930">
                  <c:v>10.6</c:v>
                </c:pt>
                <c:pt idx="931">
                  <c:v>10.55</c:v>
                </c:pt>
                <c:pt idx="932">
                  <c:v>10.56</c:v>
                </c:pt>
                <c:pt idx="933">
                  <c:v>10.69</c:v>
                </c:pt>
                <c:pt idx="934">
                  <c:v>10.78</c:v>
                </c:pt>
                <c:pt idx="935">
                  <c:v>10.91</c:v>
                </c:pt>
                <c:pt idx="936">
                  <c:v>10.86</c:v>
                </c:pt>
                <c:pt idx="937">
                  <c:v>10.98</c:v>
                </c:pt>
                <c:pt idx="938">
                  <c:v>11.22</c:v>
                </c:pt>
                <c:pt idx="939">
                  <c:v>11.19</c:v>
                </c:pt>
                <c:pt idx="940">
                  <c:v>11.07</c:v>
                </c:pt>
                <c:pt idx="941">
                  <c:v>11.11</c:v>
                </c:pt>
                <c:pt idx="942">
                  <c:v>10.99</c:v>
                </c:pt>
                <c:pt idx="943">
                  <c:v>11.03</c:v>
                </c:pt>
                <c:pt idx="944">
                  <c:v>10.97</c:v>
                </c:pt>
                <c:pt idx="945">
                  <c:v>10.93</c:v>
                </c:pt>
                <c:pt idx="946">
                  <c:v>10.69</c:v>
                </c:pt>
                <c:pt idx="947">
                  <c:v>10.5</c:v>
                </c:pt>
                <c:pt idx="948">
                  <c:v>10.48</c:v>
                </c:pt>
                <c:pt idx="949">
                  <c:v>10.199999999999999</c:v>
                </c:pt>
                <c:pt idx="950">
                  <c:v>10.039999999999999</c:v>
                </c:pt>
                <c:pt idx="951">
                  <c:v>10.19</c:v>
                </c:pt>
                <c:pt idx="952">
                  <c:v>10.07</c:v>
                </c:pt>
                <c:pt idx="953">
                  <c:v>10.029999999999999</c:v>
                </c:pt>
                <c:pt idx="954">
                  <c:v>9.82</c:v>
                </c:pt>
                <c:pt idx="955">
                  <c:v>9.8699999999999992</c:v>
                </c:pt>
                <c:pt idx="956">
                  <c:v>9.81</c:v>
                </c:pt>
                <c:pt idx="957">
                  <c:v>9.68</c:v>
                </c:pt>
                <c:pt idx="958">
                  <c:v>9.9600000000000009</c:v>
                </c:pt>
                <c:pt idx="959">
                  <c:v>10.09</c:v>
                </c:pt>
                <c:pt idx="960">
                  <c:v>10.210000000000001</c:v>
                </c:pt>
                <c:pt idx="961">
                  <c:v>10.220000000000001</c:v>
                </c:pt>
                <c:pt idx="962">
                  <c:v>10.17</c:v>
                </c:pt>
                <c:pt idx="963">
                  <c:v>10.050000000000001</c:v>
                </c:pt>
                <c:pt idx="964">
                  <c:v>10.029999999999999</c:v>
                </c:pt>
                <c:pt idx="965">
                  <c:v>10.16</c:v>
                </c:pt>
                <c:pt idx="966">
                  <c:v>10.1</c:v>
                </c:pt>
                <c:pt idx="967">
                  <c:v>9.9499999999999993</c:v>
                </c:pt>
                <c:pt idx="968">
                  <c:v>9.92</c:v>
                </c:pt>
                <c:pt idx="969">
                  <c:v>9.82</c:v>
                </c:pt>
                <c:pt idx="970">
                  <c:v>9.82</c:v>
                </c:pt>
                <c:pt idx="971">
                  <c:v>9.7899999999999991</c:v>
                </c:pt>
                <c:pt idx="972">
                  <c:v>9.7200000000000006</c:v>
                </c:pt>
                <c:pt idx="973">
                  <c:v>9.74</c:v>
                </c:pt>
                <c:pt idx="974">
                  <c:v>9.74</c:v>
                </c:pt>
                <c:pt idx="975">
                  <c:v>9.76</c:v>
                </c:pt>
                <c:pt idx="976">
                  <c:v>9.75</c:v>
                </c:pt>
                <c:pt idx="977">
                  <c:v>9.69</c:v>
                </c:pt>
                <c:pt idx="978">
                  <c:v>9.7799999999999994</c:v>
                </c:pt>
                <c:pt idx="979">
                  <c:v>9.83</c:v>
                </c:pt>
                <c:pt idx="980">
                  <c:v>9.8000000000000007</c:v>
                </c:pt>
                <c:pt idx="981">
                  <c:v>9.9</c:v>
                </c:pt>
                <c:pt idx="982">
                  <c:v>10.050000000000001</c:v>
                </c:pt>
                <c:pt idx="983">
                  <c:v>10.17</c:v>
                </c:pt>
                <c:pt idx="984">
                  <c:v>10.210000000000001</c:v>
                </c:pt>
                <c:pt idx="985">
                  <c:v>10.1</c:v>
                </c:pt>
                <c:pt idx="986">
                  <c:v>10.31</c:v>
                </c:pt>
                <c:pt idx="987">
                  <c:v>10.23</c:v>
                </c:pt>
                <c:pt idx="988">
                  <c:v>10.29</c:v>
                </c:pt>
                <c:pt idx="989">
                  <c:v>10.34</c:v>
                </c:pt>
                <c:pt idx="990">
                  <c:v>10.26</c:v>
                </c:pt>
                <c:pt idx="991">
                  <c:v>10.220000000000001</c:v>
                </c:pt>
                <c:pt idx="992">
                  <c:v>10.26</c:v>
                </c:pt>
                <c:pt idx="993">
                  <c:v>10.25</c:v>
                </c:pt>
                <c:pt idx="994">
                  <c:v>10.41</c:v>
                </c:pt>
                <c:pt idx="995">
                  <c:v>10.56</c:v>
                </c:pt>
                <c:pt idx="996">
                  <c:v>10.67</c:v>
                </c:pt>
                <c:pt idx="997">
                  <c:v>10.54</c:v>
                </c:pt>
                <c:pt idx="998">
                  <c:v>10.37</c:v>
                </c:pt>
                <c:pt idx="999">
                  <c:v>10.33</c:v>
                </c:pt>
                <c:pt idx="1000">
                  <c:v>10.29</c:v>
                </c:pt>
                <c:pt idx="1001">
                  <c:v>10.1</c:v>
                </c:pt>
                <c:pt idx="1002">
                  <c:v>10.119999999999999</c:v>
                </c:pt>
                <c:pt idx="1003">
                  <c:v>10.16</c:v>
                </c:pt>
                <c:pt idx="1004">
                  <c:v>10.15</c:v>
                </c:pt>
                <c:pt idx="1005">
                  <c:v>10.06</c:v>
                </c:pt>
                <c:pt idx="1006">
                  <c:v>10.11</c:v>
                </c:pt>
                <c:pt idx="1007">
                  <c:v>9.99</c:v>
                </c:pt>
                <c:pt idx="1008">
                  <c:v>9.98</c:v>
                </c:pt>
                <c:pt idx="1009">
                  <c:v>9.84</c:v>
                </c:pt>
                <c:pt idx="1010">
                  <c:v>10.08</c:v>
                </c:pt>
                <c:pt idx="1011">
                  <c:v>10.050000000000001</c:v>
                </c:pt>
                <c:pt idx="1012">
                  <c:v>10.29</c:v>
                </c:pt>
                <c:pt idx="1013">
                  <c:v>10.24</c:v>
                </c:pt>
                <c:pt idx="1014">
                  <c:v>10.19</c:v>
                </c:pt>
                <c:pt idx="1015">
                  <c:v>10.130000000000001</c:v>
                </c:pt>
                <c:pt idx="1016">
                  <c:v>10.16</c:v>
                </c:pt>
                <c:pt idx="1017">
                  <c:v>10.220000000000001</c:v>
                </c:pt>
                <c:pt idx="1018">
                  <c:v>10.08</c:v>
                </c:pt>
                <c:pt idx="1019">
                  <c:v>10.220000000000001</c:v>
                </c:pt>
                <c:pt idx="1020">
                  <c:v>10.24</c:v>
                </c:pt>
                <c:pt idx="1021">
                  <c:v>10.17</c:v>
                </c:pt>
                <c:pt idx="1022">
                  <c:v>10.130000000000001</c:v>
                </c:pt>
                <c:pt idx="1023">
                  <c:v>10.09</c:v>
                </c:pt>
                <c:pt idx="1024">
                  <c:v>10.02</c:v>
                </c:pt>
                <c:pt idx="1025">
                  <c:v>9.93</c:v>
                </c:pt>
                <c:pt idx="1026">
                  <c:v>9.9</c:v>
                </c:pt>
                <c:pt idx="1027">
                  <c:v>9.81</c:v>
                </c:pt>
                <c:pt idx="1028">
                  <c:v>9.56</c:v>
                </c:pt>
                <c:pt idx="1029">
                  <c:v>9.64</c:v>
                </c:pt>
                <c:pt idx="1030">
                  <c:v>9.68</c:v>
                </c:pt>
                <c:pt idx="1031">
                  <c:v>9.56</c:v>
                </c:pt>
                <c:pt idx="1032">
                  <c:v>9.6300000000000008</c:v>
                </c:pt>
                <c:pt idx="1033">
                  <c:v>9.75</c:v>
                </c:pt>
                <c:pt idx="1034">
                  <c:v>9.61</c:v>
                </c:pt>
                <c:pt idx="1035">
                  <c:v>9.56</c:v>
                </c:pt>
                <c:pt idx="1036">
                  <c:v>9.36</c:v>
                </c:pt>
                <c:pt idx="1037">
                  <c:v>9.25</c:v>
                </c:pt>
                <c:pt idx="1038">
                  <c:v>9.2899999999999991</c:v>
                </c:pt>
                <c:pt idx="1039">
                  <c:v>9.4</c:v>
                </c:pt>
                <c:pt idx="1040">
                  <c:v>9.49</c:v>
                </c:pt>
                <c:pt idx="1041">
                  <c:v>9.5</c:v>
                </c:pt>
                <c:pt idx="1042">
                  <c:v>9.59</c:v>
                </c:pt>
                <c:pt idx="1043">
                  <c:v>9.52</c:v>
                </c:pt>
                <c:pt idx="1044">
                  <c:v>9.49</c:v>
                </c:pt>
                <c:pt idx="1045">
                  <c:v>9.48</c:v>
                </c:pt>
                <c:pt idx="1046">
                  <c:v>9.4700000000000006</c:v>
                </c:pt>
                <c:pt idx="1047">
                  <c:v>9.5299999999999994</c:v>
                </c:pt>
                <c:pt idx="1048">
                  <c:v>9.4700000000000006</c:v>
                </c:pt>
                <c:pt idx="1049">
                  <c:v>9.4700000000000006</c:v>
                </c:pt>
                <c:pt idx="1050">
                  <c:v>9.5</c:v>
                </c:pt>
                <c:pt idx="1051">
                  <c:v>9.4700000000000006</c:v>
                </c:pt>
                <c:pt idx="1052">
                  <c:v>9.4499999999999993</c:v>
                </c:pt>
                <c:pt idx="1053">
                  <c:v>9.48</c:v>
                </c:pt>
                <c:pt idx="1054">
                  <c:v>9.66</c:v>
                </c:pt>
                <c:pt idx="1055">
                  <c:v>9.65</c:v>
                </c:pt>
                <c:pt idx="1056">
                  <c:v>9.67</c:v>
                </c:pt>
                <c:pt idx="1057">
                  <c:v>9.6199999999999992</c:v>
                </c:pt>
                <c:pt idx="1058">
                  <c:v>9.64</c:v>
                </c:pt>
                <c:pt idx="1059">
                  <c:v>9.5399999999999991</c:v>
                </c:pt>
                <c:pt idx="1060">
                  <c:v>9.5</c:v>
                </c:pt>
                <c:pt idx="1061">
                  <c:v>9.44</c:v>
                </c:pt>
                <c:pt idx="1062">
                  <c:v>9.27</c:v>
                </c:pt>
                <c:pt idx="1063">
                  <c:v>9.19</c:v>
                </c:pt>
                <c:pt idx="1064">
                  <c:v>9.17</c:v>
                </c:pt>
                <c:pt idx="1065">
                  <c:v>9.15</c:v>
                </c:pt>
                <c:pt idx="1066">
                  <c:v>9.14</c:v>
                </c:pt>
                <c:pt idx="1067">
                  <c:v>9.02</c:v>
                </c:pt>
                <c:pt idx="1068">
                  <c:v>8.9499999999999993</c:v>
                </c:pt>
                <c:pt idx="1069">
                  <c:v>8.92</c:v>
                </c:pt>
                <c:pt idx="1070">
                  <c:v>8.8699999999999992</c:v>
                </c:pt>
                <c:pt idx="1071">
                  <c:v>8.82</c:v>
                </c:pt>
                <c:pt idx="1072">
                  <c:v>8.82</c:v>
                </c:pt>
                <c:pt idx="1073">
                  <c:v>8.91</c:v>
                </c:pt>
                <c:pt idx="1074">
                  <c:v>8.7799999999999994</c:v>
                </c:pt>
                <c:pt idx="1075">
                  <c:v>8.76</c:v>
                </c:pt>
                <c:pt idx="1076">
                  <c:v>8.69</c:v>
                </c:pt>
                <c:pt idx="1077">
                  <c:v>8.6300000000000008</c:v>
                </c:pt>
                <c:pt idx="1078">
                  <c:v>8.6999999999999993</c:v>
                </c:pt>
                <c:pt idx="1079">
                  <c:v>8.6199999999999992</c:v>
                </c:pt>
                <c:pt idx="1080">
                  <c:v>8.5299999999999994</c:v>
                </c:pt>
                <c:pt idx="1081">
                  <c:v>8.49</c:v>
                </c:pt>
                <c:pt idx="1082">
                  <c:v>8.35</c:v>
                </c:pt>
                <c:pt idx="1083">
                  <c:v>8.24</c:v>
                </c:pt>
                <c:pt idx="1084">
                  <c:v>8.23</c:v>
                </c:pt>
                <c:pt idx="1085">
                  <c:v>8.4499999999999993</c:v>
                </c:pt>
                <c:pt idx="1086">
                  <c:v>8.56</c:v>
                </c:pt>
                <c:pt idx="1087">
                  <c:v>8.68</c:v>
                </c:pt>
                <c:pt idx="1088">
                  <c:v>8.67</c:v>
                </c:pt>
                <c:pt idx="1089">
                  <c:v>8.73</c:v>
                </c:pt>
                <c:pt idx="1090">
                  <c:v>8.82</c:v>
                </c:pt>
                <c:pt idx="1091">
                  <c:v>8.83</c:v>
                </c:pt>
                <c:pt idx="1092">
                  <c:v>8.85</c:v>
                </c:pt>
                <c:pt idx="1093">
                  <c:v>8.8800000000000008</c:v>
                </c:pt>
                <c:pt idx="1094">
                  <c:v>9.0299999999999994</c:v>
                </c:pt>
                <c:pt idx="1095">
                  <c:v>8.98</c:v>
                </c:pt>
                <c:pt idx="1096">
                  <c:v>8.9600000000000009</c:v>
                </c:pt>
                <c:pt idx="1097">
                  <c:v>8.84</c:v>
                </c:pt>
                <c:pt idx="1098">
                  <c:v>8.76</c:v>
                </c:pt>
                <c:pt idx="1099">
                  <c:v>8.85</c:v>
                </c:pt>
                <c:pt idx="1100">
                  <c:v>8.84</c:v>
                </c:pt>
                <c:pt idx="1101">
                  <c:v>8.75</c:v>
                </c:pt>
                <c:pt idx="1102">
                  <c:v>8.64</c:v>
                </c:pt>
                <c:pt idx="1103">
                  <c:v>8.5299999999999994</c:v>
                </c:pt>
                <c:pt idx="1104">
                  <c:v>8.6</c:v>
                </c:pt>
                <c:pt idx="1105">
                  <c:v>8.59</c:v>
                </c:pt>
                <c:pt idx="1106">
                  <c:v>8.5399999999999991</c:v>
                </c:pt>
                <c:pt idx="1107">
                  <c:v>8.48</c:v>
                </c:pt>
                <c:pt idx="1108">
                  <c:v>8.43</c:v>
                </c:pt>
                <c:pt idx="1109">
                  <c:v>8.2899999999999991</c:v>
                </c:pt>
                <c:pt idx="1110">
                  <c:v>8.1300000000000008</c:v>
                </c:pt>
                <c:pt idx="1111">
                  <c:v>8.09</c:v>
                </c:pt>
                <c:pt idx="1112">
                  <c:v>8.08</c:v>
                </c:pt>
                <c:pt idx="1113">
                  <c:v>8.0500000000000007</c:v>
                </c:pt>
                <c:pt idx="1114">
                  <c:v>8.06</c:v>
                </c:pt>
                <c:pt idx="1115">
                  <c:v>7.96</c:v>
                </c:pt>
                <c:pt idx="1116">
                  <c:v>7.87</c:v>
                </c:pt>
                <c:pt idx="1117">
                  <c:v>8.01</c:v>
                </c:pt>
                <c:pt idx="1118">
                  <c:v>7.94</c:v>
                </c:pt>
                <c:pt idx="1119">
                  <c:v>7.84</c:v>
                </c:pt>
                <c:pt idx="1120">
                  <c:v>7.89</c:v>
                </c:pt>
                <c:pt idx="1121">
                  <c:v>8.02</c:v>
                </c:pt>
                <c:pt idx="1122">
                  <c:v>7.93</c:v>
                </c:pt>
                <c:pt idx="1123">
                  <c:v>8.01</c:v>
                </c:pt>
                <c:pt idx="1124">
                  <c:v>8.06</c:v>
                </c:pt>
                <c:pt idx="1125">
                  <c:v>8.23</c:v>
                </c:pt>
                <c:pt idx="1126">
                  <c:v>8.2100000000000009</c:v>
                </c:pt>
                <c:pt idx="1127">
                  <c:v>8.2899999999999991</c:v>
                </c:pt>
                <c:pt idx="1128">
                  <c:v>8.32</c:v>
                </c:pt>
                <c:pt idx="1129">
                  <c:v>8.32</c:v>
                </c:pt>
                <c:pt idx="1130">
                  <c:v>8.2899999999999991</c:v>
                </c:pt>
                <c:pt idx="1131">
                  <c:v>8.34</c:v>
                </c:pt>
                <c:pt idx="1132">
                  <c:v>8.23</c:v>
                </c:pt>
                <c:pt idx="1133">
                  <c:v>8.19</c:v>
                </c:pt>
                <c:pt idx="1134">
                  <c:v>8.1300000000000008</c:v>
                </c:pt>
                <c:pt idx="1135">
                  <c:v>8.14</c:v>
                </c:pt>
                <c:pt idx="1136">
                  <c:v>8.07</c:v>
                </c:pt>
                <c:pt idx="1137">
                  <c:v>8.0399999999999991</c:v>
                </c:pt>
                <c:pt idx="1138">
                  <c:v>8</c:v>
                </c:pt>
                <c:pt idx="1139">
                  <c:v>7.86</c:v>
                </c:pt>
                <c:pt idx="1140">
                  <c:v>7.8</c:v>
                </c:pt>
                <c:pt idx="1141">
                  <c:v>7.75</c:v>
                </c:pt>
                <c:pt idx="1142">
                  <c:v>7.65</c:v>
                </c:pt>
                <c:pt idx="1143">
                  <c:v>7.53</c:v>
                </c:pt>
                <c:pt idx="1144">
                  <c:v>7.44</c:v>
                </c:pt>
                <c:pt idx="1145">
                  <c:v>7.47</c:v>
                </c:pt>
                <c:pt idx="1146">
                  <c:v>7.57</c:v>
                </c:pt>
                <c:pt idx="1147">
                  <c:v>7.5</c:v>
                </c:pt>
                <c:pt idx="1148">
                  <c:v>7.53</c:v>
                </c:pt>
                <c:pt idx="1149">
                  <c:v>7.57</c:v>
                </c:pt>
                <c:pt idx="1150">
                  <c:v>7.45</c:v>
                </c:pt>
                <c:pt idx="1151">
                  <c:v>7.38</c:v>
                </c:pt>
                <c:pt idx="1152">
                  <c:v>7.43</c:v>
                </c:pt>
                <c:pt idx="1153">
                  <c:v>7.42</c:v>
                </c:pt>
                <c:pt idx="1154">
                  <c:v>7.42</c:v>
                </c:pt>
                <c:pt idx="1155">
                  <c:v>7.52</c:v>
                </c:pt>
                <c:pt idx="1156">
                  <c:v>7.5</c:v>
                </c:pt>
                <c:pt idx="1157">
                  <c:v>7.47</c:v>
                </c:pt>
                <c:pt idx="1158">
                  <c:v>7.48</c:v>
                </c:pt>
                <c:pt idx="1159">
                  <c:v>7.38</c:v>
                </c:pt>
                <c:pt idx="1160">
                  <c:v>7.34</c:v>
                </c:pt>
                <c:pt idx="1161">
                  <c:v>7.23</c:v>
                </c:pt>
                <c:pt idx="1162">
                  <c:v>7.19</c:v>
                </c:pt>
                <c:pt idx="1163">
                  <c:v>7.16</c:v>
                </c:pt>
                <c:pt idx="1164">
                  <c:v>7.2</c:v>
                </c:pt>
                <c:pt idx="1165">
                  <c:v>7.25</c:v>
                </c:pt>
                <c:pt idx="1166">
                  <c:v>7.21</c:v>
                </c:pt>
                <c:pt idx="1167">
                  <c:v>7.17</c:v>
                </c:pt>
                <c:pt idx="1168">
                  <c:v>7.1</c:v>
                </c:pt>
                <c:pt idx="1169">
                  <c:v>6.97</c:v>
                </c:pt>
                <c:pt idx="1170">
                  <c:v>6.93</c:v>
                </c:pt>
                <c:pt idx="1171">
                  <c:v>6.82</c:v>
                </c:pt>
                <c:pt idx="1172">
                  <c:v>6.96</c:v>
                </c:pt>
                <c:pt idx="1173">
                  <c:v>6.95</c:v>
                </c:pt>
                <c:pt idx="1174">
                  <c:v>6.89</c:v>
                </c:pt>
                <c:pt idx="1175">
                  <c:v>6.87</c:v>
                </c:pt>
                <c:pt idx="1176">
                  <c:v>6.81</c:v>
                </c:pt>
                <c:pt idx="1177">
                  <c:v>6.74</c:v>
                </c:pt>
                <c:pt idx="1178">
                  <c:v>6.86</c:v>
                </c:pt>
                <c:pt idx="1179">
                  <c:v>7.11</c:v>
                </c:pt>
                <c:pt idx="1180">
                  <c:v>7.12</c:v>
                </c:pt>
                <c:pt idx="1181">
                  <c:v>7.08</c:v>
                </c:pt>
                <c:pt idx="1182">
                  <c:v>7.31</c:v>
                </c:pt>
                <c:pt idx="1183">
                  <c:v>7.25</c:v>
                </c:pt>
                <c:pt idx="1184">
                  <c:v>7.14</c:v>
                </c:pt>
                <c:pt idx="1185">
                  <c:v>7.17</c:v>
                </c:pt>
                <c:pt idx="1186">
                  <c:v>7.17</c:v>
                </c:pt>
                <c:pt idx="1187">
                  <c:v>7.13</c:v>
                </c:pt>
                <c:pt idx="1188">
                  <c:v>7.23</c:v>
                </c:pt>
                <c:pt idx="1189">
                  <c:v>6.99</c:v>
                </c:pt>
                <c:pt idx="1190">
                  <c:v>7.05</c:v>
                </c:pt>
                <c:pt idx="1191">
                  <c:v>6.97</c:v>
                </c:pt>
                <c:pt idx="1192">
                  <c:v>6.97</c:v>
                </c:pt>
                <c:pt idx="1193">
                  <c:v>7.21</c:v>
                </c:pt>
                <c:pt idx="1194">
                  <c:v>7.11</c:v>
                </c:pt>
                <c:pt idx="1195">
                  <c:v>7.32</c:v>
                </c:pt>
                <c:pt idx="1196">
                  <c:v>7.51</c:v>
                </c:pt>
                <c:pt idx="1197">
                  <c:v>7.63</c:v>
                </c:pt>
                <c:pt idx="1198">
                  <c:v>7.76</c:v>
                </c:pt>
                <c:pt idx="1199">
                  <c:v>7.8</c:v>
                </c:pt>
                <c:pt idx="1200">
                  <c:v>8.0399999999999991</c:v>
                </c:pt>
                <c:pt idx="1201">
                  <c:v>8.4700000000000006</c:v>
                </c:pt>
                <c:pt idx="1202">
                  <c:v>8.26</c:v>
                </c:pt>
                <c:pt idx="1203">
                  <c:v>8.49</c:v>
                </c:pt>
                <c:pt idx="1204">
                  <c:v>8.32</c:v>
                </c:pt>
                <c:pt idx="1205">
                  <c:v>8.5299999999999994</c:v>
                </c:pt>
                <c:pt idx="1206">
                  <c:v>8.77</c:v>
                </c:pt>
                <c:pt idx="1207">
                  <c:v>8.56</c:v>
                </c:pt>
                <c:pt idx="1208">
                  <c:v>8.5299999999999994</c:v>
                </c:pt>
                <c:pt idx="1209">
                  <c:v>8.5500000000000007</c:v>
                </c:pt>
                <c:pt idx="1210">
                  <c:v>8.25</c:v>
                </c:pt>
                <c:pt idx="1211">
                  <c:v>8.33</c:v>
                </c:pt>
                <c:pt idx="1212">
                  <c:v>8.4600000000000009</c:v>
                </c:pt>
                <c:pt idx="1213">
                  <c:v>8.57</c:v>
                </c:pt>
                <c:pt idx="1214">
                  <c:v>8.68</c:v>
                </c:pt>
                <c:pt idx="1215">
                  <c:v>8.7200000000000006</c:v>
                </c:pt>
                <c:pt idx="1216">
                  <c:v>8.5299999999999994</c:v>
                </c:pt>
                <c:pt idx="1217">
                  <c:v>8.57</c:v>
                </c:pt>
                <c:pt idx="1218">
                  <c:v>8.3800000000000008</c:v>
                </c:pt>
                <c:pt idx="1219">
                  <c:v>8.57</c:v>
                </c:pt>
                <c:pt idx="1220">
                  <c:v>8.5399999999999991</c:v>
                </c:pt>
                <c:pt idx="1221">
                  <c:v>8.56</c:v>
                </c:pt>
                <c:pt idx="1222">
                  <c:v>8.48</c:v>
                </c:pt>
                <c:pt idx="1223">
                  <c:v>8.51</c:v>
                </c:pt>
                <c:pt idx="1224">
                  <c:v>8.66</c:v>
                </c:pt>
                <c:pt idx="1225">
                  <c:v>8.73</c:v>
                </c:pt>
                <c:pt idx="1226">
                  <c:v>8.82</c:v>
                </c:pt>
                <c:pt idx="1227">
                  <c:v>8.89</c:v>
                </c:pt>
                <c:pt idx="1228">
                  <c:v>8.93</c:v>
                </c:pt>
                <c:pt idx="1229">
                  <c:v>8.85</c:v>
                </c:pt>
                <c:pt idx="1230">
                  <c:v>9.0299999999999994</c:v>
                </c:pt>
                <c:pt idx="1231">
                  <c:v>9.0500000000000007</c:v>
                </c:pt>
                <c:pt idx="1232">
                  <c:v>9.19</c:v>
                </c:pt>
                <c:pt idx="1233">
                  <c:v>9.19</c:v>
                </c:pt>
                <c:pt idx="1234">
                  <c:v>9.25</c:v>
                </c:pt>
                <c:pt idx="1235">
                  <c:v>9.23</c:v>
                </c:pt>
                <c:pt idx="1236">
                  <c:v>9.15</c:v>
                </c:pt>
                <c:pt idx="1237">
                  <c:v>9.25</c:v>
                </c:pt>
                <c:pt idx="1238">
                  <c:v>9.18</c:v>
                </c:pt>
                <c:pt idx="1239">
                  <c:v>9.18</c:v>
                </c:pt>
                <c:pt idx="1240">
                  <c:v>9.2200000000000006</c:v>
                </c:pt>
                <c:pt idx="1241">
                  <c:v>9.19</c:v>
                </c:pt>
                <c:pt idx="1242">
                  <c:v>9.0500000000000007</c:v>
                </c:pt>
                <c:pt idx="1243">
                  <c:v>9.1300000000000008</c:v>
                </c:pt>
                <c:pt idx="1244">
                  <c:v>8.94</c:v>
                </c:pt>
                <c:pt idx="1245">
                  <c:v>8.8000000000000007</c:v>
                </c:pt>
                <c:pt idx="1246">
                  <c:v>8.84</c:v>
                </c:pt>
                <c:pt idx="1247">
                  <c:v>8.73</c:v>
                </c:pt>
                <c:pt idx="1248">
                  <c:v>8.5299999999999994</c:v>
                </c:pt>
                <c:pt idx="1249">
                  <c:v>8.6199999999999992</c:v>
                </c:pt>
                <c:pt idx="1250">
                  <c:v>8.3800000000000008</c:v>
                </c:pt>
                <c:pt idx="1251">
                  <c:v>8.4</c:v>
                </c:pt>
                <c:pt idx="1252">
                  <c:v>8.3800000000000008</c:v>
                </c:pt>
                <c:pt idx="1253">
                  <c:v>8.41</c:v>
                </c:pt>
                <c:pt idx="1254">
                  <c:v>8.3699999999999992</c:v>
                </c:pt>
                <c:pt idx="1255">
                  <c:v>8.24</c:v>
                </c:pt>
                <c:pt idx="1256">
                  <c:v>8.26</c:v>
                </c:pt>
                <c:pt idx="1257">
                  <c:v>8.27</c:v>
                </c:pt>
                <c:pt idx="1258">
                  <c:v>7.87</c:v>
                </c:pt>
                <c:pt idx="1259">
                  <c:v>7.83</c:v>
                </c:pt>
                <c:pt idx="1260">
                  <c:v>7.85</c:v>
                </c:pt>
                <c:pt idx="1261">
                  <c:v>7.71</c:v>
                </c:pt>
                <c:pt idx="1262">
                  <c:v>7.51</c:v>
                </c:pt>
                <c:pt idx="1263">
                  <c:v>7.55</c:v>
                </c:pt>
                <c:pt idx="1264">
                  <c:v>7.53</c:v>
                </c:pt>
                <c:pt idx="1265">
                  <c:v>7.53</c:v>
                </c:pt>
                <c:pt idx="1266">
                  <c:v>7.63</c:v>
                </c:pt>
                <c:pt idx="1267">
                  <c:v>7.41</c:v>
                </c:pt>
                <c:pt idx="1268">
                  <c:v>7.6</c:v>
                </c:pt>
                <c:pt idx="1269">
                  <c:v>7.79</c:v>
                </c:pt>
                <c:pt idx="1270">
                  <c:v>7.82</c:v>
                </c:pt>
                <c:pt idx="1271">
                  <c:v>7.8</c:v>
                </c:pt>
                <c:pt idx="1272">
                  <c:v>7.94</c:v>
                </c:pt>
                <c:pt idx="1273">
                  <c:v>7.88</c:v>
                </c:pt>
                <c:pt idx="1274">
                  <c:v>7.76</c:v>
                </c:pt>
                <c:pt idx="1275">
                  <c:v>7.63</c:v>
                </c:pt>
                <c:pt idx="1276">
                  <c:v>7.6</c:v>
                </c:pt>
                <c:pt idx="1277">
                  <c:v>7.57</c:v>
                </c:pt>
                <c:pt idx="1278">
                  <c:v>7.62</c:v>
                </c:pt>
                <c:pt idx="1279">
                  <c:v>7.57</c:v>
                </c:pt>
                <c:pt idx="1280">
                  <c:v>7.5</c:v>
                </c:pt>
                <c:pt idx="1281">
                  <c:v>7.38</c:v>
                </c:pt>
                <c:pt idx="1282">
                  <c:v>7.45</c:v>
                </c:pt>
                <c:pt idx="1283">
                  <c:v>7.44</c:v>
                </c:pt>
                <c:pt idx="1284">
                  <c:v>7.37</c:v>
                </c:pt>
                <c:pt idx="1285">
                  <c:v>7.35</c:v>
                </c:pt>
                <c:pt idx="1286">
                  <c:v>7.35</c:v>
                </c:pt>
                <c:pt idx="1287">
                  <c:v>7.33</c:v>
                </c:pt>
                <c:pt idx="1288">
                  <c:v>7.18</c:v>
                </c:pt>
                <c:pt idx="1289">
                  <c:v>7.15</c:v>
                </c:pt>
                <c:pt idx="1290">
                  <c:v>7.23</c:v>
                </c:pt>
                <c:pt idx="1291">
                  <c:v>7.11</c:v>
                </c:pt>
                <c:pt idx="1292">
                  <c:v>7.02</c:v>
                </c:pt>
                <c:pt idx="1293">
                  <c:v>7.08</c:v>
                </c:pt>
                <c:pt idx="1294">
                  <c:v>7.02</c:v>
                </c:pt>
                <c:pt idx="1295">
                  <c:v>7</c:v>
                </c:pt>
                <c:pt idx="1296">
                  <c:v>7.02</c:v>
                </c:pt>
                <c:pt idx="1297">
                  <c:v>7.02</c:v>
                </c:pt>
                <c:pt idx="1298">
                  <c:v>6.94</c:v>
                </c:pt>
                <c:pt idx="1299">
                  <c:v>7.32</c:v>
                </c:pt>
                <c:pt idx="1300">
                  <c:v>7.41</c:v>
                </c:pt>
                <c:pt idx="1301">
                  <c:v>7.38</c:v>
                </c:pt>
                <c:pt idx="1302">
                  <c:v>7.83</c:v>
                </c:pt>
                <c:pt idx="1303">
                  <c:v>7.81</c:v>
                </c:pt>
                <c:pt idx="1304">
                  <c:v>7.69</c:v>
                </c:pt>
                <c:pt idx="1305">
                  <c:v>7.78</c:v>
                </c:pt>
                <c:pt idx="1306">
                  <c:v>8.0500000000000007</c:v>
                </c:pt>
                <c:pt idx="1307">
                  <c:v>7.95</c:v>
                </c:pt>
                <c:pt idx="1308">
                  <c:v>7.92</c:v>
                </c:pt>
                <c:pt idx="1309">
                  <c:v>7.99</c:v>
                </c:pt>
                <c:pt idx="1310">
                  <c:v>8.24</c:v>
                </c:pt>
                <c:pt idx="1311">
                  <c:v>8.08</c:v>
                </c:pt>
                <c:pt idx="1312">
                  <c:v>8.01</c:v>
                </c:pt>
                <c:pt idx="1313">
                  <c:v>8.0299999999999994</c:v>
                </c:pt>
                <c:pt idx="1314">
                  <c:v>8.3000000000000007</c:v>
                </c:pt>
                <c:pt idx="1315">
                  <c:v>8.39</c:v>
                </c:pt>
                <c:pt idx="1316">
                  <c:v>8.3000000000000007</c:v>
                </c:pt>
                <c:pt idx="1317">
                  <c:v>8.2899999999999991</c:v>
                </c:pt>
                <c:pt idx="1318">
                  <c:v>8.14</c:v>
                </c:pt>
                <c:pt idx="1319">
                  <c:v>8.42</c:v>
                </c:pt>
                <c:pt idx="1320">
                  <c:v>8.23</c:v>
                </c:pt>
                <c:pt idx="1321">
                  <c:v>8.19</c:v>
                </c:pt>
                <c:pt idx="1322">
                  <c:v>8.23</c:v>
                </c:pt>
                <c:pt idx="1323">
                  <c:v>7.88</c:v>
                </c:pt>
                <c:pt idx="1324">
                  <c:v>7.88</c:v>
                </c:pt>
                <c:pt idx="1325">
                  <c:v>7.93</c:v>
                </c:pt>
                <c:pt idx="1326">
                  <c:v>8.09</c:v>
                </c:pt>
                <c:pt idx="1327">
                  <c:v>8.34</c:v>
                </c:pt>
                <c:pt idx="1328">
                  <c:v>8.2799999999999994</c:v>
                </c:pt>
                <c:pt idx="1329">
                  <c:v>8.14</c:v>
                </c:pt>
                <c:pt idx="1330">
                  <c:v>8.16</c:v>
                </c:pt>
                <c:pt idx="1331">
                  <c:v>8.06</c:v>
                </c:pt>
                <c:pt idx="1332">
                  <c:v>7.86</c:v>
                </c:pt>
                <c:pt idx="1333">
                  <c:v>7.88</c:v>
                </c:pt>
                <c:pt idx="1334">
                  <c:v>7.86</c:v>
                </c:pt>
                <c:pt idx="1335">
                  <c:v>7.78</c:v>
                </c:pt>
                <c:pt idx="1336">
                  <c:v>7.67</c:v>
                </c:pt>
                <c:pt idx="1337">
                  <c:v>7.59</c:v>
                </c:pt>
                <c:pt idx="1338">
                  <c:v>7.53</c:v>
                </c:pt>
                <c:pt idx="1339">
                  <c:v>7.52</c:v>
                </c:pt>
                <c:pt idx="1340">
                  <c:v>7.44</c:v>
                </c:pt>
                <c:pt idx="1341">
                  <c:v>7.57</c:v>
                </c:pt>
                <c:pt idx="1342">
                  <c:v>7.74</c:v>
                </c:pt>
                <c:pt idx="1343">
                  <c:v>7.64</c:v>
                </c:pt>
                <c:pt idx="1344">
                  <c:v>7.67</c:v>
                </c:pt>
                <c:pt idx="1345">
                  <c:v>7.85</c:v>
                </c:pt>
                <c:pt idx="1346">
                  <c:v>7.87</c:v>
                </c:pt>
                <c:pt idx="1347">
                  <c:v>7.85</c:v>
                </c:pt>
                <c:pt idx="1348">
                  <c:v>7.88</c:v>
                </c:pt>
                <c:pt idx="1349">
                  <c:v>7.74</c:v>
                </c:pt>
                <c:pt idx="1350">
                  <c:v>7.65</c:v>
                </c:pt>
                <c:pt idx="1351">
                  <c:v>7.56</c:v>
                </c:pt>
                <c:pt idx="1352">
                  <c:v>7.65</c:v>
                </c:pt>
                <c:pt idx="1353">
                  <c:v>7.84</c:v>
                </c:pt>
                <c:pt idx="1354">
                  <c:v>7.84</c:v>
                </c:pt>
                <c:pt idx="1355">
                  <c:v>7.94</c:v>
                </c:pt>
                <c:pt idx="1356">
                  <c:v>7.97</c:v>
                </c:pt>
                <c:pt idx="1357">
                  <c:v>8.18</c:v>
                </c:pt>
                <c:pt idx="1358">
                  <c:v>8.15</c:v>
                </c:pt>
                <c:pt idx="1359">
                  <c:v>8.16</c:v>
                </c:pt>
                <c:pt idx="1360">
                  <c:v>8.08</c:v>
                </c:pt>
                <c:pt idx="1361">
                  <c:v>8.01</c:v>
                </c:pt>
                <c:pt idx="1362">
                  <c:v>7.94</c:v>
                </c:pt>
                <c:pt idx="1363">
                  <c:v>7.91</c:v>
                </c:pt>
                <c:pt idx="1364">
                  <c:v>7.92</c:v>
                </c:pt>
                <c:pt idx="1365">
                  <c:v>7.94</c:v>
                </c:pt>
                <c:pt idx="1366">
                  <c:v>7.85</c:v>
                </c:pt>
                <c:pt idx="1367">
                  <c:v>7.72</c:v>
                </c:pt>
                <c:pt idx="1368">
                  <c:v>7.61</c:v>
                </c:pt>
                <c:pt idx="1369">
                  <c:v>7.58</c:v>
                </c:pt>
                <c:pt idx="1370">
                  <c:v>7.62</c:v>
                </c:pt>
                <c:pt idx="1371">
                  <c:v>7.47</c:v>
                </c:pt>
                <c:pt idx="1372">
                  <c:v>7.47</c:v>
                </c:pt>
                <c:pt idx="1373">
                  <c:v>7.43</c:v>
                </c:pt>
                <c:pt idx="1374">
                  <c:v>7.36</c:v>
                </c:pt>
                <c:pt idx="1375">
                  <c:v>7.46</c:v>
                </c:pt>
                <c:pt idx="1376">
                  <c:v>7.54</c:v>
                </c:pt>
                <c:pt idx="1377">
                  <c:v>7.46</c:v>
                </c:pt>
                <c:pt idx="1378">
                  <c:v>7.58</c:v>
                </c:pt>
                <c:pt idx="1379">
                  <c:v>7.53</c:v>
                </c:pt>
                <c:pt idx="1380">
                  <c:v>7.53</c:v>
                </c:pt>
                <c:pt idx="1381">
                  <c:v>7.38</c:v>
                </c:pt>
                <c:pt idx="1382">
                  <c:v>7.28</c:v>
                </c:pt>
                <c:pt idx="1383">
                  <c:v>7.31</c:v>
                </c:pt>
                <c:pt idx="1384">
                  <c:v>7.26</c:v>
                </c:pt>
                <c:pt idx="1385">
                  <c:v>7.34</c:v>
                </c:pt>
                <c:pt idx="1386">
                  <c:v>7.35</c:v>
                </c:pt>
                <c:pt idx="1387">
                  <c:v>7.21</c:v>
                </c:pt>
                <c:pt idx="1388">
                  <c:v>7.24</c:v>
                </c:pt>
                <c:pt idx="1389">
                  <c:v>7.23</c:v>
                </c:pt>
                <c:pt idx="1390">
                  <c:v>7.18</c:v>
                </c:pt>
                <c:pt idx="1391">
                  <c:v>7.17</c:v>
                </c:pt>
                <c:pt idx="1392">
                  <c:v>7.15</c:v>
                </c:pt>
                <c:pt idx="1393">
                  <c:v>7.17</c:v>
                </c:pt>
                <c:pt idx="1394">
                  <c:v>7.07</c:v>
                </c:pt>
                <c:pt idx="1395">
                  <c:v>6.99</c:v>
                </c:pt>
                <c:pt idx="1396">
                  <c:v>7.03</c:v>
                </c:pt>
                <c:pt idx="1397">
                  <c:v>6.94</c:v>
                </c:pt>
                <c:pt idx="1398">
                  <c:v>6.89</c:v>
                </c:pt>
                <c:pt idx="1399">
                  <c:v>6.99</c:v>
                </c:pt>
                <c:pt idx="1400">
                  <c:v>7.12</c:v>
                </c:pt>
                <c:pt idx="1401">
                  <c:v>7.03</c:v>
                </c:pt>
                <c:pt idx="1402">
                  <c:v>7.06</c:v>
                </c:pt>
                <c:pt idx="1403">
                  <c:v>6.99</c:v>
                </c:pt>
                <c:pt idx="1404">
                  <c:v>7.09</c:v>
                </c:pt>
                <c:pt idx="1405">
                  <c:v>7.19</c:v>
                </c:pt>
                <c:pt idx="1406">
                  <c:v>7.16</c:v>
                </c:pt>
                <c:pt idx="1407">
                  <c:v>7.08</c:v>
                </c:pt>
                <c:pt idx="1408">
                  <c:v>7.08</c:v>
                </c:pt>
                <c:pt idx="1409">
                  <c:v>7.15</c:v>
                </c:pt>
                <c:pt idx="1410">
                  <c:v>7.09</c:v>
                </c:pt>
                <c:pt idx="1411">
                  <c:v>7.17</c:v>
                </c:pt>
                <c:pt idx="1412">
                  <c:v>7.15</c:v>
                </c:pt>
                <c:pt idx="1413">
                  <c:v>7.22</c:v>
                </c:pt>
                <c:pt idx="1414">
                  <c:v>7.14</c:v>
                </c:pt>
                <c:pt idx="1415">
                  <c:v>7.19</c:v>
                </c:pt>
                <c:pt idx="1416">
                  <c:v>7.1</c:v>
                </c:pt>
                <c:pt idx="1417">
                  <c:v>7.07</c:v>
                </c:pt>
                <c:pt idx="1418">
                  <c:v>7.05</c:v>
                </c:pt>
                <c:pt idx="1419">
                  <c:v>7.04</c:v>
                </c:pt>
                <c:pt idx="1420">
                  <c:v>6.94</c:v>
                </c:pt>
                <c:pt idx="1421">
                  <c:v>6.96</c:v>
                </c:pt>
                <c:pt idx="1422">
                  <c:v>6.98</c:v>
                </c:pt>
                <c:pt idx="1423">
                  <c:v>6.91</c:v>
                </c:pt>
                <c:pt idx="1424">
                  <c:v>6.94</c:v>
                </c:pt>
                <c:pt idx="1425">
                  <c:v>6.96</c:v>
                </c:pt>
                <c:pt idx="1426">
                  <c:v>6.97</c:v>
                </c:pt>
                <c:pt idx="1427">
                  <c:v>6.94</c:v>
                </c:pt>
                <c:pt idx="1428">
                  <c:v>6.91</c:v>
                </c:pt>
                <c:pt idx="1429">
                  <c:v>6.92</c:v>
                </c:pt>
                <c:pt idx="1430">
                  <c:v>6.92</c:v>
                </c:pt>
                <c:pt idx="1431">
                  <c:v>6.82</c:v>
                </c:pt>
                <c:pt idx="1432">
                  <c:v>6.77</c:v>
                </c:pt>
                <c:pt idx="1433">
                  <c:v>6.66</c:v>
                </c:pt>
                <c:pt idx="1434">
                  <c:v>6.64</c:v>
                </c:pt>
                <c:pt idx="1435">
                  <c:v>6.6</c:v>
                </c:pt>
                <c:pt idx="1436">
                  <c:v>6.49</c:v>
                </c:pt>
                <c:pt idx="1437">
                  <c:v>6.9</c:v>
                </c:pt>
                <c:pt idx="1438">
                  <c:v>6.73</c:v>
                </c:pt>
                <c:pt idx="1439">
                  <c:v>6.83</c:v>
                </c:pt>
                <c:pt idx="1440">
                  <c:v>6.89</c:v>
                </c:pt>
                <c:pt idx="1441">
                  <c:v>6.93</c:v>
                </c:pt>
                <c:pt idx="1442">
                  <c:v>6.86</c:v>
                </c:pt>
                <c:pt idx="1443">
                  <c:v>6.78</c:v>
                </c:pt>
                <c:pt idx="1444">
                  <c:v>6.71</c:v>
                </c:pt>
                <c:pt idx="1445">
                  <c:v>6.69</c:v>
                </c:pt>
                <c:pt idx="1446">
                  <c:v>6.69</c:v>
                </c:pt>
                <c:pt idx="1447">
                  <c:v>6.77</c:v>
                </c:pt>
                <c:pt idx="1448">
                  <c:v>6.83</c:v>
                </c:pt>
                <c:pt idx="1449">
                  <c:v>6.79</c:v>
                </c:pt>
                <c:pt idx="1450">
                  <c:v>6.83</c:v>
                </c:pt>
                <c:pt idx="1451">
                  <c:v>6.78</c:v>
                </c:pt>
                <c:pt idx="1452">
                  <c:v>6.74</c:v>
                </c:pt>
                <c:pt idx="1453">
                  <c:v>6.75</c:v>
                </c:pt>
                <c:pt idx="1454">
                  <c:v>6.77</c:v>
                </c:pt>
                <c:pt idx="1455">
                  <c:v>6.82</c:v>
                </c:pt>
                <c:pt idx="1456">
                  <c:v>6.89</c:v>
                </c:pt>
                <c:pt idx="1457">
                  <c:v>7.06</c:v>
                </c:pt>
                <c:pt idx="1458">
                  <c:v>7.11</c:v>
                </c:pt>
                <c:pt idx="1459">
                  <c:v>7.01</c:v>
                </c:pt>
                <c:pt idx="1460">
                  <c:v>6.98</c:v>
                </c:pt>
                <c:pt idx="1461">
                  <c:v>6.98</c:v>
                </c:pt>
                <c:pt idx="1462">
                  <c:v>6.92</c:v>
                </c:pt>
                <c:pt idx="1463">
                  <c:v>6.87</c:v>
                </c:pt>
                <c:pt idx="1464">
                  <c:v>6.88</c:v>
                </c:pt>
                <c:pt idx="1465">
                  <c:v>6.93</c:v>
                </c:pt>
                <c:pt idx="1466">
                  <c:v>7.02</c:v>
                </c:pt>
                <c:pt idx="1467">
                  <c:v>7.1</c:v>
                </c:pt>
                <c:pt idx="1468">
                  <c:v>7.23</c:v>
                </c:pt>
                <c:pt idx="1469">
                  <c:v>7.23</c:v>
                </c:pt>
                <c:pt idx="1470">
                  <c:v>7.41</c:v>
                </c:pt>
                <c:pt idx="1471">
                  <c:v>7.51</c:v>
                </c:pt>
                <c:pt idx="1472">
                  <c:v>7.65</c:v>
                </c:pt>
                <c:pt idx="1473">
                  <c:v>7.63</c:v>
                </c:pt>
                <c:pt idx="1474">
                  <c:v>7.71</c:v>
                </c:pt>
                <c:pt idx="1475">
                  <c:v>7.65</c:v>
                </c:pt>
                <c:pt idx="1476">
                  <c:v>7.58</c:v>
                </c:pt>
                <c:pt idx="1477">
                  <c:v>7.52</c:v>
                </c:pt>
                <c:pt idx="1478">
                  <c:v>7.7</c:v>
                </c:pt>
                <c:pt idx="1479">
                  <c:v>7.89</c:v>
                </c:pt>
                <c:pt idx="1480">
                  <c:v>8.15</c:v>
                </c:pt>
                <c:pt idx="1481">
                  <c:v>7.93</c:v>
                </c:pt>
                <c:pt idx="1482">
                  <c:v>7.8</c:v>
                </c:pt>
                <c:pt idx="1483">
                  <c:v>7.83</c:v>
                </c:pt>
                <c:pt idx="1484">
                  <c:v>7.88</c:v>
                </c:pt>
                <c:pt idx="1485">
                  <c:v>7.82</c:v>
                </c:pt>
                <c:pt idx="1486">
                  <c:v>7.76</c:v>
                </c:pt>
                <c:pt idx="1487">
                  <c:v>7.7</c:v>
                </c:pt>
                <c:pt idx="1488">
                  <c:v>7.82</c:v>
                </c:pt>
                <c:pt idx="1489">
                  <c:v>7.85</c:v>
                </c:pt>
                <c:pt idx="1490">
                  <c:v>7.93</c:v>
                </c:pt>
                <c:pt idx="1491">
                  <c:v>7.96</c:v>
                </c:pt>
                <c:pt idx="1492">
                  <c:v>7.84</c:v>
                </c:pt>
                <c:pt idx="1493">
                  <c:v>7.67</c:v>
                </c:pt>
                <c:pt idx="1494">
                  <c:v>7.69</c:v>
                </c:pt>
                <c:pt idx="1495">
                  <c:v>7.75</c:v>
                </c:pt>
                <c:pt idx="1496">
                  <c:v>7.84</c:v>
                </c:pt>
                <c:pt idx="1497">
                  <c:v>7.84</c:v>
                </c:pt>
                <c:pt idx="1498">
                  <c:v>7.86</c:v>
                </c:pt>
                <c:pt idx="1499">
                  <c:v>7.96</c:v>
                </c:pt>
                <c:pt idx="1500">
                  <c:v>8.06</c:v>
                </c:pt>
                <c:pt idx="1501">
                  <c:v>8.15</c:v>
                </c:pt>
                <c:pt idx="1502">
                  <c:v>8.18</c:v>
                </c:pt>
                <c:pt idx="1503">
                  <c:v>8.26</c:v>
                </c:pt>
                <c:pt idx="1504">
                  <c:v>8.25</c:v>
                </c:pt>
                <c:pt idx="1505">
                  <c:v>8.25</c:v>
                </c:pt>
                <c:pt idx="1506">
                  <c:v>8.36</c:v>
                </c:pt>
                <c:pt idx="1507">
                  <c:v>8.3800000000000008</c:v>
                </c:pt>
                <c:pt idx="1508">
                  <c:v>8.31</c:v>
                </c:pt>
                <c:pt idx="1509">
                  <c:v>8.27</c:v>
                </c:pt>
                <c:pt idx="1510">
                  <c:v>8.23</c:v>
                </c:pt>
                <c:pt idx="1511">
                  <c:v>8.24</c:v>
                </c:pt>
                <c:pt idx="1512">
                  <c:v>8.23</c:v>
                </c:pt>
                <c:pt idx="1513">
                  <c:v>8.23</c:v>
                </c:pt>
                <c:pt idx="1514">
                  <c:v>8.1999999999999993</c:v>
                </c:pt>
                <c:pt idx="1515">
                  <c:v>8.1199999999999992</c:v>
                </c:pt>
                <c:pt idx="1516">
                  <c:v>8.16</c:v>
                </c:pt>
                <c:pt idx="1517">
                  <c:v>8.1300000000000008</c:v>
                </c:pt>
                <c:pt idx="1518">
                  <c:v>8.2799999999999994</c:v>
                </c:pt>
                <c:pt idx="1519">
                  <c:v>8.52</c:v>
                </c:pt>
                <c:pt idx="1520">
                  <c:v>8.64</c:v>
                </c:pt>
                <c:pt idx="1521">
                  <c:v>8.6199999999999992</c:v>
                </c:pt>
                <c:pt idx="1522">
                  <c:v>8.5399999999999991</c:v>
                </c:pt>
                <c:pt idx="1523">
                  <c:v>8.32</c:v>
                </c:pt>
                <c:pt idx="1524">
                  <c:v>8.2200000000000006</c:v>
                </c:pt>
                <c:pt idx="1525">
                  <c:v>8.14</c:v>
                </c:pt>
                <c:pt idx="1526">
                  <c:v>8.2200000000000006</c:v>
                </c:pt>
                <c:pt idx="1527">
                  <c:v>8.16</c:v>
                </c:pt>
                <c:pt idx="1528">
                  <c:v>8.09</c:v>
                </c:pt>
                <c:pt idx="1529">
                  <c:v>8.2100000000000009</c:v>
                </c:pt>
                <c:pt idx="1530">
                  <c:v>8.1300000000000008</c:v>
                </c:pt>
                <c:pt idx="1531">
                  <c:v>8.1199999999999992</c:v>
                </c:pt>
                <c:pt idx="1532">
                  <c:v>8.0399999999999991</c:v>
                </c:pt>
                <c:pt idx="1533">
                  <c:v>7.96</c:v>
                </c:pt>
                <c:pt idx="1534">
                  <c:v>7.99</c:v>
                </c:pt>
                <c:pt idx="1535">
                  <c:v>7.96</c:v>
                </c:pt>
                <c:pt idx="1536">
                  <c:v>7.94</c:v>
                </c:pt>
                <c:pt idx="1537">
                  <c:v>7.88</c:v>
                </c:pt>
                <c:pt idx="1538">
                  <c:v>7.9</c:v>
                </c:pt>
                <c:pt idx="1539">
                  <c:v>7.88</c:v>
                </c:pt>
                <c:pt idx="1540">
                  <c:v>7.83</c:v>
                </c:pt>
                <c:pt idx="1541">
                  <c:v>7.84</c:v>
                </c:pt>
                <c:pt idx="1542">
                  <c:v>7.83</c:v>
                </c:pt>
                <c:pt idx="1543">
                  <c:v>7.68</c:v>
                </c:pt>
                <c:pt idx="1544">
                  <c:v>7.73</c:v>
                </c:pt>
                <c:pt idx="1545">
                  <c:v>7.79</c:v>
                </c:pt>
                <c:pt idx="1546">
                  <c:v>7.73</c:v>
                </c:pt>
                <c:pt idx="1547">
                  <c:v>7.73</c:v>
                </c:pt>
                <c:pt idx="1548">
                  <c:v>7.65</c:v>
                </c:pt>
                <c:pt idx="1549">
                  <c:v>7.54</c:v>
                </c:pt>
                <c:pt idx="1550">
                  <c:v>7.42</c:v>
                </c:pt>
                <c:pt idx="1551">
                  <c:v>7.17</c:v>
                </c:pt>
                <c:pt idx="1552">
                  <c:v>7.13</c:v>
                </c:pt>
                <c:pt idx="1553">
                  <c:v>7.07</c:v>
                </c:pt>
                <c:pt idx="1554">
                  <c:v>6.89</c:v>
                </c:pt>
                <c:pt idx="1555">
                  <c:v>7.02</c:v>
                </c:pt>
                <c:pt idx="1556">
                  <c:v>7.15</c:v>
                </c:pt>
                <c:pt idx="1557">
                  <c:v>7.09</c:v>
                </c:pt>
                <c:pt idx="1558">
                  <c:v>6.98</c:v>
                </c:pt>
                <c:pt idx="1559">
                  <c:v>7.01</c:v>
                </c:pt>
                <c:pt idx="1560">
                  <c:v>7.12</c:v>
                </c:pt>
                <c:pt idx="1561">
                  <c:v>7.03</c:v>
                </c:pt>
                <c:pt idx="1562">
                  <c:v>6.97</c:v>
                </c:pt>
                <c:pt idx="1563">
                  <c:v>6.96</c:v>
                </c:pt>
                <c:pt idx="1564">
                  <c:v>6.89</c:v>
                </c:pt>
                <c:pt idx="1565">
                  <c:v>6.91</c:v>
                </c:pt>
                <c:pt idx="1566">
                  <c:v>7.01</c:v>
                </c:pt>
                <c:pt idx="1567">
                  <c:v>7.04</c:v>
                </c:pt>
                <c:pt idx="1568">
                  <c:v>7.14</c:v>
                </c:pt>
                <c:pt idx="1569">
                  <c:v>7.12</c:v>
                </c:pt>
                <c:pt idx="1570">
                  <c:v>7.14</c:v>
                </c:pt>
                <c:pt idx="1571">
                  <c:v>7.1</c:v>
                </c:pt>
                <c:pt idx="1572">
                  <c:v>7.14</c:v>
                </c:pt>
                <c:pt idx="1573">
                  <c:v>7.2</c:v>
                </c:pt>
                <c:pt idx="1574">
                  <c:v>7.24</c:v>
                </c:pt>
                <c:pt idx="1575">
                  <c:v>7.2</c:v>
                </c:pt>
                <c:pt idx="1576">
                  <c:v>7.14</c:v>
                </c:pt>
                <c:pt idx="1577">
                  <c:v>7.11</c:v>
                </c:pt>
                <c:pt idx="1578">
                  <c:v>7.11</c:v>
                </c:pt>
                <c:pt idx="1579">
                  <c:v>7.19</c:v>
                </c:pt>
                <c:pt idx="1580">
                  <c:v>7.21</c:v>
                </c:pt>
                <c:pt idx="1581">
                  <c:v>7.08</c:v>
                </c:pt>
                <c:pt idx="1582">
                  <c:v>7.03</c:v>
                </c:pt>
                <c:pt idx="1583">
                  <c:v>7</c:v>
                </c:pt>
                <c:pt idx="1584">
                  <c:v>7</c:v>
                </c:pt>
                <c:pt idx="1585">
                  <c:v>6.92</c:v>
                </c:pt>
                <c:pt idx="1586">
                  <c:v>6.91</c:v>
                </c:pt>
                <c:pt idx="1587">
                  <c:v>6.92</c:v>
                </c:pt>
                <c:pt idx="1588">
                  <c:v>6.89</c:v>
                </c:pt>
                <c:pt idx="1589">
                  <c:v>6.86</c:v>
                </c:pt>
                <c:pt idx="1590">
                  <c:v>6.8</c:v>
                </c:pt>
                <c:pt idx="1591">
                  <c:v>6.72</c:v>
                </c:pt>
                <c:pt idx="1592">
                  <c:v>6.64</c:v>
                </c:pt>
                <c:pt idx="1593">
                  <c:v>6.58</c:v>
                </c:pt>
                <c:pt idx="1594">
                  <c:v>6.61</c:v>
                </c:pt>
                <c:pt idx="1595">
                  <c:v>6.64</c:v>
                </c:pt>
                <c:pt idx="1596">
                  <c:v>6.56</c:v>
                </c:pt>
                <c:pt idx="1597">
                  <c:v>6.45</c:v>
                </c:pt>
                <c:pt idx="1598">
                  <c:v>6.51</c:v>
                </c:pt>
                <c:pt idx="1599">
                  <c:v>6.75</c:v>
                </c:pt>
                <c:pt idx="1600">
                  <c:v>7.02</c:v>
                </c:pt>
                <c:pt idx="1601">
                  <c:v>6.84</c:v>
                </c:pt>
                <c:pt idx="1602">
                  <c:v>7.09</c:v>
                </c:pt>
                <c:pt idx="1603">
                  <c:v>7.17</c:v>
                </c:pt>
                <c:pt idx="1604">
                  <c:v>7.16</c:v>
                </c:pt>
                <c:pt idx="1605">
                  <c:v>7.14</c:v>
                </c:pt>
                <c:pt idx="1606">
                  <c:v>7.06</c:v>
                </c:pt>
                <c:pt idx="1607">
                  <c:v>6.83</c:v>
                </c:pt>
                <c:pt idx="1608">
                  <c:v>6.96</c:v>
                </c:pt>
                <c:pt idx="1609">
                  <c:v>7.02</c:v>
                </c:pt>
                <c:pt idx="1610">
                  <c:v>6.88</c:v>
                </c:pt>
                <c:pt idx="1611">
                  <c:v>6.86</c:v>
                </c:pt>
                <c:pt idx="1612">
                  <c:v>6.81</c:v>
                </c:pt>
                <c:pt idx="1613">
                  <c:v>6.8</c:v>
                </c:pt>
                <c:pt idx="1614">
                  <c:v>6.87</c:v>
                </c:pt>
                <c:pt idx="1615">
                  <c:v>7.08</c:v>
                </c:pt>
                <c:pt idx="1616">
                  <c:v>7.14</c:v>
                </c:pt>
                <c:pt idx="1617">
                  <c:v>7.18</c:v>
                </c:pt>
                <c:pt idx="1618">
                  <c:v>7.13</c:v>
                </c:pt>
                <c:pt idx="1619">
                  <c:v>6.99</c:v>
                </c:pt>
                <c:pt idx="1620">
                  <c:v>6.94</c:v>
                </c:pt>
                <c:pt idx="1621">
                  <c:v>6.88</c:v>
                </c:pt>
                <c:pt idx="1622">
                  <c:v>6.78</c:v>
                </c:pt>
                <c:pt idx="1623">
                  <c:v>6.79</c:v>
                </c:pt>
                <c:pt idx="1624">
                  <c:v>6.89</c:v>
                </c:pt>
                <c:pt idx="1625">
                  <c:v>6.81</c:v>
                </c:pt>
                <c:pt idx="1626">
                  <c:v>6.76</c:v>
                </c:pt>
                <c:pt idx="1627">
                  <c:v>6.71</c:v>
                </c:pt>
                <c:pt idx="1628">
                  <c:v>6.71</c:v>
                </c:pt>
                <c:pt idx="1629">
                  <c:v>6.63</c:v>
                </c:pt>
                <c:pt idx="1630">
                  <c:v>6.55</c:v>
                </c:pt>
                <c:pt idx="1631">
                  <c:v>6.57</c:v>
                </c:pt>
                <c:pt idx="1632">
                  <c:v>6.54</c:v>
                </c:pt>
                <c:pt idx="1633">
                  <c:v>6.49</c:v>
                </c:pt>
                <c:pt idx="1634">
                  <c:v>6.34</c:v>
                </c:pt>
                <c:pt idx="1635">
                  <c:v>6.43</c:v>
                </c:pt>
                <c:pt idx="1636">
                  <c:v>6.31</c:v>
                </c:pt>
                <c:pt idx="1637">
                  <c:v>6.22</c:v>
                </c:pt>
                <c:pt idx="1638">
                  <c:v>6.27</c:v>
                </c:pt>
                <c:pt idx="1639">
                  <c:v>6.22</c:v>
                </c:pt>
                <c:pt idx="1640">
                  <c:v>6.15</c:v>
                </c:pt>
                <c:pt idx="1641">
                  <c:v>6.18</c:v>
                </c:pt>
                <c:pt idx="1642">
                  <c:v>6.05</c:v>
                </c:pt>
                <c:pt idx="1643">
                  <c:v>5.99</c:v>
                </c:pt>
                <c:pt idx="1644">
                  <c:v>6.01</c:v>
                </c:pt>
                <c:pt idx="1645">
                  <c:v>5.98</c:v>
                </c:pt>
                <c:pt idx="1646">
                  <c:v>6.15</c:v>
                </c:pt>
                <c:pt idx="1647">
                  <c:v>6.31</c:v>
                </c:pt>
                <c:pt idx="1648">
                  <c:v>6.13</c:v>
                </c:pt>
                <c:pt idx="1649">
                  <c:v>6.11</c:v>
                </c:pt>
                <c:pt idx="1650">
                  <c:v>5.94</c:v>
                </c:pt>
                <c:pt idx="1651">
                  <c:v>6.03</c:v>
                </c:pt>
                <c:pt idx="1652">
                  <c:v>6.13</c:v>
                </c:pt>
                <c:pt idx="1653">
                  <c:v>6.19</c:v>
                </c:pt>
                <c:pt idx="1654">
                  <c:v>6.04</c:v>
                </c:pt>
                <c:pt idx="1655">
                  <c:v>6.03</c:v>
                </c:pt>
                <c:pt idx="1656">
                  <c:v>5.93</c:v>
                </c:pt>
                <c:pt idx="1657">
                  <c:v>5.85</c:v>
                </c:pt>
                <c:pt idx="1658">
                  <c:v>5.95</c:v>
                </c:pt>
                <c:pt idx="1659">
                  <c:v>5.97</c:v>
                </c:pt>
                <c:pt idx="1660">
                  <c:v>5.91</c:v>
                </c:pt>
                <c:pt idx="1661">
                  <c:v>5.9</c:v>
                </c:pt>
                <c:pt idx="1662">
                  <c:v>5.88</c:v>
                </c:pt>
                <c:pt idx="1663">
                  <c:v>5.86</c:v>
                </c:pt>
                <c:pt idx="1664">
                  <c:v>5.84</c:v>
                </c:pt>
                <c:pt idx="1665">
                  <c:v>5.79</c:v>
                </c:pt>
                <c:pt idx="1666">
                  <c:v>5.67</c:v>
                </c:pt>
                <c:pt idx="1667">
                  <c:v>5.61</c:v>
                </c:pt>
                <c:pt idx="1668">
                  <c:v>5.79</c:v>
                </c:pt>
                <c:pt idx="1669">
                  <c:v>5.91</c:v>
                </c:pt>
                <c:pt idx="1670">
                  <c:v>5.79</c:v>
                </c:pt>
                <c:pt idx="1671">
                  <c:v>5.85</c:v>
                </c:pt>
                <c:pt idx="1672">
                  <c:v>5.82</c:v>
                </c:pt>
                <c:pt idx="1673">
                  <c:v>5.79</c:v>
                </c:pt>
                <c:pt idx="1674">
                  <c:v>5.7</c:v>
                </c:pt>
                <c:pt idx="1675">
                  <c:v>5.62</c:v>
                </c:pt>
                <c:pt idx="1676">
                  <c:v>5.45</c:v>
                </c:pt>
                <c:pt idx="1677">
                  <c:v>5.34</c:v>
                </c:pt>
                <c:pt idx="1678">
                  <c:v>5.31</c:v>
                </c:pt>
                <c:pt idx="1679">
                  <c:v>5.26</c:v>
                </c:pt>
                <c:pt idx="1680">
                  <c:v>5.21</c:v>
                </c:pt>
                <c:pt idx="1681">
                  <c:v>5.21</c:v>
                </c:pt>
                <c:pt idx="1682">
                  <c:v>5.24</c:v>
                </c:pt>
                <c:pt idx="1683">
                  <c:v>5.4</c:v>
                </c:pt>
                <c:pt idx="1684">
                  <c:v>5.52</c:v>
                </c:pt>
                <c:pt idx="1685">
                  <c:v>5.67</c:v>
                </c:pt>
                <c:pt idx="1686">
                  <c:v>5.94</c:v>
                </c:pt>
                <c:pt idx="1687">
                  <c:v>6.14</c:v>
                </c:pt>
                <c:pt idx="1688">
                  <c:v>6.34</c:v>
                </c:pt>
                <c:pt idx="1689">
                  <c:v>6.24</c:v>
                </c:pt>
                <c:pt idx="1690">
                  <c:v>6.28</c:v>
                </c:pt>
                <c:pt idx="1691">
                  <c:v>6.32</c:v>
                </c:pt>
                <c:pt idx="1692">
                  <c:v>6.44</c:v>
                </c:pt>
                <c:pt idx="1693">
                  <c:v>6.16</c:v>
                </c:pt>
                <c:pt idx="1694">
                  <c:v>6.01</c:v>
                </c:pt>
                <c:pt idx="1695">
                  <c:v>5.98</c:v>
                </c:pt>
                <c:pt idx="1696">
                  <c:v>5.77</c:v>
                </c:pt>
                <c:pt idx="1697">
                  <c:v>5.95</c:v>
                </c:pt>
                <c:pt idx="1698">
                  <c:v>6.05</c:v>
                </c:pt>
                <c:pt idx="1699">
                  <c:v>6.05</c:v>
                </c:pt>
                <c:pt idx="1700">
                  <c:v>5.94</c:v>
                </c:pt>
                <c:pt idx="1701">
                  <c:v>5.98</c:v>
                </c:pt>
                <c:pt idx="1702">
                  <c:v>6.03</c:v>
                </c:pt>
                <c:pt idx="1703">
                  <c:v>5.83</c:v>
                </c:pt>
                <c:pt idx="1704">
                  <c:v>5.89</c:v>
                </c:pt>
                <c:pt idx="1705">
                  <c:v>6.02</c:v>
                </c:pt>
                <c:pt idx="1706">
                  <c:v>5.88</c:v>
                </c:pt>
                <c:pt idx="1707">
                  <c:v>5.82</c:v>
                </c:pt>
                <c:pt idx="1708">
                  <c:v>5.81</c:v>
                </c:pt>
                <c:pt idx="1709">
                  <c:v>5.85</c:v>
                </c:pt>
                <c:pt idx="1710">
                  <c:v>5.87</c:v>
                </c:pt>
                <c:pt idx="1711">
                  <c:v>5.66</c:v>
                </c:pt>
                <c:pt idx="1712">
                  <c:v>5.64</c:v>
                </c:pt>
                <c:pt idx="1713">
                  <c:v>5.68</c:v>
                </c:pt>
                <c:pt idx="1714">
                  <c:v>5.72</c:v>
                </c:pt>
                <c:pt idx="1715">
                  <c:v>5.66</c:v>
                </c:pt>
                <c:pt idx="1716">
                  <c:v>5.58</c:v>
                </c:pt>
                <c:pt idx="1717">
                  <c:v>5.58</c:v>
                </c:pt>
                <c:pt idx="1718">
                  <c:v>5.59</c:v>
                </c:pt>
                <c:pt idx="1719">
                  <c:v>5.41</c:v>
                </c:pt>
                <c:pt idx="1720">
                  <c:v>5.38</c:v>
                </c:pt>
                <c:pt idx="1721">
                  <c:v>5.4</c:v>
                </c:pt>
                <c:pt idx="1722">
                  <c:v>5.52</c:v>
                </c:pt>
                <c:pt idx="1723">
                  <c:v>5.79</c:v>
                </c:pt>
                <c:pt idx="1724">
                  <c:v>5.89</c:v>
                </c:pt>
                <c:pt idx="1725">
                  <c:v>5.94</c:v>
                </c:pt>
                <c:pt idx="1726">
                  <c:v>6.01</c:v>
                </c:pt>
                <c:pt idx="1727">
                  <c:v>6.12</c:v>
                </c:pt>
                <c:pt idx="1728">
                  <c:v>6.34</c:v>
                </c:pt>
                <c:pt idx="1729">
                  <c:v>6.3</c:v>
                </c:pt>
                <c:pt idx="1730">
                  <c:v>6.32</c:v>
                </c:pt>
                <c:pt idx="1731">
                  <c:v>6.28</c:v>
                </c:pt>
                <c:pt idx="1732">
                  <c:v>6.3</c:v>
                </c:pt>
                <c:pt idx="1733">
                  <c:v>6.32</c:v>
                </c:pt>
                <c:pt idx="1734">
                  <c:v>6.25</c:v>
                </c:pt>
                <c:pt idx="1735">
                  <c:v>6.21</c:v>
                </c:pt>
                <c:pt idx="1736">
                  <c:v>6.01</c:v>
                </c:pt>
                <c:pt idx="1737">
                  <c:v>6</c:v>
                </c:pt>
                <c:pt idx="1738">
                  <c:v>5.98</c:v>
                </c:pt>
                <c:pt idx="1739">
                  <c:v>6.08</c:v>
                </c:pt>
                <c:pt idx="1740">
                  <c:v>5.99</c:v>
                </c:pt>
                <c:pt idx="1741">
                  <c:v>5.85</c:v>
                </c:pt>
                <c:pt idx="1742">
                  <c:v>5.81</c:v>
                </c:pt>
                <c:pt idx="1743">
                  <c:v>5.82</c:v>
                </c:pt>
                <c:pt idx="1744">
                  <c:v>5.77</c:v>
                </c:pt>
                <c:pt idx="1745">
                  <c:v>5.83</c:v>
                </c:pt>
                <c:pt idx="1746">
                  <c:v>5.75</c:v>
                </c:pt>
                <c:pt idx="1747">
                  <c:v>5.7</c:v>
                </c:pt>
                <c:pt idx="1748">
                  <c:v>5.72</c:v>
                </c:pt>
                <c:pt idx="1749">
                  <c:v>5.82</c:v>
                </c:pt>
                <c:pt idx="1750">
                  <c:v>5.74</c:v>
                </c:pt>
                <c:pt idx="1751">
                  <c:v>5.69</c:v>
                </c:pt>
                <c:pt idx="1752">
                  <c:v>5.64</c:v>
                </c:pt>
                <c:pt idx="1753">
                  <c:v>5.7</c:v>
                </c:pt>
                <c:pt idx="1754">
                  <c:v>5.76</c:v>
                </c:pt>
                <c:pt idx="1755">
                  <c:v>5.74</c:v>
                </c:pt>
                <c:pt idx="1756">
                  <c:v>5.72</c:v>
                </c:pt>
                <c:pt idx="1757">
                  <c:v>5.81</c:v>
                </c:pt>
                <c:pt idx="1758">
                  <c:v>5.71</c:v>
                </c:pt>
                <c:pt idx="1759">
                  <c:v>5.68</c:v>
                </c:pt>
                <c:pt idx="1760">
                  <c:v>5.75</c:v>
                </c:pt>
                <c:pt idx="1761">
                  <c:v>5.81</c:v>
                </c:pt>
                <c:pt idx="1762">
                  <c:v>5.77</c:v>
                </c:pt>
                <c:pt idx="1763">
                  <c:v>5.74</c:v>
                </c:pt>
                <c:pt idx="1764">
                  <c:v>5.67</c:v>
                </c:pt>
                <c:pt idx="1765">
                  <c:v>5.66</c:v>
                </c:pt>
                <c:pt idx="1766">
                  <c:v>5.63</c:v>
                </c:pt>
                <c:pt idx="1767">
                  <c:v>5.57</c:v>
                </c:pt>
                <c:pt idx="1768">
                  <c:v>5.62</c:v>
                </c:pt>
                <c:pt idx="1769">
                  <c:v>5.69</c:v>
                </c:pt>
                <c:pt idx="1770">
                  <c:v>5.79</c:v>
                </c:pt>
                <c:pt idx="1771">
                  <c:v>5.85</c:v>
                </c:pt>
                <c:pt idx="1772">
                  <c:v>5.95</c:v>
                </c:pt>
                <c:pt idx="1773">
                  <c:v>6.01</c:v>
                </c:pt>
                <c:pt idx="1774">
                  <c:v>6.04</c:v>
                </c:pt>
                <c:pt idx="1775">
                  <c:v>5.93</c:v>
                </c:pt>
                <c:pt idx="1776">
                  <c:v>5.91</c:v>
                </c:pt>
                <c:pt idx="1777">
                  <c:v>5.8</c:v>
                </c:pt>
                <c:pt idx="1778">
                  <c:v>5.78</c:v>
                </c:pt>
                <c:pt idx="1779">
                  <c:v>5.75</c:v>
                </c:pt>
                <c:pt idx="1780">
                  <c:v>5.77</c:v>
                </c:pt>
                <c:pt idx="1781">
                  <c:v>5.71</c:v>
                </c:pt>
                <c:pt idx="1782">
                  <c:v>5.65</c:v>
                </c:pt>
                <c:pt idx="1783">
                  <c:v>5.62</c:v>
                </c:pt>
                <c:pt idx="1784">
                  <c:v>5.56</c:v>
                </c:pt>
                <c:pt idx="1785">
                  <c:v>5.63</c:v>
                </c:pt>
                <c:pt idx="1786">
                  <c:v>5.57</c:v>
                </c:pt>
                <c:pt idx="1787">
                  <c:v>5.53</c:v>
                </c:pt>
                <c:pt idx="1788">
                  <c:v>5.62</c:v>
                </c:pt>
                <c:pt idx="1789">
                  <c:v>5.66</c:v>
                </c:pt>
                <c:pt idx="1790">
                  <c:v>5.73</c:v>
                </c:pt>
                <c:pt idx="1791">
                  <c:v>5.77</c:v>
                </c:pt>
                <c:pt idx="1792">
                  <c:v>5.82</c:v>
                </c:pt>
                <c:pt idx="1793">
                  <c:v>5.89</c:v>
                </c:pt>
                <c:pt idx="1794">
                  <c:v>5.8</c:v>
                </c:pt>
                <c:pt idx="1795">
                  <c:v>5.77</c:v>
                </c:pt>
                <c:pt idx="1796">
                  <c:v>5.71</c:v>
                </c:pt>
                <c:pt idx="1797">
                  <c:v>5.71</c:v>
                </c:pt>
                <c:pt idx="1798">
                  <c:v>5.74</c:v>
                </c:pt>
                <c:pt idx="1799">
                  <c:v>5.8</c:v>
                </c:pt>
                <c:pt idx="1800">
                  <c:v>5.91</c:v>
                </c:pt>
                <c:pt idx="1801">
                  <c:v>5.98</c:v>
                </c:pt>
                <c:pt idx="1802">
                  <c:v>6.03</c:v>
                </c:pt>
                <c:pt idx="1803">
                  <c:v>6.1</c:v>
                </c:pt>
                <c:pt idx="1804">
                  <c:v>6.15</c:v>
                </c:pt>
                <c:pt idx="1805">
                  <c:v>6.31</c:v>
                </c:pt>
                <c:pt idx="1806">
                  <c:v>6.36</c:v>
                </c:pt>
                <c:pt idx="1807">
                  <c:v>6.37</c:v>
                </c:pt>
                <c:pt idx="1808">
                  <c:v>6.28</c:v>
                </c:pt>
                <c:pt idx="1809">
                  <c:v>6.26</c:v>
                </c:pt>
                <c:pt idx="1810">
                  <c:v>6.32</c:v>
                </c:pt>
                <c:pt idx="1811">
                  <c:v>6.3</c:v>
                </c:pt>
                <c:pt idx="1812">
                  <c:v>6.26</c:v>
                </c:pt>
                <c:pt idx="1813">
                  <c:v>6.22</c:v>
                </c:pt>
                <c:pt idx="1814">
                  <c:v>6.21</c:v>
                </c:pt>
                <c:pt idx="1815">
                  <c:v>6.15</c:v>
                </c:pt>
                <c:pt idx="1816">
                  <c:v>6.1</c:v>
                </c:pt>
                <c:pt idx="1817">
                  <c:v>6.12</c:v>
                </c:pt>
                <c:pt idx="1818">
                  <c:v>6.23</c:v>
                </c:pt>
                <c:pt idx="1819">
                  <c:v>6.24</c:v>
                </c:pt>
                <c:pt idx="1820">
                  <c:v>6.28</c:v>
                </c:pt>
                <c:pt idx="1821">
                  <c:v>6.26</c:v>
                </c:pt>
                <c:pt idx="1822">
                  <c:v>6.24</c:v>
                </c:pt>
                <c:pt idx="1823">
                  <c:v>6.37</c:v>
                </c:pt>
                <c:pt idx="1824">
                  <c:v>6.34</c:v>
                </c:pt>
                <c:pt idx="1825">
                  <c:v>6.32</c:v>
                </c:pt>
                <c:pt idx="1826">
                  <c:v>6.35</c:v>
                </c:pt>
                <c:pt idx="1827">
                  <c:v>6.43</c:v>
                </c:pt>
                <c:pt idx="1828">
                  <c:v>6.49</c:v>
                </c:pt>
                <c:pt idx="1829">
                  <c:v>6.53</c:v>
                </c:pt>
                <c:pt idx="1830">
                  <c:v>6.58</c:v>
                </c:pt>
                <c:pt idx="1831">
                  <c:v>6.59</c:v>
                </c:pt>
                <c:pt idx="1832">
                  <c:v>6.58</c:v>
                </c:pt>
                <c:pt idx="1833">
                  <c:v>6.6</c:v>
                </c:pt>
                <c:pt idx="1834">
                  <c:v>6.62</c:v>
                </c:pt>
                <c:pt idx="1835">
                  <c:v>6.67</c:v>
                </c:pt>
                <c:pt idx="1836">
                  <c:v>6.62</c:v>
                </c:pt>
                <c:pt idx="1837">
                  <c:v>6.63</c:v>
                </c:pt>
                <c:pt idx="1838">
                  <c:v>6.71</c:v>
                </c:pt>
                <c:pt idx="1839">
                  <c:v>6.78</c:v>
                </c:pt>
                <c:pt idx="1840">
                  <c:v>6.79</c:v>
                </c:pt>
                <c:pt idx="1841">
                  <c:v>6.74</c:v>
                </c:pt>
                <c:pt idx="1842">
                  <c:v>6.8</c:v>
                </c:pt>
                <c:pt idx="1843">
                  <c:v>6.72</c:v>
                </c:pt>
                <c:pt idx="1844">
                  <c:v>6.63</c:v>
                </c:pt>
                <c:pt idx="1845">
                  <c:v>6.55</c:v>
                </c:pt>
                <c:pt idx="1846">
                  <c:v>6.52</c:v>
                </c:pt>
                <c:pt idx="1847">
                  <c:v>6.48</c:v>
                </c:pt>
                <c:pt idx="1848">
                  <c:v>6.44</c:v>
                </c:pt>
                <c:pt idx="1849">
                  <c:v>6.47</c:v>
                </c:pt>
                <c:pt idx="1850">
                  <c:v>6.43</c:v>
                </c:pt>
                <c:pt idx="1851">
                  <c:v>6.4</c:v>
                </c:pt>
                <c:pt idx="1852">
                  <c:v>6.31</c:v>
                </c:pt>
                <c:pt idx="1853">
                  <c:v>6.3</c:v>
                </c:pt>
                <c:pt idx="1854">
                  <c:v>6.37</c:v>
                </c:pt>
                <c:pt idx="1855">
                  <c:v>6.36</c:v>
                </c:pt>
                <c:pt idx="1856">
                  <c:v>6.4</c:v>
                </c:pt>
                <c:pt idx="1857">
                  <c:v>6.31</c:v>
                </c:pt>
                <c:pt idx="1858">
                  <c:v>6.33</c:v>
                </c:pt>
                <c:pt idx="1859">
                  <c:v>6.24</c:v>
                </c:pt>
                <c:pt idx="1860">
                  <c:v>6.18</c:v>
                </c:pt>
                <c:pt idx="1861">
                  <c:v>6.14</c:v>
                </c:pt>
                <c:pt idx="1862">
                  <c:v>6.11</c:v>
                </c:pt>
                <c:pt idx="1863">
                  <c:v>6.12</c:v>
                </c:pt>
                <c:pt idx="1864">
                  <c:v>6.13</c:v>
                </c:pt>
                <c:pt idx="1865">
                  <c:v>6.18</c:v>
                </c:pt>
                <c:pt idx="1866">
                  <c:v>6.18</c:v>
                </c:pt>
                <c:pt idx="1867">
                  <c:v>6.21</c:v>
                </c:pt>
                <c:pt idx="1868">
                  <c:v>6.23</c:v>
                </c:pt>
                <c:pt idx="1869">
                  <c:v>6.25</c:v>
                </c:pt>
                <c:pt idx="1870">
                  <c:v>6.34</c:v>
                </c:pt>
                <c:pt idx="1871">
                  <c:v>6.28</c:v>
                </c:pt>
                <c:pt idx="1872">
                  <c:v>6.3</c:v>
                </c:pt>
                <c:pt idx="1873">
                  <c:v>6.22</c:v>
                </c:pt>
                <c:pt idx="1874">
                  <c:v>6.18</c:v>
                </c:pt>
                <c:pt idx="1875">
                  <c:v>6.14</c:v>
                </c:pt>
                <c:pt idx="1876">
                  <c:v>6.14</c:v>
                </c:pt>
                <c:pt idx="1877">
                  <c:v>6.16</c:v>
                </c:pt>
                <c:pt idx="1878">
                  <c:v>6.16</c:v>
                </c:pt>
                <c:pt idx="1879">
                  <c:v>6.17</c:v>
                </c:pt>
                <c:pt idx="1880">
                  <c:v>6.22</c:v>
                </c:pt>
                <c:pt idx="1881">
                  <c:v>6.17</c:v>
                </c:pt>
                <c:pt idx="1882">
                  <c:v>6.16</c:v>
                </c:pt>
                <c:pt idx="1883">
                  <c:v>6.16</c:v>
                </c:pt>
                <c:pt idx="1884">
                  <c:v>6.15</c:v>
                </c:pt>
                <c:pt idx="1885">
                  <c:v>6.21</c:v>
                </c:pt>
                <c:pt idx="1886">
                  <c:v>6.37</c:v>
                </c:pt>
                <c:pt idx="1887">
                  <c:v>6.42</c:v>
                </c:pt>
                <c:pt idx="1888">
                  <c:v>6.53</c:v>
                </c:pt>
                <c:pt idx="1889">
                  <c:v>6.74</c:v>
                </c:pt>
                <c:pt idx="1890">
                  <c:v>6.69</c:v>
                </c:pt>
                <c:pt idx="1891">
                  <c:v>6.67</c:v>
                </c:pt>
                <c:pt idx="1892">
                  <c:v>6.63</c:v>
                </c:pt>
                <c:pt idx="1893">
                  <c:v>6.73</c:v>
                </c:pt>
                <c:pt idx="1894">
                  <c:v>6.73</c:v>
                </c:pt>
                <c:pt idx="1895">
                  <c:v>6.69</c:v>
                </c:pt>
                <c:pt idx="1896">
                  <c:v>6.68</c:v>
                </c:pt>
                <c:pt idx="1897">
                  <c:v>6.59</c:v>
                </c:pt>
                <c:pt idx="1898">
                  <c:v>6.62</c:v>
                </c:pt>
                <c:pt idx="1899">
                  <c:v>6.52</c:v>
                </c:pt>
                <c:pt idx="1900">
                  <c:v>6.45</c:v>
                </c:pt>
                <c:pt idx="1901">
                  <c:v>6.46</c:v>
                </c:pt>
                <c:pt idx="1902">
                  <c:v>6.31</c:v>
                </c:pt>
                <c:pt idx="1903">
                  <c:v>6.34</c:v>
                </c:pt>
                <c:pt idx="1904">
                  <c:v>6.42</c:v>
                </c:pt>
                <c:pt idx="1905">
                  <c:v>6.37</c:v>
                </c:pt>
                <c:pt idx="1906">
                  <c:v>6.4</c:v>
                </c:pt>
                <c:pt idx="1907">
                  <c:v>6.4</c:v>
                </c:pt>
                <c:pt idx="1908">
                  <c:v>6.33</c:v>
                </c:pt>
                <c:pt idx="1909">
                  <c:v>6.26</c:v>
                </c:pt>
                <c:pt idx="1910">
                  <c:v>6.24</c:v>
                </c:pt>
                <c:pt idx="1911">
                  <c:v>6.24</c:v>
                </c:pt>
                <c:pt idx="1912">
                  <c:v>6.2</c:v>
                </c:pt>
                <c:pt idx="1913">
                  <c:v>6.1</c:v>
                </c:pt>
                <c:pt idx="1914">
                  <c:v>5.96</c:v>
                </c:pt>
                <c:pt idx="1915">
                  <c:v>6.11</c:v>
                </c:pt>
                <c:pt idx="1916">
                  <c:v>6.14</c:v>
                </c:pt>
                <c:pt idx="1917">
                  <c:v>6.17</c:v>
                </c:pt>
                <c:pt idx="1918">
                  <c:v>6.07</c:v>
                </c:pt>
                <c:pt idx="1919">
                  <c:v>5.87</c:v>
                </c:pt>
                <c:pt idx="1920">
                  <c:v>5.69</c:v>
                </c:pt>
                <c:pt idx="1921">
                  <c:v>5.48</c:v>
                </c:pt>
                <c:pt idx="1922">
                  <c:v>5.68</c:v>
                </c:pt>
                <c:pt idx="1923">
                  <c:v>5.67</c:v>
                </c:pt>
                <c:pt idx="1924">
                  <c:v>5.72</c:v>
                </c:pt>
                <c:pt idx="1925">
                  <c:v>6.04</c:v>
                </c:pt>
                <c:pt idx="1926">
                  <c:v>6.24</c:v>
                </c:pt>
                <c:pt idx="1927">
                  <c:v>6.03</c:v>
                </c:pt>
                <c:pt idx="1928">
                  <c:v>6.13</c:v>
                </c:pt>
                <c:pt idx="1929">
                  <c:v>5.87</c:v>
                </c:pt>
                <c:pt idx="1930">
                  <c:v>5.85</c:v>
                </c:pt>
                <c:pt idx="1931">
                  <c:v>5.88</c:v>
                </c:pt>
                <c:pt idx="1932">
                  <c:v>5.88</c:v>
                </c:pt>
                <c:pt idx="1933">
                  <c:v>5.88</c:v>
                </c:pt>
                <c:pt idx="1934">
                  <c:v>6.03</c:v>
                </c:pt>
                <c:pt idx="1935">
                  <c:v>6.06</c:v>
                </c:pt>
                <c:pt idx="1936">
                  <c:v>6.05</c:v>
                </c:pt>
                <c:pt idx="1937">
                  <c:v>6.01</c:v>
                </c:pt>
                <c:pt idx="1938">
                  <c:v>5.98</c:v>
                </c:pt>
                <c:pt idx="1939">
                  <c:v>6.08</c:v>
                </c:pt>
                <c:pt idx="1940">
                  <c:v>6.09</c:v>
                </c:pt>
                <c:pt idx="1941">
                  <c:v>6.32</c:v>
                </c:pt>
                <c:pt idx="1942">
                  <c:v>6.42</c:v>
                </c:pt>
                <c:pt idx="1943">
                  <c:v>6.45</c:v>
                </c:pt>
                <c:pt idx="1944">
                  <c:v>6.35</c:v>
                </c:pt>
                <c:pt idx="1945">
                  <c:v>6.37</c:v>
                </c:pt>
                <c:pt idx="1946">
                  <c:v>6.26</c:v>
                </c:pt>
                <c:pt idx="1947">
                  <c:v>6.63</c:v>
                </c:pt>
                <c:pt idx="1948">
                  <c:v>6.52</c:v>
                </c:pt>
                <c:pt idx="1949">
                  <c:v>6.52</c:v>
                </c:pt>
                <c:pt idx="1950">
                  <c:v>6.52</c:v>
                </c:pt>
                <c:pt idx="1951">
                  <c:v>6.47</c:v>
                </c:pt>
                <c:pt idx="1952">
                  <c:v>6.4</c:v>
                </c:pt>
                <c:pt idx="1953">
                  <c:v>6.35</c:v>
                </c:pt>
                <c:pt idx="1954">
                  <c:v>5.93</c:v>
                </c:pt>
                <c:pt idx="1955">
                  <c:v>5.78</c:v>
                </c:pt>
                <c:pt idx="1956">
                  <c:v>6.09</c:v>
                </c:pt>
                <c:pt idx="1957">
                  <c:v>6.1</c:v>
                </c:pt>
                <c:pt idx="1958">
                  <c:v>5.94</c:v>
                </c:pt>
                <c:pt idx="1959">
                  <c:v>6.46</c:v>
                </c:pt>
                <c:pt idx="1960">
                  <c:v>6.04</c:v>
                </c:pt>
                <c:pt idx="1961">
                  <c:v>6.46</c:v>
                </c:pt>
                <c:pt idx="1962">
                  <c:v>6.2</c:v>
                </c:pt>
                <c:pt idx="1963">
                  <c:v>6.14</c:v>
                </c:pt>
                <c:pt idx="1964">
                  <c:v>6.04</c:v>
                </c:pt>
                <c:pt idx="1965">
                  <c:v>5.97</c:v>
                </c:pt>
                <c:pt idx="1966">
                  <c:v>5.53</c:v>
                </c:pt>
                <c:pt idx="1967">
                  <c:v>5.47</c:v>
                </c:pt>
                <c:pt idx="1968">
                  <c:v>5.19</c:v>
                </c:pt>
                <c:pt idx="1969">
                  <c:v>5.14</c:v>
                </c:pt>
                <c:pt idx="1970">
                  <c:v>5.0999999999999996</c:v>
                </c:pt>
                <c:pt idx="1971">
                  <c:v>5.01</c:v>
                </c:pt>
                <c:pt idx="1972">
                  <c:v>4.96</c:v>
                </c:pt>
                <c:pt idx="1973">
                  <c:v>5.12</c:v>
                </c:pt>
                <c:pt idx="1974">
                  <c:v>5.0999999999999996</c:v>
                </c:pt>
                <c:pt idx="1975">
                  <c:v>5.25</c:v>
                </c:pt>
                <c:pt idx="1976">
                  <c:v>5.16</c:v>
                </c:pt>
                <c:pt idx="1977">
                  <c:v>5.04</c:v>
                </c:pt>
                <c:pt idx="1978">
                  <c:v>5.07</c:v>
                </c:pt>
                <c:pt idx="1979">
                  <c:v>5.15</c:v>
                </c:pt>
                <c:pt idx="1980">
                  <c:v>5.03</c:v>
                </c:pt>
                <c:pt idx="1981">
                  <c:v>4.9800000000000004</c:v>
                </c:pt>
                <c:pt idx="1982">
                  <c:v>4.8499999999999996</c:v>
                </c:pt>
                <c:pt idx="1983">
                  <c:v>4.78</c:v>
                </c:pt>
                <c:pt idx="1984">
                  <c:v>4.87</c:v>
                </c:pt>
                <c:pt idx="1985">
                  <c:v>4.82</c:v>
                </c:pt>
                <c:pt idx="1986">
                  <c:v>4.8</c:v>
                </c:pt>
                <c:pt idx="1987">
                  <c:v>4.78</c:v>
                </c:pt>
                <c:pt idx="1988">
                  <c:v>4.84</c:v>
                </c:pt>
                <c:pt idx="1989">
                  <c:v>4.8600000000000003</c:v>
                </c:pt>
                <c:pt idx="1990">
                  <c:v>4.82</c:v>
                </c:pt>
                <c:pt idx="1991">
                  <c:v>4.91</c:v>
                </c:pt>
                <c:pt idx="1992">
                  <c:v>5.29</c:v>
                </c:pt>
                <c:pt idx="1993">
                  <c:v>5.59</c:v>
                </c:pt>
                <c:pt idx="1994">
                  <c:v>5.38</c:v>
                </c:pt>
                <c:pt idx="1995">
                  <c:v>5.42</c:v>
                </c:pt>
                <c:pt idx="1996">
                  <c:v>5.32</c:v>
                </c:pt>
                <c:pt idx="1997">
                  <c:v>5.2</c:v>
                </c:pt>
                <c:pt idx="1998">
                  <c:v>5.14</c:v>
                </c:pt>
                <c:pt idx="1999">
                  <c:v>5.2</c:v>
                </c:pt>
                <c:pt idx="2000">
                  <c:v>5.25</c:v>
                </c:pt>
                <c:pt idx="2001">
                  <c:v>5.22</c:v>
                </c:pt>
                <c:pt idx="2002">
                  <c:v>5.29</c:v>
                </c:pt>
                <c:pt idx="2003">
                  <c:v>5.12</c:v>
                </c:pt>
                <c:pt idx="2004">
                  <c:v>5.14</c:v>
                </c:pt>
                <c:pt idx="2005">
                  <c:v>5.08</c:v>
                </c:pt>
                <c:pt idx="2006">
                  <c:v>5.07</c:v>
                </c:pt>
                <c:pt idx="2007">
                  <c:v>5.04</c:v>
                </c:pt>
                <c:pt idx="2008">
                  <c:v>5.04</c:v>
                </c:pt>
                <c:pt idx="2009">
                  <c:v>4.9400000000000004</c:v>
                </c:pt>
                <c:pt idx="2010">
                  <c:v>4.87</c:v>
                </c:pt>
                <c:pt idx="2011">
                  <c:v>4.92</c:v>
                </c:pt>
                <c:pt idx="2012">
                  <c:v>5</c:v>
                </c:pt>
                <c:pt idx="2013">
                  <c:v>5.03</c:v>
                </c:pt>
                <c:pt idx="2014">
                  <c:v>4.9800000000000004</c:v>
                </c:pt>
                <c:pt idx="2015">
                  <c:v>4.91</c:v>
                </c:pt>
                <c:pt idx="2016">
                  <c:v>4.83</c:v>
                </c:pt>
                <c:pt idx="2017">
                  <c:v>4.78</c:v>
                </c:pt>
                <c:pt idx="2018">
                  <c:v>4.71</c:v>
                </c:pt>
                <c:pt idx="2019">
                  <c:v>4.8099999999999996</c:v>
                </c:pt>
                <c:pt idx="2020">
                  <c:v>4.9400000000000004</c:v>
                </c:pt>
                <c:pt idx="2021">
                  <c:v>5.05</c:v>
                </c:pt>
                <c:pt idx="2022">
                  <c:v>5.14</c:v>
                </c:pt>
                <c:pt idx="2023">
                  <c:v>5.09</c:v>
                </c:pt>
                <c:pt idx="2024">
                  <c:v>5.0599999999999996</c:v>
                </c:pt>
                <c:pt idx="2025">
                  <c:v>4.99</c:v>
                </c:pt>
                <c:pt idx="2026">
                  <c:v>4.9800000000000004</c:v>
                </c:pt>
                <c:pt idx="2027">
                  <c:v>5.01</c:v>
                </c:pt>
                <c:pt idx="2028">
                  <c:v>4.97</c:v>
                </c:pt>
                <c:pt idx="2029">
                  <c:v>4.93</c:v>
                </c:pt>
                <c:pt idx="2030">
                  <c:v>5.05</c:v>
                </c:pt>
                <c:pt idx="2031">
                  <c:v>4.97</c:v>
                </c:pt>
                <c:pt idx="2032">
                  <c:v>4.95</c:v>
                </c:pt>
                <c:pt idx="2033">
                  <c:v>4.96</c:v>
                </c:pt>
                <c:pt idx="2034">
                  <c:v>4.99</c:v>
                </c:pt>
                <c:pt idx="2035">
                  <c:v>5.08</c:v>
                </c:pt>
                <c:pt idx="2036">
                  <c:v>5.21</c:v>
                </c:pt>
                <c:pt idx="2037">
                  <c:v>5.07</c:v>
                </c:pt>
                <c:pt idx="2038">
                  <c:v>5.07</c:v>
                </c:pt>
                <c:pt idx="2039">
                  <c:v>5.0599999999999996</c:v>
                </c:pt>
                <c:pt idx="2040">
                  <c:v>5</c:v>
                </c:pt>
                <c:pt idx="2041">
                  <c:v>4.93</c:v>
                </c:pt>
                <c:pt idx="2042">
                  <c:v>4.84</c:v>
                </c:pt>
                <c:pt idx="2043">
                  <c:v>4.78</c:v>
                </c:pt>
                <c:pt idx="2044">
                  <c:v>4.79</c:v>
                </c:pt>
                <c:pt idx="2045">
                  <c:v>4.72</c:v>
                </c:pt>
                <c:pt idx="2046">
                  <c:v>4.75</c:v>
                </c:pt>
                <c:pt idx="2047">
                  <c:v>4.6900000000000004</c:v>
                </c:pt>
                <c:pt idx="2048">
                  <c:v>4.58</c:v>
                </c:pt>
                <c:pt idx="2049">
                  <c:v>4.57</c:v>
                </c:pt>
                <c:pt idx="2050">
                  <c:v>4.57</c:v>
                </c:pt>
                <c:pt idx="2051">
                  <c:v>4.5599999999999996</c:v>
                </c:pt>
                <c:pt idx="2052">
                  <c:v>4.54</c:v>
                </c:pt>
                <c:pt idx="2053">
                  <c:v>4.49</c:v>
                </c:pt>
                <c:pt idx="2054">
                  <c:v>4.4400000000000004</c:v>
                </c:pt>
                <c:pt idx="2055">
                  <c:v>4.42</c:v>
                </c:pt>
                <c:pt idx="2056">
                  <c:v>4.3600000000000003</c:v>
                </c:pt>
                <c:pt idx="2057">
                  <c:v>4.32</c:v>
                </c:pt>
                <c:pt idx="2058">
                  <c:v>4.3499999999999996</c:v>
                </c:pt>
                <c:pt idx="2059">
                  <c:v>4.37</c:v>
                </c:pt>
                <c:pt idx="2060">
                  <c:v>4.37</c:v>
                </c:pt>
                <c:pt idx="2061">
                  <c:v>4.32</c:v>
                </c:pt>
                <c:pt idx="2062">
                  <c:v>4.2699999999999996</c:v>
                </c:pt>
                <c:pt idx="2063">
                  <c:v>4.1900000000000004</c:v>
                </c:pt>
                <c:pt idx="2064">
                  <c:v>4.21</c:v>
                </c:pt>
                <c:pt idx="2065">
                  <c:v>4.2300000000000004</c:v>
                </c:pt>
                <c:pt idx="2066">
                  <c:v>4.24</c:v>
                </c:pt>
                <c:pt idx="2067">
                  <c:v>4.17</c:v>
                </c:pt>
                <c:pt idx="2068">
                  <c:v>4.3899999999999997</c:v>
                </c:pt>
                <c:pt idx="2069">
                  <c:v>4.4000000000000004</c:v>
                </c:pt>
                <c:pt idx="2070">
                  <c:v>4.46</c:v>
                </c:pt>
                <c:pt idx="2071">
                  <c:v>4.6100000000000003</c:v>
                </c:pt>
                <c:pt idx="2072">
                  <c:v>4.83</c:v>
                </c:pt>
                <c:pt idx="2073">
                  <c:v>4.8099999999999996</c:v>
                </c:pt>
                <c:pt idx="2074">
                  <c:v>4.8600000000000003</c:v>
                </c:pt>
                <c:pt idx="2075">
                  <c:v>4.7699999999999996</c:v>
                </c:pt>
                <c:pt idx="2076">
                  <c:v>4.71</c:v>
                </c:pt>
                <c:pt idx="2077">
                  <c:v>4.74</c:v>
                </c:pt>
                <c:pt idx="2078">
                  <c:v>4.8</c:v>
                </c:pt>
                <c:pt idx="2079">
                  <c:v>4.8099999999999996</c:v>
                </c:pt>
                <c:pt idx="2080">
                  <c:v>5.05</c:v>
                </c:pt>
                <c:pt idx="2081">
                  <c:v>5</c:v>
                </c:pt>
                <c:pt idx="2082">
                  <c:v>4.95</c:v>
                </c:pt>
                <c:pt idx="2083">
                  <c:v>4.87</c:v>
                </c:pt>
                <c:pt idx="2084">
                  <c:v>4.88</c:v>
                </c:pt>
                <c:pt idx="2085">
                  <c:v>4.76</c:v>
                </c:pt>
                <c:pt idx="2086">
                  <c:v>4.8099999999999996</c:v>
                </c:pt>
                <c:pt idx="2087">
                  <c:v>4.8600000000000003</c:v>
                </c:pt>
                <c:pt idx="2088">
                  <c:v>4.87</c:v>
                </c:pt>
                <c:pt idx="2089">
                  <c:v>4.91</c:v>
                </c:pt>
                <c:pt idx="2090">
                  <c:v>4.8</c:v>
                </c:pt>
                <c:pt idx="2091">
                  <c:v>4.78</c:v>
                </c:pt>
                <c:pt idx="2092">
                  <c:v>4.71</c:v>
                </c:pt>
                <c:pt idx="2093">
                  <c:v>4.63</c:v>
                </c:pt>
                <c:pt idx="2094">
                  <c:v>4.6100000000000003</c:v>
                </c:pt>
                <c:pt idx="2095">
                  <c:v>4.5999999999999996</c:v>
                </c:pt>
                <c:pt idx="2096">
                  <c:v>4.55</c:v>
                </c:pt>
                <c:pt idx="2097">
                  <c:v>4.49</c:v>
                </c:pt>
                <c:pt idx="2098">
                  <c:v>4.5</c:v>
                </c:pt>
                <c:pt idx="2099">
                  <c:v>4.5</c:v>
                </c:pt>
                <c:pt idx="2100">
                  <c:v>4.51</c:v>
                </c:pt>
                <c:pt idx="2101">
                  <c:v>4.5999999999999996</c:v>
                </c:pt>
                <c:pt idx="2102">
                  <c:v>4.51</c:v>
                </c:pt>
                <c:pt idx="2103">
                  <c:v>4.5199999999999996</c:v>
                </c:pt>
                <c:pt idx="2104">
                  <c:v>4.55</c:v>
                </c:pt>
                <c:pt idx="2105">
                  <c:v>4.3899999999999997</c:v>
                </c:pt>
                <c:pt idx="2106">
                  <c:v>4.32</c:v>
                </c:pt>
                <c:pt idx="2107">
                  <c:v>4.1500000000000004</c:v>
                </c:pt>
                <c:pt idx="2108">
                  <c:v>4.22</c:v>
                </c:pt>
                <c:pt idx="2109">
                  <c:v>4.22</c:v>
                </c:pt>
                <c:pt idx="2110">
                  <c:v>4.12</c:v>
                </c:pt>
                <c:pt idx="2111">
                  <c:v>4.09</c:v>
                </c:pt>
                <c:pt idx="2112">
                  <c:v>4.09</c:v>
                </c:pt>
                <c:pt idx="2113">
                  <c:v>4.01</c:v>
                </c:pt>
                <c:pt idx="2114">
                  <c:v>3.94</c:v>
                </c:pt>
                <c:pt idx="2115">
                  <c:v>4.12</c:v>
                </c:pt>
                <c:pt idx="2116">
                  <c:v>4.1100000000000003</c:v>
                </c:pt>
                <c:pt idx="2117">
                  <c:v>4.0999999999999996</c:v>
                </c:pt>
                <c:pt idx="2118">
                  <c:v>4</c:v>
                </c:pt>
                <c:pt idx="2119">
                  <c:v>3.99</c:v>
                </c:pt>
                <c:pt idx="2120">
                  <c:v>4</c:v>
                </c:pt>
                <c:pt idx="2121">
                  <c:v>3.98</c:v>
                </c:pt>
                <c:pt idx="2122">
                  <c:v>4</c:v>
                </c:pt>
                <c:pt idx="2123">
                  <c:v>3.99</c:v>
                </c:pt>
                <c:pt idx="2124">
                  <c:v>3.94</c:v>
                </c:pt>
                <c:pt idx="2125">
                  <c:v>3.91</c:v>
                </c:pt>
                <c:pt idx="2126">
                  <c:v>3.95</c:v>
                </c:pt>
                <c:pt idx="2127">
                  <c:v>3.91</c:v>
                </c:pt>
                <c:pt idx="2128">
                  <c:v>3.89</c:v>
                </c:pt>
                <c:pt idx="2129">
                  <c:v>3.88</c:v>
                </c:pt>
                <c:pt idx="2130">
                  <c:v>3.98</c:v>
                </c:pt>
                <c:pt idx="2131">
                  <c:v>3.87</c:v>
                </c:pt>
                <c:pt idx="2132">
                  <c:v>3.87</c:v>
                </c:pt>
                <c:pt idx="2133">
                  <c:v>3.87</c:v>
                </c:pt>
                <c:pt idx="2134">
                  <c:v>3.95</c:v>
                </c:pt>
                <c:pt idx="2135">
                  <c:v>3.9</c:v>
                </c:pt>
                <c:pt idx="2136">
                  <c:v>3.88</c:v>
                </c:pt>
                <c:pt idx="2137">
                  <c:v>3.92</c:v>
                </c:pt>
                <c:pt idx="2138">
                  <c:v>4.08</c:v>
                </c:pt>
                <c:pt idx="2139">
                  <c:v>3.99</c:v>
                </c:pt>
                <c:pt idx="2140">
                  <c:v>3.98</c:v>
                </c:pt>
                <c:pt idx="2141">
                  <c:v>3.88</c:v>
                </c:pt>
                <c:pt idx="2142">
                  <c:v>3.9</c:v>
                </c:pt>
                <c:pt idx="2143">
                  <c:v>3.88</c:v>
                </c:pt>
                <c:pt idx="2144">
                  <c:v>3.84</c:v>
                </c:pt>
                <c:pt idx="2145">
                  <c:v>3.83</c:v>
                </c:pt>
                <c:pt idx="2146">
                  <c:v>3.79</c:v>
                </c:pt>
                <c:pt idx="2147">
                  <c:v>3.78</c:v>
                </c:pt>
                <c:pt idx="2148">
                  <c:v>3.75</c:v>
                </c:pt>
                <c:pt idx="2149">
                  <c:v>3.67</c:v>
                </c:pt>
                <c:pt idx="2150">
                  <c:v>3.71</c:v>
                </c:pt>
                <c:pt idx="2151">
                  <c:v>3.66</c:v>
                </c:pt>
                <c:pt idx="2152">
                  <c:v>3.66</c:v>
                </c:pt>
                <c:pt idx="2153">
                  <c:v>3.62</c:v>
                </c:pt>
                <c:pt idx="2154">
                  <c:v>3.56</c:v>
                </c:pt>
                <c:pt idx="2155">
                  <c:v>3.53</c:v>
                </c:pt>
                <c:pt idx="2156">
                  <c:v>3.49</c:v>
                </c:pt>
                <c:pt idx="2157">
                  <c:v>3.55</c:v>
                </c:pt>
                <c:pt idx="2158">
                  <c:v>3.59</c:v>
                </c:pt>
                <c:pt idx="2159">
                  <c:v>3.62</c:v>
                </c:pt>
                <c:pt idx="2160">
                  <c:v>3.66</c:v>
                </c:pt>
                <c:pt idx="2161">
                  <c:v>3.59</c:v>
                </c:pt>
                <c:pt idx="2162">
                  <c:v>3.55</c:v>
                </c:pt>
                <c:pt idx="2163">
                  <c:v>3.55</c:v>
                </c:pt>
                <c:pt idx="2164">
                  <c:v>3.49</c:v>
                </c:pt>
                <c:pt idx="2165">
                  <c:v>3.4</c:v>
                </c:pt>
                <c:pt idx="2166">
                  <c:v>3.36</c:v>
                </c:pt>
                <c:pt idx="2167">
                  <c:v>3.39</c:v>
                </c:pt>
                <c:pt idx="2168">
                  <c:v>3.37</c:v>
                </c:pt>
                <c:pt idx="2169">
                  <c:v>3.41</c:v>
                </c:pt>
                <c:pt idx="2170">
                  <c:v>3.39</c:v>
                </c:pt>
                <c:pt idx="2171">
                  <c:v>3.4</c:v>
                </c:pt>
                <c:pt idx="2172">
                  <c:v>3.34</c:v>
                </c:pt>
                <c:pt idx="2173">
                  <c:v>3.31</c:v>
                </c:pt>
                <c:pt idx="2174">
                  <c:v>3.32</c:v>
                </c:pt>
                <c:pt idx="2175">
                  <c:v>3.34</c:v>
                </c:pt>
                <c:pt idx="2176">
                  <c:v>3.32</c:v>
                </c:pt>
                <c:pt idx="2177">
                  <c:v>3.37</c:v>
                </c:pt>
                <c:pt idx="2178">
                  <c:v>3.35</c:v>
                </c:pt>
                <c:pt idx="2179">
                  <c:v>3.34</c:v>
                </c:pt>
                <c:pt idx="2180">
                  <c:v>3.4</c:v>
                </c:pt>
                <c:pt idx="2181">
                  <c:v>3.38</c:v>
                </c:pt>
                <c:pt idx="2182">
                  <c:v>3.42</c:v>
                </c:pt>
                <c:pt idx="2183">
                  <c:v>3.53</c:v>
                </c:pt>
                <c:pt idx="2184">
                  <c:v>3.53</c:v>
                </c:pt>
                <c:pt idx="2185">
                  <c:v>3.53</c:v>
                </c:pt>
                <c:pt idx="2186">
                  <c:v>3.56</c:v>
                </c:pt>
                <c:pt idx="2187">
                  <c:v>3.51</c:v>
                </c:pt>
                <c:pt idx="2188">
                  <c:v>3.52</c:v>
                </c:pt>
                <c:pt idx="2189">
                  <c:v>3.63</c:v>
                </c:pt>
                <c:pt idx="2190">
                  <c:v>3.54</c:v>
                </c:pt>
                <c:pt idx="2191">
                  <c:v>3.57</c:v>
                </c:pt>
                <c:pt idx="2192">
                  <c:v>3.54</c:v>
                </c:pt>
                <c:pt idx="2193">
                  <c:v>3.43</c:v>
                </c:pt>
                <c:pt idx="2194">
                  <c:v>3.41</c:v>
                </c:pt>
                <c:pt idx="2195">
                  <c:v>3.4</c:v>
                </c:pt>
                <c:pt idx="2196">
                  <c:v>3.35</c:v>
                </c:pt>
                <c:pt idx="2197">
                  <c:v>3.42</c:v>
                </c:pt>
                <c:pt idx="2198">
                  <c:v>3.51</c:v>
                </c:pt>
                <c:pt idx="2199">
                  <c:v>3.59</c:v>
                </c:pt>
                <c:pt idx="2200">
                  <c:v>3.81</c:v>
                </c:pt>
                <c:pt idx="2201">
                  <c:v>3.91</c:v>
                </c:pt>
                <c:pt idx="2202">
                  <c:v>3.98</c:v>
                </c:pt>
                <c:pt idx="2203">
                  <c:v>3.93</c:v>
                </c:pt>
                <c:pt idx="2204">
                  <c:v>4.46</c:v>
                </c:pt>
                <c:pt idx="2205">
                  <c:v>4.29</c:v>
                </c:pt>
                <c:pt idx="2206">
                  <c:v>4.51</c:v>
                </c:pt>
                <c:pt idx="2207">
                  <c:v>4.37</c:v>
                </c:pt>
                <c:pt idx="2208">
                  <c:v>4.3099999999999996</c:v>
                </c:pt>
                <c:pt idx="2209">
                  <c:v>4.3899999999999997</c:v>
                </c:pt>
                <c:pt idx="2210">
                  <c:v>4.4000000000000004</c:v>
                </c:pt>
                <c:pt idx="2211">
                  <c:v>4.4000000000000004</c:v>
                </c:pt>
                <c:pt idx="2212">
                  <c:v>4.58</c:v>
                </c:pt>
                <c:pt idx="2213">
                  <c:v>4.51</c:v>
                </c:pt>
                <c:pt idx="2214">
                  <c:v>4.57</c:v>
                </c:pt>
                <c:pt idx="2215">
                  <c:v>4.57</c:v>
                </c:pt>
                <c:pt idx="2216">
                  <c:v>4.5</c:v>
                </c:pt>
                <c:pt idx="2217">
                  <c:v>4.32</c:v>
                </c:pt>
                <c:pt idx="2218">
                  <c:v>4.22</c:v>
                </c:pt>
                <c:pt idx="2219">
                  <c:v>4.2300000000000004</c:v>
                </c:pt>
                <c:pt idx="2220">
                  <c:v>4.28</c:v>
                </c:pt>
                <c:pt idx="2221">
                  <c:v>4.13</c:v>
                </c:pt>
                <c:pt idx="2222">
                  <c:v>4.0999999999999996</c:v>
                </c:pt>
                <c:pt idx="2223">
                  <c:v>4.16</c:v>
                </c:pt>
                <c:pt idx="2224">
                  <c:v>4.3499999999999996</c:v>
                </c:pt>
                <c:pt idx="2225">
                  <c:v>4.22</c:v>
                </c:pt>
                <c:pt idx="2226">
                  <c:v>4.29</c:v>
                </c:pt>
                <c:pt idx="2227">
                  <c:v>4.46</c:v>
                </c:pt>
                <c:pt idx="2228">
                  <c:v>4.42</c:v>
                </c:pt>
                <c:pt idx="2229">
                  <c:v>4.47</c:v>
                </c:pt>
                <c:pt idx="2230">
                  <c:v>4.4800000000000004</c:v>
                </c:pt>
                <c:pt idx="2231">
                  <c:v>4.53</c:v>
                </c:pt>
                <c:pt idx="2232">
                  <c:v>4.51</c:v>
                </c:pt>
                <c:pt idx="2233">
                  <c:v>4.41</c:v>
                </c:pt>
                <c:pt idx="2234">
                  <c:v>4.3899999999999997</c:v>
                </c:pt>
                <c:pt idx="2235">
                  <c:v>4.32</c:v>
                </c:pt>
                <c:pt idx="2236">
                  <c:v>4.2300000000000004</c:v>
                </c:pt>
                <c:pt idx="2237">
                  <c:v>4.28</c:v>
                </c:pt>
                <c:pt idx="2238">
                  <c:v>4.33</c:v>
                </c:pt>
                <c:pt idx="2239">
                  <c:v>4.37</c:v>
                </c:pt>
                <c:pt idx="2240">
                  <c:v>4.28</c:v>
                </c:pt>
                <c:pt idx="2241">
                  <c:v>4.37</c:v>
                </c:pt>
                <c:pt idx="2242">
                  <c:v>4.32</c:v>
                </c:pt>
                <c:pt idx="2243">
                  <c:v>4.4000000000000004</c:v>
                </c:pt>
                <c:pt idx="2244">
                  <c:v>4.41</c:v>
                </c:pt>
                <c:pt idx="2245">
                  <c:v>4.34</c:v>
                </c:pt>
                <c:pt idx="2246">
                  <c:v>4.2699999999999996</c:v>
                </c:pt>
                <c:pt idx="2247">
                  <c:v>4.33</c:v>
                </c:pt>
                <c:pt idx="2248">
                  <c:v>4.29</c:v>
                </c:pt>
                <c:pt idx="2249">
                  <c:v>4.21</c:v>
                </c:pt>
                <c:pt idx="2250">
                  <c:v>4.2</c:v>
                </c:pt>
                <c:pt idx="2251">
                  <c:v>4.1399999999999997</c:v>
                </c:pt>
                <c:pt idx="2252">
                  <c:v>4.12</c:v>
                </c:pt>
                <c:pt idx="2253">
                  <c:v>4.1399999999999997</c:v>
                </c:pt>
                <c:pt idx="2254">
                  <c:v>4.2</c:v>
                </c:pt>
                <c:pt idx="2255">
                  <c:v>4.17</c:v>
                </c:pt>
                <c:pt idx="2256">
                  <c:v>4.1399999999999997</c:v>
                </c:pt>
                <c:pt idx="2257">
                  <c:v>4.12</c:v>
                </c:pt>
                <c:pt idx="2258">
                  <c:v>4.1500000000000004</c:v>
                </c:pt>
                <c:pt idx="2259">
                  <c:v>4.13</c:v>
                </c:pt>
                <c:pt idx="2260">
                  <c:v>4.13</c:v>
                </c:pt>
                <c:pt idx="2261">
                  <c:v>4.12</c:v>
                </c:pt>
                <c:pt idx="2262">
                  <c:v>4.1399999999999997</c:v>
                </c:pt>
                <c:pt idx="2263">
                  <c:v>4.12</c:v>
                </c:pt>
                <c:pt idx="2264">
                  <c:v>4.0999999999999996</c:v>
                </c:pt>
                <c:pt idx="2265">
                  <c:v>4.0999999999999996</c:v>
                </c:pt>
                <c:pt idx="2266">
                  <c:v>4.0999999999999996</c:v>
                </c:pt>
                <c:pt idx="2267">
                  <c:v>4.12</c:v>
                </c:pt>
                <c:pt idx="2268">
                  <c:v>4.2300000000000004</c:v>
                </c:pt>
                <c:pt idx="2269">
                  <c:v>4.2</c:v>
                </c:pt>
                <c:pt idx="2270">
                  <c:v>4.1900000000000004</c:v>
                </c:pt>
                <c:pt idx="2271">
                  <c:v>4.12</c:v>
                </c:pt>
                <c:pt idx="2272">
                  <c:v>3.97</c:v>
                </c:pt>
                <c:pt idx="2273">
                  <c:v>3.92</c:v>
                </c:pt>
                <c:pt idx="2274">
                  <c:v>3.98</c:v>
                </c:pt>
                <c:pt idx="2275">
                  <c:v>4.0199999999999996</c:v>
                </c:pt>
                <c:pt idx="2276">
                  <c:v>4.01</c:v>
                </c:pt>
                <c:pt idx="2277">
                  <c:v>3.99</c:v>
                </c:pt>
                <c:pt idx="2278">
                  <c:v>3.97</c:v>
                </c:pt>
                <c:pt idx="2279">
                  <c:v>3.89</c:v>
                </c:pt>
                <c:pt idx="2280">
                  <c:v>3.93</c:v>
                </c:pt>
                <c:pt idx="2281">
                  <c:v>3.8</c:v>
                </c:pt>
                <c:pt idx="2282">
                  <c:v>3.83</c:v>
                </c:pt>
                <c:pt idx="2283">
                  <c:v>3.87</c:v>
                </c:pt>
                <c:pt idx="2284">
                  <c:v>3.73</c:v>
                </c:pt>
                <c:pt idx="2285">
                  <c:v>3.66</c:v>
                </c:pt>
                <c:pt idx="2286">
                  <c:v>3.63</c:v>
                </c:pt>
                <c:pt idx="2287">
                  <c:v>3.66</c:v>
                </c:pt>
                <c:pt idx="2288">
                  <c:v>3.59</c:v>
                </c:pt>
                <c:pt idx="2289">
                  <c:v>3.69</c:v>
                </c:pt>
                <c:pt idx="2290">
                  <c:v>3.76</c:v>
                </c:pt>
                <c:pt idx="2291">
                  <c:v>3.8</c:v>
                </c:pt>
                <c:pt idx="2292">
                  <c:v>3.75</c:v>
                </c:pt>
                <c:pt idx="2293">
                  <c:v>3.86</c:v>
                </c:pt>
                <c:pt idx="2294">
                  <c:v>3.78</c:v>
                </c:pt>
                <c:pt idx="2295">
                  <c:v>3.69</c:v>
                </c:pt>
                <c:pt idx="2296">
                  <c:v>3.7</c:v>
                </c:pt>
                <c:pt idx="2297">
                  <c:v>3.66</c:v>
                </c:pt>
                <c:pt idx="2298">
                  <c:v>3.67</c:v>
                </c:pt>
                <c:pt idx="2299">
                  <c:v>3.65</c:v>
                </c:pt>
                <c:pt idx="2300">
                  <c:v>3.68</c:v>
                </c:pt>
                <c:pt idx="2301">
                  <c:v>3.8</c:v>
                </c:pt>
                <c:pt idx="2302">
                  <c:v>3.85</c:v>
                </c:pt>
                <c:pt idx="2303">
                  <c:v>3.84</c:v>
                </c:pt>
                <c:pt idx="2304">
                  <c:v>3.87</c:v>
                </c:pt>
                <c:pt idx="2305">
                  <c:v>3.87</c:v>
                </c:pt>
                <c:pt idx="2306">
                  <c:v>4.04</c:v>
                </c:pt>
                <c:pt idx="2307">
                  <c:v>4</c:v>
                </c:pt>
                <c:pt idx="2308">
                  <c:v>4.0199999999999996</c:v>
                </c:pt>
                <c:pt idx="2309">
                  <c:v>4.08</c:v>
                </c:pt>
                <c:pt idx="2310">
                  <c:v>4.04</c:v>
                </c:pt>
                <c:pt idx="2311">
                  <c:v>4.09</c:v>
                </c:pt>
                <c:pt idx="2312">
                  <c:v>4.04</c:v>
                </c:pt>
                <c:pt idx="2313">
                  <c:v>3.98</c:v>
                </c:pt>
                <c:pt idx="2314">
                  <c:v>3.91</c:v>
                </c:pt>
                <c:pt idx="2315">
                  <c:v>3.94</c:v>
                </c:pt>
                <c:pt idx="2316">
                  <c:v>3.93</c:v>
                </c:pt>
                <c:pt idx="2317">
                  <c:v>3.84</c:v>
                </c:pt>
                <c:pt idx="2318">
                  <c:v>3.89</c:v>
                </c:pt>
                <c:pt idx="2319">
                  <c:v>3.9</c:v>
                </c:pt>
                <c:pt idx="2320">
                  <c:v>3.91</c:v>
                </c:pt>
                <c:pt idx="2321">
                  <c:v>3.86</c:v>
                </c:pt>
                <c:pt idx="2322">
                  <c:v>3.85</c:v>
                </c:pt>
                <c:pt idx="2323">
                  <c:v>3.76</c:v>
                </c:pt>
                <c:pt idx="2324">
                  <c:v>3.82</c:v>
                </c:pt>
                <c:pt idx="2325">
                  <c:v>3.79</c:v>
                </c:pt>
                <c:pt idx="2326">
                  <c:v>3.76</c:v>
                </c:pt>
                <c:pt idx="2327">
                  <c:v>3.87</c:v>
                </c:pt>
                <c:pt idx="2328">
                  <c:v>3.98</c:v>
                </c:pt>
                <c:pt idx="2329">
                  <c:v>3.97</c:v>
                </c:pt>
                <c:pt idx="2330">
                  <c:v>3.95</c:v>
                </c:pt>
                <c:pt idx="2331">
                  <c:v>3.93</c:v>
                </c:pt>
                <c:pt idx="2332">
                  <c:v>3.95</c:v>
                </c:pt>
                <c:pt idx="2333">
                  <c:v>3.97</c:v>
                </c:pt>
                <c:pt idx="2334">
                  <c:v>3.96</c:v>
                </c:pt>
                <c:pt idx="2335">
                  <c:v>4.01</c:v>
                </c:pt>
                <c:pt idx="2336">
                  <c:v>3.97</c:v>
                </c:pt>
                <c:pt idx="2337">
                  <c:v>3.92</c:v>
                </c:pt>
                <c:pt idx="2338">
                  <c:v>3.81</c:v>
                </c:pt>
                <c:pt idx="2339">
                  <c:v>3.79</c:v>
                </c:pt>
                <c:pt idx="2340">
                  <c:v>3.72</c:v>
                </c:pt>
                <c:pt idx="2341">
                  <c:v>3.65</c:v>
                </c:pt>
                <c:pt idx="2342">
                  <c:v>3.65</c:v>
                </c:pt>
                <c:pt idx="2343">
                  <c:v>3.62</c:v>
                </c:pt>
                <c:pt idx="2344">
                  <c:v>3.64</c:v>
                </c:pt>
                <c:pt idx="2345">
                  <c:v>3.68</c:v>
                </c:pt>
                <c:pt idx="2346">
                  <c:v>3.73</c:v>
                </c:pt>
                <c:pt idx="2347">
                  <c:v>3.71</c:v>
                </c:pt>
                <c:pt idx="2348">
                  <c:v>3.71</c:v>
                </c:pt>
                <c:pt idx="2349">
                  <c:v>3.59</c:v>
                </c:pt>
                <c:pt idx="2350">
                  <c:v>3.58</c:v>
                </c:pt>
                <c:pt idx="2351">
                  <c:v>3.59</c:v>
                </c:pt>
                <c:pt idx="2352">
                  <c:v>3.66</c:v>
                </c:pt>
                <c:pt idx="2353">
                  <c:v>3.61</c:v>
                </c:pt>
                <c:pt idx="2354">
                  <c:v>3.57</c:v>
                </c:pt>
                <c:pt idx="2355">
                  <c:v>3.58</c:v>
                </c:pt>
                <c:pt idx="2356">
                  <c:v>3.64</c:v>
                </c:pt>
                <c:pt idx="2357">
                  <c:v>3.66</c:v>
                </c:pt>
                <c:pt idx="2358">
                  <c:v>3.6</c:v>
                </c:pt>
                <c:pt idx="2359">
                  <c:v>3.54</c:v>
                </c:pt>
                <c:pt idx="2360">
                  <c:v>3.56</c:v>
                </c:pt>
                <c:pt idx="2361">
                  <c:v>3.48</c:v>
                </c:pt>
                <c:pt idx="2362">
                  <c:v>3.41</c:v>
                </c:pt>
                <c:pt idx="2363">
                  <c:v>3.42</c:v>
                </c:pt>
                <c:pt idx="2364">
                  <c:v>3.45</c:v>
                </c:pt>
                <c:pt idx="2365">
                  <c:v>3.48</c:v>
                </c:pt>
                <c:pt idx="2366">
                  <c:v>3.43</c:v>
                </c:pt>
                <c:pt idx="2367">
                  <c:v>3.45</c:v>
                </c:pt>
                <c:pt idx="2368">
                  <c:v>3.43</c:v>
                </c:pt>
                <c:pt idx="2369">
                  <c:v>3.43</c:v>
                </c:pt>
                <c:pt idx="2370">
                  <c:v>3.46</c:v>
                </c:pt>
                <c:pt idx="2371">
                  <c:v>3.44</c:v>
                </c:pt>
                <c:pt idx="2372">
                  <c:v>3.5</c:v>
                </c:pt>
                <c:pt idx="2373">
                  <c:v>3.48</c:v>
                </c:pt>
                <c:pt idx="2374">
                  <c:v>3.42</c:v>
                </c:pt>
                <c:pt idx="2375">
                  <c:v>3.42</c:v>
                </c:pt>
                <c:pt idx="2376">
                  <c:v>3.47</c:v>
                </c:pt>
                <c:pt idx="2377">
                  <c:v>3.52</c:v>
                </c:pt>
                <c:pt idx="2378">
                  <c:v>3.47</c:v>
                </c:pt>
                <c:pt idx="2379">
                  <c:v>3.54</c:v>
                </c:pt>
                <c:pt idx="2380">
                  <c:v>3.57</c:v>
                </c:pt>
                <c:pt idx="2381">
                  <c:v>3.94</c:v>
                </c:pt>
                <c:pt idx="2382">
                  <c:v>4.03</c:v>
                </c:pt>
                <c:pt idx="2383">
                  <c:v>4.08</c:v>
                </c:pt>
                <c:pt idx="2384">
                  <c:v>4.13</c:v>
                </c:pt>
                <c:pt idx="2385">
                  <c:v>4.16</c:v>
                </c:pt>
                <c:pt idx="2386">
                  <c:v>4.3</c:v>
                </c:pt>
                <c:pt idx="2387">
                  <c:v>4.32</c:v>
                </c:pt>
                <c:pt idx="2388">
                  <c:v>4.2</c:v>
                </c:pt>
                <c:pt idx="2389">
                  <c:v>4.12</c:v>
                </c:pt>
                <c:pt idx="2390">
                  <c:v>4.09</c:v>
                </c:pt>
                <c:pt idx="2391">
                  <c:v>4.1900000000000004</c:v>
                </c:pt>
                <c:pt idx="2392">
                  <c:v>4.1900000000000004</c:v>
                </c:pt>
                <c:pt idx="2393">
                  <c:v>4.17</c:v>
                </c:pt>
                <c:pt idx="2394">
                  <c:v>4.1500000000000004</c:v>
                </c:pt>
                <c:pt idx="2395">
                  <c:v>4.16</c:v>
                </c:pt>
                <c:pt idx="2396">
                  <c:v>4.0999999999999996</c:v>
                </c:pt>
                <c:pt idx="2397">
                  <c:v>4.21</c:v>
                </c:pt>
                <c:pt idx="2398">
                  <c:v>4.3</c:v>
                </c:pt>
                <c:pt idx="2399">
                  <c:v>4.2300000000000004</c:v>
                </c:pt>
                <c:pt idx="2400">
                  <c:v>4.1399999999999997</c:v>
                </c:pt>
                <c:pt idx="2401">
                  <c:v>4.0999999999999996</c:v>
                </c:pt>
                <c:pt idx="2402">
                  <c:v>4.08</c:v>
                </c:pt>
                <c:pt idx="2403">
                  <c:v>3.97</c:v>
                </c:pt>
                <c:pt idx="2404">
                  <c:v>4.03</c:v>
                </c:pt>
                <c:pt idx="2405">
                  <c:v>4.0199999999999996</c:v>
                </c:pt>
                <c:pt idx="2406">
                  <c:v>4.05</c:v>
                </c:pt>
                <c:pt idx="2407">
                  <c:v>4.0199999999999996</c:v>
                </c:pt>
                <c:pt idx="2408">
                  <c:v>3.95</c:v>
                </c:pt>
                <c:pt idx="2409">
                  <c:v>3.94</c:v>
                </c:pt>
                <c:pt idx="2410">
                  <c:v>3.89</c:v>
                </c:pt>
                <c:pt idx="2411">
                  <c:v>3.91</c:v>
                </c:pt>
                <c:pt idx="2412">
                  <c:v>3.9</c:v>
                </c:pt>
                <c:pt idx="2413">
                  <c:v>3.88</c:v>
                </c:pt>
                <c:pt idx="2414">
                  <c:v>3.96</c:v>
                </c:pt>
                <c:pt idx="2415">
                  <c:v>4.03</c:v>
                </c:pt>
                <c:pt idx="2416">
                  <c:v>3.96</c:v>
                </c:pt>
                <c:pt idx="2417">
                  <c:v>3.92</c:v>
                </c:pt>
                <c:pt idx="2418">
                  <c:v>3.93</c:v>
                </c:pt>
                <c:pt idx="2419">
                  <c:v>3.9</c:v>
                </c:pt>
                <c:pt idx="2420">
                  <c:v>3.89</c:v>
                </c:pt>
                <c:pt idx="2421">
                  <c:v>3.86</c:v>
                </c:pt>
                <c:pt idx="2422">
                  <c:v>3.82</c:v>
                </c:pt>
                <c:pt idx="2423">
                  <c:v>3.78</c:v>
                </c:pt>
                <c:pt idx="2424">
                  <c:v>3.78</c:v>
                </c:pt>
                <c:pt idx="2425">
                  <c:v>3.83</c:v>
                </c:pt>
                <c:pt idx="2426">
                  <c:v>3.83</c:v>
                </c:pt>
                <c:pt idx="2427">
                  <c:v>3.85</c:v>
                </c:pt>
                <c:pt idx="2428">
                  <c:v>3.91</c:v>
                </c:pt>
                <c:pt idx="2429">
                  <c:v>3.88</c:v>
                </c:pt>
                <c:pt idx="2430">
                  <c:v>3.94</c:v>
                </c:pt>
                <c:pt idx="2431">
                  <c:v>3.94</c:v>
                </c:pt>
                <c:pt idx="2432">
                  <c:v>3.9</c:v>
                </c:pt>
                <c:pt idx="2433">
                  <c:v>3.95</c:v>
                </c:pt>
                <c:pt idx="2434">
                  <c:v>3.92</c:v>
                </c:pt>
                <c:pt idx="2435">
                  <c:v>3.9</c:v>
                </c:pt>
                <c:pt idx="2436">
                  <c:v>3.94</c:v>
                </c:pt>
                <c:pt idx="2437">
                  <c:v>3.93</c:v>
                </c:pt>
                <c:pt idx="2438">
                  <c:v>3.94</c:v>
                </c:pt>
                <c:pt idx="2439">
                  <c:v>3.99</c:v>
                </c:pt>
                <c:pt idx="2440">
                  <c:v>3.95</c:v>
                </c:pt>
                <c:pt idx="2441">
                  <c:v>3.99</c:v>
                </c:pt>
                <c:pt idx="2442">
                  <c:v>4.04</c:v>
                </c:pt>
                <c:pt idx="2443">
                  <c:v>4.1500000000000004</c:v>
                </c:pt>
                <c:pt idx="2444">
                  <c:v>4.22</c:v>
                </c:pt>
                <c:pt idx="2445">
                  <c:v>4.32</c:v>
                </c:pt>
                <c:pt idx="2446">
                  <c:v>4.38</c:v>
                </c:pt>
                <c:pt idx="2447">
                  <c:v>4.4000000000000004</c:v>
                </c:pt>
                <c:pt idx="2448">
                  <c:v>4.43</c:v>
                </c:pt>
                <c:pt idx="2449">
                  <c:v>4.46</c:v>
                </c:pt>
                <c:pt idx="2450">
                  <c:v>4.4400000000000004</c:v>
                </c:pt>
                <c:pt idx="2451">
                  <c:v>4.45</c:v>
                </c:pt>
                <c:pt idx="2452">
                  <c:v>4.4400000000000004</c:v>
                </c:pt>
                <c:pt idx="2453">
                  <c:v>4.4000000000000004</c:v>
                </c:pt>
                <c:pt idx="2454">
                  <c:v>4.42</c:v>
                </c:pt>
                <c:pt idx="2455">
                  <c:v>4.47</c:v>
                </c:pt>
                <c:pt idx="2456">
                  <c:v>4.58</c:v>
                </c:pt>
                <c:pt idx="2457">
                  <c:v>4.55</c:v>
                </c:pt>
                <c:pt idx="2458">
                  <c:v>4.55</c:v>
                </c:pt>
                <c:pt idx="2459">
                  <c:v>4.6100000000000003</c:v>
                </c:pt>
                <c:pt idx="2460">
                  <c:v>4.66</c:v>
                </c:pt>
                <c:pt idx="2461">
                  <c:v>4.5599999999999996</c:v>
                </c:pt>
                <c:pt idx="2462">
                  <c:v>4.54</c:v>
                </c:pt>
                <c:pt idx="2463">
                  <c:v>4.62</c:v>
                </c:pt>
                <c:pt idx="2464">
                  <c:v>4.57</c:v>
                </c:pt>
                <c:pt idx="2465">
                  <c:v>4.55</c:v>
                </c:pt>
                <c:pt idx="2466">
                  <c:v>4.5199999999999996</c:v>
                </c:pt>
                <c:pt idx="2467">
                  <c:v>4.53</c:v>
                </c:pt>
                <c:pt idx="2468">
                  <c:v>4.5199999999999996</c:v>
                </c:pt>
                <c:pt idx="2469">
                  <c:v>4.54</c:v>
                </c:pt>
                <c:pt idx="2470">
                  <c:v>4.5999999999999996</c:v>
                </c:pt>
                <c:pt idx="2471">
                  <c:v>4.59</c:v>
                </c:pt>
                <c:pt idx="2472">
                  <c:v>4.53</c:v>
                </c:pt>
                <c:pt idx="2473">
                  <c:v>4.51</c:v>
                </c:pt>
                <c:pt idx="2474">
                  <c:v>4.5199999999999996</c:v>
                </c:pt>
                <c:pt idx="2475">
                  <c:v>4.54</c:v>
                </c:pt>
                <c:pt idx="2476">
                  <c:v>4.5999999999999996</c:v>
                </c:pt>
                <c:pt idx="2477">
                  <c:v>4.6500000000000004</c:v>
                </c:pt>
                <c:pt idx="2478">
                  <c:v>4.72</c:v>
                </c:pt>
                <c:pt idx="2479">
                  <c:v>4.71</c:v>
                </c:pt>
                <c:pt idx="2480">
                  <c:v>4.9000000000000004</c:v>
                </c:pt>
                <c:pt idx="2481">
                  <c:v>4.8499999999999996</c:v>
                </c:pt>
                <c:pt idx="2482">
                  <c:v>4.8600000000000003</c:v>
                </c:pt>
                <c:pt idx="2483">
                  <c:v>4.83</c:v>
                </c:pt>
                <c:pt idx="2484">
                  <c:v>4.9400000000000004</c:v>
                </c:pt>
                <c:pt idx="2485">
                  <c:v>4.9400000000000004</c:v>
                </c:pt>
                <c:pt idx="2486">
                  <c:v>4.8099999999999996</c:v>
                </c:pt>
                <c:pt idx="2487">
                  <c:v>4.8099999999999996</c:v>
                </c:pt>
                <c:pt idx="2488">
                  <c:v>4.75</c:v>
                </c:pt>
                <c:pt idx="2489">
                  <c:v>4.63</c:v>
                </c:pt>
                <c:pt idx="2490">
                  <c:v>4.62</c:v>
                </c:pt>
                <c:pt idx="2491">
                  <c:v>4.55</c:v>
                </c:pt>
                <c:pt idx="2492">
                  <c:v>4.51</c:v>
                </c:pt>
                <c:pt idx="2493">
                  <c:v>4.45</c:v>
                </c:pt>
                <c:pt idx="2494">
                  <c:v>4.45</c:v>
                </c:pt>
                <c:pt idx="2495">
                  <c:v>4.45</c:v>
                </c:pt>
                <c:pt idx="2496">
                  <c:v>4.46</c:v>
                </c:pt>
                <c:pt idx="2497">
                  <c:v>4.41</c:v>
                </c:pt>
                <c:pt idx="2498">
                  <c:v>4.37</c:v>
                </c:pt>
                <c:pt idx="2499">
                  <c:v>4.3499999999999996</c:v>
                </c:pt>
                <c:pt idx="2500">
                  <c:v>4.3499999999999996</c:v>
                </c:pt>
                <c:pt idx="2501">
                  <c:v>4.41</c:v>
                </c:pt>
                <c:pt idx="2502">
                  <c:v>4.3099999999999996</c:v>
                </c:pt>
                <c:pt idx="2503">
                  <c:v>4.28</c:v>
                </c:pt>
                <c:pt idx="2504">
                  <c:v>4.0599999999999996</c:v>
                </c:pt>
                <c:pt idx="2505">
                  <c:v>4.08</c:v>
                </c:pt>
                <c:pt idx="2506">
                  <c:v>4.12</c:v>
                </c:pt>
                <c:pt idx="2507">
                  <c:v>4.17</c:v>
                </c:pt>
                <c:pt idx="2508">
                  <c:v>4.2</c:v>
                </c:pt>
                <c:pt idx="2509">
                  <c:v>4.1399999999999997</c:v>
                </c:pt>
                <c:pt idx="2510">
                  <c:v>4.0999999999999996</c:v>
                </c:pt>
                <c:pt idx="2511">
                  <c:v>4.07</c:v>
                </c:pt>
                <c:pt idx="2512">
                  <c:v>4.0599999999999996</c:v>
                </c:pt>
                <c:pt idx="2513">
                  <c:v>3.99</c:v>
                </c:pt>
                <c:pt idx="2514">
                  <c:v>3.82</c:v>
                </c:pt>
                <c:pt idx="2515">
                  <c:v>3.82</c:v>
                </c:pt>
                <c:pt idx="2516">
                  <c:v>3.84</c:v>
                </c:pt>
                <c:pt idx="2517">
                  <c:v>3.73</c:v>
                </c:pt>
                <c:pt idx="2518">
                  <c:v>3.75</c:v>
                </c:pt>
                <c:pt idx="2519">
                  <c:v>3.75</c:v>
                </c:pt>
                <c:pt idx="2520">
                  <c:v>3.81</c:v>
                </c:pt>
                <c:pt idx="2521">
                  <c:v>3.75</c:v>
                </c:pt>
                <c:pt idx="2522">
                  <c:v>3.75</c:v>
                </c:pt>
                <c:pt idx="2523">
                  <c:v>3.6</c:v>
                </c:pt>
                <c:pt idx="2524">
                  <c:v>3.6</c:v>
                </c:pt>
                <c:pt idx="2525">
                  <c:v>3.55</c:v>
                </c:pt>
                <c:pt idx="2526">
                  <c:v>3.58</c:v>
                </c:pt>
                <c:pt idx="2527">
                  <c:v>3.49</c:v>
                </c:pt>
                <c:pt idx="2528">
                  <c:v>3.56</c:v>
                </c:pt>
                <c:pt idx="2529">
                  <c:v>3.73</c:v>
                </c:pt>
                <c:pt idx="2530">
                  <c:v>3.64</c:v>
                </c:pt>
                <c:pt idx="2531">
                  <c:v>3.65</c:v>
                </c:pt>
                <c:pt idx="2532">
                  <c:v>3.57</c:v>
                </c:pt>
                <c:pt idx="2533">
                  <c:v>3.69</c:v>
                </c:pt>
                <c:pt idx="2534">
                  <c:v>3.75</c:v>
                </c:pt>
                <c:pt idx="2535">
                  <c:v>3.78</c:v>
                </c:pt>
                <c:pt idx="2536">
                  <c:v>3.69</c:v>
                </c:pt>
                <c:pt idx="2537">
                  <c:v>3.75</c:v>
                </c:pt>
                <c:pt idx="2538">
                  <c:v>3.66</c:v>
                </c:pt>
                <c:pt idx="2539">
                  <c:v>3.68</c:v>
                </c:pt>
                <c:pt idx="2540">
                  <c:v>3.68</c:v>
                </c:pt>
                <c:pt idx="2541">
                  <c:v>3.73</c:v>
                </c:pt>
                <c:pt idx="2542">
                  <c:v>3.73</c:v>
                </c:pt>
                <c:pt idx="2543">
                  <c:v>3.74</c:v>
                </c:pt>
                <c:pt idx="2544">
                  <c:v>3.72</c:v>
                </c:pt>
                <c:pt idx="2545">
                  <c:v>3.64</c:v>
                </c:pt>
                <c:pt idx="2546">
                  <c:v>3.65</c:v>
                </c:pt>
                <c:pt idx="2547">
                  <c:v>3.6</c:v>
                </c:pt>
                <c:pt idx="2548">
                  <c:v>3.51</c:v>
                </c:pt>
                <c:pt idx="2549">
                  <c:v>3.45</c:v>
                </c:pt>
                <c:pt idx="2550">
                  <c:v>3.47</c:v>
                </c:pt>
                <c:pt idx="2551">
                  <c:v>3.49</c:v>
                </c:pt>
                <c:pt idx="2552">
                  <c:v>3.45</c:v>
                </c:pt>
                <c:pt idx="2553">
                  <c:v>3.29</c:v>
                </c:pt>
                <c:pt idx="2554">
                  <c:v>3.36</c:v>
                </c:pt>
                <c:pt idx="2555">
                  <c:v>3.65</c:v>
                </c:pt>
                <c:pt idx="2556">
                  <c:v>3.5</c:v>
                </c:pt>
                <c:pt idx="2557">
                  <c:v>3.33</c:v>
                </c:pt>
                <c:pt idx="2558">
                  <c:v>3.33</c:v>
                </c:pt>
                <c:pt idx="2559">
                  <c:v>3.31</c:v>
                </c:pt>
                <c:pt idx="2560">
                  <c:v>3.33</c:v>
                </c:pt>
                <c:pt idx="2561">
                  <c:v>3.23</c:v>
                </c:pt>
                <c:pt idx="2562">
                  <c:v>3.26</c:v>
                </c:pt>
                <c:pt idx="2563">
                  <c:v>3.28</c:v>
                </c:pt>
                <c:pt idx="2564">
                  <c:v>3.24</c:v>
                </c:pt>
                <c:pt idx="2565">
                  <c:v>3.15</c:v>
                </c:pt>
                <c:pt idx="2566">
                  <c:v>3.18</c:v>
                </c:pt>
                <c:pt idx="2567">
                  <c:v>3.21</c:v>
                </c:pt>
                <c:pt idx="2568">
                  <c:v>3.13</c:v>
                </c:pt>
                <c:pt idx="2569">
                  <c:v>3.13</c:v>
                </c:pt>
                <c:pt idx="2570">
                  <c:v>3.07</c:v>
                </c:pt>
                <c:pt idx="2571">
                  <c:v>3.03</c:v>
                </c:pt>
                <c:pt idx="2572">
                  <c:v>2.98</c:v>
                </c:pt>
                <c:pt idx="2573">
                  <c:v>3.01</c:v>
                </c:pt>
                <c:pt idx="2574">
                  <c:v>2.99</c:v>
                </c:pt>
                <c:pt idx="2575">
                  <c:v>2.88</c:v>
                </c:pt>
                <c:pt idx="2576">
                  <c:v>2.96</c:v>
                </c:pt>
                <c:pt idx="2577">
                  <c:v>2.99</c:v>
                </c:pt>
                <c:pt idx="2578">
                  <c:v>2.91</c:v>
                </c:pt>
                <c:pt idx="2579">
                  <c:v>2.93</c:v>
                </c:pt>
                <c:pt idx="2580">
                  <c:v>2.86</c:v>
                </c:pt>
                <c:pt idx="2581">
                  <c:v>2.87</c:v>
                </c:pt>
                <c:pt idx="2582">
                  <c:v>2.9</c:v>
                </c:pt>
                <c:pt idx="2583">
                  <c:v>2.88</c:v>
                </c:pt>
                <c:pt idx="2584">
                  <c:v>2.87</c:v>
                </c:pt>
                <c:pt idx="2585">
                  <c:v>2.81</c:v>
                </c:pt>
                <c:pt idx="2586">
                  <c:v>2.8</c:v>
                </c:pt>
                <c:pt idx="2587">
                  <c:v>2.81</c:v>
                </c:pt>
                <c:pt idx="2588">
                  <c:v>2.78</c:v>
                </c:pt>
                <c:pt idx="2589">
                  <c:v>2.84</c:v>
                </c:pt>
                <c:pt idx="2590">
                  <c:v>2.72</c:v>
                </c:pt>
                <c:pt idx="2591">
                  <c:v>2.72</c:v>
                </c:pt>
                <c:pt idx="2592">
                  <c:v>2.71</c:v>
                </c:pt>
                <c:pt idx="2593">
                  <c:v>2.71</c:v>
                </c:pt>
                <c:pt idx="2594">
                  <c:v>2.67</c:v>
                </c:pt>
                <c:pt idx="2595">
                  <c:v>2.66</c:v>
                </c:pt>
                <c:pt idx="2596">
                  <c:v>2.67</c:v>
                </c:pt>
                <c:pt idx="2597">
                  <c:v>2.65</c:v>
                </c:pt>
                <c:pt idx="2598">
                  <c:v>2.79</c:v>
                </c:pt>
                <c:pt idx="2599">
                  <c:v>2.77</c:v>
                </c:pt>
                <c:pt idx="2600">
                  <c:v>2.73</c:v>
                </c:pt>
                <c:pt idx="2601">
                  <c:v>2.73</c:v>
                </c:pt>
                <c:pt idx="2602">
                  <c:v>2.73</c:v>
                </c:pt>
                <c:pt idx="2603">
                  <c:v>2.81</c:v>
                </c:pt>
                <c:pt idx="2604">
                  <c:v>2.97</c:v>
                </c:pt>
                <c:pt idx="2605">
                  <c:v>3.02</c:v>
                </c:pt>
                <c:pt idx="2606">
                  <c:v>3.05</c:v>
                </c:pt>
                <c:pt idx="2607">
                  <c:v>3.09</c:v>
                </c:pt>
                <c:pt idx="2608">
                  <c:v>3.17</c:v>
                </c:pt>
                <c:pt idx="2609">
                  <c:v>3.18</c:v>
                </c:pt>
                <c:pt idx="2610">
                  <c:v>3.13</c:v>
                </c:pt>
                <c:pt idx="2611">
                  <c:v>3.04</c:v>
                </c:pt>
                <c:pt idx="2612">
                  <c:v>2.97</c:v>
                </c:pt>
                <c:pt idx="2613">
                  <c:v>2.98</c:v>
                </c:pt>
                <c:pt idx="2614">
                  <c:v>2.96</c:v>
                </c:pt>
                <c:pt idx="2615">
                  <c:v>2.94</c:v>
                </c:pt>
                <c:pt idx="2616">
                  <c:v>3</c:v>
                </c:pt>
                <c:pt idx="2617">
                  <c:v>2.95</c:v>
                </c:pt>
                <c:pt idx="2618">
                  <c:v>2.99</c:v>
                </c:pt>
                <c:pt idx="2619">
                  <c:v>2.96</c:v>
                </c:pt>
                <c:pt idx="2620">
                  <c:v>2.93</c:v>
                </c:pt>
                <c:pt idx="2621">
                  <c:v>3.02</c:v>
                </c:pt>
                <c:pt idx="2622">
                  <c:v>2.98</c:v>
                </c:pt>
                <c:pt idx="2623">
                  <c:v>2.9</c:v>
                </c:pt>
                <c:pt idx="2624">
                  <c:v>2.88</c:v>
                </c:pt>
                <c:pt idx="2625">
                  <c:v>2.78</c:v>
                </c:pt>
                <c:pt idx="2626">
                  <c:v>2.8</c:v>
                </c:pt>
                <c:pt idx="2627">
                  <c:v>2.77</c:v>
                </c:pt>
                <c:pt idx="2628">
                  <c:v>2.87</c:v>
                </c:pt>
                <c:pt idx="2629">
                  <c:v>2.86</c:v>
                </c:pt>
                <c:pt idx="2630">
                  <c:v>2.87</c:v>
                </c:pt>
                <c:pt idx="2631">
                  <c:v>2.87</c:v>
                </c:pt>
                <c:pt idx="2632">
                  <c:v>2.88</c:v>
                </c:pt>
                <c:pt idx="2633">
                  <c:v>2.86</c:v>
                </c:pt>
                <c:pt idx="2634">
                  <c:v>2.88</c:v>
                </c:pt>
                <c:pt idx="2635">
                  <c:v>3.01</c:v>
                </c:pt>
                <c:pt idx="2636">
                  <c:v>2.99</c:v>
                </c:pt>
                <c:pt idx="2637">
                  <c:v>3.05</c:v>
                </c:pt>
                <c:pt idx="2638">
                  <c:v>3.09</c:v>
                </c:pt>
                <c:pt idx="2639">
                  <c:v>3.14</c:v>
                </c:pt>
                <c:pt idx="2640">
                  <c:v>3.09</c:v>
                </c:pt>
                <c:pt idx="2641">
                  <c:v>2.98</c:v>
                </c:pt>
                <c:pt idx="2642">
                  <c:v>3.1</c:v>
                </c:pt>
                <c:pt idx="2643">
                  <c:v>3.1</c:v>
                </c:pt>
                <c:pt idx="2644">
                  <c:v>3.11</c:v>
                </c:pt>
                <c:pt idx="2645">
                  <c:v>3.1</c:v>
                </c:pt>
              </c:numCache>
            </c:numRef>
          </c:val>
          <c:smooth val="0"/>
          <c:extLst>
            <c:ext xmlns:c16="http://schemas.microsoft.com/office/drawing/2014/chart" uri="{C3380CC4-5D6E-409C-BE32-E72D297353CC}">
              <c16:uniqueId val="{00000000-2700-4A7B-8167-48E51ACD117E}"/>
            </c:ext>
          </c:extLst>
        </c:ser>
        <c:dLbls>
          <c:showLegendKey val="0"/>
          <c:showVal val="0"/>
          <c:showCatName val="0"/>
          <c:showSerName val="0"/>
          <c:showPercent val="0"/>
          <c:showBubbleSize val="0"/>
        </c:dLbls>
        <c:smooth val="0"/>
        <c:axId val="366951552"/>
        <c:axId val="366954880"/>
      </c:lineChart>
      <c:dateAx>
        <c:axId val="366951552"/>
        <c:scaling>
          <c:orientation val="minMax"/>
          <c:min val="36532"/>
        </c:scaling>
        <c:delete val="0"/>
        <c:axPos val="b"/>
        <c:numFmt formatCode="m/d/yyyy" sourceLinked="1"/>
        <c:majorTickMark val="out"/>
        <c:minorTickMark val="none"/>
        <c:tickLblPos val="nextTo"/>
        <c:spPr>
          <a:noFill/>
          <a:ln w="9525" cap="flat" cmpd="sng" algn="ctr">
            <a:gradFill>
              <a:gsLst>
                <a:gs pos="5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366954880"/>
        <c:crosses val="autoZero"/>
        <c:auto val="1"/>
        <c:lblOffset val="100"/>
        <c:baseTimeUnit val="months"/>
        <c:majorUnit val="1"/>
        <c:majorTimeUnit val="years"/>
        <c:minorUnit val="10"/>
        <c:minorTimeUnit val="years"/>
      </c:dateAx>
      <c:valAx>
        <c:axId val="366954880"/>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6951552"/>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ensus.gov/programs-surveys/popest/technical-documentation/research/evaluation-estimates/2020-evaluation-estimates/2010s-cities-and-towns-total.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3" Type="http://schemas.openxmlformats.org/officeDocument/2006/relationships/hyperlink" Target="https://www.investopedia.com/terms/v/vacancy-rate.asp#:~:text=Vacancy%20rates%20are%20a%20very,to%20the%20area's%20vacancy%20rate.&amp;text=Low%20vacancy%20rates%20mean%20there,a%20certain%20building%20or%20area." TargetMode="External"/><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46284"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N</a:t>
            </a:r>
            <a:r>
              <a:rPr lang="en-US" altLang="zh-CN" sz="4400" dirty="0">
                <a:solidFill>
                  <a:schemeClr val="tx1"/>
                </a:solidFill>
              </a:rPr>
              <a:t>ashville Housing</a:t>
            </a:r>
            <a:br>
              <a:rPr lang="en-US" altLang="zh-CN" sz="4400" dirty="0">
                <a:solidFill>
                  <a:schemeClr val="tx1"/>
                </a:solidFill>
              </a:rPr>
            </a:br>
            <a:r>
              <a:rPr lang="en-US" altLang="zh-CN" sz="4400" dirty="0">
                <a:solidFill>
                  <a:schemeClr val="tx1"/>
                </a:solidFill>
              </a:rPr>
              <a:t>Market</a:t>
            </a:r>
            <a:br>
              <a:rPr lang="en-US" altLang="zh-CN" sz="4400" dirty="0">
                <a:solidFill>
                  <a:schemeClr val="tx1"/>
                </a:solidFill>
              </a:rPr>
            </a:br>
            <a:r>
              <a:rPr lang="en-US" altLang="zh-CN" sz="4400" dirty="0">
                <a:solidFill>
                  <a:schemeClr val="tx1"/>
                </a:solidFill>
              </a:rPr>
              <a:t>Analysis </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err="1"/>
              <a:t>LiU</a:t>
            </a:r>
            <a:r>
              <a:rPr lang="en-US" sz="1600" dirty="0"/>
              <a:t> CHENXI</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84D3753-E59E-420B-B7F8-16178F53FB49}"/>
              </a:ext>
            </a:extLst>
          </p:cNvPr>
          <p:cNvSpPr>
            <a:spLocks noGrp="1"/>
          </p:cNvSpPr>
          <p:nvPr>
            <p:ph type="title"/>
          </p:nvPr>
        </p:nvSpPr>
        <p:spPr>
          <a:xfrm>
            <a:off x="1097280" y="286603"/>
            <a:ext cx="10058400" cy="1450757"/>
          </a:xfrm>
        </p:spPr>
        <p:txBody>
          <a:bodyPr vert="horz" lIns="91440" tIns="45720" rIns="91440" bIns="45720" rtlCol="0" anchor="ctr">
            <a:normAutofit/>
          </a:bodyPr>
          <a:lstStyle/>
          <a:p>
            <a:r>
              <a:rPr lang="en-US" sz="4800">
                <a:solidFill>
                  <a:srgbClr val="FFFFFF"/>
                </a:solidFill>
              </a:rPr>
              <a:t>Summary: </a:t>
            </a:r>
          </a:p>
        </p:txBody>
      </p:sp>
      <p:sp>
        <p:nvSpPr>
          <p:cNvPr id="6" name="Content Placeholder 5">
            <a:extLst>
              <a:ext uri="{FF2B5EF4-FFF2-40B4-BE49-F238E27FC236}">
                <a16:creationId xmlns:a16="http://schemas.microsoft.com/office/drawing/2014/main" id="{C9E5C560-98CA-4E1E-8C85-213FCCC06156}"/>
              </a:ext>
            </a:extLst>
          </p:cNvPr>
          <p:cNvSpPr>
            <a:spLocks noGrp="1"/>
          </p:cNvSpPr>
          <p:nvPr>
            <p:ph sz="quarter" idx="4"/>
          </p:nvPr>
        </p:nvSpPr>
        <p:spPr>
          <a:xfrm>
            <a:off x="929695" y="2138471"/>
            <a:ext cx="10058400" cy="3193294"/>
          </a:xfrm>
        </p:spPr>
        <p:txBody>
          <a:bodyPr vert="horz" lIns="0" tIns="45720" rIns="0" bIns="45720" rtlCol="0">
            <a:normAutofit lnSpcReduction="10000"/>
          </a:bodyPr>
          <a:lstStyle/>
          <a:p>
            <a:pPr marL="457200" indent="-457200">
              <a:lnSpc>
                <a:spcPct val="100000"/>
              </a:lnSpc>
              <a:buFont typeface="Calibri" panose="020F0502020204030204" pitchFamily="34" charset="0"/>
              <a:buAutoNum type="arabicPeriod"/>
            </a:pPr>
            <a:r>
              <a:rPr lang="en-US" dirty="0"/>
              <a:t>Nashville metro housing marketing is still health level, and it doesn’t have supply issue to meet supply due to the vacancy rate. </a:t>
            </a:r>
          </a:p>
          <a:p>
            <a:pPr marL="457200" indent="-457200">
              <a:lnSpc>
                <a:spcPct val="100000"/>
              </a:lnSpc>
              <a:buFont typeface="Calibri" panose="020F0502020204030204" pitchFamily="34" charset="0"/>
              <a:buAutoNum type="arabicPeriod"/>
            </a:pPr>
            <a:r>
              <a:rPr lang="en-US" dirty="0"/>
              <a:t>The low mortgage rate will keep attracting potential buyers and builders as long as Federal Reserve would not change it in the currently years. </a:t>
            </a:r>
          </a:p>
          <a:p>
            <a:pPr marL="457200" indent="-457200">
              <a:lnSpc>
                <a:spcPct val="100000"/>
              </a:lnSpc>
              <a:buFont typeface="Calibri" panose="020F0502020204030204" pitchFamily="34" charset="0"/>
              <a:buAutoNum type="arabicPeriod"/>
            </a:pPr>
            <a:r>
              <a:rPr lang="en-US" dirty="0"/>
              <a:t> The population in Nashville does not skyrocketing growth. The metro rental costs may push new Nashvillians to move sub </a:t>
            </a:r>
            <a:r>
              <a:rPr lang="en-US" altLang="zh-CN" dirty="0"/>
              <a:t>city for cheaper price. Therefore, they will drive the development for housing service and value. </a:t>
            </a:r>
          </a:p>
          <a:p>
            <a:pPr marL="457200" indent="-457200">
              <a:lnSpc>
                <a:spcPct val="100000"/>
              </a:lnSpc>
              <a:buFont typeface="Calibri" panose="020F0502020204030204" pitchFamily="34" charset="0"/>
              <a:buAutoNum type="arabicPeriod"/>
            </a:pPr>
            <a:r>
              <a:rPr lang="en-US" altLang="zh-CN" dirty="0"/>
              <a:t>Nashville house value and rental properties costs will go higher as expected as the other elements don’t change suddenly. </a:t>
            </a:r>
          </a:p>
          <a:p>
            <a:pPr marL="457200" indent="-457200">
              <a:lnSpc>
                <a:spcPct val="100000"/>
              </a:lnSpc>
              <a:buFont typeface="Calibri" panose="020F0502020204030204" pitchFamily="34" charset="0"/>
              <a:buAutoNum type="arabicPeriod"/>
            </a:pPr>
            <a:endParaRPr lang="en-US" dirty="0"/>
          </a:p>
          <a:p>
            <a:pPr marL="457200" indent="-457200">
              <a:lnSpc>
                <a:spcPct val="100000"/>
              </a:lnSpc>
              <a:buFont typeface="Calibri" panose="020F0502020204030204" pitchFamily="34" charset="0"/>
              <a:buAutoNum type="arabicPeriod"/>
            </a:pPr>
            <a:endParaRPr lang="en-US" dirty="0"/>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8108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8A19-E330-4431-8A53-F0DD542D99DE}"/>
              </a:ext>
            </a:extLst>
          </p:cNvPr>
          <p:cNvSpPr>
            <a:spLocks noGrp="1"/>
          </p:cNvSpPr>
          <p:nvPr>
            <p:ph type="title"/>
          </p:nvPr>
        </p:nvSpPr>
        <p:spPr/>
        <p:txBody>
          <a:bodyPr/>
          <a:lstStyle/>
          <a:p>
            <a:r>
              <a:rPr lang="en-US" dirty="0"/>
              <a:t>Motivation, Data and Process:</a:t>
            </a:r>
          </a:p>
        </p:txBody>
      </p:sp>
      <p:sp>
        <p:nvSpPr>
          <p:cNvPr id="3" name="Content Placeholder 2">
            <a:extLst>
              <a:ext uri="{FF2B5EF4-FFF2-40B4-BE49-F238E27FC236}">
                <a16:creationId xmlns:a16="http://schemas.microsoft.com/office/drawing/2014/main" id="{D86455E4-0766-4EBE-BEA3-F8A975473098}"/>
              </a:ext>
            </a:extLst>
          </p:cNvPr>
          <p:cNvSpPr>
            <a:spLocks noGrp="1"/>
          </p:cNvSpPr>
          <p:nvPr>
            <p:ph idx="1"/>
          </p:nvPr>
        </p:nvSpPr>
        <p:spPr>
          <a:xfrm>
            <a:off x="4536604" y="2067704"/>
            <a:ext cx="3179752" cy="3948470"/>
          </a:xfrm>
        </p:spPr>
        <p:txBody>
          <a:bodyPr/>
          <a:lstStyle/>
          <a:p>
            <a:pPr>
              <a:buFont typeface="Wingdings" panose="05000000000000000000" pitchFamily="2" charset="2"/>
              <a:buChar char="§"/>
            </a:pPr>
            <a:r>
              <a:rPr lang="en-US" dirty="0"/>
              <a:t> Main data </a:t>
            </a:r>
            <a:r>
              <a:rPr lang="en-US" altLang="zh-CN" dirty="0"/>
              <a:t>resource</a:t>
            </a:r>
            <a:endParaRPr lang="en-US" dirty="0"/>
          </a:p>
          <a:p>
            <a:pPr>
              <a:buFont typeface="Wingdings" panose="05000000000000000000" pitchFamily="2" charset="2"/>
              <a:buChar char="q"/>
            </a:pPr>
            <a:r>
              <a:rPr lang="en-US" dirty="0"/>
              <a:t>Zillow</a:t>
            </a:r>
          </a:p>
          <a:p>
            <a:pPr>
              <a:buFont typeface="Wingdings" panose="05000000000000000000" pitchFamily="2" charset="2"/>
              <a:buChar char="q"/>
            </a:pPr>
            <a:r>
              <a:rPr lang="en-US" dirty="0"/>
              <a:t>US census </a:t>
            </a:r>
          </a:p>
          <a:p>
            <a:pPr>
              <a:buFont typeface="Wingdings" panose="05000000000000000000" pitchFamily="2" charset="2"/>
              <a:buChar char="q"/>
            </a:pPr>
            <a:r>
              <a:rPr lang="en-US" sz="2000" dirty="0"/>
              <a:t>fred.stlouisfed.org</a:t>
            </a:r>
          </a:p>
          <a:p>
            <a:pPr marL="0" indent="0">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F9381224-564A-497E-9AC5-5D20360065C9}"/>
              </a:ext>
            </a:extLst>
          </p:cNvPr>
          <p:cNvSpPr txBox="1">
            <a:spLocks/>
          </p:cNvSpPr>
          <p:nvPr/>
        </p:nvSpPr>
        <p:spPr>
          <a:xfrm>
            <a:off x="8394257" y="2067704"/>
            <a:ext cx="3179752" cy="394847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sz="2000" dirty="0"/>
              <a:t>M</a:t>
            </a:r>
            <a:r>
              <a:rPr lang="en-US" altLang="zh-CN" sz="2000" dirty="0"/>
              <a:t>ethod</a:t>
            </a:r>
            <a:endParaRPr lang="en-US" sz="2000" dirty="0"/>
          </a:p>
          <a:p>
            <a:pPr>
              <a:buFont typeface="Wingdings" panose="05000000000000000000" pitchFamily="2" charset="2"/>
              <a:buChar char="Ø"/>
            </a:pPr>
            <a:r>
              <a:rPr lang="en-US" sz="2000" dirty="0"/>
              <a:t>Python </a:t>
            </a:r>
          </a:p>
          <a:p>
            <a:pPr>
              <a:buFont typeface="Wingdings" panose="05000000000000000000" pitchFamily="2" charset="2"/>
              <a:buChar char="Ø"/>
            </a:pPr>
            <a:r>
              <a:rPr lang="en-US" sz="2000" dirty="0"/>
              <a:t>Excel</a:t>
            </a:r>
          </a:p>
          <a:p>
            <a:pPr marL="0" indent="0">
              <a:buNone/>
            </a:pPr>
            <a:endParaRPr lang="en-US" sz="2000" dirty="0"/>
          </a:p>
          <a:p>
            <a:pPr marL="0" indent="0">
              <a:buFont typeface="Calibri" panose="020F0502020204030204" pitchFamily="34" charset="0"/>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Font typeface="Calibri" panose="020F0502020204030204" pitchFamily="34" charset="0"/>
              <a:buNone/>
            </a:pPr>
            <a:endParaRPr lang="en-US" dirty="0"/>
          </a:p>
        </p:txBody>
      </p:sp>
      <p:sp>
        <p:nvSpPr>
          <p:cNvPr id="5" name="Content Placeholder 2">
            <a:extLst>
              <a:ext uri="{FF2B5EF4-FFF2-40B4-BE49-F238E27FC236}">
                <a16:creationId xmlns:a16="http://schemas.microsoft.com/office/drawing/2014/main" id="{35DB8F9C-A693-4F14-93FD-7182B56669F9}"/>
              </a:ext>
            </a:extLst>
          </p:cNvPr>
          <p:cNvSpPr txBox="1">
            <a:spLocks/>
          </p:cNvSpPr>
          <p:nvPr/>
        </p:nvSpPr>
        <p:spPr>
          <a:xfrm>
            <a:off x="678951" y="2071696"/>
            <a:ext cx="3179752" cy="394847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Motivation</a:t>
            </a:r>
          </a:p>
          <a:p>
            <a:pPr>
              <a:buFont typeface="Wingdings" panose="05000000000000000000" pitchFamily="2" charset="2"/>
              <a:buChar char="q"/>
            </a:pPr>
            <a:r>
              <a:rPr lang="en-US" sz="1400" dirty="0"/>
              <a:t> Understand the house value and rental trend after 2008.</a:t>
            </a:r>
          </a:p>
          <a:p>
            <a:pPr>
              <a:buFont typeface="Wingdings" panose="05000000000000000000" pitchFamily="2" charset="2"/>
              <a:buChar char="q"/>
            </a:pPr>
            <a:r>
              <a:rPr lang="en-US" sz="1400" dirty="0"/>
              <a:t>Analysis the nowadays housing market. Where the Nashville housing market stand in and how much room for Nashville housing market to grow. </a:t>
            </a:r>
          </a:p>
          <a:p>
            <a:pPr>
              <a:buFont typeface="Wingdings" panose="05000000000000000000" pitchFamily="2" charset="2"/>
              <a:buChar char="q"/>
            </a:pPr>
            <a:r>
              <a:rPr lang="en-US" sz="1400" dirty="0"/>
              <a:t> Critical thinking the elements that may influence the housing value. </a:t>
            </a:r>
          </a:p>
          <a:p>
            <a:pPr>
              <a:buFont typeface="Wingdings" panose="05000000000000000000" pitchFamily="2" charset="2"/>
              <a:buChar char="q"/>
            </a:pPr>
            <a:endParaRPr lang="en-US" sz="1400" dirty="0"/>
          </a:p>
          <a:p>
            <a:pPr>
              <a:buFont typeface="Wingdings" panose="05000000000000000000" pitchFamily="2" charset="2"/>
              <a:buChar char="q"/>
            </a:pPr>
            <a:endParaRPr lang="en-US" sz="1400" dirty="0"/>
          </a:p>
          <a:p>
            <a:pPr marL="0" indent="0">
              <a:buNone/>
            </a:pPr>
            <a:endParaRPr lang="en-US" sz="1400" dirty="0"/>
          </a:p>
          <a:p>
            <a:pPr marL="0" indent="0">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Font typeface="Calibri" panose="020F0502020204030204" pitchFamily="34" charset="0"/>
              <a:buNone/>
            </a:pPr>
            <a:endParaRPr lang="en-US" dirty="0"/>
          </a:p>
        </p:txBody>
      </p:sp>
    </p:spTree>
    <p:extLst>
      <p:ext uri="{BB962C8B-B14F-4D97-AF65-F5344CB8AC3E}">
        <p14:creationId xmlns:p14="http://schemas.microsoft.com/office/powerpoint/2010/main" val="113844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7EA4A9D-72C2-4254-ABEF-CDD5A3C817E7}"/>
              </a:ext>
            </a:extLst>
          </p:cNvPr>
          <p:cNvSpPr>
            <a:spLocks noGrp="1"/>
          </p:cNvSpPr>
          <p:nvPr>
            <p:ph type="title"/>
          </p:nvPr>
        </p:nvSpPr>
        <p:spPr>
          <a:xfrm>
            <a:off x="1097280" y="286604"/>
            <a:ext cx="9893808" cy="1186500"/>
          </a:xfrm>
        </p:spPr>
        <p:txBody>
          <a:bodyPr anchor="ctr">
            <a:normAutofit/>
          </a:bodyPr>
          <a:lstStyle/>
          <a:p>
            <a:r>
              <a:rPr lang="en-US" sz="2800" dirty="0">
                <a:solidFill>
                  <a:srgbClr val="FFFFFF"/>
                </a:solidFill>
              </a:rPr>
              <a:t>Three Cities And Reasons Of Picking Up These Cities:</a:t>
            </a:r>
            <a:br>
              <a:rPr lang="en-US" sz="2800" dirty="0">
                <a:solidFill>
                  <a:srgbClr val="FFFFFF"/>
                </a:solidFill>
              </a:rPr>
            </a:br>
            <a:r>
              <a:rPr lang="en-US" sz="2800" dirty="0">
                <a:solidFill>
                  <a:srgbClr val="FFFFFF"/>
                </a:solidFill>
              </a:rPr>
              <a:t>Los Angles ; Atlanta; Nashville</a:t>
            </a:r>
          </a:p>
        </p:txBody>
      </p:sp>
      <p:sp>
        <p:nvSpPr>
          <p:cNvPr id="32" name="Rectangle 3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Content Placeholder 2">
            <a:extLst>
              <a:ext uri="{FF2B5EF4-FFF2-40B4-BE49-F238E27FC236}">
                <a16:creationId xmlns:a16="http://schemas.microsoft.com/office/drawing/2014/main" id="{2FE667CF-D299-4D91-8532-C92ACA7FA096}"/>
              </a:ext>
            </a:extLst>
          </p:cNvPr>
          <p:cNvSpPr txBox="1">
            <a:spLocks/>
          </p:cNvSpPr>
          <p:nvPr/>
        </p:nvSpPr>
        <p:spPr>
          <a:xfrm>
            <a:off x="535632" y="2178665"/>
            <a:ext cx="3179752" cy="394847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Population – </a:t>
            </a:r>
            <a:r>
              <a:rPr lang="en-US" sz="1400" dirty="0"/>
              <a:t>(US census 2020)</a:t>
            </a:r>
          </a:p>
          <a:p>
            <a:pPr>
              <a:buFont typeface="Wingdings" panose="05000000000000000000" pitchFamily="2" charset="2"/>
              <a:buChar char="q"/>
            </a:pPr>
            <a:r>
              <a:rPr lang="en-US" dirty="0"/>
              <a:t>Los Angeles County(CA): 10,014,009</a:t>
            </a:r>
          </a:p>
          <a:p>
            <a:pPr>
              <a:buFont typeface="Wingdings" panose="05000000000000000000" pitchFamily="2" charset="2"/>
              <a:buChar char="q"/>
            </a:pPr>
            <a:r>
              <a:rPr lang="en-US" dirty="0"/>
              <a:t>Atlanta (Fulton County, GA): 1,066,710</a:t>
            </a:r>
          </a:p>
          <a:p>
            <a:pPr>
              <a:buFont typeface="Wingdings" panose="05000000000000000000" pitchFamily="2" charset="2"/>
              <a:buChar char="q"/>
            </a:pPr>
            <a:r>
              <a:rPr lang="en-US" dirty="0"/>
              <a:t>Nashville (Davison County, TN): 929,744 </a:t>
            </a:r>
          </a:p>
          <a:p>
            <a:pPr marL="0" indent="0">
              <a:buNone/>
            </a:pPr>
            <a:r>
              <a:rPr lang="en-US" sz="800" dirty="0">
                <a:hlinkClick r:id="rId2"/>
              </a:rPr>
              <a:t>https://www.census.gov/programs-surveys/popest/technical-documentation/research/evaluation-estimates/2020-evaluation-estimates/2010s-cities-and-towns-total.html</a:t>
            </a:r>
            <a:endParaRPr lang="en-US" sz="800"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Font typeface="Calibri" panose="020F0502020204030204" pitchFamily="34" charset="0"/>
              <a:buNone/>
            </a:pPr>
            <a:endParaRPr lang="en-US" dirty="0"/>
          </a:p>
        </p:txBody>
      </p:sp>
      <p:sp>
        <p:nvSpPr>
          <p:cNvPr id="24" name="Content Placeholder 2">
            <a:extLst>
              <a:ext uri="{FF2B5EF4-FFF2-40B4-BE49-F238E27FC236}">
                <a16:creationId xmlns:a16="http://schemas.microsoft.com/office/drawing/2014/main" id="{515D1BBC-F906-4BD6-9100-763EC955C09E}"/>
              </a:ext>
            </a:extLst>
          </p:cNvPr>
          <p:cNvSpPr txBox="1">
            <a:spLocks/>
          </p:cNvSpPr>
          <p:nvPr/>
        </p:nvSpPr>
        <p:spPr>
          <a:xfrm>
            <a:off x="4309745" y="2191604"/>
            <a:ext cx="3179752" cy="394847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GDP (millions)</a:t>
            </a:r>
          </a:p>
          <a:p>
            <a:pPr>
              <a:buFont typeface="Wingdings" panose="05000000000000000000" pitchFamily="2" charset="2"/>
              <a:buChar char="q"/>
            </a:pPr>
            <a:r>
              <a:rPr lang="en-US" dirty="0"/>
              <a:t>CA: $3,290,170</a:t>
            </a:r>
          </a:p>
          <a:p>
            <a:pPr>
              <a:buFont typeface="Wingdings" panose="05000000000000000000" pitchFamily="2" charset="2"/>
              <a:buChar char="q"/>
            </a:pPr>
            <a:r>
              <a:rPr lang="en-US" dirty="0"/>
              <a:t>GA: $673,072</a:t>
            </a:r>
          </a:p>
          <a:p>
            <a:pPr>
              <a:buFont typeface="Wingdings" panose="05000000000000000000" pitchFamily="2" charset="2"/>
              <a:buChar char="q"/>
            </a:pPr>
            <a:r>
              <a:rPr lang="en-US" sz="2000" dirty="0"/>
              <a:t>TN: $411,689</a:t>
            </a:r>
          </a:p>
          <a:p>
            <a:pPr marL="0" indent="0">
              <a:buFont typeface="Calibri" panose="020F0502020204030204" pitchFamily="34" charset="0"/>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Font typeface="Calibri" panose="020F0502020204030204" pitchFamily="34" charset="0"/>
              <a:buNone/>
            </a:pPr>
            <a:endParaRPr lang="en-US" dirty="0"/>
          </a:p>
        </p:txBody>
      </p:sp>
      <p:sp>
        <p:nvSpPr>
          <p:cNvPr id="25" name="Content Placeholder 2">
            <a:extLst>
              <a:ext uri="{FF2B5EF4-FFF2-40B4-BE49-F238E27FC236}">
                <a16:creationId xmlns:a16="http://schemas.microsoft.com/office/drawing/2014/main" id="{19167916-051E-4D32-85BB-D998EDEE58F7}"/>
              </a:ext>
            </a:extLst>
          </p:cNvPr>
          <p:cNvSpPr txBox="1">
            <a:spLocks/>
          </p:cNvSpPr>
          <p:nvPr/>
        </p:nvSpPr>
        <p:spPr>
          <a:xfrm>
            <a:off x="7811336" y="2165726"/>
            <a:ext cx="3179752" cy="394847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Reasons of picking these 3 cities.</a:t>
            </a:r>
          </a:p>
          <a:p>
            <a:pPr>
              <a:buFont typeface="Wingdings" panose="05000000000000000000" pitchFamily="2" charset="2"/>
              <a:buChar char="q"/>
            </a:pPr>
            <a:r>
              <a:rPr lang="en-US" dirty="0"/>
              <a:t>Los Angeles as one of major cities in the highest GDP state. It presents the ceiling for housing market.</a:t>
            </a:r>
          </a:p>
          <a:p>
            <a:pPr>
              <a:buFont typeface="Wingdings" panose="05000000000000000000" pitchFamily="2" charset="2"/>
              <a:buChar char="q"/>
            </a:pPr>
            <a:r>
              <a:rPr lang="en-US" dirty="0"/>
              <a:t>Atlanta and Nashville are two capitals in their own states. Medians believe that the Nashville will be the next Atlanta. Atlanta and Nashville has a lot of commons from geography and weather.  </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Font typeface="Calibri" panose="020F0502020204030204" pitchFamily="34" charset="0"/>
              <a:buNone/>
            </a:pPr>
            <a:endParaRPr lang="en-US" dirty="0"/>
          </a:p>
        </p:txBody>
      </p:sp>
    </p:spTree>
    <p:extLst>
      <p:ext uri="{BB962C8B-B14F-4D97-AF65-F5344CB8AC3E}">
        <p14:creationId xmlns:p14="http://schemas.microsoft.com/office/powerpoint/2010/main" val="353892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54D0-4A11-462A-BB16-38F13EC23790}"/>
              </a:ext>
            </a:extLst>
          </p:cNvPr>
          <p:cNvSpPr>
            <a:spLocks noGrp="1"/>
          </p:cNvSpPr>
          <p:nvPr>
            <p:ph type="title"/>
          </p:nvPr>
        </p:nvSpPr>
        <p:spPr>
          <a:xfrm>
            <a:off x="267804" y="425833"/>
            <a:ext cx="3326302" cy="649223"/>
          </a:xfrm>
        </p:spPr>
        <p:txBody>
          <a:bodyPr vert="horz" lIns="91440" tIns="45720" rIns="91440" bIns="45720" rtlCol="0" anchor="b">
            <a:noAutofit/>
          </a:bodyPr>
          <a:lstStyle/>
          <a:p>
            <a:r>
              <a:rPr lang="en-US" sz="2800" b="1" dirty="0">
                <a:solidFill>
                  <a:srgbClr val="FFFFFF"/>
                </a:solidFill>
              </a:rPr>
              <a:t>A</a:t>
            </a:r>
            <a:r>
              <a:rPr lang="en-US" altLang="zh-CN" sz="2800" b="1" dirty="0">
                <a:solidFill>
                  <a:srgbClr val="FFFFFF"/>
                </a:solidFill>
              </a:rPr>
              <a:t>nalysis</a:t>
            </a:r>
            <a:r>
              <a:rPr lang="en-US" sz="2800" b="1" dirty="0">
                <a:solidFill>
                  <a:srgbClr val="FFFFFF"/>
                </a:solidFill>
              </a:rPr>
              <a:t>: </a:t>
            </a:r>
          </a:p>
        </p:txBody>
      </p:sp>
      <p:sp>
        <p:nvSpPr>
          <p:cNvPr id="3" name="Content Placeholder 2">
            <a:extLst>
              <a:ext uri="{FF2B5EF4-FFF2-40B4-BE49-F238E27FC236}">
                <a16:creationId xmlns:a16="http://schemas.microsoft.com/office/drawing/2014/main" id="{B0E70458-111A-4B0E-AE91-B0C04A6A88E2}"/>
              </a:ext>
            </a:extLst>
          </p:cNvPr>
          <p:cNvSpPr>
            <a:spLocks noGrp="1"/>
          </p:cNvSpPr>
          <p:nvPr>
            <p:ph idx="1"/>
          </p:nvPr>
        </p:nvSpPr>
        <p:spPr>
          <a:xfrm>
            <a:off x="5841507" y="1075056"/>
            <a:ext cx="6170364" cy="5616442"/>
          </a:xfrm>
        </p:spPr>
        <p:txBody>
          <a:bodyPr>
            <a:normAutofit/>
          </a:bodyPr>
          <a:lstStyle/>
          <a:p>
            <a:r>
              <a:rPr lang="en-US" sz="1600" b="1" dirty="0"/>
              <a:t>The Average Housing Price Trends In Three Cities( 2000-2021 )</a:t>
            </a:r>
          </a:p>
        </p:txBody>
      </p:sp>
      <p:sp>
        <p:nvSpPr>
          <p:cNvPr id="4" name="Text Placeholder 3">
            <a:extLst>
              <a:ext uri="{FF2B5EF4-FFF2-40B4-BE49-F238E27FC236}">
                <a16:creationId xmlns:a16="http://schemas.microsoft.com/office/drawing/2014/main" id="{1BEB05DE-63EF-4B15-B375-975D87B09A96}"/>
              </a:ext>
            </a:extLst>
          </p:cNvPr>
          <p:cNvSpPr>
            <a:spLocks noGrp="1"/>
          </p:cNvSpPr>
          <p:nvPr>
            <p:ph type="body" sz="half" idx="2"/>
          </p:nvPr>
        </p:nvSpPr>
        <p:spPr>
          <a:xfrm>
            <a:off x="267805" y="1314700"/>
            <a:ext cx="4240554" cy="5376798"/>
          </a:xfrm>
        </p:spPr>
        <p:txBody>
          <a:bodyPr>
            <a:normAutofit fontScale="92500" lnSpcReduction="10000"/>
          </a:bodyPr>
          <a:lstStyle/>
          <a:p>
            <a:pPr marL="285750" indent="-285750">
              <a:buFont typeface="Arial" panose="020B0604020202020204" pitchFamily="34" charset="0"/>
              <a:buChar char="•"/>
            </a:pPr>
            <a:r>
              <a:rPr lang="en-US" dirty="0"/>
              <a:t>The average house prices of Atlanta and Nashville in 2021 are close to LA in 2002 level. There is an enormous gap between LA and other two. (</a:t>
            </a:r>
            <a:r>
              <a:rPr lang="en-US" sz="1500" i="1" u="sng" dirty="0"/>
              <a:t>Considering the public translation and mobilization convenience, it might cause the gap between LA and other two</a:t>
            </a:r>
            <a:r>
              <a:rPr lang="en-US" dirty="0"/>
              <a:t>.)</a:t>
            </a:r>
          </a:p>
          <a:p>
            <a:pPr marL="285750" indent="-285750">
              <a:buFont typeface="Arial" panose="020B0604020202020204" pitchFamily="34" charset="0"/>
              <a:buChar char="•"/>
            </a:pPr>
            <a:r>
              <a:rPr lang="en-US" dirty="0"/>
              <a:t>Nashville house average price gained 126% to comparing with Atlanta 81% </a:t>
            </a:r>
          </a:p>
          <a:p>
            <a:pPr marL="285750" indent="-285750">
              <a:buFont typeface="Arial" panose="020B0604020202020204" pitchFamily="34" charset="0"/>
              <a:buChar char="•"/>
            </a:pPr>
            <a:r>
              <a:rPr lang="en-US" dirty="0"/>
              <a:t>There was significant drop during the 2008-2013 in the LA and Atlanta. However, Nashville house prices didn’t receive the same impact. </a:t>
            </a:r>
          </a:p>
          <a:p>
            <a:pPr marL="285750" indent="-285750">
              <a:buFont typeface="Arial" panose="020B0604020202020204" pitchFamily="34" charset="0"/>
              <a:buChar char="•"/>
            </a:pPr>
            <a:r>
              <a:rPr lang="en-US" dirty="0"/>
              <a:t>The average housing price in Nashville as investment is attractive in total. </a:t>
            </a:r>
          </a:p>
          <a:p>
            <a:pPr marL="285750" indent="-285750">
              <a:buFont typeface="Arial" panose="020B0604020202020204" pitchFamily="34" charset="0"/>
              <a:buChar char="•"/>
            </a:pPr>
            <a:endParaRPr lang="en-US" dirty="0"/>
          </a:p>
          <a:p>
            <a:r>
              <a:rPr lang="en-US" dirty="0"/>
              <a:t>- Zillow</a:t>
            </a:r>
          </a:p>
        </p:txBody>
      </p:sp>
      <p:pic>
        <p:nvPicPr>
          <p:cNvPr id="1026" name="Picture 2">
            <a:extLst>
              <a:ext uri="{FF2B5EF4-FFF2-40B4-BE49-F238E27FC236}">
                <a16:creationId xmlns:a16="http://schemas.microsoft.com/office/drawing/2014/main" id="{AE24026A-8D81-4BD3-AE45-6201C29669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45420" y="1447061"/>
            <a:ext cx="6429390" cy="4275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816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5E17-3155-4416-B348-AF7E51C0BB9A}"/>
              </a:ext>
            </a:extLst>
          </p:cNvPr>
          <p:cNvSpPr>
            <a:spLocks noGrp="1"/>
          </p:cNvSpPr>
          <p:nvPr>
            <p:ph type="title"/>
          </p:nvPr>
        </p:nvSpPr>
        <p:spPr>
          <a:xfrm>
            <a:off x="1296140" y="497150"/>
            <a:ext cx="9951868" cy="1222455"/>
          </a:xfrm>
        </p:spPr>
        <p:txBody>
          <a:bodyPr/>
          <a:lstStyle/>
          <a:p>
            <a:r>
              <a:rPr lang="en-US" sz="4400" b="1" dirty="0"/>
              <a:t>Rental Costs In Three Cities </a:t>
            </a:r>
            <a:r>
              <a:rPr lang="en-US" sz="1400" dirty="0"/>
              <a:t>(graph 1) - Zillow</a:t>
            </a:r>
            <a:endParaRPr lang="en-US" dirty="0"/>
          </a:p>
        </p:txBody>
      </p:sp>
      <p:graphicFrame>
        <p:nvGraphicFramePr>
          <p:cNvPr id="5" name="Table 5">
            <a:extLst>
              <a:ext uri="{FF2B5EF4-FFF2-40B4-BE49-F238E27FC236}">
                <a16:creationId xmlns:a16="http://schemas.microsoft.com/office/drawing/2014/main" id="{D802B457-0484-4311-8053-1D8067D6B3DF}"/>
              </a:ext>
            </a:extLst>
          </p:cNvPr>
          <p:cNvGraphicFramePr>
            <a:graphicFrameLocks noGrp="1"/>
          </p:cNvGraphicFramePr>
          <p:nvPr>
            <p:extLst>
              <p:ext uri="{D42A27DB-BD31-4B8C-83A1-F6EECF244321}">
                <p14:modId xmlns:p14="http://schemas.microsoft.com/office/powerpoint/2010/main" val="3287950026"/>
              </p:ext>
            </p:extLst>
          </p:nvPr>
        </p:nvGraphicFramePr>
        <p:xfrm>
          <a:off x="1402672" y="2060195"/>
          <a:ext cx="8052048" cy="3506107"/>
        </p:xfrm>
        <a:graphic>
          <a:graphicData uri="http://schemas.openxmlformats.org/drawingml/2006/table">
            <a:tbl>
              <a:tblPr firstRow="1" bandRow="1">
                <a:tableStyleId>{5C22544A-7EE6-4342-B048-85BDC9FD1C3A}</a:tableStyleId>
              </a:tblPr>
              <a:tblGrid>
                <a:gridCol w="2013012">
                  <a:extLst>
                    <a:ext uri="{9D8B030D-6E8A-4147-A177-3AD203B41FA5}">
                      <a16:colId xmlns:a16="http://schemas.microsoft.com/office/drawing/2014/main" val="2272663806"/>
                    </a:ext>
                  </a:extLst>
                </a:gridCol>
                <a:gridCol w="2013012">
                  <a:extLst>
                    <a:ext uri="{9D8B030D-6E8A-4147-A177-3AD203B41FA5}">
                      <a16:colId xmlns:a16="http://schemas.microsoft.com/office/drawing/2014/main" val="2033375721"/>
                    </a:ext>
                  </a:extLst>
                </a:gridCol>
                <a:gridCol w="2013012">
                  <a:extLst>
                    <a:ext uri="{9D8B030D-6E8A-4147-A177-3AD203B41FA5}">
                      <a16:colId xmlns:a16="http://schemas.microsoft.com/office/drawing/2014/main" val="525354617"/>
                    </a:ext>
                  </a:extLst>
                </a:gridCol>
                <a:gridCol w="2013012">
                  <a:extLst>
                    <a:ext uri="{9D8B030D-6E8A-4147-A177-3AD203B41FA5}">
                      <a16:colId xmlns:a16="http://schemas.microsoft.com/office/drawing/2014/main" val="2309494867"/>
                    </a:ext>
                  </a:extLst>
                </a:gridCol>
              </a:tblGrid>
              <a:tr h="378474">
                <a:tc>
                  <a:txBody>
                    <a:bodyPr/>
                    <a:lstStyle/>
                    <a:p>
                      <a:pPr algn="ctr" fontAlgn="b"/>
                      <a:r>
                        <a:rPr lang="en-US" sz="2400" b="0" i="0" u="none" strike="noStrike" dirty="0">
                          <a:solidFill>
                            <a:srgbClr val="000000"/>
                          </a:solidFill>
                          <a:effectLst/>
                          <a:latin typeface="Calibri" panose="020F0502020204030204" pitchFamily="34" charset="0"/>
                        </a:rPr>
                        <a:t>Year</a:t>
                      </a:r>
                    </a:p>
                  </a:txBody>
                  <a:tcPr marL="7620" marR="7620" marT="7620" marB="0" anchor="b"/>
                </a:tc>
                <a:tc>
                  <a:txBody>
                    <a:bodyPr/>
                    <a:lstStyle/>
                    <a:p>
                      <a:pPr algn="ctr" fontAlgn="b"/>
                      <a:r>
                        <a:rPr lang="en-US" sz="2400" b="0" i="0" u="none" strike="noStrike" dirty="0">
                          <a:solidFill>
                            <a:srgbClr val="000000"/>
                          </a:solidFill>
                          <a:effectLst/>
                          <a:latin typeface="Calibri" panose="020F0502020204030204" pitchFamily="34" charset="0"/>
                        </a:rPr>
                        <a:t>LA</a:t>
                      </a:r>
                    </a:p>
                  </a:txBody>
                  <a:tcPr marL="7620" marR="7620" marT="7620" marB="0" anchor="b"/>
                </a:tc>
                <a:tc>
                  <a:txBody>
                    <a:bodyPr/>
                    <a:lstStyle/>
                    <a:p>
                      <a:pPr algn="ctr" fontAlgn="b"/>
                      <a:r>
                        <a:rPr lang="en-US" sz="2400" b="0" i="0" u="none" strike="noStrike" dirty="0">
                          <a:solidFill>
                            <a:srgbClr val="000000"/>
                          </a:solidFill>
                          <a:effectLst/>
                          <a:latin typeface="Calibri" panose="020F0502020204030204" pitchFamily="34" charset="0"/>
                        </a:rPr>
                        <a:t>Atlanta</a:t>
                      </a:r>
                    </a:p>
                  </a:txBody>
                  <a:tcPr marL="7620" marR="7620" marT="7620" marB="0" anchor="b"/>
                </a:tc>
                <a:tc>
                  <a:txBody>
                    <a:bodyPr/>
                    <a:lstStyle/>
                    <a:p>
                      <a:pPr algn="ctr" fontAlgn="b"/>
                      <a:r>
                        <a:rPr lang="en-US" sz="2400" b="0" i="0" u="none" strike="noStrike" dirty="0">
                          <a:solidFill>
                            <a:srgbClr val="000000"/>
                          </a:solidFill>
                          <a:effectLst/>
                          <a:latin typeface="Calibri" panose="020F0502020204030204" pitchFamily="34" charset="0"/>
                        </a:rPr>
                        <a:t>Nashville</a:t>
                      </a:r>
                    </a:p>
                  </a:txBody>
                  <a:tcPr marL="7620" marR="7620" marT="7620" marB="0" anchor="b"/>
                </a:tc>
                <a:extLst>
                  <a:ext uri="{0D108BD9-81ED-4DB2-BD59-A6C34878D82A}">
                    <a16:rowId xmlns:a16="http://schemas.microsoft.com/office/drawing/2014/main" val="2099988156"/>
                  </a:ext>
                </a:extLst>
              </a:tr>
              <a:tr h="378474">
                <a:tc>
                  <a:txBody>
                    <a:bodyPr/>
                    <a:lstStyle/>
                    <a:p>
                      <a:pPr algn="ctr" fontAlgn="b"/>
                      <a:r>
                        <a:rPr lang="en-US" sz="1400" b="0" i="0" u="none" strike="noStrike" dirty="0">
                          <a:solidFill>
                            <a:srgbClr val="000000"/>
                          </a:solidFill>
                          <a:effectLst/>
                          <a:latin typeface="Calibri" panose="020F0502020204030204" pitchFamily="34" charset="0"/>
                        </a:rPr>
                        <a:t>2014</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1776.5</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1099</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1167</a:t>
                      </a:r>
                    </a:p>
                  </a:txBody>
                  <a:tcPr marL="7620" marR="7620" marT="7620" marB="0" anchor="b"/>
                </a:tc>
                <a:extLst>
                  <a:ext uri="{0D108BD9-81ED-4DB2-BD59-A6C34878D82A}">
                    <a16:rowId xmlns:a16="http://schemas.microsoft.com/office/drawing/2014/main" val="1387547685"/>
                  </a:ext>
                </a:extLst>
              </a:tr>
              <a:tr h="392737">
                <a:tc>
                  <a:txBody>
                    <a:bodyPr/>
                    <a:lstStyle/>
                    <a:p>
                      <a:pPr algn="ctr" fontAlgn="b"/>
                      <a:r>
                        <a:rPr lang="en-US" sz="1400" b="0" i="0" u="none" strike="noStrike" dirty="0">
                          <a:solidFill>
                            <a:srgbClr val="000000"/>
                          </a:solidFill>
                          <a:effectLst/>
                          <a:latin typeface="Calibri" panose="020F0502020204030204" pitchFamily="34" charset="0"/>
                        </a:rPr>
                        <a:t>2015</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1899</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1153.5</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1250</a:t>
                      </a:r>
                    </a:p>
                  </a:txBody>
                  <a:tcPr marL="7620" marR="7620" marT="7620" marB="0" anchor="b"/>
                </a:tc>
                <a:extLst>
                  <a:ext uri="{0D108BD9-81ED-4DB2-BD59-A6C34878D82A}">
                    <a16:rowId xmlns:a16="http://schemas.microsoft.com/office/drawing/2014/main" val="3135732584"/>
                  </a:ext>
                </a:extLst>
              </a:tr>
              <a:tr h="392737">
                <a:tc>
                  <a:txBody>
                    <a:bodyPr/>
                    <a:lstStyle/>
                    <a:p>
                      <a:pPr algn="ctr" fontAlgn="b"/>
                      <a:r>
                        <a:rPr lang="en-US" sz="1400" b="0" i="0" u="none" strike="noStrike" dirty="0">
                          <a:solidFill>
                            <a:srgbClr val="000000"/>
                          </a:solidFill>
                          <a:effectLst/>
                          <a:latin typeface="Calibri" panose="020F0502020204030204" pitchFamily="34" charset="0"/>
                        </a:rPr>
                        <a:t>2016</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2021</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1222</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1319.5</a:t>
                      </a:r>
                    </a:p>
                  </a:txBody>
                  <a:tcPr marL="7620" marR="7620" marT="7620" marB="0" anchor="b"/>
                </a:tc>
                <a:extLst>
                  <a:ext uri="{0D108BD9-81ED-4DB2-BD59-A6C34878D82A}">
                    <a16:rowId xmlns:a16="http://schemas.microsoft.com/office/drawing/2014/main" val="177081955"/>
                  </a:ext>
                </a:extLst>
              </a:tr>
              <a:tr h="392737">
                <a:tc>
                  <a:txBody>
                    <a:bodyPr/>
                    <a:lstStyle/>
                    <a:p>
                      <a:pPr algn="ctr" fontAlgn="b"/>
                      <a:r>
                        <a:rPr lang="en-US" sz="1400" b="0" i="0" u="none" strike="noStrike">
                          <a:solidFill>
                            <a:srgbClr val="000000"/>
                          </a:solidFill>
                          <a:effectLst/>
                          <a:latin typeface="Calibri" panose="020F0502020204030204" pitchFamily="34" charset="0"/>
                        </a:rPr>
                        <a:t>2017</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2127</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1290</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1368.5</a:t>
                      </a:r>
                    </a:p>
                  </a:txBody>
                  <a:tcPr marL="7620" marR="7620" marT="7620" marB="0" anchor="b"/>
                </a:tc>
                <a:extLst>
                  <a:ext uri="{0D108BD9-81ED-4DB2-BD59-A6C34878D82A}">
                    <a16:rowId xmlns:a16="http://schemas.microsoft.com/office/drawing/2014/main" val="2342191829"/>
                  </a:ext>
                </a:extLst>
              </a:tr>
              <a:tr h="392737">
                <a:tc>
                  <a:txBody>
                    <a:bodyPr/>
                    <a:lstStyle/>
                    <a:p>
                      <a:pPr algn="ctr" fontAlgn="b"/>
                      <a:r>
                        <a:rPr lang="en-US" sz="1400" b="0" i="0" u="none" strike="noStrike">
                          <a:solidFill>
                            <a:srgbClr val="000000"/>
                          </a:solidFill>
                          <a:effectLst/>
                          <a:latin typeface="Calibri" panose="020F0502020204030204" pitchFamily="34" charset="0"/>
                        </a:rPr>
                        <a:t>2018</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2219</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1365.5</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1407.5</a:t>
                      </a:r>
                    </a:p>
                  </a:txBody>
                  <a:tcPr marL="7620" marR="7620" marT="7620" marB="0" anchor="b"/>
                </a:tc>
                <a:extLst>
                  <a:ext uri="{0D108BD9-81ED-4DB2-BD59-A6C34878D82A}">
                    <a16:rowId xmlns:a16="http://schemas.microsoft.com/office/drawing/2014/main" val="1299679262"/>
                  </a:ext>
                </a:extLst>
              </a:tr>
              <a:tr h="392737">
                <a:tc>
                  <a:txBody>
                    <a:bodyPr/>
                    <a:lstStyle/>
                    <a:p>
                      <a:pPr algn="ctr" fontAlgn="b"/>
                      <a:r>
                        <a:rPr lang="en-US" sz="1400" b="0" i="0" u="none" strike="noStrike" dirty="0">
                          <a:solidFill>
                            <a:srgbClr val="000000"/>
                          </a:solidFill>
                          <a:effectLst/>
                          <a:latin typeface="Calibri" panose="020F0502020204030204" pitchFamily="34" charset="0"/>
                        </a:rPr>
                        <a:t>2019</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2304.5</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1444</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1466</a:t>
                      </a:r>
                    </a:p>
                  </a:txBody>
                  <a:tcPr marL="7620" marR="7620" marT="7620" marB="0" anchor="b"/>
                </a:tc>
                <a:extLst>
                  <a:ext uri="{0D108BD9-81ED-4DB2-BD59-A6C34878D82A}">
                    <a16:rowId xmlns:a16="http://schemas.microsoft.com/office/drawing/2014/main" val="403132448"/>
                  </a:ext>
                </a:extLst>
              </a:tr>
              <a:tr h="392737">
                <a:tc>
                  <a:txBody>
                    <a:bodyPr/>
                    <a:lstStyle/>
                    <a:p>
                      <a:pPr algn="ctr" fontAlgn="b"/>
                      <a:r>
                        <a:rPr lang="en-US" sz="1400" b="0" i="0" u="none" strike="noStrike">
                          <a:solidFill>
                            <a:srgbClr val="000000"/>
                          </a:solidFill>
                          <a:effectLst/>
                          <a:latin typeface="Calibri" panose="020F0502020204030204" pitchFamily="34" charset="0"/>
                        </a:rPr>
                        <a:t>2020</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2322.5</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1500.5</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1509.5</a:t>
                      </a:r>
                    </a:p>
                  </a:txBody>
                  <a:tcPr marL="7620" marR="7620" marT="7620" marB="0" anchor="b"/>
                </a:tc>
                <a:extLst>
                  <a:ext uri="{0D108BD9-81ED-4DB2-BD59-A6C34878D82A}">
                    <a16:rowId xmlns:a16="http://schemas.microsoft.com/office/drawing/2014/main" val="429367976"/>
                  </a:ext>
                </a:extLst>
              </a:tr>
              <a:tr h="392737">
                <a:tc>
                  <a:txBody>
                    <a:bodyPr/>
                    <a:lstStyle/>
                    <a:p>
                      <a:pPr algn="ctr" fontAlgn="b"/>
                      <a:r>
                        <a:rPr lang="en-US" sz="1400" b="0" i="0" u="none" strike="noStrike" dirty="0">
                          <a:solidFill>
                            <a:srgbClr val="000000"/>
                          </a:solidFill>
                          <a:effectLst/>
                          <a:latin typeface="Calibri" panose="020F0502020204030204" pitchFamily="34" charset="0"/>
                        </a:rPr>
                        <a:t>2021</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2430.5</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1708</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1642.5</a:t>
                      </a:r>
                    </a:p>
                  </a:txBody>
                  <a:tcPr marL="7620" marR="7620" marT="7620" marB="0" anchor="b"/>
                </a:tc>
                <a:extLst>
                  <a:ext uri="{0D108BD9-81ED-4DB2-BD59-A6C34878D82A}">
                    <a16:rowId xmlns:a16="http://schemas.microsoft.com/office/drawing/2014/main" val="1057542443"/>
                  </a:ext>
                </a:extLst>
              </a:tr>
            </a:tbl>
          </a:graphicData>
        </a:graphic>
      </p:graphicFrame>
      <p:graphicFrame>
        <p:nvGraphicFramePr>
          <p:cNvPr id="7" name="Table 7">
            <a:extLst>
              <a:ext uri="{FF2B5EF4-FFF2-40B4-BE49-F238E27FC236}">
                <a16:creationId xmlns:a16="http://schemas.microsoft.com/office/drawing/2014/main" id="{B719667E-D943-4E3B-96FD-FDDB94D54CC4}"/>
              </a:ext>
            </a:extLst>
          </p:cNvPr>
          <p:cNvGraphicFramePr>
            <a:graphicFrameLocks noGrp="1"/>
          </p:cNvGraphicFramePr>
          <p:nvPr>
            <p:extLst>
              <p:ext uri="{D42A27DB-BD31-4B8C-83A1-F6EECF244321}">
                <p14:modId xmlns:p14="http://schemas.microsoft.com/office/powerpoint/2010/main" val="3275737096"/>
              </p:ext>
            </p:extLst>
          </p:nvPr>
        </p:nvGraphicFramePr>
        <p:xfrm>
          <a:off x="1402672" y="5566302"/>
          <a:ext cx="8052048" cy="281940"/>
        </p:xfrm>
        <a:graphic>
          <a:graphicData uri="http://schemas.openxmlformats.org/drawingml/2006/table">
            <a:tbl>
              <a:tblPr firstRow="1" bandRow="1">
                <a:tableStyleId>{7DF18680-E054-41AD-8BC1-D1AEF772440D}</a:tableStyleId>
              </a:tblPr>
              <a:tblGrid>
                <a:gridCol w="2017184">
                  <a:extLst>
                    <a:ext uri="{9D8B030D-6E8A-4147-A177-3AD203B41FA5}">
                      <a16:colId xmlns:a16="http://schemas.microsoft.com/office/drawing/2014/main" val="8693758"/>
                    </a:ext>
                  </a:extLst>
                </a:gridCol>
                <a:gridCol w="2011680">
                  <a:extLst>
                    <a:ext uri="{9D8B030D-6E8A-4147-A177-3AD203B41FA5}">
                      <a16:colId xmlns:a16="http://schemas.microsoft.com/office/drawing/2014/main" val="527614587"/>
                    </a:ext>
                  </a:extLst>
                </a:gridCol>
                <a:gridCol w="2011680">
                  <a:extLst>
                    <a:ext uri="{9D8B030D-6E8A-4147-A177-3AD203B41FA5}">
                      <a16:colId xmlns:a16="http://schemas.microsoft.com/office/drawing/2014/main" val="690023139"/>
                    </a:ext>
                  </a:extLst>
                </a:gridCol>
                <a:gridCol w="2011504">
                  <a:extLst>
                    <a:ext uri="{9D8B030D-6E8A-4147-A177-3AD203B41FA5}">
                      <a16:colId xmlns:a16="http://schemas.microsoft.com/office/drawing/2014/main" val="3923824274"/>
                    </a:ext>
                  </a:extLst>
                </a:gridCol>
              </a:tblGrid>
              <a:tr h="230816">
                <a:tc>
                  <a:txBody>
                    <a:bodyPr/>
                    <a:lstStyle/>
                    <a:p>
                      <a:pPr algn="r"/>
                      <a:r>
                        <a:rPr lang="en-US" sz="1200" dirty="0">
                          <a:solidFill>
                            <a:schemeClr val="tx1"/>
                          </a:solidFill>
                        </a:rPr>
                        <a:t>Changes(2021 – 2014): </a:t>
                      </a:r>
                    </a:p>
                  </a:txBody>
                  <a:tcPr/>
                </a:tc>
                <a:tc>
                  <a:txBody>
                    <a:bodyPr/>
                    <a:lstStyle/>
                    <a:p>
                      <a:pPr algn="r" fontAlgn="b"/>
                      <a:r>
                        <a:rPr lang="en-US" sz="1800" b="0" i="0" u="none" strike="noStrike" dirty="0">
                          <a:solidFill>
                            <a:srgbClr val="000000"/>
                          </a:solidFill>
                          <a:effectLst/>
                          <a:latin typeface="Calibri" panose="020F0502020204030204" pitchFamily="34" charset="0"/>
                        </a:rPr>
                        <a:t>654</a:t>
                      </a:r>
                    </a:p>
                  </a:txBody>
                  <a:tcPr marL="7620" marR="7620" marT="7620" marB="0" anchor="b"/>
                </a:tc>
                <a:tc>
                  <a:txBody>
                    <a:bodyPr/>
                    <a:lstStyle/>
                    <a:p>
                      <a:pPr algn="r" fontAlgn="b"/>
                      <a:r>
                        <a:rPr lang="en-US" sz="1800" b="0" i="0" u="none" strike="noStrike" dirty="0">
                          <a:solidFill>
                            <a:srgbClr val="000000"/>
                          </a:solidFill>
                          <a:effectLst/>
                          <a:latin typeface="Calibri" panose="020F0502020204030204" pitchFamily="34" charset="0"/>
                        </a:rPr>
                        <a:t>609</a:t>
                      </a:r>
                    </a:p>
                  </a:txBody>
                  <a:tcPr marL="7620" marR="7620" marT="7620" marB="0" anchor="b"/>
                </a:tc>
                <a:tc>
                  <a:txBody>
                    <a:bodyPr/>
                    <a:lstStyle/>
                    <a:p>
                      <a:pPr algn="r" fontAlgn="b"/>
                      <a:r>
                        <a:rPr lang="en-US" sz="1800" b="0" i="0" u="none" strike="noStrike" dirty="0">
                          <a:solidFill>
                            <a:srgbClr val="000000"/>
                          </a:solidFill>
                          <a:effectLst/>
                          <a:latin typeface="Calibri" panose="020F0502020204030204" pitchFamily="34" charset="0"/>
                        </a:rPr>
                        <a:t>475.5</a:t>
                      </a:r>
                    </a:p>
                  </a:txBody>
                  <a:tcPr marL="7620" marR="7620" marT="7620" marB="0" anchor="b"/>
                </a:tc>
                <a:extLst>
                  <a:ext uri="{0D108BD9-81ED-4DB2-BD59-A6C34878D82A}">
                    <a16:rowId xmlns:a16="http://schemas.microsoft.com/office/drawing/2014/main" val="4209181116"/>
                  </a:ext>
                </a:extLst>
              </a:tr>
            </a:tbl>
          </a:graphicData>
        </a:graphic>
      </p:graphicFrame>
    </p:spTree>
    <p:extLst>
      <p:ext uri="{BB962C8B-B14F-4D97-AF65-F5344CB8AC3E}">
        <p14:creationId xmlns:p14="http://schemas.microsoft.com/office/powerpoint/2010/main" val="2295686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54D0-4A11-462A-BB16-38F13EC23790}"/>
              </a:ext>
            </a:extLst>
          </p:cNvPr>
          <p:cNvSpPr>
            <a:spLocks noGrp="1"/>
          </p:cNvSpPr>
          <p:nvPr>
            <p:ph type="title"/>
          </p:nvPr>
        </p:nvSpPr>
        <p:spPr>
          <a:xfrm>
            <a:off x="267804" y="425833"/>
            <a:ext cx="3326302" cy="649223"/>
          </a:xfrm>
        </p:spPr>
        <p:txBody>
          <a:bodyPr vert="horz" lIns="91440" tIns="45720" rIns="91440" bIns="45720" rtlCol="0" anchor="b">
            <a:noAutofit/>
          </a:bodyPr>
          <a:lstStyle/>
          <a:p>
            <a:r>
              <a:rPr lang="en-US" sz="2800" b="1" dirty="0">
                <a:solidFill>
                  <a:srgbClr val="FFFFFF"/>
                </a:solidFill>
              </a:rPr>
              <a:t>Analysis: </a:t>
            </a:r>
          </a:p>
        </p:txBody>
      </p:sp>
      <p:sp>
        <p:nvSpPr>
          <p:cNvPr id="3" name="Content Placeholder 2">
            <a:extLst>
              <a:ext uri="{FF2B5EF4-FFF2-40B4-BE49-F238E27FC236}">
                <a16:creationId xmlns:a16="http://schemas.microsoft.com/office/drawing/2014/main" id="{B0E70458-111A-4B0E-AE91-B0C04A6A88E2}"/>
              </a:ext>
            </a:extLst>
          </p:cNvPr>
          <p:cNvSpPr>
            <a:spLocks noGrp="1"/>
          </p:cNvSpPr>
          <p:nvPr>
            <p:ph idx="1"/>
          </p:nvPr>
        </p:nvSpPr>
        <p:spPr>
          <a:xfrm>
            <a:off x="5672831" y="1314700"/>
            <a:ext cx="6037199" cy="5438889"/>
          </a:xfrm>
        </p:spPr>
        <p:txBody>
          <a:bodyPr>
            <a:normAutofit/>
          </a:bodyPr>
          <a:lstStyle/>
          <a:p>
            <a:r>
              <a:rPr lang="en-US" sz="1600" b="1" dirty="0"/>
              <a:t>The Average Rental Cost Trends In Three Cities</a:t>
            </a:r>
            <a:r>
              <a:rPr lang="en-US" sz="1600" dirty="0"/>
              <a:t>( 2000-2021 ) </a:t>
            </a:r>
            <a:r>
              <a:rPr lang="en-US" sz="1400" dirty="0"/>
              <a:t>(graph 2)</a:t>
            </a:r>
            <a:endParaRPr lang="en-US" sz="1600" dirty="0"/>
          </a:p>
        </p:txBody>
      </p:sp>
      <p:sp>
        <p:nvSpPr>
          <p:cNvPr id="4" name="Text Placeholder 3">
            <a:extLst>
              <a:ext uri="{FF2B5EF4-FFF2-40B4-BE49-F238E27FC236}">
                <a16:creationId xmlns:a16="http://schemas.microsoft.com/office/drawing/2014/main" id="{1BEB05DE-63EF-4B15-B375-975D87B09A96}"/>
              </a:ext>
            </a:extLst>
          </p:cNvPr>
          <p:cNvSpPr>
            <a:spLocks noGrp="1"/>
          </p:cNvSpPr>
          <p:nvPr>
            <p:ph type="body" sz="half" idx="2"/>
          </p:nvPr>
        </p:nvSpPr>
        <p:spPr>
          <a:xfrm>
            <a:off x="267804" y="1314700"/>
            <a:ext cx="4146879" cy="5312242"/>
          </a:xfrm>
        </p:spPr>
        <p:txBody>
          <a:bodyPr>
            <a:normAutofit fontScale="92500" lnSpcReduction="10000"/>
          </a:bodyPr>
          <a:lstStyle/>
          <a:p>
            <a:pPr marL="285750" indent="-285750">
              <a:buFont typeface="Arial" panose="020B0604020202020204" pitchFamily="34" charset="0"/>
              <a:buChar char="•"/>
            </a:pPr>
            <a:r>
              <a:rPr lang="en-US" dirty="0"/>
              <a:t>The cost of rental in 3 cities are getting mor expensive each year. The cost in Atlanta and Nashville as same as LA in 2014, </a:t>
            </a:r>
          </a:p>
          <a:p>
            <a:pPr marL="285750" indent="-285750">
              <a:buFont typeface="Arial" panose="020B0604020202020204" pitchFamily="34" charset="0"/>
              <a:buChar char="•"/>
            </a:pPr>
            <a:r>
              <a:rPr lang="en-US" dirty="0"/>
              <a:t>From the graph-1, the cost in Atlanta and LA increased the same level in 7 years in the average. The rental in Nashville still have room to grow. </a:t>
            </a:r>
          </a:p>
          <a:p>
            <a:pPr marL="285750" indent="-285750">
              <a:buFont typeface="Arial" panose="020B0604020202020204" pitchFamily="34" charset="0"/>
              <a:buChar char="•"/>
            </a:pPr>
            <a:r>
              <a:rPr lang="en-US" dirty="0"/>
              <a:t>In graph-2,The average of Nashville is slightly higher than Atlanta until 2021. </a:t>
            </a:r>
          </a:p>
          <a:p>
            <a:pPr marL="285750" indent="-285750">
              <a:buFont typeface="Arial" panose="020B0604020202020204" pitchFamily="34" charset="0"/>
              <a:buChar char="•"/>
            </a:pPr>
            <a:r>
              <a:rPr lang="en-US" dirty="0"/>
              <a:t>Considering the population and city size, the investing house as rental property in Nashville is attractive to the buyers and builders for coming years.  </a:t>
            </a:r>
          </a:p>
          <a:p>
            <a:pPr marL="285750" indent="-285750">
              <a:buFont typeface="Arial" panose="020B0604020202020204" pitchFamily="34" charset="0"/>
              <a:buChar char="•"/>
            </a:pPr>
            <a:endParaRPr lang="en-US" dirty="0"/>
          </a:p>
          <a:p>
            <a:r>
              <a:rPr lang="en-US" dirty="0"/>
              <a:t>-  Zillow</a:t>
            </a:r>
          </a:p>
          <a:p>
            <a:endParaRPr lang="en-US" dirty="0"/>
          </a:p>
          <a:p>
            <a:pPr marL="285750" indent="-285750">
              <a:buFont typeface="Arial" panose="020B0604020202020204" pitchFamily="34" charset="0"/>
              <a:buChar char="•"/>
            </a:pPr>
            <a:endParaRPr lang="en-US" dirty="0"/>
          </a:p>
        </p:txBody>
      </p:sp>
      <p:pic>
        <p:nvPicPr>
          <p:cNvPr id="2052" name="Picture 4">
            <a:extLst>
              <a:ext uri="{FF2B5EF4-FFF2-40B4-BE49-F238E27FC236}">
                <a16:creationId xmlns:a16="http://schemas.microsoft.com/office/drawing/2014/main" id="{7965D8F4-1589-4C06-A50E-1C92108B4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1321" y="1593321"/>
            <a:ext cx="6343924" cy="4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04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27818" y="275303"/>
            <a:ext cx="4444181" cy="1356852"/>
          </a:xfrm>
        </p:spPr>
        <p:txBody>
          <a:bodyPr vert="horz" lIns="91440" tIns="45720" rIns="91440" bIns="45720" rtlCol="0" anchor="ctr">
            <a:normAutofit fontScale="90000"/>
          </a:bodyPr>
          <a:lstStyle/>
          <a:p>
            <a:pPr algn="ctr"/>
            <a:r>
              <a:rPr lang="en-US" sz="2800" dirty="0"/>
              <a:t>The Possible Elements That Influent The House Price </a:t>
            </a:r>
            <a:r>
              <a:rPr lang="en-US" sz="1800" dirty="0"/>
              <a:t>- Mortgage Rates </a:t>
            </a:r>
            <a:br>
              <a:rPr lang="en-US" sz="1800" dirty="0"/>
            </a:br>
            <a:endParaRPr lang="en-US" sz="1800" dirty="0">
              <a:solidFill>
                <a:srgbClr val="FFFFFF"/>
              </a:solidFill>
            </a:endParaRPr>
          </a:p>
        </p:txBody>
      </p:sp>
      <p:graphicFrame>
        <p:nvGraphicFramePr>
          <p:cNvPr id="14" name="Content Placeholder 13">
            <a:extLst>
              <a:ext uri="{FF2B5EF4-FFF2-40B4-BE49-F238E27FC236}">
                <a16:creationId xmlns:a16="http://schemas.microsoft.com/office/drawing/2014/main" id="{C25A8782-2420-45BA-94B6-E0C3BBA2DBD4}"/>
              </a:ext>
            </a:extLst>
          </p:cNvPr>
          <p:cNvGraphicFramePr>
            <a:graphicFrameLocks noGrp="1"/>
          </p:cNvGraphicFramePr>
          <p:nvPr>
            <p:ph idx="1"/>
            <p:extLst>
              <p:ext uri="{D42A27DB-BD31-4B8C-83A1-F6EECF244321}">
                <p14:modId xmlns:p14="http://schemas.microsoft.com/office/powerpoint/2010/main" val="3632681421"/>
              </p:ext>
            </p:extLst>
          </p:nvPr>
        </p:nvGraphicFramePr>
        <p:xfrm>
          <a:off x="4984955" y="609599"/>
          <a:ext cx="7079226" cy="5594555"/>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a:extLst>
              <a:ext uri="{FF2B5EF4-FFF2-40B4-BE49-F238E27FC236}">
                <a16:creationId xmlns:a16="http://schemas.microsoft.com/office/drawing/2014/main" id="{08FB056B-5771-4BB7-812A-07A221937107}"/>
              </a:ext>
            </a:extLst>
          </p:cNvPr>
          <p:cNvSpPr txBox="1">
            <a:spLocks/>
          </p:cNvSpPr>
          <p:nvPr/>
        </p:nvSpPr>
        <p:spPr>
          <a:xfrm>
            <a:off x="127818" y="1354393"/>
            <a:ext cx="4365523" cy="513243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pPr marL="285750" indent="-285750">
              <a:buFont typeface="Arial" panose="020B0604020202020204" pitchFamily="34" charset="0"/>
              <a:buChar char="•"/>
            </a:pPr>
            <a:r>
              <a:rPr lang="en-US" sz="1800" dirty="0"/>
              <a:t>The Mortgage was 8.15% in 2000 and 3.1% in 2021 now. The changes between 20 years is 5.05%</a:t>
            </a:r>
          </a:p>
          <a:p>
            <a:endParaRPr lang="en-US" sz="1800" dirty="0"/>
          </a:p>
          <a:p>
            <a:pPr marL="285750" indent="-285750">
              <a:buFont typeface="Arial" panose="020B0604020202020204" pitchFamily="34" charset="0"/>
              <a:buChar char="•"/>
            </a:pPr>
            <a:r>
              <a:rPr lang="en-US" sz="1800" dirty="0"/>
              <a:t>The average rate from 2008 – 2010 was 5.26%. The 2019 – 2021 is 3.34%.</a:t>
            </a:r>
          </a:p>
          <a:p>
            <a:r>
              <a:rPr lang="en-US" sz="1800" dirty="0"/>
              <a:t> </a:t>
            </a:r>
          </a:p>
          <a:p>
            <a:pPr marL="285750" indent="-285750">
              <a:buFont typeface="Arial" panose="020B0604020202020204" pitchFamily="34" charset="0"/>
              <a:buChar char="•"/>
            </a:pPr>
            <a:r>
              <a:rPr lang="en-US" sz="1800" dirty="0"/>
              <a:t>US Federal Reserve more likely keep the same rates until 2022 or 2023. The potential buyers will show more interesting by the low rates in general</a:t>
            </a:r>
          </a:p>
          <a:p>
            <a:endParaRPr lang="en-US" sz="1800" dirty="0"/>
          </a:p>
          <a:p>
            <a:pPr marL="285750" indent="-285750">
              <a:buFont typeface="Arial" panose="020B0604020202020204" pitchFamily="34" charset="0"/>
              <a:buChar char="•"/>
            </a:pPr>
            <a:r>
              <a:rPr lang="en-US" sz="1800" dirty="0"/>
              <a:t>Question: What will happen if the Mortgage rate back to the 2008 -2010 level? </a:t>
            </a:r>
          </a:p>
          <a:p>
            <a:pPr marL="285750" indent="-285750">
              <a:buFont typeface="Arial" panose="020B0604020202020204" pitchFamily="34" charset="0"/>
              <a:buChar char="•"/>
            </a:pPr>
            <a:endParaRPr lang="en-US" sz="1800" dirty="0"/>
          </a:p>
          <a:p>
            <a:r>
              <a:rPr lang="en-US" sz="1800" dirty="0"/>
              <a:t>- fred.stlouisfed.org</a:t>
            </a:r>
          </a:p>
          <a:p>
            <a:br>
              <a:rPr lang="en-US" sz="1800" dirty="0"/>
            </a:br>
            <a:endParaRPr lang="en-US" sz="1800" dirty="0"/>
          </a:p>
        </p:txBody>
      </p:sp>
    </p:spTree>
    <p:extLst>
      <p:ext uri="{BB962C8B-B14F-4D97-AF65-F5344CB8AC3E}">
        <p14:creationId xmlns:p14="http://schemas.microsoft.com/office/powerpoint/2010/main" val="293351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6"/>
                                        </p:tgtEl>
                                        <p:attrNameLst>
                                          <p:attrName>style.visibility</p:attrName>
                                        </p:attrNameLst>
                                      </p:cBhvr>
                                      <p:to>
                                        <p:strVal val="visible"/>
                                      </p:to>
                                    </p:set>
                                    <p:animEffect transition="in" filter="fade">
                                      <p:cBhvr>
                                        <p:cTn id="10" dur="7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27818" y="275303"/>
            <a:ext cx="4444181" cy="1356852"/>
          </a:xfrm>
        </p:spPr>
        <p:txBody>
          <a:bodyPr vert="horz" lIns="91440" tIns="45720" rIns="91440" bIns="45720" rtlCol="0" anchor="ctr">
            <a:normAutofit fontScale="90000"/>
          </a:bodyPr>
          <a:lstStyle/>
          <a:p>
            <a:pPr algn="ctr"/>
            <a:r>
              <a:rPr lang="en-US" sz="2800" dirty="0"/>
              <a:t>The Possible Elements That Influent The House Price </a:t>
            </a:r>
            <a:r>
              <a:rPr lang="en-US" sz="1800" dirty="0"/>
              <a:t>– Housing Unit Vacancy Rate in Metro areas</a:t>
            </a:r>
            <a:br>
              <a:rPr lang="en-US" sz="1800" dirty="0"/>
            </a:br>
            <a:endParaRPr lang="en-US" sz="1800" dirty="0">
              <a:solidFill>
                <a:srgbClr val="FFFFFF"/>
              </a:solidFill>
            </a:endParaRPr>
          </a:p>
        </p:txBody>
      </p:sp>
      <p:sp>
        <p:nvSpPr>
          <p:cNvPr id="16" name="Title 1">
            <a:extLst>
              <a:ext uri="{FF2B5EF4-FFF2-40B4-BE49-F238E27FC236}">
                <a16:creationId xmlns:a16="http://schemas.microsoft.com/office/drawing/2014/main" id="{08FB056B-5771-4BB7-812A-07A221937107}"/>
              </a:ext>
            </a:extLst>
          </p:cNvPr>
          <p:cNvSpPr txBox="1">
            <a:spLocks/>
          </p:cNvSpPr>
          <p:nvPr/>
        </p:nvSpPr>
        <p:spPr>
          <a:xfrm>
            <a:off x="127818" y="1354393"/>
            <a:ext cx="4365523" cy="513243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br>
              <a:rPr lang="en-US" sz="1800" dirty="0"/>
            </a:br>
            <a:endParaRPr lang="en-US" sz="1800" dirty="0"/>
          </a:p>
        </p:txBody>
      </p:sp>
      <p:pic>
        <p:nvPicPr>
          <p:cNvPr id="2050" name="Picture 2">
            <a:extLst>
              <a:ext uri="{FF2B5EF4-FFF2-40B4-BE49-F238E27FC236}">
                <a16:creationId xmlns:a16="http://schemas.microsoft.com/office/drawing/2014/main" id="{4C4E3B5B-01D5-4930-A8C1-776CA76D6E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86649" y="1494994"/>
            <a:ext cx="5459303" cy="434084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9D5F9F3-CECE-499F-8A8C-461B10C611CD}"/>
              </a:ext>
            </a:extLst>
          </p:cNvPr>
          <p:cNvSpPr txBox="1"/>
          <p:nvPr/>
        </p:nvSpPr>
        <p:spPr>
          <a:xfrm>
            <a:off x="5269062" y="953729"/>
            <a:ext cx="6094476" cy="400110"/>
          </a:xfrm>
          <a:prstGeom prst="rect">
            <a:avLst/>
          </a:prstGeom>
          <a:noFill/>
        </p:spPr>
        <p:txBody>
          <a:bodyPr wrap="square">
            <a:spAutoFit/>
          </a:bodyPr>
          <a:lstStyle/>
          <a:p>
            <a:pPr algn="ctr" rtl="0">
              <a:defRPr sz="2000" b="0" i="0" u="none" strike="noStrike" kern="1200" cap="none" spc="0" normalizeH="0" baseline="0">
                <a:solidFill>
                  <a:prstClr val="black">
                    <a:lumMod val="65000"/>
                    <a:lumOff val="35000"/>
                  </a:prstClr>
                </a:solidFill>
                <a:latin typeface="+mj-lt"/>
                <a:ea typeface="+mj-ea"/>
                <a:cs typeface="+mj-cs"/>
              </a:defRPr>
            </a:pPr>
            <a:r>
              <a:rPr lang="en-US" baseline="0" dirty="0"/>
              <a:t>Housing Unit Vacancy </a:t>
            </a:r>
            <a:r>
              <a:rPr lang="en-US" dirty="0"/>
              <a:t>Rate</a:t>
            </a:r>
            <a:r>
              <a:rPr lang="en-US" baseline="0" dirty="0"/>
              <a:t> From 2010 – 2020</a:t>
            </a:r>
            <a:endParaRPr lang="en-US" dirty="0"/>
          </a:p>
        </p:txBody>
      </p:sp>
      <p:sp>
        <p:nvSpPr>
          <p:cNvPr id="17" name="Title 1">
            <a:extLst>
              <a:ext uri="{FF2B5EF4-FFF2-40B4-BE49-F238E27FC236}">
                <a16:creationId xmlns:a16="http://schemas.microsoft.com/office/drawing/2014/main" id="{111E646D-2143-4459-91AA-9B1B391B343B}"/>
              </a:ext>
            </a:extLst>
          </p:cNvPr>
          <p:cNvSpPr txBox="1">
            <a:spLocks/>
          </p:cNvSpPr>
          <p:nvPr/>
        </p:nvSpPr>
        <p:spPr>
          <a:xfrm>
            <a:off x="127818" y="1353838"/>
            <a:ext cx="4444181" cy="5321283"/>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pPr>
              <a:lnSpc>
                <a:spcPct val="120000"/>
              </a:lnSpc>
            </a:pPr>
            <a:endParaRPr lang="en-US" sz="2700" dirty="0"/>
          </a:p>
          <a:p>
            <a:pPr marL="285750" indent="-285750">
              <a:lnSpc>
                <a:spcPct val="120000"/>
              </a:lnSpc>
              <a:buFont typeface="Arial" panose="020B0604020202020204" pitchFamily="34" charset="0"/>
              <a:buChar char="•"/>
            </a:pPr>
            <a:r>
              <a:rPr lang="en-US" sz="2700" dirty="0"/>
              <a:t>According to Bloomberg, the health housing vacancy rate is 6%-7% (Bloomberg.com)</a:t>
            </a:r>
          </a:p>
          <a:p>
            <a:pPr>
              <a:lnSpc>
                <a:spcPct val="120000"/>
              </a:lnSpc>
            </a:pPr>
            <a:endParaRPr lang="en-US" sz="2700" dirty="0"/>
          </a:p>
          <a:p>
            <a:pPr marL="285750" indent="-285750">
              <a:lnSpc>
                <a:spcPct val="120000"/>
              </a:lnSpc>
              <a:buFont typeface="Arial" panose="020B0604020202020204" pitchFamily="34" charset="0"/>
              <a:buChar char="•"/>
            </a:pPr>
            <a:r>
              <a:rPr lang="en-US" sz="2700" dirty="0"/>
              <a:t>LA has surprisingly low vacancy rate in 3 cities and significantly getting lower during the decade.  </a:t>
            </a:r>
          </a:p>
          <a:p>
            <a:pPr marL="285750" indent="-285750">
              <a:lnSpc>
                <a:spcPct val="120000"/>
              </a:lnSpc>
              <a:buFont typeface="Arial" panose="020B0604020202020204" pitchFamily="34" charset="0"/>
              <a:buChar char="•"/>
            </a:pPr>
            <a:endParaRPr lang="en-US" sz="2700" dirty="0"/>
          </a:p>
          <a:p>
            <a:pPr marL="285750" indent="-285750">
              <a:lnSpc>
                <a:spcPct val="120000"/>
              </a:lnSpc>
              <a:buFont typeface="Arial" panose="020B0604020202020204" pitchFamily="34" charset="0"/>
              <a:buChar char="•"/>
            </a:pPr>
            <a:r>
              <a:rPr lang="en-US" sz="2700" dirty="0"/>
              <a:t>Atlanta has the biggest difference from 13.34% in 2010 to 6.46% in 2020. Nashville vacancy rate reduced 3.69%. </a:t>
            </a:r>
          </a:p>
          <a:p>
            <a:endParaRPr lang="en-US" sz="2700" dirty="0"/>
          </a:p>
          <a:p>
            <a:pPr marL="285750" indent="-285750">
              <a:lnSpc>
                <a:spcPct val="120000"/>
              </a:lnSpc>
              <a:buFont typeface="Arial" panose="020B0604020202020204" pitchFamily="34" charset="0"/>
              <a:buChar char="•"/>
            </a:pPr>
            <a:r>
              <a:rPr lang="en-US" sz="2700" dirty="0"/>
              <a:t>Nashville housing vacancy rate is in the healthy rate. Therefore, the market has no supply issue to meet demand. Before other conditions changing, there may not cause big changes for Nashville to keep health vacancy rate while the city developing and population growth. </a:t>
            </a:r>
          </a:p>
          <a:p>
            <a:pPr marL="285750" indent="-285750">
              <a:buFont typeface="Arial" panose="020B0604020202020204" pitchFamily="34" charset="0"/>
              <a:buChar char="•"/>
            </a:pPr>
            <a:endParaRPr lang="en-US" sz="1600" dirty="0"/>
          </a:p>
          <a:p>
            <a:endParaRPr lang="en-US" sz="1800" dirty="0"/>
          </a:p>
          <a:p>
            <a:pPr marL="285750" indent="-285750">
              <a:buFont typeface="Arial" panose="020B0604020202020204" pitchFamily="34" charset="0"/>
              <a:buChar char="•"/>
            </a:pPr>
            <a:endParaRPr lang="en-US" sz="1800" dirty="0"/>
          </a:p>
          <a:p>
            <a:pPr marL="285750" indent="-285750">
              <a:buFontTx/>
              <a:buChar char="-"/>
            </a:pPr>
            <a:r>
              <a:rPr lang="en-US" sz="2300" dirty="0">
                <a:solidFill>
                  <a:srgbClr val="00B0F0"/>
                </a:solidFill>
              </a:rPr>
              <a:t>US Census</a:t>
            </a:r>
          </a:p>
          <a:p>
            <a:pPr marL="285750" indent="-285750">
              <a:buFontTx/>
              <a:buChar char="-"/>
            </a:pPr>
            <a:r>
              <a:rPr lang="en-US" sz="2300" dirty="0">
                <a:solidFill>
                  <a:srgbClr val="00B0F0"/>
                </a:solidFill>
                <a:hlinkClick r:id="rId3">
                  <a:extLst>
                    <a:ext uri="{A12FA001-AC4F-418D-AE19-62706E023703}">
                      <ahyp:hlinkClr xmlns:ahyp="http://schemas.microsoft.com/office/drawing/2018/hyperlinkcolor" val="tx"/>
                    </a:ext>
                  </a:extLst>
                </a:hlinkClick>
              </a:rPr>
              <a:t>https://www.investopedia.com/terms/v/vacancy-rate.asp#:~:text=Vacancy%20rates%20are%20a%20very,to%20the%20area's%20vacancy%20rate.&amp;text=Low%20vacancy%20rates%20mean%20there,a%20certain%20building%20or%20area.</a:t>
            </a:r>
            <a:br>
              <a:rPr lang="en-US" sz="1800" dirty="0"/>
            </a:br>
            <a:endParaRPr lang="en-US" sz="1800" dirty="0"/>
          </a:p>
        </p:txBody>
      </p:sp>
    </p:spTree>
    <p:extLst>
      <p:ext uri="{BB962C8B-B14F-4D97-AF65-F5344CB8AC3E}">
        <p14:creationId xmlns:p14="http://schemas.microsoft.com/office/powerpoint/2010/main" val="285163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6"/>
                                        </p:tgtEl>
                                        <p:attrNameLst>
                                          <p:attrName>style.visibility</p:attrName>
                                        </p:attrNameLst>
                                      </p:cBhvr>
                                      <p:to>
                                        <p:strVal val="visible"/>
                                      </p:to>
                                    </p:set>
                                    <p:animEffect transition="in" filter="fade">
                                      <p:cBhvr>
                                        <p:cTn id="10" dur="700"/>
                                        <p:tgtEl>
                                          <p:spTgt spid="16"/>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17"/>
                                        </p:tgtEl>
                                        <p:attrNameLst>
                                          <p:attrName>style.visibility</p:attrName>
                                        </p:attrNameLst>
                                      </p:cBhvr>
                                      <p:to>
                                        <p:strVal val="visible"/>
                                      </p:to>
                                    </p:set>
                                    <p:animEffect transition="in" filter="fade">
                                      <p:cBhvr>
                                        <p:cTn id="13" dur="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27818" y="275303"/>
            <a:ext cx="4444181" cy="1356852"/>
          </a:xfrm>
        </p:spPr>
        <p:txBody>
          <a:bodyPr vert="horz" lIns="91440" tIns="45720" rIns="91440" bIns="45720" rtlCol="0" anchor="ctr">
            <a:normAutofit fontScale="90000"/>
          </a:bodyPr>
          <a:lstStyle/>
          <a:p>
            <a:pPr algn="ctr"/>
            <a:r>
              <a:rPr lang="en-US" sz="2800" dirty="0"/>
              <a:t>The Possible Elements That Influent The House Price </a:t>
            </a:r>
            <a:r>
              <a:rPr lang="en-US" sz="1800" dirty="0"/>
              <a:t>– Population growth </a:t>
            </a:r>
            <a:br>
              <a:rPr lang="en-US" sz="1800" dirty="0"/>
            </a:br>
            <a:endParaRPr lang="en-US" sz="1800" dirty="0">
              <a:solidFill>
                <a:srgbClr val="FFFFFF"/>
              </a:solidFill>
            </a:endParaRPr>
          </a:p>
        </p:txBody>
      </p:sp>
      <p:sp>
        <p:nvSpPr>
          <p:cNvPr id="16" name="Title 1">
            <a:extLst>
              <a:ext uri="{FF2B5EF4-FFF2-40B4-BE49-F238E27FC236}">
                <a16:creationId xmlns:a16="http://schemas.microsoft.com/office/drawing/2014/main" id="{08FB056B-5771-4BB7-812A-07A221937107}"/>
              </a:ext>
            </a:extLst>
          </p:cNvPr>
          <p:cNvSpPr txBox="1">
            <a:spLocks/>
          </p:cNvSpPr>
          <p:nvPr/>
        </p:nvSpPr>
        <p:spPr>
          <a:xfrm>
            <a:off x="127818" y="1354393"/>
            <a:ext cx="4365523" cy="513243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endParaRPr lang="en-US" sz="1800" dirty="0"/>
          </a:p>
          <a:p>
            <a:pPr marL="285750" indent="-285750">
              <a:buFont typeface="Arial" panose="020B0604020202020204" pitchFamily="34" charset="0"/>
              <a:buChar char="•"/>
            </a:pPr>
            <a:r>
              <a:rPr lang="en-US" sz="1800" dirty="0"/>
              <a:t>None of  cities population growth showing the booming growth rate.</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The population in Nashville metro doesn’t grow as Media news expected. The Nashville Metro area has more population than Atlanta.</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From the rental data, Nashville metro rental still lower 30% than Atlanta which the population level is higher.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we can expect the rental price in Nashville Metro area will be increasing during the years to match Atlanta level. However, the population that would like to live in the Nashville Metro area may show the opposite way and may drive the house value and rental costs higher. </a:t>
            </a:r>
          </a:p>
          <a:p>
            <a:endParaRPr lang="en-US" sz="1800" dirty="0"/>
          </a:p>
          <a:p>
            <a:pPr marL="285750" indent="-285750">
              <a:buFont typeface="Arial" panose="020B0604020202020204" pitchFamily="34" charset="0"/>
              <a:buChar char="•"/>
            </a:pPr>
            <a:endParaRPr lang="en-US" sz="1800" dirty="0"/>
          </a:p>
          <a:p>
            <a:r>
              <a:rPr lang="en-US" sz="1800" dirty="0"/>
              <a:t>- Us census</a:t>
            </a:r>
          </a:p>
          <a:p>
            <a:br>
              <a:rPr lang="en-US" sz="1800" dirty="0"/>
            </a:br>
            <a:endParaRPr lang="en-US" sz="1800" dirty="0"/>
          </a:p>
        </p:txBody>
      </p:sp>
      <p:pic>
        <p:nvPicPr>
          <p:cNvPr id="1026" name="Picture 2">
            <a:extLst>
              <a:ext uri="{FF2B5EF4-FFF2-40B4-BE49-F238E27FC236}">
                <a16:creationId xmlns:a16="http://schemas.microsoft.com/office/drawing/2014/main" id="{DD18EB22-D171-43B8-A56F-2756950E27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69062" y="1353839"/>
            <a:ext cx="6015972" cy="441494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0F2A2EE-2798-450A-B73E-2561EFD03EA0}"/>
              </a:ext>
            </a:extLst>
          </p:cNvPr>
          <p:cNvSpPr txBox="1"/>
          <p:nvPr/>
        </p:nvSpPr>
        <p:spPr>
          <a:xfrm>
            <a:off x="5269062" y="953729"/>
            <a:ext cx="6094476" cy="400110"/>
          </a:xfrm>
          <a:prstGeom prst="rect">
            <a:avLst/>
          </a:prstGeom>
          <a:noFill/>
        </p:spPr>
        <p:txBody>
          <a:bodyPr wrap="square">
            <a:spAutoFit/>
          </a:bodyPr>
          <a:lstStyle/>
          <a:p>
            <a:pPr algn="ctr" rtl="0">
              <a:defRPr sz="2000" b="0" i="0" u="none" strike="noStrike" kern="1200" cap="none" spc="0" normalizeH="0" baseline="0">
                <a:solidFill>
                  <a:prstClr val="black">
                    <a:lumMod val="65000"/>
                    <a:lumOff val="35000"/>
                  </a:prstClr>
                </a:solidFill>
                <a:latin typeface="+mj-lt"/>
                <a:ea typeface="+mj-ea"/>
                <a:cs typeface="+mj-cs"/>
              </a:defRPr>
            </a:pPr>
            <a:r>
              <a:rPr lang="en-US" baseline="0" dirty="0"/>
              <a:t>Population changes From 2010 – 2020</a:t>
            </a:r>
            <a:endParaRPr lang="en-US" dirty="0"/>
          </a:p>
        </p:txBody>
      </p:sp>
    </p:spTree>
    <p:extLst>
      <p:ext uri="{BB962C8B-B14F-4D97-AF65-F5344CB8AC3E}">
        <p14:creationId xmlns:p14="http://schemas.microsoft.com/office/powerpoint/2010/main" val="18405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6"/>
                                        </p:tgtEl>
                                        <p:attrNameLst>
                                          <p:attrName>style.visibility</p:attrName>
                                        </p:attrNameLst>
                                      </p:cBhvr>
                                      <p:to>
                                        <p:strVal val="visible"/>
                                      </p:to>
                                    </p:set>
                                    <p:animEffect transition="in" filter="fade">
                                      <p:cBhvr>
                                        <p:cTn id="10" dur="7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Lst>
  </p:timing>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{821E3098-76EA-4A05-91CE-2AA26596CE19}tf22712842_win32</Template>
  <TotalTime>9425</TotalTime>
  <Words>1058</Words>
  <Application>Microsoft Office PowerPoint</Application>
  <PresentationFormat>Widescreen</PresentationFormat>
  <Paragraphs>150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Franklin Gothic Book</vt:lpstr>
      <vt:lpstr>Wingdings</vt:lpstr>
      <vt:lpstr>1_RetrospectVTI</vt:lpstr>
      <vt:lpstr>Nashville Housing Market Analysis </vt:lpstr>
      <vt:lpstr>Motivation, Data and Process:</vt:lpstr>
      <vt:lpstr>Three Cities And Reasons Of Picking Up These Cities: Los Angles ; Atlanta; Nashville</vt:lpstr>
      <vt:lpstr>Analysis: </vt:lpstr>
      <vt:lpstr>Rental Costs In Three Cities (graph 1) - Zillow</vt:lpstr>
      <vt:lpstr>Analysis: </vt:lpstr>
      <vt:lpstr>The Possible Elements That Influent The House Price - Mortgage Rates  </vt:lpstr>
      <vt:lpstr>The Possible Elements That Influent The House Price – Housing Unit Vacancy Rate in Metro areas </vt:lpstr>
      <vt:lpstr>The Possible Elements That Influent The House Price – Population growth  </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Nashville Housing Market Analysis </dc:title>
  <dc:creator>Liu, Chenxi (Operations &amp; Technology)</dc:creator>
  <cp:lastModifiedBy>Liu, Chenxi (Operations &amp; Technology)</cp:lastModifiedBy>
  <cp:revision>1</cp:revision>
  <dcterms:created xsi:type="dcterms:W3CDTF">2021-12-04T18:23:59Z</dcterms:created>
  <dcterms:modified xsi:type="dcterms:W3CDTF">2021-12-18T15:21:32Z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