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chuyao Xu" initials="LX" lastIdx="1" clrIdx="0">
    <p:extLst>
      <p:ext uri="{19B8F6BF-5375-455C-9EA6-DF929625EA0E}">
        <p15:presenceInfo xmlns:p15="http://schemas.microsoft.com/office/powerpoint/2012/main" userId="f38a3cf7e821ef0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B5DC50-B3A2-403E-BCC5-DC67F7427CA7}" v="2" dt="2020-01-08T20:57:50.7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14" autoAdjust="0"/>
  </p:normalViewPr>
  <p:slideViewPr>
    <p:cSldViewPr snapToGrid="0">
      <p:cViewPr>
        <p:scale>
          <a:sx n="72" d="100"/>
          <a:sy n="72" d="100"/>
        </p:scale>
        <p:origin x="1308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uchuyao Xu" userId="f38a3cf7e821ef0b" providerId="LiveId" clId="{95B5DC50-B3A2-403E-BCC5-DC67F7427CA7}"/>
    <pc:docChg chg="addSld modSld">
      <pc:chgData name="Liuchuyao Xu" userId="f38a3cf7e821ef0b" providerId="LiveId" clId="{95B5DC50-B3A2-403E-BCC5-DC67F7427CA7}" dt="2020-01-08T20:59:14.581" v="23" actId="27918"/>
      <pc:docMkLst>
        <pc:docMk/>
      </pc:docMkLst>
      <pc:sldChg chg="add mod">
        <pc:chgData name="Liuchuyao Xu" userId="f38a3cf7e821ef0b" providerId="LiveId" clId="{95B5DC50-B3A2-403E-BCC5-DC67F7427CA7}" dt="2020-01-08T20:59:14.581" v="23" actId="27918"/>
        <pc:sldMkLst>
          <pc:docMk/>
          <pc:sldMk cId="1722129062" sldId="266"/>
        </pc:sldMkLst>
      </pc:sldChg>
    </pc:docChg>
  </pc:docChgLst>
  <pc:docChgLst>
    <pc:chgData name="Liuchuyao Xu" userId="f38a3cf7e821ef0b" providerId="LiveId" clId="{BCFF7D6F-B234-4BB0-89F9-5081881F6A3D}"/>
    <pc:docChg chg="undo redo custSel mod addSld delSld modSld addMainMaster delMainMaster">
      <pc:chgData name="Liuchuyao Xu" userId="f38a3cf7e821ef0b" providerId="LiveId" clId="{BCFF7D6F-B234-4BB0-89F9-5081881F6A3D}" dt="2019-11-19T00:55:17.406" v="5257" actId="121"/>
      <pc:docMkLst>
        <pc:docMk/>
      </pc:docMkLst>
      <pc:sldChg chg="addSp delSp modSp add del mod setBg modClrScheme setClrOvrMap chgLayout">
        <pc:chgData name="Liuchuyao Xu" userId="f38a3cf7e821ef0b" providerId="LiveId" clId="{BCFF7D6F-B234-4BB0-89F9-5081881F6A3D}" dt="2019-11-10T20:17:02.842" v="90" actId="2696"/>
        <pc:sldMkLst>
          <pc:docMk/>
          <pc:sldMk cId="3046000802" sldId="256"/>
        </pc:sldMkLst>
        <pc:spChg chg="mod">
          <ac:chgData name="Liuchuyao Xu" userId="f38a3cf7e821ef0b" providerId="LiveId" clId="{BCFF7D6F-B234-4BB0-89F9-5081881F6A3D}" dt="2019-11-10T20:16:42.945" v="89" actId="27636"/>
          <ac:spMkLst>
            <pc:docMk/>
            <pc:sldMk cId="3046000802" sldId="256"/>
            <ac:spMk id="2" creationId="{BA6EA8C7-616A-4344-B170-6EF35C518443}"/>
          </ac:spMkLst>
        </pc:spChg>
        <pc:spChg chg="mod">
          <ac:chgData name="Liuchuyao Xu" userId="f38a3cf7e821ef0b" providerId="LiveId" clId="{BCFF7D6F-B234-4BB0-89F9-5081881F6A3D}" dt="2019-11-10T20:16:26.847" v="86" actId="26606"/>
          <ac:spMkLst>
            <pc:docMk/>
            <pc:sldMk cId="3046000802" sldId="256"/>
            <ac:spMk id="3" creationId="{4AA7D71C-C1F0-4EE3-AB90-C0CAAA2126AE}"/>
          </ac:spMkLst>
        </pc:spChg>
        <pc:spChg chg="add del">
          <ac:chgData name="Liuchuyao Xu" userId="f38a3cf7e821ef0b" providerId="LiveId" clId="{BCFF7D6F-B234-4BB0-89F9-5081881F6A3D}" dt="2019-11-10T20:16:23.002" v="80" actId="26606"/>
          <ac:spMkLst>
            <pc:docMk/>
            <pc:sldMk cId="3046000802" sldId="256"/>
            <ac:spMk id="9" creationId="{6F40FBDA-CEB1-40F0-9AB9-BD9C402D70FE}"/>
          </ac:spMkLst>
        </pc:spChg>
        <pc:spChg chg="add del">
          <ac:chgData name="Liuchuyao Xu" userId="f38a3cf7e821ef0b" providerId="LiveId" clId="{BCFF7D6F-B234-4BB0-89F9-5081881F6A3D}" dt="2019-11-10T20:16:23.002" v="80" actId="26606"/>
          <ac:spMkLst>
            <pc:docMk/>
            <pc:sldMk cId="3046000802" sldId="256"/>
            <ac:spMk id="11" creationId="{0344D4FE-ABEF-4230-9E4E-AD5782FC78AC}"/>
          </ac:spMkLst>
        </pc:spChg>
        <pc:spChg chg="add del">
          <ac:chgData name="Liuchuyao Xu" userId="f38a3cf7e821ef0b" providerId="LiveId" clId="{BCFF7D6F-B234-4BB0-89F9-5081881F6A3D}" dt="2019-11-10T20:16:23.002" v="80" actId="26606"/>
          <ac:spMkLst>
            <pc:docMk/>
            <pc:sldMk cId="3046000802" sldId="256"/>
            <ac:spMk id="13" creationId="{9325F979-D3F9-4926-81B7-7ACCB31A501B}"/>
          </ac:spMkLst>
        </pc:spChg>
        <pc:spChg chg="add del">
          <ac:chgData name="Liuchuyao Xu" userId="f38a3cf7e821ef0b" providerId="LiveId" clId="{BCFF7D6F-B234-4BB0-89F9-5081881F6A3D}" dt="2019-11-10T20:16:25.424" v="83" actId="26606"/>
          <ac:spMkLst>
            <pc:docMk/>
            <pc:sldMk cId="3046000802" sldId="256"/>
            <ac:spMk id="15" creationId="{0AF4F2BA-3C03-4E2C-8ABC-0949B61B3C5E}"/>
          </ac:spMkLst>
        </pc:spChg>
        <pc:spChg chg="add del">
          <ac:chgData name="Liuchuyao Xu" userId="f38a3cf7e821ef0b" providerId="LiveId" clId="{BCFF7D6F-B234-4BB0-89F9-5081881F6A3D}" dt="2019-11-10T20:16:25.424" v="83" actId="26606"/>
          <ac:spMkLst>
            <pc:docMk/>
            <pc:sldMk cId="3046000802" sldId="256"/>
            <ac:spMk id="18" creationId="{B40A8CA7-7D5A-43B0-A1A0-B558ECA9EED1}"/>
          </ac:spMkLst>
        </pc:spChg>
        <pc:spChg chg="add del">
          <ac:chgData name="Liuchuyao Xu" userId="f38a3cf7e821ef0b" providerId="LiveId" clId="{BCFF7D6F-B234-4BB0-89F9-5081881F6A3D}" dt="2019-11-10T20:16:26.378" v="85" actId="26606"/>
          <ac:spMkLst>
            <pc:docMk/>
            <pc:sldMk cId="3046000802" sldId="256"/>
            <ac:spMk id="20" creationId="{E08D4B6A-8113-4DFB-B82E-B60CAC8E0A50}"/>
          </ac:spMkLst>
        </pc:spChg>
        <pc:spChg chg="add del">
          <ac:chgData name="Liuchuyao Xu" userId="f38a3cf7e821ef0b" providerId="LiveId" clId="{BCFF7D6F-B234-4BB0-89F9-5081881F6A3D}" dt="2019-11-10T20:16:26.378" v="85" actId="26606"/>
          <ac:spMkLst>
            <pc:docMk/>
            <pc:sldMk cId="3046000802" sldId="256"/>
            <ac:spMk id="21" creationId="{9822E561-F97C-4CBB-A9A6-A6BF6317BC84}"/>
          </ac:spMkLst>
        </pc:spChg>
        <pc:spChg chg="add del">
          <ac:chgData name="Liuchuyao Xu" userId="f38a3cf7e821ef0b" providerId="LiveId" clId="{BCFF7D6F-B234-4BB0-89F9-5081881F6A3D}" dt="2019-11-10T20:16:26.378" v="85" actId="26606"/>
          <ac:spMkLst>
            <pc:docMk/>
            <pc:sldMk cId="3046000802" sldId="256"/>
            <ac:spMk id="22" creationId="{B01B0E58-A5C8-4CDA-A2E0-35DF94E59857}"/>
          </ac:spMkLst>
        </pc:spChg>
        <pc:picChg chg="add del">
          <ac:chgData name="Liuchuyao Xu" userId="f38a3cf7e821ef0b" providerId="LiveId" clId="{BCFF7D6F-B234-4BB0-89F9-5081881F6A3D}" dt="2019-11-10T20:16:23.002" v="80" actId="26606"/>
          <ac:picMkLst>
            <pc:docMk/>
            <pc:sldMk cId="3046000802" sldId="256"/>
            <ac:picMk id="4" creationId="{6D710A79-3EF7-47E2-8FA0-9A47AF99D59D}"/>
          </ac:picMkLst>
        </pc:picChg>
        <pc:picChg chg="add del">
          <ac:chgData name="Liuchuyao Xu" userId="f38a3cf7e821ef0b" providerId="LiveId" clId="{BCFF7D6F-B234-4BB0-89F9-5081881F6A3D}" dt="2019-11-10T20:16:25.424" v="83" actId="26606"/>
          <ac:picMkLst>
            <pc:docMk/>
            <pc:sldMk cId="3046000802" sldId="256"/>
            <ac:picMk id="16" creationId="{B50C5FCD-FE0A-451A-9FB3-493EC5C0C5C1}"/>
          </ac:picMkLst>
        </pc:picChg>
        <pc:picChg chg="add del">
          <ac:chgData name="Liuchuyao Xu" userId="f38a3cf7e821ef0b" providerId="LiveId" clId="{BCFF7D6F-B234-4BB0-89F9-5081881F6A3D}" dt="2019-11-10T20:16:26.378" v="85" actId="26606"/>
          <ac:picMkLst>
            <pc:docMk/>
            <pc:sldMk cId="3046000802" sldId="256"/>
            <ac:picMk id="23" creationId="{D63B1671-2B92-4879-9E10-25DD6CC9923B}"/>
          </ac:picMkLst>
        </pc:picChg>
        <pc:picChg chg="add mod">
          <ac:chgData name="Liuchuyao Xu" userId="f38a3cf7e821ef0b" providerId="LiveId" clId="{BCFF7D6F-B234-4BB0-89F9-5081881F6A3D}" dt="2019-11-10T20:16:29.928" v="87" actId="27614"/>
          <ac:picMkLst>
            <pc:docMk/>
            <pc:sldMk cId="3046000802" sldId="256"/>
            <ac:picMk id="25" creationId="{5DA22B5C-2C4A-4B48-906A-0878E20B0D34}"/>
          </ac:picMkLst>
        </pc:picChg>
        <pc:cxnChg chg="add del">
          <ac:chgData name="Liuchuyao Xu" userId="f38a3cf7e821ef0b" providerId="LiveId" clId="{BCFF7D6F-B234-4BB0-89F9-5081881F6A3D}" dt="2019-11-10T20:16:25.424" v="83" actId="26606"/>
          <ac:cxnSpMkLst>
            <pc:docMk/>
            <pc:sldMk cId="3046000802" sldId="256"/>
            <ac:cxnSpMk id="17" creationId="{A07787ED-5EDC-4C54-AD87-55B60D0FE397}"/>
          </ac:cxnSpMkLst>
        </pc:cxnChg>
      </pc:sldChg>
      <pc:sldChg chg="modSp add">
        <pc:chgData name="Liuchuyao Xu" userId="f38a3cf7e821ef0b" providerId="LiveId" clId="{BCFF7D6F-B234-4BB0-89F9-5081881F6A3D}" dt="2019-11-10T20:55:38.232" v="1544" actId="20577"/>
        <pc:sldMkLst>
          <pc:docMk/>
          <pc:sldMk cId="3069321411" sldId="256"/>
        </pc:sldMkLst>
        <pc:spChg chg="mod">
          <ac:chgData name="Liuchuyao Xu" userId="f38a3cf7e821ef0b" providerId="LiveId" clId="{BCFF7D6F-B234-4BB0-89F9-5081881F6A3D}" dt="2019-11-10T20:26:26.154" v="148" actId="20577"/>
          <ac:spMkLst>
            <pc:docMk/>
            <pc:sldMk cId="3069321411" sldId="256"/>
            <ac:spMk id="2" creationId="{495FF7E2-F808-4063-A7F7-3EF8FCB6A111}"/>
          </ac:spMkLst>
        </pc:spChg>
        <pc:spChg chg="mod">
          <ac:chgData name="Liuchuyao Xu" userId="f38a3cf7e821ef0b" providerId="LiveId" clId="{BCFF7D6F-B234-4BB0-89F9-5081881F6A3D}" dt="2019-11-10T20:55:38.232" v="1544" actId="20577"/>
          <ac:spMkLst>
            <pc:docMk/>
            <pc:sldMk cId="3069321411" sldId="256"/>
            <ac:spMk id="3" creationId="{671BD619-F406-470B-8CED-E07EB541AF2B}"/>
          </ac:spMkLst>
        </pc:spChg>
      </pc:sldChg>
      <pc:sldChg chg="addSp delSp modSp add">
        <pc:chgData name="Liuchuyao Xu" userId="f38a3cf7e821ef0b" providerId="LiveId" clId="{BCFF7D6F-B234-4BB0-89F9-5081881F6A3D}" dt="2019-11-19T00:53:40.856" v="5248" actId="255"/>
        <pc:sldMkLst>
          <pc:docMk/>
          <pc:sldMk cId="1699010107" sldId="257"/>
        </pc:sldMkLst>
        <pc:spChg chg="mod">
          <ac:chgData name="Liuchuyao Xu" userId="f38a3cf7e821ef0b" providerId="LiveId" clId="{BCFF7D6F-B234-4BB0-89F9-5081881F6A3D}" dt="2019-11-15T01:37:15.310" v="2357" actId="20577"/>
          <ac:spMkLst>
            <pc:docMk/>
            <pc:sldMk cId="1699010107" sldId="257"/>
            <ac:spMk id="2" creationId="{12C77AD0-3234-4BCE-A7B0-AE8FFE9A7F2E}"/>
          </ac:spMkLst>
        </pc:spChg>
        <pc:spChg chg="mod">
          <ac:chgData name="Liuchuyao Xu" userId="f38a3cf7e821ef0b" providerId="LiveId" clId="{BCFF7D6F-B234-4BB0-89F9-5081881F6A3D}" dt="2019-11-19T00:53:40.856" v="5248" actId="255"/>
          <ac:spMkLst>
            <pc:docMk/>
            <pc:sldMk cId="1699010107" sldId="257"/>
            <ac:spMk id="3" creationId="{8BD1BC66-431F-4537-B692-33BDA0D20EC4}"/>
          </ac:spMkLst>
        </pc:spChg>
        <pc:picChg chg="add del mod">
          <ac:chgData name="Liuchuyao Xu" userId="f38a3cf7e821ef0b" providerId="LiveId" clId="{BCFF7D6F-B234-4BB0-89F9-5081881F6A3D}" dt="2019-11-10T20:28:49.915" v="232" actId="478"/>
          <ac:picMkLst>
            <pc:docMk/>
            <pc:sldMk cId="1699010107" sldId="257"/>
            <ac:picMk id="5" creationId="{620624E9-6462-4EA8-B843-BBF44334EA43}"/>
          </ac:picMkLst>
        </pc:picChg>
        <pc:picChg chg="add del mod">
          <ac:chgData name="Liuchuyao Xu" userId="f38a3cf7e821ef0b" providerId="LiveId" clId="{BCFF7D6F-B234-4BB0-89F9-5081881F6A3D}" dt="2019-11-15T01:18:14.196" v="1983" actId="478"/>
          <ac:picMkLst>
            <pc:docMk/>
            <pc:sldMk cId="1699010107" sldId="257"/>
            <ac:picMk id="7" creationId="{C5C5AAA1-499C-476A-A0C4-576A32457FE4}"/>
          </ac:picMkLst>
        </pc:picChg>
      </pc:sldChg>
      <pc:sldChg chg="addSp delSp modSp add addCm delCm">
        <pc:chgData name="Liuchuyao Xu" userId="f38a3cf7e821ef0b" providerId="LiveId" clId="{BCFF7D6F-B234-4BB0-89F9-5081881F6A3D}" dt="2019-11-19T00:55:17.406" v="5257" actId="121"/>
        <pc:sldMkLst>
          <pc:docMk/>
          <pc:sldMk cId="2131198058" sldId="258"/>
        </pc:sldMkLst>
        <pc:spChg chg="mod">
          <ac:chgData name="Liuchuyao Xu" userId="f38a3cf7e821ef0b" providerId="LiveId" clId="{BCFF7D6F-B234-4BB0-89F9-5081881F6A3D}" dt="2019-11-15T01:28:54.929" v="2350" actId="20577"/>
          <ac:spMkLst>
            <pc:docMk/>
            <pc:sldMk cId="2131198058" sldId="258"/>
            <ac:spMk id="2" creationId="{07B6D26C-EFD0-4363-A87A-B617A67D8988}"/>
          </ac:spMkLst>
        </pc:spChg>
        <pc:spChg chg="del mod">
          <ac:chgData name="Liuchuyao Xu" userId="f38a3cf7e821ef0b" providerId="LiveId" clId="{BCFF7D6F-B234-4BB0-89F9-5081881F6A3D}" dt="2019-11-15T01:30:50.265" v="2351" actId="931"/>
          <ac:spMkLst>
            <pc:docMk/>
            <pc:sldMk cId="2131198058" sldId="258"/>
            <ac:spMk id="3" creationId="{D1FA4906-954D-4D2C-8273-105E01F38BC3}"/>
          </ac:spMkLst>
        </pc:spChg>
        <pc:spChg chg="mod">
          <ac:chgData name="Liuchuyao Xu" userId="f38a3cf7e821ef0b" providerId="LiveId" clId="{BCFF7D6F-B234-4BB0-89F9-5081881F6A3D}" dt="2019-11-19T00:55:17.406" v="5257" actId="121"/>
          <ac:spMkLst>
            <pc:docMk/>
            <pc:sldMk cId="2131198058" sldId="258"/>
            <ac:spMk id="6" creationId="{9FC4E08E-EA51-4D37-BE91-7C3668AAD708}"/>
          </ac:spMkLst>
        </pc:spChg>
        <pc:picChg chg="add mod">
          <ac:chgData name="Liuchuyao Xu" userId="f38a3cf7e821ef0b" providerId="LiveId" clId="{BCFF7D6F-B234-4BB0-89F9-5081881F6A3D}" dt="2019-11-15T01:30:51.642" v="2352" actId="27614"/>
          <ac:picMkLst>
            <pc:docMk/>
            <pc:sldMk cId="2131198058" sldId="258"/>
            <ac:picMk id="5" creationId="{8BA1FE8F-4EDD-45BD-B880-076F08542405}"/>
          </ac:picMkLst>
        </pc:picChg>
      </pc:sldChg>
      <pc:sldChg chg="modSp add">
        <pc:chgData name="Liuchuyao Xu" userId="f38a3cf7e821ef0b" providerId="LiveId" clId="{BCFF7D6F-B234-4BB0-89F9-5081881F6A3D}" dt="2019-11-19T00:53:57.770" v="5249" actId="255"/>
        <pc:sldMkLst>
          <pc:docMk/>
          <pc:sldMk cId="3095687714" sldId="259"/>
        </pc:sldMkLst>
        <pc:spChg chg="mod">
          <ac:chgData name="Liuchuyao Xu" userId="f38a3cf7e821ef0b" providerId="LiveId" clId="{BCFF7D6F-B234-4BB0-89F9-5081881F6A3D}" dt="2019-11-15T01:37:26.368" v="2362" actId="20577"/>
          <ac:spMkLst>
            <pc:docMk/>
            <pc:sldMk cId="3095687714" sldId="259"/>
            <ac:spMk id="2" creationId="{1A022C2D-8E99-4B8A-AA94-AA625EEAA0E9}"/>
          </ac:spMkLst>
        </pc:spChg>
        <pc:spChg chg="mod">
          <ac:chgData name="Liuchuyao Xu" userId="f38a3cf7e821ef0b" providerId="LiveId" clId="{BCFF7D6F-B234-4BB0-89F9-5081881F6A3D}" dt="2019-11-19T00:53:57.770" v="5249" actId="255"/>
          <ac:spMkLst>
            <pc:docMk/>
            <pc:sldMk cId="3095687714" sldId="259"/>
            <ac:spMk id="3" creationId="{0E07EFBA-2AAA-4347-98F1-A6FF303C3E15}"/>
          </ac:spMkLst>
        </pc:spChg>
      </pc:sldChg>
      <pc:sldChg chg="delSp modSp add del">
        <pc:chgData name="Liuchuyao Xu" userId="f38a3cf7e821ef0b" providerId="LiveId" clId="{BCFF7D6F-B234-4BB0-89F9-5081881F6A3D}" dt="2019-11-15T01:43:27.224" v="2653" actId="2696"/>
        <pc:sldMkLst>
          <pc:docMk/>
          <pc:sldMk cId="1320088088" sldId="260"/>
        </pc:sldMkLst>
        <pc:spChg chg="mod">
          <ac:chgData name="Liuchuyao Xu" userId="f38a3cf7e821ef0b" providerId="LiveId" clId="{BCFF7D6F-B234-4BB0-89F9-5081881F6A3D}" dt="2019-11-10T20:48:05.789" v="1229" actId="20577"/>
          <ac:spMkLst>
            <pc:docMk/>
            <pc:sldMk cId="1320088088" sldId="260"/>
            <ac:spMk id="2" creationId="{5DC5E5E8-519A-4B02-A04F-5D404E6487A0}"/>
          </ac:spMkLst>
        </pc:spChg>
        <pc:spChg chg="mod">
          <ac:chgData name="Liuchuyao Xu" userId="f38a3cf7e821ef0b" providerId="LiveId" clId="{BCFF7D6F-B234-4BB0-89F9-5081881F6A3D}" dt="2019-11-10T20:50:06.919" v="1312" actId="5793"/>
          <ac:spMkLst>
            <pc:docMk/>
            <pc:sldMk cId="1320088088" sldId="260"/>
            <ac:spMk id="3" creationId="{87B580D2-292C-4CCD-A52A-88AFBE86F412}"/>
          </ac:spMkLst>
        </pc:spChg>
        <pc:spChg chg="del">
          <ac:chgData name="Liuchuyao Xu" userId="f38a3cf7e821ef0b" providerId="LiveId" clId="{BCFF7D6F-B234-4BB0-89F9-5081881F6A3D}" dt="2019-11-10T20:38:54.766" v="751"/>
          <ac:spMkLst>
            <pc:docMk/>
            <pc:sldMk cId="1320088088" sldId="260"/>
            <ac:spMk id="4" creationId="{74AD28FF-8D6A-4020-8D79-3675BB149160}"/>
          </ac:spMkLst>
        </pc:spChg>
      </pc:sldChg>
      <pc:sldChg chg="modSp add">
        <pc:chgData name="Liuchuyao Xu" userId="f38a3cf7e821ef0b" providerId="LiveId" clId="{BCFF7D6F-B234-4BB0-89F9-5081881F6A3D}" dt="2019-11-19T00:54:11.284" v="5251" actId="27636"/>
        <pc:sldMkLst>
          <pc:docMk/>
          <pc:sldMk cId="4251501988" sldId="261"/>
        </pc:sldMkLst>
        <pc:spChg chg="mod">
          <ac:chgData name="Liuchuyao Xu" userId="f38a3cf7e821ef0b" providerId="LiveId" clId="{BCFF7D6F-B234-4BB0-89F9-5081881F6A3D}" dt="2019-11-15T01:46:47.264" v="2822" actId="20577"/>
          <ac:spMkLst>
            <pc:docMk/>
            <pc:sldMk cId="4251501988" sldId="261"/>
            <ac:spMk id="2" creationId="{F239A7AA-4FCE-4722-A5C6-405B51A4A8AF}"/>
          </ac:spMkLst>
        </pc:spChg>
        <pc:spChg chg="mod">
          <ac:chgData name="Liuchuyao Xu" userId="f38a3cf7e821ef0b" providerId="LiveId" clId="{BCFF7D6F-B234-4BB0-89F9-5081881F6A3D}" dt="2019-11-19T00:54:11.284" v="5251" actId="27636"/>
          <ac:spMkLst>
            <pc:docMk/>
            <pc:sldMk cId="4251501988" sldId="261"/>
            <ac:spMk id="3" creationId="{F05E61BD-DE2E-42FC-9DFA-41D4748F7C29}"/>
          </ac:spMkLst>
        </pc:spChg>
      </pc:sldChg>
      <pc:sldChg chg="addSp delSp modSp add del">
        <pc:chgData name="Liuchuyao Xu" userId="f38a3cf7e821ef0b" providerId="LiveId" clId="{BCFF7D6F-B234-4BB0-89F9-5081881F6A3D}" dt="2019-11-19T00:30:55.915" v="5161" actId="2696"/>
        <pc:sldMkLst>
          <pc:docMk/>
          <pc:sldMk cId="113839659" sldId="262"/>
        </pc:sldMkLst>
        <pc:spChg chg="mod">
          <ac:chgData name="Liuchuyao Xu" userId="f38a3cf7e821ef0b" providerId="LiveId" clId="{BCFF7D6F-B234-4BB0-89F9-5081881F6A3D}" dt="2019-11-15T02:02:44.314" v="3618" actId="20577"/>
          <ac:spMkLst>
            <pc:docMk/>
            <pc:sldMk cId="113839659" sldId="262"/>
            <ac:spMk id="2" creationId="{F3C8A950-94E2-40F0-A0FD-C9E550F0C4A8}"/>
          </ac:spMkLst>
        </pc:spChg>
        <pc:spChg chg="del mod">
          <ac:chgData name="Liuchuyao Xu" userId="f38a3cf7e821ef0b" providerId="LiveId" clId="{BCFF7D6F-B234-4BB0-89F9-5081881F6A3D}" dt="2019-11-19T00:30:52.053" v="5160" actId="478"/>
          <ac:spMkLst>
            <pc:docMk/>
            <pc:sldMk cId="113839659" sldId="262"/>
            <ac:spMk id="3" creationId="{BDF2D626-3D52-4FDF-A642-C7C0A875F46C}"/>
          </ac:spMkLst>
        </pc:spChg>
        <pc:spChg chg="mod">
          <ac:chgData name="Liuchuyao Xu" userId="f38a3cf7e821ef0b" providerId="LiveId" clId="{BCFF7D6F-B234-4BB0-89F9-5081881F6A3D}" dt="2019-11-19T00:30:17.020" v="5157" actId="13822"/>
          <ac:spMkLst>
            <pc:docMk/>
            <pc:sldMk cId="113839659" sldId="262"/>
            <ac:spMk id="7" creationId="{28EE4222-AD5B-4A82-B870-9EA1EE4782D7}"/>
          </ac:spMkLst>
        </pc:spChg>
        <pc:spChg chg="mod">
          <ac:chgData name="Liuchuyao Xu" userId="f38a3cf7e821ef0b" providerId="LiveId" clId="{BCFF7D6F-B234-4BB0-89F9-5081881F6A3D}" dt="2019-11-19T00:30:17.020" v="5157" actId="13822"/>
          <ac:spMkLst>
            <pc:docMk/>
            <pc:sldMk cId="113839659" sldId="262"/>
            <ac:spMk id="8" creationId="{467A85CE-1A7D-4310-8409-26C7369CD0BF}"/>
          </ac:spMkLst>
        </pc:spChg>
        <pc:spChg chg="mod">
          <ac:chgData name="Liuchuyao Xu" userId="f38a3cf7e821ef0b" providerId="LiveId" clId="{BCFF7D6F-B234-4BB0-89F9-5081881F6A3D}" dt="2019-11-19T00:30:17.020" v="5157" actId="13822"/>
          <ac:spMkLst>
            <pc:docMk/>
            <pc:sldMk cId="113839659" sldId="262"/>
            <ac:spMk id="10" creationId="{4761975C-27ED-4D86-9437-6F1A198D7E17}"/>
          </ac:spMkLst>
        </pc:spChg>
        <pc:spChg chg="mod">
          <ac:chgData name="Liuchuyao Xu" userId="f38a3cf7e821ef0b" providerId="LiveId" clId="{BCFF7D6F-B234-4BB0-89F9-5081881F6A3D}" dt="2019-11-19T00:30:17.020" v="5157" actId="13822"/>
          <ac:spMkLst>
            <pc:docMk/>
            <pc:sldMk cId="113839659" sldId="262"/>
            <ac:spMk id="11" creationId="{E6ACD7BC-81AA-4188-A7E8-987641112E67}"/>
          </ac:spMkLst>
        </pc:spChg>
        <pc:spChg chg="mod">
          <ac:chgData name="Liuchuyao Xu" userId="f38a3cf7e821ef0b" providerId="LiveId" clId="{BCFF7D6F-B234-4BB0-89F9-5081881F6A3D}" dt="2019-11-19T00:30:17.020" v="5157" actId="13822"/>
          <ac:spMkLst>
            <pc:docMk/>
            <pc:sldMk cId="113839659" sldId="262"/>
            <ac:spMk id="13" creationId="{2FAF2BAD-9C36-49A0-A49B-798F55BED985}"/>
          </ac:spMkLst>
        </pc:spChg>
        <pc:spChg chg="mod">
          <ac:chgData name="Liuchuyao Xu" userId="f38a3cf7e821ef0b" providerId="LiveId" clId="{BCFF7D6F-B234-4BB0-89F9-5081881F6A3D}" dt="2019-11-19T00:30:17.020" v="5157" actId="13822"/>
          <ac:spMkLst>
            <pc:docMk/>
            <pc:sldMk cId="113839659" sldId="262"/>
            <ac:spMk id="14" creationId="{493033CC-2D5A-49E0-A1F3-05D24408DFA9}"/>
          </ac:spMkLst>
        </pc:spChg>
        <pc:spChg chg="mod">
          <ac:chgData name="Liuchuyao Xu" userId="f38a3cf7e821ef0b" providerId="LiveId" clId="{BCFF7D6F-B234-4BB0-89F9-5081881F6A3D}" dt="2019-11-19T00:30:17.020" v="5157" actId="13822"/>
          <ac:spMkLst>
            <pc:docMk/>
            <pc:sldMk cId="113839659" sldId="262"/>
            <ac:spMk id="16" creationId="{50121020-D332-438C-AF4C-AA6B44B059E2}"/>
          </ac:spMkLst>
        </pc:spChg>
        <pc:spChg chg="mod">
          <ac:chgData name="Liuchuyao Xu" userId="f38a3cf7e821ef0b" providerId="LiveId" clId="{BCFF7D6F-B234-4BB0-89F9-5081881F6A3D}" dt="2019-11-19T00:30:17.020" v="5157" actId="13822"/>
          <ac:spMkLst>
            <pc:docMk/>
            <pc:sldMk cId="113839659" sldId="262"/>
            <ac:spMk id="17" creationId="{BED57D45-38A1-4D32-9665-1BE1DF8A519D}"/>
          </ac:spMkLst>
        </pc:spChg>
        <pc:spChg chg="mod">
          <ac:chgData name="Liuchuyao Xu" userId="f38a3cf7e821ef0b" providerId="LiveId" clId="{BCFF7D6F-B234-4BB0-89F9-5081881F6A3D}" dt="2019-11-19T00:30:17.020" v="5157" actId="13822"/>
          <ac:spMkLst>
            <pc:docMk/>
            <pc:sldMk cId="113839659" sldId="262"/>
            <ac:spMk id="19" creationId="{E46113DB-5CC0-46D0-B148-1182B06959D1}"/>
          </ac:spMkLst>
        </pc:spChg>
        <pc:spChg chg="mod">
          <ac:chgData name="Liuchuyao Xu" userId="f38a3cf7e821ef0b" providerId="LiveId" clId="{BCFF7D6F-B234-4BB0-89F9-5081881F6A3D}" dt="2019-11-19T00:30:17.020" v="5157" actId="13822"/>
          <ac:spMkLst>
            <pc:docMk/>
            <pc:sldMk cId="113839659" sldId="262"/>
            <ac:spMk id="20" creationId="{6B29DC47-8746-46A6-BDBE-742E9D14056D}"/>
          </ac:spMkLst>
        </pc:spChg>
        <pc:spChg chg="mod">
          <ac:chgData name="Liuchuyao Xu" userId="f38a3cf7e821ef0b" providerId="LiveId" clId="{BCFF7D6F-B234-4BB0-89F9-5081881F6A3D}" dt="2019-11-19T00:30:17.020" v="5157" actId="13822"/>
          <ac:spMkLst>
            <pc:docMk/>
            <pc:sldMk cId="113839659" sldId="262"/>
            <ac:spMk id="22" creationId="{9C90C59E-B224-4E2A-9818-6A191027B831}"/>
          </ac:spMkLst>
        </pc:spChg>
        <pc:spChg chg="mod">
          <ac:chgData name="Liuchuyao Xu" userId="f38a3cf7e821ef0b" providerId="LiveId" clId="{BCFF7D6F-B234-4BB0-89F9-5081881F6A3D}" dt="2019-11-19T00:30:17.020" v="5157" actId="13822"/>
          <ac:spMkLst>
            <pc:docMk/>
            <pc:sldMk cId="113839659" sldId="262"/>
            <ac:spMk id="23" creationId="{90E320C5-740B-4246-BE90-CE56CE2FE8A5}"/>
          </ac:spMkLst>
        </pc:spChg>
        <pc:spChg chg="mod">
          <ac:chgData name="Liuchuyao Xu" userId="f38a3cf7e821ef0b" providerId="LiveId" clId="{BCFF7D6F-B234-4BB0-89F9-5081881F6A3D}" dt="2019-11-19T00:30:17.020" v="5157" actId="13822"/>
          <ac:spMkLst>
            <pc:docMk/>
            <pc:sldMk cId="113839659" sldId="262"/>
            <ac:spMk id="25" creationId="{B9B51574-F8DE-4875-9EF1-A3749A614F08}"/>
          </ac:spMkLst>
        </pc:spChg>
        <pc:spChg chg="mod">
          <ac:chgData name="Liuchuyao Xu" userId="f38a3cf7e821ef0b" providerId="LiveId" clId="{BCFF7D6F-B234-4BB0-89F9-5081881F6A3D}" dt="2019-11-19T00:30:17.020" v="5157" actId="13822"/>
          <ac:spMkLst>
            <pc:docMk/>
            <pc:sldMk cId="113839659" sldId="262"/>
            <ac:spMk id="26" creationId="{E624976D-3DA6-43F5-8463-6872DC349ECF}"/>
          </ac:spMkLst>
        </pc:spChg>
        <pc:spChg chg="add del mod">
          <ac:chgData name="Liuchuyao Xu" userId="f38a3cf7e821ef0b" providerId="LiveId" clId="{BCFF7D6F-B234-4BB0-89F9-5081881F6A3D}" dt="2019-11-19T00:30:52.053" v="5160" actId="478"/>
          <ac:spMkLst>
            <pc:docMk/>
            <pc:sldMk cId="113839659" sldId="262"/>
            <ac:spMk id="27" creationId="{752AB435-177F-4EE8-B19F-51C772D17D50}"/>
          </ac:spMkLst>
        </pc:spChg>
        <pc:spChg chg="mod">
          <ac:chgData name="Liuchuyao Xu" userId="f38a3cf7e821ef0b" providerId="LiveId" clId="{BCFF7D6F-B234-4BB0-89F9-5081881F6A3D}" dt="2019-11-19T00:30:17.020" v="5157" actId="13822"/>
          <ac:spMkLst>
            <pc:docMk/>
            <pc:sldMk cId="113839659" sldId="262"/>
            <ac:spMk id="29" creationId="{3AFF6D7E-A301-4032-A7E1-B7288FE328C7}"/>
          </ac:spMkLst>
        </pc:spChg>
        <pc:spChg chg="mod">
          <ac:chgData name="Liuchuyao Xu" userId="f38a3cf7e821ef0b" providerId="LiveId" clId="{BCFF7D6F-B234-4BB0-89F9-5081881F6A3D}" dt="2019-11-19T00:30:17.020" v="5157" actId="13822"/>
          <ac:spMkLst>
            <pc:docMk/>
            <pc:sldMk cId="113839659" sldId="262"/>
            <ac:spMk id="30" creationId="{27F4734E-7683-4D21-A47D-57D51B79BCBB}"/>
          </ac:spMkLst>
        </pc:spChg>
        <pc:spChg chg="add del mod">
          <ac:chgData name="Liuchuyao Xu" userId="f38a3cf7e821ef0b" providerId="LiveId" clId="{BCFF7D6F-B234-4BB0-89F9-5081881F6A3D}" dt="2019-11-19T00:30:52.053" v="5160" actId="478"/>
          <ac:spMkLst>
            <pc:docMk/>
            <pc:sldMk cId="113839659" sldId="262"/>
            <ac:spMk id="31" creationId="{CB5A9069-CC9C-4069-AB1F-19DF483BB61D}"/>
          </ac:spMkLst>
        </pc:spChg>
        <pc:grpChg chg="add del">
          <ac:chgData name="Liuchuyao Xu" userId="f38a3cf7e821ef0b" providerId="LiveId" clId="{BCFF7D6F-B234-4BB0-89F9-5081881F6A3D}" dt="2019-11-19T00:30:52.053" v="5160" actId="478"/>
          <ac:grpSpMkLst>
            <pc:docMk/>
            <pc:sldMk cId="113839659" sldId="262"/>
            <ac:grpSpMk id="6" creationId="{B76EFEC7-D78B-411B-A64F-66BD5B9DA7ED}"/>
          </ac:grpSpMkLst>
        </pc:grpChg>
        <pc:grpChg chg="add del">
          <ac:chgData name="Liuchuyao Xu" userId="f38a3cf7e821ef0b" providerId="LiveId" clId="{BCFF7D6F-B234-4BB0-89F9-5081881F6A3D}" dt="2019-11-19T00:30:52.053" v="5160" actId="478"/>
          <ac:grpSpMkLst>
            <pc:docMk/>
            <pc:sldMk cId="113839659" sldId="262"/>
            <ac:grpSpMk id="9" creationId="{A9EAA524-9C51-4E41-82C6-A60268647F72}"/>
          </ac:grpSpMkLst>
        </pc:grpChg>
        <pc:grpChg chg="add del">
          <ac:chgData name="Liuchuyao Xu" userId="f38a3cf7e821ef0b" providerId="LiveId" clId="{BCFF7D6F-B234-4BB0-89F9-5081881F6A3D}" dt="2019-11-19T00:30:52.053" v="5160" actId="478"/>
          <ac:grpSpMkLst>
            <pc:docMk/>
            <pc:sldMk cId="113839659" sldId="262"/>
            <ac:grpSpMk id="12" creationId="{A3159B04-8412-4265-81AB-B389CBB5E860}"/>
          </ac:grpSpMkLst>
        </pc:grpChg>
        <pc:grpChg chg="add del mod">
          <ac:chgData name="Liuchuyao Xu" userId="f38a3cf7e821ef0b" providerId="LiveId" clId="{BCFF7D6F-B234-4BB0-89F9-5081881F6A3D}" dt="2019-11-19T00:30:52.053" v="5160" actId="478"/>
          <ac:grpSpMkLst>
            <pc:docMk/>
            <pc:sldMk cId="113839659" sldId="262"/>
            <ac:grpSpMk id="15" creationId="{A01E6734-D76D-4969-8418-5CFC678D0141}"/>
          </ac:grpSpMkLst>
        </pc:grpChg>
        <pc:grpChg chg="add del">
          <ac:chgData name="Liuchuyao Xu" userId="f38a3cf7e821ef0b" providerId="LiveId" clId="{BCFF7D6F-B234-4BB0-89F9-5081881F6A3D}" dt="2019-11-19T00:30:52.053" v="5160" actId="478"/>
          <ac:grpSpMkLst>
            <pc:docMk/>
            <pc:sldMk cId="113839659" sldId="262"/>
            <ac:grpSpMk id="18" creationId="{D6370250-AE27-4F0E-AD97-080EB6AAB150}"/>
          </ac:grpSpMkLst>
        </pc:grpChg>
        <pc:grpChg chg="add del">
          <ac:chgData name="Liuchuyao Xu" userId="f38a3cf7e821ef0b" providerId="LiveId" clId="{BCFF7D6F-B234-4BB0-89F9-5081881F6A3D}" dt="2019-11-19T00:30:52.053" v="5160" actId="478"/>
          <ac:grpSpMkLst>
            <pc:docMk/>
            <pc:sldMk cId="113839659" sldId="262"/>
            <ac:grpSpMk id="21" creationId="{19AD3261-8C33-4B63-87DC-C33B8E01835E}"/>
          </ac:grpSpMkLst>
        </pc:grpChg>
        <pc:grpChg chg="add del">
          <ac:chgData name="Liuchuyao Xu" userId="f38a3cf7e821ef0b" providerId="LiveId" clId="{BCFF7D6F-B234-4BB0-89F9-5081881F6A3D}" dt="2019-11-19T00:30:52.053" v="5160" actId="478"/>
          <ac:grpSpMkLst>
            <pc:docMk/>
            <pc:sldMk cId="113839659" sldId="262"/>
            <ac:grpSpMk id="24" creationId="{8B5C5F01-CCA4-46D6-B062-CEC3CC475171}"/>
          </ac:grpSpMkLst>
        </pc:grpChg>
        <pc:grpChg chg="add del">
          <ac:chgData name="Liuchuyao Xu" userId="f38a3cf7e821ef0b" providerId="LiveId" clId="{BCFF7D6F-B234-4BB0-89F9-5081881F6A3D}" dt="2019-11-19T00:30:52.053" v="5160" actId="478"/>
          <ac:grpSpMkLst>
            <pc:docMk/>
            <pc:sldMk cId="113839659" sldId="262"/>
            <ac:grpSpMk id="28" creationId="{05FAC5F1-9BB1-41DA-B80C-836F9902FFAE}"/>
          </ac:grpSpMkLst>
        </pc:grpChg>
        <pc:graphicFrameChg chg="add">
          <ac:chgData name="Liuchuyao Xu" userId="f38a3cf7e821ef0b" providerId="LiveId" clId="{BCFF7D6F-B234-4BB0-89F9-5081881F6A3D}" dt="2019-11-19T00:30:09.957" v="5155"/>
          <ac:graphicFrameMkLst>
            <pc:docMk/>
            <pc:sldMk cId="113839659" sldId="262"/>
            <ac:graphicFrameMk id="4" creationId="{54C6596F-617F-48F5-8186-C4F7FE522238}"/>
          </ac:graphicFrameMkLst>
        </pc:graphicFrameChg>
        <pc:graphicFrameChg chg="add del">
          <ac:chgData name="Liuchuyao Xu" userId="f38a3cf7e821ef0b" providerId="LiveId" clId="{BCFF7D6F-B234-4BB0-89F9-5081881F6A3D}" dt="2019-11-19T00:30:52.053" v="5160" actId="478"/>
          <ac:graphicFrameMkLst>
            <pc:docMk/>
            <pc:sldMk cId="113839659" sldId="262"/>
            <ac:graphicFrameMk id="5" creationId="{61D9A015-DA0F-4342-B253-4898F75CB5CA}"/>
          </ac:graphicFrameMkLst>
        </pc:graphicFrameChg>
      </pc:sldChg>
      <pc:sldChg chg="modSp add">
        <pc:chgData name="Liuchuyao Xu" userId="f38a3cf7e821ef0b" providerId="LiveId" clId="{BCFF7D6F-B234-4BB0-89F9-5081881F6A3D}" dt="2019-11-19T00:54:18.498" v="5252" actId="255"/>
        <pc:sldMkLst>
          <pc:docMk/>
          <pc:sldMk cId="907779783" sldId="263"/>
        </pc:sldMkLst>
        <pc:spChg chg="mod">
          <ac:chgData name="Liuchuyao Xu" userId="f38a3cf7e821ef0b" providerId="LiveId" clId="{BCFF7D6F-B234-4BB0-89F9-5081881F6A3D}" dt="2019-11-15T02:01:59.500" v="3597" actId="20577"/>
          <ac:spMkLst>
            <pc:docMk/>
            <pc:sldMk cId="907779783" sldId="263"/>
            <ac:spMk id="2" creationId="{BF92FF83-A2B3-4EF0-8383-2B1BF682A4FD}"/>
          </ac:spMkLst>
        </pc:spChg>
        <pc:spChg chg="mod">
          <ac:chgData name="Liuchuyao Xu" userId="f38a3cf7e821ef0b" providerId="LiveId" clId="{BCFF7D6F-B234-4BB0-89F9-5081881F6A3D}" dt="2019-11-19T00:54:18.498" v="5252" actId="255"/>
          <ac:spMkLst>
            <pc:docMk/>
            <pc:sldMk cId="907779783" sldId="263"/>
            <ac:spMk id="3" creationId="{164479EF-3341-4B89-AE26-E6EFEB4F7946}"/>
          </ac:spMkLst>
        </pc:spChg>
      </pc:sldChg>
      <pc:sldChg chg="addSp delSp modSp add">
        <pc:chgData name="Liuchuyao Xu" userId="f38a3cf7e821ef0b" providerId="LiveId" clId="{BCFF7D6F-B234-4BB0-89F9-5081881F6A3D}" dt="2019-11-19T00:27:27.665" v="5152" actId="12788"/>
        <pc:sldMkLst>
          <pc:docMk/>
          <pc:sldMk cId="342202315" sldId="264"/>
        </pc:sldMkLst>
        <pc:spChg chg="mod">
          <ac:chgData name="Liuchuyao Xu" userId="f38a3cf7e821ef0b" providerId="LiveId" clId="{BCFF7D6F-B234-4BB0-89F9-5081881F6A3D}" dt="2019-11-15T02:23:24.738" v="4254" actId="120"/>
          <ac:spMkLst>
            <pc:docMk/>
            <pc:sldMk cId="342202315" sldId="264"/>
            <ac:spMk id="2" creationId="{ADF1CA83-45C6-4AF9-B286-6137893515FE}"/>
          </ac:spMkLst>
        </pc:spChg>
        <pc:spChg chg="del">
          <ac:chgData name="Liuchuyao Xu" userId="f38a3cf7e821ef0b" providerId="LiveId" clId="{BCFF7D6F-B234-4BB0-89F9-5081881F6A3D}" dt="2019-11-15T02:25:42.959" v="4255" actId="931"/>
          <ac:spMkLst>
            <pc:docMk/>
            <pc:sldMk cId="342202315" sldId="264"/>
            <ac:spMk id="3" creationId="{BEECCEFE-FE1F-4A8F-8E21-8873F23FC223}"/>
          </ac:spMkLst>
        </pc:spChg>
        <pc:spChg chg="add del mod">
          <ac:chgData name="Liuchuyao Xu" userId="f38a3cf7e821ef0b" providerId="LiveId" clId="{BCFF7D6F-B234-4BB0-89F9-5081881F6A3D}" dt="2019-11-19T00:25:15.593" v="5140" actId="931"/>
          <ac:spMkLst>
            <pc:docMk/>
            <pc:sldMk cId="342202315" sldId="264"/>
            <ac:spMk id="4" creationId="{2DA86CC0-01E4-46D2-A804-27764643BDFD}"/>
          </ac:spMkLst>
        </pc:spChg>
        <pc:spChg chg="add del mod">
          <ac:chgData name="Liuchuyao Xu" userId="f38a3cf7e821ef0b" providerId="LiveId" clId="{BCFF7D6F-B234-4BB0-89F9-5081881F6A3D}" dt="2019-11-19T00:27:06.354" v="5147" actId="931"/>
          <ac:spMkLst>
            <pc:docMk/>
            <pc:sldMk cId="342202315" sldId="264"/>
            <ac:spMk id="9" creationId="{E2ECDC06-01A1-4B69-8B42-AC2C239455BA}"/>
          </ac:spMkLst>
        </pc:spChg>
        <pc:picChg chg="add del mod">
          <ac:chgData name="Liuchuyao Xu" userId="f38a3cf7e821ef0b" providerId="LiveId" clId="{BCFF7D6F-B234-4BB0-89F9-5081881F6A3D}" dt="2019-11-19T00:25:08.105" v="5139" actId="478"/>
          <ac:picMkLst>
            <pc:docMk/>
            <pc:sldMk cId="342202315" sldId="264"/>
            <ac:picMk id="5" creationId="{AD97A9BF-4C3C-488E-8640-C79F396F93A5}"/>
          </ac:picMkLst>
        </pc:picChg>
        <pc:picChg chg="add del mod">
          <ac:chgData name="Liuchuyao Xu" userId="f38a3cf7e821ef0b" providerId="LiveId" clId="{BCFF7D6F-B234-4BB0-89F9-5081881F6A3D}" dt="2019-11-19T00:27:00.708" v="5146" actId="478"/>
          <ac:picMkLst>
            <pc:docMk/>
            <pc:sldMk cId="342202315" sldId="264"/>
            <ac:picMk id="7" creationId="{BDED83EB-6F11-46EE-B445-853EF0FA7922}"/>
          </ac:picMkLst>
        </pc:picChg>
        <pc:picChg chg="add mod">
          <ac:chgData name="Liuchuyao Xu" userId="f38a3cf7e821ef0b" providerId="LiveId" clId="{BCFF7D6F-B234-4BB0-89F9-5081881F6A3D}" dt="2019-11-19T00:27:27.665" v="5152" actId="12788"/>
          <ac:picMkLst>
            <pc:docMk/>
            <pc:sldMk cId="342202315" sldId="264"/>
            <ac:picMk id="11" creationId="{365D9495-1CE2-4D06-991D-B17373C6A1AE}"/>
          </ac:picMkLst>
        </pc:picChg>
      </pc:sldChg>
      <pc:sldChg chg="addSp delSp modSp add mod">
        <pc:chgData name="Liuchuyao Xu" userId="f38a3cf7e821ef0b" providerId="LiveId" clId="{BCFF7D6F-B234-4BB0-89F9-5081881F6A3D}" dt="2019-11-19T00:54:30.317" v="5253" actId="255"/>
        <pc:sldMkLst>
          <pc:docMk/>
          <pc:sldMk cId="123446897" sldId="265"/>
        </pc:sldMkLst>
        <pc:spChg chg="del mod">
          <ac:chgData name="Liuchuyao Xu" userId="f38a3cf7e821ef0b" providerId="LiveId" clId="{BCFF7D6F-B234-4BB0-89F9-5081881F6A3D}" dt="2019-11-19T00:31:13.049" v="5165" actId="1957"/>
          <ac:spMkLst>
            <pc:docMk/>
            <pc:sldMk cId="123446897" sldId="265"/>
            <ac:spMk id="3" creationId="{BDF2D626-3D52-4FDF-A642-C7C0A875F46C}"/>
          </ac:spMkLst>
        </pc:spChg>
        <pc:graphicFrameChg chg="add mod">
          <ac:chgData name="Liuchuyao Xu" userId="f38a3cf7e821ef0b" providerId="LiveId" clId="{BCFF7D6F-B234-4BB0-89F9-5081881F6A3D}" dt="2019-11-19T00:54:30.317" v="5253" actId="255"/>
          <ac:graphicFrameMkLst>
            <pc:docMk/>
            <pc:sldMk cId="123446897" sldId="265"/>
            <ac:graphicFrameMk id="6" creationId="{4DE19DC6-FA58-4D68-AC15-CEF2E1D8155A}"/>
          </ac:graphicFrameMkLst>
        </pc:graphicFrameChg>
      </pc:sldChg>
      <pc:sldChg chg="modSp add del">
        <pc:chgData name="Liuchuyao Xu" userId="f38a3cf7e821ef0b" providerId="LiveId" clId="{BCFF7D6F-B234-4BB0-89F9-5081881F6A3D}" dt="2019-11-19T00:22:22.217" v="5138" actId="2696"/>
        <pc:sldMkLst>
          <pc:docMk/>
          <pc:sldMk cId="1875092150" sldId="265"/>
        </pc:sldMkLst>
        <pc:spChg chg="mod">
          <ac:chgData name="Liuchuyao Xu" userId="f38a3cf7e821ef0b" providerId="LiveId" clId="{BCFF7D6F-B234-4BB0-89F9-5081881F6A3D}" dt="2019-11-18T11:24:59.687" v="4960" actId="20577"/>
          <ac:spMkLst>
            <pc:docMk/>
            <pc:sldMk cId="1875092150" sldId="265"/>
            <ac:spMk id="3" creationId="{FDB0D914-EF25-4E02-A145-21F87D469AB6}"/>
          </ac:spMkLst>
        </pc:spChg>
      </pc:sldChg>
      <pc:sldChg chg="add del">
        <pc:chgData name="Liuchuyao Xu" userId="f38a3cf7e821ef0b" providerId="LiveId" clId="{BCFF7D6F-B234-4BB0-89F9-5081881F6A3D}" dt="2019-11-19T00:52:28.919" v="5247" actId="2696"/>
        <pc:sldMkLst>
          <pc:docMk/>
          <pc:sldMk cId="690608430" sldId="266"/>
        </pc:sldMkLst>
      </pc:sldChg>
      <pc:sldMasterChg chg="add del addSldLayout delSldLayout">
        <pc:chgData name="Liuchuyao Xu" userId="f38a3cf7e821ef0b" providerId="LiveId" clId="{BCFF7D6F-B234-4BB0-89F9-5081881F6A3D}" dt="2019-11-10T20:16:26.847" v="86" actId="26606"/>
        <pc:sldMasterMkLst>
          <pc:docMk/>
          <pc:sldMasterMk cId="4014353538" sldId="2147483677"/>
        </pc:sldMasterMkLst>
        <pc:sldLayoutChg chg="add del">
          <pc:chgData name="Liuchuyao Xu" userId="f38a3cf7e821ef0b" providerId="LiveId" clId="{BCFF7D6F-B234-4BB0-89F9-5081881F6A3D}" dt="2019-11-10T20:16:26.847" v="86" actId="26606"/>
          <pc:sldLayoutMkLst>
            <pc:docMk/>
            <pc:sldMasterMk cId="4014353538" sldId="2147483677"/>
            <pc:sldLayoutMk cId="4212743156" sldId="2147483678"/>
          </pc:sldLayoutMkLst>
        </pc:sldLayoutChg>
        <pc:sldLayoutChg chg="add del">
          <pc:chgData name="Liuchuyao Xu" userId="f38a3cf7e821ef0b" providerId="LiveId" clId="{BCFF7D6F-B234-4BB0-89F9-5081881F6A3D}" dt="2019-11-10T20:16:26.847" v="86" actId="26606"/>
          <pc:sldLayoutMkLst>
            <pc:docMk/>
            <pc:sldMasterMk cId="4014353538" sldId="2147483677"/>
            <pc:sldLayoutMk cId="2140180239" sldId="2147483679"/>
          </pc:sldLayoutMkLst>
        </pc:sldLayoutChg>
        <pc:sldLayoutChg chg="add del">
          <pc:chgData name="Liuchuyao Xu" userId="f38a3cf7e821ef0b" providerId="LiveId" clId="{BCFF7D6F-B234-4BB0-89F9-5081881F6A3D}" dt="2019-11-10T20:16:26.847" v="86" actId="26606"/>
          <pc:sldLayoutMkLst>
            <pc:docMk/>
            <pc:sldMasterMk cId="4014353538" sldId="2147483677"/>
            <pc:sldLayoutMk cId="513746144" sldId="2147483680"/>
          </pc:sldLayoutMkLst>
        </pc:sldLayoutChg>
        <pc:sldLayoutChg chg="add del">
          <pc:chgData name="Liuchuyao Xu" userId="f38a3cf7e821ef0b" providerId="LiveId" clId="{BCFF7D6F-B234-4BB0-89F9-5081881F6A3D}" dt="2019-11-10T20:16:26.847" v="86" actId="26606"/>
          <pc:sldLayoutMkLst>
            <pc:docMk/>
            <pc:sldMasterMk cId="4014353538" sldId="2147483677"/>
            <pc:sldLayoutMk cId="251991484" sldId="2147483681"/>
          </pc:sldLayoutMkLst>
        </pc:sldLayoutChg>
        <pc:sldLayoutChg chg="add del">
          <pc:chgData name="Liuchuyao Xu" userId="f38a3cf7e821ef0b" providerId="LiveId" clId="{BCFF7D6F-B234-4BB0-89F9-5081881F6A3D}" dt="2019-11-10T20:16:26.847" v="86" actId="26606"/>
          <pc:sldLayoutMkLst>
            <pc:docMk/>
            <pc:sldMasterMk cId="4014353538" sldId="2147483677"/>
            <pc:sldLayoutMk cId="2784642318" sldId="2147483682"/>
          </pc:sldLayoutMkLst>
        </pc:sldLayoutChg>
        <pc:sldLayoutChg chg="add del">
          <pc:chgData name="Liuchuyao Xu" userId="f38a3cf7e821ef0b" providerId="LiveId" clId="{BCFF7D6F-B234-4BB0-89F9-5081881F6A3D}" dt="2019-11-10T20:16:26.847" v="86" actId="26606"/>
          <pc:sldLayoutMkLst>
            <pc:docMk/>
            <pc:sldMasterMk cId="4014353538" sldId="2147483677"/>
            <pc:sldLayoutMk cId="3433124234" sldId="2147483683"/>
          </pc:sldLayoutMkLst>
        </pc:sldLayoutChg>
        <pc:sldLayoutChg chg="add del">
          <pc:chgData name="Liuchuyao Xu" userId="f38a3cf7e821ef0b" providerId="LiveId" clId="{BCFF7D6F-B234-4BB0-89F9-5081881F6A3D}" dt="2019-11-10T20:16:26.847" v="86" actId="26606"/>
          <pc:sldLayoutMkLst>
            <pc:docMk/>
            <pc:sldMasterMk cId="4014353538" sldId="2147483677"/>
            <pc:sldLayoutMk cId="544635348" sldId="2147483684"/>
          </pc:sldLayoutMkLst>
        </pc:sldLayoutChg>
        <pc:sldLayoutChg chg="add del">
          <pc:chgData name="Liuchuyao Xu" userId="f38a3cf7e821ef0b" providerId="LiveId" clId="{BCFF7D6F-B234-4BB0-89F9-5081881F6A3D}" dt="2019-11-10T20:16:26.847" v="86" actId="26606"/>
          <pc:sldLayoutMkLst>
            <pc:docMk/>
            <pc:sldMasterMk cId="4014353538" sldId="2147483677"/>
            <pc:sldLayoutMk cId="3005057097" sldId="2147483685"/>
          </pc:sldLayoutMkLst>
        </pc:sldLayoutChg>
        <pc:sldLayoutChg chg="add del">
          <pc:chgData name="Liuchuyao Xu" userId="f38a3cf7e821ef0b" providerId="LiveId" clId="{BCFF7D6F-B234-4BB0-89F9-5081881F6A3D}" dt="2019-11-10T20:16:26.847" v="86" actId="26606"/>
          <pc:sldLayoutMkLst>
            <pc:docMk/>
            <pc:sldMasterMk cId="4014353538" sldId="2147483677"/>
            <pc:sldLayoutMk cId="3334913873" sldId="2147483686"/>
          </pc:sldLayoutMkLst>
        </pc:sldLayoutChg>
        <pc:sldLayoutChg chg="add del">
          <pc:chgData name="Liuchuyao Xu" userId="f38a3cf7e821ef0b" providerId="LiveId" clId="{BCFF7D6F-B234-4BB0-89F9-5081881F6A3D}" dt="2019-11-10T20:16:26.847" v="86" actId="26606"/>
          <pc:sldLayoutMkLst>
            <pc:docMk/>
            <pc:sldMasterMk cId="4014353538" sldId="2147483677"/>
            <pc:sldLayoutMk cId="177792044" sldId="2147483687"/>
          </pc:sldLayoutMkLst>
        </pc:sldLayoutChg>
        <pc:sldLayoutChg chg="add del">
          <pc:chgData name="Liuchuyao Xu" userId="f38a3cf7e821ef0b" providerId="LiveId" clId="{BCFF7D6F-B234-4BB0-89F9-5081881F6A3D}" dt="2019-11-10T20:16:26.847" v="86" actId="26606"/>
          <pc:sldLayoutMkLst>
            <pc:docMk/>
            <pc:sldMasterMk cId="4014353538" sldId="2147483677"/>
            <pc:sldLayoutMk cId="3864804124" sldId="2147483688"/>
          </pc:sldLayoutMkLst>
        </pc:sldLayoutChg>
        <pc:sldLayoutChg chg="add del">
          <pc:chgData name="Liuchuyao Xu" userId="f38a3cf7e821ef0b" providerId="LiveId" clId="{BCFF7D6F-B234-4BB0-89F9-5081881F6A3D}" dt="2019-11-10T20:16:26.847" v="86" actId="26606"/>
          <pc:sldLayoutMkLst>
            <pc:docMk/>
            <pc:sldMasterMk cId="4014353538" sldId="2147483677"/>
            <pc:sldLayoutMk cId="1540819455" sldId="2147483689"/>
          </pc:sldLayoutMkLst>
        </pc:sldLayoutChg>
        <pc:sldLayoutChg chg="add del">
          <pc:chgData name="Liuchuyao Xu" userId="f38a3cf7e821ef0b" providerId="LiveId" clId="{BCFF7D6F-B234-4BB0-89F9-5081881F6A3D}" dt="2019-11-10T20:16:26.847" v="86" actId="26606"/>
          <pc:sldLayoutMkLst>
            <pc:docMk/>
            <pc:sldMasterMk cId="4014353538" sldId="2147483677"/>
            <pc:sldLayoutMk cId="639158111" sldId="2147483690"/>
          </pc:sldLayoutMkLst>
        </pc:sldLayoutChg>
        <pc:sldLayoutChg chg="add del">
          <pc:chgData name="Liuchuyao Xu" userId="f38a3cf7e821ef0b" providerId="LiveId" clId="{BCFF7D6F-B234-4BB0-89F9-5081881F6A3D}" dt="2019-11-10T20:16:26.847" v="86" actId="26606"/>
          <pc:sldLayoutMkLst>
            <pc:docMk/>
            <pc:sldMasterMk cId="4014353538" sldId="2147483677"/>
            <pc:sldLayoutMk cId="2248801179" sldId="2147483691"/>
          </pc:sldLayoutMkLst>
        </pc:sldLayoutChg>
        <pc:sldLayoutChg chg="add del">
          <pc:chgData name="Liuchuyao Xu" userId="f38a3cf7e821ef0b" providerId="LiveId" clId="{BCFF7D6F-B234-4BB0-89F9-5081881F6A3D}" dt="2019-11-10T20:16:26.847" v="86" actId="26606"/>
          <pc:sldLayoutMkLst>
            <pc:docMk/>
            <pc:sldMasterMk cId="4014353538" sldId="2147483677"/>
            <pc:sldLayoutMk cId="3253980034" sldId="2147483692"/>
          </pc:sldLayoutMkLst>
        </pc:sldLayoutChg>
        <pc:sldLayoutChg chg="add del">
          <pc:chgData name="Liuchuyao Xu" userId="f38a3cf7e821ef0b" providerId="LiveId" clId="{BCFF7D6F-B234-4BB0-89F9-5081881F6A3D}" dt="2019-11-10T20:16:26.847" v="86" actId="26606"/>
          <pc:sldLayoutMkLst>
            <pc:docMk/>
            <pc:sldMasterMk cId="4014353538" sldId="2147483677"/>
            <pc:sldLayoutMk cId="1715684327" sldId="2147483693"/>
          </pc:sldLayoutMkLst>
        </pc:sldLayoutChg>
        <pc:sldLayoutChg chg="add del">
          <pc:chgData name="Liuchuyao Xu" userId="f38a3cf7e821ef0b" providerId="LiveId" clId="{BCFF7D6F-B234-4BB0-89F9-5081881F6A3D}" dt="2019-11-10T20:16:26.847" v="86" actId="26606"/>
          <pc:sldLayoutMkLst>
            <pc:docMk/>
            <pc:sldMasterMk cId="4014353538" sldId="2147483677"/>
            <pc:sldLayoutMk cId="1517664443" sldId="2147483694"/>
          </pc:sldLayoutMkLst>
        </pc:sldLayoutChg>
      </pc:sldMasterChg>
      <pc:sldMasterChg chg="add del replId addSldLayout delSldLayout">
        <pc:chgData name="Liuchuyao Xu" userId="f38a3cf7e821ef0b" providerId="LiveId" clId="{BCFF7D6F-B234-4BB0-89F9-5081881F6A3D}" dt="2019-11-10T20:16:23.002" v="80" actId="26606"/>
        <pc:sldMasterMkLst>
          <pc:docMk/>
          <pc:sldMasterMk cId="3306012235" sldId="2147483695"/>
        </pc:sldMasterMkLst>
        <pc:sldLayoutChg chg="add del replId">
          <pc:chgData name="Liuchuyao Xu" userId="f38a3cf7e821ef0b" providerId="LiveId" clId="{BCFF7D6F-B234-4BB0-89F9-5081881F6A3D}" dt="2019-11-10T20:16:23.002" v="80" actId="26606"/>
          <pc:sldLayoutMkLst>
            <pc:docMk/>
            <pc:sldMasterMk cId="3306012235" sldId="2147483695"/>
            <pc:sldLayoutMk cId="4231152110" sldId="2147483696"/>
          </pc:sldLayoutMkLst>
        </pc:sldLayoutChg>
        <pc:sldLayoutChg chg="add del replId">
          <pc:chgData name="Liuchuyao Xu" userId="f38a3cf7e821ef0b" providerId="LiveId" clId="{BCFF7D6F-B234-4BB0-89F9-5081881F6A3D}" dt="2019-11-10T20:16:23.002" v="80" actId="26606"/>
          <pc:sldLayoutMkLst>
            <pc:docMk/>
            <pc:sldMasterMk cId="3306012235" sldId="2147483695"/>
            <pc:sldLayoutMk cId="214316730" sldId="2147483697"/>
          </pc:sldLayoutMkLst>
        </pc:sldLayoutChg>
        <pc:sldLayoutChg chg="add del replId">
          <pc:chgData name="Liuchuyao Xu" userId="f38a3cf7e821ef0b" providerId="LiveId" clId="{BCFF7D6F-B234-4BB0-89F9-5081881F6A3D}" dt="2019-11-10T20:16:23.002" v="80" actId="26606"/>
          <pc:sldLayoutMkLst>
            <pc:docMk/>
            <pc:sldMasterMk cId="3306012235" sldId="2147483695"/>
            <pc:sldLayoutMk cId="1207106987" sldId="2147483698"/>
          </pc:sldLayoutMkLst>
        </pc:sldLayoutChg>
        <pc:sldLayoutChg chg="add del replId">
          <pc:chgData name="Liuchuyao Xu" userId="f38a3cf7e821ef0b" providerId="LiveId" clId="{BCFF7D6F-B234-4BB0-89F9-5081881F6A3D}" dt="2019-11-10T20:16:23.002" v="80" actId="26606"/>
          <pc:sldLayoutMkLst>
            <pc:docMk/>
            <pc:sldMasterMk cId="3306012235" sldId="2147483695"/>
            <pc:sldLayoutMk cId="1419146980" sldId="2147483699"/>
          </pc:sldLayoutMkLst>
        </pc:sldLayoutChg>
        <pc:sldLayoutChg chg="add del replId">
          <pc:chgData name="Liuchuyao Xu" userId="f38a3cf7e821ef0b" providerId="LiveId" clId="{BCFF7D6F-B234-4BB0-89F9-5081881F6A3D}" dt="2019-11-10T20:16:23.002" v="80" actId="26606"/>
          <pc:sldLayoutMkLst>
            <pc:docMk/>
            <pc:sldMasterMk cId="3306012235" sldId="2147483695"/>
            <pc:sldLayoutMk cId="3360359948" sldId="2147483700"/>
          </pc:sldLayoutMkLst>
        </pc:sldLayoutChg>
        <pc:sldLayoutChg chg="add del replId">
          <pc:chgData name="Liuchuyao Xu" userId="f38a3cf7e821ef0b" providerId="LiveId" clId="{BCFF7D6F-B234-4BB0-89F9-5081881F6A3D}" dt="2019-11-10T20:16:23.002" v="80" actId="26606"/>
          <pc:sldLayoutMkLst>
            <pc:docMk/>
            <pc:sldMasterMk cId="3306012235" sldId="2147483695"/>
            <pc:sldLayoutMk cId="3236274366" sldId="2147483701"/>
          </pc:sldLayoutMkLst>
        </pc:sldLayoutChg>
        <pc:sldLayoutChg chg="add del replId">
          <pc:chgData name="Liuchuyao Xu" userId="f38a3cf7e821ef0b" providerId="LiveId" clId="{BCFF7D6F-B234-4BB0-89F9-5081881F6A3D}" dt="2019-11-10T20:16:23.002" v="80" actId="26606"/>
          <pc:sldLayoutMkLst>
            <pc:docMk/>
            <pc:sldMasterMk cId="3306012235" sldId="2147483695"/>
            <pc:sldLayoutMk cId="1599658277" sldId="2147483702"/>
          </pc:sldLayoutMkLst>
        </pc:sldLayoutChg>
        <pc:sldLayoutChg chg="add del replId">
          <pc:chgData name="Liuchuyao Xu" userId="f38a3cf7e821ef0b" providerId="LiveId" clId="{BCFF7D6F-B234-4BB0-89F9-5081881F6A3D}" dt="2019-11-10T20:16:23.002" v="80" actId="26606"/>
          <pc:sldLayoutMkLst>
            <pc:docMk/>
            <pc:sldMasterMk cId="3306012235" sldId="2147483695"/>
            <pc:sldLayoutMk cId="1335282578" sldId="2147483703"/>
          </pc:sldLayoutMkLst>
        </pc:sldLayoutChg>
        <pc:sldLayoutChg chg="add del replId">
          <pc:chgData name="Liuchuyao Xu" userId="f38a3cf7e821ef0b" providerId="LiveId" clId="{BCFF7D6F-B234-4BB0-89F9-5081881F6A3D}" dt="2019-11-10T20:16:23.002" v="80" actId="26606"/>
          <pc:sldLayoutMkLst>
            <pc:docMk/>
            <pc:sldMasterMk cId="3306012235" sldId="2147483695"/>
            <pc:sldLayoutMk cId="2765854643" sldId="2147483704"/>
          </pc:sldLayoutMkLst>
        </pc:sldLayoutChg>
        <pc:sldLayoutChg chg="add del replId">
          <pc:chgData name="Liuchuyao Xu" userId="f38a3cf7e821ef0b" providerId="LiveId" clId="{BCFF7D6F-B234-4BB0-89F9-5081881F6A3D}" dt="2019-11-10T20:16:23.002" v="80" actId="26606"/>
          <pc:sldLayoutMkLst>
            <pc:docMk/>
            <pc:sldMasterMk cId="3306012235" sldId="2147483695"/>
            <pc:sldLayoutMk cId="2029697766" sldId="2147483705"/>
          </pc:sldLayoutMkLst>
        </pc:sldLayoutChg>
        <pc:sldLayoutChg chg="add del replId">
          <pc:chgData name="Liuchuyao Xu" userId="f38a3cf7e821ef0b" providerId="LiveId" clId="{BCFF7D6F-B234-4BB0-89F9-5081881F6A3D}" dt="2019-11-10T20:16:23.002" v="80" actId="26606"/>
          <pc:sldLayoutMkLst>
            <pc:docMk/>
            <pc:sldMasterMk cId="3306012235" sldId="2147483695"/>
            <pc:sldLayoutMk cId="2159660954" sldId="2147483706"/>
          </pc:sldLayoutMkLst>
        </pc:sldLayoutChg>
      </pc:sldMasterChg>
      <pc:sldMasterChg chg="add del addSldLayout delSldLayout">
        <pc:chgData name="Liuchuyao Xu" userId="f38a3cf7e821ef0b" providerId="LiveId" clId="{BCFF7D6F-B234-4BB0-89F9-5081881F6A3D}" dt="2019-11-10T20:16:25.424" v="83" actId="26606"/>
        <pc:sldMasterMkLst>
          <pc:docMk/>
          <pc:sldMasterMk cId="284238000" sldId="2147483702"/>
        </pc:sldMasterMkLst>
        <pc:sldLayoutChg chg="add del">
          <pc:chgData name="Liuchuyao Xu" userId="f38a3cf7e821ef0b" providerId="LiveId" clId="{BCFF7D6F-B234-4BB0-89F9-5081881F6A3D}" dt="2019-11-10T20:16:25.424" v="83" actId="26606"/>
          <pc:sldLayoutMkLst>
            <pc:docMk/>
            <pc:sldMasterMk cId="284238000" sldId="2147483702"/>
            <pc:sldLayoutMk cId="2056829492" sldId="2147483695"/>
          </pc:sldLayoutMkLst>
        </pc:sldLayoutChg>
        <pc:sldLayoutChg chg="add del">
          <pc:chgData name="Liuchuyao Xu" userId="f38a3cf7e821ef0b" providerId="LiveId" clId="{BCFF7D6F-B234-4BB0-89F9-5081881F6A3D}" dt="2019-11-10T20:16:25.424" v="83" actId="26606"/>
          <pc:sldLayoutMkLst>
            <pc:docMk/>
            <pc:sldMasterMk cId="284238000" sldId="2147483702"/>
            <pc:sldLayoutMk cId="87308013" sldId="2147483696"/>
          </pc:sldLayoutMkLst>
        </pc:sldLayoutChg>
        <pc:sldLayoutChg chg="add del">
          <pc:chgData name="Liuchuyao Xu" userId="f38a3cf7e821ef0b" providerId="LiveId" clId="{BCFF7D6F-B234-4BB0-89F9-5081881F6A3D}" dt="2019-11-10T20:16:25.424" v="83" actId="26606"/>
          <pc:sldLayoutMkLst>
            <pc:docMk/>
            <pc:sldMasterMk cId="284238000" sldId="2147483702"/>
            <pc:sldLayoutMk cId="3937983924" sldId="2147483697"/>
          </pc:sldLayoutMkLst>
        </pc:sldLayoutChg>
        <pc:sldLayoutChg chg="add del">
          <pc:chgData name="Liuchuyao Xu" userId="f38a3cf7e821ef0b" providerId="LiveId" clId="{BCFF7D6F-B234-4BB0-89F9-5081881F6A3D}" dt="2019-11-10T20:16:25.424" v="83" actId="26606"/>
          <pc:sldLayoutMkLst>
            <pc:docMk/>
            <pc:sldMasterMk cId="284238000" sldId="2147483702"/>
            <pc:sldLayoutMk cId="4119073381" sldId="2147483698"/>
          </pc:sldLayoutMkLst>
        </pc:sldLayoutChg>
        <pc:sldLayoutChg chg="add del">
          <pc:chgData name="Liuchuyao Xu" userId="f38a3cf7e821ef0b" providerId="LiveId" clId="{BCFF7D6F-B234-4BB0-89F9-5081881F6A3D}" dt="2019-11-10T20:16:25.424" v="83" actId="26606"/>
          <pc:sldLayoutMkLst>
            <pc:docMk/>
            <pc:sldMasterMk cId="284238000" sldId="2147483702"/>
            <pc:sldLayoutMk cId="348585665" sldId="2147483699"/>
          </pc:sldLayoutMkLst>
        </pc:sldLayoutChg>
        <pc:sldLayoutChg chg="add del">
          <pc:chgData name="Liuchuyao Xu" userId="f38a3cf7e821ef0b" providerId="LiveId" clId="{BCFF7D6F-B234-4BB0-89F9-5081881F6A3D}" dt="2019-11-10T20:16:25.424" v="83" actId="26606"/>
          <pc:sldLayoutMkLst>
            <pc:docMk/>
            <pc:sldMasterMk cId="284238000" sldId="2147483702"/>
            <pc:sldLayoutMk cId="3702197212" sldId="2147483700"/>
          </pc:sldLayoutMkLst>
        </pc:sldLayoutChg>
        <pc:sldLayoutChg chg="add del">
          <pc:chgData name="Liuchuyao Xu" userId="f38a3cf7e821ef0b" providerId="LiveId" clId="{BCFF7D6F-B234-4BB0-89F9-5081881F6A3D}" dt="2019-11-10T20:16:25.424" v="83" actId="26606"/>
          <pc:sldLayoutMkLst>
            <pc:docMk/>
            <pc:sldMasterMk cId="284238000" sldId="2147483702"/>
            <pc:sldLayoutMk cId="2409628078" sldId="2147483701"/>
          </pc:sldLayoutMkLst>
        </pc:sldLayoutChg>
        <pc:sldLayoutChg chg="add del replId">
          <pc:chgData name="Liuchuyao Xu" userId="f38a3cf7e821ef0b" providerId="LiveId" clId="{BCFF7D6F-B234-4BB0-89F9-5081881F6A3D}" dt="2019-11-10T20:16:25.424" v="83" actId="26606"/>
          <pc:sldLayoutMkLst>
            <pc:docMk/>
            <pc:sldMasterMk cId="284238000" sldId="2147483702"/>
            <pc:sldLayoutMk cId="199126242" sldId="2147483703"/>
          </pc:sldLayoutMkLst>
        </pc:sldLayoutChg>
        <pc:sldLayoutChg chg="add del replId">
          <pc:chgData name="Liuchuyao Xu" userId="f38a3cf7e821ef0b" providerId="LiveId" clId="{BCFF7D6F-B234-4BB0-89F9-5081881F6A3D}" dt="2019-11-10T20:16:25.424" v="83" actId="26606"/>
          <pc:sldLayoutMkLst>
            <pc:docMk/>
            <pc:sldMasterMk cId="284238000" sldId="2147483702"/>
            <pc:sldLayoutMk cId="1411045277" sldId="2147483704"/>
          </pc:sldLayoutMkLst>
        </pc:sldLayoutChg>
        <pc:sldLayoutChg chg="add del replId">
          <pc:chgData name="Liuchuyao Xu" userId="f38a3cf7e821ef0b" providerId="LiveId" clId="{BCFF7D6F-B234-4BB0-89F9-5081881F6A3D}" dt="2019-11-10T20:16:25.424" v="83" actId="26606"/>
          <pc:sldLayoutMkLst>
            <pc:docMk/>
            <pc:sldMasterMk cId="284238000" sldId="2147483702"/>
            <pc:sldLayoutMk cId="149252659" sldId="2147483705"/>
          </pc:sldLayoutMkLst>
        </pc:sldLayoutChg>
        <pc:sldLayoutChg chg="add del replId">
          <pc:chgData name="Liuchuyao Xu" userId="f38a3cf7e821ef0b" providerId="LiveId" clId="{BCFF7D6F-B234-4BB0-89F9-5081881F6A3D}" dt="2019-11-10T20:16:25.424" v="83" actId="26606"/>
          <pc:sldLayoutMkLst>
            <pc:docMk/>
            <pc:sldMasterMk cId="284238000" sldId="2147483702"/>
            <pc:sldLayoutMk cId="1752233776" sldId="2147483706"/>
          </pc:sldLayoutMkLst>
        </pc:sldLayoutChg>
      </pc:sldMasterChg>
      <pc:sldMasterChg chg="add del addSldLayout delSldLayout">
        <pc:chgData name="Liuchuyao Xu" userId="f38a3cf7e821ef0b" providerId="LiveId" clId="{BCFF7D6F-B234-4BB0-89F9-5081881F6A3D}" dt="2019-11-10T20:16:26.378" v="85" actId="26606"/>
        <pc:sldMasterMkLst>
          <pc:docMk/>
          <pc:sldMasterMk cId="2423111140" sldId="2147483715"/>
        </pc:sldMasterMkLst>
        <pc:sldLayoutChg chg="add del">
          <pc:chgData name="Liuchuyao Xu" userId="f38a3cf7e821ef0b" providerId="LiveId" clId="{BCFF7D6F-B234-4BB0-89F9-5081881F6A3D}" dt="2019-11-10T20:16:26.378" v="85" actId="26606"/>
          <pc:sldLayoutMkLst>
            <pc:docMk/>
            <pc:sldMasterMk cId="2423111140" sldId="2147483715"/>
            <pc:sldLayoutMk cId="580474157" sldId="2147483704"/>
          </pc:sldLayoutMkLst>
        </pc:sldLayoutChg>
        <pc:sldLayoutChg chg="add del">
          <pc:chgData name="Liuchuyao Xu" userId="f38a3cf7e821ef0b" providerId="LiveId" clId="{BCFF7D6F-B234-4BB0-89F9-5081881F6A3D}" dt="2019-11-10T20:16:26.378" v="85" actId="26606"/>
          <pc:sldLayoutMkLst>
            <pc:docMk/>
            <pc:sldMasterMk cId="2423111140" sldId="2147483715"/>
            <pc:sldLayoutMk cId="2879825162" sldId="2147483705"/>
          </pc:sldLayoutMkLst>
        </pc:sldLayoutChg>
        <pc:sldLayoutChg chg="add del">
          <pc:chgData name="Liuchuyao Xu" userId="f38a3cf7e821ef0b" providerId="LiveId" clId="{BCFF7D6F-B234-4BB0-89F9-5081881F6A3D}" dt="2019-11-10T20:16:26.378" v="85" actId="26606"/>
          <pc:sldLayoutMkLst>
            <pc:docMk/>
            <pc:sldMasterMk cId="2423111140" sldId="2147483715"/>
            <pc:sldLayoutMk cId="3890624953" sldId="2147483706"/>
          </pc:sldLayoutMkLst>
        </pc:sldLayoutChg>
        <pc:sldLayoutChg chg="add del">
          <pc:chgData name="Liuchuyao Xu" userId="f38a3cf7e821ef0b" providerId="LiveId" clId="{BCFF7D6F-B234-4BB0-89F9-5081881F6A3D}" dt="2019-11-10T20:16:26.378" v="85" actId="26606"/>
          <pc:sldLayoutMkLst>
            <pc:docMk/>
            <pc:sldMasterMk cId="2423111140" sldId="2147483715"/>
            <pc:sldLayoutMk cId="258519374" sldId="2147483707"/>
          </pc:sldLayoutMkLst>
        </pc:sldLayoutChg>
        <pc:sldLayoutChg chg="add del">
          <pc:chgData name="Liuchuyao Xu" userId="f38a3cf7e821ef0b" providerId="LiveId" clId="{BCFF7D6F-B234-4BB0-89F9-5081881F6A3D}" dt="2019-11-10T20:16:26.378" v="85" actId="26606"/>
          <pc:sldLayoutMkLst>
            <pc:docMk/>
            <pc:sldMasterMk cId="2423111140" sldId="2147483715"/>
            <pc:sldLayoutMk cId="696003664" sldId="2147483708"/>
          </pc:sldLayoutMkLst>
        </pc:sldLayoutChg>
        <pc:sldLayoutChg chg="add del">
          <pc:chgData name="Liuchuyao Xu" userId="f38a3cf7e821ef0b" providerId="LiveId" clId="{BCFF7D6F-B234-4BB0-89F9-5081881F6A3D}" dt="2019-11-10T20:16:26.378" v="85" actId="26606"/>
          <pc:sldLayoutMkLst>
            <pc:docMk/>
            <pc:sldMasterMk cId="2423111140" sldId="2147483715"/>
            <pc:sldLayoutMk cId="1147066479" sldId="2147483709"/>
          </pc:sldLayoutMkLst>
        </pc:sldLayoutChg>
        <pc:sldLayoutChg chg="add del">
          <pc:chgData name="Liuchuyao Xu" userId="f38a3cf7e821ef0b" providerId="LiveId" clId="{BCFF7D6F-B234-4BB0-89F9-5081881F6A3D}" dt="2019-11-10T20:16:26.378" v="85" actId="26606"/>
          <pc:sldLayoutMkLst>
            <pc:docMk/>
            <pc:sldMasterMk cId="2423111140" sldId="2147483715"/>
            <pc:sldLayoutMk cId="2629558926" sldId="2147483710"/>
          </pc:sldLayoutMkLst>
        </pc:sldLayoutChg>
        <pc:sldLayoutChg chg="add del">
          <pc:chgData name="Liuchuyao Xu" userId="f38a3cf7e821ef0b" providerId="LiveId" clId="{BCFF7D6F-B234-4BB0-89F9-5081881F6A3D}" dt="2019-11-10T20:16:26.378" v="85" actId="26606"/>
          <pc:sldLayoutMkLst>
            <pc:docMk/>
            <pc:sldMasterMk cId="2423111140" sldId="2147483715"/>
            <pc:sldLayoutMk cId="1745718768" sldId="2147483711"/>
          </pc:sldLayoutMkLst>
        </pc:sldLayoutChg>
        <pc:sldLayoutChg chg="add del">
          <pc:chgData name="Liuchuyao Xu" userId="f38a3cf7e821ef0b" providerId="LiveId" clId="{BCFF7D6F-B234-4BB0-89F9-5081881F6A3D}" dt="2019-11-10T20:16:26.378" v="85" actId="26606"/>
          <pc:sldLayoutMkLst>
            <pc:docMk/>
            <pc:sldMasterMk cId="2423111140" sldId="2147483715"/>
            <pc:sldLayoutMk cId="2251129398" sldId="2147483712"/>
          </pc:sldLayoutMkLst>
        </pc:sldLayoutChg>
        <pc:sldLayoutChg chg="add del">
          <pc:chgData name="Liuchuyao Xu" userId="f38a3cf7e821ef0b" providerId="LiveId" clId="{BCFF7D6F-B234-4BB0-89F9-5081881F6A3D}" dt="2019-11-10T20:16:26.378" v="85" actId="26606"/>
          <pc:sldLayoutMkLst>
            <pc:docMk/>
            <pc:sldMasterMk cId="2423111140" sldId="2147483715"/>
            <pc:sldLayoutMk cId="1244741605" sldId="2147483713"/>
          </pc:sldLayoutMkLst>
        </pc:sldLayoutChg>
        <pc:sldLayoutChg chg="add del">
          <pc:chgData name="Liuchuyao Xu" userId="f38a3cf7e821ef0b" providerId="LiveId" clId="{BCFF7D6F-B234-4BB0-89F9-5081881F6A3D}" dt="2019-11-10T20:16:26.378" v="85" actId="26606"/>
          <pc:sldLayoutMkLst>
            <pc:docMk/>
            <pc:sldMasterMk cId="2423111140" sldId="2147483715"/>
            <pc:sldLayoutMk cId="2192234419" sldId="2147483714"/>
          </pc:sldLayoutMkLst>
        </pc:sldLayoutChg>
      </pc:sldMasterChg>
      <pc:sldMasterChg chg="add addSldLayout">
        <pc:chgData name="Liuchuyao Xu" userId="f38a3cf7e821ef0b" providerId="LiveId" clId="{BCFF7D6F-B234-4BB0-89F9-5081881F6A3D}" dt="2019-11-10T20:16:26.847" v="86" actId="26606"/>
        <pc:sldMasterMkLst>
          <pc:docMk/>
          <pc:sldMasterMk cId="80348159" sldId="2147483734"/>
        </pc:sldMasterMkLst>
        <pc:sldLayoutChg chg="add">
          <pc:chgData name="Liuchuyao Xu" userId="f38a3cf7e821ef0b" providerId="LiveId" clId="{BCFF7D6F-B234-4BB0-89F9-5081881F6A3D}" dt="2019-11-10T20:16:26.847" v="86" actId="26606"/>
          <pc:sldLayoutMkLst>
            <pc:docMk/>
            <pc:sldMasterMk cId="80348159" sldId="2147483734"/>
            <pc:sldLayoutMk cId="3893204424" sldId="2147483717"/>
          </pc:sldLayoutMkLst>
        </pc:sldLayoutChg>
        <pc:sldLayoutChg chg="add">
          <pc:chgData name="Liuchuyao Xu" userId="f38a3cf7e821ef0b" providerId="LiveId" clId="{BCFF7D6F-B234-4BB0-89F9-5081881F6A3D}" dt="2019-11-10T20:16:26.847" v="86" actId="26606"/>
          <pc:sldLayoutMkLst>
            <pc:docMk/>
            <pc:sldMasterMk cId="80348159" sldId="2147483734"/>
            <pc:sldLayoutMk cId="3555509149" sldId="2147483718"/>
          </pc:sldLayoutMkLst>
        </pc:sldLayoutChg>
        <pc:sldLayoutChg chg="add">
          <pc:chgData name="Liuchuyao Xu" userId="f38a3cf7e821ef0b" providerId="LiveId" clId="{BCFF7D6F-B234-4BB0-89F9-5081881F6A3D}" dt="2019-11-10T20:16:26.847" v="86" actId="26606"/>
          <pc:sldLayoutMkLst>
            <pc:docMk/>
            <pc:sldMasterMk cId="80348159" sldId="2147483734"/>
            <pc:sldLayoutMk cId="1794665927" sldId="2147483719"/>
          </pc:sldLayoutMkLst>
        </pc:sldLayoutChg>
        <pc:sldLayoutChg chg="add">
          <pc:chgData name="Liuchuyao Xu" userId="f38a3cf7e821ef0b" providerId="LiveId" clId="{BCFF7D6F-B234-4BB0-89F9-5081881F6A3D}" dt="2019-11-10T20:16:26.847" v="86" actId="26606"/>
          <pc:sldLayoutMkLst>
            <pc:docMk/>
            <pc:sldMasterMk cId="80348159" sldId="2147483734"/>
            <pc:sldLayoutMk cId="2920443486" sldId="2147483720"/>
          </pc:sldLayoutMkLst>
        </pc:sldLayoutChg>
        <pc:sldLayoutChg chg="add">
          <pc:chgData name="Liuchuyao Xu" userId="f38a3cf7e821ef0b" providerId="LiveId" clId="{BCFF7D6F-B234-4BB0-89F9-5081881F6A3D}" dt="2019-11-10T20:16:26.847" v="86" actId="26606"/>
          <pc:sldLayoutMkLst>
            <pc:docMk/>
            <pc:sldMasterMk cId="80348159" sldId="2147483734"/>
            <pc:sldLayoutMk cId="2467948630" sldId="2147483721"/>
          </pc:sldLayoutMkLst>
        </pc:sldLayoutChg>
        <pc:sldLayoutChg chg="add">
          <pc:chgData name="Liuchuyao Xu" userId="f38a3cf7e821ef0b" providerId="LiveId" clId="{BCFF7D6F-B234-4BB0-89F9-5081881F6A3D}" dt="2019-11-10T20:16:26.847" v="86" actId="26606"/>
          <pc:sldLayoutMkLst>
            <pc:docMk/>
            <pc:sldMasterMk cId="80348159" sldId="2147483734"/>
            <pc:sldLayoutMk cId="486897317" sldId="2147483722"/>
          </pc:sldLayoutMkLst>
        </pc:sldLayoutChg>
        <pc:sldLayoutChg chg="add">
          <pc:chgData name="Liuchuyao Xu" userId="f38a3cf7e821ef0b" providerId="LiveId" clId="{BCFF7D6F-B234-4BB0-89F9-5081881F6A3D}" dt="2019-11-10T20:16:26.847" v="86" actId="26606"/>
          <pc:sldLayoutMkLst>
            <pc:docMk/>
            <pc:sldMasterMk cId="80348159" sldId="2147483734"/>
            <pc:sldLayoutMk cId="425084525" sldId="2147483723"/>
          </pc:sldLayoutMkLst>
        </pc:sldLayoutChg>
        <pc:sldLayoutChg chg="add">
          <pc:chgData name="Liuchuyao Xu" userId="f38a3cf7e821ef0b" providerId="LiveId" clId="{BCFF7D6F-B234-4BB0-89F9-5081881F6A3D}" dt="2019-11-10T20:16:26.847" v="86" actId="26606"/>
          <pc:sldLayoutMkLst>
            <pc:docMk/>
            <pc:sldMasterMk cId="80348159" sldId="2147483734"/>
            <pc:sldLayoutMk cId="1914908922" sldId="2147483724"/>
          </pc:sldLayoutMkLst>
        </pc:sldLayoutChg>
        <pc:sldLayoutChg chg="add">
          <pc:chgData name="Liuchuyao Xu" userId="f38a3cf7e821ef0b" providerId="LiveId" clId="{BCFF7D6F-B234-4BB0-89F9-5081881F6A3D}" dt="2019-11-10T20:16:26.847" v="86" actId="26606"/>
          <pc:sldLayoutMkLst>
            <pc:docMk/>
            <pc:sldMasterMk cId="80348159" sldId="2147483734"/>
            <pc:sldLayoutMk cId="3670738910" sldId="2147483725"/>
          </pc:sldLayoutMkLst>
        </pc:sldLayoutChg>
        <pc:sldLayoutChg chg="add">
          <pc:chgData name="Liuchuyao Xu" userId="f38a3cf7e821ef0b" providerId="LiveId" clId="{BCFF7D6F-B234-4BB0-89F9-5081881F6A3D}" dt="2019-11-10T20:16:26.847" v="86" actId="26606"/>
          <pc:sldLayoutMkLst>
            <pc:docMk/>
            <pc:sldMasterMk cId="80348159" sldId="2147483734"/>
            <pc:sldLayoutMk cId="606219898" sldId="2147483726"/>
          </pc:sldLayoutMkLst>
        </pc:sldLayoutChg>
        <pc:sldLayoutChg chg="add">
          <pc:chgData name="Liuchuyao Xu" userId="f38a3cf7e821ef0b" providerId="LiveId" clId="{BCFF7D6F-B234-4BB0-89F9-5081881F6A3D}" dt="2019-11-10T20:16:26.847" v="86" actId="26606"/>
          <pc:sldLayoutMkLst>
            <pc:docMk/>
            <pc:sldMasterMk cId="80348159" sldId="2147483734"/>
            <pc:sldLayoutMk cId="1703562356" sldId="2147483727"/>
          </pc:sldLayoutMkLst>
        </pc:sldLayoutChg>
        <pc:sldLayoutChg chg="add">
          <pc:chgData name="Liuchuyao Xu" userId="f38a3cf7e821ef0b" providerId="LiveId" clId="{BCFF7D6F-B234-4BB0-89F9-5081881F6A3D}" dt="2019-11-10T20:16:26.847" v="86" actId="26606"/>
          <pc:sldLayoutMkLst>
            <pc:docMk/>
            <pc:sldMasterMk cId="80348159" sldId="2147483734"/>
            <pc:sldLayoutMk cId="4019909991" sldId="2147483728"/>
          </pc:sldLayoutMkLst>
        </pc:sldLayoutChg>
        <pc:sldLayoutChg chg="add">
          <pc:chgData name="Liuchuyao Xu" userId="f38a3cf7e821ef0b" providerId="LiveId" clId="{BCFF7D6F-B234-4BB0-89F9-5081881F6A3D}" dt="2019-11-10T20:16:26.847" v="86" actId="26606"/>
          <pc:sldLayoutMkLst>
            <pc:docMk/>
            <pc:sldMasterMk cId="80348159" sldId="2147483734"/>
            <pc:sldLayoutMk cId="1802062513" sldId="2147483729"/>
          </pc:sldLayoutMkLst>
        </pc:sldLayoutChg>
        <pc:sldLayoutChg chg="add">
          <pc:chgData name="Liuchuyao Xu" userId="f38a3cf7e821ef0b" providerId="LiveId" clId="{BCFF7D6F-B234-4BB0-89F9-5081881F6A3D}" dt="2019-11-10T20:16:26.847" v="86" actId="26606"/>
          <pc:sldLayoutMkLst>
            <pc:docMk/>
            <pc:sldMasterMk cId="80348159" sldId="2147483734"/>
            <pc:sldLayoutMk cId="850126738" sldId="2147483730"/>
          </pc:sldLayoutMkLst>
        </pc:sldLayoutChg>
        <pc:sldLayoutChg chg="add">
          <pc:chgData name="Liuchuyao Xu" userId="f38a3cf7e821ef0b" providerId="LiveId" clId="{BCFF7D6F-B234-4BB0-89F9-5081881F6A3D}" dt="2019-11-10T20:16:26.847" v="86" actId="26606"/>
          <pc:sldLayoutMkLst>
            <pc:docMk/>
            <pc:sldMasterMk cId="80348159" sldId="2147483734"/>
            <pc:sldLayoutMk cId="1226374365" sldId="2147483731"/>
          </pc:sldLayoutMkLst>
        </pc:sldLayoutChg>
        <pc:sldLayoutChg chg="add">
          <pc:chgData name="Liuchuyao Xu" userId="f38a3cf7e821ef0b" providerId="LiveId" clId="{BCFF7D6F-B234-4BB0-89F9-5081881F6A3D}" dt="2019-11-10T20:16:26.847" v="86" actId="26606"/>
          <pc:sldLayoutMkLst>
            <pc:docMk/>
            <pc:sldMasterMk cId="80348159" sldId="2147483734"/>
            <pc:sldLayoutMk cId="2123042627" sldId="2147483732"/>
          </pc:sldLayoutMkLst>
        </pc:sldLayoutChg>
        <pc:sldLayoutChg chg="add">
          <pc:chgData name="Liuchuyao Xu" userId="f38a3cf7e821ef0b" providerId="LiveId" clId="{BCFF7D6F-B234-4BB0-89F9-5081881F6A3D}" dt="2019-11-10T20:16:26.847" v="86" actId="26606"/>
          <pc:sldLayoutMkLst>
            <pc:docMk/>
            <pc:sldMasterMk cId="80348159" sldId="2147483734"/>
            <pc:sldLayoutMk cId="2371525970" sldId="2147483733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Begin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Release software</c:v>
                </c:pt>
                <c:pt idx="1">
                  <c:v>Improve GUI</c:v>
                </c:pt>
                <c:pt idx="2">
                  <c:v>Evaluate GUI</c:v>
                </c:pt>
                <c:pt idx="3">
                  <c:v>Complete GUI</c:v>
                </c:pt>
                <c:pt idx="4">
                  <c:v>Improve features</c:v>
                </c:pt>
                <c:pt idx="5">
                  <c:v>Evaluate features</c:v>
                </c:pt>
                <c:pt idx="6">
                  <c:v>Complete features</c:v>
                </c:pt>
              </c:strCache>
            </c:strRef>
          </c:cat>
          <c:val>
            <c:numRef>
              <c:f>Sheet1!$B$2:$B$8</c:f>
              <c:numCache>
                <c:formatCode>[$-809]dd\ mmmm\ yyyy;@</c:formatCode>
                <c:ptCount val="7"/>
                <c:pt idx="0">
                  <c:v>43928</c:v>
                </c:pt>
                <c:pt idx="1">
                  <c:v>43888</c:v>
                </c:pt>
                <c:pt idx="2">
                  <c:v>43888</c:v>
                </c:pt>
                <c:pt idx="3">
                  <c:v>43868</c:v>
                </c:pt>
                <c:pt idx="4">
                  <c:v>43808</c:v>
                </c:pt>
                <c:pt idx="5">
                  <c:v>43808</c:v>
                </c:pt>
                <c:pt idx="6">
                  <c:v>43788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F9-4E89-9160-E1B2E466B75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Duration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Release software</c:v>
                </c:pt>
                <c:pt idx="1">
                  <c:v>Improve GUI</c:v>
                </c:pt>
                <c:pt idx="2">
                  <c:v>Evaluate GUI</c:v>
                </c:pt>
                <c:pt idx="3">
                  <c:v>Complete GUI</c:v>
                </c:pt>
                <c:pt idx="4">
                  <c:v>Improve features</c:v>
                </c:pt>
                <c:pt idx="5">
                  <c:v>Evaluate features</c:v>
                </c:pt>
                <c:pt idx="6">
                  <c:v>Complete features</c:v>
                </c:pt>
              </c:strCache>
            </c:strRef>
          </c:cat>
          <c:val>
            <c:numRef>
              <c:f>Sheet1!$C$2:$C$8</c:f>
              <c:numCache>
                <c:formatCode>[$-809]dd\ mmmm\ yyyy;@</c:formatCode>
                <c:ptCount val="7"/>
                <c:pt idx="0">
                  <c:v>40</c:v>
                </c:pt>
                <c:pt idx="1">
                  <c:v>60</c:v>
                </c:pt>
                <c:pt idx="2">
                  <c:v>60</c:v>
                </c:pt>
                <c:pt idx="3">
                  <c:v>40</c:v>
                </c:pt>
                <c:pt idx="4">
                  <c:v>80</c:v>
                </c:pt>
                <c:pt idx="5">
                  <c:v>80</c:v>
                </c:pt>
                <c:pt idx="6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4F9-4E89-9160-E1B2E466B7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85160760"/>
        <c:axId val="685161400"/>
      </c:barChart>
      <c:catAx>
        <c:axId val="6851607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5161400"/>
        <c:crosses val="autoZero"/>
        <c:auto val="1"/>
        <c:lblAlgn val="ctr"/>
        <c:lblOffset val="100"/>
        <c:noMultiLvlLbl val="0"/>
      </c:catAx>
      <c:valAx>
        <c:axId val="685161400"/>
        <c:scaling>
          <c:orientation val="minMax"/>
          <c:max val="43978"/>
          <c:min val="43788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-809]dd\ mmm;@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5160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4EB22-DBE9-4F8D-BC2E-B51AD4020E31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7D24C-5C33-42AC-950C-059C526770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788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07D24C-5C33-42AC-950C-059C5267701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559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07D24C-5C33-42AC-950C-059C5267701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053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07D24C-5C33-42AC-950C-059C5267701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882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29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61255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51800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204693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13874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74301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62457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649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402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373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666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47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525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042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190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67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19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1179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FF7E2-F808-4063-A7F7-3EF8FCB6A1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Real-time Diagnostic Tools for the Scanning Electron Microscope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BD619-F406-470B-8CED-E07EB541AF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Liuchuyao Xu, 2019</a:t>
            </a:r>
          </a:p>
        </p:txBody>
      </p:sp>
    </p:spTree>
    <p:extLst>
      <p:ext uri="{BB962C8B-B14F-4D97-AF65-F5344CB8AC3E}">
        <p14:creationId xmlns:p14="http://schemas.microsoft.com/office/powerpoint/2010/main" val="3069321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77AD0-3234-4BCE-A7B0-AE8FFE9A7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1BC66-431F-4537-B692-33BDA0D20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The SEM takes images.</a:t>
            </a:r>
          </a:p>
          <a:p>
            <a:r>
              <a:rPr lang="en-GB" sz="2800" dirty="0"/>
              <a:t>The images may have disturbances.</a:t>
            </a:r>
          </a:p>
          <a:p>
            <a:r>
              <a:rPr lang="en-GB" sz="2800" dirty="0"/>
              <a:t>The disturbances affect image quality.</a:t>
            </a:r>
          </a:p>
          <a:p>
            <a:r>
              <a:rPr lang="en-GB" sz="2800" dirty="0"/>
              <a:t>Human operators may find it difficult judging how good an image is.</a:t>
            </a:r>
          </a:p>
          <a:p>
            <a:r>
              <a:rPr lang="en-GB" sz="2800" dirty="0"/>
              <a:t>Human operators cannot always take satisfactory images.</a:t>
            </a:r>
            <a:endParaRPr lang="en-GB" sz="2800" dirty="0">
              <a:solidFill>
                <a:srgbClr val="FF000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9010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6D26C-EFD0-4363-A87A-B617A67D8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Sample Images</a:t>
            </a:r>
          </a:p>
        </p:txBody>
      </p:sp>
      <p:pic>
        <p:nvPicPr>
          <p:cNvPr id="5" name="Content Placeholder 4" descr="A close up of a rock&#10;&#10;Description automatically generated">
            <a:extLst>
              <a:ext uri="{FF2B5EF4-FFF2-40B4-BE49-F238E27FC236}">
                <a16:creationId xmlns:a16="http://schemas.microsoft.com/office/drawing/2014/main" id="{8BA1FE8F-4EDD-45BD-B880-076F085424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53464"/>
            <a:ext cx="10353675" cy="3616234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4E08E-EA51-4D37-BE91-7C3668AAD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800" dirty="0"/>
              <a:t>A Guide to Scanning Microscope Observation, JEOL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198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22C2D-8E99-4B8A-AA94-AA625EEAA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7EFBA-2AAA-4347-98F1-A6FF303C3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A GUI-based software that provides diagnostic information from the images.</a:t>
            </a:r>
          </a:p>
          <a:p>
            <a:r>
              <a:rPr lang="en-GB" sz="2800" dirty="0"/>
              <a:t>Diagnostic information that could be useful:</a:t>
            </a:r>
          </a:p>
          <a:p>
            <a:pPr lvl="1"/>
            <a:r>
              <a:rPr lang="en-GB" sz="2800" dirty="0"/>
              <a:t>A histogram.</a:t>
            </a:r>
            <a:endParaRPr lang="en-GB" sz="2800" dirty="0">
              <a:solidFill>
                <a:srgbClr val="FF0000"/>
              </a:solidFill>
            </a:endParaRPr>
          </a:p>
          <a:p>
            <a:pPr lvl="1"/>
            <a:r>
              <a:rPr lang="en-GB" sz="2800" dirty="0"/>
              <a:t>A measure of brightness.</a:t>
            </a:r>
          </a:p>
          <a:p>
            <a:pPr lvl="1"/>
            <a:r>
              <a:rPr lang="en-GB" sz="2800" dirty="0"/>
              <a:t>A measure of sharpness of the images (FFT).</a:t>
            </a:r>
          </a:p>
          <a:p>
            <a:pPr lvl="1"/>
            <a:r>
              <a:rPr lang="en-GB" sz="2800" dirty="0"/>
              <a:t>A measure of contrast of the images (variance).</a:t>
            </a:r>
          </a:p>
        </p:txBody>
      </p:sp>
    </p:spTree>
    <p:extLst>
      <p:ext uri="{BB962C8B-B14F-4D97-AF65-F5344CB8AC3E}">
        <p14:creationId xmlns:p14="http://schemas.microsoft.com/office/powerpoint/2010/main" val="3095687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9A7AA-4FCE-4722-A5C6-405B51A4A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The Bottleneck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E61BD-DE2E-42FC-9DFA-41D4748F7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800" dirty="0"/>
              <a:t>The SEM takes images in real-time (10 Hz minimum).</a:t>
            </a:r>
          </a:p>
          <a:p>
            <a:r>
              <a:rPr lang="en-GB" sz="2800" dirty="0"/>
              <a:t>The diagnostic information must be updated in real-time.</a:t>
            </a:r>
          </a:p>
          <a:p>
            <a:r>
              <a:rPr lang="en-GB" sz="2800" dirty="0"/>
              <a:t>Calculation of the diagnostic information takes time.</a:t>
            </a:r>
          </a:p>
          <a:p>
            <a:r>
              <a:rPr lang="en-GB" sz="2800" dirty="0"/>
              <a:t>The software must be easily maintainable, i.e. Python is preferred.</a:t>
            </a:r>
          </a:p>
          <a:p>
            <a:r>
              <a:rPr lang="en-GB" sz="2800" dirty="0"/>
              <a:t>Solution:</a:t>
            </a:r>
          </a:p>
          <a:p>
            <a:pPr lvl="1"/>
            <a:r>
              <a:rPr lang="en-GB" sz="2800" dirty="0"/>
              <a:t>Using the Nvidia CUDA Toolkit to perform the calculations on the GPU.</a:t>
            </a:r>
          </a:p>
          <a:p>
            <a:pPr marL="369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1501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2FF83-A2B3-4EF0-8383-2B1BF682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The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479EF-3341-4B89-AE26-E6EFEB4F7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Code has been written to utilise CUDA for calculating the FFT.</a:t>
            </a:r>
          </a:p>
          <a:p>
            <a:r>
              <a:rPr lang="en-GB" sz="2800" dirty="0"/>
              <a:t>Code has been written to utilise Qt for deploying a basic GUI.</a:t>
            </a:r>
          </a:p>
          <a:p>
            <a:r>
              <a:rPr lang="en-GB" sz="2800" dirty="0"/>
              <a:t>Results (1024×768 image, </a:t>
            </a:r>
            <a:r>
              <a:rPr lang="en-GB" sz="2800" dirty="0">
                <a:solidFill>
                  <a:schemeClr val="tx1"/>
                </a:solidFill>
              </a:rPr>
              <a:t>Intel i7-7700HQ and Nvidia GTX 1060</a:t>
            </a:r>
            <a:r>
              <a:rPr lang="en-GB" sz="2800" dirty="0"/>
              <a:t>):</a:t>
            </a:r>
          </a:p>
          <a:p>
            <a:pPr lvl="1"/>
            <a:r>
              <a:rPr lang="en-GB" sz="2800" dirty="0"/>
              <a:t>CUDA calculates the FFT 3~6 times faster than </a:t>
            </a:r>
            <a:r>
              <a:rPr lang="en-GB" sz="2800" dirty="0" err="1"/>
              <a:t>Numpy</a:t>
            </a:r>
            <a:r>
              <a:rPr lang="en-GB" sz="2800" dirty="0"/>
              <a:t>.</a:t>
            </a:r>
          </a:p>
          <a:p>
            <a:pPr lvl="1"/>
            <a:r>
              <a:rPr lang="en-GB" sz="2800" dirty="0">
                <a:solidFill>
                  <a:schemeClr val="tx1"/>
                </a:solidFill>
              </a:rPr>
              <a:t>A frame rate of ~20 Hz is achieved.</a:t>
            </a:r>
          </a:p>
        </p:txBody>
      </p:sp>
    </p:spTree>
    <p:extLst>
      <p:ext uri="{BB962C8B-B14F-4D97-AF65-F5344CB8AC3E}">
        <p14:creationId xmlns:p14="http://schemas.microsoft.com/office/powerpoint/2010/main" val="907779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1CA83-45C6-4AF9-B286-613789351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Sample Screenshot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65D9495-1CE2-4D06-991D-B17373C6A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884" y="1417088"/>
            <a:ext cx="6278233" cy="5040000"/>
          </a:xfrm>
        </p:spPr>
      </p:pic>
    </p:spTree>
    <p:extLst>
      <p:ext uri="{BB962C8B-B14F-4D97-AF65-F5344CB8AC3E}">
        <p14:creationId xmlns:p14="http://schemas.microsoft.com/office/powerpoint/2010/main" val="342202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A950-94E2-40F0-A0FD-C9E550F0C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The Future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DE19DC6-FA58-4D68-AC15-CEF2E1D815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6129654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34468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</TotalTime>
  <Words>236</Words>
  <Application>Microsoft Office PowerPoint</Application>
  <PresentationFormat>Widescreen</PresentationFormat>
  <Paragraphs>36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Calisto MT</vt:lpstr>
      <vt:lpstr>Wingdings 2</vt:lpstr>
      <vt:lpstr>Slate</vt:lpstr>
      <vt:lpstr>Real-time Diagnostic Tools for the Scanning Electron Microscope</vt:lpstr>
      <vt:lpstr>The Problem</vt:lpstr>
      <vt:lpstr>Sample Images</vt:lpstr>
      <vt:lpstr>The Solution</vt:lpstr>
      <vt:lpstr>The Bottleneck</vt:lpstr>
      <vt:lpstr>The Progress</vt:lpstr>
      <vt:lpstr>Sample Screenshot</vt:lpstr>
      <vt:lpstr>The 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Diagnostic Tools for the Scanning Electron Microscope</dc:title>
  <dc:creator>Liuchuyao Xu</dc:creator>
  <cp:lastModifiedBy>Liuchuyao Xu</cp:lastModifiedBy>
  <cp:revision>8</cp:revision>
  <dcterms:created xsi:type="dcterms:W3CDTF">2019-11-10T20:13:12Z</dcterms:created>
  <dcterms:modified xsi:type="dcterms:W3CDTF">2020-01-15T15:38:09Z</dcterms:modified>
</cp:coreProperties>
</file>