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67" r:id="rId2"/>
    <p:sldId id="26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Begin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Writing report</c:v>
                </c:pt>
                <c:pt idx="1">
                  <c:v>Improving GUI</c:v>
                </c:pt>
                <c:pt idx="2">
                  <c:v>Evaluating GUI</c:v>
                </c:pt>
                <c:pt idx="3">
                  <c:v>Completing GUI</c:v>
                </c:pt>
                <c:pt idx="4">
                  <c:v>Improving features</c:v>
                </c:pt>
                <c:pt idx="5">
                  <c:v>Evaluating features</c:v>
                </c:pt>
                <c:pt idx="6">
                  <c:v>Completing features</c:v>
                </c:pt>
              </c:strCache>
            </c:strRef>
          </c:cat>
          <c:val>
            <c:numRef>
              <c:f>Sheet1!$B$2:$B$8</c:f>
              <c:numCache>
                <c:formatCode>[$-809]dd\ mmmm\ yyyy;@</c:formatCode>
                <c:ptCount val="7"/>
                <c:pt idx="0">
                  <c:v>43930</c:v>
                </c:pt>
                <c:pt idx="1">
                  <c:v>43916</c:v>
                </c:pt>
                <c:pt idx="2">
                  <c:v>43902</c:v>
                </c:pt>
                <c:pt idx="3">
                  <c:v>43888</c:v>
                </c:pt>
                <c:pt idx="4">
                  <c:v>43874</c:v>
                </c:pt>
                <c:pt idx="5">
                  <c:v>43874</c:v>
                </c:pt>
                <c:pt idx="6">
                  <c:v>43846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F9-4E89-9160-E1B2E466B7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Writing report</c:v>
                </c:pt>
                <c:pt idx="1">
                  <c:v>Improving GUI</c:v>
                </c:pt>
                <c:pt idx="2">
                  <c:v>Evaluating GUI</c:v>
                </c:pt>
                <c:pt idx="3">
                  <c:v>Completing GUI</c:v>
                </c:pt>
                <c:pt idx="4">
                  <c:v>Improving features</c:v>
                </c:pt>
                <c:pt idx="5">
                  <c:v>Evaluating features</c:v>
                </c:pt>
                <c:pt idx="6">
                  <c:v>Completing features</c:v>
                </c:pt>
              </c:strCache>
            </c:strRef>
          </c:cat>
          <c:val>
            <c:numRef>
              <c:f>Sheet1!$C$2:$C$8</c:f>
              <c:numCache>
                <c:formatCode>[$-809]dd\ mmmm\ yyyy;@</c:formatCode>
                <c:ptCount val="7"/>
                <c:pt idx="0">
                  <c:v>35</c:v>
                </c:pt>
                <c:pt idx="1">
                  <c:v>28</c:v>
                </c:pt>
                <c:pt idx="2">
                  <c:v>28</c:v>
                </c:pt>
                <c:pt idx="3">
                  <c:v>28</c:v>
                </c:pt>
                <c:pt idx="4">
                  <c:v>28</c:v>
                </c:pt>
                <c:pt idx="5">
                  <c:v>28</c:v>
                </c:pt>
                <c:pt idx="6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F9-4E89-9160-E1B2E466B7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85160760"/>
        <c:axId val="685161400"/>
      </c:barChart>
      <c:catAx>
        <c:axId val="685160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5161400"/>
        <c:crosses val="autoZero"/>
        <c:auto val="1"/>
        <c:lblAlgn val="ctr"/>
        <c:lblOffset val="100"/>
        <c:noMultiLvlLbl val="0"/>
      </c:catAx>
      <c:valAx>
        <c:axId val="685161400"/>
        <c:scaling>
          <c:orientation val="minMax"/>
          <c:max val="43978"/>
          <c:min val="4384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809]dd\ mmm;@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5160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Begin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Writing report</c:v>
                </c:pt>
                <c:pt idx="1">
                  <c:v>Improving features</c:v>
                </c:pt>
                <c:pt idx="2">
                  <c:v>Evaluating features</c:v>
                </c:pt>
                <c:pt idx="3">
                  <c:v>Completing features</c:v>
                </c:pt>
              </c:strCache>
            </c:strRef>
          </c:cat>
          <c:val>
            <c:numRef>
              <c:f>Sheet1!$B$2:$B$5</c:f>
              <c:numCache>
                <c:formatCode>[$-809]dd\ mmmm\ yyyy;@</c:formatCode>
                <c:ptCount val="4"/>
                <c:pt idx="0">
                  <c:v>43951</c:v>
                </c:pt>
                <c:pt idx="1">
                  <c:v>43888</c:v>
                </c:pt>
                <c:pt idx="2">
                  <c:v>43874</c:v>
                </c:pt>
                <c:pt idx="3">
                  <c:v>43846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F9-4E89-9160-E1B2E466B7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Writing report</c:v>
                </c:pt>
                <c:pt idx="1">
                  <c:v>Improving features</c:v>
                </c:pt>
                <c:pt idx="2">
                  <c:v>Evaluating features</c:v>
                </c:pt>
                <c:pt idx="3">
                  <c:v>Completing features</c:v>
                </c:pt>
              </c:strCache>
            </c:strRef>
          </c:cat>
          <c:val>
            <c:numRef>
              <c:f>Sheet1!$C$2:$C$5</c:f>
              <c:numCache>
                <c:formatCode>[$-809]dd\ mmmm\ yyyy;@</c:formatCode>
                <c:ptCount val="4"/>
                <c:pt idx="0">
                  <c:v>15</c:v>
                </c:pt>
                <c:pt idx="1">
                  <c:v>63</c:v>
                </c:pt>
                <c:pt idx="2">
                  <c:v>42</c:v>
                </c:pt>
                <c:pt idx="3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F9-4E89-9160-E1B2E466B7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85160760"/>
        <c:axId val="685161400"/>
      </c:barChart>
      <c:catAx>
        <c:axId val="685160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5161400"/>
        <c:crosses val="autoZero"/>
        <c:auto val="1"/>
        <c:lblAlgn val="ctr"/>
        <c:lblOffset val="100"/>
        <c:noMultiLvlLbl val="0"/>
      </c:catAx>
      <c:valAx>
        <c:axId val="685161400"/>
        <c:scaling>
          <c:orientation val="minMax"/>
          <c:max val="43978"/>
          <c:min val="4384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809]dd\ mmm;@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5160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6B4B4-256E-4400-8A4D-43D2EF01098C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4AFB4-1998-4EDC-93DF-5C83DDD4F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365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07D24C-5C33-42AC-950C-059C5267701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1850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07D24C-5C33-42AC-950C-059C5267701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1817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E767-4952-4452-8E26-C8C425853E98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639FD-CE75-4FFA-973C-04E0BD1F49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87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E767-4952-4452-8E26-C8C425853E98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639FD-CE75-4FFA-973C-04E0BD1F49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43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E767-4952-4452-8E26-C8C425853E98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639FD-CE75-4FFA-973C-04E0BD1F49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54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E767-4952-4452-8E26-C8C425853E98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639FD-CE75-4FFA-973C-04E0BD1F49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67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E767-4952-4452-8E26-C8C425853E98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639FD-CE75-4FFA-973C-04E0BD1F49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16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E767-4952-4452-8E26-C8C425853E98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639FD-CE75-4FFA-973C-04E0BD1F49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53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E767-4952-4452-8E26-C8C425853E98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639FD-CE75-4FFA-973C-04E0BD1F49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66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E767-4952-4452-8E26-C8C425853E98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639FD-CE75-4FFA-973C-04E0BD1F49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85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E767-4952-4452-8E26-C8C425853E98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639FD-CE75-4FFA-973C-04E0BD1F49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65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E767-4952-4452-8E26-C8C425853E98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639FD-CE75-4FFA-973C-04E0BD1F49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31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E767-4952-4452-8E26-C8C425853E98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639FD-CE75-4FFA-973C-04E0BD1F49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07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FE767-4952-4452-8E26-C8C425853E98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639FD-CE75-4FFA-973C-04E0BD1F49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40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A950-94E2-40F0-A0FD-C9E550F0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Next Steps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E19DC6-FA58-4D68-AC15-CEF2E1D815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7429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7474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A950-94E2-40F0-A0FD-C9E550F0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Next Steps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E19DC6-FA58-4D68-AC15-CEF2E1D815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89238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7799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6</Words>
  <Application>Microsoft Office PowerPoint</Application>
  <PresentationFormat>Widescreen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Next Steps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</dc:title>
  <dc:creator>Liuchuyao Xu</dc:creator>
  <cp:lastModifiedBy>Liuchuyao Xu</cp:lastModifiedBy>
  <cp:revision>6</cp:revision>
  <dcterms:created xsi:type="dcterms:W3CDTF">2020-01-15T15:37:58Z</dcterms:created>
  <dcterms:modified xsi:type="dcterms:W3CDTF">2020-01-15T16:52:30Z</dcterms:modified>
</cp:coreProperties>
</file>