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10"/>
  </p:notesMasterIdLst>
  <p:sldIdLst>
    <p:sldId id="275" r:id="rId2"/>
    <p:sldId id="276" r:id="rId3"/>
    <p:sldId id="261" r:id="rId4"/>
    <p:sldId id="278" r:id="rId5"/>
    <p:sldId id="279" r:id="rId6"/>
    <p:sldId id="280" r:id="rId7"/>
    <p:sldId id="281" r:id="rId8"/>
    <p:sldId id="27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chuyao Xu" initials="LX" lastIdx="2" clrIdx="0">
    <p:extLst>
      <p:ext uri="{19B8F6BF-5375-455C-9EA6-DF929625EA0E}">
        <p15:presenceInfo xmlns:p15="http://schemas.microsoft.com/office/powerpoint/2012/main" userId="f38a3cf7e821ef0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C91685-0B4D-4108-B9DC-42484C4FA356}" v="6" dt="2020-06-01T13:46:17.376"/>
    <p1510:client id="{FDB0A85C-C104-46B9-B7C6-835CA2C0633E}" v="1" dt="2020-06-02T12:30:23.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18" autoAdjust="0"/>
    <p:restoredTop sz="92714" autoAdjust="0"/>
  </p:normalViewPr>
  <p:slideViewPr>
    <p:cSldViewPr snapToGrid="0">
      <p:cViewPr varScale="1">
        <p:scale>
          <a:sx n="78" d="100"/>
          <a:sy n="78" d="100"/>
        </p:scale>
        <p:origin x="108" y="16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uchuyao Xu" userId="f38a3cf7e821ef0b" providerId="LiveId" clId="{24BB5485-75C2-42EC-8EC5-67F5121C1D96}"/>
    <pc:docChg chg="undo custSel mod addSld delSld modSld modShowInfo">
      <pc:chgData name="Liuchuyao Xu" userId="f38a3cf7e821ef0b" providerId="LiveId" clId="{24BB5485-75C2-42EC-8EC5-67F5121C1D96}" dt="2020-06-01T09:46:46.949" v="2424" actId="2744"/>
      <pc:docMkLst>
        <pc:docMk/>
      </pc:docMkLst>
      <pc:sldChg chg="modSp mod">
        <pc:chgData name="Liuchuyao Xu" userId="f38a3cf7e821ef0b" providerId="LiveId" clId="{24BB5485-75C2-42EC-8EC5-67F5121C1D96}" dt="2020-05-31T16:34:28.567" v="106" actId="1076"/>
        <pc:sldMkLst>
          <pc:docMk/>
          <pc:sldMk cId="3069321411" sldId="256"/>
        </pc:sldMkLst>
        <pc:spChg chg="mod">
          <ac:chgData name="Liuchuyao Xu" userId="f38a3cf7e821ef0b" providerId="LiveId" clId="{24BB5485-75C2-42EC-8EC5-67F5121C1D96}" dt="2020-05-31T16:34:28.567" v="106" actId="1076"/>
          <ac:spMkLst>
            <pc:docMk/>
            <pc:sldMk cId="3069321411" sldId="256"/>
            <ac:spMk id="2" creationId="{495FF7E2-F808-4063-A7F7-3EF8FCB6A111}"/>
          </ac:spMkLst>
        </pc:spChg>
        <pc:spChg chg="mod">
          <ac:chgData name="Liuchuyao Xu" userId="f38a3cf7e821ef0b" providerId="LiveId" clId="{24BB5485-75C2-42EC-8EC5-67F5121C1D96}" dt="2020-05-31T08:00:45.985" v="10" actId="20577"/>
          <ac:spMkLst>
            <pc:docMk/>
            <pc:sldMk cId="3069321411" sldId="256"/>
            <ac:spMk id="3" creationId="{671BD619-F406-470B-8CED-E07EB541AF2B}"/>
          </ac:spMkLst>
        </pc:spChg>
      </pc:sldChg>
      <pc:sldChg chg="addSp delSp modSp new del mod setBg setClrOvrMap">
        <pc:chgData name="Liuchuyao Xu" userId="f38a3cf7e821ef0b" providerId="LiveId" clId="{24BB5485-75C2-42EC-8EC5-67F5121C1D96}" dt="2020-05-31T21:43:13.950" v="1562" actId="2696"/>
        <pc:sldMkLst>
          <pc:docMk/>
          <pc:sldMk cId="637091613" sldId="257"/>
        </pc:sldMkLst>
        <pc:spChg chg="mod">
          <ac:chgData name="Liuchuyao Xu" userId="f38a3cf7e821ef0b" providerId="LiveId" clId="{24BB5485-75C2-42EC-8EC5-67F5121C1D96}" dt="2020-05-31T21:30:51.340" v="1302" actId="255"/>
          <ac:spMkLst>
            <pc:docMk/>
            <pc:sldMk cId="637091613" sldId="257"/>
            <ac:spMk id="2" creationId="{F399503C-7826-4116-8614-C86A1FEE3959}"/>
          </ac:spMkLst>
        </pc:spChg>
        <pc:spChg chg="del">
          <ac:chgData name="Liuchuyao Xu" userId="f38a3cf7e821ef0b" providerId="LiveId" clId="{24BB5485-75C2-42EC-8EC5-67F5121C1D96}" dt="2020-05-31T21:12:54.235" v="1037"/>
          <ac:spMkLst>
            <pc:docMk/>
            <pc:sldMk cId="637091613" sldId="257"/>
            <ac:spMk id="3" creationId="{9D1A3DAE-546A-4DEE-B779-3EDD5547B214}"/>
          </ac:spMkLst>
        </pc:spChg>
        <pc:spChg chg="add del mod">
          <ac:chgData name="Liuchuyao Xu" userId="f38a3cf7e821ef0b" providerId="LiveId" clId="{24BB5485-75C2-42EC-8EC5-67F5121C1D96}" dt="2020-05-31T21:15:53.353" v="1050"/>
          <ac:spMkLst>
            <pc:docMk/>
            <pc:sldMk cId="637091613" sldId="257"/>
            <ac:spMk id="6" creationId="{92790B3D-06BA-4761-A6AD-338F294AF187}"/>
          </ac:spMkLst>
        </pc:spChg>
        <pc:spChg chg="add del">
          <ac:chgData name="Liuchuyao Xu" userId="f38a3cf7e821ef0b" providerId="LiveId" clId="{24BB5485-75C2-42EC-8EC5-67F5121C1D96}" dt="2020-05-31T21:13:06.159" v="1041" actId="26606"/>
          <ac:spMkLst>
            <pc:docMk/>
            <pc:sldMk cId="637091613" sldId="257"/>
            <ac:spMk id="9" creationId="{A131BA80-99AE-4530-A1ED-D9F66297FC37}"/>
          </ac:spMkLst>
        </pc:spChg>
        <pc:spChg chg="add mod">
          <ac:chgData name="Liuchuyao Xu" userId="f38a3cf7e821ef0b" providerId="LiveId" clId="{24BB5485-75C2-42EC-8EC5-67F5121C1D96}" dt="2020-05-31T21:31:02.600" v="1303" actId="255"/>
          <ac:spMkLst>
            <pc:docMk/>
            <pc:sldMk cId="637091613" sldId="257"/>
            <ac:spMk id="10" creationId="{D93A0898-B3D2-4B56-9CA2-C7ABC9386DC4}"/>
          </ac:spMkLst>
        </pc:spChg>
        <pc:spChg chg="add del">
          <ac:chgData name="Liuchuyao Xu" userId="f38a3cf7e821ef0b" providerId="LiveId" clId="{24BB5485-75C2-42EC-8EC5-67F5121C1D96}" dt="2020-05-31T21:13:06.159" v="1041" actId="26606"/>
          <ac:spMkLst>
            <pc:docMk/>
            <pc:sldMk cId="637091613" sldId="257"/>
            <ac:spMk id="12" creationId="{95CB840F-8E41-4CA5-B79B-25CC80AD234A}"/>
          </ac:spMkLst>
        </pc:spChg>
        <pc:spChg chg="add del">
          <ac:chgData name="Liuchuyao Xu" userId="f38a3cf7e821ef0b" providerId="LiveId" clId="{24BB5485-75C2-42EC-8EC5-67F5121C1D96}" dt="2020-05-31T21:27:04.978" v="1251" actId="26606"/>
          <ac:spMkLst>
            <pc:docMk/>
            <pc:sldMk cId="637091613" sldId="257"/>
            <ac:spMk id="15" creationId="{95CB840F-8E41-4CA5-B79B-25CC80AD234A}"/>
          </ac:spMkLst>
        </pc:spChg>
        <pc:spChg chg="add del">
          <ac:chgData name="Liuchuyao Xu" userId="f38a3cf7e821ef0b" providerId="LiveId" clId="{24BB5485-75C2-42EC-8EC5-67F5121C1D96}" dt="2020-05-31T21:27:04.971" v="1250" actId="26606"/>
          <ac:spMkLst>
            <pc:docMk/>
            <pc:sldMk cId="637091613" sldId="257"/>
            <ac:spMk id="22" creationId="{BEF75C5D-2BA1-43DF-A7EA-02C7DEC122DF}"/>
          </ac:spMkLst>
        </pc:spChg>
        <pc:spChg chg="add del">
          <ac:chgData name="Liuchuyao Xu" userId="f38a3cf7e821ef0b" providerId="LiveId" clId="{24BB5485-75C2-42EC-8EC5-67F5121C1D96}" dt="2020-05-31T21:27:04.971" v="1250" actId="26606"/>
          <ac:spMkLst>
            <pc:docMk/>
            <pc:sldMk cId="637091613" sldId="257"/>
            <ac:spMk id="23" creationId="{95CB840F-8E41-4CA5-B79B-25CC80AD234A}"/>
          </ac:spMkLst>
        </pc:spChg>
        <pc:spChg chg="add del">
          <ac:chgData name="Liuchuyao Xu" userId="f38a3cf7e821ef0b" providerId="LiveId" clId="{24BB5485-75C2-42EC-8EC5-67F5121C1D96}" dt="2020-05-31T21:27:22.383" v="1253" actId="26606"/>
          <ac:spMkLst>
            <pc:docMk/>
            <pc:sldMk cId="637091613" sldId="257"/>
            <ac:spMk id="25" creationId="{95CB840F-8E41-4CA5-B79B-25CC80AD234A}"/>
          </ac:spMkLst>
        </pc:spChg>
        <pc:spChg chg="add">
          <ac:chgData name="Liuchuyao Xu" userId="f38a3cf7e821ef0b" providerId="LiveId" clId="{24BB5485-75C2-42EC-8EC5-67F5121C1D96}" dt="2020-05-31T21:27:22.383" v="1253" actId="26606"/>
          <ac:spMkLst>
            <pc:docMk/>
            <pc:sldMk cId="637091613" sldId="257"/>
            <ac:spMk id="30" creationId="{95CB840F-8E41-4CA5-B79B-25CC80AD234A}"/>
          </ac:spMkLst>
        </pc:spChg>
        <pc:picChg chg="add mod ord">
          <ac:chgData name="Liuchuyao Xu" userId="f38a3cf7e821ef0b" providerId="LiveId" clId="{24BB5485-75C2-42EC-8EC5-67F5121C1D96}" dt="2020-05-31T21:27:04.971" v="1250" actId="26606"/>
          <ac:picMkLst>
            <pc:docMk/>
            <pc:sldMk cId="637091613" sldId="257"/>
            <ac:picMk id="5" creationId="{21C7C801-2B5C-4147-B925-4967B52EA964}"/>
          </ac:picMkLst>
        </pc:picChg>
        <pc:picChg chg="add del">
          <ac:chgData name="Liuchuyao Xu" userId="f38a3cf7e821ef0b" providerId="LiveId" clId="{24BB5485-75C2-42EC-8EC5-67F5121C1D96}" dt="2020-05-31T21:27:02.619" v="1248" actId="26606"/>
          <ac:picMkLst>
            <pc:docMk/>
            <pc:sldMk cId="637091613" sldId="257"/>
            <ac:picMk id="20" creationId="{B536FA4E-0152-4E27-91DA-0FC22D1846BB}"/>
          </ac:picMkLst>
        </pc:picChg>
      </pc:sldChg>
      <pc:sldChg chg="del">
        <pc:chgData name="Liuchuyao Xu" userId="f38a3cf7e821ef0b" providerId="LiveId" clId="{24BB5485-75C2-42EC-8EC5-67F5121C1D96}" dt="2020-05-31T08:00:38.682" v="0" actId="47"/>
        <pc:sldMkLst>
          <pc:docMk/>
          <pc:sldMk cId="1699010107" sldId="257"/>
        </pc:sldMkLst>
      </pc:sldChg>
      <pc:sldChg chg="addSp delSp modSp new del mod setBg">
        <pc:chgData name="Liuchuyao Xu" userId="f38a3cf7e821ef0b" providerId="LiveId" clId="{24BB5485-75C2-42EC-8EC5-67F5121C1D96}" dt="2020-05-31T21:44:38.518" v="1564" actId="2696"/>
        <pc:sldMkLst>
          <pc:docMk/>
          <pc:sldMk cId="274761606" sldId="258"/>
        </pc:sldMkLst>
        <pc:spChg chg="mod ord">
          <ac:chgData name="Liuchuyao Xu" userId="f38a3cf7e821ef0b" providerId="LiveId" clId="{24BB5485-75C2-42EC-8EC5-67F5121C1D96}" dt="2020-05-31T21:40:51.359" v="1405" actId="255"/>
          <ac:spMkLst>
            <pc:docMk/>
            <pc:sldMk cId="274761606" sldId="258"/>
            <ac:spMk id="2" creationId="{F22CEA87-40A1-4F56-9376-97A93F2696DA}"/>
          </ac:spMkLst>
        </pc:spChg>
        <pc:spChg chg="del mod">
          <ac:chgData name="Liuchuyao Xu" userId="f38a3cf7e821ef0b" providerId="LiveId" clId="{24BB5485-75C2-42EC-8EC5-67F5121C1D96}" dt="2020-05-31T21:26:03.124" v="1235"/>
          <ac:spMkLst>
            <pc:docMk/>
            <pc:sldMk cId="274761606" sldId="258"/>
            <ac:spMk id="3" creationId="{2647F7E6-70DE-4A08-B939-430D017D3610}"/>
          </ac:spMkLst>
        </pc:spChg>
        <pc:spChg chg="add del mod ord">
          <ac:chgData name="Liuchuyao Xu" userId="f38a3cf7e821ef0b" providerId="LiveId" clId="{24BB5485-75C2-42EC-8EC5-67F5121C1D96}" dt="2020-05-31T21:34:25.763" v="1338"/>
          <ac:spMkLst>
            <pc:docMk/>
            <pc:sldMk cId="274761606" sldId="258"/>
            <ac:spMk id="15" creationId="{B33F7DC3-AC02-42C6-85D1-3971856048D3}"/>
          </ac:spMkLst>
        </pc:spChg>
        <pc:spChg chg="add del">
          <ac:chgData name="Liuchuyao Xu" userId="f38a3cf7e821ef0b" providerId="LiveId" clId="{24BB5485-75C2-42EC-8EC5-67F5121C1D96}" dt="2020-05-31T21:27:06.991" v="1252" actId="26606"/>
          <ac:spMkLst>
            <pc:docMk/>
            <pc:sldMk cId="274761606" sldId="258"/>
            <ac:spMk id="18" creationId="{4F9A0FE3-1C1E-40B3-BE41-F48B4ACF08B3}"/>
          </ac:spMkLst>
        </pc:spChg>
        <pc:spChg chg="add del">
          <ac:chgData name="Liuchuyao Xu" userId="f38a3cf7e821ef0b" providerId="LiveId" clId="{24BB5485-75C2-42EC-8EC5-67F5121C1D96}" dt="2020-05-31T21:27:06.991" v="1252" actId="26606"/>
          <ac:spMkLst>
            <pc:docMk/>
            <pc:sldMk cId="274761606" sldId="258"/>
            <ac:spMk id="20" creationId="{E2B0DFC3-1831-49F7-93E1-394D30DE09E0}"/>
          </ac:spMkLst>
        </pc:spChg>
        <pc:spChg chg="add del">
          <ac:chgData name="Liuchuyao Xu" userId="f38a3cf7e821ef0b" providerId="LiveId" clId="{24BB5485-75C2-42EC-8EC5-67F5121C1D96}" dt="2020-05-31T21:27:06.991" v="1252" actId="26606"/>
          <ac:spMkLst>
            <pc:docMk/>
            <pc:sldMk cId="274761606" sldId="258"/>
            <ac:spMk id="22" creationId="{2F13C702-A510-4BA7-A5CC-F78B4C9B35AC}"/>
          </ac:spMkLst>
        </pc:spChg>
        <pc:spChg chg="add del">
          <ac:chgData name="Liuchuyao Xu" userId="f38a3cf7e821ef0b" providerId="LiveId" clId="{24BB5485-75C2-42EC-8EC5-67F5121C1D96}" dt="2020-05-31T21:27:06.991" v="1252" actId="26606"/>
          <ac:spMkLst>
            <pc:docMk/>
            <pc:sldMk cId="274761606" sldId="258"/>
            <ac:spMk id="24" creationId="{DAA4CCC5-E2AE-4576-BA79-97F55F33708E}"/>
          </ac:spMkLst>
        </pc:spChg>
        <pc:spChg chg="add del">
          <ac:chgData name="Liuchuyao Xu" userId="f38a3cf7e821ef0b" providerId="LiveId" clId="{24BB5485-75C2-42EC-8EC5-67F5121C1D96}" dt="2020-05-31T21:27:06.991" v="1252" actId="26606"/>
          <ac:spMkLst>
            <pc:docMk/>
            <pc:sldMk cId="274761606" sldId="258"/>
            <ac:spMk id="26" creationId="{68417EAC-24D1-438B-956D-C22A5AAA77E4}"/>
          </ac:spMkLst>
        </pc:spChg>
        <pc:spChg chg="add del">
          <ac:chgData name="Liuchuyao Xu" userId="f38a3cf7e821ef0b" providerId="LiveId" clId="{24BB5485-75C2-42EC-8EC5-67F5121C1D96}" dt="2020-05-31T21:33:58.177" v="1334" actId="26606"/>
          <ac:spMkLst>
            <pc:docMk/>
            <pc:sldMk cId="274761606" sldId="258"/>
            <ac:spMk id="40" creationId="{CFC29691-667A-4580-B2A5-893D467C76A9}"/>
          </ac:spMkLst>
        </pc:spChg>
        <pc:spChg chg="add del">
          <ac:chgData name="Liuchuyao Xu" userId="f38a3cf7e821ef0b" providerId="LiveId" clId="{24BB5485-75C2-42EC-8EC5-67F5121C1D96}" dt="2020-05-31T21:32:57.190" v="1307" actId="26606"/>
          <ac:spMkLst>
            <pc:docMk/>
            <pc:sldMk cId="274761606" sldId="258"/>
            <ac:spMk id="51" creationId="{DAA4CCC5-E2AE-4576-BA79-97F55F33708E}"/>
          </ac:spMkLst>
        </pc:spChg>
        <pc:spChg chg="add del">
          <ac:chgData name="Liuchuyao Xu" userId="f38a3cf7e821ef0b" providerId="LiveId" clId="{24BB5485-75C2-42EC-8EC5-67F5121C1D96}" dt="2020-05-31T21:32:57.190" v="1307" actId="26606"/>
          <ac:spMkLst>
            <pc:docMk/>
            <pc:sldMk cId="274761606" sldId="258"/>
            <ac:spMk id="52" creationId="{4F9A0FE3-1C1E-40B3-BE41-F48B4ACF08B3}"/>
          </ac:spMkLst>
        </pc:spChg>
        <pc:spChg chg="add del">
          <ac:chgData name="Liuchuyao Xu" userId="f38a3cf7e821ef0b" providerId="LiveId" clId="{24BB5485-75C2-42EC-8EC5-67F5121C1D96}" dt="2020-05-31T21:32:57.190" v="1307" actId="26606"/>
          <ac:spMkLst>
            <pc:docMk/>
            <pc:sldMk cId="274761606" sldId="258"/>
            <ac:spMk id="53" creationId="{68417EAC-24D1-438B-956D-C22A5AAA77E4}"/>
          </ac:spMkLst>
        </pc:spChg>
        <pc:spChg chg="add del">
          <ac:chgData name="Liuchuyao Xu" userId="f38a3cf7e821ef0b" providerId="LiveId" clId="{24BB5485-75C2-42EC-8EC5-67F5121C1D96}" dt="2020-05-31T21:32:57.190" v="1307" actId="26606"/>
          <ac:spMkLst>
            <pc:docMk/>
            <pc:sldMk cId="274761606" sldId="258"/>
            <ac:spMk id="54" creationId="{E2B0DFC3-1831-49F7-93E1-394D30DE09E0}"/>
          </ac:spMkLst>
        </pc:spChg>
        <pc:spChg chg="add del">
          <ac:chgData name="Liuchuyao Xu" userId="f38a3cf7e821ef0b" providerId="LiveId" clId="{24BB5485-75C2-42EC-8EC5-67F5121C1D96}" dt="2020-05-31T21:32:57.190" v="1307" actId="26606"/>
          <ac:spMkLst>
            <pc:docMk/>
            <pc:sldMk cId="274761606" sldId="258"/>
            <ac:spMk id="55" creationId="{2F13C702-A510-4BA7-A5CC-F78B4C9B35AC}"/>
          </ac:spMkLst>
        </pc:spChg>
        <pc:spChg chg="add del">
          <ac:chgData name="Liuchuyao Xu" userId="f38a3cf7e821ef0b" providerId="LiveId" clId="{24BB5485-75C2-42EC-8EC5-67F5121C1D96}" dt="2020-05-31T21:33:00.430" v="1309" actId="26606"/>
          <ac:spMkLst>
            <pc:docMk/>
            <pc:sldMk cId="274761606" sldId="258"/>
            <ac:spMk id="57" creationId="{D9D9D0AB-1E2F-44A8-B9C6-FA4098301883}"/>
          </ac:spMkLst>
        </pc:spChg>
        <pc:spChg chg="add del">
          <ac:chgData name="Liuchuyao Xu" userId="f38a3cf7e821ef0b" providerId="LiveId" clId="{24BB5485-75C2-42EC-8EC5-67F5121C1D96}" dt="2020-05-31T21:33:00.430" v="1309" actId="26606"/>
          <ac:spMkLst>
            <pc:docMk/>
            <pc:sldMk cId="274761606" sldId="258"/>
            <ac:spMk id="58" creationId="{55D6961C-EFBF-4F83-A66D-899FB9B6C06E}"/>
          </ac:spMkLst>
        </pc:spChg>
        <pc:spChg chg="add del">
          <ac:chgData name="Liuchuyao Xu" userId="f38a3cf7e821ef0b" providerId="LiveId" clId="{24BB5485-75C2-42EC-8EC5-67F5121C1D96}" dt="2020-05-31T21:33:00.430" v="1309" actId="26606"/>
          <ac:spMkLst>
            <pc:docMk/>
            <pc:sldMk cId="274761606" sldId="258"/>
            <ac:spMk id="59" creationId="{B14A291F-D692-4394-9C1B-867F6A07C4BB}"/>
          </ac:spMkLst>
        </pc:spChg>
        <pc:spChg chg="add del">
          <ac:chgData name="Liuchuyao Xu" userId="f38a3cf7e821ef0b" providerId="LiveId" clId="{24BB5485-75C2-42EC-8EC5-67F5121C1D96}" dt="2020-05-31T21:33:00.430" v="1309" actId="26606"/>
          <ac:spMkLst>
            <pc:docMk/>
            <pc:sldMk cId="274761606" sldId="258"/>
            <ac:spMk id="60" creationId="{7DCE9305-533A-42E7-B986-4073CE70B159}"/>
          </ac:spMkLst>
        </pc:spChg>
        <pc:spChg chg="add del">
          <ac:chgData name="Liuchuyao Xu" userId="f38a3cf7e821ef0b" providerId="LiveId" clId="{24BB5485-75C2-42EC-8EC5-67F5121C1D96}" dt="2020-05-31T21:33:00.430" v="1309" actId="26606"/>
          <ac:spMkLst>
            <pc:docMk/>
            <pc:sldMk cId="274761606" sldId="258"/>
            <ac:spMk id="61" creationId="{0E2BBE3E-D98A-4BB0-AEC2-97307ED12E82}"/>
          </ac:spMkLst>
        </pc:spChg>
        <pc:spChg chg="add del">
          <ac:chgData name="Liuchuyao Xu" userId="f38a3cf7e821ef0b" providerId="LiveId" clId="{24BB5485-75C2-42EC-8EC5-67F5121C1D96}" dt="2020-05-31T21:33:02.923" v="1311" actId="26606"/>
          <ac:spMkLst>
            <pc:docMk/>
            <pc:sldMk cId="274761606" sldId="258"/>
            <ac:spMk id="63" creationId="{61B2A784-4501-42A8-86DF-DB27DE395089}"/>
          </ac:spMkLst>
        </pc:spChg>
        <pc:spChg chg="add del">
          <ac:chgData name="Liuchuyao Xu" userId="f38a3cf7e821ef0b" providerId="LiveId" clId="{24BB5485-75C2-42EC-8EC5-67F5121C1D96}" dt="2020-05-31T21:33:02.923" v="1311" actId="26606"/>
          <ac:spMkLst>
            <pc:docMk/>
            <pc:sldMk cId="274761606" sldId="258"/>
            <ac:spMk id="64" creationId="{FBE4BD5C-318B-4955-A96B-252B45FA0CEA}"/>
          </ac:spMkLst>
        </pc:spChg>
        <pc:spChg chg="add del">
          <ac:chgData name="Liuchuyao Xu" userId="f38a3cf7e821ef0b" providerId="LiveId" clId="{24BB5485-75C2-42EC-8EC5-67F5121C1D96}" dt="2020-05-31T21:33:02.923" v="1311" actId="26606"/>
          <ac:spMkLst>
            <pc:docMk/>
            <pc:sldMk cId="274761606" sldId="258"/>
            <ac:spMk id="65" creationId="{AA2457E0-42B7-4343-AA05-8F0815C58C6E}"/>
          </ac:spMkLst>
        </pc:spChg>
        <pc:spChg chg="add del">
          <ac:chgData name="Liuchuyao Xu" userId="f38a3cf7e821ef0b" providerId="LiveId" clId="{24BB5485-75C2-42EC-8EC5-67F5121C1D96}" dt="2020-05-31T21:33:02.923" v="1311" actId="26606"/>
          <ac:spMkLst>
            <pc:docMk/>
            <pc:sldMk cId="274761606" sldId="258"/>
            <ac:spMk id="66" creationId="{8B1C9644-D8C2-4501-BA59-27AD9445E2E4}"/>
          </ac:spMkLst>
        </pc:spChg>
        <pc:spChg chg="add del">
          <ac:chgData name="Liuchuyao Xu" userId="f38a3cf7e821ef0b" providerId="LiveId" clId="{24BB5485-75C2-42EC-8EC5-67F5121C1D96}" dt="2020-05-31T21:33:04.982" v="1313" actId="26606"/>
          <ac:spMkLst>
            <pc:docMk/>
            <pc:sldMk cId="274761606" sldId="258"/>
            <ac:spMk id="68" creationId="{D9D9D0AB-1E2F-44A8-B9C6-FA4098301883}"/>
          </ac:spMkLst>
        </pc:spChg>
        <pc:spChg chg="add del">
          <ac:chgData name="Liuchuyao Xu" userId="f38a3cf7e821ef0b" providerId="LiveId" clId="{24BB5485-75C2-42EC-8EC5-67F5121C1D96}" dt="2020-05-31T21:33:04.982" v="1313" actId="26606"/>
          <ac:spMkLst>
            <pc:docMk/>
            <pc:sldMk cId="274761606" sldId="258"/>
            <ac:spMk id="69" creationId="{55D6961C-EFBF-4F83-A66D-899FB9B6C06E}"/>
          </ac:spMkLst>
        </pc:spChg>
        <pc:spChg chg="add del">
          <ac:chgData name="Liuchuyao Xu" userId="f38a3cf7e821ef0b" providerId="LiveId" clId="{24BB5485-75C2-42EC-8EC5-67F5121C1D96}" dt="2020-05-31T21:33:04.982" v="1313" actId="26606"/>
          <ac:spMkLst>
            <pc:docMk/>
            <pc:sldMk cId="274761606" sldId="258"/>
            <ac:spMk id="70" creationId="{CA8896C6-22E8-4605-981F-2DE74F5D8386}"/>
          </ac:spMkLst>
        </pc:spChg>
        <pc:spChg chg="add del">
          <ac:chgData name="Liuchuyao Xu" userId="f38a3cf7e821ef0b" providerId="LiveId" clId="{24BB5485-75C2-42EC-8EC5-67F5121C1D96}" dt="2020-05-31T21:33:04.982" v="1313" actId="26606"/>
          <ac:spMkLst>
            <pc:docMk/>
            <pc:sldMk cId="274761606" sldId="258"/>
            <ac:spMk id="71" creationId="{B14A291F-D692-4394-9C1B-867F6A07C4BB}"/>
          </ac:spMkLst>
        </pc:spChg>
        <pc:spChg chg="add del">
          <ac:chgData name="Liuchuyao Xu" userId="f38a3cf7e821ef0b" providerId="LiveId" clId="{24BB5485-75C2-42EC-8EC5-67F5121C1D96}" dt="2020-05-31T21:33:04.982" v="1313" actId="26606"/>
          <ac:spMkLst>
            <pc:docMk/>
            <pc:sldMk cId="274761606" sldId="258"/>
            <ac:spMk id="72" creationId="{7327F993-8879-49B9-87C4-00E2057BBB9A}"/>
          </ac:spMkLst>
        </pc:spChg>
        <pc:spChg chg="add del">
          <ac:chgData name="Liuchuyao Xu" userId="f38a3cf7e821ef0b" providerId="LiveId" clId="{24BB5485-75C2-42EC-8EC5-67F5121C1D96}" dt="2020-05-31T21:33:04.982" v="1313" actId="26606"/>
          <ac:spMkLst>
            <pc:docMk/>
            <pc:sldMk cId="274761606" sldId="258"/>
            <ac:spMk id="73" creationId="{7DCE9305-533A-42E7-B986-4073CE70B159}"/>
          </ac:spMkLst>
        </pc:spChg>
        <pc:spChg chg="add del">
          <ac:chgData name="Liuchuyao Xu" userId="f38a3cf7e821ef0b" providerId="LiveId" clId="{24BB5485-75C2-42EC-8EC5-67F5121C1D96}" dt="2020-05-31T21:33:04.982" v="1313" actId="26606"/>
          <ac:spMkLst>
            <pc:docMk/>
            <pc:sldMk cId="274761606" sldId="258"/>
            <ac:spMk id="74" creationId="{0035F86C-A324-4EB0-9731-299410107A6F}"/>
          </ac:spMkLst>
        </pc:spChg>
        <pc:spChg chg="add del">
          <ac:chgData name="Liuchuyao Xu" userId="f38a3cf7e821ef0b" providerId="LiveId" clId="{24BB5485-75C2-42EC-8EC5-67F5121C1D96}" dt="2020-05-31T21:33:04.982" v="1313" actId="26606"/>
          <ac:spMkLst>
            <pc:docMk/>
            <pc:sldMk cId="274761606" sldId="258"/>
            <ac:spMk id="75" creationId="{0E2BBE3E-D98A-4BB0-AEC2-97307ED12E82}"/>
          </ac:spMkLst>
        </pc:spChg>
        <pc:spChg chg="add del">
          <ac:chgData name="Liuchuyao Xu" userId="f38a3cf7e821ef0b" providerId="LiveId" clId="{24BB5485-75C2-42EC-8EC5-67F5121C1D96}" dt="2020-05-31T21:33:04.982" v="1313" actId="26606"/>
          <ac:spMkLst>
            <pc:docMk/>
            <pc:sldMk cId="274761606" sldId="258"/>
            <ac:spMk id="76" creationId="{05C3DE9C-AC7A-4028-B0DD-9BAC910CB3A7}"/>
          </ac:spMkLst>
        </pc:spChg>
        <pc:spChg chg="add del">
          <ac:chgData name="Liuchuyao Xu" userId="f38a3cf7e821ef0b" providerId="LiveId" clId="{24BB5485-75C2-42EC-8EC5-67F5121C1D96}" dt="2020-05-31T21:33:05.826" v="1315" actId="26606"/>
          <ac:spMkLst>
            <pc:docMk/>
            <pc:sldMk cId="274761606" sldId="258"/>
            <ac:spMk id="78" creationId="{6D043292-708B-4F69-AE72-8FB56C6E8E85}"/>
          </ac:spMkLst>
        </pc:spChg>
        <pc:spChg chg="add del">
          <ac:chgData name="Liuchuyao Xu" userId="f38a3cf7e821ef0b" providerId="LiveId" clId="{24BB5485-75C2-42EC-8EC5-67F5121C1D96}" dt="2020-05-31T21:33:05.826" v="1315" actId="26606"/>
          <ac:spMkLst>
            <pc:docMk/>
            <pc:sldMk cId="274761606" sldId="258"/>
            <ac:spMk id="79" creationId="{9F01DDB9-C75C-44C2-9331-356EAF9C0578}"/>
          </ac:spMkLst>
        </pc:spChg>
        <pc:spChg chg="add del">
          <ac:chgData name="Liuchuyao Xu" userId="f38a3cf7e821ef0b" providerId="LiveId" clId="{24BB5485-75C2-42EC-8EC5-67F5121C1D96}" dt="2020-05-31T21:33:05.826" v="1315" actId="26606"/>
          <ac:spMkLst>
            <pc:docMk/>
            <pc:sldMk cId="274761606" sldId="258"/>
            <ac:spMk id="80" creationId="{DC05A0E2-D0F5-4657-AF6A-AAA145291DF0}"/>
          </ac:spMkLst>
        </pc:spChg>
        <pc:spChg chg="add del">
          <ac:chgData name="Liuchuyao Xu" userId="f38a3cf7e821ef0b" providerId="LiveId" clId="{24BB5485-75C2-42EC-8EC5-67F5121C1D96}" dt="2020-05-31T21:33:05.826" v="1315" actId="26606"/>
          <ac:spMkLst>
            <pc:docMk/>
            <pc:sldMk cId="274761606" sldId="258"/>
            <ac:spMk id="81" creationId="{72C017B3-7B7A-4C5A-A3E9-09EC1428BCA0}"/>
          </ac:spMkLst>
        </pc:spChg>
        <pc:spChg chg="add del">
          <ac:chgData name="Liuchuyao Xu" userId="f38a3cf7e821ef0b" providerId="LiveId" clId="{24BB5485-75C2-42EC-8EC5-67F5121C1D96}" dt="2020-05-31T21:33:08.223" v="1317" actId="26606"/>
          <ac:spMkLst>
            <pc:docMk/>
            <pc:sldMk cId="274761606" sldId="258"/>
            <ac:spMk id="83" creationId="{8AF2AAD9-DC12-41B5-B801-1C848B9C47C4}"/>
          </ac:spMkLst>
        </pc:spChg>
        <pc:spChg chg="add del">
          <ac:chgData name="Liuchuyao Xu" userId="f38a3cf7e821ef0b" providerId="LiveId" clId="{24BB5485-75C2-42EC-8EC5-67F5121C1D96}" dt="2020-05-31T21:33:08.223" v="1317" actId="26606"/>
          <ac:spMkLst>
            <pc:docMk/>
            <pc:sldMk cId="274761606" sldId="258"/>
            <ac:spMk id="84" creationId="{0367107F-6E40-4CAD-B50E-4BAAEA0573D0}"/>
          </ac:spMkLst>
        </pc:spChg>
        <pc:spChg chg="add del">
          <ac:chgData name="Liuchuyao Xu" userId="f38a3cf7e821ef0b" providerId="LiveId" clId="{24BB5485-75C2-42EC-8EC5-67F5121C1D96}" dt="2020-05-31T21:33:08.223" v="1317" actId="26606"/>
          <ac:spMkLst>
            <pc:docMk/>
            <pc:sldMk cId="274761606" sldId="258"/>
            <ac:spMk id="85" creationId="{4E0DF428-517D-458E-BF4C-6E923D32F4FC}"/>
          </ac:spMkLst>
        </pc:spChg>
        <pc:spChg chg="add del">
          <ac:chgData name="Liuchuyao Xu" userId="f38a3cf7e821ef0b" providerId="LiveId" clId="{24BB5485-75C2-42EC-8EC5-67F5121C1D96}" dt="2020-05-31T21:33:08.223" v="1317" actId="26606"/>
          <ac:spMkLst>
            <pc:docMk/>
            <pc:sldMk cId="274761606" sldId="258"/>
            <ac:spMk id="86" creationId="{58122BC0-B2B8-4BDF-91A6-D503C9AF5F09}"/>
          </ac:spMkLst>
        </pc:spChg>
        <pc:spChg chg="add del">
          <ac:chgData name="Liuchuyao Xu" userId="f38a3cf7e821ef0b" providerId="LiveId" clId="{24BB5485-75C2-42EC-8EC5-67F5121C1D96}" dt="2020-05-31T21:33:27.072" v="1323" actId="26606"/>
          <ac:spMkLst>
            <pc:docMk/>
            <pc:sldMk cId="274761606" sldId="258"/>
            <ac:spMk id="94" creationId="{CFC29691-667A-4580-B2A5-893D467C76A9}"/>
          </ac:spMkLst>
        </pc:spChg>
        <pc:spChg chg="add del">
          <ac:chgData name="Liuchuyao Xu" userId="f38a3cf7e821ef0b" providerId="LiveId" clId="{24BB5485-75C2-42EC-8EC5-67F5121C1D96}" dt="2020-05-31T21:33:32.136" v="1325" actId="26606"/>
          <ac:spMkLst>
            <pc:docMk/>
            <pc:sldMk cId="274761606" sldId="258"/>
            <ac:spMk id="96" creationId="{4F9A0FE3-1C1E-40B3-BE41-F48B4ACF08B3}"/>
          </ac:spMkLst>
        </pc:spChg>
        <pc:spChg chg="add del">
          <ac:chgData name="Liuchuyao Xu" userId="f38a3cf7e821ef0b" providerId="LiveId" clId="{24BB5485-75C2-42EC-8EC5-67F5121C1D96}" dt="2020-05-31T21:33:32.136" v="1325" actId="26606"/>
          <ac:spMkLst>
            <pc:docMk/>
            <pc:sldMk cId="274761606" sldId="258"/>
            <ac:spMk id="97" creationId="{E2B0DFC3-1831-49F7-93E1-394D30DE09E0}"/>
          </ac:spMkLst>
        </pc:spChg>
        <pc:spChg chg="add del">
          <ac:chgData name="Liuchuyao Xu" userId="f38a3cf7e821ef0b" providerId="LiveId" clId="{24BB5485-75C2-42EC-8EC5-67F5121C1D96}" dt="2020-05-31T21:33:32.136" v="1325" actId="26606"/>
          <ac:spMkLst>
            <pc:docMk/>
            <pc:sldMk cId="274761606" sldId="258"/>
            <ac:spMk id="98" creationId="{2F13C702-A510-4BA7-A5CC-F78B4C9B35AC}"/>
          </ac:spMkLst>
        </pc:spChg>
        <pc:spChg chg="add del">
          <ac:chgData name="Liuchuyao Xu" userId="f38a3cf7e821ef0b" providerId="LiveId" clId="{24BB5485-75C2-42EC-8EC5-67F5121C1D96}" dt="2020-05-31T21:33:32.136" v="1325" actId="26606"/>
          <ac:spMkLst>
            <pc:docMk/>
            <pc:sldMk cId="274761606" sldId="258"/>
            <ac:spMk id="99" creationId="{DAA4CCC5-E2AE-4576-BA79-97F55F33708E}"/>
          </ac:spMkLst>
        </pc:spChg>
        <pc:spChg chg="add del">
          <ac:chgData name="Liuchuyao Xu" userId="f38a3cf7e821ef0b" providerId="LiveId" clId="{24BB5485-75C2-42EC-8EC5-67F5121C1D96}" dt="2020-05-31T21:33:32.136" v="1325" actId="26606"/>
          <ac:spMkLst>
            <pc:docMk/>
            <pc:sldMk cId="274761606" sldId="258"/>
            <ac:spMk id="100" creationId="{68417EAC-24D1-438B-956D-C22A5AAA77E4}"/>
          </ac:spMkLst>
        </pc:spChg>
        <pc:spChg chg="add del">
          <ac:chgData name="Liuchuyao Xu" userId="f38a3cf7e821ef0b" providerId="LiveId" clId="{24BB5485-75C2-42EC-8EC5-67F5121C1D96}" dt="2020-05-31T21:33:53.109" v="1329" actId="26606"/>
          <ac:spMkLst>
            <pc:docMk/>
            <pc:sldMk cId="274761606" sldId="258"/>
            <ac:spMk id="106" creationId="{BCB15E51-DE7F-41C8-824B-6A8D47CEDA77}"/>
          </ac:spMkLst>
        </pc:spChg>
        <pc:spChg chg="add del">
          <ac:chgData name="Liuchuyao Xu" userId="f38a3cf7e821ef0b" providerId="LiveId" clId="{24BB5485-75C2-42EC-8EC5-67F5121C1D96}" dt="2020-05-31T21:33:58.167" v="1333" actId="26606"/>
          <ac:spMkLst>
            <pc:docMk/>
            <pc:sldMk cId="274761606" sldId="258"/>
            <ac:spMk id="112" creationId="{CFC29691-667A-4580-B2A5-893D467C76A9}"/>
          </ac:spMkLst>
        </pc:spChg>
        <pc:picChg chg="add del mod ord">
          <ac:chgData name="Liuchuyao Xu" userId="f38a3cf7e821ef0b" providerId="LiveId" clId="{24BB5485-75C2-42EC-8EC5-67F5121C1D96}" dt="2020-05-31T21:34:54.376" v="1349" actId="478"/>
          <ac:picMkLst>
            <pc:docMk/>
            <pc:sldMk cId="274761606" sldId="258"/>
            <ac:picMk id="5" creationId="{35AC0C77-CAB7-4A69-B22C-F303C761DDD6}"/>
          </ac:picMkLst>
        </pc:picChg>
        <pc:picChg chg="add del mod ord">
          <ac:chgData name="Liuchuyao Xu" userId="f38a3cf7e821ef0b" providerId="LiveId" clId="{24BB5485-75C2-42EC-8EC5-67F5121C1D96}" dt="2020-05-31T21:34:17.149" v="1337" actId="478"/>
          <ac:picMkLst>
            <pc:docMk/>
            <pc:sldMk cId="274761606" sldId="258"/>
            <ac:picMk id="7" creationId="{A1ECBD2A-05BA-454E-AAEA-DB7E18594629}"/>
          </ac:picMkLst>
        </pc:picChg>
        <pc:picChg chg="add del mod ord">
          <ac:chgData name="Liuchuyao Xu" userId="f38a3cf7e821ef0b" providerId="LiveId" clId="{24BB5485-75C2-42EC-8EC5-67F5121C1D96}" dt="2020-05-31T21:34:15.333" v="1335" actId="478"/>
          <ac:picMkLst>
            <pc:docMk/>
            <pc:sldMk cId="274761606" sldId="258"/>
            <ac:picMk id="9" creationId="{383687A9-D215-42FB-B8F5-EF319F00134B}"/>
          </ac:picMkLst>
        </pc:picChg>
        <pc:picChg chg="add del mod ord">
          <ac:chgData name="Liuchuyao Xu" userId="f38a3cf7e821ef0b" providerId="LiveId" clId="{24BB5485-75C2-42EC-8EC5-67F5121C1D96}" dt="2020-05-31T21:34:16.262" v="1336" actId="478"/>
          <ac:picMkLst>
            <pc:docMk/>
            <pc:sldMk cId="274761606" sldId="258"/>
            <ac:picMk id="11" creationId="{29A99B69-E2CE-43A6-A731-1B0131F83007}"/>
          </ac:picMkLst>
        </pc:picChg>
        <pc:picChg chg="add mod">
          <ac:chgData name="Liuchuyao Xu" userId="f38a3cf7e821ef0b" providerId="LiveId" clId="{24BB5485-75C2-42EC-8EC5-67F5121C1D96}" dt="2020-05-31T21:39:02.124" v="1394" actId="1076"/>
          <ac:picMkLst>
            <pc:docMk/>
            <pc:sldMk cId="274761606" sldId="258"/>
            <ac:picMk id="13" creationId="{B0CE8835-0160-46C1-B7A9-0AD3F6D3CA69}"/>
          </ac:picMkLst>
        </pc:picChg>
        <pc:picChg chg="add mod">
          <ac:chgData name="Liuchuyao Xu" userId="f38a3cf7e821ef0b" providerId="LiveId" clId="{24BB5485-75C2-42EC-8EC5-67F5121C1D96}" dt="2020-05-31T21:39:40.247" v="1403" actId="1076"/>
          <ac:picMkLst>
            <pc:docMk/>
            <pc:sldMk cId="274761606" sldId="258"/>
            <ac:picMk id="16" creationId="{53B6E4AF-BCFA-44C7-95AE-87B2D8B21AEF}"/>
          </ac:picMkLst>
        </pc:picChg>
        <pc:picChg chg="add mod">
          <ac:chgData name="Liuchuyao Xu" userId="f38a3cf7e821ef0b" providerId="LiveId" clId="{24BB5485-75C2-42EC-8EC5-67F5121C1D96}" dt="2020-05-31T21:39:14.903" v="1397" actId="1076"/>
          <ac:picMkLst>
            <pc:docMk/>
            <pc:sldMk cId="274761606" sldId="258"/>
            <ac:picMk id="19" creationId="{E5669B48-1395-4F55-9467-9089D2A0D8FD}"/>
          </ac:picMkLst>
        </pc:picChg>
        <pc:picChg chg="add mod">
          <ac:chgData name="Liuchuyao Xu" userId="f38a3cf7e821ef0b" providerId="LiveId" clId="{24BB5485-75C2-42EC-8EC5-67F5121C1D96}" dt="2020-05-31T21:40:07.581" v="1404" actId="1076"/>
          <ac:picMkLst>
            <pc:docMk/>
            <pc:sldMk cId="274761606" sldId="258"/>
            <ac:picMk id="23" creationId="{CBFF6648-ABC0-42BD-A1E5-DAB146985AE9}"/>
          </ac:picMkLst>
        </pc:picChg>
        <pc:picChg chg="add del">
          <ac:chgData name="Liuchuyao Xu" userId="f38a3cf7e821ef0b" providerId="LiveId" clId="{24BB5485-75C2-42EC-8EC5-67F5121C1D96}" dt="2020-05-31T21:33:11.700" v="1319" actId="26606"/>
          <ac:picMkLst>
            <pc:docMk/>
            <pc:sldMk cId="274761606" sldId="258"/>
            <ac:picMk id="88" creationId="{0D78F8DF-3E28-42C3-B1C8-5A591036A6EE}"/>
          </ac:picMkLst>
        </pc:picChg>
        <pc:cxnChg chg="add del">
          <ac:chgData name="Liuchuyao Xu" userId="f38a3cf7e821ef0b" providerId="LiveId" clId="{24BB5485-75C2-42EC-8EC5-67F5121C1D96}" dt="2020-05-31T21:29:24.961" v="1299" actId="26606"/>
          <ac:cxnSpMkLst>
            <pc:docMk/>
            <pc:sldMk cId="274761606" sldId="258"/>
            <ac:cxnSpMk id="31" creationId="{E8470FD2-B13A-4556-9D05-BC82BFE6BD21}"/>
          </ac:cxnSpMkLst>
        </pc:cxnChg>
        <pc:cxnChg chg="add del">
          <ac:chgData name="Liuchuyao Xu" userId="f38a3cf7e821ef0b" providerId="LiveId" clId="{24BB5485-75C2-42EC-8EC5-67F5121C1D96}" dt="2020-05-31T21:29:24.961" v="1299" actId="26606"/>
          <ac:cxnSpMkLst>
            <pc:docMk/>
            <pc:sldMk cId="274761606" sldId="258"/>
            <ac:cxnSpMk id="33" creationId="{83DCF570-5FFA-4422-B8A3-C28A303EF16F}"/>
          </ac:cxnSpMkLst>
        </pc:cxnChg>
        <pc:cxnChg chg="add del">
          <ac:chgData name="Liuchuyao Xu" userId="f38a3cf7e821ef0b" providerId="LiveId" clId="{24BB5485-75C2-42EC-8EC5-67F5121C1D96}" dt="2020-05-31T21:29:24.961" v="1299" actId="26606"/>
          <ac:cxnSpMkLst>
            <pc:docMk/>
            <pc:sldMk cId="274761606" sldId="258"/>
            <ac:cxnSpMk id="35" creationId="{8E32D90B-5FD5-41C6-B6BA-4C814B307608}"/>
          </ac:cxnSpMkLst>
        </pc:cxnChg>
        <pc:cxnChg chg="add del">
          <ac:chgData name="Liuchuyao Xu" userId="f38a3cf7e821ef0b" providerId="LiveId" clId="{24BB5485-75C2-42EC-8EC5-67F5121C1D96}" dt="2020-05-31T21:32:13.490" v="1305" actId="26606"/>
          <ac:cxnSpMkLst>
            <pc:docMk/>
            <pc:sldMk cId="274761606" sldId="258"/>
            <ac:cxnSpMk id="45" creationId="{E8470FD2-B13A-4556-9D05-BC82BFE6BD21}"/>
          </ac:cxnSpMkLst>
        </pc:cxnChg>
        <pc:cxnChg chg="add del">
          <ac:chgData name="Liuchuyao Xu" userId="f38a3cf7e821ef0b" providerId="LiveId" clId="{24BB5485-75C2-42EC-8EC5-67F5121C1D96}" dt="2020-05-31T21:32:13.490" v="1305" actId="26606"/>
          <ac:cxnSpMkLst>
            <pc:docMk/>
            <pc:sldMk cId="274761606" sldId="258"/>
            <ac:cxnSpMk id="47" creationId="{83DCF570-5FFA-4422-B8A3-C28A303EF16F}"/>
          </ac:cxnSpMkLst>
        </pc:cxnChg>
        <pc:cxnChg chg="add del">
          <ac:chgData name="Liuchuyao Xu" userId="f38a3cf7e821ef0b" providerId="LiveId" clId="{24BB5485-75C2-42EC-8EC5-67F5121C1D96}" dt="2020-05-31T21:32:13.490" v="1305" actId="26606"/>
          <ac:cxnSpMkLst>
            <pc:docMk/>
            <pc:sldMk cId="274761606" sldId="258"/>
            <ac:cxnSpMk id="49" creationId="{8E32D90B-5FD5-41C6-B6BA-4C814B307608}"/>
          </ac:cxnSpMkLst>
        </pc:cxnChg>
        <pc:cxnChg chg="add del">
          <ac:chgData name="Liuchuyao Xu" userId="f38a3cf7e821ef0b" providerId="LiveId" clId="{24BB5485-75C2-42EC-8EC5-67F5121C1D96}" dt="2020-05-31T21:33:25.113" v="1321" actId="26606"/>
          <ac:cxnSpMkLst>
            <pc:docMk/>
            <pc:sldMk cId="274761606" sldId="258"/>
            <ac:cxnSpMk id="90" creationId="{E8470FD2-B13A-4556-9D05-BC82BFE6BD21}"/>
          </ac:cxnSpMkLst>
        </pc:cxnChg>
        <pc:cxnChg chg="add del">
          <ac:chgData name="Liuchuyao Xu" userId="f38a3cf7e821ef0b" providerId="LiveId" clId="{24BB5485-75C2-42EC-8EC5-67F5121C1D96}" dt="2020-05-31T21:33:25.113" v="1321" actId="26606"/>
          <ac:cxnSpMkLst>
            <pc:docMk/>
            <pc:sldMk cId="274761606" sldId="258"/>
            <ac:cxnSpMk id="91" creationId="{83DCF570-5FFA-4422-B8A3-C28A303EF16F}"/>
          </ac:cxnSpMkLst>
        </pc:cxnChg>
        <pc:cxnChg chg="add del">
          <ac:chgData name="Liuchuyao Xu" userId="f38a3cf7e821ef0b" providerId="LiveId" clId="{24BB5485-75C2-42EC-8EC5-67F5121C1D96}" dt="2020-05-31T21:33:25.113" v="1321" actId="26606"/>
          <ac:cxnSpMkLst>
            <pc:docMk/>
            <pc:sldMk cId="274761606" sldId="258"/>
            <ac:cxnSpMk id="92" creationId="{8E32D90B-5FD5-41C6-B6BA-4C814B307608}"/>
          </ac:cxnSpMkLst>
        </pc:cxnChg>
        <pc:cxnChg chg="add del">
          <ac:chgData name="Liuchuyao Xu" userId="f38a3cf7e821ef0b" providerId="LiveId" clId="{24BB5485-75C2-42EC-8EC5-67F5121C1D96}" dt="2020-05-31T21:33:35.578" v="1327" actId="26606"/>
          <ac:cxnSpMkLst>
            <pc:docMk/>
            <pc:sldMk cId="274761606" sldId="258"/>
            <ac:cxnSpMk id="102" creationId="{E8470FD2-B13A-4556-9D05-BC82BFE6BD21}"/>
          </ac:cxnSpMkLst>
        </pc:cxnChg>
        <pc:cxnChg chg="add del">
          <ac:chgData name="Liuchuyao Xu" userId="f38a3cf7e821ef0b" providerId="LiveId" clId="{24BB5485-75C2-42EC-8EC5-67F5121C1D96}" dt="2020-05-31T21:33:35.578" v="1327" actId="26606"/>
          <ac:cxnSpMkLst>
            <pc:docMk/>
            <pc:sldMk cId="274761606" sldId="258"/>
            <ac:cxnSpMk id="103" creationId="{83DCF570-5FFA-4422-B8A3-C28A303EF16F}"/>
          </ac:cxnSpMkLst>
        </pc:cxnChg>
        <pc:cxnChg chg="add del">
          <ac:chgData name="Liuchuyao Xu" userId="f38a3cf7e821ef0b" providerId="LiveId" clId="{24BB5485-75C2-42EC-8EC5-67F5121C1D96}" dt="2020-05-31T21:33:35.578" v="1327" actId="26606"/>
          <ac:cxnSpMkLst>
            <pc:docMk/>
            <pc:sldMk cId="274761606" sldId="258"/>
            <ac:cxnSpMk id="104" creationId="{8E32D90B-5FD5-41C6-B6BA-4C814B307608}"/>
          </ac:cxnSpMkLst>
        </pc:cxnChg>
        <pc:cxnChg chg="add del">
          <ac:chgData name="Liuchuyao Xu" userId="f38a3cf7e821ef0b" providerId="LiveId" clId="{24BB5485-75C2-42EC-8EC5-67F5121C1D96}" dt="2020-05-31T21:33:57.542" v="1331" actId="26606"/>
          <ac:cxnSpMkLst>
            <pc:docMk/>
            <pc:sldMk cId="274761606" sldId="258"/>
            <ac:cxnSpMk id="108" creationId="{E8470FD2-B13A-4556-9D05-BC82BFE6BD21}"/>
          </ac:cxnSpMkLst>
        </pc:cxnChg>
        <pc:cxnChg chg="add del">
          <ac:chgData name="Liuchuyao Xu" userId="f38a3cf7e821ef0b" providerId="LiveId" clId="{24BB5485-75C2-42EC-8EC5-67F5121C1D96}" dt="2020-05-31T21:33:57.542" v="1331" actId="26606"/>
          <ac:cxnSpMkLst>
            <pc:docMk/>
            <pc:sldMk cId="274761606" sldId="258"/>
            <ac:cxnSpMk id="109" creationId="{83DCF570-5FFA-4422-B8A3-C28A303EF16F}"/>
          </ac:cxnSpMkLst>
        </pc:cxnChg>
        <pc:cxnChg chg="add del">
          <ac:chgData name="Liuchuyao Xu" userId="f38a3cf7e821ef0b" providerId="LiveId" clId="{24BB5485-75C2-42EC-8EC5-67F5121C1D96}" dt="2020-05-31T21:33:57.542" v="1331" actId="26606"/>
          <ac:cxnSpMkLst>
            <pc:docMk/>
            <pc:sldMk cId="274761606" sldId="258"/>
            <ac:cxnSpMk id="110" creationId="{8E32D90B-5FD5-41C6-B6BA-4C814B307608}"/>
          </ac:cxnSpMkLst>
        </pc:cxnChg>
        <pc:cxnChg chg="add">
          <ac:chgData name="Liuchuyao Xu" userId="f38a3cf7e821ef0b" providerId="LiveId" clId="{24BB5485-75C2-42EC-8EC5-67F5121C1D96}" dt="2020-05-31T21:33:58.177" v="1334" actId="26606"/>
          <ac:cxnSpMkLst>
            <pc:docMk/>
            <pc:sldMk cId="274761606" sldId="258"/>
            <ac:cxnSpMk id="114" creationId="{E8470FD2-B13A-4556-9D05-BC82BFE6BD21}"/>
          </ac:cxnSpMkLst>
        </pc:cxnChg>
        <pc:cxnChg chg="add">
          <ac:chgData name="Liuchuyao Xu" userId="f38a3cf7e821ef0b" providerId="LiveId" clId="{24BB5485-75C2-42EC-8EC5-67F5121C1D96}" dt="2020-05-31T21:33:58.177" v="1334" actId="26606"/>
          <ac:cxnSpMkLst>
            <pc:docMk/>
            <pc:sldMk cId="274761606" sldId="258"/>
            <ac:cxnSpMk id="115" creationId="{83DCF570-5FFA-4422-B8A3-C28A303EF16F}"/>
          </ac:cxnSpMkLst>
        </pc:cxnChg>
        <pc:cxnChg chg="add">
          <ac:chgData name="Liuchuyao Xu" userId="f38a3cf7e821ef0b" providerId="LiveId" clId="{24BB5485-75C2-42EC-8EC5-67F5121C1D96}" dt="2020-05-31T21:33:58.177" v="1334" actId="26606"/>
          <ac:cxnSpMkLst>
            <pc:docMk/>
            <pc:sldMk cId="274761606" sldId="258"/>
            <ac:cxnSpMk id="116" creationId="{8E32D90B-5FD5-41C6-B6BA-4C814B307608}"/>
          </ac:cxnSpMkLst>
        </pc:cxnChg>
      </pc:sldChg>
      <pc:sldChg chg="del">
        <pc:chgData name="Liuchuyao Xu" userId="f38a3cf7e821ef0b" providerId="LiveId" clId="{24BB5485-75C2-42EC-8EC5-67F5121C1D96}" dt="2020-05-31T08:00:39.189" v="1" actId="47"/>
        <pc:sldMkLst>
          <pc:docMk/>
          <pc:sldMk cId="2131198058" sldId="258"/>
        </pc:sldMkLst>
      </pc:sldChg>
      <pc:sldChg chg="modSp new mod">
        <pc:chgData name="Liuchuyao Xu" userId="f38a3cf7e821ef0b" providerId="LiveId" clId="{24BB5485-75C2-42EC-8EC5-67F5121C1D96}" dt="2020-05-31T23:13:15.110" v="2247" actId="20577"/>
        <pc:sldMkLst>
          <pc:docMk/>
          <pc:sldMk cId="8799606" sldId="259"/>
        </pc:sldMkLst>
        <pc:spChg chg="mod">
          <ac:chgData name="Liuchuyao Xu" userId="f38a3cf7e821ef0b" providerId="LiveId" clId="{24BB5485-75C2-42EC-8EC5-67F5121C1D96}" dt="2020-05-31T22:36:59.893" v="1845" actId="20577"/>
          <ac:spMkLst>
            <pc:docMk/>
            <pc:sldMk cId="8799606" sldId="259"/>
            <ac:spMk id="2" creationId="{BA0A890C-B51E-4245-8106-68356AD04DF1}"/>
          </ac:spMkLst>
        </pc:spChg>
        <pc:spChg chg="mod">
          <ac:chgData name="Liuchuyao Xu" userId="f38a3cf7e821ef0b" providerId="LiveId" clId="{24BB5485-75C2-42EC-8EC5-67F5121C1D96}" dt="2020-05-31T23:13:15.110" v="2247" actId="20577"/>
          <ac:spMkLst>
            <pc:docMk/>
            <pc:sldMk cId="8799606" sldId="259"/>
            <ac:spMk id="3" creationId="{27F7EA12-5B21-4D66-A315-4A2460B663CE}"/>
          </ac:spMkLst>
        </pc:spChg>
      </pc:sldChg>
      <pc:sldChg chg="del">
        <pc:chgData name="Liuchuyao Xu" userId="f38a3cf7e821ef0b" providerId="LiveId" clId="{24BB5485-75C2-42EC-8EC5-67F5121C1D96}" dt="2020-05-31T08:00:39.443" v="2" actId="47"/>
        <pc:sldMkLst>
          <pc:docMk/>
          <pc:sldMk cId="3095687714" sldId="259"/>
        </pc:sldMkLst>
      </pc:sldChg>
      <pc:sldChg chg="addSp delSp modSp new mod">
        <pc:chgData name="Liuchuyao Xu" userId="f38a3cf7e821ef0b" providerId="LiveId" clId="{24BB5485-75C2-42EC-8EC5-67F5121C1D96}" dt="2020-05-31T22:39:31.347" v="1914" actId="1076"/>
        <pc:sldMkLst>
          <pc:docMk/>
          <pc:sldMk cId="2041980954" sldId="260"/>
        </pc:sldMkLst>
        <pc:spChg chg="mod">
          <ac:chgData name="Liuchuyao Xu" userId="f38a3cf7e821ef0b" providerId="LiveId" clId="{24BB5485-75C2-42EC-8EC5-67F5121C1D96}" dt="2020-05-31T22:38:03.855" v="1895" actId="20577"/>
          <ac:spMkLst>
            <pc:docMk/>
            <pc:sldMk cId="2041980954" sldId="260"/>
            <ac:spMk id="2" creationId="{62D3C114-0FF3-48F5-878B-201951F32BF3}"/>
          </ac:spMkLst>
        </pc:spChg>
        <pc:spChg chg="del">
          <ac:chgData name="Liuchuyao Xu" userId="f38a3cf7e821ef0b" providerId="LiveId" clId="{24BB5485-75C2-42EC-8EC5-67F5121C1D96}" dt="2020-05-31T22:03:38.737" v="1719"/>
          <ac:spMkLst>
            <pc:docMk/>
            <pc:sldMk cId="2041980954" sldId="260"/>
            <ac:spMk id="3" creationId="{967BF5CF-E0D3-4930-9130-8B3B5379DFB9}"/>
          </ac:spMkLst>
        </pc:spChg>
        <pc:spChg chg="add del mod">
          <ac:chgData name="Liuchuyao Xu" userId="f38a3cf7e821ef0b" providerId="LiveId" clId="{24BB5485-75C2-42EC-8EC5-67F5121C1D96}" dt="2020-05-31T22:05:55.686" v="1737"/>
          <ac:spMkLst>
            <pc:docMk/>
            <pc:sldMk cId="2041980954" sldId="260"/>
            <ac:spMk id="9" creationId="{F36ADD82-CE08-4066-81E2-F88EE4822CCD}"/>
          </ac:spMkLst>
        </pc:spChg>
        <pc:picChg chg="add del mod">
          <ac:chgData name="Liuchuyao Xu" userId="f38a3cf7e821ef0b" providerId="LiveId" clId="{24BB5485-75C2-42EC-8EC5-67F5121C1D96}" dt="2020-05-31T22:05:49.340" v="1735" actId="478"/>
          <ac:picMkLst>
            <pc:docMk/>
            <pc:sldMk cId="2041980954" sldId="260"/>
            <ac:picMk id="5" creationId="{5B08BC3F-9C7B-49D9-90EA-1BC69E03280C}"/>
          </ac:picMkLst>
        </pc:picChg>
        <pc:picChg chg="add del mod">
          <ac:chgData name="Liuchuyao Xu" userId="f38a3cf7e821ef0b" providerId="LiveId" clId="{24BB5485-75C2-42EC-8EC5-67F5121C1D96}" dt="2020-05-31T22:05:52.920" v="1736" actId="478"/>
          <ac:picMkLst>
            <pc:docMk/>
            <pc:sldMk cId="2041980954" sldId="260"/>
            <ac:picMk id="7" creationId="{309D7A5E-41AA-48EB-9D7C-DCC49587287E}"/>
          </ac:picMkLst>
        </pc:picChg>
        <pc:picChg chg="add mod">
          <ac:chgData name="Liuchuyao Xu" userId="f38a3cf7e821ef0b" providerId="LiveId" clId="{24BB5485-75C2-42EC-8EC5-67F5121C1D96}" dt="2020-05-31T22:39:31.347" v="1914" actId="1076"/>
          <ac:picMkLst>
            <pc:docMk/>
            <pc:sldMk cId="2041980954" sldId="260"/>
            <ac:picMk id="11" creationId="{43660D01-A95C-41C6-BC75-21AECF51D4B6}"/>
          </ac:picMkLst>
        </pc:picChg>
      </pc:sldChg>
      <pc:sldChg chg="modSp new mod">
        <pc:chgData name="Liuchuyao Xu" userId="f38a3cf7e821ef0b" providerId="LiveId" clId="{24BB5485-75C2-42EC-8EC5-67F5121C1D96}" dt="2020-05-31T23:22:55.950" v="2422" actId="255"/>
        <pc:sldMkLst>
          <pc:docMk/>
          <pc:sldMk cId="3612024158" sldId="261"/>
        </pc:sldMkLst>
        <pc:spChg chg="mod">
          <ac:chgData name="Liuchuyao Xu" userId="f38a3cf7e821ef0b" providerId="LiveId" clId="{24BB5485-75C2-42EC-8EC5-67F5121C1D96}" dt="2020-05-31T19:56:15.629" v="793" actId="120"/>
          <ac:spMkLst>
            <pc:docMk/>
            <pc:sldMk cId="3612024158" sldId="261"/>
            <ac:spMk id="2" creationId="{C99045AC-9C37-4CB7-BF23-2E15D22E6F5B}"/>
          </ac:spMkLst>
        </pc:spChg>
        <pc:spChg chg="mod">
          <ac:chgData name="Liuchuyao Xu" userId="f38a3cf7e821ef0b" providerId="LiveId" clId="{24BB5485-75C2-42EC-8EC5-67F5121C1D96}" dt="2020-05-31T23:22:55.950" v="2422" actId="255"/>
          <ac:spMkLst>
            <pc:docMk/>
            <pc:sldMk cId="3612024158" sldId="261"/>
            <ac:spMk id="3" creationId="{4B9F2AEE-DF79-4AE1-B19F-AA8281FB6160}"/>
          </ac:spMkLst>
        </pc:spChg>
      </pc:sldChg>
      <pc:sldChg chg="del">
        <pc:chgData name="Liuchuyao Xu" userId="f38a3cf7e821ef0b" providerId="LiveId" clId="{24BB5485-75C2-42EC-8EC5-67F5121C1D96}" dt="2020-05-31T08:00:39.841" v="3" actId="47"/>
        <pc:sldMkLst>
          <pc:docMk/>
          <pc:sldMk cId="4251501988" sldId="261"/>
        </pc:sldMkLst>
      </pc:sldChg>
      <pc:sldChg chg="addSp delSp modSp new mod">
        <pc:chgData name="Liuchuyao Xu" userId="f38a3cf7e821ef0b" providerId="LiveId" clId="{24BB5485-75C2-42EC-8EC5-67F5121C1D96}" dt="2020-05-31T22:41:30.300" v="1919" actId="1076"/>
        <pc:sldMkLst>
          <pc:docMk/>
          <pc:sldMk cId="3215452028" sldId="262"/>
        </pc:sldMkLst>
        <pc:spChg chg="mod">
          <ac:chgData name="Liuchuyao Xu" userId="f38a3cf7e821ef0b" providerId="LiveId" clId="{24BB5485-75C2-42EC-8EC5-67F5121C1D96}" dt="2020-05-31T20:01:13.024" v="855" actId="12"/>
          <ac:spMkLst>
            <pc:docMk/>
            <pc:sldMk cId="3215452028" sldId="262"/>
            <ac:spMk id="2" creationId="{672F789C-7648-4447-9754-51BB209A5B85}"/>
          </ac:spMkLst>
        </pc:spChg>
        <pc:spChg chg="del">
          <ac:chgData name="Liuchuyao Xu" userId="f38a3cf7e821ef0b" providerId="LiveId" clId="{24BB5485-75C2-42EC-8EC5-67F5121C1D96}" dt="2020-05-31T22:40:39.993" v="1915"/>
          <ac:spMkLst>
            <pc:docMk/>
            <pc:sldMk cId="3215452028" sldId="262"/>
            <ac:spMk id="3" creationId="{ED5AFC8D-1A9C-4B2A-ADB2-67901E983835}"/>
          </ac:spMkLst>
        </pc:spChg>
        <pc:spChg chg="add del mod">
          <ac:chgData name="Liuchuyao Xu" userId="f38a3cf7e821ef0b" providerId="LiveId" clId="{24BB5485-75C2-42EC-8EC5-67F5121C1D96}" dt="2020-05-31T17:09:26.209" v="251"/>
          <ac:spMkLst>
            <pc:docMk/>
            <pc:sldMk cId="3215452028" sldId="262"/>
            <ac:spMk id="4" creationId="{FC26024A-DE1C-4F63-A73E-DD13A2A67A11}"/>
          </ac:spMkLst>
        </pc:spChg>
        <pc:picChg chg="add mod">
          <ac:chgData name="Liuchuyao Xu" userId="f38a3cf7e821ef0b" providerId="LiveId" clId="{24BB5485-75C2-42EC-8EC5-67F5121C1D96}" dt="2020-05-31T22:41:30.300" v="1919" actId="1076"/>
          <ac:picMkLst>
            <pc:docMk/>
            <pc:sldMk cId="3215452028" sldId="262"/>
            <ac:picMk id="5" creationId="{555D5C80-D273-4655-A2DB-E82B4D207228}"/>
          </ac:picMkLst>
        </pc:picChg>
      </pc:sldChg>
      <pc:sldChg chg="del">
        <pc:chgData name="Liuchuyao Xu" userId="f38a3cf7e821ef0b" providerId="LiveId" clId="{24BB5485-75C2-42EC-8EC5-67F5121C1D96}" dt="2020-05-31T08:00:40.084" v="4" actId="47"/>
        <pc:sldMkLst>
          <pc:docMk/>
          <pc:sldMk cId="907779783" sldId="263"/>
        </pc:sldMkLst>
      </pc:sldChg>
      <pc:sldChg chg="modSp new del mod">
        <pc:chgData name="Liuchuyao Xu" userId="f38a3cf7e821ef0b" providerId="LiveId" clId="{24BB5485-75C2-42EC-8EC5-67F5121C1D96}" dt="2020-05-31T20:01:47.592" v="856" actId="2696"/>
        <pc:sldMkLst>
          <pc:docMk/>
          <pc:sldMk cId="3433119893" sldId="263"/>
        </pc:sldMkLst>
        <pc:spChg chg="mod">
          <ac:chgData name="Liuchuyao Xu" userId="f38a3cf7e821ef0b" providerId="LiveId" clId="{24BB5485-75C2-42EC-8EC5-67F5121C1D96}" dt="2020-05-31T17:09:42.510" v="282" actId="20577"/>
          <ac:spMkLst>
            <pc:docMk/>
            <pc:sldMk cId="3433119893" sldId="263"/>
            <ac:spMk id="2" creationId="{C9032EEC-3193-40E5-B832-46D310EF9B3E}"/>
          </ac:spMkLst>
        </pc:spChg>
      </pc:sldChg>
      <pc:sldChg chg="del">
        <pc:chgData name="Liuchuyao Xu" userId="f38a3cf7e821ef0b" providerId="LiveId" clId="{24BB5485-75C2-42EC-8EC5-67F5121C1D96}" dt="2020-05-31T08:00:40.496" v="5" actId="47"/>
        <pc:sldMkLst>
          <pc:docMk/>
          <pc:sldMk cId="342202315" sldId="264"/>
        </pc:sldMkLst>
      </pc:sldChg>
      <pc:sldChg chg="modSp new del mod">
        <pc:chgData name="Liuchuyao Xu" userId="f38a3cf7e821ef0b" providerId="LiveId" clId="{24BB5485-75C2-42EC-8EC5-67F5121C1D96}" dt="2020-05-31T20:01:55.016" v="857" actId="2696"/>
        <pc:sldMkLst>
          <pc:docMk/>
          <pc:sldMk cId="3231468767" sldId="264"/>
        </pc:sldMkLst>
        <pc:spChg chg="mod">
          <ac:chgData name="Liuchuyao Xu" userId="f38a3cf7e821ef0b" providerId="LiveId" clId="{24BB5485-75C2-42EC-8EC5-67F5121C1D96}" dt="2020-05-31T17:10:16.769" v="320" actId="20577"/>
          <ac:spMkLst>
            <pc:docMk/>
            <pc:sldMk cId="3231468767" sldId="264"/>
            <ac:spMk id="2" creationId="{F17CED76-1729-4190-A104-B8E6A5A83B5A}"/>
          </ac:spMkLst>
        </pc:spChg>
      </pc:sldChg>
      <pc:sldChg chg="del">
        <pc:chgData name="Liuchuyao Xu" userId="f38a3cf7e821ef0b" providerId="LiveId" clId="{24BB5485-75C2-42EC-8EC5-67F5121C1D96}" dt="2020-05-31T08:00:40.921" v="6" actId="47"/>
        <pc:sldMkLst>
          <pc:docMk/>
          <pc:sldMk cId="123446897" sldId="265"/>
        </pc:sldMkLst>
      </pc:sldChg>
      <pc:sldChg chg="modSp new del mod">
        <pc:chgData name="Liuchuyao Xu" userId="f38a3cf7e821ef0b" providerId="LiveId" clId="{24BB5485-75C2-42EC-8EC5-67F5121C1D96}" dt="2020-05-31T21:53:26.139" v="1674" actId="2696"/>
        <pc:sldMkLst>
          <pc:docMk/>
          <pc:sldMk cId="3948318407" sldId="265"/>
        </pc:sldMkLst>
        <pc:spChg chg="mod">
          <ac:chgData name="Liuchuyao Xu" userId="f38a3cf7e821ef0b" providerId="LiveId" clId="{24BB5485-75C2-42EC-8EC5-67F5121C1D96}" dt="2020-05-31T19:54:29.542" v="677" actId="120"/>
          <ac:spMkLst>
            <pc:docMk/>
            <pc:sldMk cId="3948318407" sldId="265"/>
            <ac:spMk id="2" creationId="{F5BC6D9A-82FB-4013-A7B7-A1BC1D87E72E}"/>
          </ac:spMkLst>
        </pc:spChg>
        <pc:spChg chg="mod">
          <ac:chgData name="Liuchuyao Xu" userId="f38a3cf7e821ef0b" providerId="LiveId" clId="{24BB5485-75C2-42EC-8EC5-67F5121C1D96}" dt="2020-05-31T21:42:07.236" v="1451" actId="1076"/>
          <ac:spMkLst>
            <pc:docMk/>
            <pc:sldMk cId="3948318407" sldId="265"/>
            <ac:spMk id="3" creationId="{19F83B09-10C8-4559-82CC-B3D52B355965}"/>
          </ac:spMkLst>
        </pc:spChg>
      </pc:sldChg>
      <pc:sldChg chg="addSp delSp modSp new mod">
        <pc:chgData name="Liuchuyao Xu" userId="f38a3cf7e821ef0b" providerId="LiveId" clId="{24BB5485-75C2-42EC-8EC5-67F5121C1D96}" dt="2020-05-31T22:03:20.907" v="1717" actId="20577"/>
        <pc:sldMkLst>
          <pc:docMk/>
          <pc:sldMk cId="3659224548" sldId="266"/>
        </pc:sldMkLst>
        <pc:spChg chg="mod">
          <ac:chgData name="Liuchuyao Xu" userId="f38a3cf7e821ef0b" providerId="LiveId" clId="{24BB5485-75C2-42EC-8EC5-67F5121C1D96}" dt="2020-05-31T22:03:20.907" v="1717" actId="20577"/>
          <ac:spMkLst>
            <pc:docMk/>
            <pc:sldMk cId="3659224548" sldId="266"/>
            <ac:spMk id="2" creationId="{8727769C-945C-4F30-98B2-E5DF5EAA1C9E}"/>
          </ac:spMkLst>
        </pc:spChg>
        <pc:spChg chg="del">
          <ac:chgData name="Liuchuyao Xu" userId="f38a3cf7e821ef0b" providerId="LiveId" clId="{24BB5485-75C2-42EC-8EC5-67F5121C1D96}" dt="2020-05-31T21:57:19.286" v="1675"/>
          <ac:spMkLst>
            <pc:docMk/>
            <pc:sldMk cId="3659224548" sldId="266"/>
            <ac:spMk id="3" creationId="{306C1CF9-9AD9-4F3D-8353-26FABD9F4740}"/>
          </ac:spMkLst>
        </pc:spChg>
        <pc:picChg chg="add mod">
          <ac:chgData name="Liuchuyao Xu" userId="f38a3cf7e821ef0b" providerId="LiveId" clId="{24BB5485-75C2-42EC-8EC5-67F5121C1D96}" dt="2020-05-31T21:59:44.718" v="1706" actId="1076"/>
          <ac:picMkLst>
            <pc:docMk/>
            <pc:sldMk cId="3659224548" sldId="266"/>
            <ac:picMk id="5" creationId="{DE9BA833-C243-4BF7-9677-6571D8480A79}"/>
          </ac:picMkLst>
        </pc:picChg>
        <pc:picChg chg="add del mod">
          <ac:chgData name="Liuchuyao Xu" userId="f38a3cf7e821ef0b" providerId="LiveId" clId="{24BB5485-75C2-42EC-8EC5-67F5121C1D96}" dt="2020-05-31T21:57:54.555" v="1684" actId="478"/>
          <ac:picMkLst>
            <pc:docMk/>
            <pc:sldMk cId="3659224548" sldId="266"/>
            <ac:picMk id="7" creationId="{47AD868F-8EED-4F1F-84E3-4CD06B67F333}"/>
          </ac:picMkLst>
        </pc:picChg>
      </pc:sldChg>
      <pc:sldChg chg="addSp delSp modSp new mod">
        <pc:chgData name="Liuchuyao Xu" userId="f38a3cf7e821ef0b" providerId="LiveId" clId="{24BB5485-75C2-42EC-8EC5-67F5121C1D96}" dt="2020-05-31T22:43:44.761" v="1936" actId="1076"/>
        <pc:sldMkLst>
          <pc:docMk/>
          <pc:sldMk cId="2538096435" sldId="267"/>
        </pc:sldMkLst>
        <pc:spChg chg="mod">
          <ac:chgData name="Liuchuyao Xu" userId="f38a3cf7e821ef0b" providerId="LiveId" clId="{24BB5485-75C2-42EC-8EC5-67F5121C1D96}" dt="2020-05-31T21:08:08.724" v="1036" actId="20577"/>
          <ac:spMkLst>
            <pc:docMk/>
            <pc:sldMk cId="2538096435" sldId="267"/>
            <ac:spMk id="2" creationId="{67B686DD-7FA5-4A20-87FE-7C4292A93109}"/>
          </ac:spMkLst>
        </pc:spChg>
        <pc:spChg chg="del">
          <ac:chgData name="Liuchuyao Xu" userId="f38a3cf7e821ef0b" providerId="LiveId" clId="{24BB5485-75C2-42EC-8EC5-67F5121C1D96}" dt="2020-05-31T22:42:21.575" v="1920"/>
          <ac:spMkLst>
            <pc:docMk/>
            <pc:sldMk cId="2538096435" sldId="267"/>
            <ac:spMk id="3" creationId="{642BDF4D-7A92-4B5C-B506-1E67DB779408}"/>
          </ac:spMkLst>
        </pc:spChg>
        <pc:picChg chg="add mod">
          <ac:chgData name="Liuchuyao Xu" userId="f38a3cf7e821ef0b" providerId="LiveId" clId="{24BB5485-75C2-42EC-8EC5-67F5121C1D96}" dt="2020-05-31T22:43:44.761" v="1936" actId="1076"/>
          <ac:picMkLst>
            <pc:docMk/>
            <pc:sldMk cId="2538096435" sldId="267"/>
            <ac:picMk id="5" creationId="{409BE9EA-DC05-4142-8BD1-14B25DFEED1F}"/>
          </ac:picMkLst>
        </pc:picChg>
        <pc:picChg chg="add mod">
          <ac:chgData name="Liuchuyao Xu" userId="f38a3cf7e821ef0b" providerId="LiveId" clId="{24BB5485-75C2-42EC-8EC5-67F5121C1D96}" dt="2020-05-31T22:43:43.200" v="1935" actId="1076"/>
          <ac:picMkLst>
            <pc:docMk/>
            <pc:sldMk cId="2538096435" sldId="267"/>
            <ac:picMk id="7" creationId="{5B4B9586-BD03-4D2D-8782-BA29DD44B125}"/>
          </ac:picMkLst>
        </pc:picChg>
      </pc:sldChg>
      <pc:sldChg chg="addSp delSp modSp new del mod setBg setClrOvrMap">
        <pc:chgData name="Liuchuyao Xu" userId="f38a3cf7e821ef0b" providerId="LiveId" clId="{24BB5485-75C2-42EC-8EC5-67F5121C1D96}" dt="2020-05-31T21:28:27.566" v="1298" actId="2696"/>
        <pc:sldMkLst>
          <pc:docMk/>
          <pc:sldMk cId="1099745083" sldId="268"/>
        </pc:sldMkLst>
        <pc:spChg chg="mod">
          <ac:chgData name="Liuchuyao Xu" userId="f38a3cf7e821ef0b" providerId="LiveId" clId="{24BB5485-75C2-42EC-8EC5-67F5121C1D96}" dt="2020-05-31T21:28:11.957" v="1297" actId="26606"/>
          <ac:spMkLst>
            <pc:docMk/>
            <pc:sldMk cId="1099745083" sldId="268"/>
            <ac:spMk id="2" creationId="{CE908A87-42E6-4A0B-AD97-CB7DF4FB501A}"/>
          </ac:spMkLst>
        </pc:spChg>
        <pc:spChg chg="del">
          <ac:chgData name="Liuchuyao Xu" userId="f38a3cf7e821ef0b" providerId="LiveId" clId="{24BB5485-75C2-42EC-8EC5-67F5121C1D96}" dt="2020-05-31T21:28:09.432" v="1294"/>
          <ac:spMkLst>
            <pc:docMk/>
            <pc:sldMk cId="1099745083" sldId="268"/>
            <ac:spMk id="3" creationId="{8F69E79C-B85C-4E5B-AD9A-F7671D586180}"/>
          </ac:spMkLst>
        </pc:spChg>
        <pc:spChg chg="add">
          <ac:chgData name="Liuchuyao Xu" userId="f38a3cf7e821ef0b" providerId="LiveId" clId="{24BB5485-75C2-42EC-8EC5-67F5121C1D96}" dt="2020-05-31T21:28:11.957" v="1297" actId="26606"/>
          <ac:spMkLst>
            <pc:docMk/>
            <pc:sldMk cId="1099745083" sldId="268"/>
            <ac:spMk id="9" creationId="{C743748E-E719-4F4A-AEEE-398B94741BF8}"/>
          </ac:spMkLst>
        </pc:spChg>
        <pc:spChg chg="add">
          <ac:chgData name="Liuchuyao Xu" userId="f38a3cf7e821ef0b" providerId="LiveId" clId="{24BB5485-75C2-42EC-8EC5-67F5121C1D96}" dt="2020-05-31T21:28:11.957" v="1297" actId="26606"/>
          <ac:spMkLst>
            <pc:docMk/>
            <pc:sldMk cId="1099745083" sldId="268"/>
            <ac:spMk id="12" creationId="{95CB840F-8E41-4CA5-B79B-25CC80AD234A}"/>
          </ac:spMkLst>
        </pc:spChg>
        <pc:picChg chg="add mod">
          <ac:chgData name="Liuchuyao Xu" userId="f38a3cf7e821ef0b" providerId="LiveId" clId="{24BB5485-75C2-42EC-8EC5-67F5121C1D96}" dt="2020-05-31T21:28:11.957" v="1297" actId="26606"/>
          <ac:picMkLst>
            <pc:docMk/>
            <pc:sldMk cId="1099745083" sldId="268"/>
            <ac:picMk id="5" creationId="{300EC429-4C6B-4E62-8A88-5E06E5EEEDCC}"/>
          </ac:picMkLst>
        </pc:picChg>
      </pc:sldChg>
      <pc:sldChg chg="addSp delSp modSp new mod">
        <pc:chgData name="Liuchuyao Xu" userId="f38a3cf7e821ef0b" providerId="LiveId" clId="{24BB5485-75C2-42EC-8EC5-67F5121C1D96}" dt="2020-05-31T22:00:45.330" v="1715" actId="1076"/>
        <pc:sldMkLst>
          <pc:docMk/>
          <pc:sldMk cId="1122652862" sldId="268"/>
        </pc:sldMkLst>
        <pc:spChg chg="mod">
          <ac:chgData name="Liuchuyao Xu" userId="f38a3cf7e821ef0b" providerId="LiveId" clId="{24BB5485-75C2-42EC-8EC5-67F5121C1D96}" dt="2020-05-31T21:43:08.780" v="1561" actId="120"/>
          <ac:spMkLst>
            <pc:docMk/>
            <pc:sldMk cId="1122652862" sldId="268"/>
            <ac:spMk id="2" creationId="{73BD811D-0FB3-420A-8F77-8A955B9B4AB8}"/>
          </ac:spMkLst>
        </pc:spChg>
        <pc:spChg chg="del">
          <ac:chgData name="Liuchuyao Xu" userId="f38a3cf7e821ef0b" providerId="LiveId" clId="{24BB5485-75C2-42EC-8EC5-67F5121C1D96}" dt="2020-05-31T21:41:38.710" v="1445"/>
          <ac:spMkLst>
            <pc:docMk/>
            <pc:sldMk cId="1122652862" sldId="268"/>
            <ac:spMk id="3" creationId="{0751E448-46BD-40A1-8A99-5469D54653AA}"/>
          </ac:spMkLst>
        </pc:spChg>
        <pc:spChg chg="add del mod">
          <ac:chgData name="Liuchuyao Xu" userId="f38a3cf7e821ef0b" providerId="LiveId" clId="{24BB5485-75C2-42EC-8EC5-67F5121C1D96}" dt="2020-05-31T22:00:20.747" v="1711" actId="478"/>
          <ac:spMkLst>
            <pc:docMk/>
            <pc:sldMk cId="1122652862" sldId="268"/>
            <ac:spMk id="6" creationId="{5FC081C5-054E-4027-B1FC-EE8770340203}"/>
          </ac:spMkLst>
        </pc:spChg>
        <pc:picChg chg="add mod">
          <ac:chgData name="Liuchuyao Xu" userId="f38a3cf7e821ef0b" providerId="LiveId" clId="{24BB5485-75C2-42EC-8EC5-67F5121C1D96}" dt="2020-05-31T22:00:45.330" v="1715" actId="1076"/>
          <ac:picMkLst>
            <pc:docMk/>
            <pc:sldMk cId="1122652862" sldId="268"/>
            <ac:picMk id="5" creationId="{F43AB734-1314-4E3B-975D-C7FD8D7C0DAC}"/>
          </ac:picMkLst>
        </pc:picChg>
      </pc:sldChg>
      <pc:sldChg chg="addSp delSp modSp new mod">
        <pc:chgData name="Liuchuyao Xu" userId="f38a3cf7e821ef0b" providerId="LiveId" clId="{24BB5485-75C2-42EC-8EC5-67F5121C1D96}" dt="2020-05-31T21:50:59.644" v="1673" actId="1076"/>
        <pc:sldMkLst>
          <pc:docMk/>
          <pc:sldMk cId="3760791343" sldId="269"/>
        </pc:sldMkLst>
        <pc:spChg chg="mod">
          <ac:chgData name="Liuchuyao Xu" userId="f38a3cf7e821ef0b" providerId="LiveId" clId="{24BB5485-75C2-42EC-8EC5-67F5121C1D96}" dt="2020-05-31T21:45:00.672" v="1594" actId="120"/>
          <ac:spMkLst>
            <pc:docMk/>
            <pc:sldMk cId="3760791343" sldId="269"/>
            <ac:spMk id="2" creationId="{62E3AF61-6328-4C13-8CD7-916F2102C3D6}"/>
          </ac:spMkLst>
        </pc:spChg>
        <pc:spChg chg="del">
          <ac:chgData name="Liuchuyao Xu" userId="f38a3cf7e821ef0b" providerId="LiveId" clId="{24BB5485-75C2-42EC-8EC5-67F5121C1D96}" dt="2020-05-31T21:45:08.405" v="1595"/>
          <ac:spMkLst>
            <pc:docMk/>
            <pc:sldMk cId="3760791343" sldId="269"/>
            <ac:spMk id="3" creationId="{DDF4FEE9-168C-4B2B-B60C-8006127C8826}"/>
          </ac:spMkLst>
        </pc:spChg>
        <pc:picChg chg="add mod">
          <ac:chgData name="Liuchuyao Xu" userId="f38a3cf7e821ef0b" providerId="LiveId" clId="{24BB5485-75C2-42EC-8EC5-67F5121C1D96}" dt="2020-05-31T21:48:38.559" v="1648" actId="1076"/>
          <ac:picMkLst>
            <pc:docMk/>
            <pc:sldMk cId="3760791343" sldId="269"/>
            <ac:picMk id="5" creationId="{5545B7F0-3427-41C2-B2FE-0EE4F529454D}"/>
          </ac:picMkLst>
        </pc:picChg>
        <pc:picChg chg="add mod">
          <ac:chgData name="Liuchuyao Xu" userId="f38a3cf7e821ef0b" providerId="LiveId" clId="{24BB5485-75C2-42EC-8EC5-67F5121C1D96}" dt="2020-05-31T21:50:59.644" v="1673" actId="1076"/>
          <ac:picMkLst>
            <pc:docMk/>
            <pc:sldMk cId="3760791343" sldId="269"/>
            <ac:picMk id="7" creationId="{75A654FA-C118-422B-8DE8-22966D5889A5}"/>
          </ac:picMkLst>
        </pc:picChg>
        <pc:picChg chg="add del mod">
          <ac:chgData name="Liuchuyao Xu" userId="f38a3cf7e821ef0b" providerId="LiveId" clId="{24BB5485-75C2-42EC-8EC5-67F5121C1D96}" dt="2020-05-31T21:47:34.289" v="1627" actId="478"/>
          <ac:picMkLst>
            <pc:docMk/>
            <pc:sldMk cId="3760791343" sldId="269"/>
            <ac:picMk id="9" creationId="{6095846B-8445-44EE-9186-C58A5A39B160}"/>
          </ac:picMkLst>
        </pc:picChg>
        <pc:picChg chg="add del mod">
          <ac:chgData name="Liuchuyao Xu" userId="f38a3cf7e821ef0b" providerId="LiveId" clId="{24BB5485-75C2-42EC-8EC5-67F5121C1D96}" dt="2020-05-31T21:47:33.546" v="1626" actId="478"/>
          <ac:picMkLst>
            <pc:docMk/>
            <pc:sldMk cId="3760791343" sldId="269"/>
            <ac:picMk id="11" creationId="{218FE545-5D0B-4D92-9F0B-343C49267595}"/>
          </ac:picMkLst>
        </pc:picChg>
      </pc:sldChg>
      <pc:sldChg chg="addSp delSp modSp add mod">
        <pc:chgData name="Liuchuyao Xu" userId="f38a3cf7e821ef0b" providerId="LiveId" clId="{24BB5485-75C2-42EC-8EC5-67F5121C1D96}" dt="2020-05-31T22:02:12.079" v="1716" actId="1076"/>
        <pc:sldMkLst>
          <pc:docMk/>
          <pc:sldMk cId="25828954" sldId="270"/>
        </pc:sldMkLst>
        <pc:spChg chg="add del mod">
          <ac:chgData name="Liuchuyao Xu" userId="f38a3cf7e821ef0b" providerId="LiveId" clId="{24BB5485-75C2-42EC-8EC5-67F5121C1D96}" dt="2020-05-31T21:48:53.134" v="1652"/>
          <ac:spMkLst>
            <pc:docMk/>
            <pc:sldMk cId="25828954" sldId="270"/>
            <ac:spMk id="4" creationId="{3E0889E7-AD7E-4B83-9E4D-7FA58CEE5614}"/>
          </ac:spMkLst>
        </pc:spChg>
        <pc:picChg chg="del">
          <ac:chgData name="Liuchuyao Xu" userId="f38a3cf7e821ef0b" providerId="LiveId" clId="{24BB5485-75C2-42EC-8EC5-67F5121C1D96}" dt="2020-05-31T21:48:50.542" v="1651" actId="478"/>
          <ac:picMkLst>
            <pc:docMk/>
            <pc:sldMk cId="25828954" sldId="270"/>
            <ac:picMk id="5" creationId="{5545B7F0-3427-41C2-B2FE-0EE4F529454D}"/>
          </ac:picMkLst>
        </pc:picChg>
        <pc:picChg chg="del">
          <ac:chgData name="Liuchuyao Xu" userId="f38a3cf7e821ef0b" providerId="LiveId" clId="{24BB5485-75C2-42EC-8EC5-67F5121C1D96}" dt="2020-05-31T21:48:50.155" v="1650" actId="478"/>
          <ac:picMkLst>
            <pc:docMk/>
            <pc:sldMk cId="25828954" sldId="270"/>
            <ac:picMk id="7" creationId="{75A654FA-C118-422B-8DE8-22966D5889A5}"/>
          </ac:picMkLst>
        </pc:picChg>
        <pc:picChg chg="add mod">
          <ac:chgData name="Liuchuyao Xu" userId="f38a3cf7e821ef0b" providerId="LiveId" clId="{24BB5485-75C2-42EC-8EC5-67F5121C1D96}" dt="2020-05-31T21:49:39.131" v="1670" actId="1076"/>
          <ac:picMkLst>
            <pc:docMk/>
            <pc:sldMk cId="25828954" sldId="270"/>
            <ac:picMk id="8" creationId="{ADB63846-AF3C-49E4-9D03-8ACD7D782E8F}"/>
          </ac:picMkLst>
        </pc:picChg>
        <pc:picChg chg="add mod">
          <ac:chgData name="Liuchuyao Xu" userId="f38a3cf7e821ef0b" providerId="LiveId" clId="{24BB5485-75C2-42EC-8EC5-67F5121C1D96}" dt="2020-05-31T22:02:12.079" v="1716" actId="1076"/>
          <ac:picMkLst>
            <pc:docMk/>
            <pc:sldMk cId="25828954" sldId="270"/>
            <ac:picMk id="10" creationId="{9479B335-EA4C-4DDC-9A08-59957FFC354E}"/>
          </ac:picMkLst>
        </pc:picChg>
      </pc:sldChg>
      <pc:sldChg chg="addSp delSp modSp add mod">
        <pc:chgData name="Liuchuyao Xu" userId="f38a3cf7e821ef0b" providerId="LiveId" clId="{24BB5485-75C2-42EC-8EC5-67F5121C1D96}" dt="2020-05-31T22:03:24.065" v="1718" actId="20577"/>
        <pc:sldMkLst>
          <pc:docMk/>
          <pc:sldMk cId="2087485037" sldId="271"/>
        </pc:sldMkLst>
        <pc:spChg chg="mod">
          <ac:chgData name="Liuchuyao Xu" userId="f38a3cf7e821ef0b" providerId="LiveId" clId="{24BB5485-75C2-42EC-8EC5-67F5121C1D96}" dt="2020-05-31T22:03:24.065" v="1718" actId="20577"/>
          <ac:spMkLst>
            <pc:docMk/>
            <pc:sldMk cId="2087485037" sldId="271"/>
            <ac:spMk id="2" creationId="{8727769C-945C-4F30-98B2-E5DF5EAA1C9E}"/>
          </ac:spMkLst>
        </pc:spChg>
        <pc:spChg chg="add del mod">
          <ac:chgData name="Liuchuyao Xu" userId="f38a3cf7e821ef0b" providerId="LiveId" clId="{24BB5485-75C2-42EC-8EC5-67F5121C1D96}" dt="2020-05-31T21:58:37.009" v="1693"/>
          <ac:spMkLst>
            <pc:docMk/>
            <pc:sldMk cId="2087485037" sldId="271"/>
            <ac:spMk id="4" creationId="{AA374674-9353-4F32-8A45-EFB7EF59BF9F}"/>
          </ac:spMkLst>
        </pc:spChg>
        <pc:picChg chg="del">
          <ac:chgData name="Liuchuyao Xu" userId="f38a3cf7e821ef0b" providerId="LiveId" clId="{24BB5485-75C2-42EC-8EC5-67F5121C1D96}" dt="2020-05-31T21:58:32.725" v="1692" actId="478"/>
          <ac:picMkLst>
            <pc:docMk/>
            <pc:sldMk cId="2087485037" sldId="271"/>
            <ac:picMk id="5" creationId="{DE9BA833-C243-4BF7-9677-6571D8480A79}"/>
          </ac:picMkLst>
        </pc:picChg>
        <pc:picChg chg="add mod">
          <ac:chgData name="Liuchuyao Xu" userId="f38a3cf7e821ef0b" providerId="LiveId" clId="{24BB5485-75C2-42EC-8EC5-67F5121C1D96}" dt="2020-05-31T21:59:54.636" v="1709" actId="1076"/>
          <ac:picMkLst>
            <pc:docMk/>
            <pc:sldMk cId="2087485037" sldId="271"/>
            <ac:picMk id="7" creationId="{462BF70A-7594-4393-8E2E-4FB3A74D487C}"/>
          </ac:picMkLst>
        </pc:picChg>
        <pc:picChg chg="add mod">
          <ac:chgData name="Liuchuyao Xu" userId="f38a3cf7e821ef0b" providerId="LiveId" clId="{24BB5485-75C2-42EC-8EC5-67F5121C1D96}" dt="2020-05-31T21:59:52.646" v="1708" actId="14100"/>
          <ac:picMkLst>
            <pc:docMk/>
            <pc:sldMk cId="2087485037" sldId="271"/>
            <ac:picMk id="9" creationId="{0F62A2F5-7228-4C01-B83A-F659D5CCD04E}"/>
          </ac:picMkLst>
        </pc:picChg>
      </pc:sldChg>
      <pc:sldChg chg="new del">
        <pc:chgData name="Liuchuyao Xu" userId="f38a3cf7e821ef0b" providerId="LiveId" clId="{24BB5485-75C2-42EC-8EC5-67F5121C1D96}" dt="2020-05-31T21:58:28.189" v="1690" actId="2696"/>
        <pc:sldMkLst>
          <pc:docMk/>
          <pc:sldMk cId="3123692114" sldId="271"/>
        </pc:sldMkLst>
      </pc:sldChg>
      <pc:sldChg chg="delSp modSp add mod">
        <pc:chgData name="Liuchuyao Xu" userId="f38a3cf7e821ef0b" providerId="LiveId" clId="{24BB5485-75C2-42EC-8EC5-67F5121C1D96}" dt="2020-05-31T22:38:11.935" v="1906" actId="20577"/>
        <pc:sldMkLst>
          <pc:docMk/>
          <pc:sldMk cId="3747948784" sldId="272"/>
        </pc:sldMkLst>
        <pc:spChg chg="mod">
          <ac:chgData name="Liuchuyao Xu" userId="f38a3cf7e821ef0b" providerId="LiveId" clId="{24BB5485-75C2-42EC-8EC5-67F5121C1D96}" dt="2020-05-31T22:38:11.935" v="1906" actId="20577"/>
          <ac:spMkLst>
            <pc:docMk/>
            <pc:sldMk cId="3747948784" sldId="272"/>
            <ac:spMk id="2" creationId="{62D3C114-0FF3-48F5-878B-201951F32BF3}"/>
          </ac:spMkLst>
        </pc:spChg>
        <pc:picChg chg="mod">
          <ac:chgData name="Liuchuyao Xu" userId="f38a3cf7e821ef0b" providerId="LiveId" clId="{24BB5485-75C2-42EC-8EC5-67F5121C1D96}" dt="2020-05-31T22:07:10.089" v="1744" actId="1076"/>
          <ac:picMkLst>
            <pc:docMk/>
            <pc:sldMk cId="3747948784" sldId="272"/>
            <ac:picMk id="5" creationId="{5B08BC3F-9C7B-49D9-90EA-1BC69E03280C}"/>
          </ac:picMkLst>
        </pc:picChg>
        <pc:picChg chg="del">
          <ac:chgData name="Liuchuyao Xu" userId="f38a3cf7e821ef0b" providerId="LiveId" clId="{24BB5485-75C2-42EC-8EC5-67F5121C1D96}" dt="2020-05-31T22:05:48.068" v="1734" actId="478"/>
          <ac:picMkLst>
            <pc:docMk/>
            <pc:sldMk cId="3747948784" sldId="272"/>
            <ac:picMk id="7" creationId="{309D7A5E-41AA-48EB-9D7C-DCC49587287E}"/>
          </ac:picMkLst>
        </pc:picChg>
      </pc:sldChg>
      <pc:sldChg chg="modSp add mod">
        <pc:chgData name="Liuchuyao Xu" userId="f38a3cf7e821ef0b" providerId="LiveId" clId="{24BB5485-75C2-42EC-8EC5-67F5121C1D96}" dt="2020-05-31T23:14:32.665" v="2292" actId="255"/>
        <pc:sldMkLst>
          <pc:docMk/>
          <pc:sldMk cId="914043648" sldId="273"/>
        </pc:sldMkLst>
        <pc:spChg chg="mod">
          <ac:chgData name="Liuchuyao Xu" userId="f38a3cf7e821ef0b" providerId="LiveId" clId="{24BB5485-75C2-42EC-8EC5-67F5121C1D96}" dt="2020-05-31T22:38:30.065" v="1910" actId="20577"/>
          <ac:spMkLst>
            <pc:docMk/>
            <pc:sldMk cId="914043648" sldId="273"/>
            <ac:spMk id="2" creationId="{BA0A890C-B51E-4245-8106-68356AD04DF1}"/>
          </ac:spMkLst>
        </pc:spChg>
        <pc:spChg chg="mod">
          <ac:chgData name="Liuchuyao Xu" userId="f38a3cf7e821ef0b" providerId="LiveId" clId="{24BB5485-75C2-42EC-8EC5-67F5121C1D96}" dt="2020-05-31T23:14:32.665" v="2292" actId="255"/>
          <ac:spMkLst>
            <pc:docMk/>
            <pc:sldMk cId="914043648" sldId="273"/>
            <ac:spMk id="3" creationId="{27F7EA12-5B21-4D66-A315-4A2460B663CE}"/>
          </ac:spMkLst>
        </pc:spChg>
      </pc:sldChg>
    </pc:docChg>
  </pc:docChgLst>
  <pc:docChgLst>
    <pc:chgData name="Liuchuyao Xu" userId="f38a3cf7e821ef0b" providerId="LiveId" clId="{FDB0A85C-C104-46B9-B7C6-835CA2C0633E}"/>
    <pc:docChg chg="undo custSel delSld modSld">
      <pc:chgData name="Liuchuyao Xu" userId="f38a3cf7e821ef0b" providerId="LiveId" clId="{FDB0A85C-C104-46B9-B7C6-835CA2C0633E}" dt="2020-06-02T12:37:33.312" v="1804" actId="20577"/>
      <pc:docMkLst>
        <pc:docMk/>
      </pc:docMkLst>
      <pc:sldChg chg="del">
        <pc:chgData name="Liuchuyao Xu" userId="f38a3cf7e821ef0b" providerId="LiveId" clId="{FDB0A85C-C104-46B9-B7C6-835CA2C0633E}" dt="2020-06-01T13:55:08.118" v="8" actId="2696"/>
        <pc:sldMkLst>
          <pc:docMk/>
          <pc:sldMk cId="3069321411" sldId="256"/>
        </pc:sldMkLst>
      </pc:sldChg>
      <pc:sldChg chg="modSp mod">
        <pc:chgData name="Liuchuyao Xu" userId="f38a3cf7e821ef0b" providerId="LiveId" clId="{FDB0A85C-C104-46B9-B7C6-835CA2C0633E}" dt="2020-06-02T12:22:09.870" v="1032" actId="20577"/>
        <pc:sldMkLst>
          <pc:docMk/>
          <pc:sldMk cId="3612024158" sldId="261"/>
        </pc:sldMkLst>
        <pc:spChg chg="mod">
          <ac:chgData name="Liuchuyao Xu" userId="f38a3cf7e821ef0b" providerId="LiveId" clId="{FDB0A85C-C104-46B9-B7C6-835CA2C0633E}" dt="2020-06-02T12:22:09.870" v="1032" actId="20577"/>
          <ac:spMkLst>
            <pc:docMk/>
            <pc:sldMk cId="3612024158" sldId="261"/>
            <ac:spMk id="3" creationId="{4B9F2AEE-DF79-4AE1-B19F-AA8281FB6160}"/>
          </ac:spMkLst>
        </pc:spChg>
      </pc:sldChg>
      <pc:sldChg chg="del">
        <pc:chgData name="Liuchuyao Xu" userId="f38a3cf7e821ef0b" providerId="LiveId" clId="{FDB0A85C-C104-46B9-B7C6-835CA2C0633E}" dt="2020-06-01T13:50:20.606" v="2" actId="47"/>
        <pc:sldMkLst>
          <pc:docMk/>
          <pc:sldMk cId="3215452028" sldId="262"/>
        </pc:sldMkLst>
      </pc:sldChg>
      <pc:sldChg chg="del">
        <pc:chgData name="Liuchuyao Xu" userId="f38a3cf7e821ef0b" providerId="LiveId" clId="{FDB0A85C-C104-46B9-B7C6-835CA2C0633E}" dt="2020-06-01T13:50:22.332" v="3" actId="47"/>
        <pc:sldMkLst>
          <pc:docMk/>
          <pc:sldMk cId="3659224548" sldId="266"/>
        </pc:sldMkLst>
      </pc:sldChg>
      <pc:sldChg chg="del">
        <pc:chgData name="Liuchuyao Xu" userId="f38a3cf7e821ef0b" providerId="LiveId" clId="{FDB0A85C-C104-46B9-B7C6-835CA2C0633E}" dt="2020-06-01T13:50:28.786" v="7" actId="47"/>
        <pc:sldMkLst>
          <pc:docMk/>
          <pc:sldMk cId="2538096435" sldId="267"/>
        </pc:sldMkLst>
      </pc:sldChg>
      <pc:sldChg chg="del">
        <pc:chgData name="Liuchuyao Xu" userId="f38a3cf7e821ef0b" providerId="LiveId" clId="{FDB0A85C-C104-46B9-B7C6-835CA2C0633E}" dt="2020-06-01T13:50:12.486" v="0" actId="47"/>
        <pc:sldMkLst>
          <pc:docMk/>
          <pc:sldMk cId="1122652862" sldId="268"/>
        </pc:sldMkLst>
      </pc:sldChg>
      <pc:sldChg chg="del">
        <pc:chgData name="Liuchuyao Xu" userId="f38a3cf7e821ef0b" providerId="LiveId" clId="{FDB0A85C-C104-46B9-B7C6-835CA2C0633E}" dt="2020-06-01T13:50:24.754" v="5" actId="47"/>
        <pc:sldMkLst>
          <pc:docMk/>
          <pc:sldMk cId="3760791343" sldId="269"/>
        </pc:sldMkLst>
      </pc:sldChg>
      <pc:sldChg chg="del">
        <pc:chgData name="Liuchuyao Xu" userId="f38a3cf7e821ef0b" providerId="LiveId" clId="{FDB0A85C-C104-46B9-B7C6-835CA2C0633E}" dt="2020-06-01T13:50:26.440" v="6" actId="47"/>
        <pc:sldMkLst>
          <pc:docMk/>
          <pc:sldMk cId="25828954" sldId="270"/>
        </pc:sldMkLst>
      </pc:sldChg>
      <pc:sldChg chg="del">
        <pc:chgData name="Liuchuyao Xu" userId="f38a3cf7e821ef0b" providerId="LiveId" clId="{FDB0A85C-C104-46B9-B7C6-835CA2C0633E}" dt="2020-06-01T13:50:23.638" v="4" actId="47"/>
        <pc:sldMkLst>
          <pc:docMk/>
          <pc:sldMk cId="3747948784" sldId="272"/>
        </pc:sldMkLst>
      </pc:sldChg>
      <pc:sldChg chg="modSp mod">
        <pc:chgData name="Liuchuyao Xu" userId="f38a3cf7e821ef0b" providerId="LiveId" clId="{FDB0A85C-C104-46B9-B7C6-835CA2C0633E}" dt="2020-06-02T12:17:24.251" v="626" actId="20577"/>
        <pc:sldMkLst>
          <pc:docMk/>
          <pc:sldMk cId="4257640135" sldId="276"/>
        </pc:sldMkLst>
        <pc:spChg chg="mod">
          <ac:chgData name="Liuchuyao Xu" userId="f38a3cf7e821ef0b" providerId="LiveId" clId="{FDB0A85C-C104-46B9-B7C6-835CA2C0633E}" dt="2020-06-02T12:17:24.251" v="626" actId="20577"/>
          <ac:spMkLst>
            <pc:docMk/>
            <pc:sldMk cId="4257640135" sldId="276"/>
            <ac:spMk id="3" creationId="{B5232386-2167-4604-ADA3-DE1F583574F2}"/>
          </ac:spMkLst>
        </pc:spChg>
      </pc:sldChg>
      <pc:sldChg chg="del">
        <pc:chgData name="Liuchuyao Xu" userId="f38a3cf7e821ef0b" providerId="LiveId" clId="{FDB0A85C-C104-46B9-B7C6-835CA2C0633E}" dt="2020-06-01T13:50:15.343" v="1" actId="47"/>
        <pc:sldMkLst>
          <pc:docMk/>
          <pc:sldMk cId="340320171" sldId="277"/>
        </pc:sldMkLst>
      </pc:sldChg>
      <pc:sldChg chg="modSp mod">
        <pc:chgData name="Liuchuyao Xu" userId="f38a3cf7e821ef0b" providerId="LiveId" clId="{FDB0A85C-C104-46B9-B7C6-835CA2C0633E}" dt="2020-06-02T12:26:14.063" v="1181" actId="20577"/>
        <pc:sldMkLst>
          <pc:docMk/>
          <pc:sldMk cId="4240781544" sldId="278"/>
        </pc:sldMkLst>
        <pc:spChg chg="mod">
          <ac:chgData name="Liuchuyao Xu" userId="f38a3cf7e821ef0b" providerId="LiveId" clId="{FDB0A85C-C104-46B9-B7C6-835CA2C0633E}" dt="2020-06-02T12:26:14.063" v="1181" actId="20577"/>
          <ac:spMkLst>
            <pc:docMk/>
            <pc:sldMk cId="4240781544" sldId="278"/>
            <ac:spMk id="3" creationId="{08912721-132C-4D93-A07C-311B430C36C4}"/>
          </ac:spMkLst>
        </pc:spChg>
      </pc:sldChg>
      <pc:sldChg chg="modSp mod">
        <pc:chgData name="Liuchuyao Xu" userId="f38a3cf7e821ef0b" providerId="LiveId" clId="{FDB0A85C-C104-46B9-B7C6-835CA2C0633E}" dt="2020-06-02T12:30:23.425" v="1336"/>
        <pc:sldMkLst>
          <pc:docMk/>
          <pc:sldMk cId="1571927666" sldId="279"/>
        </pc:sldMkLst>
        <pc:spChg chg="mod">
          <ac:chgData name="Liuchuyao Xu" userId="f38a3cf7e821ef0b" providerId="LiveId" clId="{FDB0A85C-C104-46B9-B7C6-835CA2C0633E}" dt="2020-06-02T12:30:23.425" v="1336"/>
          <ac:spMkLst>
            <pc:docMk/>
            <pc:sldMk cId="1571927666" sldId="279"/>
            <ac:spMk id="3" creationId="{B828445E-E04C-42DE-A5B5-81CE6B565F78}"/>
          </ac:spMkLst>
        </pc:spChg>
      </pc:sldChg>
      <pc:sldChg chg="modSp mod">
        <pc:chgData name="Liuchuyao Xu" userId="f38a3cf7e821ef0b" providerId="LiveId" clId="{FDB0A85C-C104-46B9-B7C6-835CA2C0633E}" dt="2020-06-02T12:35:00.127" v="1630" actId="20577"/>
        <pc:sldMkLst>
          <pc:docMk/>
          <pc:sldMk cId="2087655939" sldId="280"/>
        </pc:sldMkLst>
        <pc:spChg chg="mod">
          <ac:chgData name="Liuchuyao Xu" userId="f38a3cf7e821ef0b" providerId="LiveId" clId="{FDB0A85C-C104-46B9-B7C6-835CA2C0633E}" dt="2020-06-02T12:35:00.127" v="1630" actId="20577"/>
          <ac:spMkLst>
            <pc:docMk/>
            <pc:sldMk cId="2087655939" sldId="280"/>
            <ac:spMk id="3" creationId="{EA656942-49C7-44A7-B5F1-4C64655D1212}"/>
          </ac:spMkLst>
        </pc:spChg>
      </pc:sldChg>
      <pc:sldChg chg="modSp mod">
        <pc:chgData name="Liuchuyao Xu" userId="f38a3cf7e821ef0b" providerId="LiveId" clId="{FDB0A85C-C104-46B9-B7C6-835CA2C0633E}" dt="2020-06-02T12:37:33.312" v="1804" actId="20577"/>
        <pc:sldMkLst>
          <pc:docMk/>
          <pc:sldMk cId="4003006137" sldId="281"/>
        </pc:sldMkLst>
        <pc:spChg chg="mod">
          <ac:chgData name="Liuchuyao Xu" userId="f38a3cf7e821ef0b" providerId="LiveId" clId="{FDB0A85C-C104-46B9-B7C6-835CA2C0633E}" dt="2020-06-02T12:37:33.312" v="1804" actId="20577"/>
          <ac:spMkLst>
            <pc:docMk/>
            <pc:sldMk cId="4003006137" sldId="281"/>
            <ac:spMk id="3" creationId="{79ECF96B-D5C2-41AD-8A80-99F7D1352E19}"/>
          </ac:spMkLst>
        </pc:spChg>
      </pc:sldChg>
    </pc:docChg>
  </pc:docChgLst>
  <pc:docChgLst>
    <pc:chgData name="Liuchuyao Xu" userId="f38a3cf7e821ef0b" providerId="LiveId" clId="{A4C91685-0B4D-4108-B9DC-42484C4FA356}"/>
    <pc:docChg chg="undo custSel addSld delSld modSld sldOrd">
      <pc:chgData name="Liuchuyao Xu" userId="f38a3cf7e821ef0b" providerId="LiveId" clId="{A4C91685-0B4D-4108-B9DC-42484C4FA356}" dt="2020-06-01T13:49:03.815" v="5202" actId="20577"/>
      <pc:docMkLst>
        <pc:docMk/>
      </pc:docMkLst>
      <pc:sldChg chg="delSp mod">
        <pc:chgData name="Liuchuyao Xu" userId="f38a3cf7e821ef0b" providerId="LiveId" clId="{A4C91685-0B4D-4108-B9DC-42484C4FA356}" dt="2020-06-01T11:53:06.187" v="661" actId="478"/>
        <pc:sldMkLst>
          <pc:docMk/>
          <pc:sldMk cId="3069321411" sldId="256"/>
        </pc:sldMkLst>
        <pc:spChg chg="del">
          <ac:chgData name="Liuchuyao Xu" userId="f38a3cf7e821ef0b" providerId="LiveId" clId="{A4C91685-0B4D-4108-B9DC-42484C4FA356}" dt="2020-06-01T11:53:06.187" v="661" actId="478"/>
          <ac:spMkLst>
            <pc:docMk/>
            <pc:sldMk cId="3069321411" sldId="256"/>
            <ac:spMk id="4" creationId="{81D8ABE2-0F0A-4A71-BB51-EB04D9714B93}"/>
          </ac:spMkLst>
        </pc:spChg>
      </pc:sldChg>
      <pc:sldChg chg="delSp del mod">
        <pc:chgData name="Liuchuyao Xu" userId="f38a3cf7e821ef0b" providerId="LiveId" clId="{A4C91685-0B4D-4108-B9DC-42484C4FA356}" dt="2020-06-01T12:14:08.435" v="918" actId="47"/>
        <pc:sldMkLst>
          <pc:docMk/>
          <pc:sldMk cId="8799606" sldId="259"/>
        </pc:sldMkLst>
        <pc:spChg chg="del">
          <ac:chgData name="Liuchuyao Xu" userId="f38a3cf7e821ef0b" providerId="LiveId" clId="{A4C91685-0B4D-4108-B9DC-42484C4FA356}" dt="2020-06-01T11:53:19.584" v="666" actId="478"/>
          <ac:spMkLst>
            <pc:docMk/>
            <pc:sldMk cId="8799606" sldId="259"/>
            <ac:spMk id="4" creationId="{09F0D5C9-8B9D-41B8-BB47-9E69C1959170}"/>
          </ac:spMkLst>
        </pc:spChg>
      </pc:sldChg>
      <pc:sldChg chg="del">
        <pc:chgData name="Liuchuyao Xu" userId="f38a3cf7e821ef0b" providerId="LiveId" clId="{A4C91685-0B4D-4108-B9DC-42484C4FA356}" dt="2020-06-01T10:36:07.726" v="0" actId="2696"/>
        <pc:sldMkLst>
          <pc:docMk/>
          <pc:sldMk cId="2041980954" sldId="260"/>
        </pc:sldMkLst>
      </pc:sldChg>
      <pc:sldChg chg="addSp delSp modSp mod ord">
        <pc:chgData name="Liuchuyao Xu" userId="f38a3cf7e821ef0b" providerId="LiveId" clId="{A4C91685-0B4D-4108-B9DC-42484C4FA356}" dt="2020-06-01T12:43:46.245" v="1788" actId="27636"/>
        <pc:sldMkLst>
          <pc:docMk/>
          <pc:sldMk cId="3612024158" sldId="261"/>
        </pc:sldMkLst>
        <pc:spChg chg="del">
          <ac:chgData name="Liuchuyao Xu" userId="f38a3cf7e821ef0b" providerId="LiveId" clId="{A4C91685-0B4D-4108-B9DC-42484C4FA356}" dt="2020-06-01T12:11:30.544" v="914" actId="478"/>
          <ac:spMkLst>
            <pc:docMk/>
            <pc:sldMk cId="3612024158" sldId="261"/>
            <ac:spMk id="2" creationId="{C99045AC-9C37-4CB7-BF23-2E15D22E6F5B}"/>
          </ac:spMkLst>
        </pc:spChg>
        <pc:spChg chg="mod">
          <ac:chgData name="Liuchuyao Xu" userId="f38a3cf7e821ef0b" providerId="LiveId" clId="{A4C91685-0B4D-4108-B9DC-42484C4FA356}" dt="2020-06-01T12:43:46.245" v="1788" actId="27636"/>
          <ac:spMkLst>
            <pc:docMk/>
            <pc:sldMk cId="3612024158" sldId="261"/>
            <ac:spMk id="3" creationId="{4B9F2AEE-DF79-4AE1-B19F-AA8281FB6160}"/>
          </ac:spMkLst>
        </pc:spChg>
        <pc:spChg chg="del">
          <ac:chgData name="Liuchuyao Xu" userId="f38a3cf7e821ef0b" providerId="LiveId" clId="{A4C91685-0B4D-4108-B9DC-42484C4FA356}" dt="2020-06-01T11:53:26.067" v="668" actId="478"/>
          <ac:spMkLst>
            <pc:docMk/>
            <pc:sldMk cId="3612024158" sldId="261"/>
            <ac:spMk id="4" creationId="{99571B59-2E07-4438-8C9A-7A39087092C8}"/>
          </ac:spMkLst>
        </pc:spChg>
        <pc:spChg chg="add del mod">
          <ac:chgData name="Liuchuyao Xu" userId="f38a3cf7e821ef0b" providerId="LiveId" clId="{A4C91685-0B4D-4108-B9DC-42484C4FA356}" dt="2020-06-01T12:11:34.018" v="915" actId="478"/>
          <ac:spMkLst>
            <pc:docMk/>
            <pc:sldMk cId="3612024158" sldId="261"/>
            <ac:spMk id="6" creationId="{6B8D8572-7E35-41E3-95BF-DEED225D530F}"/>
          </ac:spMkLst>
        </pc:spChg>
      </pc:sldChg>
      <pc:sldChg chg="modSp mod ord">
        <pc:chgData name="Liuchuyao Xu" userId="f38a3cf7e821ef0b" providerId="LiveId" clId="{A4C91685-0B4D-4108-B9DC-42484C4FA356}" dt="2020-06-01T13:13:56.189" v="2942" actId="20577"/>
        <pc:sldMkLst>
          <pc:docMk/>
          <pc:sldMk cId="3215452028" sldId="262"/>
        </pc:sldMkLst>
        <pc:spChg chg="mod">
          <ac:chgData name="Liuchuyao Xu" userId="f38a3cf7e821ef0b" providerId="LiveId" clId="{A4C91685-0B4D-4108-B9DC-42484C4FA356}" dt="2020-06-01T13:13:56.189" v="2942" actId="20577"/>
          <ac:spMkLst>
            <pc:docMk/>
            <pc:sldMk cId="3215452028" sldId="262"/>
            <ac:spMk id="2" creationId="{672F789C-7648-4447-9754-51BB209A5B85}"/>
          </ac:spMkLst>
        </pc:spChg>
        <pc:spChg chg="mod">
          <ac:chgData name="Liuchuyao Xu" userId="f38a3cf7e821ef0b" providerId="LiveId" clId="{A4C91685-0B4D-4108-B9DC-42484C4FA356}" dt="2020-06-01T12:47:45.074" v="1828" actId="20577"/>
          <ac:spMkLst>
            <pc:docMk/>
            <pc:sldMk cId="3215452028" sldId="262"/>
            <ac:spMk id="3" creationId="{A2BD4C31-F4E7-4C1F-84DB-AC39074DF29A}"/>
          </ac:spMkLst>
        </pc:spChg>
        <pc:picChg chg="mod">
          <ac:chgData name="Liuchuyao Xu" userId="f38a3cf7e821ef0b" providerId="LiveId" clId="{A4C91685-0B4D-4108-B9DC-42484C4FA356}" dt="2020-06-01T12:46:55.534" v="1820" actId="1076"/>
          <ac:picMkLst>
            <pc:docMk/>
            <pc:sldMk cId="3215452028" sldId="262"/>
            <ac:picMk id="5" creationId="{555D5C80-D273-4655-A2DB-E82B4D207228}"/>
          </ac:picMkLst>
        </pc:picChg>
      </pc:sldChg>
      <pc:sldChg chg="delSp mod ord">
        <pc:chgData name="Liuchuyao Xu" userId="f38a3cf7e821ef0b" providerId="LiveId" clId="{A4C91685-0B4D-4108-B9DC-42484C4FA356}" dt="2020-06-01T13:13:45.498" v="2941"/>
        <pc:sldMkLst>
          <pc:docMk/>
          <pc:sldMk cId="3659224548" sldId="266"/>
        </pc:sldMkLst>
        <pc:spChg chg="del">
          <ac:chgData name="Liuchuyao Xu" userId="f38a3cf7e821ef0b" providerId="LiveId" clId="{A4C91685-0B4D-4108-B9DC-42484C4FA356}" dt="2020-06-01T11:53:29.246" v="669" actId="478"/>
          <ac:spMkLst>
            <pc:docMk/>
            <pc:sldMk cId="3659224548" sldId="266"/>
            <ac:spMk id="3" creationId="{FAF6C0D1-E5C5-4DD8-AA28-84935E6C5AD1}"/>
          </ac:spMkLst>
        </pc:spChg>
      </pc:sldChg>
      <pc:sldChg chg="delSp mod">
        <pc:chgData name="Liuchuyao Xu" userId="f38a3cf7e821ef0b" providerId="LiveId" clId="{A4C91685-0B4D-4108-B9DC-42484C4FA356}" dt="2020-06-01T11:53:31.238" v="670" actId="478"/>
        <pc:sldMkLst>
          <pc:docMk/>
          <pc:sldMk cId="2538096435" sldId="267"/>
        </pc:sldMkLst>
        <pc:spChg chg="del">
          <ac:chgData name="Liuchuyao Xu" userId="f38a3cf7e821ef0b" providerId="LiveId" clId="{A4C91685-0B4D-4108-B9DC-42484C4FA356}" dt="2020-06-01T11:53:31.238" v="670" actId="478"/>
          <ac:spMkLst>
            <pc:docMk/>
            <pc:sldMk cId="2538096435" sldId="267"/>
            <ac:spMk id="3" creationId="{33096935-D508-47B9-B185-CE4DF3864FB1}"/>
          </ac:spMkLst>
        </pc:spChg>
      </pc:sldChg>
      <pc:sldChg chg="modSp mod addCm delCm">
        <pc:chgData name="Liuchuyao Xu" userId="f38a3cf7e821ef0b" providerId="LiveId" clId="{A4C91685-0B4D-4108-B9DC-42484C4FA356}" dt="2020-06-01T13:27:36.183" v="3641" actId="20577"/>
        <pc:sldMkLst>
          <pc:docMk/>
          <pc:sldMk cId="1122652862" sldId="268"/>
        </pc:sldMkLst>
        <pc:spChg chg="mod">
          <ac:chgData name="Liuchuyao Xu" userId="f38a3cf7e821ef0b" providerId="LiveId" clId="{A4C91685-0B4D-4108-B9DC-42484C4FA356}" dt="2020-06-01T13:14:06.340" v="2943" actId="20577"/>
          <ac:spMkLst>
            <pc:docMk/>
            <pc:sldMk cId="1122652862" sldId="268"/>
            <ac:spMk id="2" creationId="{73BD811D-0FB3-420A-8F77-8A955B9B4AB8}"/>
          </ac:spMkLst>
        </pc:spChg>
        <pc:spChg chg="mod">
          <ac:chgData name="Liuchuyao Xu" userId="f38a3cf7e821ef0b" providerId="LiveId" clId="{A4C91685-0B4D-4108-B9DC-42484C4FA356}" dt="2020-06-01T13:27:36.183" v="3641" actId="20577"/>
          <ac:spMkLst>
            <pc:docMk/>
            <pc:sldMk cId="1122652862" sldId="268"/>
            <ac:spMk id="3" creationId="{F13B9F00-FD49-4816-B457-8DE5D61CD6F5}"/>
          </ac:spMkLst>
        </pc:spChg>
      </pc:sldChg>
      <pc:sldChg chg="delSp mod ord">
        <pc:chgData name="Liuchuyao Xu" userId="f38a3cf7e821ef0b" providerId="LiveId" clId="{A4C91685-0B4D-4108-B9DC-42484C4FA356}" dt="2020-06-01T12:42:00.842" v="1749"/>
        <pc:sldMkLst>
          <pc:docMk/>
          <pc:sldMk cId="3760791343" sldId="269"/>
        </pc:sldMkLst>
        <pc:spChg chg="del">
          <ac:chgData name="Liuchuyao Xu" userId="f38a3cf7e821ef0b" providerId="LiveId" clId="{A4C91685-0B4D-4108-B9DC-42484C4FA356}" dt="2020-06-01T11:53:13.549" v="664" actId="478"/>
          <ac:spMkLst>
            <pc:docMk/>
            <pc:sldMk cId="3760791343" sldId="269"/>
            <ac:spMk id="3" creationId="{387DC7E7-D5C0-4949-B573-E5B237375F8E}"/>
          </ac:spMkLst>
        </pc:spChg>
      </pc:sldChg>
      <pc:sldChg chg="delSp mod ord">
        <pc:chgData name="Liuchuyao Xu" userId="f38a3cf7e821ef0b" providerId="LiveId" clId="{A4C91685-0B4D-4108-B9DC-42484C4FA356}" dt="2020-06-01T12:42:02.167" v="1751"/>
        <pc:sldMkLst>
          <pc:docMk/>
          <pc:sldMk cId="25828954" sldId="270"/>
        </pc:sldMkLst>
        <pc:spChg chg="del">
          <ac:chgData name="Liuchuyao Xu" userId="f38a3cf7e821ef0b" providerId="LiveId" clId="{A4C91685-0B4D-4108-B9DC-42484C4FA356}" dt="2020-06-01T11:53:15.076" v="665" actId="478"/>
          <ac:spMkLst>
            <pc:docMk/>
            <pc:sldMk cId="25828954" sldId="270"/>
            <ac:spMk id="3" creationId="{36141D0E-3A1C-4BDA-8126-211ACF19F4A5}"/>
          </ac:spMkLst>
        </pc:spChg>
      </pc:sldChg>
      <pc:sldChg chg="del">
        <pc:chgData name="Liuchuyao Xu" userId="f38a3cf7e821ef0b" providerId="LiveId" clId="{A4C91685-0B4D-4108-B9DC-42484C4FA356}" dt="2020-06-01T10:36:10.262" v="1" actId="2696"/>
        <pc:sldMkLst>
          <pc:docMk/>
          <pc:sldMk cId="2087485037" sldId="271"/>
        </pc:sldMkLst>
      </pc:sldChg>
      <pc:sldChg chg="addSp delSp modSp mod">
        <pc:chgData name="Liuchuyao Xu" userId="f38a3cf7e821ef0b" providerId="LiveId" clId="{A4C91685-0B4D-4108-B9DC-42484C4FA356}" dt="2020-06-01T13:27:45.634" v="3642" actId="20577"/>
        <pc:sldMkLst>
          <pc:docMk/>
          <pc:sldMk cId="3747948784" sldId="272"/>
        </pc:sldMkLst>
        <pc:spChg chg="add del mod">
          <ac:chgData name="Liuchuyao Xu" userId="f38a3cf7e821ef0b" providerId="LiveId" clId="{A4C91685-0B4D-4108-B9DC-42484C4FA356}" dt="2020-06-01T13:27:45.634" v="3642" actId="20577"/>
          <ac:spMkLst>
            <pc:docMk/>
            <pc:sldMk cId="3747948784" sldId="272"/>
            <ac:spMk id="3" creationId="{727BA6DB-6999-4DD5-A7B3-39E7FC994A7A}"/>
          </ac:spMkLst>
        </pc:spChg>
      </pc:sldChg>
      <pc:sldChg chg="delSp del mod">
        <pc:chgData name="Liuchuyao Xu" userId="f38a3cf7e821ef0b" providerId="LiveId" clId="{A4C91685-0B4D-4108-B9DC-42484C4FA356}" dt="2020-06-01T12:14:07.540" v="917" actId="47"/>
        <pc:sldMkLst>
          <pc:docMk/>
          <pc:sldMk cId="914043648" sldId="273"/>
        </pc:sldMkLst>
        <pc:spChg chg="del">
          <ac:chgData name="Liuchuyao Xu" userId="f38a3cf7e821ef0b" providerId="LiveId" clId="{A4C91685-0B4D-4108-B9DC-42484C4FA356}" dt="2020-06-01T11:53:22.336" v="667" actId="478"/>
          <ac:spMkLst>
            <pc:docMk/>
            <pc:sldMk cId="914043648" sldId="273"/>
            <ac:spMk id="4" creationId="{7463B407-FFFA-439C-A5CD-A6212863872E}"/>
          </ac:spMkLst>
        </pc:spChg>
      </pc:sldChg>
      <pc:sldChg chg="delSp modSp new mod">
        <pc:chgData name="Liuchuyao Xu" userId="f38a3cf7e821ef0b" providerId="LiveId" clId="{A4C91685-0B4D-4108-B9DC-42484C4FA356}" dt="2020-06-01T13:49:03.815" v="5202" actId="20577"/>
        <pc:sldMkLst>
          <pc:docMk/>
          <pc:sldMk cId="3478749507" sldId="274"/>
        </pc:sldMkLst>
        <pc:spChg chg="del">
          <ac:chgData name="Liuchuyao Xu" userId="f38a3cf7e821ef0b" providerId="LiveId" clId="{A4C91685-0B4D-4108-B9DC-42484C4FA356}" dt="2020-06-01T13:46:37.704" v="4923" actId="478"/>
          <ac:spMkLst>
            <pc:docMk/>
            <pc:sldMk cId="3478749507" sldId="274"/>
            <ac:spMk id="2" creationId="{D80AA9A0-D3C7-48CA-B84E-A5A39AA094CF}"/>
          </ac:spMkLst>
        </pc:spChg>
        <pc:spChg chg="mod">
          <ac:chgData name="Liuchuyao Xu" userId="f38a3cf7e821ef0b" providerId="LiveId" clId="{A4C91685-0B4D-4108-B9DC-42484C4FA356}" dt="2020-06-01T13:49:03.815" v="5202" actId="20577"/>
          <ac:spMkLst>
            <pc:docMk/>
            <pc:sldMk cId="3478749507" sldId="274"/>
            <ac:spMk id="3" creationId="{CB30F914-DF5F-4105-9C01-7FBDF6EBD756}"/>
          </ac:spMkLst>
        </pc:spChg>
        <pc:spChg chg="del">
          <ac:chgData name="Liuchuyao Xu" userId="f38a3cf7e821ef0b" providerId="LiveId" clId="{A4C91685-0B4D-4108-B9DC-42484C4FA356}" dt="2020-06-01T11:53:33.398" v="671" actId="478"/>
          <ac:spMkLst>
            <pc:docMk/>
            <pc:sldMk cId="3478749507" sldId="274"/>
            <ac:spMk id="4" creationId="{913BDEDB-1556-4A56-BF80-CF379F9F1B64}"/>
          </ac:spMkLst>
        </pc:spChg>
      </pc:sldChg>
      <pc:sldChg chg="delSp modSp new mod">
        <pc:chgData name="Liuchuyao Xu" userId="f38a3cf7e821ef0b" providerId="LiveId" clId="{A4C91685-0B4D-4108-B9DC-42484C4FA356}" dt="2020-06-01T11:53:08.768" v="662" actId="478"/>
        <pc:sldMkLst>
          <pc:docMk/>
          <pc:sldMk cId="876750768" sldId="275"/>
        </pc:sldMkLst>
        <pc:spChg chg="del">
          <ac:chgData name="Liuchuyao Xu" userId="f38a3cf7e821ef0b" providerId="LiveId" clId="{A4C91685-0B4D-4108-B9DC-42484C4FA356}" dt="2020-06-01T10:54:56.995" v="195" actId="478"/>
          <ac:spMkLst>
            <pc:docMk/>
            <pc:sldMk cId="876750768" sldId="275"/>
            <ac:spMk id="2" creationId="{76F8EA1A-B22F-4699-A8F8-491FC0F5867E}"/>
          </ac:spMkLst>
        </pc:spChg>
        <pc:spChg chg="mod">
          <ac:chgData name="Liuchuyao Xu" userId="f38a3cf7e821ef0b" providerId="LiveId" clId="{A4C91685-0B4D-4108-B9DC-42484C4FA356}" dt="2020-06-01T10:53:49.352" v="194" actId="20577"/>
          <ac:spMkLst>
            <pc:docMk/>
            <pc:sldMk cId="876750768" sldId="275"/>
            <ac:spMk id="3" creationId="{F6E264E2-96A4-405A-9CB5-14EC384588C7}"/>
          </ac:spMkLst>
        </pc:spChg>
        <pc:spChg chg="del">
          <ac:chgData name="Liuchuyao Xu" userId="f38a3cf7e821ef0b" providerId="LiveId" clId="{A4C91685-0B4D-4108-B9DC-42484C4FA356}" dt="2020-06-01T11:53:08.768" v="662" actId="478"/>
          <ac:spMkLst>
            <pc:docMk/>
            <pc:sldMk cId="876750768" sldId="275"/>
            <ac:spMk id="4" creationId="{DA54C3BD-FF17-4BDB-8CF9-613C1E0B3373}"/>
          </ac:spMkLst>
        </pc:spChg>
      </pc:sldChg>
      <pc:sldChg chg="delSp modSp new mod">
        <pc:chgData name="Liuchuyao Xu" userId="f38a3cf7e821ef0b" providerId="LiveId" clId="{A4C91685-0B4D-4108-B9DC-42484C4FA356}" dt="2020-06-01T11:53:11.624" v="663" actId="478"/>
        <pc:sldMkLst>
          <pc:docMk/>
          <pc:sldMk cId="4257640135" sldId="276"/>
        </pc:sldMkLst>
        <pc:spChg chg="del">
          <ac:chgData name="Liuchuyao Xu" userId="f38a3cf7e821ef0b" providerId="LiveId" clId="{A4C91685-0B4D-4108-B9DC-42484C4FA356}" dt="2020-06-01T10:57:26.865" v="197" actId="478"/>
          <ac:spMkLst>
            <pc:docMk/>
            <pc:sldMk cId="4257640135" sldId="276"/>
            <ac:spMk id="2" creationId="{88DDB387-0EA1-47FB-AEBE-5DE22E04BC84}"/>
          </ac:spMkLst>
        </pc:spChg>
        <pc:spChg chg="mod">
          <ac:chgData name="Liuchuyao Xu" userId="f38a3cf7e821ef0b" providerId="LiveId" clId="{A4C91685-0B4D-4108-B9DC-42484C4FA356}" dt="2020-06-01T11:42:23.757" v="596" actId="20577"/>
          <ac:spMkLst>
            <pc:docMk/>
            <pc:sldMk cId="4257640135" sldId="276"/>
            <ac:spMk id="3" creationId="{B5232386-2167-4604-ADA3-DE1F583574F2}"/>
          </ac:spMkLst>
        </pc:spChg>
        <pc:spChg chg="del">
          <ac:chgData name="Liuchuyao Xu" userId="f38a3cf7e821ef0b" providerId="LiveId" clId="{A4C91685-0B4D-4108-B9DC-42484C4FA356}" dt="2020-06-01T11:53:11.624" v="663" actId="478"/>
          <ac:spMkLst>
            <pc:docMk/>
            <pc:sldMk cId="4257640135" sldId="276"/>
            <ac:spMk id="4" creationId="{EAD6C481-CD79-4173-9A3A-B75729EC40CF}"/>
          </ac:spMkLst>
        </pc:spChg>
      </pc:sldChg>
      <pc:sldChg chg="delSp modSp new mod">
        <pc:chgData name="Liuchuyao Xu" userId="f38a3cf7e821ef0b" providerId="LiveId" clId="{A4C91685-0B4D-4108-B9DC-42484C4FA356}" dt="2020-06-01T12:10:08.984" v="913" actId="20577"/>
        <pc:sldMkLst>
          <pc:docMk/>
          <pc:sldMk cId="340320171" sldId="277"/>
        </pc:sldMkLst>
        <pc:spChg chg="mod">
          <ac:chgData name="Liuchuyao Xu" userId="f38a3cf7e821ef0b" providerId="LiveId" clId="{A4C91685-0B4D-4108-B9DC-42484C4FA356}" dt="2020-06-01T12:04:41.893" v="710" actId="20577"/>
          <ac:spMkLst>
            <pc:docMk/>
            <pc:sldMk cId="340320171" sldId="277"/>
            <ac:spMk id="2" creationId="{C94281F3-BBDA-47B1-A1CA-D23393A392AD}"/>
          </ac:spMkLst>
        </pc:spChg>
        <pc:spChg chg="mod">
          <ac:chgData name="Liuchuyao Xu" userId="f38a3cf7e821ef0b" providerId="LiveId" clId="{A4C91685-0B4D-4108-B9DC-42484C4FA356}" dt="2020-06-01T12:10:08.984" v="913" actId="20577"/>
          <ac:spMkLst>
            <pc:docMk/>
            <pc:sldMk cId="340320171" sldId="277"/>
            <ac:spMk id="3" creationId="{0451CCD4-F196-48AE-A9D0-C82D57748067}"/>
          </ac:spMkLst>
        </pc:spChg>
        <pc:spChg chg="del mod">
          <ac:chgData name="Liuchuyao Xu" userId="f38a3cf7e821ef0b" providerId="LiveId" clId="{A4C91685-0B4D-4108-B9DC-42484C4FA356}" dt="2020-06-01T12:07:11.542" v="821" actId="478"/>
          <ac:spMkLst>
            <pc:docMk/>
            <pc:sldMk cId="340320171" sldId="277"/>
            <ac:spMk id="4" creationId="{17EFA3FB-A8D2-40C3-A11D-B05796AE4AE0}"/>
          </ac:spMkLst>
        </pc:spChg>
      </pc:sldChg>
      <pc:sldChg chg="delSp modSp new mod">
        <pc:chgData name="Liuchuyao Xu" userId="f38a3cf7e821ef0b" providerId="LiveId" clId="{A4C91685-0B4D-4108-B9DC-42484C4FA356}" dt="2020-06-01T13:12:27.141" v="2897" actId="20577"/>
        <pc:sldMkLst>
          <pc:docMk/>
          <pc:sldMk cId="4240781544" sldId="278"/>
        </pc:sldMkLst>
        <pc:spChg chg="del">
          <ac:chgData name="Liuchuyao Xu" userId="f38a3cf7e821ef0b" providerId="LiveId" clId="{A4C91685-0B4D-4108-B9DC-42484C4FA356}" dt="2020-06-01T12:44:07.237" v="1795" actId="478"/>
          <ac:spMkLst>
            <pc:docMk/>
            <pc:sldMk cId="4240781544" sldId="278"/>
            <ac:spMk id="2" creationId="{63935BD3-EBD0-4FA9-AF97-37B783B60ECC}"/>
          </ac:spMkLst>
        </pc:spChg>
        <pc:spChg chg="mod">
          <ac:chgData name="Liuchuyao Xu" userId="f38a3cf7e821ef0b" providerId="LiveId" clId="{A4C91685-0B4D-4108-B9DC-42484C4FA356}" dt="2020-06-01T13:12:27.141" v="2897" actId="20577"/>
          <ac:spMkLst>
            <pc:docMk/>
            <pc:sldMk cId="4240781544" sldId="278"/>
            <ac:spMk id="3" creationId="{08912721-132C-4D93-A07C-311B430C36C4}"/>
          </ac:spMkLst>
        </pc:spChg>
        <pc:spChg chg="del mod">
          <ac:chgData name="Liuchuyao Xu" userId="f38a3cf7e821ef0b" providerId="LiveId" clId="{A4C91685-0B4D-4108-B9DC-42484C4FA356}" dt="2020-06-01T12:44:14.086" v="1799" actId="478"/>
          <ac:spMkLst>
            <pc:docMk/>
            <pc:sldMk cId="4240781544" sldId="278"/>
            <ac:spMk id="4" creationId="{333013FC-8485-402D-A3CB-4192CFC52EBD}"/>
          </ac:spMkLst>
        </pc:spChg>
      </pc:sldChg>
      <pc:sldChg chg="delSp modSp new mod">
        <pc:chgData name="Liuchuyao Xu" userId="f38a3cf7e821ef0b" providerId="LiveId" clId="{A4C91685-0B4D-4108-B9DC-42484C4FA356}" dt="2020-06-01T13:26:19.774" v="3616" actId="20577"/>
        <pc:sldMkLst>
          <pc:docMk/>
          <pc:sldMk cId="1571927666" sldId="279"/>
        </pc:sldMkLst>
        <pc:spChg chg="del">
          <ac:chgData name="Liuchuyao Xu" userId="f38a3cf7e821ef0b" providerId="LiveId" clId="{A4C91685-0B4D-4108-B9DC-42484C4FA356}" dt="2020-06-01T13:14:31.982" v="2945" actId="478"/>
          <ac:spMkLst>
            <pc:docMk/>
            <pc:sldMk cId="1571927666" sldId="279"/>
            <ac:spMk id="2" creationId="{7C2F02F8-4D5E-4236-981E-0B3D0E9F5CFE}"/>
          </ac:spMkLst>
        </pc:spChg>
        <pc:spChg chg="mod">
          <ac:chgData name="Liuchuyao Xu" userId="f38a3cf7e821ef0b" providerId="LiveId" clId="{A4C91685-0B4D-4108-B9DC-42484C4FA356}" dt="2020-06-01T13:26:19.774" v="3616" actId="20577"/>
          <ac:spMkLst>
            <pc:docMk/>
            <pc:sldMk cId="1571927666" sldId="279"/>
            <ac:spMk id="3" creationId="{B828445E-E04C-42DE-A5B5-81CE6B565F78}"/>
          </ac:spMkLst>
        </pc:spChg>
        <pc:spChg chg="del mod">
          <ac:chgData name="Liuchuyao Xu" userId="f38a3cf7e821ef0b" providerId="LiveId" clId="{A4C91685-0B4D-4108-B9DC-42484C4FA356}" dt="2020-06-01T13:14:38.075" v="2949" actId="478"/>
          <ac:spMkLst>
            <pc:docMk/>
            <pc:sldMk cId="1571927666" sldId="279"/>
            <ac:spMk id="4" creationId="{B71C813D-50AB-4498-A0CA-F183E0EAE2E6}"/>
          </ac:spMkLst>
        </pc:spChg>
      </pc:sldChg>
      <pc:sldChg chg="delSp modSp new mod">
        <pc:chgData name="Liuchuyao Xu" userId="f38a3cf7e821ef0b" providerId="LiveId" clId="{A4C91685-0B4D-4108-B9DC-42484C4FA356}" dt="2020-06-01T13:40:07.801" v="4353" actId="20577"/>
        <pc:sldMkLst>
          <pc:docMk/>
          <pc:sldMk cId="2087655939" sldId="280"/>
        </pc:sldMkLst>
        <pc:spChg chg="del">
          <ac:chgData name="Liuchuyao Xu" userId="f38a3cf7e821ef0b" providerId="LiveId" clId="{A4C91685-0B4D-4108-B9DC-42484C4FA356}" dt="2020-06-01T13:26:25.388" v="3619" actId="478"/>
          <ac:spMkLst>
            <pc:docMk/>
            <pc:sldMk cId="2087655939" sldId="280"/>
            <ac:spMk id="2" creationId="{2731A5F7-6120-4523-AF3E-B859BE857252}"/>
          </ac:spMkLst>
        </pc:spChg>
        <pc:spChg chg="mod">
          <ac:chgData name="Liuchuyao Xu" userId="f38a3cf7e821ef0b" providerId="LiveId" clId="{A4C91685-0B4D-4108-B9DC-42484C4FA356}" dt="2020-06-01T13:40:07.801" v="4353" actId="20577"/>
          <ac:spMkLst>
            <pc:docMk/>
            <pc:sldMk cId="2087655939" sldId="280"/>
            <ac:spMk id="3" creationId="{EA656942-49C7-44A7-B5F1-4C64655D1212}"/>
          </ac:spMkLst>
        </pc:spChg>
        <pc:spChg chg="del">
          <ac:chgData name="Liuchuyao Xu" userId="f38a3cf7e821ef0b" providerId="LiveId" clId="{A4C91685-0B4D-4108-B9DC-42484C4FA356}" dt="2020-06-01T13:26:27.906" v="3620" actId="478"/>
          <ac:spMkLst>
            <pc:docMk/>
            <pc:sldMk cId="2087655939" sldId="280"/>
            <ac:spMk id="4" creationId="{43F205E8-E491-4CF5-9053-AB5CA84A324E}"/>
          </ac:spMkLst>
        </pc:spChg>
      </pc:sldChg>
      <pc:sldChg chg="delSp modSp new mod">
        <pc:chgData name="Liuchuyao Xu" userId="f38a3cf7e821ef0b" providerId="LiveId" clId="{A4C91685-0B4D-4108-B9DC-42484C4FA356}" dt="2020-06-01T13:46:17.376" v="4922"/>
        <pc:sldMkLst>
          <pc:docMk/>
          <pc:sldMk cId="4003006137" sldId="281"/>
        </pc:sldMkLst>
        <pc:spChg chg="del">
          <ac:chgData name="Liuchuyao Xu" userId="f38a3cf7e821ef0b" providerId="LiveId" clId="{A4C91685-0B4D-4108-B9DC-42484C4FA356}" dt="2020-06-01T13:41:34.869" v="4355" actId="478"/>
          <ac:spMkLst>
            <pc:docMk/>
            <pc:sldMk cId="4003006137" sldId="281"/>
            <ac:spMk id="2" creationId="{3C448764-9094-4F47-A84D-454E96B4C6FE}"/>
          </ac:spMkLst>
        </pc:spChg>
        <pc:spChg chg="mod">
          <ac:chgData name="Liuchuyao Xu" userId="f38a3cf7e821ef0b" providerId="LiveId" clId="{A4C91685-0B4D-4108-B9DC-42484C4FA356}" dt="2020-06-01T13:46:17.376" v="4922"/>
          <ac:spMkLst>
            <pc:docMk/>
            <pc:sldMk cId="4003006137" sldId="281"/>
            <ac:spMk id="3" creationId="{79ECF96B-D5C2-41AD-8A80-99F7D1352E19}"/>
          </ac:spMkLst>
        </pc:spChg>
        <pc:spChg chg="del">
          <ac:chgData name="Liuchuyao Xu" userId="f38a3cf7e821ef0b" providerId="LiveId" clId="{A4C91685-0B4D-4108-B9DC-42484C4FA356}" dt="2020-06-01T13:41:39.071" v="4356" actId="478"/>
          <ac:spMkLst>
            <pc:docMk/>
            <pc:sldMk cId="4003006137" sldId="281"/>
            <ac:spMk id="4" creationId="{B4EEC500-18FC-433E-877E-89E6B756BB8C}"/>
          </ac:spMkLst>
        </pc:spChg>
      </pc:sldChg>
    </pc:docChg>
  </pc:docChgLst>
  <pc:docChgLst>
    <pc:chgData name="Liuchuyao Xu" userId="f38a3cf7e821ef0b" providerId="LiveId" clId="{BCFF7D6F-B234-4BB0-89F9-5081881F6A3D}"/>
    <pc:docChg chg="undo redo custSel mod addSld delSld modSld addMainMaster delMainMaster">
      <pc:chgData name="Liuchuyao Xu" userId="f38a3cf7e821ef0b" providerId="LiveId" clId="{BCFF7D6F-B234-4BB0-89F9-5081881F6A3D}" dt="2019-11-19T00:55:17.406" v="5257" actId="121"/>
      <pc:docMkLst>
        <pc:docMk/>
      </pc:docMkLst>
      <pc:sldChg chg="addSp delSp modSp add del mod setBg modClrScheme setClrOvrMap chgLayout">
        <pc:chgData name="Liuchuyao Xu" userId="f38a3cf7e821ef0b" providerId="LiveId" clId="{BCFF7D6F-B234-4BB0-89F9-5081881F6A3D}" dt="2019-11-10T20:17:02.842" v="90" actId="2696"/>
        <pc:sldMkLst>
          <pc:docMk/>
          <pc:sldMk cId="3046000802" sldId="256"/>
        </pc:sldMkLst>
        <pc:spChg chg="mod">
          <ac:chgData name="Liuchuyao Xu" userId="f38a3cf7e821ef0b" providerId="LiveId" clId="{BCFF7D6F-B234-4BB0-89F9-5081881F6A3D}" dt="2019-11-10T20:16:42.945" v="89" actId="27636"/>
          <ac:spMkLst>
            <pc:docMk/>
            <pc:sldMk cId="3046000802" sldId="256"/>
            <ac:spMk id="2" creationId="{BA6EA8C7-616A-4344-B170-6EF35C518443}"/>
          </ac:spMkLst>
        </pc:spChg>
        <pc:spChg chg="mod">
          <ac:chgData name="Liuchuyao Xu" userId="f38a3cf7e821ef0b" providerId="LiveId" clId="{BCFF7D6F-B234-4BB0-89F9-5081881F6A3D}" dt="2019-11-10T20:16:26.847" v="86" actId="26606"/>
          <ac:spMkLst>
            <pc:docMk/>
            <pc:sldMk cId="3046000802" sldId="256"/>
            <ac:spMk id="3" creationId="{4AA7D71C-C1F0-4EE3-AB90-C0CAAA2126AE}"/>
          </ac:spMkLst>
        </pc:spChg>
        <pc:spChg chg="add del">
          <ac:chgData name="Liuchuyao Xu" userId="f38a3cf7e821ef0b" providerId="LiveId" clId="{BCFF7D6F-B234-4BB0-89F9-5081881F6A3D}" dt="2019-11-10T20:16:23.002" v="80" actId="26606"/>
          <ac:spMkLst>
            <pc:docMk/>
            <pc:sldMk cId="3046000802" sldId="256"/>
            <ac:spMk id="9" creationId="{6F40FBDA-CEB1-40F0-9AB9-BD9C402D70FE}"/>
          </ac:spMkLst>
        </pc:spChg>
        <pc:spChg chg="add del">
          <ac:chgData name="Liuchuyao Xu" userId="f38a3cf7e821ef0b" providerId="LiveId" clId="{BCFF7D6F-B234-4BB0-89F9-5081881F6A3D}" dt="2019-11-10T20:16:23.002" v="80" actId="26606"/>
          <ac:spMkLst>
            <pc:docMk/>
            <pc:sldMk cId="3046000802" sldId="256"/>
            <ac:spMk id="11" creationId="{0344D4FE-ABEF-4230-9E4E-AD5782FC78AC}"/>
          </ac:spMkLst>
        </pc:spChg>
        <pc:spChg chg="add del">
          <ac:chgData name="Liuchuyao Xu" userId="f38a3cf7e821ef0b" providerId="LiveId" clId="{BCFF7D6F-B234-4BB0-89F9-5081881F6A3D}" dt="2019-11-10T20:16:23.002" v="80" actId="26606"/>
          <ac:spMkLst>
            <pc:docMk/>
            <pc:sldMk cId="3046000802" sldId="256"/>
            <ac:spMk id="13" creationId="{9325F979-D3F9-4926-81B7-7ACCB31A501B}"/>
          </ac:spMkLst>
        </pc:spChg>
        <pc:spChg chg="add del">
          <ac:chgData name="Liuchuyao Xu" userId="f38a3cf7e821ef0b" providerId="LiveId" clId="{BCFF7D6F-B234-4BB0-89F9-5081881F6A3D}" dt="2019-11-10T20:16:25.424" v="83" actId="26606"/>
          <ac:spMkLst>
            <pc:docMk/>
            <pc:sldMk cId="3046000802" sldId="256"/>
            <ac:spMk id="15" creationId="{0AF4F2BA-3C03-4E2C-8ABC-0949B61B3C5E}"/>
          </ac:spMkLst>
        </pc:spChg>
        <pc:spChg chg="add del">
          <ac:chgData name="Liuchuyao Xu" userId="f38a3cf7e821ef0b" providerId="LiveId" clId="{BCFF7D6F-B234-4BB0-89F9-5081881F6A3D}" dt="2019-11-10T20:16:25.424" v="83" actId="26606"/>
          <ac:spMkLst>
            <pc:docMk/>
            <pc:sldMk cId="3046000802" sldId="256"/>
            <ac:spMk id="18" creationId="{B40A8CA7-7D5A-43B0-A1A0-B558ECA9EED1}"/>
          </ac:spMkLst>
        </pc:spChg>
        <pc:spChg chg="add del">
          <ac:chgData name="Liuchuyao Xu" userId="f38a3cf7e821ef0b" providerId="LiveId" clId="{BCFF7D6F-B234-4BB0-89F9-5081881F6A3D}" dt="2019-11-10T20:16:26.378" v="85" actId="26606"/>
          <ac:spMkLst>
            <pc:docMk/>
            <pc:sldMk cId="3046000802" sldId="256"/>
            <ac:spMk id="20" creationId="{E08D4B6A-8113-4DFB-B82E-B60CAC8E0A50}"/>
          </ac:spMkLst>
        </pc:spChg>
        <pc:spChg chg="add del">
          <ac:chgData name="Liuchuyao Xu" userId="f38a3cf7e821ef0b" providerId="LiveId" clId="{BCFF7D6F-B234-4BB0-89F9-5081881F6A3D}" dt="2019-11-10T20:16:26.378" v="85" actId="26606"/>
          <ac:spMkLst>
            <pc:docMk/>
            <pc:sldMk cId="3046000802" sldId="256"/>
            <ac:spMk id="21" creationId="{9822E561-F97C-4CBB-A9A6-A6BF6317BC84}"/>
          </ac:spMkLst>
        </pc:spChg>
        <pc:spChg chg="add del">
          <ac:chgData name="Liuchuyao Xu" userId="f38a3cf7e821ef0b" providerId="LiveId" clId="{BCFF7D6F-B234-4BB0-89F9-5081881F6A3D}" dt="2019-11-10T20:16:26.378" v="85" actId="26606"/>
          <ac:spMkLst>
            <pc:docMk/>
            <pc:sldMk cId="3046000802" sldId="256"/>
            <ac:spMk id="22" creationId="{B01B0E58-A5C8-4CDA-A2E0-35DF94E59857}"/>
          </ac:spMkLst>
        </pc:spChg>
        <pc:picChg chg="add del">
          <ac:chgData name="Liuchuyao Xu" userId="f38a3cf7e821ef0b" providerId="LiveId" clId="{BCFF7D6F-B234-4BB0-89F9-5081881F6A3D}" dt="2019-11-10T20:16:23.002" v="80" actId="26606"/>
          <ac:picMkLst>
            <pc:docMk/>
            <pc:sldMk cId="3046000802" sldId="256"/>
            <ac:picMk id="4" creationId="{6D710A79-3EF7-47E2-8FA0-9A47AF99D59D}"/>
          </ac:picMkLst>
        </pc:picChg>
        <pc:picChg chg="add del">
          <ac:chgData name="Liuchuyao Xu" userId="f38a3cf7e821ef0b" providerId="LiveId" clId="{BCFF7D6F-B234-4BB0-89F9-5081881F6A3D}" dt="2019-11-10T20:16:25.424" v="83" actId="26606"/>
          <ac:picMkLst>
            <pc:docMk/>
            <pc:sldMk cId="3046000802" sldId="256"/>
            <ac:picMk id="16" creationId="{B50C5FCD-FE0A-451A-9FB3-493EC5C0C5C1}"/>
          </ac:picMkLst>
        </pc:picChg>
        <pc:picChg chg="add del">
          <ac:chgData name="Liuchuyao Xu" userId="f38a3cf7e821ef0b" providerId="LiveId" clId="{BCFF7D6F-B234-4BB0-89F9-5081881F6A3D}" dt="2019-11-10T20:16:26.378" v="85" actId="26606"/>
          <ac:picMkLst>
            <pc:docMk/>
            <pc:sldMk cId="3046000802" sldId="256"/>
            <ac:picMk id="23" creationId="{D63B1671-2B92-4879-9E10-25DD6CC9923B}"/>
          </ac:picMkLst>
        </pc:picChg>
        <pc:picChg chg="add mod">
          <ac:chgData name="Liuchuyao Xu" userId="f38a3cf7e821ef0b" providerId="LiveId" clId="{BCFF7D6F-B234-4BB0-89F9-5081881F6A3D}" dt="2019-11-10T20:16:29.928" v="87" actId="27614"/>
          <ac:picMkLst>
            <pc:docMk/>
            <pc:sldMk cId="3046000802" sldId="256"/>
            <ac:picMk id="25" creationId="{5DA22B5C-2C4A-4B48-906A-0878E20B0D34}"/>
          </ac:picMkLst>
        </pc:picChg>
        <pc:cxnChg chg="add del">
          <ac:chgData name="Liuchuyao Xu" userId="f38a3cf7e821ef0b" providerId="LiveId" clId="{BCFF7D6F-B234-4BB0-89F9-5081881F6A3D}" dt="2019-11-10T20:16:25.424" v="83" actId="26606"/>
          <ac:cxnSpMkLst>
            <pc:docMk/>
            <pc:sldMk cId="3046000802" sldId="256"/>
            <ac:cxnSpMk id="17" creationId="{A07787ED-5EDC-4C54-AD87-55B60D0FE397}"/>
          </ac:cxnSpMkLst>
        </pc:cxnChg>
      </pc:sldChg>
      <pc:sldChg chg="modSp add">
        <pc:chgData name="Liuchuyao Xu" userId="f38a3cf7e821ef0b" providerId="LiveId" clId="{BCFF7D6F-B234-4BB0-89F9-5081881F6A3D}" dt="2019-11-10T20:55:38.232" v="1544" actId="20577"/>
        <pc:sldMkLst>
          <pc:docMk/>
          <pc:sldMk cId="3069321411" sldId="256"/>
        </pc:sldMkLst>
        <pc:spChg chg="mod">
          <ac:chgData name="Liuchuyao Xu" userId="f38a3cf7e821ef0b" providerId="LiveId" clId="{BCFF7D6F-B234-4BB0-89F9-5081881F6A3D}" dt="2019-11-10T20:26:26.154" v="148" actId="20577"/>
          <ac:spMkLst>
            <pc:docMk/>
            <pc:sldMk cId="3069321411" sldId="256"/>
            <ac:spMk id="2" creationId="{495FF7E2-F808-4063-A7F7-3EF8FCB6A111}"/>
          </ac:spMkLst>
        </pc:spChg>
        <pc:spChg chg="mod">
          <ac:chgData name="Liuchuyao Xu" userId="f38a3cf7e821ef0b" providerId="LiveId" clId="{BCFF7D6F-B234-4BB0-89F9-5081881F6A3D}" dt="2019-11-10T20:55:38.232" v="1544" actId="20577"/>
          <ac:spMkLst>
            <pc:docMk/>
            <pc:sldMk cId="3069321411" sldId="256"/>
            <ac:spMk id="3" creationId="{671BD619-F406-470B-8CED-E07EB541AF2B}"/>
          </ac:spMkLst>
        </pc:spChg>
      </pc:sldChg>
      <pc:sldChg chg="addSp delSp modSp add">
        <pc:chgData name="Liuchuyao Xu" userId="f38a3cf7e821ef0b" providerId="LiveId" clId="{BCFF7D6F-B234-4BB0-89F9-5081881F6A3D}" dt="2019-11-19T00:53:40.856" v="5248" actId="255"/>
        <pc:sldMkLst>
          <pc:docMk/>
          <pc:sldMk cId="1699010107" sldId="257"/>
        </pc:sldMkLst>
        <pc:spChg chg="mod">
          <ac:chgData name="Liuchuyao Xu" userId="f38a3cf7e821ef0b" providerId="LiveId" clId="{BCFF7D6F-B234-4BB0-89F9-5081881F6A3D}" dt="2019-11-15T01:37:15.310" v="2357" actId="20577"/>
          <ac:spMkLst>
            <pc:docMk/>
            <pc:sldMk cId="1699010107" sldId="257"/>
            <ac:spMk id="2" creationId="{12C77AD0-3234-4BCE-A7B0-AE8FFE9A7F2E}"/>
          </ac:spMkLst>
        </pc:spChg>
        <pc:spChg chg="mod">
          <ac:chgData name="Liuchuyao Xu" userId="f38a3cf7e821ef0b" providerId="LiveId" clId="{BCFF7D6F-B234-4BB0-89F9-5081881F6A3D}" dt="2019-11-19T00:53:40.856" v="5248" actId="255"/>
          <ac:spMkLst>
            <pc:docMk/>
            <pc:sldMk cId="1699010107" sldId="257"/>
            <ac:spMk id="3" creationId="{8BD1BC66-431F-4537-B692-33BDA0D20EC4}"/>
          </ac:spMkLst>
        </pc:spChg>
        <pc:picChg chg="add del mod">
          <ac:chgData name="Liuchuyao Xu" userId="f38a3cf7e821ef0b" providerId="LiveId" clId="{BCFF7D6F-B234-4BB0-89F9-5081881F6A3D}" dt="2019-11-10T20:28:49.915" v="232" actId="478"/>
          <ac:picMkLst>
            <pc:docMk/>
            <pc:sldMk cId="1699010107" sldId="257"/>
            <ac:picMk id="5" creationId="{620624E9-6462-4EA8-B843-BBF44334EA43}"/>
          </ac:picMkLst>
        </pc:picChg>
        <pc:picChg chg="add del mod">
          <ac:chgData name="Liuchuyao Xu" userId="f38a3cf7e821ef0b" providerId="LiveId" clId="{BCFF7D6F-B234-4BB0-89F9-5081881F6A3D}" dt="2019-11-15T01:18:14.196" v="1983" actId="478"/>
          <ac:picMkLst>
            <pc:docMk/>
            <pc:sldMk cId="1699010107" sldId="257"/>
            <ac:picMk id="7" creationId="{C5C5AAA1-499C-476A-A0C4-576A32457FE4}"/>
          </ac:picMkLst>
        </pc:picChg>
      </pc:sldChg>
      <pc:sldChg chg="addSp delSp modSp add addCm delCm">
        <pc:chgData name="Liuchuyao Xu" userId="f38a3cf7e821ef0b" providerId="LiveId" clId="{BCFF7D6F-B234-4BB0-89F9-5081881F6A3D}" dt="2019-11-19T00:55:17.406" v="5257" actId="121"/>
        <pc:sldMkLst>
          <pc:docMk/>
          <pc:sldMk cId="2131198058" sldId="258"/>
        </pc:sldMkLst>
        <pc:spChg chg="mod">
          <ac:chgData name="Liuchuyao Xu" userId="f38a3cf7e821ef0b" providerId="LiveId" clId="{BCFF7D6F-B234-4BB0-89F9-5081881F6A3D}" dt="2019-11-15T01:28:54.929" v="2350" actId="20577"/>
          <ac:spMkLst>
            <pc:docMk/>
            <pc:sldMk cId="2131198058" sldId="258"/>
            <ac:spMk id="2" creationId="{07B6D26C-EFD0-4363-A87A-B617A67D8988}"/>
          </ac:spMkLst>
        </pc:spChg>
        <pc:spChg chg="del mod">
          <ac:chgData name="Liuchuyao Xu" userId="f38a3cf7e821ef0b" providerId="LiveId" clId="{BCFF7D6F-B234-4BB0-89F9-5081881F6A3D}" dt="2019-11-15T01:30:50.265" v="2351" actId="931"/>
          <ac:spMkLst>
            <pc:docMk/>
            <pc:sldMk cId="2131198058" sldId="258"/>
            <ac:spMk id="3" creationId="{D1FA4906-954D-4D2C-8273-105E01F38BC3}"/>
          </ac:spMkLst>
        </pc:spChg>
        <pc:spChg chg="mod">
          <ac:chgData name="Liuchuyao Xu" userId="f38a3cf7e821ef0b" providerId="LiveId" clId="{BCFF7D6F-B234-4BB0-89F9-5081881F6A3D}" dt="2019-11-19T00:55:17.406" v="5257" actId="121"/>
          <ac:spMkLst>
            <pc:docMk/>
            <pc:sldMk cId="2131198058" sldId="258"/>
            <ac:spMk id="6" creationId="{9FC4E08E-EA51-4D37-BE91-7C3668AAD708}"/>
          </ac:spMkLst>
        </pc:spChg>
        <pc:picChg chg="add mod">
          <ac:chgData name="Liuchuyao Xu" userId="f38a3cf7e821ef0b" providerId="LiveId" clId="{BCFF7D6F-B234-4BB0-89F9-5081881F6A3D}" dt="2019-11-15T01:30:51.642" v="2352" actId="27614"/>
          <ac:picMkLst>
            <pc:docMk/>
            <pc:sldMk cId="2131198058" sldId="258"/>
            <ac:picMk id="5" creationId="{8BA1FE8F-4EDD-45BD-B880-076F08542405}"/>
          </ac:picMkLst>
        </pc:picChg>
      </pc:sldChg>
      <pc:sldChg chg="modSp add">
        <pc:chgData name="Liuchuyao Xu" userId="f38a3cf7e821ef0b" providerId="LiveId" clId="{BCFF7D6F-B234-4BB0-89F9-5081881F6A3D}" dt="2019-11-19T00:53:57.770" v="5249" actId="255"/>
        <pc:sldMkLst>
          <pc:docMk/>
          <pc:sldMk cId="3095687714" sldId="259"/>
        </pc:sldMkLst>
        <pc:spChg chg="mod">
          <ac:chgData name="Liuchuyao Xu" userId="f38a3cf7e821ef0b" providerId="LiveId" clId="{BCFF7D6F-B234-4BB0-89F9-5081881F6A3D}" dt="2019-11-15T01:37:26.368" v="2362" actId="20577"/>
          <ac:spMkLst>
            <pc:docMk/>
            <pc:sldMk cId="3095687714" sldId="259"/>
            <ac:spMk id="2" creationId="{1A022C2D-8E99-4B8A-AA94-AA625EEAA0E9}"/>
          </ac:spMkLst>
        </pc:spChg>
        <pc:spChg chg="mod">
          <ac:chgData name="Liuchuyao Xu" userId="f38a3cf7e821ef0b" providerId="LiveId" clId="{BCFF7D6F-B234-4BB0-89F9-5081881F6A3D}" dt="2019-11-19T00:53:57.770" v="5249" actId="255"/>
          <ac:spMkLst>
            <pc:docMk/>
            <pc:sldMk cId="3095687714" sldId="259"/>
            <ac:spMk id="3" creationId="{0E07EFBA-2AAA-4347-98F1-A6FF303C3E15}"/>
          </ac:spMkLst>
        </pc:spChg>
      </pc:sldChg>
      <pc:sldChg chg="delSp modSp add del">
        <pc:chgData name="Liuchuyao Xu" userId="f38a3cf7e821ef0b" providerId="LiveId" clId="{BCFF7D6F-B234-4BB0-89F9-5081881F6A3D}" dt="2019-11-15T01:43:27.224" v="2653" actId="2696"/>
        <pc:sldMkLst>
          <pc:docMk/>
          <pc:sldMk cId="1320088088" sldId="260"/>
        </pc:sldMkLst>
        <pc:spChg chg="mod">
          <ac:chgData name="Liuchuyao Xu" userId="f38a3cf7e821ef0b" providerId="LiveId" clId="{BCFF7D6F-B234-4BB0-89F9-5081881F6A3D}" dt="2019-11-10T20:48:05.789" v="1229" actId="20577"/>
          <ac:spMkLst>
            <pc:docMk/>
            <pc:sldMk cId="1320088088" sldId="260"/>
            <ac:spMk id="2" creationId="{5DC5E5E8-519A-4B02-A04F-5D404E6487A0}"/>
          </ac:spMkLst>
        </pc:spChg>
        <pc:spChg chg="mod">
          <ac:chgData name="Liuchuyao Xu" userId="f38a3cf7e821ef0b" providerId="LiveId" clId="{BCFF7D6F-B234-4BB0-89F9-5081881F6A3D}" dt="2019-11-10T20:50:06.919" v="1312" actId="5793"/>
          <ac:spMkLst>
            <pc:docMk/>
            <pc:sldMk cId="1320088088" sldId="260"/>
            <ac:spMk id="3" creationId="{87B580D2-292C-4CCD-A52A-88AFBE86F412}"/>
          </ac:spMkLst>
        </pc:spChg>
        <pc:spChg chg="del">
          <ac:chgData name="Liuchuyao Xu" userId="f38a3cf7e821ef0b" providerId="LiveId" clId="{BCFF7D6F-B234-4BB0-89F9-5081881F6A3D}" dt="2019-11-10T20:38:54.766" v="751"/>
          <ac:spMkLst>
            <pc:docMk/>
            <pc:sldMk cId="1320088088" sldId="260"/>
            <ac:spMk id="4" creationId="{74AD28FF-8D6A-4020-8D79-3675BB149160}"/>
          </ac:spMkLst>
        </pc:spChg>
      </pc:sldChg>
      <pc:sldChg chg="modSp add">
        <pc:chgData name="Liuchuyao Xu" userId="f38a3cf7e821ef0b" providerId="LiveId" clId="{BCFF7D6F-B234-4BB0-89F9-5081881F6A3D}" dt="2019-11-19T00:54:11.284" v="5251" actId="27636"/>
        <pc:sldMkLst>
          <pc:docMk/>
          <pc:sldMk cId="4251501988" sldId="261"/>
        </pc:sldMkLst>
        <pc:spChg chg="mod">
          <ac:chgData name="Liuchuyao Xu" userId="f38a3cf7e821ef0b" providerId="LiveId" clId="{BCFF7D6F-B234-4BB0-89F9-5081881F6A3D}" dt="2019-11-15T01:46:47.264" v="2822" actId="20577"/>
          <ac:spMkLst>
            <pc:docMk/>
            <pc:sldMk cId="4251501988" sldId="261"/>
            <ac:spMk id="2" creationId="{F239A7AA-4FCE-4722-A5C6-405B51A4A8AF}"/>
          </ac:spMkLst>
        </pc:spChg>
        <pc:spChg chg="mod">
          <ac:chgData name="Liuchuyao Xu" userId="f38a3cf7e821ef0b" providerId="LiveId" clId="{BCFF7D6F-B234-4BB0-89F9-5081881F6A3D}" dt="2019-11-19T00:54:11.284" v="5251" actId="27636"/>
          <ac:spMkLst>
            <pc:docMk/>
            <pc:sldMk cId="4251501988" sldId="261"/>
            <ac:spMk id="3" creationId="{F05E61BD-DE2E-42FC-9DFA-41D4748F7C29}"/>
          </ac:spMkLst>
        </pc:spChg>
      </pc:sldChg>
      <pc:sldChg chg="addSp delSp modSp add del">
        <pc:chgData name="Liuchuyao Xu" userId="f38a3cf7e821ef0b" providerId="LiveId" clId="{BCFF7D6F-B234-4BB0-89F9-5081881F6A3D}" dt="2019-11-19T00:30:55.915" v="5161" actId="2696"/>
        <pc:sldMkLst>
          <pc:docMk/>
          <pc:sldMk cId="113839659" sldId="262"/>
        </pc:sldMkLst>
        <pc:spChg chg="mod">
          <ac:chgData name="Liuchuyao Xu" userId="f38a3cf7e821ef0b" providerId="LiveId" clId="{BCFF7D6F-B234-4BB0-89F9-5081881F6A3D}" dt="2019-11-15T02:02:44.314" v="3618" actId="20577"/>
          <ac:spMkLst>
            <pc:docMk/>
            <pc:sldMk cId="113839659" sldId="262"/>
            <ac:spMk id="2" creationId="{F3C8A950-94E2-40F0-A0FD-C9E550F0C4A8}"/>
          </ac:spMkLst>
        </pc:spChg>
        <pc:spChg chg="del mod">
          <ac:chgData name="Liuchuyao Xu" userId="f38a3cf7e821ef0b" providerId="LiveId" clId="{BCFF7D6F-B234-4BB0-89F9-5081881F6A3D}" dt="2019-11-19T00:30:52.053" v="5160" actId="478"/>
          <ac:spMkLst>
            <pc:docMk/>
            <pc:sldMk cId="113839659" sldId="262"/>
            <ac:spMk id="3" creationId="{BDF2D626-3D52-4FDF-A642-C7C0A875F46C}"/>
          </ac:spMkLst>
        </pc:spChg>
        <pc:spChg chg="mod">
          <ac:chgData name="Liuchuyao Xu" userId="f38a3cf7e821ef0b" providerId="LiveId" clId="{BCFF7D6F-B234-4BB0-89F9-5081881F6A3D}" dt="2019-11-19T00:30:17.020" v="5157" actId="13822"/>
          <ac:spMkLst>
            <pc:docMk/>
            <pc:sldMk cId="113839659" sldId="262"/>
            <ac:spMk id="7" creationId="{28EE4222-AD5B-4A82-B870-9EA1EE4782D7}"/>
          </ac:spMkLst>
        </pc:spChg>
        <pc:spChg chg="mod">
          <ac:chgData name="Liuchuyao Xu" userId="f38a3cf7e821ef0b" providerId="LiveId" clId="{BCFF7D6F-B234-4BB0-89F9-5081881F6A3D}" dt="2019-11-19T00:30:17.020" v="5157" actId="13822"/>
          <ac:spMkLst>
            <pc:docMk/>
            <pc:sldMk cId="113839659" sldId="262"/>
            <ac:spMk id="8" creationId="{467A85CE-1A7D-4310-8409-26C7369CD0BF}"/>
          </ac:spMkLst>
        </pc:spChg>
        <pc:spChg chg="mod">
          <ac:chgData name="Liuchuyao Xu" userId="f38a3cf7e821ef0b" providerId="LiveId" clId="{BCFF7D6F-B234-4BB0-89F9-5081881F6A3D}" dt="2019-11-19T00:30:17.020" v="5157" actId="13822"/>
          <ac:spMkLst>
            <pc:docMk/>
            <pc:sldMk cId="113839659" sldId="262"/>
            <ac:spMk id="10" creationId="{4761975C-27ED-4D86-9437-6F1A198D7E17}"/>
          </ac:spMkLst>
        </pc:spChg>
        <pc:spChg chg="mod">
          <ac:chgData name="Liuchuyao Xu" userId="f38a3cf7e821ef0b" providerId="LiveId" clId="{BCFF7D6F-B234-4BB0-89F9-5081881F6A3D}" dt="2019-11-19T00:30:17.020" v="5157" actId="13822"/>
          <ac:spMkLst>
            <pc:docMk/>
            <pc:sldMk cId="113839659" sldId="262"/>
            <ac:spMk id="11" creationId="{E6ACD7BC-81AA-4188-A7E8-987641112E67}"/>
          </ac:spMkLst>
        </pc:spChg>
        <pc:spChg chg="mod">
          <ac:chgData name="Liuchuyao Xu" userId="f38a3cf7e821ef0b" providerId="LiveId" clId="{BCFF7D6F-B234-4BB0-89F9-5081881F6A3D}" dt="2019-11-19T00:30:17.020" v="5157" actId="13822"/>
          <ac:spMkLst>
            <pc:docMk/>
            <pc:sldMk cId="113839659" sldId="262"/>
            <ac:spMk id="13" creationId="{2FAF2BAD-9C36-49A0-A49B-798F55BED985}"/>
          </ac:spMkLst>
        </pc:spChg>
        <pc:spChg chg="mod">
          <ac:chgData name="Liuchuyao Xu" userId="f38a3cf7e821ef0b" providerId="LiveId" clId="{BCFF7D6F-B234-4BB0-89F9-5081881F6A3D}" dt="2019-11-19T00:30:17.020" v="5157" actId="13822"/>
          <ac:spMkLst>
            <pc:docMk/>
            <pc:sldMk cId="113839659" sldId="262"/>
            <ac:spMk id="14" creationId="{493033CC-2D5A-49E0-A1F3-05D24408DFA9}"/>
          </ac:spMkLst>
        </pc:spChg>
        <pc:spChg chg="mod">
          <ac:chgData name="Liuchuyao Xu" userId="f38a3cf7e821ef0b" providerId="LiveId" clId="{BCFF7D6F-B234-4BB0-89F9-5081881F6A3D}" dt="2019-11-19T00:30:17.020" v="5157" actId="13822"/>
          <ac:spMkLst>
            <pc:docMk/>
            <pc:sldMk cId="113839659" sldId="262"/>
            <ac:spMk id="16" creationId="{50121020-D332-438C-AF4C-AA6B44B059E2}"/>
          </ac:spMkLst>
        </pc:spChg>
        <pc:spChg chg="mod">
          <ac:chgData name="Liuchuyao Xu" userId="f38a3cf7e821ef0b" providerId="LiveId" clId="{BCFF7D6F-B234-4BB0-89F9-5081881F6A3D}" dt="2019-11-19T00:30:17.020" v="5157" actId="13822"/>
          <ac:spMkLst>
            <pc:docMk/>
            <pc:sldMk cId="113839659" sldId="262"/>
            <ac:spMk id="17" creationId="{BED57D45-38A1-4D32-9665-1BE1DF8A519D}"/>
          </ac:spMkLst>
        </pc:spChg>
        <pc:spChg chg="mod">
          <ac:chgData name="Liuchuyao Xu" userId="f38a3cf7e821ef0b" providerId="LiveId" clId="{BCFF7D6F-B234-4BB0-89F9-5081881F6A3D}" dt="2019-11-19T00:30:17.020" v="5157" actId="13822"/>
          <ac:spMkLst>
            <pc:docMk/>
            <pc:sldMk cId="113839659" sldId="262"/>
            <ac:spMk id="19" creationId="{E46113DB-5CC0-46D0-B148-1182B06959D1}"/>
          </ac:spMkLst>
        </pc:spChg>
        <pc:spChg chg="mod">
          <ac:chgData name="Liuchuyao Xu" userId="f38a3cf7e821ef0b" providerId="LiveId" clId="{BCFF7D6F-B234-4BB0-89F9-5081881F6A3D}" dt="2019-11-19T00:30:17.020" v="5157" actId="13822"/>
          <ac:spMkLst>
            <pc:docMk/>
            <pc:sldMk cId="113839659" sldId="262"/>
            <ac:spMk id="20" creationId="{6B29DC47-8746-46A6-BDBE-742E9D14056D}"/>
          </ac:spMkLst>
        </pc:spChg>
        <pc:spChg chg="mod">
          <ac:chgData name="Liuchuyao Xu" userId="f38a3cf7e821ef0b" providerId="LiveId" clId="{BCFF7D6F-B234-4BB0-89F9-5081881F6A3D}" dt="2019-11-19T00:30:17.020" v="5157" actId="13822"/>
          <ac:spMkLst>
            <pc:docMk/>
            <pc:sldMk cId="113839659" sldId="262"/>
            <ac:spMk id="22" creationId="{9C90C59E-B224-4E2A-9818-6A191027B831}"/>
          </ac:spMkLst>
        </pc:spChg>
        <pc:spChg chg="mod">
          <ac:chgData name="Liuchuyao Xu" userId="f38a3cf7e821ef0b" providerId="LiveId" clId="{BCFF7D6F-B234-4BB0-89F9-5081881F6A3D}" dt="2019-11-19T00:30:17.020" v="5157" actId="13822"/>
          <ac:spMkLst>
            <pc:docMk/>
            <pc:sldMk cId="113839659" sldId="262"/>
            <ac:spMk id="23" creationId="{90E320C5-740B-4246-BE90-CE56CE2FE8A5}"/>
          </ac:spMkLst>
        </pc:spChg>
        <pc:spChg chg="mod">
          <ac:chgData name="Liuchuyao Xu" userId="f38a3cf7e821ef0b" providerId="LiveId" clId="{BCFF7D6F-B234-4BB0-89F9-5081881F6A3D}" dt="2019-11-19T00:30:17.020" v="5157" actId="13822"/>
          <ac:spMkLst>
            <pc:docMk/>
            <pc:sldMk cId="113839659" sldId="262"/>
            <ac:spMk id="25" creationId="{B9B51574-F8DE-4875-9EF1-A3749A614F08}"/>
          </ac:spMkLst>
        </pc:spChg>
        <pc:spChg chg="mod">
          <ac:chgData name="Liuchuyao Xu" userId="f38a3cf7e821ef0b" providerId="LiveId" clId="{BCFF7D6F-B234-4BB0-89F9-5081881F6A3D}" dt="2019-11-19T00:30:17.020" v="5157" actId="13822"/>
          <ac:spMkLst>
            <pc:docMk/>
            <pc:sldMk cId="113839659" sldId="262"/>
            <ac:spMk id="26" creationId="{E624976D-3DA6-43F5-8463-6872DC349ECF}"/>
          </ac:spMkLst>
        </pc:spChg>
        <pc:spChg chg="add del mod">
          <ac:chgData name="Liuchuyao Xu" userId="f38a3cf7e821ef0b" providerId="LiveId" clId="{BCFF7D6F-B234-4BB0-89F9-5081881F6A3D}" dt="2019-11-19T00:30:52.053" v="5160" actId="478"/>
          <ac:spMkLst>
            <pc:docMk/>
            <pc:sldMk cId="113839659" sldId="262"/>
            <ac:spMk id="27" creationId="{752AB435-177F-4EE8-B19F-51C772D17D50}"/>
          </ac:spMkLst>
        </pc:spChg>
        <pc:spChg chg="mod">
          <ac:chgData name="Liuchuyao Xu" userId="f38a3cf7e821ef0b" providerId="LiveId" clId="{BCFF7D6F-B234-4BB0-89F9-5081881F6A3D}" dt="2019-11-19T00:30:17.020" v="5157" actId="13822"/>
          <ac:spMkLst>
            <pc:docMk/>
            <pc:sldMk cId="113839659" sldId="262"/>
            <ac:spMk id="29" creationId="{3AFF6D7E-A301-4032-A7E1-B7288FE328C7}"/>
          </ac:spMkLst>
        </pc:spChg>
        <pc:spChg chg="mod">
          <ac:chgData name="Liuchuyao Xu" userId="f38a3cf7e821ef0b" providerId="LiveId" clId="{BCFF7D6F-B234-4BB0-89F9-5081881F6A3D}" dt="2019-11-19T00:30:17.020" v="5157" actId="13822"/>
          <ac:spMkLst>
            <pc:docMk/>
            <pc:sldMk cId="113839659" sldId="262"/>
            <ac:spMk id="30" creationId="{27F4734E-7683-4D21-A47D-57D51B79BCBB}"/>
          </ac:spMkLst>
        </pc:spChg>
        <pc:spChg chg="add del mod">
          <ac:chgData name="Liuchuyao Xu" userId="f38a3cf7e821ef0b" providerId="LiveId" clId="{BCFF7D6F-B234-4BB0-89F9-5081881F6A3D}" dt="2019-11-19T00:30:52.053" v="5160" actId="478"/>
          <ac:spMkLst>
            <pc:docMk/>
            <pc:sldMk cId="113839659" sldId="262"/>
            <ac:spMk id="31" creationId="{CB5A9069-CC9C-4069-AB1F-19DF483BB61D}"/>
          </ac:spMkLst>
        </pc:spChg>
        <pc:grpChg chg="add del">
          <ac:chgData name="Liuchuyao Xu" userId="f38a3cf7e821ef0b" providerId="LiveId" clId="{BCFF7D6F-B234-4BB0-89F9-5081881F6A3D}" dt="2019-11-19T00:30:52.053" v="5160" actId="478"/>
          <ac:grpSpMkLst>
            <pc:docMk/>
            <pc:sldMk cId="113839659" sldId="262"/>
            <ac:grpSpMk id="6" creationId="{B76EFEC7-D78B-411B-A64F-66BD5B9DA7ED}"/>
          </ac:grpSpMkLst>
        </pc:grpChg>
        <pc:grpChg chg="add del">
          <ac:chgData name="Liuchuyao Xu" userId="f38a3cf7e821ef0b" providerId="LiveId" clId="{BCFF7D6F-B234-4BB0-89F9-5081881F6A3D}" dt="2019-11-19T00:30:52.053" v="5160" actId="478"/>
          <ac:grpSpMkLst>
            <pc:docMk/>
            <pc:sldMk cId="113839659" sldId="262"/>
            <ac:grpSpMk id="9" creationId="{A9EAA524-9C51-4E41-82C6-A60268647F72}"/>
          </ac:grpSpMkLst>
        </pc:grpChg>
        <pc:grpChg chg="add del">
          <ac:chgData name="Liuchuyao Xu" userId="f38a3cf7e821ef0b" providerId="LiveId" clId="{BCFF7D6F-B234-4BB0-89F9-5081881F6A3D}" dt="2019-11-19T00:30:52.053" v="5160" actId="478"/>
          <ac:grpSpMkLst>
            <pc:docMk/>
            <pc:sldMk cId="113839659" sldId="262"/>
            <ac:grpSpMk id="12" creationId="{A3159B04-8412-4265-81AB-B389CBB5E860}"/>
          </ac:grpSpMkLst>
        </pc:grpChg>
        <pc:grpChg chg="add del mod">
          <ac:chgData name="Liuchuyao Xu" userId="f38a3cf7e821ef0b" providerId="LiveId" clId="{BCFF7D6F-B234-4BB0-89F9-5081881F6A3D}" dt="2019-11-19T00:30:52.053" v="5160" actId="478"/>
          <ac:grpSpMkLst>
            <pc:docMk/>
            <pc:sldMk cId="113839659" sldId="262"/>
            <ac:grpSpMk id="15" creationId="{A01E6734-D76D-4969-8418-5CFC678D0141}"/>
          </ac:grpSpMkLst>
        </pc:grpChg>
        <pc:grpChg chg="add del">
          <ac:chgData name="Liuchuyao Xu" userId="f38a3cf7e821ef0b" providerId="LiveId" clId="{BCFF7D6F-B234-4BB0-89F9-5081881F6A3D}" dt="2019-11-19T00:30:52.053" v="5160" actId="478"/>
          <ac:grpSpMkLst>
            <pc:docMk/>
            <pc:sldMk cId="113839659" sldId="262"/>
            <ac:grpSpMk id="18" creationId="{D6370250-AE27-4F0E-AD97-080EB6AAB150}"/>
          </ac:grpSpMkLst>
        </pc:grpChg>
        <pc:grpChg chg="add del">
          <ac:chgData name="Liuchuyao Xu" userId="f38a3cf7e821ef0b" providerId="LiveId" clId="{BCFF7D6F-B234-4BB0-89F9-5081881F6A3D}" dt="2019-11-19T00:30:52.053" v="5160" actId="478"/>
          <ac:grpSpMkLst>
            <pc:docMk/>
            <pc:sldMk cId="113839659" sldId="262"/>
            <ac:grpSpMk id="21" creationId="{19AD3261-8C33-4B63-87DC-C33B8E01835E}"/>
          </ac:grpSpMkLst>
        </pc:grpChg>
        <pc:grpChg chg="add del">
          <ac:chgData name="Liuchuyao Xu" userId="f38a3cf7e821ef0b" providerId="LiveId" clId="{BCFF7D6F-B234-4BB0-89F9-5081881F6A3D}" dt="2019-11-19T00:30:52.053" v="5160" actId="478"/>
          <ac:grpSpMkLst>
            <pc:docMk/>
            <pc:sldMk cId="113839659" sldId="262"/>
            <ac:grpSpMk id="24" creationId="{8B5C5F01-CCA4-46D6-B062-CEC3CC475171}"/>
          </ac:grpSpMkLst>
        </pc:grpChg>
        <pc:grpChg chg="add del">
          <ac:chgData name="Liuchuyao Xu" userId="f38a3cf7e821ef0b" providerId="LiveId" clId="{BCFF7D6F-B234-4BB0-89F9-5081881F6A3D}" dt="2019-11-19T00:30:52.053" v="5160" actId="478"/>
          <ac:grpSpMkLst>
            <pc:docMk/>
            <pc:sldMk cId="113839659" sldId="262"/>
            <ac:grpSpMk id="28" creationId="{05FAC5F1-9BB1-41DA-B80C-836F9902FFAE}"/>
          </ac:grpSpMkLst>
        </pc:grpChg>
        <pc:graphicFrameChg chg="add">
          <ac:chgData name="Liuchuyao Xu" userId="f38a3cf7e821ef0b" providerId="LiveId" clId="{BCFF7D6F-B234-4BB0-89F9-5081881F6A3D}" dt="2019-11-19T00:30:09.957" v="5155"/>
          <ac:graphicFrameMkLst>
            <pc:docMk/>
            <pc:sldMk cId="113839659" sldId="262"/>
            <ac:graphicFrameMk id="4" creationId="{54C6596F-617F-48F5-8186-C4F7FE522238}"/>
          </ac:graphicFrameMkLst>
        </pc:graphicFrameChg>
        <pc:graphicFrameChg chg="add del">
          <ac:chgData name="Liuchuyao Xu" userId="f38a3cf7e821ef0b" providerId="LiveId" clId="{BCFF7D6F-B234-4BB0-89F9-5081881F6A3D}" dt="2019-11-19T00:30:52.053" v="5160" actId="478"/>
          <ac:graphicFrameMkLst>
            <pc:docMk/>
            <pc:sldMk cId="113839659" sldId="262"/>
            <ac:graphicFrameMk id="5" creationId="{61D9A015-DA0F-4342-B253-4898F75CB5CA}"/>
          </ac:graphicFrameMkLst>
        </pc:graphicFrameChg>
      </pc:sldChg>
      <pc:sldChg chg="modSp add">
        <pc:chgData name="Liuchuyao Xu" userId="f38a3cf7e821ef0b" providerId="LiveId" clId="{BCFF7D6F-B234-4BB0-89F9-5081881F6A3D}" dt="2019-11-19T00:54:18.498" v="5252" actId="255"/>
        <pc:sldMkLst>
          <pc:docMk/>
          <pc:sldMk cId="907779783" sldId="263"/>
        </pc:sldMkLst>
        <pc:spChg chg="mod">
          <ac:chgData name="Liuchuyao Xu" userId="f38a3cf7e821ef0b" providerId="LiveId" clId="{BCFF7D6F-B234-4BB0-89F9-5081881F6A3D}" dt="2019-11-15T02:01:59.500" v="3597" actId="20577"/>
          <ac:spMkLst>
            <pc:docMk/>
            <pc:sldMk cId="907779783" sldId="263"/>
            <ac:spMk id="2" creationId="{BF92FF83-A2B3-4EF0-8383-2B1BF682A4FD}"/>
          </ac:spMkLst>
        </pc:spChg>
        <pc:spChg chg="mod">
          <ac:chgData name="Liuchuyao Xu" userId="f38a3cf7e821ef0b" providerId="LiveId" clId="{BCFF7D6F-B234-4BB0-89F9-5081881F6A3D}" dt="2019-11-19T00:54:18.498" v="5252" actId="255"/>
          <ac:spMkLst>
            <pc:docMk/>
            <pc:sldMk cId="907779783" sldId="263"/>
            <ac:spMk id="3" creationId="{164479EF-3341-4B89-AE26-E6EFEB4F7946}"/>
          </ac:spMkLst>
        </pc:spChg>
      </pc:sldChg>
      <pc:sldChg chg="addSp delSp modSp add">
        <pc:chgData name="Liuchuyao Xu" userId="f38a3cf7e821ef0b" providerId="LiveId" clId="{BCFF7D6F-B234-4BB0-89F9-5081881F6A3D}" dt="2019-11-19T00:27:27.665" v="5152" actId="12788"/>
        <pc:sldMkLst>
          <pc:docMk/>
          <pc:sldMk cId="342202315" sldId="264"/>
        </pc:sldMkLst>
        <pc:spChg chg="mod">
          <ac:chgData name="Liuchuyao Xu" userId="f38a3cf7e821ef0b" providerId="LiveId" clId="{BCFF7D6F-B234-4BB0-89F9-5081881F6A3D}" dt="2019-11-15T02:23:24.738" v="4254" actId="120"/>
          <ac:spMkLst>
            <pc:docMk/>
            <pc:sldMk cId="342202315" sldId="264"/>
            <ac:spMk id="2" creationId="{ADF1CA83-45C6-4AF9-B286-6137893515FE}"/>
          </ac:spMkLst>
        </pc:spChg>
        <pc:spChg chg="del">
          <ac:chgData name="Liuchuyao Xu" userId="f38a3cf7e821ef0b" providerId="LiveId" clId="{BCFF7D6F-B234-4BB0-89F9-5081881F6A3D}" dt="2019-11-15T02:25:42.959" v="4255" actId="931"/>
          <ac:spMkLst>
            <pc:docMk/>
            <pc:sldMk cId="342202315" sldId="264"/>
            <ac:spMk id="3" creationId="{BEECCEFE-FE1F-4A8F-8E21-8873F23FC223}"/>
          </ac:spMkLst>
        </pc:spChg>
        <pc:spChg chg="add del mod">
          <ac:chgData name="Liuchuyao Xu" userId="f38a3cf7e821ef0b" providerId="LiveId" clId="{BCFF7D6F-B234-4BB0-89F9-5081881F6A3D}" dt="2019-11-19T00:25:15.593" v="5140" actId="931"/>
          <ac:spMkLst>
            <pc:docMk/>
            <pc:sldMk cId="342202315" sldId="264"/>
            <ac:spMk id="4" creationId="{2DA86CC0-01E4-46D2-A804-27764643BDFD}"/>
          </ac:spMkLst>
        </pc:spChg>
        <pc:spChg chg="add del mod">
          <ac:chgData name="Liuchuyao Xu" userId="f38a3cf7e821ef0b" providerId="LiveId" clId="{BCFF7D6F-B234-4BB0-89F9-5081881F6A3D}" dt="2019-11-19T00:27:06.354" v="5147" actId="931"/>
          <ac:spMkLst>
            <pc:docMk/>
            <pc:sldMk cId="342202315" sldId="264"/>
            <ac:spMk id="9" creationId="{E2ECDC06-01A1-4B69-8B42-AC2C239455BA}"/>
          </ac:spMkLst>
        </pc:spChg>
        <pc:picChg chg="add del mod">
          <ac:chgData name="Liuchuyao Xu" userId="f38a3cf7e821ef0b" providerId="LiveId" clId="{BCFF7D6F-B234-4BB0-89F9-5081881F6A3D}" dt="2019-11-19T00:25:08.105" v="5139" actId="478"/>
          <ac:picMkLst>
            <pc:docMk/>
            <pc:sldMk cId="342202315" sldId="264"/>
            <ac:picMk id="5" creationId="{AD97A9BF-4C3C-488E-8640-C79F396F93A5}"/>
          </ac:picMkLst>
        </pc:picChg>
        <pc:picChg chg="add del mod">
          <ac:chgData name="Liuchuyao Xu" userId="f38a3cf7e821ef0b" providerId="LiveId" clId="{BCFF7D6F-B234-4BB0-89F9-5081881F6A3D}" dt="2019-11-19T00:27:00.708" v="5146" actId="478"/>
          <ac:picMkLst>
            <pc:docMk/>
            <pc:sldMk cId="342202315" sldId="264"/>
            <ac:picMk id="7" creationId="{BDED83EB-6F11-46EE-B445-853EF0FA7922}"/>
          </ac:picMkLst>
        </pc:picChg>
        <pc:picChg chg="add mod">
          <ac:chgData name="Liuchuyao Xu" userId="f38a3cf7e821ef0b" providerId="LiveId" clId="{BCFF7D6F-B234-4BB0-89F9-5081881F6A3D}" dt="2019-11-19T00:27:27.665" v="5152" actId="12788"/>
          <ac:picMkLst>
            <pc:docMk/>
            <pc:sldMk cId="342202315" sldId="264"/>
            <ac:picMk id="11" creationId="{365D9495-1CE2-4D06-991D-B17373C6A1AE}"/>
          </ac:picMkLst>
        </pc:picChg>
      </pc:sldChg>
      <pc:sldChg chg="addSp delSp modSp add mod">
        <pc:chgData name="Liuchuyao Xu" userId="f38a3cf7e821ef0b" providerId="LiveId" clId="{BCFF7D6F-B234-4BB0-89F9-5081881F6A3D}" dt="2019-11-19T00:54:30.317" v="5253" actId="255"/>
        <pc:sldMkLst>
          <pc:docMk/>
          <pc:sldMk cId="123446897" sldId="265"/>
        </pc:sldMkLst>
        <pc:spChg chg="del mod">
          <ac:chgData name="Liuchuyao Xu" userId="f38a3cf7e821ef0b" providerId="LiveId" clId="{BCFF7D6F-B234-4BB0-89F9-5081881F6A3D}" dt="2019-11-19T00:31:13.049" v="5165" actId="1957"/>
          <ac:spMkLst>
            <pc:docMk/>
            <pc:sldMk cId="123446897" sldId="265"/>
            <ac:spMk id="3" creationId="{BDF2D626-3D52-4FDF-A642-C7C0A875F46C}"/>
          </ac:spMkLst>
        </pc:spChg>
        <pc:graphicFrameChg chg="add mod">
          <ac:chgData name="Liuchuyao Xu" userId="f38a3cf7e821ef0b" providerId="LiveId" clId="{BCFF7D6F-B234-4BB0-89F9-5081881F6A3D}" dt="2019-11-19T00:54:30.317" v="5253" actId="255"/>
          <ac:graphicFrameMkLst>
            <pc:docMk/>
            <pc:sldMk cId="123446897" sldId="265"/>
            <ac:graphicFrameMk id="6" creationId="{4DE19DC6-FA58-4D68-AC15-CEF2E1D8155A}"/>
          </ac:graphicFrameMkLst>
        </pc:graphicFrameChg>
      </pc:sldChg>
      <pc:sldChg chg="modSp add del">
        <pc:chgData name="Liuchuyao Xu" userId="f38a3cf7e821ef0b" providerId="LiveId" clId="{BCFF7D6F-B234-4BB0-89F9-5081881F6A3D}" dt="2019-11-19T00:22:22.217" v="5138" actId="2696"/>
        <pc:sldMkLst>
          <pc:docMk/>
          <pc:sldMk cId="1875092150" sldId="265"/>
        </pc:sldMkLst>
        <pc:spChg chg="mod">
          <ac:chgData name="Liuchuyao Xu" userId="f38a3cf7e821ef0b" providerId="LiveId" clId="{BCFF7D6F-B234-4BB0-89F9-5081881F6A3D}" dt="2019-11-18T11:24:59.687" v="4960" actId="20577"/>
          <ac:spMkLst>
            <pc:docMk/>
            <pc:sldMk cId="1875092150" sldId="265"/>
            <ac:spMk id="3" creationId="{FDB0D914-EF25-4E02-A145-21F87D469AB6}"/>
          </ac:spMkLst>
        </pc:spChg>
      </pc:sldChg>
      <pc:sldChg chg="add del">
        <pc:chgData name="Liuchuyao Xu" userId="f38a3cf7e821ef0b" providerId="LiveId" clId="{BCFF7D6F-B234-4BB0-89F9-5081881F6A3D}" dt="2019-11-19T00:52:28.919" v="5247" actId="2696"/>
        <pc:sldMkLst>
          <pc:docMk/>
          <pc:sldMk cId="690608430" sldId="266"/>
        </pc:sldMkLst>
      </pc:sldChg>
      <pc:sldMasterChg chg="add del addSldLayout delSldLayout">
        <pc:chgData name="Liuchuyao Xu" userId="f38a3cf7e821ef0b" providerId="LiveId" clId="{BCFF7D6F-B234-4BB0-89F9-5081881F6A3D}" dt="2019-11-10T20:16:26.847" v="86" actId="26606"/>
        <pc:sldMasterMkLst>
          <pc:docMk/>
          <pc:sldMasterMk cId="4014353538" sldId="2147483677"/>
        </pc:sldMasterMkLst>
        <pc:sldLayoutChg chg="add del">
          <pc:chgData name="Liuchuyao Xu" userId="f38a3cf7e821ef0b" providerId="LiveId" clId="{BCFF7D6F-B234-4BB0-89F9-5081881F6A3D}" dt="2019-11-10T20:16:26.847" v="86" actId="26606"/>
          <pc:sldLayoutMkLst>
            <pc:docMk/>
            <pc:sldMasterMk cId="4014353538" sldId="2147483677"/>
            <pc:sldLayoutMk cId="4212743156" sldId="2147483678"/>
          </pc:sldLayoutMkLst>
        </pc:sldLayoutChg>
        <pc:sldLayoutChg chg="add del">
          <pc:chgData name="Liuchuyao Xu" userId="f38a3cf7e821ef0b" providerId="LiveId" clId="{BCFF7D6F-B234-4BB0-89F9-5081881F6A3D}" dt="2019-11-10T20:16:26.847" v="86" actId="26606"/>
          <pc:sldLayoutMkLst>
            <pc:docMk/>
            <pc:sldMasterMk cId="4014353538" sldId="2147483677"/>
            <pc:sldLayoutMk cId="2140180239" sldId="2147483679"/>
          </pc:sldLayoutMkLst>
        </pc:sldLayoutChg>
        <pc:sldLayoutChg chg="add del">
          <pc:chgData name="Liuchuyao Xu" userId="f38a3cf7e821ef0b" providerId="LiveId" clId="{BCFF7D6F-B234-4BB0-89F9-5081881F6A3D}" dt="2019-11-10T20:16:26.847" v="86" actId="26606"/>
          <pc:sldLayoutMkLst>
            <pc:docMk/>
            <pc:sldMasterMk cId="4014353538" sldId="2147483677"/>
            <pc:sldLayoutMk cId="513746144" sldId="2147483680"/>
          </pc:sldLayoutMkLst>
        </pc:sldLayoutChg>
        <pc:sldLayoutChg chg="add del">
          <pc:chgData name="Liuchuyao Xu" userId="f38a3cf7e821ef0b" providerId="LiveId" clId="{BCFF7D6F-B234-4BB0-89F9-5081881F6A3D}" dt="2019-11-10T20:16:26.847" v="86" actId="26606"/>
          <pc:sldLayoutMkLst>
            <pc:docMk/>
            <pc:sldMasterMk cId="4014353538" sldId="2147483677"/>
            <pc:sldLayoutMk cId="251991484" sldId="2147483681"/>
          </pc:sldLayoutMkLst>
        </pc:sldLayoutChg>
        <pc:sldLayoutChg chg="add del">
          <pc:chgData name="Liuchuyao Xu" userId="f38a3cf7e821ef0b" providerId="LiveId" clId="{BCFF7D6F-B234-4BB0-89F9-5081881F6A3D}" dt="2019-11-10T20:16:26.847" v="86" actId="26606"/>
          <pc:sldLayoutMkLst>
            <pc:docMk/>
            <pc:sldMasterMk cId="4014353538" sldId="2147483677"/>
            <pc:sldLayoutMk cId="2784642318" sldId="2147483682"/>
          </pc:sldLayoutMkLst>
        </pc:sldLayoutChg>
        <pc:sldLayoutChg chg="add del">
          <pc:chgData name="Liuchuyao Xu" userId="f38a3cf7e821ef0b" providerId="LiveId" clId="{BCFF7D6F-B234-4BB0-89F9-5081881F6A3D}" dt="2019-11-10T20:16:26.847" v="86" actId="26606"/>
          <pc:sldLayoutMkLst>
            <pc:docMk/>
            <pc:sldMasterMk cId="4014353538" sldId="2147483677"/>
            <pc:sldLayoutMk cId="3433124234" sldId="2147483683"/>
          </pc:sldLayoutMkLst>
        </pc:sldLayoutChg>
        <pc:sldLayoutChg chg="add del">
          <pc:chgData name="Liuchuyao Xu" userId="f38a3cf7e821ef0b" providerId="LiveId" clId="{BCFF7D6F-B234-4BB0-89F9-5081881F6A3D}" dt="2019-11-10T20:16:26.847" v="86" actId="26606"/>
          <pc:sldLayoutMkLst>
            <pc:docMk/>
            <pc:sldMasterMk cId="4014353538" sldId="2147483677"/>
            <pc:sldLayoutMk cId="544635348" sldId="2147483684"/>
          </pc:sldLayoutMkLst>
        </pc:sldLayoutChg>
        <pc:sldLayoutChg chg="add del">
          <pc:chgData name="Liuchuyao Xu" userId="f38a3cf7e821ef0b" providerId="LiveId" clId="{BCFF7D6F-B234-4BB0-89F9-5081881F6A3D}" dt="2019-11-10T20:16:26.847" v="86" actId="26606"/>
          <pc:sldLayoutMkLst>
            <pc:docMk/>
            <pc:sldMasterMk cId="4014353538" sldId="2147483677"/>
            <pc:sldLayoutMk cId="3005057097" sldId="2147483685"/>
          </pc:sldLayoutMkLst>
        </pc:sldLayoutChg>
        <pc:sldLayoutChg chg="add del">
          <pc:chgData name="Liuchuyao Xu" userId="f38a3cf7e821ef0b" providerId="LiveId" clId="{BCFF7D6F-B234-4BB0-89F9-5081881F6A3D}" dt="2019-11-10T20:16:26.847" v="86" actId="26606"/>
          <pc:sldLayoutMkLst>
            <pc:docMk/>
            <pc:sldMasterMk cId="4014353538" sldId="2147483677"/>
            <pc:sldLayoutMk cId="3334913873" sldId="2147483686"/>
          </pc:sldLayoutMkLst>
        </pc:sldLayoutChg>
        <pc:sldLayoutChg chg="add del">
          <pc:chgData name="Liuchuyao Xu" userId="f38a3cf7e821ef0b" providerId="LiveId" clId="{BCFF7D6F-B234-4BB0-89F9-5081881F6A3D}" dt="2019-11-10T20:16:26.847" v="86" actId="26606"/>
          <pc:sldLayoutMkLst>
            <pc:docMk/>
            <pc:sldMasterMk cId="4014353538" sldId="2147483677"/>
            <pc:sldLayoutMk cId="177792044" sldId="2147483687"/>
          </pc:sldLayoutMkLst>
        </pc:sldLayoutChg>
        <pc:sldLayoutChg chg="add del">
          <pc:chgData name="Liuchuyao Xu" userId="f38a3cf7e821ef0b" providerId="LiveId" clId="{BCFF7D6F-B234-4BB0-89F9-5081881F6A3D}" dt="2019-11-10T20:16:26.847" v="86" actId="26606"/>
          <pc:sldLayoutMkLst>
            <pc:docMk/>
            <pc:sldMasterMk cId="4014353538" sldId="2147483677"/>
            <pc:sldLayoutMk cId="3864804124" sldId="2147483688"/>
          </pc:sldLayoutMkLst>
        </pc:sldLayoutChg>
        <pc:sldLayoutChg chg="add del">
          <pc:chgData name="Liuchuyao Xu" userId="f38a3cf7e821ef0b" providerId="LiveId" clId="{BCFF7D6F-B234-4BB0-89F9-5081881F6A3D}" dt="2019-11-10T20:16:26.847" v="86" actId="26606"/>
          <pc:sldLayoutMkLst>
            <pc:docMk/>
            <pc:sldMasterMk cId="4014353538" sldId="2147483677"/>
            <pc:sldLayoutMk cId="1540819455" sldId="2147483689"/>
          </pc:sldLayoutMkLst>
        </pc:sldLayoutChg>
        <pc:sldLayoutChg chg="add del">
          <pc:chgData name="Liuchuyao Xu" userId="f38a3cf7e821ef0b" providerId="LiveId" clId="{BCFF7D6F-B234-4BB0-89F9-5081881F6A3D}" dt="2019-11-10T20:16:26.847" v="86" actId="26606"/>
          <pc:sldLayoutMkLst>
            <pc:docMk/>
            <pc:sldMasterMk cId="4014353538" sldId="2147483677"/>
            <pc:sldLayoutMk cId="639158111" sldId="2147483690"/>
          </pc:sldLayoutMkLst>
        </pc:sldLayoutChg>
        <pc:sldLayoutChg chg="add del">
          <pc:chgData name="Liuchuyao Xu" userId="f38a3cf7e821ef0b" providerId="LiveId" clId="{BCFF7D6F-B234-4BB0-89F9-5081881F6A3D}" dt="2019-11-10T20:16:26.847" v="86" actId="26606"/>
          <pc:sldLayoutMkLst>
            <pc:docMk/>
            <pc:sldMasterMk cId="4014353538" sldId="2147483677"/>
            <pc:sldLayoutMk cId="2248801179" sldId="2147483691"/>
          </pc:sldLayoutMkLst>
        </pc:sldLayoutChg>
        <pc:sldLayoutChg chg="add del">
          <pc:chgData name="Liuchuyao Xu" userId="f38a3cf7e821ef0b" providerId="LiveId" clId="{BCFF7D6F-B234-4BB0-89F9-5081881F6A3D}" dt="2019-11-10T20:16:26.847" v="86" actId="26606"/>
          <pc:sldLayoutMkLst>
            <pc:docMk/>
            <pc:sldMasterMk cId="4014353538" sldId="2147483677"/>
            <pc:sldLayoutMk cId="3253980034" sldId="2147483692"/>
          </pc:sldLayoutMkLst>
        </pc:sldLayoutChg>
        <pc:sldLayoutChg chg="add del">
          <pc:chgData name="Liuchuyao Xu" userId="f38a3cf7e821ef0b" providerId="LiveId" clId="{BCFF7D6F-B234-4BB0-89F9-5081881F6A3D}" dt="2019-11-10T20:16:26.847" v="86" actId="26606"/>
          <pc:sldLayoutMkLst>
            <pc:docMk/>
            <pc:sldMasterMk cId="4014353538" sldId="2147483677"/>
            <pc:sldLayoutMk cId="1715684327" sldId="2147483693"/>
          </pc:sldLayoutMkLst>
        </pc:sldLayoutChg>
        <pc:sldLayoutChg chg="add del">
          <pc:chgData name="Liuchuyao Xu" userId="f38a3cf7e821ef0b" providerId="LiveId" clId="{BCFF7D6F-B234-4BB0-89F9-5081881F6A3D}" dt="2019-11-10T20:16:26.847" v="86" actId="26606"/>
          <pc:sldLayoutMkLst>
            <pc:docMk/>
            <pc:sldMasterMk cId="4014353538" sldId="2147483677"/>
            <pc:sldLayoutMk cId="1517664443" sldId="2147483694"/>
          </pc:sldLayoutMkLst>
        </pc:sldLayoutChg>
      </pc:sldMasterChg>
      <pc:sldMasterChg chg="add del replId addSldLayout delSldLayout">
        <pc:chgData name="Liuchuyao Xu" userId="f38a3cf7e821ef0b" providerId="LiveId" clId="{BCFF7D6F-B234-4BB0-89F9-5081881F6A3D}" dt="2019-11-10T20:16:23.002" v="80" actId="26606"/>
        <pc:sldMasterMkLst>
          <pc:docMk/>
          <pc:sldMasterMk cId="3306012235" sldId="2147483695"/>
        </pc:sldMasterMkLst>
        <pc:sldLayoutChg chg="add del replId">
          <pc:chgData name="Liuchuyao Xu" userId="f38a3cf7e821ef0b" providerId="LiveId" clId="{BCFF7D6F-B234-4BB0-89F9-5081881F6A3D}" dt="2019-11-10T20:16:23.002" v="80" actId="26606"/>
          <pc:sldLayoutMkLst>
            <pc:docMk/>
            <pc:sldMasterMk cId="3306012235" sldId="2147483695"/>
            <pc:sldLayoutMk cId="4231152110" sldId="2147483696"/>
          </pc:sldLayoutMkLst>
        </pc:sldLayoutChg>
        <pc:sldLayoutChg chg="add del replId">
          <pc:chgData name="Liuchuyao Xu" userId="f38a3cf7e821ef0b" providerId="LiveId" clId="{BCFF7D6F-B234-4BB0-89F9-5081881F6A3D}" dt="2019-11-10T20:16:23.002" v="80" actId="26606"/>
          <pc:sldLayoutMkLst>
            <pc:docMk/>
            <pc:sldMasterMk cId="3306012235" sldId="2147483695"/>
            <pc:sldLayoutMk cId="214316730" sldId="2147483697"/>
          </pc:sldLayoutMkLst>
        </pc:sldLayoutChg>
        <pc:sldLayoutChg chg="add del replId">
          <pc:chgData name="Liuchuyao Xu" userId="f38a3cf7e821ef0b" providerId="LiveId" clId="{BCFF7D6F-B234-4BB0-89F9-5081881F6A3D}" dt="2019-11-10T20:16:23.002" v="80" actId="26606"/>
          <pc:sldLayoutMkLst>
            <pc:docMk/>
            <pc:sldMasterMk cId="3306012235" sldId="2147483695"/>
            <pc:sldLayoutMk cId="1207106987" sldId="2147483698"/>
          </pc:sldLayoutMkLst>
        </pc:sldLayoutChg>
        <pc:sldLayoutChg chg="add del replId">
          <pc:chgData name="Liuchuyao Xu" userId="f38a3cf7e821ef0b" providerId="LiveId" clId="{BCFF7D6F-B234-4BB0-89F9-5081881F6A3D}" dt="2019-11-10T20:16:23.002" v="80" actId="26606"/>
          <pc:sldLayoutMkLst>
            <pc:docMk/>
            <pc:sldMasterMk cId="3306012235" sldId="2147483695"/>
            <pc:sldLayoutMk cId="1419146980" sldId="2147483699"/>
          </pc:sldLayoutMkLst>
        </pc:sldLayoutChg>
        <pc:sldLayoutChg chg="add del replId">
          <pc:chgData name="Liuchuyao Xu" userId="f38a3cf7e821ef0b" providerId="LiveId" clId="{BCFF7D6F-B234-4BB0-89F9-5081881F6A3D}" dt="2019-11-10T20:16:23.002" v="80" actId="26606"/>
          <pc:sldLayoutMkLst>
            <pc:docMk/>
            <pc:sldMasterMk cId="3306012235" sldId="2147483695"/>
            <pc:sldLayoutMk cId="3360359948" sldId="2147483700"/>
          </pc:sldLayoutMkLst>
        </pc:sldLayoutChg>
        <pc:sldLayoutChg chg="add del replId">
          <pc:chgData name="Liuchuyao Xu" userId="f38a3cf7e821ef0b" providerId="LiveId" clId="{BCFF7D6F-B234-4BB0-89F9-5081881F6A3D}" dt="2019-11-10T20:16:23.002" v="80" actId="26606"/>
          <pc:sldLayoutMkLst>
            <pc:docMk/>
            <pc:sldMasterMk cId="3306012235" sldId="2147483695"/>
            <pc:sldLayoutMk cId="3236274366" sldId="2147483701"/>
          </pc:sldLayoutMkLst>
        </pc:sldLayoutChg>
        <pc:sldLayoutChg chg="add del replId">
          <pc:chgData name="Liuchuyao Xu" userId="f38a3cf7e821ef0b" providerId="LiveId" clId="{BCFF7D6F-B234-4BB0-89F9-5081881F6A3D}" dt="2019-11-10T20:16:23.002" v="80" actId="26606"/>
          <pc:sldLayoutMkLst>
            <pc:docMk/>
            <pc:sldMasterMk cId="3306012235" sldId="2147483695"/>
            <pc:sldLayoutMk cId="1599658277" sldId="2147483702"/>
          </pc:sldLayoutMkLst>
        </pc:sldLayoutChg>
        <pc:sldLayoutChg chg="add del replId">
          <pc:chgData name="Liuchuyao Xu" userId="f38a3cf7e821ef0b" providerId="LiveId" clId="{BCFF7D6F-B234-4BB0-89F9-5081881F6A3D}" dt="2019-11-10T20:16:23.002" v="80" actId="26606"/>
          <pc:sldLayoutMkLst>
            <pc:docMk/>
            <pc:sldMasterMk cId="3306012235" sldId="2147483695"/>
            <pc:sldLayoutMk cId="1335282578" sldId="2147483703"/>
          </pc:sldLayoutMkLst>
        </pc:sldLayoutChg>
        <pc:sldLayoutChg chg="add del replId">
          <pc:chgData name="Liuchuyao Xu" userId="f38a3cf7e821ef0b" providerId="LiveId" clId="{BCFF7D6F-B234-4BB0-89F9-5081881F6A3D}" dt="2019-11-10T20:16:23.002" v="80" actId="26606"/>
          <pc:sldLayoutMkLst>
            <pc:docMk/>
            <pc:sldMasterMk cId="3306012235" sldId="2147483695"/>
            <pc:sldLayoutMk cId="2765854643" sldId="2147483704"/>
          </pc:sldLayoutMkLst>
        </pc:sldLayoutChg>
        <pc:sldLayoutChg chg="add del replId">
          <pc:chgData name="Liuchuyao Xu" userId="f38a3cf7e821ef0b" providerId="LiveId" clId="{BCFF7D6F-B234-4BB0-89F9-5081881F6A3D}" dt="2019-11-10T20:16:23.002" v="80" actId="26606"/>
          <pc:sldLayoutMkLst>
            <pc:docMk/>
            <pc:sldMasterMk cId="3306012235" sldId="2147483695"/>
            <pc:sldLayoutMk cId="2029697766" sldId="2147483705"/>
          </pc:sldLayoutMkLst>
        </pc:sldLayoutChg>
        <pc:sldLayoutChg chg="add del replId">
          <pc:chgData name="Liuchuyao Xu" userId="f38a3cf7e821ef0b" providerId="LiveId" clId="{BCFF7D6F-B234-4BB0-89F9-5081881F6A3D}" dt="2019-11-10T20:16:23.002" v="80" actId="26606"/>
          <pc:sldLayoutMkLst>
            <pc:docMk/>
            <pc:sldMasterMk cId="3306012235" sldId="2147483695"/>
            <pc:sldLayoutMk cId="2159660954" sldId="2147483706"/>
          </pc:sldLayoutMkLst>
        </pc:sldLayoutChg>
      </pc:sldMasterChg>
      <pc:sldMasterChg chg="add del addSldLayout delSldLayout">
        <pc:chgData name="Liuchuyao Xu" userId="f38a3cf7e821ef0b" providerId="LiveId" clId="{BCFF7D6F-B234-4BB0-89F9-5081881F6A3D}" dt="2019-11-10T20:16:25.424" v="83" actId="26606"/>
        <pc:sldMasterMkLst>
          <pc:docMk/>
          <pc:sldMasterMk cId="284238000" sldId="2147483702"/>
        </pc:sldMasterMkLst>
        <pc:sldLayoutChg chg="add del">
          <pc:chgData name="Liuchuyao Xu" userId="f38a3cf7e821ef0b" providerId="LiveId" clId="{BCFF7D6F-B234-4BB0-89F9-5081881F6A3D}" dt="2019-11-10T20:16:25.424" v="83" actId="26606"/>
          <pc:sldLayoutMkLst>
            <pc:docMk/>
            <pc:sldMasterMk cId="284238000" sldId="2147483702"/>
            <pc:sldLayoutMk cId="2056829492" sldId="2147483695"/>
          </pc:sldLayoutMkLst>
        </pc:sldLayoutChg>
        <pc:sldLayoutChg chg="add del">
          <pc:chgData name="Liuchuyao Xu" userId="f38a3cf7e821ef0b" providerId="LiveId" clId="{BCFF7D6F-B234-4BB0-89F9-5081881F6A3D}" dt="2019-11-10T20:16:25.424" v="83" actId="26606"/>
          <pc:sldLayoutMkLst>
            <pc:docMk/>
            <pc:sldMasterMk cId="284238000" sldId="2147483702"/>
            <pc:sldLayoutMk cId="87308013" sldId="2147483696"/>
          </pc:sldLayoutMkLst>
        </pc:sldLayoutChg>
        <pc:sldLayoutChg chg="add del">
          <pc:chgData name="Liuchuyao Xu" userId="f38a3cf7e821ef0b" providerId="LiveId" clId="{BCFF7D6F-B234-4BB0-89F9-5081881F6A3D}" dt="2019-11-10T20:16:25.424" v="83" actId="26606"/>
          <pc:sldLayoutMkLst>
            <pc:docMk/>
            <pc:sldMasterMk cId="284238000" sldId="2147483702"/>
            <pc:sldLayoutMk cId="3937983924" sldId="2147483697"/>
          </pc:sldLayoutMkLst>
        </pc:sldLayoutChg>
        <pc:sldLayoutChg chg="add del">
          <pc:chgData name="Liuchuyao Xu" userId="f38a3cf7e821ef0b" providerId="LiveId" clId="{BCFF7D6F-B234-4BB0-89F9-5081881F6A3D}" dt="2019-11-10T20:16:25.424" v="83" actId="26606"/>
          <pc:sldLayoutMkLst>
            <pc:docMk/>
            <pc:sldMasterMk cId="284238000" sldId="2147483702"/>
            <pc:sldLayoutMk cId="4119073381" sldId="2147483698"/>
          </pc:sldLayoutMkLst>
        </pc:sldLayoutChg>
        <pc:sldLayoutChg chg="add del">
          <pc:chgData name="Liuchuyao Xu" userId="f38a3cf7e821ef0b" providerId="LiveId" clId="{BCFF7D6F-B234-4BB0-89F9-5081881F6A3D}" dt="2019-11-10T20:16:25.424" v="83" actId="26606"/>
          <pc:sldLayoutMkLst>
            <pc:docMk/>
            <pc:sldMasterMk cId="284238000" sldId="2147483702"/>
            <pc:sldLayoutMk cId="348585665" sldId="2147483699"/>
          </pc:sldLayoutMkLst>
        </pc:sldLayoutChg>
        <pc:sldLayoutChg chg="add del">
          <pc:chgData name="Liuchuyao Xu" userId="f38a3cf7e821ef0b" providerId="LiveId" clId="{BCFF7D6F-B234-4BB0-89F9-5081881F6A3D}" dt="2019-11-10T20:16:25.424" v="83" actId="26606"/>
          <pc:sldLayoutMkLst>
            <pc:docMk/>
            <pc:sldMasterMk cId="284238000" sldId="2147483702"/>
            <pc:sldLayoutMk cId="3702197212" sldId="2147483700"/>
          </pc:sldLayoutMkLst>
        </pc:sldLayoutChg>
        <pc:sldLayoutChg chg="add del">
          <pc:chgData name="Liuchuyao Xu" userId="f38a3cf7e821ef0b" providerId="LiveId" clId="{BCFF7D6F-B234-4BB0-89F9-5081881F6A3D}" dt="2019-11-10T20:16:25.424" v="83" actId="26606"/>
          <pc:sldLayoutMkLst>
            <pc:docMk/>
            <pc:sldMasterMk cId="284238000" sldId="2147483702"/>
            <pc:sldLayoutMk cId="2409628078" sldId="2147483701"/>
          </pc:sldLayoutMkLst>
        </pc:sldLayoutChg>
        <pc:sldLayoutChg chg="add del replId">
          <pc:chgData name="Liuchuyao Xu" userId="f38a3cf7e821ef0b" providerId="LiveId" clId="{BCFF7D6F-B234-4BB0-89F9-5081881F6A3D}" dt="2019-11-10T20:16:25.424" v="83" actId="26606"/>
          <pc:sldLayoutMkLst>
            <pc:docMk/>
            <pc:sldMasterMk cId="284238000" sldId="2147483702"/>
            <pc:sldLayoutMk cId="199126242" sldId="2147483703"/>
          </pc:sldLayoutMkLst>
        </pc:sldLayoutChg>
        <pc:sldLayoutChg chg="add del replId">
          <pc:chgData name="Liuchuyao Xu" userId="f38a3cf7e821ef0b" providerId="LiveId" clId="{BCFF7D6F-B234-4BB0-89F9-5081881F6A3D}" dt="2019-11-10T20:16:25.424" v="83" actId="26606"/>
          <pc:sldLayoutMkLst>
            <pc:docMk/>
            <pc:sldMasterMk cId="284238000" sldId="2147483702"/>
            <pc:sldLayoutMk cId="1411045277" sldId="2147483704"/>
          </pc:sldLayoutMkLst>
        </pc:sldLayoutChg>
        <pc:sldLayoutChg chg="add del replId">
          <pc:chgData name="Liuchuyao Xu" userId="f38a3cf7e821ef0b" providerId="LiveId" clId="{BCFF7D6F-B234-4BB0-89F9-5081881F6A3D}" dt="2019-11-10T20:16:25.424" v="83" actId="26606"/>
          <pc:sldLayoutMkLst>
            <pc:docMk/>
            <pc:sldMasterMk cId="284238000" sldId="2147483702"/>
            <pc:sldLayoutMk cId="149252659" sldId="2147483705"/>
          </pc:sldLayoutMkLst>
        </pc:sldLayoutChg>
        <pc:sldLayoutChg chg="add del replId">
          <pc:chgData name="Liuchuyao Xu" userId="f38a3cf7e821ef0b" providerId="LiveId" clId="{BCFF7D6F-B234-4BB0-89F9-5081881F6A3D}" dt="2019-11-10T20:16:25.424" v="83" actId="26606"/>
          <pc:sldLayoutMkLst>
            <pc:docMk/>
            <pc:sldMasterMk cId="284238000" sldId="2147483702"/>
            <pc:sldLayoutMk cId="1752233776" sldId="2147483706"/>
          </pc:sldLayoutMkLst>
        </pc:sldLayoutChg>
      </pc:sldMasterChg>
      <pc:sldMasterChg chg="add del addSldLayout delSldLayout">
        <pc:chgData name="Liuchuyao Xu" userId="f38a3cf7e821ef0b" providerId="LiveId" clId="{BCFF7D6F-B234-4BB0-89F9-5081881F6A3D}" dt="2019-11-10T20:16:26.378" v="85" actId="26606"/>
        <pc:sldMasterMkLst>
          <pc:docMk/>
          <pc:sldMasterMk cId="2423111140" sldId="2147483715"/>
        </pc:sldMasterMkLst>
        <pc:sldLayoutChg chg="add del">
          <pc:chgData name="Liuchuyao Xu" userId="f38a3cf7e821ef0b" providerId="LiveId" clId="{BCFF7D6F-B234-4BB0-89F9-5081881F6A3D}" dt="2019-11-10T20:16:26.378" v="85" actId="26606"/>
          <pc:sldLayoutMkLst>
            <pc:docMk/>
            <pc:sldMasterMk cId="2423111140" sldId="2147483715"/>
            <pc:sldLayoutMk cId="580474157" sldId="2147483704"/>
          </pc:sldLayoutMkLst>
        </pc:sldLayoutChg>
        <pc:sldLayoutChg chg="add del">
          <pc:chgData name="Liuchuyao Xu" userId="f38a3cf7e821ef0b" providerId="LiveId" clId="{BCFF7D6F-B234-4BB0-89F9-5081881F6A3D}" dt="2019-11-10T20:16:26.378" v="85" actId="26606"/>
          <pc:sldLayoutMkLst>
            <pc:docMk/>
            <pc:sldMasterMk cId="2423111140" sldId="2147483715"/>
            <pc:sldLayoutMk cId="2879825162" sldId="2147483705"/>
          </pc:sldLayoutMkLst>
        </pc:sldLayoutChg>
        <pc:sldLayoutChg chg="add del">
          <pc:chgData name="Liuchuyao Xu" userId="f38a3cf7e821ef0b" providerId="LiveId" clId="{BCFF7D6F-B234-4BB0-89F9-5081881F6A3D}" dt="2019-11-10T20:16:26.378" v="85" actId="26606"/>
          <pc:sldLayoutMkLst>
            <pc:docMk/>
            <pc:sldMasterMk cId="2423111140" sldId="2147483715"/>
            <pc:sldLayoutMk cId="3890624953" sldId="2147483706"/>
          </pc:sldLayoutMkLst>
        </pc:sldLayoutChg>
        <pc:sldLayoutChg chg="add del">
          <pc:chgData name="Liuchuyao Xu" userId="f38a3cf7e821ef0b" providerId="LiveId" clId="{BCFF7D6F-B234-4BB0-89F9-5081881F6A3D}" dt="2019-11-10T20:16:26.378" v="85" actId="26606"/>
          <pc:sldLayoutMkLst>
            <pc:docMk/>
            <pc:sldMasterMk cId="2423111140" sldId="2147483715"/>
            <pc:sldLayoutMk cId="258519374" sldId="2147483707"/>
          </pc:sldLayoutMkLst>
        </pc:sldLayoutChg>
        <pc:sldLayoutChg chg="add del">
          <pc:chgData name="Liuchuyao Xu" userId="f38a3cf7e821ef0b" providerId="LiveId" clId="{BCFF7D6F-B234-4BB0-89F9-5081881F6A3D}" dt="2019-11-10T20:16:26.378" v="85" actId="26606"/>
          <pc:sldLayoutMkLst>
            <pc:docMk/>
            <pc:sldMasterMk cId="2423111140" sldId="2147483715"/>
            <pc:sldLayoutMk cId="696003664" sldId="2147483708"/>
          </pc:sldLayoutMkLst>
        </pc:sldLayoutChg>
        <pc:sldLayoutChg chg="add del">
          <pc:chgData name="Liuchuyao Xu" userId="f38a3cf7e821ef0b" providerId="LiveId" clId="{BCFF7D6F-B234-4BB0-89F9-5081881F6A3D}" dt="2019-11-10T20:16:26.378" v="85" actId="26606"/>
          <pc:sldLayoutMkLst>
            <pc:docMk/>
            <pc:sldMasterMk cId="2423111140" sldId="2147483715"/>
            <pc:sldLayoutMk cId="1147066479" sldId="2147483709"/>
          </pc:sldLayoutMkLst>
        </pc:sldLayoutChg>
        <pc:sldLayoutChg chg="add del">
          <pc:chgData name="Liuchuyao Xu" userId="f38a3cf7e821ef0b" providerId="LiveId" clId="{BCFF7D6F-B234-4BB0-89F9-5081881F6A3D}" dt="2019-11-10T20:16:26.378" v="85" actId="26606"/>
          <pc:sldLayoutMkLst>
            <pc:docMk/>
            <pc:sldMasterMk cId="2423111140" sldId="2147483715"/>
            <pc:sldLayoutMk cId="2629558926" sldId="2147483710"/>
          </pc:sldLayoutMkLst>
        </pc:sldLayoutChg>
        <pc:sldLayoutChg chg="add del">
          <pc:chgData name="Liuchuyao Xu" userId="f38a3cf7e821ef0b" providerId="LiveId" clId="{BCFF7D6F-B234-4BB0-89F9-5081881F6A3D}" dt="2019-11-10T20:16:26.378" v="85" actId="26606"/>
          <pc:sldLayoutMkLst>
            <pc:docMk/>
            <pc:sldMasterMk cId="2423111140" sldId="2147483715"/>
            <pc:sldLayoutMk cId="1745718768" sldId="2147483711"/>
          </pc:sldLayoutMkLst>
        </pc:sldLayoutChg>
        <pc:sldLayoutChg chg="add del">
          <pc:chgData name="Liuchuyao Xu" userId="f38a3cf7e821ef0b" providerId="LiveId" clId="{BCFF7D6F-B234-4BB0-89F9-5081881F6A3D}" dt="2019-11-10T20:16:26.378" v="85" actId="26606"/>
          <pc:sldLayoutMkLst>
            <pc:docMk/>
            <pc:sldMasterMk cId="2423111140" sldId="2147483715"/>
            <pc:sldLayoutMk cId="2251129398" sldId="2147483712"/>
          </pc:sldLayoutMkLst>
        </pc:sldLayoutChg>
        <pc:sldLayoutChg chg="add del">
          <pc:chgData name="Liuchuyao Xu" userId="f38a3cf7e821ef0b" providerId="LiveId" clId="{BCFF7D6F-B234-4BB0-89F9-5081881F6A3D}" dt="2019-11-10T20:16:26.378" v="85" actId="26606"/>
          <pc:sldLayoutMkLst>
            <pc:docMk/>
            <pc:sldMasterMk cId="2423111140" sldId="2147483715"/>
            <pc:sldLayoutMk cId="1244741605" sldId="2147483713"/>
          </pc:sldLayoutMkLst>
        </pc:sldLayoutChg>
        <pc:sldLayoutChg chg="add del">
          <pc:chgData name="Liuchuyao Xu" userId="f38a3cf7e821ef0b" providerId="LiveId" clId="{BCFF7D6F-B234-4BB0-89F9-5081881F6A3D}" dt="2019-11-10T20:16:26.378" v="85" actId="26606"/>
          <pc:sldLayoutMkLst>
            <pc:docMk/>
            <pc:sldMasterMk cId="2423111140" sldId="2147483715"/>
            <pc:sldLayoutMk cId="2192234419" sldId="2147483714"/>
          </pc:sldLayoutMkLst>
        </pc:sldLayoutChg>
      </pc:sldMasterChg>
      <pc:sldMasterChg chg="add addSldLayout">
        <pc:chgData name="Liuchuyao Xu" userId="f38a3cf7e821ef0b" providerId="LiveId" clId="{BCFF7D6F-B234-4BB0-89F9-5081881F6A3D}" dt="2019-11-10T20:16:26.847" v="86" actId="26606"/>
        <pc:sldMasterMkLst>
          <pc:docMk/>
          <pc:sldMasterMk cId="80348159" sldId="2147483734"/>
        </pc:sldMasterMkLst>
        <pc:sldLayoutChg chg="add">
          <pc:chgData name="Liuchuyao Xu" userId="f38a3cf7e821ef0b" providerId="LiveId" clId="{BCFF7D6F-B234-4BB0-89F9-5081881F6A3D}" dt="2019-11-10T20:16:26.847" v="86" actId="26606"/>
          <pc:sldLayoutMkLst>
            <pc:docMk/>
            <pc:sldMasterMk cId="80348159" sldId="2147483734"/>
            <pc:sldLayoutMk cId="3893204424" sldId="2147483717"/>
          </pc:sldLayoutMkLst>
        </pc:sldLayoutChg>
        <pc:sldLayoutChg chg="add">
          <pc:chgData name="Liuchuyao Xu" userId="f38a3cf7e821ef0b" providerId="LiveId" clId="{BCFF7D6F-B234-4BB0-89F9-5081881F6A3D}" dt="2019-11-10T20:16:26.847" v="86" actId="26606"/>
          <pc:sldLayoutMkLst>
            <pc:docMk/>
            <pc:sldMasterMk cId="80348159" sldId="2147483734"/>
            <pc:sldLayoutMk cId="3555509149" sldId="2147483718"/>
          </pc:sldLayoutMkLst>
        </pc:sldLayoutChg>
        <pc:sldLayoutChg chg="add">
          <pc:chgData name="Liuchuyao Xu" userId="f38a3cf7e821ef0b" providerId="LiveId" clId="{BCFF7D6F-B234-4BB0-89F9-5081881F6A3D}" dt="2019-11-10T20:16:26.847" v="86" actId="26606"/>
          <pc:sldLayoutMkLst>
            <pc:docMk/>
            <pc:sldMasterMk cId="80348159" sldId="2147483734"/>
            <pc:sldLayoutMk cId="1794665927" sldId="2147483719"/>
          </pc:sldLayoutMkLst>
        </pc:sldLayoutChg>
        <pc:sldLayoutChg chg="add">
          <pc:chgData name="Liuchuyao Xu" userId="f38a3cf7e821ef0b" providerId="LiveId" clId="{BCFF7D6F-B234-4BB0-89F9-5081881F6A3D}" dt="2019-11-10T20:16:26.847" v="86" actId="26606"/>
          <pc:sldLayoutMkLst>
            <pc:docMk/>
            <pc:sldMasterMk cId="80348159" sldId="2147483734"/>
            <pc:sldLayoutMk cId="2920443486" sldId="2147483720"/>
          </pc:sldLayoutMkLst>
        </pc:sldLayoutChg>
        <pc:sldLayoutChg chg="add">
          <pc:chgData name="Liuchuyao Xu" userId="f38a3cf7e821ef0b" providerId="LiveId" clId="{BCFF7D6F-B234-4BB0-89F9-5081881F6A3D}" dt="2019-11-10T20:16:26.847" v="86" actId="26606"/>
          <pc:sldLayoutMkLst>
            <pc:docMk/>
            <pc:sldMasterMk cId="80348159" sldId="2147483734"/>
            <pc:sldLayoutMk cId="2467948630" sldId="2147483721"/>
          </pc:sldLayoutMkLst>
        </pc:sldLayoutChg>
        <pc:sldLayoutChg chg="add">
          <pc:chgData name="Liuchuyao Xu" userId="f38a3cf7e821ef0b" providerId="LiveId" clId="{BCFF7D6F-B234-4BB0-89F9-5081881F6A3D}" dt="2019-11-10T20:16:26.847" v="86" actId="26606"/>
          <pc:sldLayoutMkLst>
            <pc:docMk/>
            <pc:sldMasterMk cId="80348159" sldId="2147483734"/>
            <pc:sldLayoutMk cId="486897317" sldId="2147483722"/>
          </pc:sldLayoutMkLst>
        </pc:sldLayoutChg>
        <pc:sldLayoutChg chg="add">
          <pc:chgData name="Liuchuyao Xu" userId="f38a3cf7e821ef0b" providerId="LiveId" clId="{BCFF7D6F-B234-4BB0-89F9-5081881F6A3D}" dt="2019-11-10T20:16:26.847" v="86" actId="26606"/>
          <pc:sldLayoutMkLst>
            <pc:docMk/>
            <pc:sldMasterMk cId="80348159" sldId="2147483734"/>
            <pc:sldLayoutMk cId="425084525" sldId="2147483723"/>
          </pc:sldLayoutMkLst>
        </pc:sldLayoutChg>
        <pc:sldLayoutChg chg="add">
          <pc:chgData name="Liuchuyao Xu" userId="f38a3cf7e821ef0b" providerId="LiveId" clId="{BCFF7D6F-B234-4BB0-89F9-5081881F6A3D}" dt="2019-11-10T20:16:26.847" v="86" actId="26606"/>
          <pc:sldLayoutMkLst>
            <pc:docMk/>
            <pc:sldMasterMk cId="80348159" sldId="2147483734"/>
            <pc:sldLayoutMk cId="1914908922" sldId="2147483724"/>
          </pc:sldLayoutMkLst>
        </pc:sldLayoutChg>
        <pc:sldLayoutChg chg="add">
          <pc:chgData name="Liuchuyao Xu" userId="f38a3cf7e821ef0b" providerId="LiveId" clId="{BCFF7D6F-B234-4BB0-89F9-5081881F6A3D}" dt="2019-11-10T20:16:26.847" v="86" actId="26606"/>
          <pc:sldLayoutMkLst>
            <pc:docMk/>
            <pc:sldMasterMk cId="80348159" sldId="2147483734"/>
            <pc:sldLayoutMk cId="3670738910" sldId="2147483725"/>
          </pc:sldLayoutMkLst>
        </pc:sldLayoutChg>
        <pc:sldLayoutChg chg="add">
          <pc:chgData name="Liuchuyao Xu" userId="f38a3cf7e821ef0b" providerId="LiveId" clId="{BCFF7D6F-B234-4BB0-89F9-5081881F6A3D}" dt="2019-11-10T20:16:26.847" v="86" actId="26606"/>
          <pc:sldLayoutMkLst>
            <pc:docMk/>
            <pc:sldMasterMk cId="80348159" sldId="2147483734"/>
            <pc:sldLayoutMk cId="606219898" sldId="2147483726"/>
          </pc:sldLayoutMkLst>
        </pc:sldLayoutChg>
        <pc:sldLayoutChg chg="add">
          <pc:chgData name="Liuchuyao Xu" userId="f38a3cf7e821ef0b" providerId="LiveId" clId="{BCFF7D6F-B234-4BB0-89F9-5081881F6A3D}" dt="2019-11-10T20:16:26.847" v="86" actId="26606"/>
          <pc:sldLayoutMkLst>
            <pc:docMk/>
            <pc:sldMasterMk cId="80348159" sldId="2147483734"/>
            <pc:sldLayoutMk cId="1703562356" sldId="2147483727"/>
          </pc:sldLayoutMkLst>
        </pc:sldLayoutChg>
        <pc:sldLayoutChg chg="add">
          <pc:chgData name="Liuchuyao Xu" userId="f38a3cf7e821ef0b" providerId="LiveId" clId="{BCFF7D6F-B234-4BB0-89F9-5081881F6A3D}" dt="2019-11-10T20:16:26.847" v="86" actId="26606"/>
          <pc:sldLayoutMkLst>
            <pc:docMk/>
            <pc:sldMasterMk cId="80348159" sldId="2147483734"/>
            <pc:sldLayoutMk cId="4019909991" sldId="2147483728"/>
          </pc:sldLayoutMkLst>
        </pc:sldLayoutChg>
        <pc:sldLayoutChg chg="add">
          <pc:chgData name="Liuchuyao Xu" userId="f38a3cf7e821ef0b" providerId="LiveId" clId="{BCFF7D6F-B234-4BB0-89F9-5081881F6A3D}" dt="2019-11-10T20:16:26.847" v="86" actId="26606"/>
          <pc:sldLayoutMkLst>
            <pc:docMk/>
            <pc:sldMasterMk cId="80348159" sldId="2147483734"/>
            <pc:sldLayoutMk cId="1802062513" sldId="2147483729"/>
          </pc:sldLayoutMkLst>
        </pc:sldLayoutChg>
        <pc:sldLayoutChg chg="add">
          <pc:chgData name="Liuchuyao Xu" userId="f38a3cf7e821ef0b" providerId="LiveId" clId="{BCFF7D6F-B234-4BB0-89F9-5081881F6A3D}" dt="2019-11-10T20:16:26.847" v="86" actId="26606"/>
          <pc:sldLayoutMkLst>
            <pc:docMk/>
            <pc:sldMasterMk cId="80348159" sldId="2147483734"/>
            <pc:sldLayoutMk cId="850126738" sldId="2147483730"/>
          </pc:sldLayoutMkLst>
        </pc:sldLayoutChg>
        <pc:sldLayoutChg chg="add">
          <pc:chgData name="Liuchuyao Xu" userId="f38a3cf7e821ef0b" providerId="LiveId" clId="{BCFF7D6F-B234-4BB0-89F9-5081881F6A3D}" dt="2019-11-10T20:16:26.847" v="86" actId="26606"/>
          <pc:sldLayoutMkLst>
            <pc:docMk/>
            <pc:sldMasterMk cId="80348159" sldId="2147483734"/>
            <pc:sldLayoutMk cId="1226374365" sldId="2147483731"/>
          </pc:sldLayoutMkLst>
        </pc:sldLayoutChg>
        <pc:sldLayoutChg chg="add">
          <pc:chgData name="Liuchuyao Xu" userId="f38a3cf7e821ef0b" providerId="LiveId" clId="{BCFF7D6F-B234-4BB0-89F9-5081881F6A3D}" dt="2019-11-10T20:16:26.847" v="86" actId="26606"/>
          <pc:sldLayoutMkLst>
            <pc:docMk/>
            <pc:sldMasterMk cId="80348159" sldId="2147483734"/>
            <pc:sldLayoutMk cId="2123042627" sldId="2147483732"/>
          </pc:sldLayoutMkLst>
        </pc:sldLayoutChg>
        <pc:sldLayoutChg chg="add">
          <pc:chgData name="Liuchuyao Xu" userId="f38a3cf7e821ef0b" providerId="LiveId" clId="{BCFF7D6F-B234-4BB0-89F9-5081881F6A3D}" dt="2019-11-10T20:16:26.847" v="86" actId="26606"/>
          <pc:sldLayoutMkLst>
            <pc:docMk/>
            <pc:sldMasterMk cId="80348159" sldId="2147483734"/>
            <pc:sldLayoutMk cId="2371525970" sldId="2147483733"/>
          </pc:sldLayoutMkLst>
        </pc:sldLayoutChg>
      </pc:sldMasterChg>
    </pc:docChg>
  </pc:docChgLst>
  <pc:docChgLst>
    <pc:chgData name="Liuchuyao Xu" userId="f38a3cf7e821ef0b" providerId="LiveId" clId="{95B5DC50-B3A2-403E-BCC5-DC67F7427CA7}"/>
    <pc:docChg chg="addSld modSld">
      <pc:chgData name="Liuchuyao Xu" userId="f38a3cf7e821ef0b" providerId="LiveId" clId="{95B5DC50-B3A2-403E-BCC5-DC67F7427CA7}" dt="2020-01-08T20:59:14.581" v="23" actId="27918"/>
      <pc:docMkLst>
        <pc:docMk/>
      </pc:docMkLst>
      <pc:sldChg chg="add mod">
        <pc:chgData name="Liuchuyao Xu" userId="f38a3cf7e821ef0b" providerId="LiveId" clId="{95B5DC50-B3A2-403E-BCC5-DC67F7427CA7}" dt="2020-01-08T20:59:14.581" v="23" actId="27918"/>
        <pc:sldMkLst>
          <pc:docMk/>
          <pc:sldMk cId="1722129062"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4EB22-DBE9-4F8D-BC2E-B51AD4020E31}" type="datetimeFigureOut">
              <a:rPr lang="en-GB" smtClean="0"/>
              <a:t>02/06/2020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07D24C-5C33-42AC-950C-059C52677011}" type="slidenum">
              <a:rPr lang="en-GB" smtClean="0"/>
              <a:t>‹#›</a:t>
            </a:fld>
            <a:endParaRPr lang="en-GB"/>
          </a:p>
        </p:txBody>
      </p:sp>
    </p:spTree>
    <p:extLst>
      <p:ext uri="{BB962C8B-B14F-4D97-AF65-F5344CB8AC3E}">
        <p14:creationId xmlns:p14="http://schemas.microsoft.com/office/powerpoint/2010/main" val="1684788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A8AD64-1012-4322-B62C-B99DC0ACA886}" type="datetime1">
              <a:rPr lang="en-US" smtClean="0"/>
              <a:t>6/2/2020</a:t>
            </a:fld>
            <a:endParaRPr lang="en-US" dirty="0"/>
          </a:p>
        </p:txBody>
      </p:sp>
      <p:sp>
        <p:nvSpPr>
          <p:cNvPr id="5" name="Footer Placeholder 4"/>
          <p:cNvSpPr>
            <a:spLocks noGrp="1"/>
          </p:cNvSpPr>
          <p:nvPr>
            <p:ph type="ftr" sz="quarter" idx="11"/>
          </p:nvPr>
        </p:nvSpPr>
        <p:spPr/>
        <p:txBody>
          <a:bodyPr/>
          <a:lstStyle/>
          <a:p>
            <a:r>
              <a:rPr lang="en-US"/>
              <a:t>fff</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61295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09FF7E-6C54-4AF6-A11F-8253CF7F601D}" type="datetime1">
              <a:rPr lang="en-US" smtClean="0"/>
              <a:t>6/2/2020</a:t>
            </a:fld>
            <a:endParaRPr lang="en-US" dirty="0"/>
          </a:p>
        </p:txBody>
      </p:sp>
      <p:sp>
        <p:nvSpPr>
          <p:cNvPr id="6" name="Footer Placeholder 5"/>
          <p:cNvSpPr>
            <a:spLocks noGrp="1"/>
          </p:cNvSpPr>
          <p:nvPr>
            <p:ph type="ftr" sz="quarter" idx="11"/>
          </p:nvPr>
        </p:nvSpPr>
        <p:spPr/>
        <p:txBody>
          <a:bodyPr/>
          <a:lstStyle/>
          <a:p>
            <a:r>
              <a:rPr lang="en-US"/>
              <a:t>fff</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1612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62E502-565E-44C0-95C6-056C584CD66E}" type="datetime1">
              <a:rPr lang="en-US" smtClean="0"/>
              <a:t>6/2/2020</a:t>
            </a:fld>
            <a:endParaRPr lang="en-US" dirty="0"/>
          </a:p>
        </p:txBody>
      </p:sp>
      <p:sp>
        <p:nvSpPr>
          <p:cNvPr id="6" name="Footer Placeholder 5"/>
          <p:cNvSpPr>
            <a:spLocks noGrp="1"/>
          </p:cNvSpPr>
          <p:nvPr>
            <p:ph type="ftr" sz="quarter" idx="11"/>
          </p:nvPr>
        </p:nvSpPr>
        <p:spPr/>
        <p:txBody>
          <a:bodyPr/>
          <a:lstStyle/>
          <a:p>
            <a:r>
              <a:rPr lang="en-US"/>
              <a:t>fff</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5518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FE5F4B-154B-443E-A73D-468F51D9A3F9}" type="datetime1">
              <a:rPr lang="en-US" smtClean="0"/>
              <a:t>6/2/2020</a:t>
            </a:fld>
            <a:endParaRPr lang="en-US" dirty="0"/>
          </a:p>
        </p:txBody>
      </p:sp>
      <p:sp>
        <p:nvSpPr>
          <p:cNvPr id="6" name="Footer Placeholder 5"/>
          <p:cNvSpPr>
            <a:spLocks noGrp="1"/>
          </p:cNvSpPr>
          <p:nvPr>
            <p:ph type="ftr" sz="quarter" idx="11"/>
          </p:nvPr>
        </p:nvSpPr>
        <p:spPr/>
        <p:txBody>
          <a:bodyPr/>
          <a:lstStyle/>
          <a:p>
            <a:r>
              <a:rPr lang="en-US"/>
              <a:t>fff</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52046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27BEB7-96F7-4EC2-98C7-4B1E914DA263}" type="datetime1">
              <a:rPr lang="en-US" smtClean="0"/>
              <a:t>6/2/2020</a:t>
            </a:fld>
            <a:endParaRPr lang="en-US" dirty="0"/>
          </a:p>
        </p:txBody>
      </p:sp>
      <p:sp>
        <p:nvSpPr>
          <p:cNvPr id="6" name="Footer Placeholder 5"/>
          <p:cNvSpPr>
            <a:spLocks noGrp="1"/>
          </p:cNvSpPr>
          <p:nvPr>
            <p:ph type="ftr" sz="quarter" idx="11"/>
          </p:nvPr>
        </p:nvSpPr>
        <p:spPr/>
        <p:txBody>
          <a:bodyPr/>
          <a:lstStyle/>
          <a:p>
            <a:r>
              <a:rPr lang="en-US"/>
              <a:t>fff</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0138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CA99AE-1ABA-4387-A6F3-6CD14960B2E5}" type="datetime1">
              <a:rPr lang="en-US" smtClean="0"/>
              <a:t>6/2/2020</a:t>
            </a:fld>
            <a:endParaRPr lang="en-US" dirty="0"/>
          </a:p>
        </p:txBody>
      </p:sp>
      <p:sp>
        <p:nvSpPr>
          <p:cNvPr id="4" name="Footer Placeholder 3"/>
          <p:cNvSpPr>
            <a:spLocks noGrp="1"/>
          </p:cNvSpPr>
          <p:nvPr>
            <p:ph type="ftr" sz="quarter" idx="11"/>
          </p:nvPr>
        </p:nvSpPr>
        <p:spPr/>
        <p:txBody>
          <a:bodyPr/>
          <a:lstStyle/>
          <a:p>
            <a:r>
              <a:rPr lang="en-US"/>
              <a:t>fff</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3743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9DE205-5B18-462F-84BC-C8209216A964}" type="datetime1">
              <a:rPr lang="en-US" smtClean="0"/>
              <a:t>6/2/2020</a:t>
            </a:fld>
            <a:endParaRPr lang="en-US" dirty="0"/>
          </a:p>
        </p:txBody>
      </p:sp>
      <p:sp>
        <p:nvSpPr>
          <p:cNvPr id="4" name="Footer Placeholder 3"/>
          <p:cNvSpPr>
            <a:spLocks noGrp="1"/>
          </p:cNvSpPr>
          <p:nvPr>
            <p:ph type="ftr" sz="quarter" idx="11"/>
          </p:nvPr>
        </p:nvSpPr>
        <p:spPr/>
        <p:txBody>
          <a:bodyPr/>
          <a:lstStyle/>
          <a:p>
            <a:r>
              <a:rPr lang="en-US"/>
              <a:t>fff</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0624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5A5C12-FB91-42FD-8D57-51A7CB4CD21C}" type="datetime1">
              <a:rPr lang="en-US" smtClean="0"/>
              <a:t>6/2/2020</a:t>
            </a:fld>
            <a:endParaRPr lang="en-US" dirty="0"/>
          </a:p>
        </p:txBody>
      </p:sp>
      <p:sp>
        <p:nvSpPr>
          <p:cNvPr id="5" name="Footer Placeholder 4"/>
          <p:cNvSpPr>
            <a:spLocks noGrp="1"/>
          </p:cNvSpPr>
          <p:nvPr>
            <p:ph type="ftr" sz="quarter" idx="11"/>
          </p:nvPr>
        </p:nvSpPr>
        <p:spPr/>
        <p:txBody>
          <a:bodyPr/>
          <a:lstStyle/>
          <a:p>
            <a:r>
              <a:rPr lang="en-US"/>
              <a:t>fff</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2649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0E6E0-18F8-4425-806E-339873D18A92}" type="datetime1">
              <a:rPr lang="en-US" smtClean="0"/>
              <a:t>6/2/2020</a:t>
            </a:fld>
            <a:endParaRPr lang="en-US" dirty="0"/>
          </a:p>
        </p:txBody>
      </p:sp>
      <p:sp>
        <p:nvSpPr>
          <p:cNvPr id="5" name="Footer Placeholder 4"/>
          <p:cNvSpPr>
            <a:spLocks noGrp="1"/>
          </p:cNvSpPr>
          <p:nvPr>
            <p:ph type="ftr" sz="quarter" idx="11"/>
          </p:nvPr>
        </p:nvSpPr>
        <p:spPr/>
        <p:txBody>
          <a:bodyPr/>
          <a:lstStyle/>
          <a:p>
            <a:r>
              <a:rPr lang="en-US"/>
              <a:t>fff</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9402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80658-4C17-4815-9BFF-81DF78F06723}" type="datetime1">
              <a:rPr lang="en-US" smtClean="0"/>
              <a:t>6/2/2020</a:t>
            </a:fld>
            <a:endParaRPr lang="en-US" dirty="0"/>
          </a:p>
        </p:txBody>
      </p:sp>
      <p:sp>
        <p:nvSpPr>
          <p:cNvPr id="5" name="Footer Placeholder 4"/>
          <p:cNvSpPr>
            <a:spLocks noGrp="1"/>
          </p:cNvSpPr>
          <p:nvPr>
            <p:ph type="ftr" sz="quarter" idx="11"/>
          </p:nvPr>
        </p:nvSpPr>
        <p:spPr/>
        <p:txBody>
          <a:bodyPr/>
          <a:lstStyle/>
          <a:p>
            <a:r>
              <a:rPr lang="en-US"/>
              <a:t>fff</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8373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4FDB3C-D8C0-410D-AC1A-1E23F12E49D2}" type="datetime1">
              <a:rPr lang="en-US" smtClean="0"/>
              <a:t>6/2/2020</a:t>
            </a:fld>
            <a:endParaRPr lang="en-US" dirty="0"/>
          </a:p>
        </p:txBody>
      </p:sp>
      <p:sp>
        <p:nvSpPr>
          <p:cNvPr id="5" name="Footer Placeholder 4"/>
          <p:cNvSpPr>
            <a:spLocks noGrp="1"/>
          </p:cNvSpPr>
          <p:nvPr>
            <p:ph type="ftr" sz="quarter" idx="11"/>
          </p:nvPr>
        </p:nvSpPr>
        <p:spPr/>
        <p:txBody>
          <a:bodyPr/>
          <a:lstStyle/>
          <a:p>
            <a:r>
              <a:rPr lang="en-US"/>
              <a:t>fff</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71666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CC93CA-BF6C-4455-AEA1-3162319A60C0}" type="datetime1">
              <a:rPr lang="en-US" smtClean="0"/>
              <a:t>6/2/2020</a:t>
            </a:fld>
            <a:endParaRPr lang="en-US" dirty="0"/>
          </a:p>
        </p:txBody>
      </p:sp>
      <p:sp>
        <p:nvSpPr>
          <p:cNvPr id="6" name="Footer Placeholder 5"/>
          <p:cNvSpPr>
            <a:spLocks noGrp="1"/>
          </p:cNvSpPr>
          <p:nvPr>
            <p:ph type="ftr" sz="quarter" idx="11"/>
          </p:nvPr>
        </p:nvSpPr>
        <p:spPr/>
        <p:txBody>
          <a:bodyPr/>
          <a:lstStyle/>
          <a:p>
            <a:r>
              <a:rPr lang="en-US"/>
              <a:t>fff</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7947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25DBC4-D725-468B-8EF6-9DEC6DD6247E}" type="datetime1">
              <a:rPr lang="en-US" smtClean="0"/>
              <a:t>6/2/2020</a:t>
            </a:fld>
            <a:endParaRPr lang="en-US" dirty="0"/>
          </a:p>
        </p:txBody>
      </p:sp>
      <p:sp>
        <p:nvSpPr>
          <p:cNvPr id="8" name="Footer Placeholder 7"/>
          <p:cNvSpPr>
            <a:spLocks noGrp="1"/>
          </p:cNvSpPr>
          <p:nvPr>
            <p:ph type="ftr" sz="quarter" idx="11"/>
          </p:nvPr>
        </p:nvSpPr>
        <p:spPr/>
        <p:txBody>
          <a:bodyPr/>
          <a:lstStyle/>
          <a:p>
            <a:r>
              <a:rPr lang="en-US"/>
              <a:t>fff</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8525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B936E9-D789-4EC6-9D6B-4A700DC1A0BF}" type="datetime1">
              <a:rPr lang="en-US" smtClean="0"/>
              <a:t>6/2/2020</a:t>
            </a:fld>
            <a:endParaRPr lang="en-US" dirty="0"/>
          </a:p>
        </p:txBody>
      </p:sp>
      <p:sp>
        <p:nvSpPr>
          <p:cNvPr id="4" name="Footer Placeholder 3"/>
          <p:cNvSpPr>
            <a:spLocks noGrp="1"/>
          </p:cNvSpPr>
          <p:nvPr>
            <p:ph type="ftr" sz="quarter" idx="11"/>
          </p:nvPr>
        </p:nvSpPr>
        <p:spPr/>
        <p:txBody>
          <a:bodyPr/>
          <a:lstStyle/>
          <a:p>
            <a:r>
              <a:rPr lang="en-US"/>
              <a:t>fff</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8042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7BFF56-791E-4238-8279-38609CA9D84C}" type="datetime1">
              <a:rPr lang="en-US" smtClean="0"/>
              <a:t>6/2/2020</a:t>
            </a:fld>
            <a:endParaRPr lang="en-US" dirty="0"/>
          </a:p>
        </p:txBody>
      </p:sp>
      <p:sp>
        <p:nvSpPr>
          <p:cNvPr id="3" name="Footer Placeholder 2"/>
          <p:cNvSpPr>
            <a:spLocks noGrp="1"/>
          </p:cNvSpPr>
          <p:nvPr>
            <p:ph type="ftr" sz="quarter" idx="11"/>
          </p:nvPr>
        </p:nvSpPr>
        <p:spPr/>
        <p:txBody>
          <a:bodyPr/>
          <a:lstStyle/>
          <a:p>
            <a:r>
              <a:rPr lang="en-US"/>
              <a:t>fff</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0190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E28510-CAE6-467A-9C93-169C32E39294}" type="datetime1">
              <a:rPr lang="en-US" smtClean="0"/>
              <a:t>6/2/2020</a:t>
            </a:fld>
            <a:endParaRPr lang="en-US" dirty="0"/>
          </a:p>
        </p:txBody>
      </p:sp>
      <p:sp>
        <p:nvSpPr>
          <p:cNvPr id="6" name="Footer Placeholder 5"/>
          <p:cNvSpPr>
            <a:spLocks noGrp="1"/>
          </p:cNvSpPr>
          <p:nvPr>
            <p:ph type="ftr" sz="quarter" idx="11"/>
          </p:nvPr>
        </p:nvSpPr>
        <p:spPr/>
        <p:txBody>
          <a:bodyPr/>
          <a:lstStyle/>
          <a:p>
            <a:r>
              <a:rPr lang="en-US"/>
              <a:t>fff</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09679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02A29E-4CA5-493B-A9B4-FA0F69843BAF}" type="datetime1">
              <a:rPr lang="en-US" smtClean="0"/>
              <a:t>6/2/2020</a:t>
            </a:fld>
            <a:endParaRPr lang="en-US" dirty="0"/>
          </a:p>
        </p:txBody>
      </p:sp>
      <p:sp>
        <p:nvSpPr>
          <p:cNvPr id="6" name="Footer Placeholder 5"/>
          <p:cNvSpPr>
            <a:spLocks noGrp="1"/>
          </p:cNvSpPr>
          <p:nvPr>
            <p:ph type="ftr" sz="quarter" idx="11"/>
          </p:nvPr>
        </p:nvSpPr>
        <p:spPr/>
        <p:txBody>
          <a:bodyPr/>
          <a:lstStyle/>
          <a:p>
            <a:pPr algn="l"/>
            <a:r>
              <a:rPr lang="en-US"/>
              <a:t>fff</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5190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69C7510-E110-4824-8AFE-A7336F4749E3}" type="datetime1">
              <a:rPr lang="en-US" smtClean="0"/>
              <a:t>6/2/2020</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a:t>fff</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291117992"/>
      </p:ext>
    </p:extLst>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Lst>
  <p:hf sldNum="0" hd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E264E2-96A4-405A-9CB5-14EC384588C7}"/>
              </a:ext>
            </a:extLst>
          </p:cNvPr>
          <p:cNvSpPr>
            <a:spLocks noGrp="1"/>
          </p:cNvSpPr>
          <p:nvPr>
            <p:ph idx="1"/>
          </p:nvPr>
        </p:nvSpPr>
        <p:spPr/>
        <p:txBody>
          <a:bodyPr/>
          <a:lstStyle/>
          <a:p>
            <a:r>
              <a:rPr lang="en-GB" dirty="0"/>
              <a:t>Hello everyone, my name is Raymond and my project is “real-time diagnostic tools for the scanning electron microscope”. I am supervised by Dr David Holburn.</a:t>
            </a:r>
          </a:p>
        </p:txBody>
      </p:sp>
    </p:spTree>
    <p:extLst>
      <p:ext uri="{BB962C8B-B14F-4D97-AF65-F5344CB8AC3E}">
        <p14:creationId xmlns:p14="http://schemas.microsoft.com/office/powerpoint/2010/main" val="876750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232386-2167-4604-ADA3-DE1F583574F2}"/>
              </a:ext>
            </a:extLst>
          </p:cNvPr>
          <p:cNvSpPr>
            <a:spLocks noGrp="1"/>
          </p:cNvSpPr>
          <p:nvPr>
            <p:ph idx="1"/>
          </p:nvPr>
        </p:nvSpPr>
        <p:spPr/>
        <p:txBody>
          <a:bodyPr/>
          <a:lstStyle/>
          <a:p>
            <a:r>
              <a:rPr lang="en-GB" dirty="0"/>
              <a:t>The scanning electron microscope is a type of microscope that uses electrons as a probe, and this slide shows its basic construction. Because of the shorter wavelength of electrons, they can have much higher resolution than traditional optical microscopes. This is beneficial for many fields because it allows scientists to observe very small details that were previously impossible to see. </a:t>
            </a:r>
          </a:p>
          <a:p>
            <a:r>
              <a:rPr lang="en-GB" dirty="0"/>
              <a:t>It is a complex instrument to use, and operators often need intensive training and practical experience to be able to capture images of good quality. So, the aim of the project is to develop a diagnostic tool that aids them.</a:t>
            </a:r>
          </a:p>
        </p:txBody>
      </p:sp>
    </p:spTree>
    <p:extLst>
      <p:ext uri="{BB962C8B-B14F-4D97-AF65-F5344CB8AC3E}">
        <p14:creationId xmlns:p14="http://schemas.microsoft.com/office/powerpoint/2010/main" val="4257640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9F2AEE-DF79-4AE1-B19F-AA8281FB6160}"/>
              </a:ext>
            </a:extLst>
          </p:cNvPr>
          <p:cNvSpPr>
            <a:spLocks noGrp="1"/>
          </p:cNvSpPr>
          <p:nvPr>
            <p:ph idx="1"/>
          </p:nvPr>
        </p:nvSpPr>
        <p:spPr/>
        <p:txBody>
          <a:bodyPr>
            <a:normAutofit fontScale="92500" lnSpcReduction="10000"/>
          </a:bodyPr>
          <a:lstStyle/>
          <a:p>
            <a:r>
              <a:rPr lang="en-GB" sz="2400" dirty="0"/>
              <a:t>The tool I developed has two main features---it calculates the histogram and FFT of the image and displays the results in real-time.</a:t>
            </a:r>
          </a:p>
          <a:p>
            <a:r>
              <a:rPr lang="en-GB" sz="2400" dirty="0"/>
              <a:t>The histogram and FFT provide operators a more straightforward way for studying structures of the specimen. </a:t>
            </a:r>
          </a:p>
          <a:p>
            <a:r>
              <a:rPr lang="en-GB" sz="2400" dirty="0"/>
              <a:t>The importance of being real-time is that it allows operators to see the information while constantly changing settings of the SEM, and thus improves their productivity.</a:t>
            </a:r>
          </a:p>
          <a:p>
            <a:r>
              <a:rPr lang="en-GB" sz="2400" dirty="0"/>
              <a:t>The algorithms are actually widely used in the field, but in the past, they were mostly only possible offline. In 1998, to calculate the FFT of a 1000 by 1000 image, people could only get 0.6 frames per second using the most advanced CPU at the time.</a:t>
            </a:r>
          </a:p>
        </p:txBody>
      </p:sp>
    </p:spTree>
    <p:extLst>
      <p:ext uri="{BB962C8B-B14F-4D97-AF65-F5344CB8AC3E}">
        <p14:creationId xmlns:p14="http://schemas.microsoft.com/office/powerpoint/2010/main" val="3612024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912721-132C-4D93-A07C-311B430C36C4}"/>
              </a:ext>
            </a:extLst>
          </p:cNvPr>
          <p:cNvSpPr>
            <a:spLocks noGrp="1"/>
          </p:cNvSpPr>
          <p:nvPr>
            <p:ph idx="1"/>
          </p:nvPr>
        </p:nvSpPr>
        <p:spPr/>
        <p:txBody>
          <a:bodyPr/>
          <a:lstStyle/>
          <a:p>
            <a:r>
              <a:rPr lang="en-GB" dirty="0"/>
              <a:t>Achieving real-time calculation was the most important focus of the project, and it was made possible by the use of GPUs.</a:t>
            </a:r>
          </a:p>
          <a:p>
            <a:r>
              <a:rPr lang="en-GB" dirty="0"/>
              <a:t>The architecture of the GPU emphasises on parallelism. This comes from the requirements in rendering images on a display. To render an image, the GPU divides it into fragments---as you can see on the screen- and uses a large matrix of parallel processing cores to do the calculation for each fragment independently.</a:t>
            </a:r>
          </a:p>
          <a:p>
            <a:r>
              <a:rPr lang="en-GB" dirty="0"/>
              <a:t>This makes them much faster than CPUs at many general-purpose computing tasks. For example, at vector additions. A thread may be executed 10 times faster on a CPU, but there might be 1000 times more threads running on a GPU, which makes the GPU 100 times faster overall.</a:t>
            </a:r>
          </a:p>
        </p:txBody>
      </p:sp>
    </p:spTree>
    <p:extLst>
      <p:ext uri="{BB962C8B-B14F-4D97-AF65-F5344CB8AC3E}">
        <p14:creationId xmlns:p14="http://schemas.microsoft.com/office/powerpoint/2010/main" val="4240781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28445E-E04C-42DE-A5B5-81CE6B565F78}"/>
              </a:ext>
            </a:extLst>
          </p:cNvPr>
          <p:cNvSpPr>
            <a:spLocks noGrp="1"/>
          </p:cNvSpPr>
          <p:nvPr>
            <p:ph idx="1"/>
          </p:nvPr>
        </p:nvSpPr>
        <p:spPr/>
        <p:txBody>
          <a:bodyPr/>
          <a:lstStyle/>
          <a:p>
            <a:r>
              <a:rPr lang="en-GB" dirty="0"/>
              <a:t>I did a test on vector addition to compare the performance of the GPU and CPU on my own laptop. I would say it’s a middle-range laptop, so I'm not using crazily fast special GPUs. I used NVIDIA’s CUDA toolkit to program the GPU. As you can see, the GPU is more than 1000 times faster than the CPU. The blue line does have a gradient, but the numbers are in the order of nanosecond so you can’t see it.</a:t>
            </a:r>
          </a:p>
          <a:p>
            <a:r>
              <a:rPr lang="en-GB" dirty="0"/>
              <a:t>This gain in performance allowed my tool to do real-time calculations.</a:t>
            </a:r>
          </a:p>
          <a:p>
            <a:r>
              <a:rPr lang="en-GB" dirty="0"/>
              <a:t>An especially important application of FFT is to use it for evaluating the astigmatism of SEM images.</a:t>
            </a:r>
          </a:p>
          <a:p>
            <a:endParaRPr lang="en-GB" dirty="0"/>
          </a:p>
        </p:txBody>
      </p:sp>
    </p:spTree>
    <p:extLst>
      <p:ext uri="{BB962C8B-B14F-4D97-AF65-F5344CB8AC3E}">
        <p14:creationId xmlns:p14="http://schemas.microsoft.com/office/powerpoint/2010/main" val="1571927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656942-49C7-44A7-B5F1-4C64655D1212}"/>
              </a:ext>
            </a:extLst>
          </p:cNvPr>
          <p:cNvSpPr>
            <a:spLocks noGrp="1"/>
          </p:cNvSpPr>
          <p:nvPr>
            <p:ph idx="1"/>
          </p:nvPr>
        </p:nvSpPr>
        <p:spPr/>
        <p:txBody>
          <a:bodyPr/>
          <a:lstStyle/>
          <a:p>
            <a:r>
              <a:rPr lang="en-GB" dirty="0"/>
              <a:t>Astigmatism describes the phenomenon that the image appears stretched due to imperfections in the lens system. An important property of it is that the direction of stretching rotates as the image goes from being under-focused to over-focused, as shown on the screen. As a result, the FFT of the image also rotates. </a:t>
            </a:r>
          </a:p>
          <a:p>
            <a:r>
              <a:rPr lang="en-GB" dirty="0"/>
              <a:t>So, we can use the FFT to evaluate astigmatism. This is very helpful because it eliminates the subjectivity in using the original image.</a:t>
            </a:r>
          </a:p>
          <a:p>
            <a:r>
              <a:rPr lang="en-GB" dirty="0"/>
              <a:t>To use the FFT for this purpose, the calculation has to be real-time since operators need to see the result immediately as they change the focusing of the SEM.</a:t>
            </a:r>
          </a:p>
          <a:p>
            <a:endParaRPr lang="en-GB" dirty="0"/>
          </a:p>
        </p:txBody>
      </p:sp>
    </p:spTree>
    <p:extLst>
      <p:ext uri="{BB962C8B-B14F-4D97-AF65-F5344CB8AC3E}">
        <p14:creationId xmlns:p14="http://schemas.microsoft.com/office/powerpoint/2010/main" val="2087655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ECF96B-D5C2-41AD-8A80-99F7D1352E19}"/>
              </a:ext>
            </a:extLst>
          </p:cNvPr>
          <p:cNvSpPr>
            <a:spLocks noGrp="1"/>
          </p:cNvSpPr>
          <p:nvPr>
            <p:ph idx="1"/>
          </p:nvPr>
        </p:nvSpPr>
        <p:spPr/>
        <p:txBody>
          <a:bodyPr/>
          <a:lstStyle/>
          <a:p>
            <a:r>
              <a:rPr lang="en-GB" dirty="0"/>
              <a:t>Here are some screenshots of the software. The operator can use these buttons to open and close windows for different plots, and to apply a </a:t>
            </a:r>
            <a:r>
              <a:rPr lang="en-GB" dirty="0" err="1"/>
              <a:t>Hanning</a:t>
            </a:r>
            <a:r>
              <a:rPr lang="en-GB" dirty="0"/>
              <a:t> window or histogram equalisation.</a:t>
            </a:r>
          </a:p>
          <a:p>
            <a:r>
              <a:rPr lang="en-GB" dirty="0"/>
              <a:t>This is a sample SEM image, and these are its FFT and histogram. The software is written in Python and I am currently getting about 10 frames per second. If better performance is needed, it is very easy to translate it into C++.</a:t>
            </a:r>
          </a:p>
          <a:p>
            <a:r>
              <a:rPr lang="en-GB" dirty="0"/>
              <a:t>I also used the tool to implement an automatic focusing and astigmatism correction algorithm, but because of the Covid-19, I haven’t been able to comprehensively test its performance.</a:t>
            </a:r>
          </a:p>
        </p:txBody>
      </p:sp>
    </p:spTree>
    <p:extLst>
      <p:ext uri="{BB962C8B-B14F-4D97-AF65-F5344CB8AC3E}">
        <p14:creationId xmlns:p14="http://schemas.microsoft.com/office/powerpoint/2010/main" val="4003006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0F914-DF5F-4105-9C01-7FBDF6EBD756}"/>
              </a:ext>
            </a:extLst>
          </p:cNvPr>
          <p:cNvSpPr>
            <a:spLocks noGrp="1"/>
          </p:cNvSpPr>
          <p:nvPr>
            <p:ph idx="1"/>
          </p:nvPr>
        </p:nvSpPr>
        <p:spPr/>
        <p:txBody>
          <a:bodyPr/>
          <a:lstStyle/>
          <a:p>
            <a:r>
              <a:rPr lang="en-GB" dirty="0"/>
              <a:t>This slide shows the result of focusing correction done by the algorithm. It was able to find the same best focus setting as determined by an operator. More tests need to be done to see how good it is at correcting astigmatism.</a:t>
            </a:r>
          </a:p>
        </p:txBody>
      </p:sp>
    </p:spTree>
    <p:extLst>
      <p:ext uri="{BB962C8B-B14F-4D97-AF65-F5344CB8AC3E}">
        <p14:creationId xmlns:p14="http://schemas.microsoft.com/office/powerpoint/2010/main" val="3478749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785</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Calisto MT</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Diagnostic Tools for the Scanning Electron Microscope</dc:title>
  <dc:creator>Liuchuyao Xu</dc:creator>
  <cp:lastModifiedBy>Liuchuyao Xu</cp:lastModifiedBy>
  <cp:revision>1</cp:revision>
  <dcterms:created xsi:type="dcterms:W3CDTF">2020-05-31T21:33:58Z</dcterms:created>
  <dcterms:modified xsi:type="dcterms:W3CDTF">2020-06-02T12:37:52Z</dcterms:modified>
</cp:coreProperties>
</file>