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2"/>
  </p:notesMasterIdLst>
  <p:sldIdLst>
    <p:sldId id="256" r:id="rId2"/>
    <p:sldId id="268" r:id="rId3"/>
    <p:sldId id="277" r:id="rId4"/>
    <p:sldId id="262" r:id="rId5"/>
    <p:sldId id="266" r:id="rId6"/>
    <p:sldId id="272" r:id="rId7"/>
    <p:sldId id="269" r:id="rId8"/>
    <p:sldId id="270" r:id="rId9"/>
    <p:sldId id="26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chuyao Xu" initials="LX" lastIdx="2" clrIdx="0">
    <p:extLst>
      <p:ext uri="{19B8F6BF-5375-455C-9EA6-DF929625EA0E}">
        <p15:presenceInfo xmlns:p15="http://schemas.microsoft.com/office/powerpoint/2012/main" userId="f38a3cf7e821ef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B5485-75C2-42EC-8EC5-67F5121C1D96}" v="42" dt="2020-05-31T22:42:23.632"/>
    <p1510:client id="{A4C91685-0B4D-4108-B9DC-42484C4FA356}" v="6" dt="2020-06-01T13:46:17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8" autoAdjust="0"/>
    <p:restoredTop sz="92714" autoAdjust="0"/>
  </p:normalViewPr>
  <p:slideViewPr>
    <p:cSldViewPr snapToGrid="0">
      <p:cViewPr varScale="1">
        <p:scale>
          <a:sx n="78" d="100"/>
          <a:sy n="78" d="100"/>
        </p:scale>
        <p:origin x="108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chuyao Xu" userId="f38a3cf7e821ef0b" providerId="LiveId" clId="{24BB5485-75C2-42EC-8EC5-67F5121C1D96}"/>
    <pc:docChg chg="undo custSel mod addSld delSld modSld modShowInfo">
      <pc:chgData name="Liuchuyao Xu" userId="f38a3cf7e821ef0b" providerId="LiveId" clId="{24BB5485-75C2-42EC-8EC5-67F5121C1D96}" dt="2020-06-01T09:46:46.949" v="2424" actId="2744"/>
      <pc:docMkLst>
        <pc:docMk/>
      </pc:docMkLst>
      <pc:sldChg chg="modSp mod">
        <pc:chgData name="Liuchuyao Xu" userId="f38a3cf7e821ef0b" providerId="LiveId" clId="{24BB5485-75C2-42EC-8EC5-67F5121C1D96}" dt="2020-05-31T16:34:28.567" v="106" actId="1076"/>
        <pc:sldMkLst>
          <pc:docMk/>
          <pc:sldMk cId="3069321411" sldId="256"/>
        </pc:sldMkLst>
        <pc:spChg chg="mod">
          <ac:chgData name="Liuchuyao Xu" userId="f38a3cf7e821ef0b" providerId="LiveId" clId="{24BB5485-75C2-42EC-8EC5-67F5121C1D96}" dt="2020-05-31T16:34:28.567" v="106" actId="1076"/>
          <ac:spMkLst>
            <pc:docMk/>
            <pc:sldMk cId="3069321411" sldId="256"/>
            <ac:spMk id="2" creationId="{495FF7E2-F808-4063-A7F7-3EF8FCB6A111}"/>
          </ac:spMkLst>
        </pc:spChg>
        <pc:spChg chg="mod">
          <ac:chgData name="Liuchuyao Xu" userId="f38a3cf7e821ef0b" providerId="LiveId" clId="{24BB5485-75C2-42EC-8EC5-67F5121C1D96}" dt="2020-05-31T08:00:45.985" v="10" actId="20577"/>
          <ac:spMkLst>
            <pc:docMk/>
            <pc:sldMk cId="3069321411" sldId="256"/>
            <ac:spMk id="3" creationId="{671BD619-F406-470B-8CED-E07EB541AF2B}"/>
          </ac:spMkLst>
        </pc:spChg>
      </pc:sldChg>
      <pc:sldChg chg="addSp delSp modSp new del mod setBg setClrOvrMap">
        <pc:chgData name="Liuchuyao Xu" userId="f38a3cf7e821ef0b" providerId="LiveId" clId="{24BB5485-75C2-42EC-8EC5-67F5121C1D96}" dt="2020-05-31T21:43:13.950" v="1562" actId="2696"/>
        <pc:sldMkLst>
          <pc:docMk/>
          <pc:sldMk cId="637091613" sldId="257"/>
        </pc:sldMkLst>
        <pc:spChg chg="mod">
          <ac:chgData name="Liuchuyao Xu" userId="f38a3cf7e821ef0b" providerId="LiveId" clId="{24BB5485-75C2-42EC-8EC5-67F5121C1D96}" dt="2020-05-31T21:30:51.340" v="1302" actId="255"/>
          <ac:spMkLst>
            <pc:docMk/>
            <pc:sldMk cId="637091613" sldId="257"/>
            <ac:spMk id="2" creationId="{F399503C-7826-4116-8614-C86A1FEE3959}"/>
          </ac:spMkLst>
        </pc:spChg>
        <pc:spChg chg="del">
          <ac:chgData name="Liuchuyao Xu" userId="f38a3cf7e821ef0b" providerId="LiveId" clId="{24BB5485-75C2-42EC-8EC5-67F5121C1D96}" dt="2020-05-31T21:12:54.235" v="1037"/>
          <ac:spMkLst>
            <pc:docMk/>
            <pc:sldMk cId="637091613" sldId="257"/>
            <ac:spMk id="3" creationId="{9D1A3DAE-546A-4DEE-B779-3EDD5547B214}"/>
          </ac:spMkLst>
        </pc:spChg>
        <pc:spChg chg="add del mod">
          <ac:chgData name="Liuchuyao Xu" userId="f38a3cf7e821ef0b" providerId="LiveId" clId="{24BB5485-75C2-42EC-8EC5-67F5121C1D96}" dt="2020-05-31T21:15:53.353" v="1050"/>
          <ac:spMkLst>
            <pc:docMk/>
            <pc:sldMk cId="637091613" sldId="257"/>
            <ac:spMk id="6" creationId="{92790B3D-06BA-4761-A6AD-338F294AF187}"/>
          </ac:spMkLst>
        </pc:spChg>
        <pc:spChg chg="add del">
          <ac:chgData name="Liuchuyao Xu" userId="f38a3cf7e821ef0b" providerId="LiveId" clId="{24BB5485-75C2-42EC-8EC5-67F5121C1D96}" dt="2020-05-31T21:13:06.159" v="1041" actId="26606"/>
          <ac:spMkLst>
            <pc:docMk/>
            <pc:sldMk cId="637091613" sldId="257"/>
            <ac:spMk id="9" creationId="{A131BA80-99AE-4530-A1ED-D9F66297FC37}"/>
          </ac:spMkLst>
        </pc:spChg>
        <pc:spChg chg="add mod">
          <ac:chgData name="Liuchuyao Xu" userId="f38a3cf7e821ef0b" providerId="LiveId" clId="{24BB5485-75C2-42EC-8EC5-67F5121C1D96}" dt="2020-05-31T21:31:02.600" v="1303" actId="255"/>
          <ac:spMkLst>
            <pc:docMk/>
            <pc:sldMk cId="637091613" sldId="257"/>
            <ac:spMk id="10" creationId="{D93A0898-B3D2-4B56-9CA2-C7ABC9386DC4}"/>
          </ac:spMkLst>
        </pc:spChg>
        <pc:spChg chg="add del">
          <ac:chgData name="Liuchuyao Xu" userId="f38a3cf7e821ef0b" providerId="LiveId" clId="{24BB5485-75C2-42EC-8EC5-67F5121C1D96}" dt="2020-05-31T21:13:06.159" v="1041" actId="26606"/>
          <ac:spMkLst>
            <pc:docMk/>
            <pc:sldMk cId="637091613" sldId="257"/>
            <ac:spMk id="12" creationId="{95CB840F-8E41-4CA5-B79B-25CC80AD234A}"/>
          </ac:spMkLst>
        </pc:spChg>
        <pc:spChg chg="add del">
          <ac:chgData name="Liuchuyao Xu" userId="f38a3cf7e821ef0b" providerId="LiveId" clId="{24BB5485-75C2-42EC-8EC5-67F5121C1D96}" dt="2020-05-31T21:27:04.978" v="1251" actId="26606"/>
          <ac:spMkLst>
            <pc:docMk/>
            <pc:sldMk cId="637091613" sldId="257"/>
            <ac:spMk id="15" creationId="{95CB840F-8E41-4CA5-B79B-25CC80AD234A}"/>
          </ac:spMkLst>
        </pc:spChg>
        <pc:spChg chg="add del">
          <ac:chgData name="Liuchuyao Xu" userId="f38a3cf7e821ef0b" providerId="LiveId" clId="{24BB5485-75C2-42EC-8EC5-67F5121C1D96}" dt="2020-05-31T21:27:04.971" v="1250" actId="26606"/>
          <ac:spMkLst>
            <pc:docMk/>
            <pc:sldMk cId="637091613" sldId="257"/>
            <ac:spMk id="22" creationId="{BEF75C5D-2BA1-43DF-A7EA-02C7DEC122DF}"/>
          </ac:spMkLst>
        </pc:spChg>
        <pc:spChg chg="add del">
          <ac:chgData name="Liuchuyao Xu" userId="f38a3cf7e821ef0b" providerId="LiveId" clId="{24BB5485-75C2-42EC-8EC5-67F5121C1D96}" dt="2020-05-31T21:27:04.971" v="1250" actId="26606"/>
          <ac:spMkLst>
            <pc:docMk/>
            <pc:sldMk cId="637091613" sldId="257"/>
            <ac:spMk id="23" creationId="{95CB840F-8E41-4CA5-B79B-25CC80AD234A}"/>
          </ac:spMkLst>
        </pc:spChg>
        <pc:spChg chg="add del">
          <ac:chgData name="Liuchuyao Xu" userId="f38a3cf7e821ef0b" providerId="LiveId" clId="{24BB5485-75C2-42EC-8EC5-67F5121C1D96}" dt="2020-05-31T21:27:22.383" v="1253" actId="26606"/>
          <ac:spMkLst>
            <pc:docMk/>
            <pc:sldMk cId="637091613" sldId="257"/>
            <ac:spMk id="25" creationId="{95CB840F-8E41-4CA5-B79B-25CC80AD234A}"/>
          </ac:spMkLst>
        </pc:spChg>
        <pc:spChg chg="add">
          <ac:chgData name="Liuchuyao Xu" userId="f38a3cf7e821ef0b" providerId="LiveId" clId="{24BB5485-75C2-42EC-8EC5-67F5121C1D96}" dt="2020-05-31T21:27:22.383" v="1253" actId="26606"/>
          <ac:spMkLst>
            <pc:docMk/>
            <pc:sldMk cId="637091613" sldId="257"/>
            <ac:spMk id="30" creationId="{95CB840F-8E41-4CA5-B79B-25CC80AD234A}"/>
          </ac:spMkLst>
        </pc:spChg>
        <pc:picChg chg="add mod ord">
          <ac:chgData name="Liuchuyao Xu" userId="f38a3cf7e821ef0b" providerId="LiveId" clId="{24BB5485-75C2-42EC-8EC5-67F5121C1D96}" dt="2020-05-31T21:27:04.971" v="1250" actId="26606"/>
          <ac:picMkLst>
            <pc:docMk/>
            <pc:sldMk cId="637091613" sldId="257"/>
            <ac:picMk id="5" creationId="{21C7C801-2B5C-4147-B925-4967B52EA964}"/>
          </ac:picMkLst>
        </pc:picChg>
        <pc:picChg chg="add del">
          <ac:chgData name="Liuchuyao Xu" userId="f38a3cf7e821ef0b" providerId="LiveId" clId="{24BB5485-75C2-42EC-8EC5-67F5121C1D96}" dt="2020-05-31T21:27:02.619" v="1248" actId="26606"/>
          <ac:picMkLst>
            <pc:docMk/>
            <pc:sldMk cId="637091613" sldId="257"/>
            <ac:picMk id="20" creationId="{B536FA4E-0152-4E27-91DA-0FC22D1846BB}"/>
          </ac:picMkLst>
        </pc:picChg>
      </pc:sldChg>
      <pc:sldChg chg="del">
        <pc:chgData name="Liuchuyao Xu" userId="f38a3cf7e821ef0b" providerId="LiveId" clId="{24BB5485-75C2-42EC-8EC5-67F5121C1D96}" dt="2020-05-31T08:00:38.682" v="0" actId="47"/>
        <pc:sldMkLst>
          <pc:docMk/>
          <pc:sldMk cId="1699010107" sldId="257"/>
        </pc:sldMkLst>
      </pc:sldChg>
      <pc:sldChg chg="addSp delSp modSp new del mod setBg">
        <pc:chgData name="Liuchuyao Xu" userId="f38a3cf7e821ef0b" providerId="LiveId" clId="{24BB5485-75C2-42EC-8EC5-67F5121C1D96}" dt="2020-05-31T21:44:38.518" v="1564" actId="2696"/>
        <pc:sldMkLst>
          <pc:docMk/>
          <pc:sldMk cId="274761606" sldId="258"/>
        </pc:sldMkLst>
        <pc:spChg chg="mod ord">
          <ac:chgData name="Liuchuyao Xu" userId="f38a3cf7e821ef0b" providerId="LiveId" clId="{24BB5485-75C2-42EC-8EC5-67F5121C1D96}" dt="2020-05-31T21:40:51.359" v="1405" actId="255"/>
          <ac:spMkLst>
            <pc:docMk/>
            <pc:sldMk cId="274761606" sldId="258"/>
            <ac:spMk id="2" creationId="{F22CEA87-40A1-4F56-9376-97A93F2696DA}"/>
          </ac:spMkLst>
        </pc:spChg>
        <pc:spChg chg="del mod">
          <ac:chgData name="Liuchuyao Xu" userId="f38a3cf7e821ef0b" providerId="LiveId" clId="{24BB5485-75C2-42EC-8EC5-67F5121C1D96}" dt="2020-05-31T21:26:03.124" v="1235"/>
          <ac:spMkLst>
            <pc:docMk/>
            <pc:sldMk cId="274761606" sldId="258"/>
            <ac:spMk id="3" creationId="{2647F7E6-70DE-4A08-B939-430D017D3610}"/>
          </ac:spMkLst>
        </pc:spChg>
        <pc:spChg chg="add del mod ord">
          <ac:chgData name="Liuchuyao Xu" userId="f38a3cf7e821ef0b" providerId="LiveId" clId="{24BB5485-75C2-42EC-8EC5-67F5121C1D96}" dt="2020-05-31T21:34:25.763" v="1338"/>
          <ac:spMkLst>
            <pc:docMk/>
            <pc:sldMk cId="274761606" sldId="258"/>
            <ac:spMk id="15" creationId="{B33F7DC3-AC02-42C6-85D1-3971856048D3}"/>
          </ac:spMkLst>
        </pc:spChg>
        <pc:spChg chg="add del">
          <ac:chgData name="Liuchuyao Xu" userId="f38a3cf7e821ef0b" providerId="LiveId" clId="{24BB5485-75C2-42EC-8EC5-67F5121C1D96}" dt="2020-05-31T21:27:06.991" v="1252" actId="26606"/>
          <ac:spMkLst>
            <pc:docMk/>
            <pc:sldMk cId="274761606" sldId="258"/>
            <ac:spMk id="18" creationId="{4F9A0FE3-1C1E-40B3-BE41-F48B4ACF08B3}"/>
          </ac:spMkLst>
        </pc:spChg>
        <pc:spChg chg="add del">
          <ac:chgData name="Liuchuyao Xu" userId="f38a3cf7e821ef0b" providerId="LiveId" clId="{24BB5485-75C2-42EC-8EC5-67F5121C1D96}" dt="2020-05-31T21:27:06.991" v="1252" actId="26606"/>
          <ac:spMkLst>
            <pc:docMk/>
            <pc:sldMk cId="274761606" sldId="258"/>
            <ac:spMk id="20" creationId="{E2B0DFC3-1831-49F7-93E1-394D30DE09E0}"/>
          </ac:spMkLst>
        </pc:spChg>
        <pc:spChg chg="add del">
          <ac:chgData name="Liuchuyao Xu" userId="f38a3cf7e821ef0b" providerId="LiveId" clId="{24BB5485-75C2-42EC-8EC5-67F5121C1D96}" dt="2020-05-31T21:27:06.991" v="1252" actId="26606"/>
          <ac:spMkLst>
            <pc:docMk/>
            <pc:sldMk cId="274761606" sldId="258"/>
            <ac:spMk id="22" creationId="{2F13C702-A510-4BA7-A5CC-F78B4C9B35AC}"/>
          </ac:spMkLst>
        </pc:spChg>
        <pc:spChg chg="add del">
          <ac:chgData name="Liuchuyao Xu" userId="f38a3cf7e821ef0b" providerId="LiveId" clId="{24BB5485-75C2-42EC-8EC5-67F5121C1D96}" dt="2020-05-31T21:27:06.991" v="1252" actId="26606"/>
          <ac:spMkLst>
            <pc:docMk/>
            <pc:sldMk cId="274761606" sldId="258"/>
            <ac:spMk id="24" creationId="{DAA4CCC5-E2AE-4576-BA79-97F55F33708E}"/>
          </ac:spMkLst>
        </pc:spChg>
        <pc:spChg chg="add del">
          <ac:chgData name="Liuchuyao Xu" userId="f38a3cf7e821ef0b" providerId="LiveId" clId="{24BB5485-75C2-42EC-8EC5-67F5121C1D96}" dt="2020-05-31T21:27:06.991" v="1252" actId="26606"/>
          <ac:spMkLst>
            <pc:docMk/>
            <pc:sldMk cId="274761606" sldId="258"/>
            <ac:spMk id="26" creationId="{68417EAC-24D1-438B-956D-C22A5AAA77E4}"/>
          </ac:spMkLst>
        </pc:spChg>
        <pc:spChg chg="add del">
          <ac:chgData name="Liuchuyao Xu" userId="f38a3cf7e821ef0b" providerId="LiveId" clId="{24BB5485-75C2-42EC-8EC5-67F5121C1D96}" dt="2020-05-31T21:33:58.177" v="1334" actId="26606"/>
          <ac:spMkLst>
            <pc:docMk/>
            <pc:sldMk cId="274761606" sldId="258"/>
            <ac:spMk id="40" creationId="{CFC29691-667A-4580-B2A5-893D467C76A9}"/>
          </ac:spMkLst>
        </pc:spChg>
        <pc:spChg chg="add del">
          <ac:chgData name="Liuchuyao Xu" userId="f38a3cf7e821ef0b" providerId="LiveId" clId="{24BB5485-75C2-42EC-8EC5-67F5121C1D96}" dt="2020-05-31T21:32:57.190" v="1307" actId="26606"/>
          <ac:spMkLst>
            <pc:docMk/>
            <pc:sldMk cId="274761606" sldId="258"/>
            <ac:spMk id="51" creationId="{DAA4CCC5-E2AE-4576-BA79-97F55F33708E}"/>
          </ac:spMkLst>
        </pc:spChg>
        <pc:spChg chg="add del">
          <ac:chgData name="Liuchuyao Xu" userId="f38a3cf7e821ef0b" providerId="LiveId" clId="{24BB5485-75C2-42EC-8EC5-67F5121C1D96}" dt="2020-05-31T21:32:57.190" v="1307" actId="26606"/>
          <ac:spMkLst>
            <pc:docMk/>
            <pc:sldMk cId="274761606" sldId="258"/>
            <ac:spMk id="52" creationId="{4F9A0FE3-1C1E-40B3-BE41-F48B4ACF08B3}"/>
          </ac:spMkLst>
        </pc:spChg>
        <pc:spChg chg="add del">
          <ac:chgData name="Liuchuyao Xu" userId="f38a3cf7e821ef0b" providerId="LiveId" clId="{24BB5485-75C2-42EC-8EC5-67F5121C1D96}" dt="2020-05-31T21:32:57.190" v="1307" actId="26606"/>
          <ac:spMkLst>
            <pc:docMk/>
            <pc:sldMk cId="274761606" sldId="258"/>
            <ac:spMk id="53" creationId="{68417EAC-24D1-438B-956D-C22A5AAA77E4}"/>
          </ac:spMkLst>
        </pc:spChg>
        <pc:spChg chg="add del">
          <ac:chgData name="Liuchuyao Xu" userId="f38a3cf7e821ef0b" providerId="LiveId" clId="{24BB5485-75C2-42EC-8EC5-67F5121C1D96}" dt="2020-05-31T21:32:57.190" v="1307" actId="26606"/>
          <ac:spMkLst>
            <pc:docMk/>
            <pc:sldMk cId="274761606" sldId="258"/>
            <ac:spMk id="54" creationId="{E2B0DFC3-1831-49F7-93E1-394D30DE09E0}"/>
          </ac:spMkLst>
        </pc:spChg>
        <pc:spChg chg="add del">
          <ac:chgData name="Liuchuyao Xu" userId="f38a3cf7e821ef0b" providerId="LiveId" clId="{24BB5485-75C2-42EC-8EC5-67F5121C1D96}" dt="2020-05-31T21:32:57.190" v="1307" actId="26606"/>
          <ac:spMkLst>
            <pc:docMk/>
            <pc:sldMk cId="274761606" sldId="258"/>
            <ac:spMk id="55" creationId="{2F13C702-A510-4BA7-A5CC-F78B4C9B35AC}"/>
          </ac:spMkLst>
        </pc:spChg>
        <pc:spChg chg="add del">
          <ac:chgData name="Liuchuyao Xu" userId="f38a3cf7e821ef0b" providerId="LiveId" clId="{24BB5485-75C2-42EC-8EC5-67F5121C1D96}" dt="2020-05-31T21:33:00.430" v="1309" actId="26606"/>
          <ac:spMkLst>
            <pc:docMk/>
            <pc:sldMk cId="274761606" sldId="258"/>
            <ac:spMk id="57" creationId="{D9D9D0AB-1E2F-44A8-B9C6-FA4098301883}"/>
          </ac:spMkLst>
        </pc:spChg>
        <pc:spChg chg="add del">
          <ac:chgData name="Liuchuyao Xu" userId="f38a3cf7e821ef0b" providerId="LiveId" clId="{24BB5485-75C2-42EC-8EC5-67F5121C1D96}" dt="2020-05-31T21:33:00.430" v="1309" actId="26606"/>
          <ac:spMkLst>
            <pc:docMk/>
            <pc:sldMk cId="274761606" sldId="258"/>
            <ac:spMk id="58" creationId="{55D6961C-EFBF-4F83-A66D-899FB9B6C06E}"/>
          </ac:spMkLst>
        </pc:spChg>
        <pc:spChg chg="add del">
          <ac:chgData name="Liuchuyao Xu" userId="f38a3cf7e821ef0b" providerId="LiveId" clId="{24BB5485-75C2-42EC-8EC5-67F5121C1D96}" dt="2020-05-31T21:33:00.430" v="1309" actId="26606"/>
          <ac:spMkLst>
            <pc:docMk/>
            <pc:sldMk cId="274761606" sldId="258"/>
            <ac:spMk id="59" creationId="{B14A291F-D692-4394-9C1B-867F6A07C4BB}"/>
          </ac:spMkLst>
        </pc:spChg>
        <pc:spChg chg="add del">
          <ac:chgData name="Liuchuyao Xu" userId="f38a3cf7e821ef0b" providerId="LiveId" clId="{24BB5485-75C2-42EC-8EC5-67F5121C1D96}" dt="2020-05-31T21:33:00.430" v="1309" actId="26606"/>
          <ac:spMkLst>
            <pc:docMk/>
            <pc:sldMk cId="274761606" sldId="258"/>
            <ac:spMk id="60" creationId="{7DCE9305-533A-42E7-B986-4073CE70B159}"/>
          </ac:spMkLst>
        </pc:spChg>
        <pc:spChg chg="add del">
          <ac:chgData name="Liuchuyao Xu" userId="f38a3cf7e821ef0b" providerId="LiveId" clId="{24BB5485-75C2-42EC-8EC5-67F5121C1D96}" dt="2020-05-31T21:33:00.430" v="1309" actId="26606"/>
          <ac:spMkLst>
            <pc:docMk/>
            <pc:sldMk cId="274761606" sldId="258"/>
            <ac:spMk id="61" creationId="{0E2BBE3E-D98A-4BB0-AEC2-97307ED12E82}"/>
          </ac:spMkLst>
        </pc:spChg>
        <pc:spChg chg="add del">
          <ac:chgData name="Liuchuyao Xu" userId="f38a3cf7e821ef0b" providerId="LiveId" clId="{24BB5485-75C2-42EC-8EC5-67F5121C1D96}" dt="2020-05-31T21:33:02.923" v="1311" actId="26606"/>
          <ac:spMkLst>
            <pc:docMk/>
            <pc:sldMk cId="274761606" sldId="258"/>
            <ac:spMk id="63" creationId="{61B2A784-4501-42A8-86DF-DB27DE395089}"/>
          </ac:spMkLst>
        </pc:spChg>
        <pc:spChg chg="add del">
          <ac:chgData name="Liuchuyao Xu" userId="f38a3cf7e821ef0b" providerId="LiveId" clId="{24BB5485-75C2-42EC-8EC5-67F5121C1D96}" dt="2020-05-31T21:33:02.923" v="1311" actId="26606"/>
          <ac:spMkLst>
            <pc:docMk/>
            <pc:sldMk cId="274761606" sldId="258"/>
            <ac:spMk id="64" creationId="{FBE4BD5C-318B-4955-A96B-252B45FA0CEA}"/>
          </ac:spMkLst>
        </pc:spChg>
        <pc:spChg chg="add del">
          <ac:chgData name="Liuchuyao Xu" userId="f38a3cf7e821ef0b" providerId="LiveId" clId="{24BB5485-75C2-42EC-8EC5-67F5121C1D96}" dt="2020-05-31T21:33:02.923" v="1311" actId="26606"/>
          <ac:spMkLst>
            <pc:docMk/>
            <pc:sldMk cId="274761606" sldId="258"/>
            <ac:spMk id="65" creationId="{AA2457E0-42B7-4343-AA05-8F0815C58C6E}"/>
          </ac:spMkLst>
        </pc:spChg>
        <pc:spChg chg="add del">
          <ac:chgData name="Liuchuyao Xu" userId="f38a3cf7e821ef0b" providerId="LiveId" clId="{24BB5485-75C2-42EC-8EC5-67F5121C1D96}" dt="2020-05-31T21:33:02.923" v="1311" actId="26606"/>
          <ac:spMkLst>
            <pc:docMk/>
            <pc:sldMk cId="274761606" sldId="258"/>
            <ac:spMk id="66" creationId="{8B1C9644-D8C2-4501-BA59-27AD9445E2E4}"/>
          </ac:spMkLst>
        </pc:spChg>
        <pc:spChg chg="add del">
          <ac:chgData name="Liuchuyao Xu" userId="f38a3cf7e821ef0b" providerId="LiveId" clId="{24BB5485-75C2-42EC-8EC5-67F5121C1D96}" dt="2020-05-31T21:33:04.982" v="1313" actId="26606"/>
          <ac:spMkLst>
            <pc:docMk/>
            <pc:sldMk cId="274761606" sldId="258"/>
            <ac:spMk id="68" creationId="{D9D9D0AB-1E2F-44A8-B9C6-FA4098301883}"/>
          </ac:spMkLst>
        </pc:spChg>
        <pc:spChg chg="add del">
          <ac:chgData name="Liuchuyao Xu" userId="f38a3cf7e821ef0b" providerId="LiveId" clId="{24BB5485-75C2-42EC-8EC5-67F5121C1D96}" dt="2020-05-31T21:33:04.982" v="1313" actId="26606"/>
          <ac:spMkLst>
            <pc:docMk/>
            <pc:sldMk cId="274761606" sldId="258"/>
            <ac:spMk id="69" creationId="{55D6961C-EFBF-4F83-A66D-899FB9B6C06E}"/>
          </ac:spMkLst>
        </pc:spChg>
        <pc:spChg chg="add del">
          <ac:chgData name="Liuchuyao Xu" userId="f38a3cf7e821ef0b" providerId="LiveId" clId="{24BB5485-75C2-42EC-8EC5-67F5121C1D96}" dt="2020-05-31T21:33:04.982" v="1313" actId="26606"/>
          <ac:spMkLst>
            <pc:docMk/>
            <pc:sldMk cId="274761606" sldId="258"/>
            <ac:spMk id="70" creationId="{CA8896C6-22E8-4605-981F-2DE74F5D8386}"/>
          </ac:spMkLst>
        </pc:spChg>
        <pc:spChg chg="add del">
          <ac:chgData name="Liuchuyao Xu" userId="f38a3cf7e821ef0b" providerId="LiveId" clId="{24BB5485-75C2-42EC-8EC5-67F5121C1D96}" dt="2020-05-31T21:33:04.982" v="1313" actId="26606"/>
          <ac:spMkLst>
            <pc:docMk/>
            <pc:sldMk cId="274761606" sldId="258"/>
            <ac:spMk id="71" creationId="{B14A291F-D692-4394-9C1B-867F6A07C4BB}"/>
          </ac:spMkLst>
        </pc:spChg>
        <pc:spChg chg="add del">
          <ac:chgData name="Liuchuyao Xu" userId="f38a3cf7e821ef0b" providerId="LiveId" clId="{24BB5485-75C2-42EC-8EC5-67F5121C1D96}" dt="2020-05-31T21:33:04.982" v="1313" actId="26606"/>
          <ac:spMkLst>
            <pc:docMk/>
            <pc:sldMk cId="274761606" sldId="258"/>
            <ac:spMk id="72" creationId="{7327F993-8879-49B9-87C4-00E2057BBB9A}"/>
          </ac:spMkLst>
        </pc:spChg>
        <pc:spChg chg="add del">
          <ac:chgData name="Liuchuyao Xu" userId="f38a3cf7e821ef0b" providerId="LiveId" clId="{24BB5485-75C2-42EC-8EC5-67F5121C1D96}" dt="2020-05-31T21:33:04.982" v="1313" actId="26606"/>
          <ac:spMkLst>
            <pc:docMk/>
            <pc:sldMk cId="274761606" sldId="258"/>
            <ac:spMk id="73" creationId="{7DCE9305-533A-42E7-B986-4073CE70B159}"/>
          </ac:spMkLst>
        </pc:spChg>
        <pc:spChg chg="add del">
          <ac:chgData name="Liuchuyao Xu" userId="f38a3cf7e821ef0b" providerId="LiveId" clId="{24BB5485-75C2-42EC-8EC5-67F5121C1D96}" dt="2020-05-31T21:33:04.982" v="1313" actId="26606"/>
          <ac:spMkLst>
            <pc:docMk/>
            <pc:sldMk cId="274761606" sldId="258"/>
            <ac:spMk id="74" creationId="{0035F86C-A324-4EB0-9731-299410107A6F}"/>
          </ac:spMkLst>
        </pc:spChg>
        <pc:spChg chg="add del">
          <ac:chgData name="Liuchuyao Xu" userId="f38a3cf7e821ef0b" providerId="LiveId" clId="{24BB5485-75C2-42EC-8EC5-67F5121C1D96}" dt="2020-05-31T21:33:04.982" v="1313" actId="26606"/>
          <ac:spMkLst>
            <pc:docMk/>
            <pc:sldMk cId="274761606" sldId="258"/>
            <ac:spMk id="75" creationId="{0E2BBE3E-D98A-4BB0-AEC2-97307ED12E82}"/>
          </ac:spMkLst>
        </pc:spChg>
        <pc:spChg chg="add del">
          <ac:chgData name="Liuchuyao Xu" userId="f38a3cf7e821ef0b" providerId="LiveId" clId="{24BB5485-75C2-42EC-8EC5-67F5121C1D96}" dt="2020-05-31T21:33:04.982" v="1313" actId="26606"/>
          <ac:spMkLst>
            <pc:docMk/>
            <pc:sldMk cId="274761606" sldId="258"/>
            <ac:spMk id="76" creationId="{05C3DE9C-AC7A-4028-B0DD-9BAC910CB3A7}"/>
          </ac:spMkLst>
        </pc:spChg>
        <pc:spChg chg="add del">
          <ac:chgData name="Liuchuyao Xu" userId="f38a3cf7e821ef0b" providerId="LiveId" clId="{24BB5485-75C2-42EC-8EC5-67F5121C1D96}" dt="2020-05-31T21:33:05.826" v="1315" actId="26606"/>
          <ac:spMkLst>
            <pc:docMk/>
            <pc:sldMk cId="274761606" sldId="258"/>
            <ac:spMk id="78" creationId="{6D043292-708B-4F69-AE72-8FB56C6E8E85}"/>
          </ac:spMkLst>
        </pc:spChg>
        <pc:spChg chg="add del">
          <ac:chgData name="Liuchuyao Xu" userId="f38a3cf7e821ef0b" providerId="LiveId" clId="{24BB5485-75C2-42EC-8EC5-67F5121C1D96}" dt="2020-05-31T21:33:05.826" v="1315" actId="26606"/>
          <ac:spMkLst>
            <pc:docMk/>
            <pc:sldMk cId="274761606" sldId="258"/>
            <ac:spMk id="79" creationId="{9F01DDB9-C75C-44C2-9331-356EAF9C0578}"/>
          </ac:spMkLst>
        </pc:spChg>
        <pc:spChg chg="add del">
          <ac:chgData name="Liuchuyao Xu" userId="f38a3cf7e821ef0b" providerId="LiveId" clId="{24BB5485-75C2-42EC-8EC5-67F5121C1D96}" dt="2020-05-31T21:33:05.826" v="1315" actId="26606"/>
          <ac:spMkLst>
            <pc:docMk/>
            <pc:sldMk cId="274761606" sldId="258"/>
            <ac:spMk id="80" creationId="{DC05A0E2-D0F5-4657-AF6A-AAA145291DF0}"/>
          </ac:spMkLst>
        </pc:spChg>
        <pc:spChg chg="add del">
          <ac:chgData name="Liuchuyao Xu" userId="f38a3cf7e821ef0b" providerId="LiveId" clId="{24BB5485-75C2-42EC-8EC5-67F5121C1D96}" dt="2020-05-31T21:33:05.826" v="1315" actId="26606"/>
          <ac:spMkLst>
            <pc:docMk/>
            <pc:sldMk cId="274761606" sldId="258"/>
            <ac:spMk id="81" creationId="{72C017B3-7B7A-4C5A-A3E9-09EC1428BCA0}"/>
          </ac:spMkLst>
        </pc:spChg>
        <pc:spChg chg="add del">
          <ac:chgData name="Liuchuyao Xu" userId="f38a3cf7e821ef0b" providerId="LiveId" clId="{24BB5485-75C2-42EC-8EC5-67F5121C1D96}" dt="2020-05-31T21:33:08.223" v="1317" actId="26606"/>
          <ac:spMkLst>
            <pc:docMk/>
            <pc:sldMk cId="274761606" sldId="258"/>
            <ac:spMk id="83" creationId="{8AF2AAD9-DC12-41B5-B801-1C848B9C47C4}"/>
          </ac:spMkLst>
        </pc:spChg>
        <pc:spChg chg="add del">
          <ac:chgData name="Liuchuyao Xu" userId="f38a3cf7e821ef0b" providerId="LiveId" clId="{24BB5485-75C2-42EC-8EC5-67F5121C1D96}" dt="2020-05-31T21:33:08.223" v="1317" actId="26606"/>
          <ac:spMkLst>
            <pc:docMk/>
            <pc:sldMk cId="274761606" sldId="258"/>
            <ac:spMk id="84" creationId="{0367107F-6E40-4CAD-B50E-4BAAEA0573D0}"/>
          </ac:spMkLst>
        </pc:spChg>
        <pc:spChg chg="add del">
          <ac:chgData name="Liuchuyao Xu" userId="f38a3cf7e821ef0b" providerId="LiveId" clId="{24BB5485-75C2-42EC-8EC5-67F5121C1D96}" dt="2020-05-31T21:33:08.223" v="1317" actId="26606"/>
          <ac:spMkLst>
            <pc:docMk/>
            <pc:sldMk cId="274761606" sldId="258"/>
            <ac:spMk id="85" creationId="{4E0DF428-517D-458E-BF4C-6E923D32F4FC}"/>
          </ac:spMkLst>
        </pc:spChg>
        <pc:spChg chg="add del">
          <ac:chgData name="Liuchuyao Xu" userId="f38a3cf7e821ef0b" providerId="LiveId" clId="{24BB5485-75C2-42EC-8EC5-67F5121C1D96}" dt="2020-05-31T21:33:08.223" v="1317" actId="26606"/>
          <ac:spMkLst>
            <pc:docMk/>
            <pc:sldMk cId="274761606" sldId="258"/>
            <ac:spMk id="86" creationId="{58122BC0-B2B8-4BDF-91A6-D503C9AF5F09}"/>
          </ac:spMkLst>
        </pc:spChg>
        <pc:spChg chg="add del">
          <ac:chgData name="Liuchuyao Xu" userId="f38a3cf7e821ef0b" providerId="LiveId" clId="{24BB5485-75C2-42EC-8EC5-67F5121C1D96}" dt="2020-05-31T21:33:27.072" v="1323" actId="26606"/>
          <ac:spMkLst>
            <pc:docMk/>
            <pc:sldMk cId="274761606" sldId="258"/>
            <ac:spMk id="94" creationId="{CFC29691-667A-4580-B2A5-893D467C76A9}"/>
          </ac:spMkLst>
        </pc:spChg>
        <pc:spChg chg="add del">
          <ac:chgData name="Liuchuyao Xu" userId="f38a3cf7e821ef0b" providerId="LiveId" clId="{24BB5485-75C2-42EC-8EC5-67F5121C1D96}" dt="2020-05-31T21:33:32.136" v="1325" actId="26606"/>
          <ac:spMkLst>
            <pc:docMk/>
            <pc:sldMk cId="274761606" sldId="258"/>
            <ac:spMk id="96" creationId="{4F9A0FE3-1C1E-40B3-BE41-F48B4ACF08B3}"/>
          </ac:spMkLst>
        </pc:spChg>
        <pc:spChg chg="add del">
          <ac:chgData name="Liuchuyao Xu" userId="f38a3cf7e821ef0b" providerId="LiveId" clId="{24BB5485-75C2-42EC-8EC5-67F5121C1D96}" dt="2020-05-31T21:33:32.136" v="1325" actId="26606"/>
          <ac:spMkLst>
            <pc:docMk/>
            <pc:sldMk cId="274761606" sldId="258"/>
            <ac:spMk id="97" creationId="{E2B0DFC3-1831-49F7-93E1-394D30DE09E0}"/>
          </ac:spMkLst>
        </pc:spChg>
        <pc:spChg chg="add del">
          <ac:chgData name="Liuchuyao Xu" userId="f38a3cf7e821ef0b" providerId="LiveId" clId="{24BB5485-75C2-42EC-8EC5-67F5121C1D96}" dt="2020-05-31T21:33:32.136" v="1325" actId="26606"/>
          <ac:spMkLst>
            <pc:docMk/>
            <pc:sldMk cId="274761606" sldId="258"/>
            <ac:spMk id="98" creationId="{2F13C702-A510-4BA7-A5CC-F78B4C9B35AC}"/>
          </ac:spMkLst>
        </pc:spChg>
        <pc:spChg chg="add del">
          <ac:chgData name="Liuchuyao Xu" userId="f38a3cf7e821ef0b" providerId="LiveId" clId="{24BB5485-75C2-42EC-8EC5-67F5121C1D96}" dt="2020-05-31T21:33:32.136" v="1325" actId="26606"/>
          <ac:spMkLst>
            <pc:docMk/>
            <pc:sldMk cId="274761606" sldId="258"/>
            <ac:spMk id="99" creationId="{DAA4CCC5-E2AE-4576-BA79-97F55F33708E}"/>
          </ac:spMkLst>
        </pc:spChg>
        <pc:spChg chg="add del">
          <ac:chgData name="Liuchuyao Xu" userId="f38a3cf7e821ef0b" providerId="LiveId" clId="{24BB5485-75C2-42EC-8EC5-67F5121C1D96}" dt="2020-05-31T21:33:32.136" v="1325" actId="26606"/>
          <ac:spMkLst>
            <pc:docMk/>
            <pc:sldMk cId="274761606" sldId="258"/>
            <ac:spMk id="100" creationId="{68417EAC-24D1-438B-956D-C22A5AAA77E4}"/>
          </ac:spMkLst>
        </pc:spChg>
        <pc:spChg chg="add del">
          <ac:chgData name="Liuchuyao Xu" userId="f38a3cf7e821ef0b" providerId="LiveId" clId="{24BB5485-75C2-42EC-8EC5-67F5121C1D96}" dt="2020-05-31T21:33:53.109" v="1329" actId="26606"/>
          <ac:spMkLst>
            <pc:docMk/>
            <pc:sldMk cId="274761606" sldId="258"/>
            <ac:spMk id="106" creationId="{BCB15E51-DE7F-41C8-824B-6A8D47CEDA77}"/>
          </ac:spMkLst>
        </pc:spChg>
        <pc:spChg chg="add del">
          <ac:chgData name="Liuchuyao Xu" userId="f38a3cf7e821ef0b" providerId="LiveId" clId="{24BB5485-75C2-42EC-8EC5-67F5121C1D96}" dt="2020-05-31T21:33:58.167" v="1333" actId="26606"/>
          <ac:spMkLst>
            <pc:docMk/>
            <pc:sldMk cId="274761606" sldId="258"/>
            <ac:spMk id="112" creationId="{CFC29691-667A-4580-B2A5-893D467C76A9}"/>
          </ac:spMkLst>
        </pc:spChg>
        <pc:picChg chg="add del mod ord">
          <ac:chgData name="Liuchuyao Xu" userId="f38a3cf7e821ef0b" providerId="LiveId" clId="{24BB5485-75C2-42EC-8EC5-67F5121C1D96}" dt="2020-05-31T21:34:54.376" v="1349" actId="478"/>
          <ac:picMkLst>
            <pc:docMk/>
            <pc:sldMk cId="274761606" sldId="258"/>
            <ac:picMk id="5" creationId="{35AC0C77-CAB7-4A69-B22C-F303C761DDD6}"/>
          </ac:picMkLst>
        </pc:picChg>
        <pc:picChg chg="add del mod ord">
          <ac:chgData name="Liuchuyao Xu" userId="f38a3cf7e821ef0b" providerId="LiveId" clId="{24BB5485-75C2-42EC-8EC5-67F5121C1D96}" dt="2020-05-31T21:34:17.149" v="1337" actId="478"/>
          <ac:picMkLst>
            <pc:docMk/>
            <pc:sldMk cId="274761606" sldId="258"/>
            <ac:picMk id="7" creationId="{A1ECBD2A-05BA-454E-AAEA-DB7E18594629}"/>
          </ac:picMkLst>
        </pc:picChg>
        <pc:picChg chg="add del mod ord">
          <ac:chgData name="Liuchuyao Xu" userId="f38a3cf7e821ef0b" providerId="LiveId" clId="{24BB5485-75C2-42EC-8EC5-67F5121C1D96}" dt="2020-05-31T21:34:15.333" v="1335" actId="478"/>
          <ac:picMkLst>
            <pc:docMk/>
            <pc:sldMk cId="274761606" sldId="258"/>
            <ac:picMk id="9" creationId="{383687A9-D215-42FB-B8F5-EF319F00134B}"/>
          </ac:picMkLst>
        </pc:picChg>
        <pc:picChg chg="add del mod ord">
          <ac:chgData name="Liuchuyao Xu" userId="f38a3cf7e821ef0b" providerId="LiveId" clId="{24BB5485-75C2-42EC-8EC5-67F5121C1D96}" dt="2020-05-31T21:34:16.262" v="1336" actId="478"/>
          <ac:picMkLst>
            <pc:docMk/>
            <pc:sldMk cId="274761606" sldId="258"/>
            <ac:picMk id="11" creationId="{29A99B69-E2CE-43A6-A731-1B0131F83007}"/>
          </ac:picMkLst>
        </pc:picChg>
        <pc:picChg chg="add mod">
          <ac:chgData name="Liuchuyao Xu" userId="f38a3cf7e821ef0b" providerId="LiveId" clId="{24BB5485-75C2-42EC-8EC5-67F5121C1D96}" dt="2020-05-31T21:39:02.124" v="1394" actId="1076"/>
          <ac:picMkLst>
            <pc:docMk/>
            <pc:sldMk cId="274761606" sldId="258"/>
            <ac:picMk id="13" creationId="{B0CE8835-0160-46C1-B7A9-0AD3F6D3CA69}"/>
          </ac:picMkLst>
        </pc:picChg>
        <pc:picChg chg="add mod">
          <ac:chgData name="Liuchuyao Xu" userId="f38a3cf7e821ef0b" providerId="LiveId" clId="{24BB5485-75C2-42EC-8EC5-67F5121C1D96}" dt="2020-05-31T21:39:40.247" v="1403" actId="1076"/>
          <ac:picMkLst>
            <pc:docMk/>
            <pc:sldMk cId="274761606" sldId="258"/>
            <ac:picMk id="16" creationId="{53B6E4AF-BCFA-44C7-95AE-87B2D8B21AEF}"/>
          </ac:picMkLst>
        </pc:picChg>
        <pc:picChg chg="add mod">
          <ac:chgData name="Liuchuyao Xu" userId="f38a3cf7e821ef0b" providerId="LiveId" clId="{24BB5485-75C2-42EC-8EC5-67F5121C1D96}" dt="2020-05-31T21:39:14.903" v="1397" actId="1076"/>
          <ac:picMkLst>
            <pc:docMk/>
            <pc:sldMk cId="274761606" sldId="258"/>
            <ac:picMk id="19" creationId="{E5669B48-1395-4F55-9467-9089D2A0D8FD}"/>
          </ac:picMkLst>
        </pc:picChg>
        <pc:picChg chg="add mod">
          <ac:chgData name="Liuchuyao Xu" userId="f38a3cf7e821ef0b" providerId="LiveId" clId="{24BB5485-75C2-42EC-8EC5-67F5121C1D96}" dt="2020-05-31T21:40:07.581" v="1404" actId="1076"/>
          <ac:picMkLst>
            <pc:docMk/>
            <pc:sldMk cId="274761606" sldId="258"/>
            <ac:picMk id="23" creationId="{CBFF6648-ABC0-42BD-A1E5-DAB146985AE9}"/>
          </ac:picMkLst>
        </pc:picChg>
        <pc:picChg chg="add del">
          <ac:chgData name="Liuchuyao Xu" userId="f38a3cf7e821ef0b" providerId="LiveId" clId="{24BB5485-75C2-42EC-8EC5-67F5121C1D96}" dt="2020-05-31T21:33:11.700" v="1319" actId="26606"/>
          <ac:picMkLst>
            <pc:docMk/>
            <pc:sldMk cId="274761606" sldId="258"/>
            <ac:picMk id="88" creationId="{0D78F8DF-3E28-42C3-B1C8-5A591036A6EE}"/>
          </ac:picMkLst>
        </pc:picChg>
        <pc:cxnChg chg="add del">
          <ac:chgData name="Liuchuyao Xu" userId="f38a3cf7e821ef0b" providerId="LiveId" clId="{24BB5485-75C2-42EC-8EC5-67F5121C1D96}" dt="2020-05-31T21:29:24.961" v="1299" actId="26606"/>
          <ac:cxnSpMkLst>
            <pc:docMk/>
            <pc:sldMk cId="274761606" sldId="258"/>
            <ac:cxnSpMk id="31" creationId="{E8470FD2-B13A-4556-9D05-BC82BFE6BD21}"/>
          </ac:cxnSpMkLst>
        </pc:cxnChg>
        <pc:cxnChg chg="add del">
          <ac:chgData name="Liuchuyao Xu" userId="f38a3cf7e821ef0b" providerId="LiveId" clId="{24BB5485-75C2-42EC-8EC5-67F5121C1D96}" dt="2020-05-31T21:29:24.961" v="1299" actId="26606"/>
          <ac:cxnSpMkLst>
            <pc:docMk/>
            <pc:sldMk cId="274761606" sldId="258"/>
            <ac:cxnSpMk id="33" creationId="{83DCF570-5FFA-4422-B8A3-C28A303EF16F}"/>
          </ac:cxnSpMkLst>
        </pc:cxnChg>
        <pc:cxnChg chg="add del">
          <ac:chgData name="Liuchuyao Xu" userId="f38a3cf7e821ef0b" providerId="LiveId" clId="{24BB5485-75C2-42EC-8EC5-67F5121C1D96}" dt="2020-05-31T21:29:24.961" v="1299" actId="26606"/>
          <ac:cxnSpMkLst>
            <pc:docMk/>
            <pc:sldMk cId="274761606" sldId="258"/>
            <ac:cxnSpMk id="35" creationId="{8E32D90B-5FD5-41C6-B6BA-4C814B307608}"/>
          </ac:cxnSpMkLst>
        </pc:cxnChg>
        <pc:cxnChg chg="add del">
          <ac:chgData name="Liuchuyao Xu" userId="f38a3cf7e821ef0b" providerId="LiveId" clId="{24BB5485-75C2-42EC-8EC5-67F5121C1D96}" dt="2020-05-31T21:32:13.490" v="1305" actId="26606"/>
          <ac:cxnSpMkLst>
            <pc:docMk/>
            <pc:sldMk cId="274761606" sldId="258"/>
            <ac:cxnSpMk id="45" creationId="{E8470FD2-B13A-4556-9D05-BC82BFE6BD21}"/>
          </ac:cxnSpMkLst>
        </pc:cxnChg>
        <pc:cxnChg chg="add del">
          <ac:chgData name="Liuchuyao Xu" userId="f38a3cf7e821ef0b" providerId="LiveId" clId="{24BB5485-75C2-42EC-8EC5-67F5121C1D96}" dt="2020-05-31T21:32:13.490" v="1305" actId="26606"/>
          <ac:cxnSpMkLst>
            <pc:docMk/>
            <pc:sldMk cId="274761606" sldId="258"/>
            <ac:cxnSpMk id="47" creationId="{83DCF570-5FFA-4422-B8A3-C28A303EF16F}"/>
          </ac:cxnSpMkLst>
        </pc:cxnChg>
        <pc:cxnChg chg="add del">
          <ac:chgData name="Liuchuyao Xu" userId="f38a3cf7e821ef0b" providerId="LiveId" clId="{24BB5485-75C2-42EC-8EC5-67F5121C1D96}" dt="2020-05-31T21:32:13.490" v="1305" actId="26606"/>
          <ac:cxnSpMkLst>
            <pc:docMk/>
            <pc:sldMk cId="274761606" sldId="258"/>
            <ac:cxnSpMk id="49" creationId="{8E32D90B-5FD5-41C6-B6BA-4C814B307608}"/>
          </ac:cxnSpMkLst>
        </pc:cxnChg>
        <pc:cxnChg chg="add del">
          <ac:chgData name="Liuchuyao Xu" userId="f38a3cf7e821ef0b" providerId="LiveId" clId="{24BB5485-75C2-42EC-8EC5-67F5121C1D96}" dt="2020-05-31T21:33:25.113" v="1321" actId="26606"/>
          <ac:cxnSpMkLst>
            <pc:docMk/>
            <pc:sldMk cId="274761606" sldId="258"/>
            <ac:cxnSpMk id="90" creationId="{E8470FD2-B13A-4556-9D05-BC82BFE6BD21}"/>
          </ac:cxnSpMkLst>
        </pc:cxnChg>
        <pc:cxnChg chg="add del">
          <ac:chgData name="Liuchuyao Xu" userId="f38a3cf7e821ef0b" providerId="LiveId" clId="{24BB5485-75C2-42EC-8EC5-67F5121C1D96}" dt="2020-05-31T21:33:25.113" v="1321" actId="26606"/>
          <ac:cxnSpMkLst>
            <pc:docMk/>
            <pc:sldMk cId="274761606" sldId="258"/>
            <ac:cxnSpMk id="91" creationId="{83DCF570-5FFA-4422-B8A3-C28A303EF16F}"/>
          </ac:cxnSpMkLst>
        </pc:cxnChg>
        <pc:cxnChg chg="add del">
          <ac:chgData name="Liuchuyao Xu" userId="f38a3cf7e821ef0b" providerId="LiveId" clId="{24BB5485-75C2-42EC-8EC5-67F5121C1D96}" dt="2020-05-31T21:33:25.113" v="1321" actId="26606"/>
          <ac:cxnSpMkLst>
            <pc:docMk/>
            <pc:sldMk cId="274761606" sldId="258"/>
            <ac:cxnSpMk id="92" creationId="{8E32D90B-5FD5-41C6-B6BA-4C814B307608}"/>
          </ac:cxnSpMkLst>
        </pc:cxnChg>
        <pc:cxnChg chg="add del">
          <ac:chgData name="Liuchuyao Xu" userId="f38a3cf7e821ef0b" providerId="LiveId" clId="{24BB5485-75C2-42EC-8EC5-67F5121C1D96}" dt="2020-05-31T21:33:35.578" v="1327" actId="26606"/>
          <ac:cxnSpMkLst>
            <pc:docMk/>
            <pc:sldMk cId="274761606" sldId="258"/>
            <ac:cxnSpMk id="102" creationId="{E8470FD2-B13A-4556-9D05-BC82BFE6BD21}"/>
          </ac:cxnSpMkLst>
        </pc:cxnChg>
        <pc:cxnChg chg="add del">
          <ac:chgData name="Liuchuyao Xu" userId="f38a3cf7e821ef0b" providerId="LiveId" clId="{24BB5485-75C2-42EC-8EC5-67F5121C1D96}" dt="2020-05-31T21:33:35.578" v="1327" actId="26606"/>
          <ac:cxnSpMkLst>
            <pc:docMk/>
            <pc:sldMk cId="274761606" sldId="258"/>
            <ac:cxnSpMk id="103" creationId="{83DCF570-5FFA-4422-B8A3-C28A303EF16F}"/>
          </ac:cxnSpMkLst>
        </pc:cxnChg>
        <pc:cxnChg chg="add del">
          <ac:chgData name="Liuchuyao Xu" userId="f38a3cf7e821ef0b" providerId="LiveId" clId="{24BB5485-75C2-42EC-8EC5-67F5121C1D96}" dt="2020-05-31T21:33:35.578" v="1327" actId="26606"/>
          <ac:cxnSpMkLst>
            <pc:docMk/>
            <pc:sldMk cId="274761606" sldId="258"/>
            <ac:cxnSpMk id="104" creationId="{8E32D90B-5FD5-41C6-B6BA-4C814B307608}"/>
          </ac:cxnSpMkLst>
        </pc:cxnChg>
        <pc:cxnChg chg="add del">
          <ac:chgData name="Liuchuyao Xu" userId="f38a3cf7e821ef0b" providerId="LiveId" clId="{24BB5485-75C2-42EC-8EC5-67F5121C1D96}" dt="2020-05-31T21:33:57.542" v="1331" actId="26606"/>
          <ac:cxnSpMkLst>
            <pc:docMk/>
            <pc:sldMk cId="274761606" sldId="258"/>
            <ac:cxnSpMk id="108" creationId="{E8470FD2-B13A-4556-9D05-BC82BFE6BD21}"/>
          </ac:cxnSpMkLst>
        </pc:cxnChg>
        <pc:cxnChg chg="add del">
          <ac:chgData name="Liuchuyao Xu" userId="f38a3cf7e821ef0b" providerId="LiveId" clId="{24BB5485-75C2-42EC-8EC5-67F5121C1D96}" dt="2020-05-31T21:33:57.542" v="1331" actId="26606"/>
          <ac:cxnSpMkLst>
            <pc:docMk/>
            <pc:sldMk cId="274761606" sldId="258"/>
            <ac:cxnSpMk id="109" creationId="{83DCF570-5FFA-4422-B8A3-C28A303EF16F}"/>
          </ac:cxnSpMkLst>
        </pc:cxnChg>
        <pc:cxnChg chg="add del">
          <ac:chgData name="Liuchuyao Xu" userId="f38a3cf7e821ef0b" providerId="LiveId" clId="{24BB5485-75C2-42EC-8EC5-67F5121C1D96}" dt="2020-05-31T21:33:57.542" v="1331" actId="26606"/>
          <ac:cxnSpMkLst>
            <pc:docMk/>
            <pc:sldMk cId="274761606" sldId="258"/>
            <ac:cxnSpMk id="110" creationId="{8E32D90B-5FD5-41C6-B6BA-4C814B307608}"/>
          </ac:cxnSpMkLst>
        </pc:cxnChg>
        <pc:cxnChg chg="add">
          <ac:chgData name="Liuchuyao Xu" userId="f38a3cf7e821ef0b" providerId="LiveId" clId="{24BB5485-75C2-42EC-8EC5-67F5121C1D96}" dt="2020-05-31T21:33:58.177" v="1334" actId="26606"/>
          <ac:cxnSpMkLst>
            <pc:docMk/>
            <pc:sldMk cId="274761606" sldId="258"/>
            <ac:cxnSpMk id="114" creationId="{E8470FD2-B13A-4556-9D05-BC82BFE6BD21}"/>
          </ac:cxnSpMkLst>
        </pc:cxnChg>
        <pc:cxnChg chg="add">
          <ac:chgData name="Liuchuyao Xu" userId="f38a3cf7e821ef0b" providerId="LiveId" clId="{24BB5485-75C2-42EC-8EC5-67F5121C1D96}" dt="2020-05-31T21:33:58.177" v="1334" actId="26606"/>
          <ac:cxnSpMkLst>
            <pc:docMk/>
            <pc:sldMk cId="274761606" sldId="258"/>
            <ac:cxnSpMk id="115" creationId="{83DCF570-5FFA-4422-B8A3-C28A303EF16F}"/>
          </ac:cxnSpMkLst>
        </pc:cxnChg>
        <pc:cxnChg chg="add">
          <ac:chgData name="Liuchuyao Xu" userId="f38a3cf7e821ef0b" providerId="LiveId" clId="{24BB5485-75C2-42EC-8EC5-67F5121C1D96}" dt="2020-05-31T21:33:58.177" v="1334" actId="26606"/>
          <ac:cxnSpMkLst>
            <pc:docMk/>
            <pc:sldMk cId="274761606" sldId="258"/>
            <ac:cxnSpMk id="116" creationId="{8E32D90B-5FD5-41C6-B6BA-4C814B307608}"/>
          </ac:cxnSpMkLst>
        </pc:cxnChg>
      </pc:sldChg>
      <pc:sldChg chg="del">
        <pc:chgData name="Liuchuyao Xu" userId="f38a3cf7e821ef0b" providerId="LiveId" clId="{24BB5485-75C2-42EC-8EC5-67F5121C1D96}" dt="2020-05-31T08:00:39.189" v="1" actId="47"/>
        <pc:sldMkLst>
          <pc:docMk/>
          <pc:sldMk cId="2131198058" sldId="258"/>
        </pc:sldMkLst>
      </pc:sldChg>
      <pc:sldChg chg="modSp new mod">
        <pc:chgData name="Liuchuyao Xu" userId="f38a3cf7e821ef0b" providerId="LiveId" clId="{24BB5485-75C2-42EC-8EC5-67F5121C1D96}" dt="2020-05-31T23:13:15.110" v="2247" actId="20577"/>
        <pc:sldMkLst>
          <pc:docMk/>
          <pc:sldMk cId="8799606" sldId="259"/>
        </pc:sldMkLst>
        <pc:spChg chg="mod">
          <ac:chgData name="Liuchuyao Xu" userId="f38a3cf7e821ef0b" providerId="LiveId" clId="{24BB5485-75C2-42EC-8EC5-67F5121C1D96}" dt="2020-05-31T22:36:59.893" v="1845" actId="20577"/>
          <ac:spMkLst>
            <pc:docMk/>
            <pc:sldMk cId="8799606" sldId="259"/>
            <ac:spMk id="2" creationId="{BA0A890C-B51E-4245-8106-68356AD04DF1}"/>
          </ac:spMkLst>
        </pc:spChg>
        <pc:spChg chg="mod">
          <ac:chgData name="Liuchuyao Xu" userId="f38a3cf7e821ef0b" providerId="LiveId" clId="{24BB5485-75C2-42EC-8EC5-67F5121C1D96}" dt="2020-05-31T23:13:15.110" v="2247" actId="20577"/>
          <ac:spMkLst>
            <pc:docMk/>
            <pc:sldMk cId="8799606" sldId="259"/>
            <ac:spMk id="3" creationId="{27F7EA12-5B21-4D66-A315-4A2460B663CE}"/>
          </ac:spMkLst>
        </pc:spChg>
      </pc:sldChg>
      <pc:sldChg chg="del">
        <pc:chgData name="Liuchuyao Xu" userId="f38a3cf7e821ef0b" providerId="LiveId" clId="{24BB5485-75C2-42EC-8EC5-67F5121C1D96}" dt="2020-05-31T08:00:39.443" v="2" actId="47"/>
        <pc:sldMkLst>
          <pc:docMk/>
          <pc:sldMk cId="3095687714" sldId="259"/>
        </pc:sldMkLst>
      </pc:sldChg>
      <pc:sldChg chg="addSp delSp modSp new mod">
        <pc:chgData name="Liuchuyao Xu" userId="f38a3cf7e821ef0b" providerId="LiveId" clId="{24BB5485-75C2-42EC-8EC5-67F5121C1D96}" dt="2020-05-31T22:39:31.347" v="1914" actId="1076"/>
        <pc:sldMkLst>
          <pc:docMk/>
          <pc:sldMk cId="2041980954" sldId="260"/>
        </pc:sldMkLst>
        <pc:spChg chg="mod">
          <ac:chgData name="Liuchuyao Xu" userId="f38a3cf7e821ef0b" providerId="LiveId" clId="{24BB5485-75C2-42EC-8EC5-67F5121C1D96}" dt="2020-05-31T22:38:03.855" v="1895" actId="20577"/>
          <ac:spMkLst>
            <pc:docMk/>
            <pc:sldMk cId="2041980954" sldId="260"/>
            <ac:spMk id="2" creationId="{62D3C114-0FF3-48F5-878B-201951F32BF3}"/>
          </ac:spMkLst>
        </pc:spChg>
        <pc:spChg chg="del">
          <ac:chgData name="Liuchuyao Xu" userId="f38a3cf7e821ef0b" providerId="LiveId" clId="{24BB5485-75C2-42EC-8EC5-67F5121C1D96}" dt="2020-05-31T22:03:38.737" v="1719"/>
          <ac:spMkLst>
            <pc:docMk/>
            <pc:sldMk cId="2041980954" sldId="260"/>
            <ac:spMk id="3" creationId="{967BF5CF-E0D3-4930-9130-8B3B5379DFB9}"/>
          </ac:spMkLst>
        </pc:spChg>
        <pc:spChg chg="add del mod">
          <ac:chgData name="Liuchuyao Xu" userId="f38a3cf7e821ef0b" providerId="LiveId" clId="{24BB5485-75C2-42EC-8EC5-67F5121C1D96}" dt="2020-05-31T22:05:55.686" v="1737"/>
          <ac:spMkLst>
            <pc:docMk/>
            <pc:sldMk cId="2041980954" sldId="260"/>
            <ac:spMk id="9" creationId="{F36ADD82-CE08-4066-81E2-F88EE4822CCD}"/>
          </ac:spMkLst>
        </pc:spChg>
        <pc:picChg chg="add del mod">
          <ac:chgData name="Liuchuyao Xu" userId="f38a3cf7e821ef0b" providerId="LiveId" clId="{24BB5485-75C2-42EC-8EC5-67F5121C1D96}" dt="2020-05-31T22:05:49.340" v="1735" actId="478"/>
          <ac:picMkLst>
            <pc:docMk/>
            <pc:sldMk cId="2041980954" sldId="260"/>
            <ac:picMk id="5" creationId="{5B08BC3F-9C7B-49D9-90EA-1BC69E03280C}"/>
          </ac:picMkLst>
        </pc:picChg>
        <pc:picChg chg="add del mod">
          <ac:chgData name="Liuchuyao Xu" userId="f38a3cf7e821ef0b" providerId="LiveId" clId="{24BB5485-75C2-42EC-8EC5-67F5121C1D96}" dt="2020-05-31T22:05:52.920" v="1736" actId="478"/>
          <ac:picMkLst>
            <pc:docMk/>
            <pc:sldMk cId="2041980954" sldId="260"/>
            <ac:picMk id="7" creationId="{309D7A5E-41AA-48EB-9D7C-DCC49587287E}"/>
          </ac:picMkLst>
        </pc:picChg>
        <pc:picChg chg="add mod">
          <ac:chgData name="Liuchuyao Xu" userId="f38a3cf7e821ef0b" providerId="LiveId" clId="{24BB5485-75C2-42EC-8EC5-67F5121C1D96}" dt="2020-05-31T22:39:31.347" v="1914" actId="1076"/>
          <ac:picMkLst>
            <pc:docMk/>
            <pc:sldMk cId="2041980954" sldId="260"/>
            <ac:picMk id="11" creationId="{43660D01-A95C-41C6-BC75-21AECF51D4B6}"/>
          </ac:picMkLst>
        </pc:picChg>
      </pc:sldChg>
      <pc:sldChg chg="modSp new mod">
        <pc:chgData name="Liuchuyao Xu" userId="f38a3cf7e821ef0b" providerId="LiveId" clId="{24BB5485-75C2-42EC-8EC5-67F5121C1D96}" dt="2020-05-31T23:22:55.950" v="2422" actId="255"/>
        <pc:sldMkLst>
          <pc:docMk/>
          <pc:sldMk cId="3612024158" sldId="261"/>
        </pc:sldMkLst>
        <pc:spChg chg="mod">
          <ac:chgData name="Liuchuyao Xu" userId="f38a3cf7e821ef0b" providerId="LiveId" clId="{24BB5485-75C2-42EC-8EC5-67F5121C1D96}" dt="2020-05-31T19:56:15.629" v="793" actId="120"/>
          <ac:spMkLst>
            <pc:docMk/>
            <pc:sldMk cId="3612024158" sldId="261"/>
            <ac:spMk id="2" creationId="{C99045AC-9C37-4CB7-BF23-2E15D22E6F5B}"/>
          </ac:spMkLst>
        </pc:spChg>
        <pc:spChg chg="mod">
          <ac:chgData name="Liuchuyao Xu" userId="f38a3cf7e821ef0b" providerId="LiveId" clId="{24BB5485-75C2-42EC-8EC5-67F5121C1D96}" dt="2020-05-31T23:22:55.950" v="2422" actId="255"/>
          <ac:spMkLst>
            <pc:docMk/>
            <pc:sldMk cId="3612024158" sldId="261"/>
            <ac:spMk id="3" creationId="{4B9F2AEE-DF79-4AE1-B19F-AA8281FB6160}"/>
          </ac:spMkLst>
        </pc:spChg>
      </pc:sldChg>
      <pc:sldChg chg="del">
        <pc:chgData name="Liuchuyao Xu" userId="f38a3cf7e821ef0b" providerId="LiveId" clId="{24BB5485-75C2-42EC-8EC5-67F5121C1D96}" dt="2020-05-31T08:00:39.841" v="3" actId="47"/>
        <pc:sldMkLst>
          <pc:docMk/>
          <pc:sldMk cId="4251501988" sldId="261"/>
        </pc:sldMkLst>
      </pc:sldChg>
      <pc:sldChg chg="addSp delSp modSp new mod">
        <pc:chgData name="Liuchuyao Xu" userId="f38a3cf7e821ef0b" providerId="LiveId" clId="{24BB5485-75C2-42EC-8EC5-67F5121C1D96}" dt="2020-05-31T22:41:30.300" v="1919" actId="1076"/>
        <pc:sldMkLst>
          <pc:docMk/>
          <pc:sldMk cId="3215452028" sldId="262"/>
        </pc:sldMkLst>
        <pc:spChg chg="mod">
          <ac:chgData name="Liuchuyao Xu" userId="f38a3cf7e821ef0b" providerId="LiveId" clId="{24BB5485-75C2-42EC-8EC5-67F5121C1D96}" dt="2020-05-31T20:01:13.024" v="855" actId="12"/>
          <ac:spMkLst>
            <pc:docMk/>
            <pc:sldMk cId="3215452028" sldId="262"/>
            <ac:spMk id="2" creationId="{672F789C-7648-4447-9754-51BB209A5B85}"/>
          </ac:spMkLst>
        </pc:spChg>
        <pc:spChg chg="del">
          <ac:chgData name="Liuchuyao Xu" userId="f38a3cf7e821ef0b" providerId="LiveId" clId="{24BB5485-75C2-42EC-8EC5-67F5121C1D96}" dt="2020-05-31T22:40:39.993" v="1915"/>
          <ac:spMkLst>
            <pc:docMk/>
            <pc:sldMk cId="3215452028" sldId="262"/>
            <ac:spMk id="3" creationId="{ED5AFC8D-1A9C-4B2A-ADB2-67901E983835}"/>
          </ac:spMkLst>
        </pc:spChg>
        <pc:spChg chg="add del mod">
          <ac:chgData name="Liuchuyao Xu" userId="f38a3cf7e821ef0b" providerId="LiveId" clId="{24BB5485-75C2-42EC-8EC5-67F5121C1D96}" dt="2020-05-31T17:09:26.209" v="251"/>
          <ac:spMkLst>
            <pc:docMk/>
            <pc:sldMk cId="3215452028" sldId="262"/>
            <ac:spMk id="4" creationId="{FC26024A-DE1C-4F63-A73E-DD13A2A67A11}"/>
          </ac:spMkLst>
        </pc:spChg>
        <pc:picChg chg="add mod">
          <ac:chgData name="Liuchuyao Xu" userId="f38a3cf7e821ef0b" providerId="LiveId" clId="{24BB5485-75C2-42EC-8EC5-67F5121C1D96}" dt="2020-05-31T22:41:30.300" v="1919" actId="1076"/>
          <ac:picMkLst>
            <pc:docMk/>
            <pc:sldMk cId="3215452028" sldId="262"/>
            <ac:picMk id="5" creationId="{555D5C80-D273-4655-A2DB-E82B4D207228}"/>
          </ac:picMkLst>
        </pc:picChg>
      </pc:sldChg>
      <pc:sldChg chg="del">
        <pc:chgData name="Liuchuyao Xu" userId="f38a3cf7e821ef0b" providerId="LiveId" clId="{24BB5485-75C2-42EC-8EC5-67F5121C1D96}" dt="2020-05-31T08:00:40.084" v="4" actId="47"/>
        <pc:sldMkLst>
          <pc:docMk/>
          <pc:sldMk cId="907779783" sldId="263"/>
        </pc:sldMkLst>
      </pc:sldChg>
      <pc:sldChg chg="modSp new del mod">
        <pc:chgData name="Liuchuyao Xu" userId="f38a3cf7e821ef0b" providerId="LiveId" clId="{24BB5485-75C2-42EC-8EC5-67F5121C1D96}" dt="2020-05-31T20:01:47.592" v="856" actId="2696"/>
        <pc:sldMkLst>
          <pc:docMk/>
          <pc:sldMk cId="3433119893" sldId="263"/>
        </pc:sldMkLst>
        <pc:spChg chg="mod">
          <ac:chgData name="Liuchuyao Xu" userId="f38a3cf7e821ef0b" providerId="LiveId" clId="{24BB5485-75C2-42EC-8EC5-67F5121C1D96}" dt="2020-05-31T17:09:42.510" v="282" actId="20577"/>
          <ac:spMkLst>
            <pc:docMk/>
            <pc:sldMk cId="3433119893" sldId="263"/>
            <ac:spMk id="2" creationId="{C9032EEC-3193-40E5-B832-46D310EF9B3E}"/>
          </ac:spMkLst>
        </pc:spChg>
      </pc:sldChg>
      <pc:sldChg chg="del">
        <pc:chgData name="Liuchuyao Xu" userId="f38a3cf7e821ef0b" providerId="LiveId" clId="{24BB5485-75C2-42EC-8EC5-67F5121C1D96}" dt="2020-05-31T08:00:40.496" v="5" actId="47"/>
        <pc:sldMkLst>
          <pc:docMk/>
          <pc:sldMk cId="342202315" sldId="264"/>
        </pc:sldMkLst>
      </pc:sldChg>
      <pc:sldChg chg="modSp new del mod">
        <pc:chgData name="Liuchuyao Xu" userId="f38a3cf7e821ef0b" providerId="LiveId" clId="{24BB5485-75C2-42EC-8EC5-67F5121C1D96}" dt="2020-05-31T20:01:55.016" v="857" actId="2696"/>
        <pc:sldMkLst>
          <pc:docMk/>
          <pc:sldMk cId="3231468767" sldId="264"/>
        </pc:sldMkLst>
        <pc:spChg chg="mod">
          <ac:chgData name="Liuchuyao Xu" userId="f38a3cf7e821ef0b" providerId="LiveId" clId="{24BB5485-75C2-42EC-8EC5-67F5121C1D96}" dt="2020-05-31T17:10:16.769" v="320" actId="20577"/>
          <ac:spMkLst>
            <pc:docMk/>
            <pc:sldMk cId="3231468767" sldId="264"/>
            <ac:spMk id="2" creationId="{F17CED76-1729-4190-A104-B8E6A5A83B5A}"/>
          </ac:spMkLst>
        </pc:spChg>
      </pc:sldChg>
      <pc:sldChg chg="del">
        <pc:chgData name="Liuchuyao Xu" userId="f38a3cf7e821ef0b" providerId="LiveId" clId="{24BB5485-75C2-42EC-8EC5-67F5121C1D96}" dt="2020-05-31T08:00:40.921" v="6" actId="47"/>
        <pc:sldMkLst>
          <pc:docMk/>
          <pc:sldMk cId="123446897" sldId="265"/>
        </pc:sldMkLst>
      </pc:sldChg>
      <pc:sldChg chg="modSp new del mod">
        <pc:chgData name="Liuchuyao Xu" userId="f38a3cf7e821ef0b" providerId="LiveId" clId="{24BB5485-75C2-42EC-8EC5-67F5121C1D96}" dt="2020-05-31T21:53:26.139" v="1674" actId="2696"/>
        <pc:sldMkLst>
          <pc:docMk/>
          <pc:sldMk cId="3948318407" sldId="265"/>
        </pc:sldMkLst>
        <pc:spChg chg="mod">
          <ac:chgData name="Liuchuyao Xu" userId="f38a3cf7e821ef0b" providerId="LiveId" clId="{24BB5485-75C2-42EC-8EC5-67F5121C1D96}" dt="2020-05-31T19:54:29.542" v="677" actId="120"/>
          <ac:spMkLst>
            <pc:docMk/>
            <pc:sldMk cId="3948318407" sldId="265"/>
            <ac:spMk id="2" creationId="{F5BC6D9A-82FB-4013-A7B7-A1BC1D87E72E}"/>
          </ac:spMkLst>
        </pc:spChg>
        <pc:spChg chg="mod">
          <ac:chgData name="Liuchuyao Xu" userId="f38a3cf7e821ef0b" providerId="LiveId" clId="{24BB5485-75C2-42EC-8EC5-67F5121C1D96}" dt="2020-05-31T21:42:07.236" v="1451" actId="1076"/>
          <ac:spMkLst>
            <pc:docMk/>
            <pc:sldMk cId="3948318407" sldId="265"/>
            <ac:spMk id="3" creationId="{19F83B09-10C8-4559-82CC-B3D52B355965}"/>
          </ac:spMkLst>
        </pc:spChg>
      </pc:sldChg>
      <pc:sldChg chg="addSp delSp modSp new mod">
        <pc:chgData name="Liuchuyao Xu" userId="f38a3cf7e821ef0b" providerId="LiveId" clId="{24BB5485-75C2-42EC-8EC5-67F5121C1D96}" dt="2020-05-31T22:03:20.907" v="1717" actId="20577"/>
        <pc:sldMkLst>
          <pc:docMk/>
          <pc:sldMk cId="3659224548" sldId="266"/>
        </pc:sldMkLst>
        <pc:spChg chg="mod">
          <ac:chgData name="Liuchuyao Xu" userId="f38a3cf7e821ef0b" providerId="LiveId" clId="{24BB5485-75C2-42EC-8EC5-67F5121C1D96}" dt="2020-05-31T22:03:20.907" v="1717" actId="20577"/>
          <ac:spMkLst>
            <pc:docMk/>
            <pc:sldMk cId="3659224548" sldId="266"/>
            <ac:spMk id="2" creationId="{8727769C-945C-4F30-98B2-E5DF5EAA1C9E}"/>
          </ac:spMkLst>
        </pc:spChg>
        <pc:spChg chg="del">
          <ac:chgData name="Liuchuyao Xu" userId="f38a3cf7e821ef0b" providerId="LiveId" clId="{24BB5485-75C2-42EC-8EC5-67F5121C1D96}" dt="2020-05-31T21:57:19.286" v="1675"/>
          <ac:spMkLst>
            <pc:docMk/>
            <pc:sldMk cId="3659224548" sldId="266"/>
            <ac:spMk id="3" creationId="{306C1CF9-9AD9-4F3D-8353-26FABD9F4740}"/>
          </ac:spMkLst>
        </pc:spChg>
        <pc:picChg chg="add mod">
          <ac:chgData name="Liuchuyao Xu" userId="f38a3cf7e821ef0b" providerId="LiveId" clId="{24BB5485-75C2-42EC-8EC5-67F5121C1D96}" dt="2020-05-31T21:59:44.718" v="1706" actId="1076"/>
          <ac:picMkLst>
            <pc:docMk/>
            <pc:sldMk cId="3659224548" sldId="266"/>
            <ac:picMk id="5" creationId="{DE9BA833-C243-4BF7-9677-6571D8480A79}"/>
          </ac:picMkLst>
        </pc:picChg>
        <pc:picChg chg="add del mod">
          <ac:chgData name="Liuchuyao Xu" userId="f38a3cf7e821ef0b" providerId="LiveId" clId="{24BB5485-75C2-42EC-8EC5-67F5121C1D96}" dt="2020-05-31T21:57:54.555" v="1684" actId="478"/>
          <ac:picMkLst>
            <pc:docMk/>
            <pc:sldMk cId="3659224548" sldId="266"/>
            <ac:picMk id="7" creationId="{47AD868F-8EED-4F1F-84E3-4CD06B67F333}"/>
          </ac:picMkLst>
        </pc:picChg>
      </pc:sldChg>
      <pc:sldChg chg="addSp delSp modSp new mod">
        <pc:chgData name="Liuchuyao Xu" userId="f38a3cf7e821ef0b" providerId="LiveId" clId="{24BB5485-75C2-42EC-8EC5-67F5121C1D96}" dt="2020-05-31T22:43:44.761" v="1936" actId="1076"/>
        <pc:sldMkLst>
          <pc:docMk/>
          <pc:sldMk cId="2538096435" sldId="267"/>
        </pc:sldMkLst>
        <pc:spChg chg="mod">
          <ac:chgData name="Liuchuyao Xu" userId="f38a3cf7e821ef0b" providerId="LiveId" clId="{24BB5485-75C2-42EC-8EC5-67F5121C1D96}" dt="2020-05-31T21:08:08.724" v="1036" actId="20577"/>
          <ac:spMkLst>
            <pc:docMk/>
            <pc:sldMk cId="2538096435" sldId="267"/>
            <ac:spMk id="2" creationId="{67B686DD-7FA5-4A20-87FE-7C4292A93109}"/>
          </ac:spMkLst>
        </pc:spChg>
        <pc:spChg chg="del">
          <ac:chgData name="Liuchuyao Xu" userId="f38a3cf7e821ef0b" providerId="LiveId" clId="{24BB5485-75C2-42EC-8EC5-67F5121C1D96}" dt="2020-05-31T22:42:21.575" v="1920"/>
          <ac:spMkLst>
            <pc:docMk/>
            <pc:sldMk cId="2538096435" sldId="267"/>
            <ac:spMk id="3" creationId="{642BDF4D-7A92-4B5C-B506-1E67DB779408}"/>
          </ac:spMkLst>
        </pc:spChg>
        <pc:picChg chg="add mod">
          <ac:chgData name="Liuchuyao Xu" userId="f38a3cf7e821ef0b" providerId="LiveId" clId="{24BB5485-75C2-42EC-8EC5-67F5121C1D96}" dt="2020-05-31T22:43:44.761" v="1936" actId="1076"/>
          <ac:picMkLst>
            <pc:docMk/>
            <pc:sldMk cId="2538096435" sldId="267"/>
            <ac:picMk id="5" creationId="{409BE9EA-DC05-4142-8BD1-14B25DFEED1F}"/>
          </ac:picMkLst>
        </pc:picChg>
        <pc:picChg chg="add mod">
          <ac:chgData name="Liuchuyao Xu" userId="f38a3cf7e821ef0b" providerId="LiveId" clId="{24BB5485-75C2-42EC-8EC5-67F5121C1D96}" dt="2020-05-31T22:43:43.200" v="1935" actId="1076"/>
          <ac:picMkLst>
            <pc:docMk/>
            <pc:sldMk cId="2538096435" sldId="267"/>
            <ac:picMk id="7" creationId="{5B4B9586-BD03-4D2D-8782-BA29DD44B125}"/>
          </ac:picMkLst>
        </pc:picChg>
      </pc:sldChg>
      <pc:sldChg chg="addSp delSp modSp new del mod setBg setClrOvrMap">
        <pc:chgData name="Liuchuyao Xu" userId="f38a3cf7e821ef0b" providerId="LiveId" clId="{24BB5485-75C2-42EC-8EC5-67F5121C1D96}" dt="2020-05-31T21:28:27.566" v="1298" actId="2696"/>
        <pc:sldMkLst>
          <pc:docMk/>
          <pc:sldMk cId="1099745083" sldId="268"/>
        </pc:sldMkLst>
        <pc:spChg chg="mod">
          <ac:chgData name="Liuchuyao Xu" userId="f38a3cf7e821ef0b" providerId="LiveId" clId="{24BB5485-75C2-42EC-8EC5-67F5121C1D96}" dt="2020-05-31T21:28:11.957" v="1297" actId="26606"/>
          <ac:spMkLst>
            <pc:docMk/>
            <pc:sldMk cId="1099745083" sldId="268"/>
            <ac:spMk id="2" creationId="{CE908A87-42E6-4A0B-AD97-CB7DF4FB501A}"/>
          </ac:spMkLst>
        </pc:spChg>
        <pc:spChg chg="del">
          <ac:chgData name="Liuchuyao Xu" userId="f38a3cf7e821ef0b" providerId="LiveId" clId="{24BB5485-75C2-42EC-8EC5-67F5121C1D96}" dt="2020-05-31T21:28:09.432" v="1294"/>
          <ac:spMkLst>
            <pc:docMk/>
            <pc:sldMk cId="1099745083" sldId="268"/>
            <ac:spMk id="3" creationId="{8F69E79C-B85C-4E5B-AD9A-F7671D586180}"/>
          </ac:spMkLst>
        </pc:spChg>
        <pc:spChg chg="add">
          <ac:chgData name="Liuchuyao Xu" userId="f38a3cf7e821ef0b" providerId="LiveId" clId="{24BB5485-75C2-42EC-8EC5-67F5121C1D96}" dt="2020-05-31T21:28:11.957" v="1297" actId="26606"/>
          <ac:spMkLst>
            <pc:docMk/>
            <pc:sldMk cId="1099745083" sldId="268"/>
            <ac:spMk id="9" creationId="{C743748E-E719-4F4A-AEEE-398B94741BF8}"/>
          </ac:spMkLst>
        </pc:spChg>
        <pc:spChg chg="add">
          <ac:chgData name="Liuchuyao Xu" userId="f38a3cf7e821ef0b" providerId="LiveId" clId="{24BB5485-75C2-42EC-8EC5-67F5121C1D96}" dt="2020-05-31T21:28:11.957" v="1297" actId="26606"/>
          <ac:spMkLst>
            <pc:docMk/>
            <pc:sldMk cId="1099745083" sldId="268"/>
            <ac:spMk id="12" creationId="{95CB840F-8E41-4CA5-B79B-25CC80AD234A}"/>
          </ac:spMkLst>
        </pc:spChg>
        <pc:picChg chg="add mod">
          <ac:chgData name="Liuchuyao Xu" userId="f38a3cf7e821ef0b" providerId="LiveId" clId="{24BB5485-75C2-42EC-8EC5-67F5121C1D96}" dt="2020-05-31T21:28:11.957" v="1297" actId="26606"/>
          <ac:picMkLst>
            <pc:docMk/>
            <pc:sldMk cId="1099745083" sldId="268"/>
            <ac:picMk id="5" creationId="{300EC429-4C6B-4E62-8A88-5E06E5EEEDCC}"/>
          </ac:picMkLst>
        </pc:picChg>
      </pc:sldChg>
      <pc:sldChg chg="addSp delSp modSp new mod">
        <pc:chgData name="Liuchuyao Xu" userId="f38a3cf7e821ef0b" providerId="LiveId" clId="{24BB5485-75C2-42EC-8EC5-67F5121C1D96}" dt="2020-05-31T22:00:45.330" v="1715" actId="1076"/>
        <pc:sldMkLst>
          <pc:docMk/>
          <pc:sldMk cId="1122652862" sldId="268"/>
        </pc:sldMkLst>
        <pc:spChg chg="mod">
          <ac:chgData name="Liuchuyao Xu" userId="f38a3cf7e821ef0b" providerId="LiveId" clId="{24BB5485-75C2-42EC-8EC5-67F5121C1D96}" dt="2020-05-31T21:43:08.780" v="1561" actId="120"/>
          <ac:spMkLst>
            <pc:docMk/>
            <pc:sldMk cId="1122652862" sldId="268"/>
            <ac:spMk id="2" creationId="{73BD811D-0FB3-420A-8F77-8A955B9B4AB8}"/>
          </ac:spMkLst>
        </pc:spChg>
        <pc:spChg chg="del">
          <ac:chgData name="Liuchuyao Xu" userId="f38a3cf7e821ef0b" providerId="LiveId" clId="{24BB5485-75C2-42EC-8EC5-67F5121C1D96}" dt="2020-05-31T21:41:38.710" v="1445"/>
          <ac:spMkLst>
            <pc:docMk/>
            <pc:sldMk cId="1122652862" sldId="268"/>
            <ac:spMk id="3" creationId="{0751E448-46BD-40A1-8A99-5469D54653AA}"/>
          </ac:spMkLst>
        </pc:spChg>
        <pc:spChg chg="add del mod">
          <ac:chgData name="Liuchuyao Xu" userId="f38a3cf7e821ef0b" providerId="LiveId" clId="{24BB5485-75C2-42EC-8EC5-67F5121C1D96}" dt="2020-05-31T22:00:20.747" v="1711" actId="478"/>
          <ac:spMkLst>
            <pc:docMk/>
            <pc:sldMk cId="1122652862" sldId="268"/>
            <ac:spMk id="6" creationId="{5FC081C5-054E-4027-B1FC-EE8770340203}"/>
          </ac:spMkLst>
        </pc:spChg>
        <pc:picChg chg="add mod">
          <ac:chgData name="Liuchuyao Xu" userId="f38a3cf7e821ef0b" providerId="LiveId" clId="{24BB5485-75C2-42EC-8EC5-67F5121C1D96}" dt="2020-05-31T22:00:45.330" v="1715" actId="1076"/>
          <ac:picMkLst>
            <pc:docMk/>
            <pc:sldMk cId="1122652862" sldId="268"/>
            <ac:picMk id="5" creationId="{F43AB734-1314-4E3B-975D-C7FD8D7C0DAC}"/>
          </ac:picMkLst>
        </pc:picChg>
      </pc:sldChg>
      <pc:sldChg chg="addSp delSp modSp new mod">
        <pc:chgData name="Liuchuyao Xu" userId="f38a3cf7e821ef0b" providerId="LiveId" clId="{24BB5485-75C2-42EC-8EC5-67F5121C1D96}" dt="2020-05-31T21:50:59.644" v="1673" actId="1076"/>
        <pc:sldMkLst>
          <pc:docMk/>
          <pc:sldMk cId="3760791343" sldId="269"/>
        </pc:sldMkLst>
        <pc:spChg chg="mod">
          <ac:chgData name="Liuchuyao Xu" userId="f38a3cf7e821ef0b" providerId="LiveId" clId="{24BB5485-75C2-42EC-8EC5-67F5121C1D96}" dt="2020-05-31T21:45:00.672" v="1594" actId="120"/>
          <ac:spMkLst>
            <pc:docMk/>
            <pc:sldMk cId="3760791343" sldId="269"/>
            <ac:spMk id="2" creationId="{62E3AF61-6328-4C13-8CD7-916F2102C3D6}"/>
          </ac:spMkLst>
        </pc:spChg>
        <pc:spChg chg="del">
          <ac:chgData name="Liuchuyao Xu" userId="f38a3cf7e821ef0b" providerId="LiveId" clId="{24BB5485-75C2-42EC-8EC5-67F5121C1D96}" dt="2020-05-31T21:45:08.405" v="1595"/>
          <ac:spMkLst>
            <pc:docMk/>
            <pc:sldMk cId="3760791343" sldId="269"/>
            <ac:spMk id="3" creationId="{DDF4FEE9-168C-4B2B-B60C-8006127C8826}"/>
          </ac:spMkLst>
        </pc:spChg>
        <pc:picChg chg="add mod">
          <ac:chgData name="Liuchuyao Xu" userId="f38a3cf7e821ef0b" providerId="LiveId" clId="{24BB5485-75C2-42EC-8EC5-67F5121C1D96}" dt="2020-05-31T21:48:38.559" v="1648" actId="1076"/>
          <ac:picMkLst>
            <pc:docMk/>
            <pc:sldMk cId="3760791343" sldId="269"/>
            <ac:picMk id="5" creationId="{5545B7F0-3427-41C2-B2FE-0EE4F529454D}"/>
          </ac:picMkLst>
        </pc:picChg>
        <pc:picChg chg="add mod">
          <ac:chgData name="Liuchuyao Xu" userId="f38a3cf7e821ef0b" providerId="LiveId" clId="{24BB5485-75C2-42EC-8EC5-67F5121C1D96}" dt="2020-05-31T21:50:59.644" v="1673" actId="1076"/>
          <ac:picMkLst>
            <pc:docMk/>
            <pc:sldMk cId="3760791343" sldId="269"/>
            <ac:picMk id="7" creationId="{75A654FA-C118-422B-8DE8-22966D5889A5}"/>
          </ac:picMkLst>
        </pc:picChg>
        <pc:picChg chg="add del mod">
          <ac:chgData name="Liuchuyao Xu" userId="f38a3cf7e821ef0b" providerId="LiveId" clId="{24BB5485-75C2-42EC-8EC5-67F5121C1D96}" dt="2020-05-31T21:47:34.289" v="1627" actId="478"/>
          <ac:picMkLst>
            <pc:docMk/>
            <pc:sldMk cId="3760791343" sldId="269"/>
            <ac:picMk id="9" creationId="{6095846B-8445-44EE-9186-C58A5A39B160}"/>
          </ac:picMkLst>
        </pc:picChg>
        <pc:picChg chg="add del mod">
          <ac:chgData name="Liuchuyao Xu" userId="f38a3cf7e821ef0b" providerId="LiveId" clId="{24BB5485-75C2-42EC-8EC5-67F5121C1D96}" dt="2020-05-31T21:47:33.546" v="1626" actId="478"/>
          <ac:picMkLst>
            <pc:docMk/>
            <pc:sldMk cId="3760791343" sldId="269"/>
            <ac:picMk id="11" creationId="{218FE545-5D0B-4D92-9F0B-343C49267595}"/>
          </ac:picMkLst>
        </pc:picChg>
      </pc:sldChg>
      <pc:sldChg chg="addSp delSp modSp add mod">
        <pc:chgData name="Liuchuyao Xu" userId="f38a3cf7e821ef0b" providerId="LiveId" clId="{24BB5485-75C2-42EC-8EC5-67F5121C1D96}" dt="2020-05-31T22:02:12.079" v="1716" actId="1076"/>
        <pc:sldMkLst>
          <pc:docMk/>
          <pc:sldMk cId="25828954" sldId="270"/>
        </pc:sldMkLst>
        <pc:spChg chg="add del mod">
          <ac:chgData name="Liuchuyao Xu" userId="f38a3cf7e821ef0b" providerId="LiveId" clId="{24BB5485-75C2-42EC-8EC5-67F5121C1D96}" dt="2020-05-31T21:48:53.134" v="1652"/>
          <ac:spMkLst>
            <pc:docMk/>
            <pc:sldMk cId="25828954" sldId="270"/>
            <ac:spMk id="4" creationId="{3E0889E7-AD7E-4B83-9E4D-7FA58CEE5614}"/>
          </ac:spMkLst>
        </pc:spChg>
        <pc:picChg chg="del">
          <ac:chgData name="Liuchuyao Xu" userId="f38a3cf7e821ef0b" providerId="LiveId" clId="{24BB5485-75C2-42EC-8EC5-67F5121C1D96}" dt="2020-05-31T21:48:50.542" v="1651" actId="478"/>
          <ac:picMkLst>
            <pc:docMk/>
            <pc:sldMk cId="25828954" sldId="270"/>
            <ac:picMk id="5" creationId="{5545B7F0-3427-41C2-B2FE-0EE4F529454D}"/>
          </ac:picMkLst>
        </pc:picChg>
        <pc:picChg chg="del">
          <ac:chgData name="Liuchuyao Xu" userId="f38a3cf7e821ef0b" providerId="LiveId" clId="{24BB5485-75C2-42EC-8EC5-67F5121C1D96}" dt="2020-05-31T21:48:50.155" v="1650" actId="478"/>
          <ac:picMkLst>
            <pc:docMk/>
            <pc:sldMk cId="25828954" sldId="270"/>
            <ac:picMk id="7" creationId="{75A654FA-C118-422B-8DE8-22966D5889A5}"/>
          </ac:picMkLst>
        </pc:picChg>
        <pc:picChg chg="add mod">
          <ac:chgData name="Liuchuyao Xu" userId="f38a3cf7e821ef0b" providerId="LiveId" clId="{24BB5485-75C2-42EC-8EC5-67F5121C1D96}" dt="2020-05-31T21:49:39.131" v="1670" actId="1076"/>
          <ac:picMkLst>
            <pc:docMk/>
            <pc:sldMk cId="25828954" sldId="270"/>
            <ac:picMk id="8" creationId="{ADB63846-AF3C-49E4-9D03-8ACD7D782E8F}"/>
          </ac:picMkLst>
        </pc:picChg>
        <pc:picChg chg="add mod">
          <ac:chgData name="Liuchuyao Xu" userId="f38a3cf7e821ef0b" providerId="LiveId" clId="{24BB5485-75C2-42EC-8EC5-67F5121C1D96}" dt="2020-05-31T22:02:12.079" v="1716" actId="1076"/>
          <ac:picMkLst>
            <pc:docMk/>
            <pc:sldMk cId="25828954" sldId="270"/>
            <ac:picMk id="10" creationId="{9479B335-EA4C-4DDC-9A08-59957FFC354E}"/>
          </ac:picMkLst>
        </pc:picChg>
      </pc:sldChg>
      <pc:sldChg chg="addSp delSp modSp add mod">
        <pc:chgData name="Liuchuyao Xu" userId="f38a3cf7e821ef0b" providerId="LiveId" clId="{24BB5485-75C2-42EC-8EC5-67F5121C1D96}" dt="2020-05-31T22:03:24.065" v="1718" actId="20577"/>
        <pc:sldMkLst>
          <pc:docMk/>
          <pc:sldMk cId="2087485037" sldId="271"/>
        </pc:sldMkLst>
        <pc:spChg chg="mod">
          <ac:chgData name="Liuchuyao Xu" userId="f38a3cf7e821ef0b" providerId="LiveId" clId="{24BB5485-75C2-42EC-8EC5-67F5121C1D96}" dt="2020-05-31T22:03:24.065" v="1718" actId="20577"/>
          <ac:spMkLst>
            <pc:docMk/>
            <pc:sldMk cId="2087485037" sldId="271"/>
            <ac:spMk id="2" creationId="{8727769C-945C-4F30-98B2-E5DF5EAA1C9E}"/>
          </ac:spMkLst>
        </pc:spChg>
        <pc:spChg chg="add del mod">
          <ac:chgData name="Liuchuyao Xu" userId="f38a3cf7e821ef0b" providerId="LiveId" clId="{24BB5485-75C2-42EC-8EC5-67F5121C1D96}" dt="2020-05-31T21:58:37.009" v="1693"/>
          <ac:spMkLst>
            <pc:docMk/>
            <pc:sldMk cId="2087485037" sldId="271"/>
            <ac:spMk id="4" creationId="{AA374674-9353-4F32-8A45-EFB7EF59BF9F}"/>
          </ac:spMkLst>
        </pc:spChg>
        <pc:picChg chg="del">
          <ac:chgData name="Liuchuyao Xu" userId="f38a3cf7e821ef0b" providerId="LiveId" clId="{24BB5485-75C2-42EC-8EC5-67F5121C1D96}" dt="2020-05-31T21:58:32.725" v="1692" actId="478"/>
          <ac:picMkLst>
            <pc:docMk/>
            <pc:sldMk cId="2087485037" sldId="271"/>
            <ac:picMk id="5" creationId="{DE9BA833-C243-4BF7-9677-6571D8480A79}"/>
          </ac:picMkLst>
        </pc:picChg>
        <pc:picChg chg="add mod">
          <ac:chgData name="Liuchuyao Xu" userId="f38a3cf7e821ef0b" providerId="LiveId" clId="{24BB5485-75C2-42EC-8EC5-67F5121C1D96}" dt="2020-05-31T21:59:54.636" v="1709" actId="1076"/>
          <ac:picMkLst>
            <pc:docMk/>
            <pc:sldMk cId="2087485037" sldId="271"/>
            <ac:picMk id="7" creationId="{462BF70A-7594-4393-8E2E-4FB3A74D487C}"/>
          </ac:picMkLst>
        </pc:picChg>
        <pc:picChg chg="add mod">
          <ac:chgData name="Liuchuyao Xu" userId="f38a3cf7e821ef0b" providerId="LiveId" clId="{24BB5485-75C2-42EC-8EC5-67F5121C1D96}" dt="2020-05-31T21:59:52.646" v="1708" actId="14100"/>
          <ac:picMkLst>
            <pc:docMk/>
            <pc:sldMk cId="2087485037" sldId="271"/>
            <ac:picMk id="9" creationId="{0F62A2F5-7228-4C01-B83A-F659D5CCD04E}"/>
          </ac:picMkLst>
        </pc:picChg>
      </pc:sldChg>
      <pc:sldChg chg="new del">
        <pc:chgData name="Liuchuyao Xu" userId="f38a3cf7e821ef0b" providerId="LiveId" clId="{24BB5485-75C2-42EC-8EC5-67F5121C1D96}" dt="2020-05-31T21:58:28.189" v="1690" actId="2696"/>
        <pc:sldMkLst>
          <pc:docMk/>
          <pc:sldMk cId="3123692114" sldId="271"/>
        </pc:sldMkLst>
      </pc:sldChg>
      <pc:sldChg chg="delSp modSp add mod">
        <pc:chgData name="Liuchuyao Xu" userId="f38a3cf7e821ef0b" providerId="LiveId" clId="{24BB5485-75C2-42EC-8EC5-67F5121C1D96}" dt="2020-05-31T22:38:11.935" v="1906" actId="20577"/>
        <pc:sldMkLst>
          <pc:docMk/>
          <pc:sldMk cId="3747948784" sldId="272"/>
        </pc:sldMkLst>
        <pc:spChg chg="mod">
          <ac:chgData name="Liuchuyao Xu" userId="f38a3cf7e821ef0b" providerId="LiveId" clId="{24BB5485-75C2-42EC-8EC5-67F5121C1D96}" dt="2020-05-31T22:38:11.935" v="1906" actId="20577"/>
          <ac:spMkLst>
            <pc:docMk/>
            <pc:sldMk cId="3747948784" sldId="272"/>
            <ac:spMk id="2" creationId="{62D3C114-0FF3-48F5-878B-201951F32BF3}"/>
          </ac:spMkLst>
        </pc:spChg>
        <pc:picChg chg="mod">
          <ac:chgData name="Liuchuyao Xu" userId="f38a3cf7e821ef0b" providerId="LiveId" clId="{24BB5485-75C2-42EC-8EC5-67F5121C1D96}" dt="2020-05-31T22:07:10.089" v="1744" actId="1076"/>
          <ac:picMkLst>
            <pc:docMk/>
            <pc:sldMk cId="3747948784" sldId="272"/>
            <ac:picMk id="5" creationId="{5B08BC3F-9C7B-49D9-90EA-1BC69E03280C}"/>
          </ac:picMkLst>
        </pc:picChg>
        <pc:picChg chg="del">
          <ac:chgData name="Liuchuyao Xu" userId="f38a3cf7e821ef0b" providerId="LiveId" clId="{24BB5485-75C2-42EC-8EC5-67F5121C1D96}" dt="2020-05-31T22:05:48.068" v="1734" actId="478"/>
          <ac:picMkLst>
            <pc:docMk/>
            <pc:sldMk cId="3747948784" sldId="272"/>
            <ac:picMk id="7" creationId="{309D7A5E-41AA-48EB-9D7C-DCC49587287E}"/>
          </ac:picMkLst>
        </pc:picChg>
      </pc:sldChg>
      <pc:sldChg chg="modSp add mod">
        <pc:chgData name="Liuchuyao Xu" userId="f38a3cf7e821ef0b" providerId="LiveId" clId="{24BB5485-75C2-42EC-8EC5-67F5121C1D96}" dt="2020-05-31T23:14:32.665" v="2292" actId="255"/>
        <pc:sldMkLst>
          <pc:docMk/>
          <pc:sldMk cId="914043648" sldId="273"/>
        </pc:sldMkLst>
        <pc:spChg chg="mod">
          <ac:chgData name="Liuchuyao Xu" userId="f38a3cf7e821ef0b" providerId="LiveId" clId="{24BB5485-75C2-42EC-8EC5-67F5121C1D96}" dt="2020-05-31T22:38:30.065" v="1910" actId="20577"/>
          <ac:spMkLst>
            <pc:docMk/>
            <pc:sldMk cId="914043648" sldId="273"/>
            <ac:spMk id="2" creationId="{BA0A890C-B51E-4245-8106-68356AD04DF1}"/>
          </ac:spMkLst>
        </pc:spChg>
        <pc:spChg chg="mod">
          <ac:chgData name="Liuchuyao Xu" userId="f38a3cf7e821ef0b" providerId="LiveId" clId="{24BB5485-75C2-42EC-8EC5-67F5121C1D96}" dt="2020-05-31T23:14:32.665" v="2292" actId="255"/>
          <ac:spMkLst>
            <pc:docMk/>
            <pc:sldMk cId="914043648" sldId="273"/>
            <ac:spMk id="3" creationId="{27F7EA12-5B21-4D66-A315-4A2460B663CE}"/>
          </ac:spMkLst>
        </pc:spChg>
      </pc:sldChg>
    </pc:docChg>
  </pc:docChgLst>
  <pc:docChgLst>
    <pc:chgData name="Liuchuyao Xu" userId="f38a3cf7e821ef0b" providerId="LiveId" clId="{A4C91685-0B4D-4108-B9DC-42484C4FA356}"/>
    <pc:docChg chg="undo custSel addSld delSld modSld sldOrd">
      <pc:chgData name="Liuchuyao Xu" userId="f38a3cf7e821ef0b" providerId="LiveId" clId="{A4C91685-0B4D-4108-B9DC-42484C4FA356}" dt="2020-06-01T13:49:03.815" v="5202" actId="20577"/>
      <pc:docMkLst>
        <pc:docMk/>
      </pc:docMkLst>
      <pc:sldChg chg="delSp mod">
        <pc:chgData name="Liuchuyao Xu" userId="f38a3cf7e821ef0b" providerId="LiveId" clId="{A4C91685-0B4D-4108-B9DC-42484C4FA356}" dt="2020-06-01T11:53:06.187" v="661" actId="478"/>
        <pc:sldMkLst>
          <pc:docMk/>
          <pc:sldMk cId="3069321411" sldId="256"/>
        </pc:sldMkLst>
        <pc:spChg chg="del">
          <ac:chgData name="Liuchuyao Xu" userId="f38a3cf7e821ef0b" providerId="LiveId" clId="{A4C91685-0B4D-4108-B9DC-42484C4FA356}" dt="2020-06-01T11:53:06.187" v="661" actId="478"/>
          <ac:spMkLst>
            <pc:docMk/>
            <pc:sldMk cId="3069321411" sldId="256"/>
            <ac:spMk id="4" creationId="{81D8ABE2-0F0A-4A71-BB51-EB04D9714B93}"/>
          </ac:spMkLst>
        </pc:spChg>
      </pc:sldChg>
      <pc:sldChg chg="delSp del mod">
        <pc:chgData name="Liuchuyao Xu" userId="f38a3cf7e821ef0b" providerId="LiveId" clId="{A4C91685-0B4D-4108-B9DC-42484C4FA356}" dt="2020-06-01T12:14:08.435" v="918" actId="47"/>
        <pc:sldMkLst>
          <pc:docMk/>
          <pc:sldMk cId="8799606" sldId="259"/>
        </pc:sldMkLst>
        <pc:spChg chg="del">
          <ac:chgData name="Liuchuyao Xu" userId="f38a3cf7e821ef0b" providerId="LiveId" clId="{A4C91685-0B4D-4108-B9DC-42484C4FA356}" dt="2020-06-01T11:53:19.584" v="666" actId="478"/>
          <ac:spMkLst>
            <pc:docMk/>
            <pc:sldMk cId="8799606" sldId="259"/>
            <ac:spMk id="4" creationId="{09F0D5C9-8B9D-41B8-BB47-9E69C1959170}"/>
          </ac:spMkLst>
        </pc:spChg>
      </pc:sldChg>
      <pc:sldChg chg="del">
        <pc:chgData name="Liuchuyao Xu" userId="f38a3cf7e821ef0b" providerId="LiveId" clId="{A4C91685-0B4D-4108-B9DC-42484C4FA356}" dt="2020-06-01T10:36:07.726" v="0" actId="2696"/>
        <pc:sldMkLst>
          <pc:docMk/>
          <pc:sldMk cId="2041980954" sldId="260"/>
        </pc:sldMkLst>
      </pc:sldChg>
      <pc:sldChg chg="addSp delSp modSp mod ord">
        <pc:chgData name="Liuchuyao Xu" userId="f38a3cf7e821ef0b" providerId="LiveId" clId="{A4C91685-0B4D-4108-B9DC-42484C4FA356}" dt="2020-06-01T12:43:46.245" v="1788" actId="27636"/>
        <pc:sldMkLst>
          <pc:docMk/>
          <pc:sldMk cId="3612024158" sldId="261"/>
        </pc:sldMkLst>
        <pc:spChg chg="del">
          <ac:chgData name="Liuchuyao Xu" userId="f38a3cf7e821ef0b" providerId="LiveId" clId="{A4C91685-0B4D-4108-B9DC-42484C4FA356}" dt="2020-06-01T12:11:30.544" v="914" actId="478"/>
          <ac:spMkLst>
            <pc:docMk/>
            <pc:sldMk cId="3612024158" sldId="261"/>
            <ac:spMk id="2" creationId="{C99045AC-9C37-4CB7-BF23-2E15D22E6F5B}"/>
          </ac:spMkLst>
        </pc:spChg>
        <pc:spChg chg="mod">
          <ac:chgData name="Liuchuyao Xu" userId="f38a3cf7e821ef0b" providerId="LiveId" clId="{A4C91685-0B4D-4108-B9DC-42484C4FA356}" dt="2020-06-01T12:43:46.245" v="1788" actId="27636"/>
          <ac:spMkLst>
            <pc:docMk/>
            <pc:sldMk cId="3612024158" sldId="261"/>
            <ac:spMk id="3" creationId="{4B9F2AEE-DF79-4AE1-B19F-AA8281FB6160}"/>
          </ac:spMkLst>
        </pc:spChg>
        <pc:spChg chg="del">
          <ac:chgData name="Liuchuyao Xu" userId="f38a3cf7e821ef0b" providerId="LiveId" clId="{A4C91685-0B4D-4108-B9DC-42484C4FA356}" dt="2020-06-01T11:53:26.067" v="668" actId="478"/>
          <ac:spMkLst>
            <pc:docMk/>
            <pc:sldMk cId="3612024158" sldId="261"/>
            <ac:spMk id="4" creationId="{99571B59-2E07-4438-8C9A-7A39087092C8}"/>
          </ac:spMkLst>
        </pc:spChg>
        <pc:spChg chg="add del mod">
          <ac:chgData name="Liuchuyao Xu" userId="f38a3cf7e821ef0b" providerId="LiveId" clId="{A4C91685-0B4D-4108-B9DC-42484C4FA356}" dt="2020-06-01T12:11:34.018" v="915" actId="478"/>
          <ac:spMkLst>
            <pc:docMk/>
            <pc:sldMk cId="3612024158" sldId="261"/>
            <ac:spMk id="6" creationId="{6B8D8572-7E35-41E3-95BF-DEED225D530F}"/>
          </ac:spMkLst>
        </pc:spChg>
      </pc:sldChg>
      <pc:sldChg chg="modSp mod ord">
        <pc:chgData name="Liuchuyao Xu" userId="f38a3cf7e821ef0b" providerId="LiveId" clId="{A4C91685-0B4D-4108-B9DC-42484C4FA356}" dt="2020-06-01T13:13:56.189" v="2942" actId="20577"/>
        <pc:sldMkLst>
          <pc:docMk/>
          <pc:sldMk cId="3215452028" sldId="262"/>
        </pc:sldMkLst>
        <pc:spChg chg="mod">
          <ac:chgData name="Liuchuyao Xu" userId="f38a3cf7e821ef0b" providerId="LiveId" clId="{A4C91685-0B4D-4108-B9DC-42484C4FA356}" dt="2020-06-01T13:13:56.189" v="2942" actId="20577"/>
          <ac:spMkLst>
            <pc:docMk/>
            <pc:sldMk cId="3215452028" sldId="262"/>
            <ac:spMk id="2" creationId="{672F789C-7648-4447-9754-51BB209A5B85}"/>
          </ac:spMkLst>
        </pc:spChg>
        <pc:spChg chg="mod">
          <ac:chgData name="Liuchuyao Xu" userId="f38a3cf7e821ef0b" providerId="LiveId" clId="{A4C91685-0B4D-4108-B9DC-42484C4FA356}" dt="2020-06-01T12:47:45.074" v="1828" actId="20577"/>
          <ac:spMkLst>
            <pc:docMk/>
            <pc:sldMk cId="3215452028" sldId="262"/>
            <ac:spMk id="3" creationId="{A2BD4C31-F4E7-4C1F-84DB-AC39074DF29A}"/>
          </ac:spMkLst>
        </pc:spChg>
        <pc:picChg chg="mod">
          <ac:chgData name="Liuchuyao Xu" userId="f38a3cf7e821ef0b" providerId="LiveId" clId="{A4C91685-0B4D-4108-B9DC-42484C4FA356}" dt="2020-06-01T12:46:55.534" v="1820" actId="1076"/>
          <ac:picMkLst>
            <pc:docMk/>
            <pc:sldMk cId="3215452028" sldId="262"/>
            <ac:picMk id="5" creationId="{555D5C80-D273-4655-A2DB-E82B4D207228}"/>
          </ac:picMkLst>
        </pc:picChg>
      </pc:sldChg>
      <pc:sldChg chg="delSp mod ord">
        <pc:chgData name="Liuchuyao Xu" userId="f38a3cf7e821ef0b" providerId="LiveId" clId="{A4C91685-0B4D-4108-B9DC-42484C4FA356}" dt="2020-06-01T13:13:45.498" v="2941"/>
        <pc:sldMkLst>
          <pc:docMk/>
          <pc:sldMk cId="3659224548" sldId="266"/>
        </pc:sldMkLst>
        <pc:spChg chg="del">
          <ac:chgData name="Liuchuyao Xu" userId="f38a3cf7e821ef0b" providerId="LiveId" clId="{A4C91685-0B4D-4108-B9DC-42484C4FA356}" dt="2020-06-01T11:53:29.246" v="669" actId="478"/>
          <ac:spMkLst>
            <pc:docMk/>
            <pc:sldMk cId="3659224548" sldId="266"/>
            <ac:spMk id="3" creationId="{FAF6C0D1-E5C5-4DD8-AA28-84935E6C5AD1}"/>
          </ac:spMkLst>
        </pc:spChg>
      </pc:sldChg>
      <pc:sldChg chg="delSp mod">
        <pc:chgData name="Liuchuyao Xu" userId="f38a3cf7e821ef0b" providerId="LiveId" clId="{A4C91685-0B4D-4108-B9DC-42484C4FA356}" dt="2020-06-01T11:53:31.238" v="670" actId="478"/>
        <pc:sldMkLst>
          <pc:docMk/>
          <pc:sldMk cId="2538096435" sldId="267"/>
        </pc:sldMkLst>
        <pc:spChg chg="del">
          <ac:chgData name="Liuchuyao Xu" userId="f38a3cf7e821ef0b" providerId="LiveId" clId="{A4C91685-0B4D-4108-B9DC-42484C4FA356}" dt="2020-06-01T11:53:31.238" v="670" actId="478"/>
          <ac:spMkLst>
            <pc:docMk/>
            <pc:sldMk cId="2538096435" sldId="267"/>
            <ac:spMk id="3" creationId="{33096935-D508-47B9-B185-CE4DF3864FB1}"/>
          </ac:spMkLst>
        </pc:spChg>
      </pc:sldChg>
      <pc:sldChg chg="modSp mod addCm delCm">
        <pc:chgData name="Liuchuyao Xu" userId="f38a3cf7e821ef0b" providerId="LiveId" clId="{A4C91685-0B4D-4108-B9DC-42484C4FA356}" dt="2020-06-01T13:27:36.183" v="3641" actId="20577"/>
        <pc:sldMkLst>
          <pc:docMk/>
          <pc:sldMk cId="1122652862" sldId="268"/>
        </pc:sldMkLst>
        <pc:spChg chg="mod">
          <ac:chgData name="Liuchuyao Xu" userId="f38a3cf7e821ef0b" providerId="LiveId" clId="{A4C91685-0B4D-4108-B9DC-42484C4FA356}" dt="2020-06-01T13:14:06.340" v="2943" actId="20577"/>
          <ac:spMkLst>
            <pc:docMk/>
            <pc:sldMk cId="1122652862" sldId="268"/>
            <ac:spMk id="2" creationId="{73BD811D-0FB3-420A-8F77-8A955B9B4AB8}"/>
          </ac:spMkLst>
        </pc:spChg>
        <pc:spChg chg="mod">
          <ac:chgData name="Liuchuyao Xu" userId="f38a3cf7e821ef0b" providerId="LiveId" clId="{A4C91685-0B4D-4108-B9DC-42484C4FA356}" dt="2020-06-01T13:27:36.183" v="3641" actId="20577"/>
          <ac:spMkLst>
            <pc:docMk/>
            <pc:sldMk cId="1122652862" sldId="268"/>
            <ac:spMk id="3" creationId="{F13B9F00-FD49-4816-B457-8DE5D61CD6F5}"/>
          </ac:spMkLst>
        </pc:spChg>
      </pc:sldChg>
      <pc:sldChg chg="delSp mod ord">
        <pc:chgData name="Liuchuyao Xu" userId="f38a3cf7e821ef0b" providerId="LiveId" clId="{A4C91685-0B4D-4108-B9DC-42484C4FA356}" dt="2020-06-01T12:42:00.842" v="1749"/>
        <pc:sldMkLst>
          <pc:docMk/>
          <pc:sldMk cId="3760791343" sldId="269"/>
        </pc:sldMkLst>
        <pc:spChg chg="del">
          <ac:chgData name="Liuchuyao Xu" userId="f38a3cf7e821ef0b" providerId="LiveId" clId="{A4C91685-0B4D-4108-B9DC-42484C4FA356}" dt="2020-06-01T11:53:13.549" v="664" actId="478"/>
          <ac:spMkLst>
            <pc:docMk/>
            <pc:sldMk cId="3760791343" sldId="269"/>
            <ac:spMk id="3" creationId="{387DC7E7-D5C0-4949-B573-E5B237375F8E}"/>
          </ac:spMkLst>
        </pc:spChg>
      </pc:sldChg>
      <pc:sldChg chg="delSp mod ord">
        <pc:chgData name="Liuchuyao Xu" userId="f38a3cf7e821ef0b" providerId="LiveId" clId="{A4C91685-0B4D-4108-B9DC-42484C4FA356}" dt="2020-06-01T12:42:02.167" v="1751"/>
        <pc:sldMkLst>
          <pc:docMk/>
          <pc:sldMk cId="25828954" sldId="270"/>
        </pc:sldMkLst>
        <pc:spChg chg="del">
          <ac:chgData name="Liuchuyao Xu" userId="f38a3cf7e821ef0b" providerId="LiveId" clId="{A4C91685-0B4D-4108-B9DC-42484C4FA356}" dt="2020-06-01T11:53:15.076" v="665" actId="478"/>
          <ac:spMkLst>
            <pc:docMk/>
            <pc:sldMk cId="25828954" sldId="270"/>
            <ac:spMk id="3" creationId="{36141D0E-3A1C-4BDA-8126-211ACF19F4A5}"/>
          </ac:spMkLst>
        </pc:spChg>
      </pc:sldChg>
      <pc:sldChg chg="del">
        <pc:chgData name="Liuchuyao Xu" userId="f38a3cf7e821ef0b" providerId="LiveId" clId="{A4C91685-0B4D-4108-B9DC-42484C4FA356}" dt="2020-06-01T10:36:10.262" v="1" actId="2696"/>
        <pc:sldMkLst>
          <pc:docMk/>
          <pc:sldMk cId="2087485037" sldId="271"/>
        </pc:sldMkLst>
      </pc:sldChg>
      <pc:sldChg chg="addSp delSp modSp mod">
        <pc:chgData name="Liuchuyao Xu" userId="f38a3cf7e821ef0b" providerId="LiveId" clId="{A4C91685-0B4D-4108-B9DC-42484C4FA356}" dt="2020-06-01T13:27:45.634" v="3642" actId="20577"/>
        <pc:sldMkLst>
          <pc:docMk/>
          <pc:sldMk cId="3747948784" sldId="272"/>
        </pc:sldMkLst>
        <pc:spChg chg="add del mod">
          <ac:chgData name="Liuchuyao Xu" userId="f38a3cf7e821ef0b" providerId="LiveId" clId="{A4C91685-0B4D-4108-B9DC-42484C4FA356}" dt="2020-06-01T13:27:45.634" v="3642" actId="20577"/>
          <ac:spMkLst>
            <pc:docMk/>
            <pc:sldMk cId="3747948784" sldId="272"/>
            <ac:spMk id="3" creationId="{727BA6DB-6999-4DD5-A7B3-39E7FC994A7A}"/>
          </ac:spMkLst>
        </pc:spChg>
      </pc:sldChg>
      <pc:sldChg chg="delSp del mod">
        <pc:chgData name="Liuchuyao Xu" userId="f38a3cf7e821ef0b" providerId="LiveId" clId="{A4C91685-0B4D-4108-B9DC-42484C4FA356}" dt="2020-06-01T12:14:07.540" v="917" actId="47"/>
        <pc:sldMkLst>
          <pc:docMk/>
          <pc:sldMk cId="914043648" sldId="273"/>
        </pc:sldMkLst>
        <pc:spChg chg="del">
          <ac:chgData name="Liuchuyao Xu" userId="f38a3cf7e821ef0b" providerId="LiveId" clId="{A4C91685-0B4D-4108-B9DC-42484C4FA356}" dt="2020-06-01T11:53:22.336" v="667" actId="478"/>
          <ac:spMkLst>
            <pc:docMk/>
            <pc:sldMk cId="914043648" sldId="273"/>
            <ac:spMk id="4" creationId="{7463B407-FFFA-439C-A5CD-A6212863872E}"/>
          </ac:spMkLst>
        </pc:spChg>
      </pc:sldChg>
      <pc:sldChg chg="delSp modSp new mod">
        <pc:chgData name="Liuchuyao Xu" userId="f38a3cf7e821ef0b" providerId="LiveId" clId="{A4C91685-0B4D-4108-B9DC-42484C4FA356}" dt="2020-06-01T13:49:03.815" v="5202" actId="20577"/>
        <pc:sldMkLst>
          <pc:docMk/>
          <pc:sldMk cId="3478749507" sldId="274"/>
        </pc:sldMkLst>
        <pc:spChg chg="del">
          <ac:chgData name="Liuchuyao Xu" userId="f38a3cf7e821ef0b" providerId="LiveId" clId="{A4C91685-0B4D-4108-B9DC-42484C4FA356}" dt="2020-06-01T13:46:37.704" v="4923" actId="478"/>
          <ac:spMkLst>
            <pc:docMk/>
            <pc:sldMk cId="3478749507" sldId="274"/>
            <ac:spMk id="2" creationId="{D80AA9A0-D3C7-48CA-B84E-A5A39AA094CF}"/>
          </ac:spMkLst>
        </pc:spChg>
        <pc:spChg chg="mod">
          <ac:chgData name="Liuchuyao Xu" userId="f38a3cf7e821ef0b" providerId="LiveId" clId="{A4C91685-0B4D-4108-B9DC-42484C4FA356}" dt="2020-06-01T13:49:03.815" v="5202" actId="20577"/>
          <ac:spMkLst>
            <pc:docMk/>
            <pc:sldMk cId="3478749507" sldId="274"/>
            <ac:spMk id="3" creationId="{CB30F914-DF5F-4105-9C01-7FBDF6EBD756}"/>
          </ac:spMkLst>
        </pc:spChg>
        <pc:spChg chg="del">
          <ac:chgData name="Liuchuyao Xu" userId="f38a3cf7e821ef0b" providerId="LiveId" clId="{A4C91685-0B4D-4108-B9DC-42484C4FA356}" dt="2020-06-01T11:53:33.398" v="671" actId="478"/>
          <ac:spMkLst>
            <pc:docMk/>
            <pc:sldMk cId="3478749507" sldId="274"/>
            <ac:spMk id="4" creationId="{913BDEDB-1556-4A56-BF80-CF379F9F1B64}"/>
          </ac:spMkLst>
        </pc:spChg>
      </pc:sldChg>
      <pc:sldChg chg="delSp modSp new mod">
        <pc:chgData name="Liuchuyao Xu" userId="f38a3cf7e821ef0b" providerId="LiveId" clId="{A4C91685-0B4D-4108-B9DC-42484C4FA356}" dt="2020-06-01T11:53:08.768" v="662" actId="478"/>
        <pc:sldMkLst>
          <pc:docMk/>
          <pc:sldMk cId="876750768" sldId="275"/>
        </pc:sldMkLst>
        <pc:spChg chg="del">
          <ac:chgData name="Liuchuyao Xu" userId="f38a3cf7e821ef0b" providerId="LiveId" clId="{A4C91685-0B4D-4108-B9DC-42484C4FA356}" dt="2020-06-01T10:54:56.995" v="195" actId="478"/>
          <ac:spMkLst>
            <pc:docMk/>
            <pc:sldMk cId="876750768" sldId="275"/>
            <ac:spMk id="2" creationId="{76F8EA1A-B22F-4699-A8F8-491FC0F5867E}"/>
          </ac:spMkLst>
        </pc:spChg>
        <pc:spChg chg="mod">
          <ac:chgData name="Liuchuyao Xu" userId="f38a3cf7e821ef0b" providerId="LiveId" clId="{A4C91685-0B4D-4108-B9DC-42484C4FA356}" dt="2020-06-01T10:53:49.352" v="194" actId="20577"/>
          <ac:spMkLst>
            <pc:docMk/>
            <pc:sldMk cId="876750768" sldId="275"/>
            <ac:spMk id="3" creationId="{F6E264E2-96A4-405A-9CB5-14EC384588C7}"/>
          </ac:spMkLst>
        </pc:spChg>
        <pc:spChg chg="del">
          <ac:chgData name="Liuchuyao Xu" userId="f38a3cf7e821ef0b" providerId="LiveId" clId="{A4C91685-0B4D-4108-B9DC-42484C4FA356}" dt="2020-06-01T11:53:08.768" v="662" actId="478"/>
          <ac:spMkLst>
            <pc:docMk/>
            <pc:sldMk cId="876750768" sldId="275"/>
            <ac:spMk id="4" creationId="{DA54C3BD-FF17-4BDB-8CF9-613C1E0B3373}"/>
          </ac:spMkLst>
        </pc:spChg>
      </pc:sldChg>
      <pc:sldChg chg="delSp modSp new mod">
        <pc:chgData name="Liuchuyao Xu" userId="f38a3cf7e821ef0b" providerId="LiveId" clId="{A4C91685-0B4D-4108-B9DC-42484C4FA356}" dt="2020-06-01T11:53:11.624" v="663" actId="478"/>
        <pc:sldMkLst>
          <pc:docMk/>
          <pc:sldMk cId="4257640135" sldId="276"/>
        </pc:sldMkLst>
        <pc:spChg chg="del">
          <ac:chgData name="Liuchuyao Xu" userId="f38a3cf7e821ef0b" providerId="LiveId" clId="{A4C91685-0B4D-4108-B9DC-42484C4FA356}" dt="2020-06-01T10:57:26.865" v="197" actId="478"/>
          <ac:spMkLst>
            <pc:docMk/>
            <pc:sldMk cId="4257640135" sldId="276"/>
            <ac:spMk id="2" creationId="{88DDB387-0EA1-47FB-AEBE-5DE22E04BC84}"/>
          </ac:spMkLst>
        </pc:spChg>
        <pc:spChg chg="mod">
          <ac:chgData name="Liuchuyao Xu" userId="f38a3cf7e821ef0b" providerId="LiveId" clId="{A4C91685-0B4D-4108-B9DC-42484C4FA356}" dt="2020-06-01T11:42:23.757" v="596" actId="20577"/>
          <ac:spMkLst>
            <pc:docMk/>
            <pc:sldMk cId="4257640135" sldId="276"/>
            <ac:spMk id="3" creationId="{B5232386-2167-4604-ADA3-DE1F583574F2}"/>
          </ac:spMkLst>
        </pc:spChg>
        <pc:spChg chg="del">
          <ac:chgData name="Liuchuyao Xu" userId="f38a3cf7e821ef0b" providerId="LiveId" clId="{A4C91685-0B4D-4108-B9DC-42484C4FA356}" dt="2020-06-01T11:53:11.624" v="663" actId="478"/>
          <ac:spMkLst>
            <pc:docMk/>
            <pc:sldMk cId="4257640135" sldId="276"/>
            <ac:spMk id="4" creationId="{EAD6C481-CD79-4173-9A3A-B75729EC40CF}"/>
          </ac:spMkLst>
        </pc:spChg>
      </pc:sldChg>
      <pc:sldChg chg="delSp modSp new mod">
        <pc:chgData name="Liuchuyao Xu" userId="f38a3cf7e821ef0b" providerId="LiveId" clId="{A4C91685-0B4D-4108-B9DC-42484C4FA356}" dt="2020-06-01T12:10:08.984" v="913" actId="20577"/>
        <pc:sldMkLst>
          <pc:docMk/>
          <pc:sldMk cId="340320171" sldId="277"/>
        </pc:sldMkLst>
        <pc:spChg chg="mod">
          <ac:chgData name="Liuchuyao Xu" userId="f38a3cf7e821ef0b" providerId="LiveId" clId="{A4C91685-0B4D-4108-B9DC-42484C4FA356}" dt="2020-06-01T12:04:41.893" v="710" actId="20577"/>
          <ac:spMkLst>
            <pc:docMk/>
            <pc:sldMk cId="340320171" sldId="277"/>
            <ac:spMk id="2" creationId="{C94281F3-BBDA-47B1-A1CA-D23393A392AD}"/>
          </ac:spMkLst>
        </pc:spChg>
        <pc:spChg chg="mod">
          <ac:chgData name="Liuchuyao Xu" userId="f38a3cf7e821ef0b" providerId="LiveId" clId="{A4C91685-0B4D-4108-B9DC-42484C4FA356}" dt="2020-06-01T12:10:08.984" v="913" actId="20577"/>
          <ac:spMkLst>
            <pc:docMk/>
            <pc:sldMk cId="340320171" sldId="277"/>
            <ac:spMk id="3" creationId="{0451CCD4-F196-48AE-A9D0-C82D57748067}"/>
          </ac:spMkLst>
        </pc:spChg>
        <pc:spChg chg="del mod">
          <ac:chgData name="Liuchuyao Xu" userId="f38a3cf7e821ef0b" providerId="LiveId" clId="{A4C91685-0B4D-4108-B9DC-42484C4FA356}" dt="2020-06-01T12:07:11.542" v="821" actId="478"/>
          <ac:spMkLst>
            <pc:docMk/>
            <pc:sldMk cId="340320171" sldId="277"/>
            <ac:spMk id="4" creationId="{17EFA3FB-A8D2-40C3-A11D-B05796AE4AE0}"/>
          </ac:spMkLst>
        </pc:spChg>
      </pc:sldChg>
      <pc:sldChg chg="delSp modSp new mod">
        <pc:chgData name="Liuchuyao Xu" userId="f38a3cf7e821ef0b" providerId="LiveId" clId="{A4C91685-0B4D-4108-B9DC-42484C4FA356}" dt="2020-06-01T13:12:27.141" v="2897" actId="20577"/>
        <pc:sldMkLst>
          <pc:docMk/>
          <pc:sldMk cId="4240781544" sldId="278"/>
        </pc:sldMkLst>
        <pc:spChg chg="del">
          <ac:chgData name="Liuchuyao Xu" userId="f38a3cf7e821ef0b" providerId="LiveId" clId="{A4C91685-0B4D-4108-B9DC-42484C4FA356}" dt="2020-06-01T12:44:07.237" v="1795" actId="478"/>
          <ac:spMkLst>
            <pc:docMk/>
            <pc:sldMk cId="4240781544" sldId="278"/>
            <ac:spMk id="2" creationId="{63935BD3-EBD0-4FA9-AF97-37B783B60ECC}"/>
          </ac:spMkLst>
        </pc:spChg>
        <pc:spChg chg="mod">
          <ac:chgData name="Liuchuyao Xu" userId="f38a3cf7e821ef0b" providerId="LiveId" clId="{A4C91685-0B4D-4108-B9DC-42484C4FA356}" dt="2020-06-01T13:12:27.141" v="2897" actId="20577"/>
          <ac:spMkLst>
            <pc:docMk/>
            <pc:sldMk cId="4240781544" sldId="278"/>
            <ac:spMk id="3" creationId="{08912721-132C-4D93-A07C-311B430C36C4}"/>
          </ac:spMkLst>
        </pc:spChg>
        <pc:spChg chg="del mod">
          <ac:chgData name="Liuchuyao Xu" userId="f38a3cf7e821ef0b" providerId="LiveId" clId="{A4C91685-0B4D-4108-B9DC-42484C4FA356}" dt="2020-06-01T12:44:14.086" v="1799" actId="478"/>
          <ac:spMkLst>
            <pc:docMk/>
            <pc:sldMk cId="4240781544" sldId="278"/>
            <ac:spMk id="4" creationId="{333013FC-8485-402D-A3CB-4192CFC52EBD}"/>
          </ac:spMkLst>
        </pc:spChg>
      </pc:sldChg>
      <pc:sldChg chg="delSp modSp new mod">
        <pc:chgData name="Liuchuyao Xu" userId="f38a3cf7e821ef0b" providerId="LiveId" clId="{A4C91685-0B4D-4108-B9DC-42484C4FA356}" dt="2020-06-01T13:26:19.774" v="3616" actId="20577"/>
        <pc:sldMkLst>
          <pc:docMk/>
          <pc:sldMk cId="1571927666" sldId="279"/>
        </pc:sldMkLst>
        <pc:spChg chg="del">
          <ac:chgData name="Liuchuyao Xu" userId="f38a3cf7e821ef0b" providerId="LiveId" clId="{A4C91685-0B4D-4108-B9DC-42484C4FA356}" dt="2020-06-01T13:14:31.982" v="2945" actId="478"/>
          <ac:spMkLst>
            <pc:docMk/>
            <pc:sldMk cId="1571927666" sldId="279"/>
            <ac:spMk id="2" creationId="{7C2F02F8-4D5E-4236-981E-0B3D0E9F5CFE}"/>
          </ac:spMkLst>
        </pc:spChg>
        <pc:spChg chg="mod">
          <ac:chgData name="Liuchuyao Xu" userId="f38a3cf7e821ef0b" providerId="LiveId" clId="{A4C91685-0B4D-4108-B9DC-42484C4FA356}" dt="2020-06-01T13:26:19.774" v="3616" actId="20577"/>
          <ac:spMkLst>
            <pc:docMk/>
            <pc:sldMk cId="1571927666" sldId="279"/>
            <ac:spMk id="3" creationId="{B828445E-E04C-42DE-A5B5-81CE6B565F78}"/>
          </ac:spMkLst>
        </pc:spChg>
        <pc:spChg chg="del mod">
          <ac:chgData name="Liuchuyao Xu" userId="f38a3cf7e821ef0b" providerId="LiveId" clId="{A4C91685-0B4D-4108-B9DC-42484C4FA356}" dt="2020-06-01T13:14:38.075" v="2949" actId="478"/>
          <ac:spMkLst>
            <pc:docMk/>
            <pc:sldMk cId="1571927666" sldId="279"/>
            <ac:spMk id="4" creationId="{B71C813D-50AB-4498-A0CA-F183E0EAE2E6}"/>
          </ac:spMkLst>
        </pc:spChg>
      </pc:sldChg>
      <pc:sldChg chg="delSp modSp new mod">
        <pc:chgData name="Liuchuyao Xu" userId="f38a3cf7e821ef0b" providerId="LiveId" clId="{A4C91685-0B4D-4108-B9DC-42484C4FA356}" dt="2020-06-01T13:40:07.801" v="4353" actId="20577"/>
        <pc:sldMkLst>
          <pc:docMk/>
          <pc:sldMk cId="2087655939" sldId="280"/>
        </pc:sldMkLst>
        <pc:spChg chg="del">
          <ac:chgData name="Liuchuyao Xu" userId="f38a3cf7e821ef0b" providerId="LiveId" clId="{A4C91685-0B4D-4108-B9DC-42484C4FA356}" dt="2020-06-01T13:26:25.388" v="3619" actId="478"/>
          <ac:spMkLst>
            <pc:docMk/>
            <pc:sldMk cId="2087655939" sldId="280"/>
            <ac:spMk id="2" creationId="{2731A5F7-6120-4523-AF3E-B859BE857252}"/>
          </ac:spMkLst>
        </pc:spChg>
        <pc:spChg chg="mod">
          <ac:chgData name="Liuchuyao Xu" userId="f38a3cf7e821ef0b" providerId="LiveId" clId="{A4C91685-0B4D-4108-B9DC-42484C4FA356}" dt="2020-06-01T13:40:07.801" v="4353" actId="20577"/>
          <ac:spMkLst>
            <pc:docMk/>
            <pc:sldMk cId="2087655939" sldId="280"/>
            <ac:spMk id="3" creationId="{EA656942-49C7-44A7-B5F1-4C64655D1212}"/>
          </ac:spMkLst>
        </pc:spChg>
        <pc:spChg chg="del">
          <ac:chgData name="Liuchuyao Xu" userId="f38a3cf7e821ef0b" providerId="LiveId" clId="{A4C91685-0B4D-4108-B9DC-42484C4FA356}" dt="2020-06-01T13:26:27.906" v="3620" actId="478"/>
          <ac:spMkLst>
            <pc:docMk/>
            <pc:sldMk cId="2087655939" sldId="280"/>
            <ac:spMk id="4" creationId="{43F205E8-E491-4CF5-9053-AB5CA84A324E}"/>
          </ac:spMkLst>
        </pc:spChg>
      </pc:sldChg>
      <pc:sldChg chg="delSp modSp new mod">
        <pc:chgData name="Liuchuyao Xu" userId="f38a3cf7e821ef0b" providerId="LiveId" clId="{A4C91685-0B4D-4108-B9DC-42484C4FA356}" dt="2020-06-01T13:46:17.376" v="4922"/>
        <pc:sldMkLst>
          <pc:docMk/>
          <pc:sldMk cId="4003006137" sldId="281"/>
        </pc:sldMkLst>
        <pc:spChg chg="del">
          <ac:chgData name="Liuchuyao Xu" userId="f38a3cf7e821ef0b" providerId="LiveId" clId="{A4C91685-0B4D-4108-B9DC-42484C4FA356}" dt="2020-06-01T13:41:34.869" v="4355" actId="478"/>
          <ac:spMkLst>
            <pc:docMk/>
            <pc:sldMk cId="4003006137" sldId="281"/>
            <ac:spMk id="2" creationId="{3C448764-9094-4F47-A84D-454E96B4C6FE}"/>
          </ac:spMkLst>
        </pc:spChg>
        <pc:spChg chg="mod">
          <ac:chgData name="Liuchuyao Xu" userId="f38a3cf7e821ef0b" providerId="LiveId" clId="{A4C91685-0B4D-4108-B9DC-42484C4FA356}" dt="2020-06-01T13:46:17.376" v="4922"/>
          <ac:spMkLst>
            <pc:docMk/>
            <pc:sldMk cId="4003006137" sldId="281"/>
            <ac:spMk id="3" creationId="{79ECF96B-D5C2-41AD-8A80-99F7D1352E19}"/>
          </ac:spMkLst>
        </pc:spChg>
        <pc:spChg chg="del">
          <ac:chgData name="Liuchuyao Xu" userId="f38a3cf7e821ef0b" providerId="LiveId" clId="{A4C91685-0B4D-4108-B9DC-42484C4FA356}" dt="2020-06-01T13:41:39.071" v="4356" actId="478"/>
          <ac:spMkLst>
            <pc:docMk/>
            <pc:sldMk cId="4003006137" sldId="281"/>
            <ac:spMk id="4" creationId="{B4EEC500-18FC-433E-877E-89E6B756BB8C}"/>
          </ac:spMkLst>
        </pc:spChg>
      </pc:sldChg>
    </pc:docChg>
  </pc:docChgLst>
  <pc:docChgLst>
    <pc:chgData name="Liuchuyao Xu" userId="f38a3cf7e821ef0b" providerId="LiveId" clId="{BCFF7D6F-B234-4BB0-89F9-5081881F6A3D}"/>
    <pc:docChg chg="undo redo custSel mod addSld delSld modSld addMainMaster delMainMaster">
      <pc:chgData name="Liuchuyao Xu" userId="f38a3cf7e821ef0b" providerId="LiveId" clId="{BCFF7D6F-B234-4BB0-89F9-5081881F6A3D}" dt="2019-11-19T00:55:17.406" v="5257" actId="121"/>
      <pc:docMkLst>
        <pc:docMk/>
      </pc:docMkLst>
      <pc:sldChg chg="addSp delSp modSp add del mod setBg modClrScheme setClrOvrMap chgLayout">
        <pc:chgData name="Liuchuyao Xu" userId="f38a3cf7e821ef0b" providerId="LiveId" clId="{BCFF7D6F-B234-4BB0-89F9-5081881F6A3D}" dt="2019-11-10T20:17:02.842" v="90" actId="2696"/>
        <pc:sldMkLst>
          <pc:docMk/>
          <pc:sldMk cId="3046000802" sldId="256"/>
        </pc:sldMkLst>
        <pc:spChg chg="mod">
          <ac:chgData name="Liuchuyao Xu" userId="f38a3cf7e821ef0b" providerId="LiveId" clId="{BCFF7D6F-B234-4BB0-89F9-5081881F6A3D}" dt="2019-11-10T20:16:42.945" v="89" actId="27636"/>
          <ac:spMkLst>
            <pc:docMk/>
            <pc:sldMk cId="3046000802" sldId="256"/>
            <ac:spMk id="2" creationId="{BA6EA8C7-616A-4344-B170-6EF35C518443}"/>
          </ac:spMkLst>
        </pc:spChg>
        <pc:spChg chg="mod">
          <ac:chgData name="Liuchuyao Xu" userId="f38a3cf7e821ef0b" providerId="LiveId" clId="{BCFF7D6F-B234-4BB0-89F9-5081881F6A3D}" dt="2019-11-10T20:16:26.847" v="86" actId="26606"/>
          <ac:spMkLst>
            <pc:docMk/>
            <pc:sldMk cId="3046000802" sldId="256"/>
            <ac:spMk id="3" creationId="{4AA7D71C-C1F0-4EE3-AB90-C0CAAA2126AE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9" creationId="{6F40FBDA-CEB1-40F0-9AB9-BD9C402D70FE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11" creationId="{0344D4FE-ABEF-4230-9E4E-AD5782FC78AC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13" creationId="{9325F979-D3F9-4926-81B7-7ACCB31A501B}"/>
          </ac:spMkLst>
        </pc:spChg>
        <pc:spChg chg="add del">
          <ac:chgData name="Liuchuyao Xu" userId="f38a3cf7e821ef0b" providerId="LiveId" clId="{BCFF7D6F-B234-4BB0-89F9-5081881F6A3D}" dt="2019-11-10T20:16:25.424" v="83" actId="26606"/>
          <ac:spMkLst>
            <pc:docMk/>
            <pc:sldMk cId="3046000802" sldId="256"/>
            <ac:spMk id="15" creationId="{0AF4F2BA-3C03-4E2C-8ABC-0949B61B3C5E}"/>
          </ac:spMkLst>
        </pc:spChg>
        <pc:spChg chg="add del">
          <ac:chgData name="Liuchuyao Xu" userId="f38a3cf7e821ef0b" providerId="LiveId" clId="{BCFF7D6F-B234-4BB0-89F9-5081881F6A3D}" dt="2019-11-10T20:16:25.424" v="83" actId="26606"/>
          <ac:spMkLst>
            <pc:docMk/>
            <pc:sldMk cId="3046000802" sldId="256"/>
            <ac:spMk id="18" creationId="{B40A8CA7-7D5A-43B0-A1A0-B558ECA9EED1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0" creationId="{E08D4B6A-8113-4DFB-B82E-B60CAC8E0A50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1" creationId="{9822E561-F97C-4CBB-A9A6-A6BF6317BC84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2" creationId="{B01B0E58-A5C8-4CDA-A2E0-35DF94E59857}"/>
          </ac:spMkLst>
        </pc:spChg>
        <pc:picChg chg="add del">
          <ac:chgData name="Liuchuyao Xu" userId="f38a3cf7e821ef0b" providerId="LiveId" clId="{BCFF7D6F-B234-4BB0-89F9-5081881F6A3D}" dt="2019-11-10T20:16:23.002" v="80" actId="26606"/>
          <ac:picMkLst>
            <pc:docMk/>
            <pc:sldMk cId="3046000802" sldId="256"/>
            <ac:picMk id="4" creationId="{6D710A79-3EF7-47E2-8FA0-9A47AF99D59D}"/>
          </ac:picMkLst>
        </pc:picChg>
        <pc:picChg chg="add del">
          <ac:chgData name="Liuchuyao Xu" userId="f38a3cf7e821ef0b" providerId="LiveId" clId="{BCFF7D6F-B234-4BB0-89F9-5081881F6A3D}" dt="2019-11-10T20:16:25.424" v="83" actId="26606"/>
          <ac:picMkLst>
            <pc:docMk/>
            <pc:sldMk cId="3046000802" sldId="256"/>
            <ac:picMk id="16" creationId="{B50C5FCD-FE0A-451A-9FB3-493EC5C0C5C1}"/>
          </ac:picMkLst>
        </pc:picChg>
        <pc:picChg chg="add del">
          <ac:chgData name="Liuchuyao Xu" userId="f38a3cf7e821ef0b" providerId="LiveId" clId="{BCFF7D6F-B234-4BB0-89F9-5081881F6A3D}" dt="2019-11-10T20:16:26.378" v="85" actId="26606"/>
          <ac:picMkLst>
            <pc:docMk/>
            <pc:sldMk cId="3046000802" sldId="256"/>
            <ac:picMk id="23" creationId="{D63B1671-2B92-4879-9E10-25DD6CC9923B}"/>
          </ac:picMkLst>
        </pc:picChg>
        <pc:picChg chg="add mod">
          <ac:chgData name="Liuchuyao Xu" userId="f38a3cf7e821ef0b" providerId="LiveId" clId="{BCFF7D6F-B234-4BB0-89F9-5081881F6A3D}" dt="2019-11-10T20:16:29.928" v="87" actId="27614"/>
          <ac:picMkLst>
            <pc:docMk/>
            <pc:sldMk cId="3046000802" sldId="256"/>
            <ac:picMk id="25" creationId="{5DA22B5C-2C4A-4B48-906A-0878E20B0D34}"/>
          </ac:picMkLst>
        </pc:picChg>
        <pc:cxnChg chg="add del">
          <ac:chgData name="Liuchuyao Xu" userId="f38a3cf7e821ef0b" providerId="LiveId" clId="{BCFF7D6F-B234-4BB0-89F9-5081881F6A3D}" dt="2019-11-10T20:16:25.424" v="83" actId="26606"/>
          <ac:cxnSpMkLst>
            <pc:docMk/>
            <pc:sldMk cId="3046000802" sldId="256"/>
            <ac:cxnSpMk id="17" creationId="{A07787ED-5EDC-4C54-AD87-55B60D0FE397}"/>
          </ac:cxnSpMkLst>
        </pc:cxnChg>
      </pc:sldChg>
      <pc:sldChg chg="modSp add">
        <pc:chgData name="Liuchuyao Xu" userId="f38a3cf7e821ef0b" providerId="LiveId" clId="{BCFF7D6F-B234-4BB0-89F9-5081881F6A3D}" dt="2019-11-10T20:55:38.232" v="1544" actId="20577"/>
        <pc:sldMkLst>
          <pc:docMk/>
          <pc:sldMk cId="3069321411" sldId="256"/>
        </pc:sldMkLst>
        <pc:spChg chg="mod">
          <ac:chgData name="Liuchuyao Xu" userId="f38a3cf7e821ef0b" providerId="LiveId" clId="{BCFF7D6F-B234-4BB0-89F9-5081881F6A3D}" dt="2019-11-10T20:26:26.154" v="148" actId="20577"/>
          <ac:spMkLst>
            <pc:docMk/>
            <pc:sldMk cId="3069321411" sldId="256"/>
            <ac:spMk id="2" creationId="{495FF7E2-F808-4063-A7F7-3EF8FCB6A111}"/>
          </ac:spMkLst>
        </pc:spChg>
        <pc:spChg chg="mod">
          <ac:chgData name="Liuchuyao Xu" userId="f38a3cf7e821ef0b" providerId="LiveId" clId="{BCFF7D6F-B234-4BB0-89F9-5081881F6A3D}" dt="2019-11-10T20:55:38.232" v="1544" actId="20577"/>
          <ac:spMkLst>
            <pc:docMk/>
            <pc:sldMk cId="3069321411" sldId="256"/>
            <ac:spMk id="3" creationId="{671BD619-F406-470B-8CED-E07EB541AF2B}"/>
          </ac:spMkLst>
        </pc:spChg>
      </pc:sldChg>
      <pc:sldChg chg="addSp delSp modSp add">
        <pc:chgData name="Liuchuyao Xu" userId="f38a3cf7e821ef0b" providerId="LiveId" clId="{BCFF7D6F-B234-4BB0-89F9-5081881F6A3D}" dt="2019-11-19T00:53:40.856" v="5248" actId="255"/>
        <pc:sldMkLst>
          <pc:docMk/>
          <pc:sldMk cId="1699010107" sldId="257"/>
        </pc:sldMkLst>
        <pc:spChg chg="mod">
          <ac:chgData name="Liuchuyao Xu" userId="f38a3cf7e821ef0b" providerId="LiveId" clId="{BCFF7D6F-B234-4BB0-89F9-5081881F6A3D}" dt="2019-11-15T01:37:15.310" v="2357" actId="20577"/>
          <ac:spMkLst>
            <pc:docMk/>
            <pc:sldMk cId="1699010107" sldId="257"/>
            <ac:spMk id="2" creationId="{12C77AD0-3234-4BCE-A7B0-AE8FFE9A7F2E}"/>
          </ac:spMkLst>
        </pc:spChg>
        <pc:spChg chg="mod">
          <ac:chgData name="Liuchuyao Xu" userId="f38a3cf7e821ef0b" providerId="LiveId" clId="{BCFF7D6F-B234-4BB0-89F9-5081881F6A3D}" dt="2019-11-19T00:53:40.856" v="5248" actId="255"/>
          <ac:spMkLst>
            <pc:docMk/>
            <pc:sldMk cId="1699010107" sldId="257"/>
            <ac:spMk id="3" creationId="{8BD1BC66-431F-4537-B692-33BDA0D20EC4}"/>
          </ac:spMkLst>
        </pc:spChg>
        <pc:picChg chg="add del mod">
          <ac:chgData name="Liuchuyao Xu" userId="f38a3cf7e821ef0b" providerId="LiveId" clId="{BCFF7D6F-B234-4BB0-89F9-5081881F6A3D}" dt="2019-11-10T20:28:49.915" v="232" actId="478"/>
          <ac:picMkLst>
            <pc:docMk/>
            <pc:sldMk cId="1699010107" sldId="257"/>
            <ac:picMk id="5" creationId="{620624E9-6462-4EA8-B843-BBF44334EA43}"/>
          </ac:picMkLst>
        </pc:picChg>
        <pc:picChg chg="add del mod">
          <ac:chgData name="Liuchuyao Xu" userId="f38a3cf7e821ef0b" providerId="LiveId" clId="{BCFF7D6F-B234-4BB0-89F9-5081881F6A3D}" dt="2019-11-15T01:18:14.196" v="1983" actId="478"/>
          <ac:picMkLst>
            <pc:docMk/>
            <pc:sldMk cId="1699010107" sldId="257"/>
            <ac:picMk id="7" creationId="{C5C5AAA1-499C-476A-A0C4-576A32457FE4}"/>
          </ac:picMkLst>
        </pc:picChg>
      </pc:sldChg>
      <pc:sldChg chg="addSp delSp modSp add addCm delCm">
        <pc:chgData name="Liuchuyao Xu" userId="f38a3cf7e821ef0b" providerId="LiveId" clId="{BCFF7D6F-B234-4BB0-89F9-5081881F6A3D}" dt="2019-11-19T00:55:17.406" v="5257" actId="121"/>
        <pc:sldMkLst>
          <pc:docMk/>
          <pc:sldMk cId="2131198058" sldId="258"/>
        </pc:sldMkLst>
        <pc:spChg chg="mod">
          <ac:chgData name="Liuchuyao Xu" userId="f38a3cf7e821ef0b" providerId="LiveId" clId="{BCFF7D6F-B234-4BB0-89F9-5081881F6A3D}" dt="2019-11-15T01:28:54.929" v="2350" actId="20577"/>
          <ac:spMkLst>
            <pc:docMk/>
            <pc:sldMk cId="2131198058" sldId="258"/>
            <ac:spMk id="2" creationId="{07B6D26C-EFD0-4363-A87A-B617A67D8988}"/>
          </ac:spMkLst>
        </pc:spChg>
        <pc:spChg chg="del mod">
          <ac:chgData name="Liuchuyao Xu" userId="f38a3cf7e821ef0b" providerId="LiveId" clId="{BCFF7D6F-B234-4BB0-89F9-5081881F6A3D}" dt="2019-11-15T01:30:50.265" v="2351" actId="931"/>
          <ac:spMkLst>
            <pc:docMk/>
            <pc:sldMk cId="2131198058" sldId="258"/>
            <ac:spMk id="3" creationId="{D1FA4906-954D-4D2C-8273-105E01F38BC3}"/>
          </ac:spMkLst>
        </pc:spChg>
        <pc:spChg chg="mod">
          <ac:chgData name="Liuchuyao Xu" userId="f38a3cf7e821ef0b" providerId="LiveId" clId="{BCFF7D6F-B234-4BB0-89F9-5081881F6A3D}" dt="2019-11-19T00:55:17.406" v="5257" actId="121"/>
          <ac:spMkLst>
            <pc:docMk/>
            <pc:sldMk cId="2131198058" sldId="258"/>
            <ac:spMk id="6" creationId="{9FC4E08E-EA51-4D37-BE91-7C3668AAD708}"/>
          </ac:spMkLst>
        </pc:spChg>
        <pc:picChg chg="add mod">
          <ac:chgData name="Liuchuyao Xu" userId="f38a3cf7e821ef0b" providerId="LiveId" clId="{BCFF7D6F-B234-4BB0-89F9-5081881F6A3D}" dt="2019-11-15T01:30:51.642" v="2352" actId="27614"/>
          <ac:picMkLst>
            <pc:docMk/>
            <pc:sldMk cId="2131198058" sldId="258"/>
            <ac:picMk id="5" creationId="{8BA1FE8F-4EDD-45BD-B880-076F08542405}"/>
          </ac:picMkLst>
        </pc:picChg>
      </pc:sldChg>
      <pc:sldChg chg="modSp add">
        <pc:chgData name="Liuchuyao Xu" userId="f38a3cf7e821ef0b" providerId="LiveId" clId="{BCFF7D6F-B234-4BB0-89F9-5081881F6A3D}" dt="2019-11-19T00:53:57.770" v="5249" actId="255"/>
        <pc:sldMkLst>
          <pc:docMk/>
          <pc:sldMk cId="3095687714" sldId="259"/>
        </pc:sldMkLst>
        <pc:spChg chg="mod">
          <ac:chgData name="Liuchuyao Xu" userId="f38a3cf7e821ef0b" providerId="LiveId" clId="{BCFF7D6F-B234-4BB0-89F9-5081881F6A3D}" dt="2019-11-15T01:37:26.368" v="2362" actId="20577"/>
          <ac:spMkLst>
            <pc:docMk/>
            <pc:sldMk cId="3095687714" sldId="259"/>
            <ac:spMk id="2" creationId="{1A022C2D-8E99-4B8A-AA94-AA625EEAA0E9}"/>
          </ac:spMkLst>
        </pc:spChg>
        <pc:spChg chg="mod">
          <ac:chgData name="Liuchuyao Xu" userId="f38a3cf7e821ef0b" providerId="LiveId" clId="{BCFF7D6F-B234-4BB0-89F9-5081881F6A3D}" dt="2019-11-19T00:53:57.770" v="5249" actId="255"/>
          <ac:spMkLst>
            <pc:docMk/>
            <pc:sldMk cId="3095687714" sldId="259"/>
            <ac:spMk id="3" creationId="{0E07EFBA-2AAA-4347-98F1-A6FF303C3E15}"/>
          </ac:spMkLst>
        </pc:spChg>
      </pc:sldChg>
      <pc:sldChg chg="delSp modSp add del">
        <pc:chgData name="Liuchuyao Xu" userId="f38a3cf7e821ef0b" providerId="LiveId" clId="{BCFF7D6F-B234-4BB0-89F9-5081881F6A3D}" dt="2019-11-15T01:43:27.224" v="2653" actId="2696"/>
        <pc:sldMkLst>
          <pc:docMk/>
          <pc:sldMk cId="1320088088" sldId="260"/>
        </pc:sldMkLst>
        <pc:spChg chg="mod">
          <ac:chgData name="Liuchuyao Xu" userId="f38a3cf7e821ef0b" providerId="LiveId" clId="{BCFF7D6F-B234-4BB0-89F9-5081881F6A3D}" dt="2019-11-10T20:48:05.789" v="1229" actId="20577"/>
          <ac:spMkLst>
            <pc:docMk/>
            <pc:sldMk cId="1320088088" sldId="260"/>
            <ac:spMk id="2" creationId="{5DC5E5E8-519A-4B02-A04F-5D404E6487A0}"/>
          </ac:spMkLst>
        </pc:spChg>
        <pc:spChg chg="mod">
          <ac:chgData name="Liuchuyao Xu" userId="f38a3cf7e821ef0b" providerId="LiveId" clId="{BCFF7D6F-B234-4BB0-89F9-5081881F6A3D}" dt="2019-11-10T20:50:06.919" v="1312" actId="5793"/>
          <ac:spMkLst>
            <pc:docMk/>
            <pc:sldMk cId="1320088088" sldId="260"/>
            <ac:spMk id="3" creationId="{87B580D2-292C-4CCD-A52A-88AFBE86F412}"/>
          </ac:spMkLst>
        </pc:spChg>
        <pc:spChg chg="del">
          <ac:chgData name="Liuchuyao Xu" userId="f38a3cf7e821ef0b" providerId="LiveId" clId="{BCFF7D6F-B234-4BB0-89F9-5081881F6A3D}" dt="2019-11-10T20:38:54.766" v="751"/>
          <ac:spMkLst>
            <pc:docMk/>
            <pc:sldMk cId="1320088088" sldId="260"/>
            <ac:spMk id="4" creationId="{74AD28FF-8D6A-4020-8D79-3675BB149160}"/>
          </ac:spMkLst>
        </pc:spChg>
      </pc:sldChg>
      <pc:sldChg chg="modSp add">
        <pc:chgData name="Liuchuyao Xu" userId="f38a3cf7e821ef0b" providerId="LiveId" clId="{BCFF7D6F-B234-4BB0-89F9-5081881F6A3D}" dt="2019-11-19T00:54:11.284" v="5251" actId="27636"/>
        <pc:sldMkLst>
          <pc:docMk/>
          <pc:sldMk cId="4251501988" sldId="261"/>
        </pc:sldMkLst>
        <pc:spChg chg="mod">
          <ac:chgData name="Liuchuyao Xu" userId="f38a3cf7e821ef0b" providerId="LiveId" clId="{BCFF7D6F-B234-4BB0-89F9-5081881F6A3D}" dt="2019-11-15T01:46:47.264" v="2822" actId="20577"/>
          <ac:spMkLst>
            <pc:docMk/>
            <pc:sldMk cId="4251501988" sldId="261"/>
            <ac:spMk id="2" creationId="{F239A7AA-4FCE-4722-A5C6-405B51A4A8AF}"/>
          </ac:spMkLst>
        </pc:spChg>
        <pc:spChg chg="mod">
          <ac:chgData name="Liuchuyao Xu" userId="f38a3cf7e821ef0b" providerId="LiveId" clId="{BCFF7D6F-B234-4BB0-89F9-5081881F6A3D}" dt="2019-11-19T00:54:11.284" v="5251" actId="27636"/>
          <ac:spMkLst>
            <pc:docMk/>
            <pc:sldMk cId="4251501988" sldId="261"/>
            <ac:spMk id="3" creationId="{F05E61BD-DE2E-42FC-9DFA-41D4748F7C29}"/>
          </ac:spMkLst>
        </pc:spChg>
      </pc:sldChg>
      <pc:sldChg chg="addSp delSp modSp add del">
        <pc:chgData name="Liuchuyao Xu" userId="f38a3cf7e821ef0b" providerId="LiveId" clId="{BCFF7D6F-B234-4BB0-89F9-5081881F6A3D}" dt="2019-11-19T00:30:55.915" v="5161" actId="2696"/>
        <pc:sldMkLst>
          <pc:docMk/>
          <pc:sldMk cId="113839659" sldId="262"/>
        </pc:sldMkLst>
        <pc:spChg chg="mod">
          <ac:chgData name="Liuchuyao Xu" userId="f38a3cf7e821ef0b" providerId="LiveId" clId="{BCFF7D6F-B234-4BB0-89F9-5081881F6A3D}" dt="2019-11-15T02:02:44.314" v="3618" actId="20577"/>
          <ac:spMkLst>
            <pc:docMk/>
            <pc:sldMk cId="113839659" sldId="262"/>
            <ac:spMk id="2" creationId="{F3C8A950-94E2-40F0-A0FD-C9E550F0C4A8}"/>
          </ac:spMkLst>
        </pc:spChg>
        <pc:spChg chg="del mod">
          <ac:chgData name="Liuchuyao Xu" userId="f38a3cf7e821ef0b" providerId="LiveId" clId="{BCFF7D6F-B234-4BB0-89F9-5081881F6A3D}" dt="2019-11-19T00:30:52.053" v="5160" actId="478"/>
          <ac:spMkLst>
            <pc:docMk/>
            <pc:sldMk cId="113839659" sldId="262"/>
            <ac:spMk id="3" creationId="{BDF2D626-3D52-4FDF-A642-C7C0A875F46C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7" creationId="{28EE4222-AD5B-4A82-B870-9EA1EE4782D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8" creationId="{467A85CE-1A7D-4310-8409-26C7369CD0BF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0" creationId="{4761975C-27ED-4D86-9437-6F1A198D7E1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1" creationId="{E6ACD7BC-81AA-4188-A7E8-987641112E6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3" creationId="{2FAF2BAD-9C36-49A0-A49B-798F55BED985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4" creationId="{493033CC-2D5A-49E0-A1F3-05D24408DFA9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6" creationId="{50121020-D332-438C-AF4C-AA6B44B059E2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7" creationId="{BED57D45-38A1-4D32-9665-1BE1DF8A519D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9" creationId="{E46113DB-5CC0-46D0-B148-1182B06959D1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0" creationId="{6B29DC47-8746-46A6-BDBE-742E9D14056D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2" creationId="{9C90C59E-B224-4E2A-9818-6A191027B831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3" creationId="{90E320C5-740B-4246-BE90-CE56CE2FE8A5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5" creationId="{B9B51574-F8DE-4875-9EF1-A3749A614F08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6" creationId="{E624976D-3DA6-43F5-8463-6872DC349ECF}"/>
          </ac:spMkLst>
        </pc:spChg>
        <pc:spChg chg="add del mod">
          <ac:chgData name="Liuchuyao Xu" userId="f38a3cf7e821ef0b" providerId="LiveId" clId="{BCFF7D6F-B234-4BB0-89F9-5081881F6A3D}" dt="2019-11-19T00:30:52.053" v="5160" actId="478"/>
          <ac:spMkLst>
            <pc:docMk/>
            <pc:sldMk cId="113839659" sldId="262"/>
            <ac:spMk id="27" creationId="{752AB435-177F-4EE8-B19F-51C772D17D50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9" creationId="{3AFF6D7E-A301-4032-A7E1-B7288FE328C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30" creationId="{27F4734E-7683-4D21-A47D-57D51B79BCBB}"/>
          </ac:spMkLst>
        </pc:spChg>
        <pc:spChg chg="add del mod">
          <ac:chgData name="Liuchuyao Xu" userId="f38a3cf7e821ef0b" providerId="LiveId" clId="{BCFF7D6F-B234-4BB0-89F9-5081881F6A3D}" dt="2019-11-19T00:30:52.053" v="5160" actId="478"/>
          <ac:spMkLst>
            <pc:docMk/>
            <pc:sldMk cId="113839659" sldId="262"/>
            <ac:spMk id="31" creationId="{CB5A9069-CC9C-4069-AB1F-19DF483BB61D}"/>
          </ac:spMkLst>
        </pc:s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6" creationId="{B76EFEC7-D78B-411B-A64F-66BD5B9DA7ED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9" creationId="{A9EAA524-9C51-4E41-82C6-A60268647F72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12" creationId="{A3159B04-8412-4265-81AB-B389CBB5E860}"/>
          </ac:grpSpMkLst>
        </pc:grpChg>
        <pc:grpChg chg="add del mod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15" creationId="{A01E6734-D76D-4969-8418-5CFC678D0141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18" creationId="{D6370250-AE27-4F0E-AD97-080EB6AAB150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21" creationId="{19AD3261-8C33-4B63-87DC-C33B8E01835E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24" creationId="{8B5C5F01-CCA4-46D6-B062-CEC3CC475171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28" creationId="{05FAC5F1-9BB1-41DA-B80C-836F9902FFAE}"/>
          </ac:grpSpMkLst>
        </pc:grpChg>
        <pc:graphicFrameChg chg="add">
          <ac:chgData name="Liuchuyao Xu" userId="f38a3cf7e821ef0b" providerId="LiveId" clId="{BCFF7D6F-B234-4BB0-89F9-5081881F6A3D}" dt="2019-11-19T00:30:09.957" v="5155"/>
          <ac:graphicFrameMkLst>
            <pc:docMk/>
            <pc:sldMk cId="113839659" sldId="262"/>
            <ac:graphicFrameMk id="4" creationId="{54C6596F-617F-48F5-8186-C4F7FE522238}"/>
          </ac:graphicFrameMkLst>
        </pc:graphicFrameChg>
        <pc:graphicFrameChg chg="add del">
          <ac:chgData name="Liuchuyao Xu" userId="f38a3cf7e821ef0b" providerId="LiveId" clId="{BCFF7D6F-B234-4BB0-89F9-5081881F6A3D}" dt="2019-11-19T00:30:52.053" v="5160" actId="478"/>
          <ac:graphicFrameMkLst>
            <pc:docMk/>
            <pc:sldMk cId="113839659" sldId="262"/>
            <ac:graphicFrameMk id="5" creationId="{61D9A015-DA0F-4342-B253-4898F75CB5CA}"/>
          </ac:graphicFrameMkLst>
        </pc:graphicFrameChg>
      </pc:sldChg>
      <pc:sldChg chg="modSp add">
        <pc:chgData name="Liuchuyao Xu" userId="f38a3cf7e821ef0b" providerId="LiveId" clId="{BCFF7D6F-B234-4BB0-89F9-5081881F6A3D}" dt="2019-11-19T00:54:18.498" v="5252" actId="255"/>
        <pc:sldMkLst>
          <pc:docMk/>
          <pc:sldMk cId="907779783" sldId="263"/>
        </pc:sldMkLst>
        <pc:spChg chg="mod">
          <ac:chgData name="Liuchuyao Xu" userId="f38a3cf7e821ef0b" providerId="LiveId" clId="{BCFF7D6F-B234-4BB0-89F9-5081881F6A3D}" dt="2019-11-15T02:01:59.500" v="3597" actId="20577"/>
          <ac:spMkLst>
            <pc:docMk/>
            <pc:sldMk cId="907779783" sldId="263"/>
            <ac:spMk id="2" creationId="{BF92FF83-A2B3-4EF0-8383-2B1BF682A4FD}"/>
          </ac:spMkLst>
        </pc:spChg>
        <pc:spChg chg="mod">
          <ac:chgData name="Liuchuyao Xu" userId="f38a3cf7e821ef0b" providerId="LiveId" clId="{BCFF7D6F-B234-4BB0-89F9-5081881F6A3D}" dt="2019-11-19T00:54:18.498" v="5252" actId="255"/>
          <ac:spMkLst>
            <pc:docMk/>
            <pc:sldMk cId="907779783" sldId="263"/>
            <ac:spMk id="3" creationId="{164479EF-3341-4B89-AE26-E6EFEB4F7946}"/>
          </ac:spMkLst>
        </pc:spChg>
      </pc:sldChg>
      <pc:sldChg chg="addSp delSp modSp add">
        <pc:chgData name="Liuchuyao Xu" userId="f38a3cf7e821ef0b" providerId="LiveId" clId="{BCFF7D6F-B234-4BB0-89F9-5081881F6A3D}" dt="2019-11-19T00:27:27.665" v="5152" actId="12788"/>
        <pc:sldMkLst>
          <pc:docMk/>
          <pc:sldMk cId="342202315" sldId="264"/>
        </pc:sldMkLst>
        <pc:spChg chg="mod">
          <ac:chgData name="Liuchuyao Xu" userId="f38a3cf7e821ef0b" providerId="LiveId" clId="{BCFF7D6F-B234-4BB0-89F9-5081881F6A3D}" dt="2019-11-15T02:23:24.738" v="4254" actId="120"/>
          <ac:spMkLst>
            <pc:docMk/>
            <pc:sldMk cId="342202315" sldId="264"/>
            <ac:spMk id="2" creationId="{ADF1CA83-45C6-4AF9-B286-6137893515FE}"/>
          </ac:spMkLst>
        </pc:spChg>
        <pc:spChg chg="del">
          <ac:chgData name="Liuchuyao Xu" userId="f38a3cf7e821ef0b" providerId="LiveId" clId="{BCFF7D6F-B234-4BB0-89F9-5081881F6A3D}" dt="2019-11-15T02:25:42.959" v="4255" actId="931"/>
          <ac:spMkLst>
            <pc:docMk/>
            <pc:sldMk cId="342202315" sldId="264"/>
            <ac:spMk id="3" creationId="{BEECCEFE-FE1F-4A8F-8E21-8873F23FC223}"/>
          </ac:spMkLst>
        </pc:spChg>
        <pc:spChg chg="add del mod">
          <ac:chgData name="Liuchuyao Xu" userId="f38a3cf7e821ef0b" providerId="LiveId" clId="{BCFF7D6F-B234-4BB0-89F9-5081881F6A3D}" dt="2019-11-19T00:25:15.593" v="5140" actId="931"/>
          <ac:spMkLst>
            <pc:docMk/>
            <pc:sldMk cId="342202315" sldId="264"/>
            <ac:spMk id="4" creationId="{2DA86CC0-01E4-46D2-A804-27764643BDFD}"/>
          </ac:spMkLst>
        </pc:spChg>
        <pc:spChg chg="add del mod">
          <ac:chgData name="Liuchuyao Xu" userId="f38a3cf7e821ef0b" providerId="LiveId" clId="{BCFF7D6F-B234-4BB0-89F9-5081881F6A3D}" dt="2019-11-19T00:27:06.354" v="5147" actId="931"/>
          <ac:spMkLst>
            <pc:docMk/>
            <pc:sldMk cId="342202315" sldId="264"/>
            <ac:spMk id="9" creationId="{E2ECDC06-01A1-4B69-8B42-AC2C239455BA}"/>
          </ac:spMkLst>
        </pc:spChg>
        <pc:picChg chg="add del mod">
          <ac:chgData name="Liuchuyao Xu" userId="f38a3cf7e821ef0b" providerId="LiveId" clId="{BCFF7D6F-B234-4BB0-89F9-5081881F6A3D}" dt="2019-11-19T00:25:08.105" v="5139" actId="478"/>
          <ac:picMkLst>
            <pc:docMk/>
            <pc:sldMk cId="342202315" sldId="264"/>
            <ac:picMk id="5" creationId="{AD97A9BF-4C3C-488E-8640-C79F396F93A5}"/>
          </ac:picMkLst>
        </pc:picChg>
        <pc:picChg chg="add del mod">
          <ac:chgData name="Liuchuyao Xu" userId="f38a3cf7e821ef0b" providerId="LiveId" clId="{BCFF7D6F-B234-4BB0-89F9-5081881F6A3D}" dt="2019-11-19T00:27:00.708" v="5146" actId="478"/>
          <ac:picMkLst>
            <pc:docMk/>
            <pc:sldMk cId="342202315" sldId="264"/>
            <ac:picMk id="7" creationId="{BDED83EB-6F11-46EE-B445-853EF0FA7922}"/>
          </ac:picMkLst>
        </pc:picChg>
        <pc:picChg chg="add mod">
          <ac:chgData name="Liuchuyao Xu" userId="f38a3cf7e821ef0b" providerId="LiveId" clId="{BCFF7D6F-B234-4BB0-89F9-5081881F6A3D}" dt="2019-11-19T00:27:27.665" v="5152" actId="12788"/>
          <ac:picMkLst>
            <pc:docMk/>
            <pc:sldMk cId="342202315" sldId="264"/>
            <ac:picMk id="11" creationId="{365D9495-1CE2-4D06-991D-B17373C6A1AE}"/>
          </ac:picMkLst>
        </pc:picChg>
      </pc:sldChg>
      <pc:sldChg chg="addSp delSp modSp add mod">
        <pc:chgData name="Liuchuyao Xu" userId="f38a3cf7e821ef0b" providerId="LiveId" clId="{BCFF7D6F-B234-4BB0-89F9-5081881F6A3D}" dt="2019-11-19T00:54:30.317" v="5253" actId="255"/>
        <pc:sldMkLst>
          <pc:docMk/>
          <pc:sldMk cId="123446897" sldId="265"/>
        </pc:sldMkLst>
        <pc:spChg chg="del mod">
          <ac:chgData name="Liuchuyao Xu" userId="f38a3cf7e821ef0b" providerId="LiveId" clId="{BCFF7D6F-B234-4BB0-89F9-5081881F6A3D}" dt="2019-11-19T00:31:13.049" v="5165" actId="1957"/>
          <ac:spMkLst>
            <pc:docMk/>
            <pc:sldMk cId="123446897" sldId="265"/>
            <ac:spMk id="3" creationId="{BDF2D626-3D52-4FDF-A642-C7C0A875F46C}"/>
          </ac:spMkLst>
        </pc:spChg>
        <pc:graphicFrameChg chg="add mod">
          <ac:chgData name="Liuchuyao Xu" userId="f38a3cf7e821ef0b" providerId="LiveId" clId="{BCFF7D6F-B234-4BB0-89F9-5081881F6A3D}" dt="2019-11-19T00:54:30.317" v="5253" actId="255"/>
          <ac:graphicFrameMkLst>
            <pc:docMk/>
            <pc:sldMk cId="123446897" sldId="265"/>
            <ac:graphicFrameMk id="6" creationId="{4DE19DC6-FA58-4D68-AC15-CEF2E1D8155A}"/>
          </ac:graphicFrameMkLst>
        </pc:graphicFrameChg>
      </pc:sldChg>
      <pc:sldChg chg="modSp add del">
        <pc:chgData name="Liuchuyao Xu" userId="f38a3cf7e821ef0b" providerId="LiveId" clId="{BCFF7D6F-B234-4BB0-89F9-5081881F6A3D}" dt="2019-11-19T00:22:22.217" v="5138" actId="2696"/>
        <pc:sldMkLst>
          <pc:docMk/>
          <pc:sldMk cId="1875092150" sldId="265"/>
        </pc:sldMkLst>
        <pc:spChg chg="mod">
          <ac:chgData name="Liuchuyao Xu" userId="f38a3cf7e821ef0b" providerId="LiveId" clId="{BCFF7D6F-B234-4BB0-89F9-5081881F6A3D}" dt="2019-11-18T11:24:59.687" v="4960" actId="20577"/>
          <ac:spMkLst>
            <pc:docMk/>
            <pc:sldMk cId="1875092150" sldId="265"/>
            <ac:spMk id="3" creationId="{FDB0D914-EF25-4E02-A145-21F87D469AB6}"/>
          </ac:spMkLst>
        </pc:spChg>
      </pc:sldChg>
      <pc:sldChg chg="add del">
        <pc:chgData name="Liuchuyao Xu" userId="f38a3cf7e821ef0b" providerId="LiveId" clId="{BCFF7D6F-B234-4BB0-89F9-5081881F6A3D}" dt="2019-11-19T00:52:28.919" v="5247" actId="2696"/>
        <pc:sldMkLst>
          <pc:docMk/>
          <pc:sldMk cId="690608430" sldId="266"/>
        </pc:sldMkLst>
      </pc:sldChg>
      <pc:sldMasterChg chg="add del addSldLayout delSldLayout">
        <pc:chgData name="Liuchuyao Xu" userId="f38a3cf7e821ef0b" providerId="LiveId" clId="{BCFF7D6F-B234-4BB0-89F9-5081881F6A3D}" dt="2019-11-10T20:16:26.847" v="86" actId="26606"/>
        <pc:sldMasterMkLst>
          <pc:docMk/>
          <pc:sldMasterMk cId="4014353538" sldId="2147483677"/>
        </pc:sldMasterMkLst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4212743156" sldId="2147483678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140180239" sldId="2147483679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513746144" sldId="2147483680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51991484" sldId="2147483681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784642318" sldId="2147483682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433124234" sldId="2147483683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544635348" sldId="2147483684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005057097" sldId="2147483685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334913873" sldId="2147483686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77792044" sldId="2147483687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864804124" sldId="2147483688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540819455" sldId="2147483689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639158111" sldId="2147483690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248801179" sldId="2147483691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253980034" sldId="2147483692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715684327" sldId="2147483693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517664443" sldId="2147483694"/>
          </pc:sldLayoutMkLst>
        </pc:sldLayoutChg>
      </pc:sldMasterChg>
      <pc:sldMasterChg chg="add del replId addSldLayout delSldLayout">
        <pc:chgData name="Liuchuyao Xu" userId="f38a3cf7e821ef0b" providerId="LiveId" clId="{BCFF7D6F-B234-4BB0-89F9-5081881F6A3D}" dt="2019-11-10T20:16:23.002" v="80" actId="26606"/>
        <pc:sldMasterMkLst>
          <pc:docMk/>
          <pc:sldMasterMk cId="3306012235" sldId="2147483695"/>
        </pc:sldMasterMkLst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4231152110" sldId="2147483696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14316730" sldId="2147483697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207106987" sldId="2147483698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419146980" sldId="2147483699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3360359948" sldId="2147483700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3236274366" sldId="2147483701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599658277" sldId="2147483702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335282578" sldId="2147483703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765854643" sldId="2147483704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029697766" sldId="2147483705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159660954" sldId="2147483706"/>
          </pc:sldLayoutMkLst>
        </pc:sldLayoutChg>
      </pc:sldMasterChg>
      <pc:sldMasterChg chg="add del addSldLayout delSldLayout">
        <pc:chgData name="Liuchuyao Xu" userId="f38a3cf7e821ef0b" providerId="LiveId" clId="{BCFF7D6F-B234-4BB0-89F9-5081881F6A3D}" dt="2019-11-10T20:16:25.424" v="83" actId="26606"/>
        <pc:sldMasterMkLst>
          <pc:docMk/>
          <pc:sldMasterMk cId="284238000" sldId="2147483702"/>
        </pc:sldMasterMkLst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2056829492" sldId="2147483695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87308013" sldId="2147483696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937983924" sldId="2147483697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4119073381" sldId="2147483698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48585665" sldId="2147483699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702197212" sldId="2147483700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2409628078" sldId="2147483701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99126242" sldId="2147483703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411045277" sldId="2147483704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49252659" sldId="2147483705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752233776" sldId="2147483706"/>
          </pc:sldLayoutMkLst>
        </pc:sldLayoutChg>
      </pc:sldMasterChg>
      <pc:sldMasterChg chg="add del addSldLayout delSldLayout">
        <pc:chgData name="Liuchuyao Xu" userId="f38a3cf7e821ef0b" providerId="LiveId" clId="{BCFF7D6F-B234-4BB0-89F9-5081881F6A3D}" dt="2019-11-10T20:16:26.378" v="85" actId="26606"/>
        <pc:sldMasterMkLst>
          <pc:docMk/>
          <pc:sldMasterMk cId="2423111140" sldId="2147483715"/>
        </pc:sldMasterMkLst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580474157" sldId="2147483704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879825162" sldId="2147483705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3890624953" sldId="2147483706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58519374" sldId="2147483707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696003664" sldId="2147483708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147066479" sldId="2147483709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629558926" sldId="2147483710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745718768" sldId="2147483711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251129398" sldId="2147483712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244741605" sldId="2147483713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192234419" sldId="2147483714"/>
          </pc:sldLayoutMkLst>
        </pc:sldLayoutChg>
      </pc:sldMasterChg>
      <pc:sldMasterChg chg="add addSldLayout">
        <pc:chgData name="Liuchuyao Xu" userId="f38a3cf7e821ef0b" providerId="LiveId" clId="{BCFF7D6F-B234-4BB0-89F9-5081881F6A3D}" dt="2019-11-10T20:16:26.847" v="86" actId="26606"/>
        <pc:sldMasterMkLst>
          <pc:docMk/>
          <pc:sldMasterMk cId="80348159" sldId="2147483734"/>
        </pc:sldMasterMkLst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893204424" sldId="2147483717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555509149" sldId="2147483718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794665927" sldId="2147483719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920443486" sldId="2147483720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467948630" sldId="2147483721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86897317" sldId="2147483722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25084525" sldId="2147483723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914908922" sldId="2147483724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670738910" sldId="2147483725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606219898" sldId="2147483726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703562356" sldId="2147483727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019909991" sldId="2147483728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802062513" sldId="2147483729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850126738" sldId="2147483730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226374365" sldId="2147483731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123042627" sldId="2147483732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371525970" sldId="2147483733"/>
          </pc:sldLayoutMkLst>
        </pc:sldLayoutChg>
      </pc:sldMasterChg>
    </pc:docChg>
  </pc:docChgLst>
  <pc:docChgLst>
    <pc:chgData name="Liuchuyao Xu" userId="f38a3cf7e821ef0b" providerId="LiveId" clId="{95B5DC50-B3A2-403E-BCC5-DC67F7427CA7}"/>
    <pc:docChg chg="addSld modSld">
      <pc:chgData name="Liuchuyao Xu" userId="f38a3cf7e821ef0b" providerId="LiveId" clId="{95B5DC50-B3A2-403E-BCC5-DC67F7427CA7}" dt="2020-01-08T20:59:14.581" v="23" actId="27918"/>
      <pc:docMkLst>
        <pc:docMk/>
      </pc:docMkLst>
      <pc:sldChg chg="add mod">
        <pc:chgData name="Liuchuyao Xu" userId="f38a3cf7e821ef0b" providerId="LiveId" clId="{95B5DC50-B3A2-403E-BCC5-DC67F7427CA7}" dt="2020-01-08T20:59:14.581" v="23" actId="27918"/>
        <pc:sldMkLst>
          <pc:docMk/>
          <pc:sldMk cId="1722129062" sldId="266"/>
        </pc:sldMkLst>
      </pc:sldChg>
    </pc:docChg>
  </pc:docChgLst>
  <pc:docChgLst>
    <pc:chgData name="Liuchuyao Xu" userId="f38a3cf7e821ef0b" providerId="LiveId" clId="{2D4E5380-FE2A-427B-B634-0973F4A27CF8}"/>
    <pc:docChg chg="custSel addSld delSld modSld">
      <pc:chgData name="Liuchuyao Xu" userId="f38a3cf7e821ef0b" providerId="LiveId" clId="{2D4E5380-FE2A-427B-B634-0973F4A27CF8}" dt="2020-06-01T13:52:03.701" v="23" actId="20577"/>
      <pc:docMkLst>
        <pc:docMk/>
      </pc:docMkLst>
      <pc:sldChg chg="del">
        <pc:chgData name="Liuchuyao Xu" userId="f38a3cf7e821ef0b" providerId="LiveId" clId="{2D4E5380-FE2A-427B-B634-0973F4A27CF8}" dt="2020-06-01T13:51:25.631" v="2" actId="47"/>
        <pc:sldMkLst>
          <pc:docMk/>
          <pc:sldMk cId="3612024158" sldId="261"/>
        </pc:sldMkLst>
      </pc:sldChg>
      <pc:sldChg chg="del">
        <pc:chgData name="Liuchuyao Xu" userId="f38a3cf7e821ef0b" providerId="LiveId" clId="{2D4E5380-FE2A-427B-B634-0973F4A27CF8}" dt="2020-06-01T13:51:38.288" v="7" actId="47"/>
        <pc:sldMkLst>
          <pc:docMk/>
          <pc:sldMk cId="3478749507" sldId="274"/>
        </pc:sldMkLst>
      </pc:sldChg>
      <pc:sldChg chg="del">
        <pc:chgData name="Liuchuyao Xu" userId="f38a3cf7e821ef0b" providerId="LiveId" clId="{2D4E5380-FE2A-427B-B634-0973F4A27CF8}" dt="2020-06-01T13:51:23.356" v="0" actId="47"/>
        <pc:sldMkLst>
          <pc:docMk/>
          <pc:sldMk cId="876750768" sldId="275"/>
        </pc:sldMkLst>
      </pc:sldChg>
      <pc:sldChg chg="del">
        <pc:chgData name="Liuchuyao Xu" userId="f38a3cf7e821ef0b" providerId="LiveId" clId="{2D4E5380-FE2A-427B-B634-0973F4A27CF8}" dt="2020-06-01T13:51:24.444" v="1" actId="47"/>
        <pc:sldMkLst>
          <pc:docMk/>
          <pc:sldMk cId="4257640135" sldId="276"/>
        </pc:sldMkLst>
      </pc:sldChg>
      <pc:sldChg chg="delSp modSp new mod">
        <pc:chgData name="Liuchuyao Xu" userId="f38a3cf7e821ef0b" providerId="LiveId" clId="{2D4E5380-FE2A-427B-B634-0973F4A27CF8}" dt="2020-06-01T13:52:03.701" v="23" actId="20577"/>
        <pc:sldMkLst>
          <pc:docMk/>
          <pc:sldMk cId="1468693891" sldId="278"/>
        </pc:sldMkLst>
        <pc:spChg chg="mod">
          <ac:chgData name="Liuchuyao Xu" userId="f38a3cf7e821ef0b" providerId="LiveId" clId="{2D4E5380-FE2A-427B-B634-0973F4A27CF8}" dt="2020-06-01T13:52:03.701" v="23" actId="20577"/>
          <ac:spMkLst>
            <pc:docMk/>
            <pc:sldMk cId="1468693891" sldId="278"/>
            <ac:spMk id="2" creationId="{D92294F2-9160-4883-B8B1-3EC2D09D3996}"/>
          </ac:spMkLst>
        </pc:spChg>
        <pc:spChg chg="del">
          <ac:chgData name="Liuchuyao Xu" userId="f38a3cf7e821ef0b" providerId="LiveId" clId="{2D4E5380-FE2A-427B-B634-0973F4A27CF8}" dt="2020-06-01T13:52:02.033" v="22" actId="478"/>
          <ac:spMkLst>
            <pc:docMk/>
            <pc:sldMk cId="1468693891" sldId="278"/>
            <ac:spMk id="3" creationId="{6A285574-3656-43BB-94AC-AEF124093B6C}"/>
          </ac:spMkLst>
        </pc:spChg>
        <pc:spChg chg="del mod">
          <ac:chgData name="Liuchuyao Xu" userId="f38a3cf7e821ef0b" providerId="LiveId" clId="{2D4E5380-FE2A-427B-B634-0973F4A27CF8}" dt="2020-06-01T13:51:51.427" v="12" actId="478"/>
          <ac:spMkLst>
            <pc:docMk/>
            <pc:sldMk cId="1468693891" sldId="278"/>
            <ac:spMk id="4" creationId="{99ADFEFD-4273-4058-BAFD-39330ACC869B}"/>
          </ac:spMkLst>
        </pc:spChg>
      </pc:sldChg>
      <pc:sldChg chg="del">
        <pc:chgData name="Liuchuyao Xu" userId="f38a3cf7e821ef0b" providerId="LiveId" clId="{2D4E5380-FE2A-427B-B634-0973F4A27CF8}" dt="2020-06-01T13:51:26.854" v="3" actId="47"/>
        <pc:sldMkLst>
          <pc:docMk/>
          <pc:sldMk cId="4240781544" sldId="278"/>
        </pc:sldMkLst>
      </pc:sldChg>
      <pc:sldChg chg="del">
        <pc:chgData name="Liuchuyao Xu" userId="f38a3cf7e821ef0b" providerId="LiveId" clId="{2D4E5380-FE2A-427B-B634-0973F4A27CF8}" dt="2020-06-01T13:51:33.876" v="4" actId="47"/>
        <pc:sldMkLst>
          <pc:docMk/>
          <pc:sldMk cId="1571927666" sldId="279"/>
        </pc:sldMkLst>
      </pc:sldChg>
      <pc:sldChg chg="del">
        <pc:chgData name="Liuchuyao Xu" userId="f38a3cf7e821ef0b" providerId="LiveId" clId="{2D4E5380-FE2A-427B-B634-0973F4A27CF8}" dt="2020-06-01T13:51:35.148" v="5" actId="47"/>
        <pc:sldMkLst>
          <pc:docMk/>
          <pc:sldMk cId="2087655939" sldId="280"/>
        </pc:sldMkLst>
      </pc:sldChg>
      <pc:sldChg chg="del">
        <pc:chgData name="Liuchuyao Xu" userId="f38a3cf7e821ef0b" providerId="LiveId" clId="{2D4E5380-FE2A-427B-B634-0973F4A27CF8}" dt="2020-06-01T13:51:36.649" v="6" actId="47"/>
        <pc:sldMkLst>
          <pc:docMk/>
          <pc:sldMk cId="4003006137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4EB22-DBE9-4F8D-BC2E-B51AD4020E31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D24C-5C33-42AC-950C-059C52677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7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AD64-1012-4322-B62C-B99DC0ACA886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FF7E-6C54-4AF6-A11F-8253CF7F601D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502-565E-44C0-95C6-056C584CD66E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1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5F4B-154B-443E-A73D-468F51D9A3F9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04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BEB7-96F7-4EC2-98C7-4B1E914DA263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38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99AE-1ABA-4387-A6F3-6CD14960B2E5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43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E205-5B18-462F-84BC-C8209216A964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24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5C12-FB91-42FD-8D57-51A7CB4CD21C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49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6E0-18F8-4425-806E-339873D18A92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0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0658-4C17-4815-9BFF-81DF78F06723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DB3C-D8C0-410D-AC1A-1E23F12E49D2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93CA-BF6C-4455-AEA1-3162319A60C0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4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BC4-D725-468B-8EF6-9DEC6DD6247E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6E9-D789-4EC6-9D6B-4A700DC1A0BF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4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F56-791E-4238-8279-38609CA9D84C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8510-CAE6-467A-9C93-169C32E39294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A29E-4CA5-493B-A9B4-FA0F69843BAF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fff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C7510-E110-4824-8AFE-A7336F4749E3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fff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1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F7E2-F808-4063-A7F7-3EF8FCB6A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Real-time Diagnostic Tools for the Scanning Electron Microscope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BD619-F406-470B-8CED-E07EB541A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Liuchuyao Xu, 2020</a:t>
            </a:r>
          </a:p>
        </p:txBody>
      </p:sp>
    </p:spTree>
    <p:extLst>
      <p:ext uri="{BB962C8B-B14F-4D97-AF65-F5344CB8AC3E}">
        <p14:creationId xmlns:p14="http://schemas.microsoft.com/office/powerpoint/2010/main" val="30693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94F2-9160-4883-B8B1-3EC2D09D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46869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811D-0FB3-420A-8F77-8A955B9B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Scanning electron microscope (SEM)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43AB734-1314-4E3B-975D-C7FD8D7C0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09" y="1580050"/>
            <a:ext cx="4384182" cy="476978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B9F00-FD49-4816-B457-8DE5D61C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“Scanning electron microscope A to Z.”</a:t>
            </a:r>
          </a:p>
        </p:txBody>
      </p:sp>
    </p:spTree>
    <p:extLst>
      <p:ext uri="{BB962C8B-B14F-4D97-AF65-F5344CB8AC3E}">
        <p14:creationId xmlns:p14="http://schemas.microsoft.com/office/powerpoint/2010/main" val="112265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81F3-BBDA-47B1-A1CA-D23393A3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Main features of the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CCD4-F196-48AE-A9D0-C82D5774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Histogram calculation</a:t>
            </a:r>
          </a:p>
          <a:p>
            <a:r>
              <a:rPr lang="en-GB" dirty="0"/>
              <a:t>Fast Fourier transform (FFT) calculation</a:t>
            </a:r>
          </a:p>
          <a:p>
            <a:r>
              <a:rPr lang="en-GB" dirty="0"/>
              <a:t>~10 frames per second</a:t>
            </a:r>
          </a:p>
        </p:txBody>
      </p:sp>
    </p:spTree>
    <p:extLst>
      <p:ext uri="{BB962C8B-B14F-4D97-AF65-F5344CB8AC3E}">
        <p14:creationId xmlns:p14="http://schemas.microsoft.com/office/powerpoint/2010/main" val="34032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789C-7648-4447-9754-51BB209A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Parallelism in GPU architecture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55D5C80-D273-4655-A2DB-E82B4D207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15" y="1580050"/>
            <a:ext cx="5154170" cy="409945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D4C31-F4E7-4C1F-84DB-AC39074D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GB" dirty="0"/>
              <a:t>“GPU Architecture and CUDA Programming,” Carnegie Mellon University.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5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769C-945C-4F30-98B2-E5DF5EAA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Performance test</a:t>
            </a:r>
            <a:endParaRPr lang="en-GB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E9BA833-C243-4BF7-9677-6571D8480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33" y="1580050"/>
            <a:ext cx="5724134" cy="4583176"/>
          </a:xfrm>
        </p:spPr>
      </p:pic>
    </p:spTree>
    <p:extLst>
      <p:ext uri="{BB962C8B-B14F-4D97-AF65-F5344CB8AC3E}">
        <p14:creationId xmlns:p14="http://schemas.microsoft.com/office/powerpoint/2010/main" val="365922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C114-0FF3-48F5-878B-201951F3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Astigmatism</a:t>
            </a:r>
          </a:p>
        </p:txBody>
      </p:sp>
      <p:pic>
        <p:nvPicPr>
          <p:cNvPr id="5" name="Content Placeholder 4" descr="A close up of a tree&#10;&#10;Description automatically generated">
            <a:extLst>
              <a:ext uri="{FF2B5EF4-FFF2-40B4-BE49-F238E27FC236}">
                <a16:creationId xmlns:a16="http://schemas.microsoft.com/office/drawing/2014/main" id="{5B08BC3F-9C7B-49D9-90EA-1BC69E032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76" y="1580050"/>
            <a:ext cx="7200000" cy="4320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BA6DB-6999-4DD5-A7B3-39E7FC99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“</a:t>
            </a:r>
            <a:r>
              <a:rPr lang="en-GB" dirty="0"/>
              <a:t>Correcting Astigmatism in SEM Images.”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4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AF61-6328-4C13-8CD7-916F2102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Demonstration of the software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45B7F0-3427-41C2-B2FE-0EE4F529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54255"/>
            <a:ext cx="4844990" cy="23494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654FA-C118-422B-8DE8-22966D588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88" y="1580050"/>
            <a:ext cx="504071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9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AF61-6328-4C13-8CD7-916F2102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Demonstration of the software</a:t>
            </a:r>
          </a:p>
        </p:txBody>
      </p:sp>
      <p:pic>
        <p:nvPicPr>
          <p:cNvPr id="8" name="Content Placeholder 7" descr="A picture containing star, computer&#10;&#10;Description automatically generated">
            <a:extLst>
              <a:ext uri="{FF2B5EF4-FFF2-40B4-BE49-F238E27FC236}">
                <a16:creationId xmlns:a16="http://schemas.microsoft.com/office/drawing/2014/main" id="{ADB63846-AF3C-49E4-9D03-8ACD7D782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656249"/>
            <a:ext cx="4963614" cy="3960000"/>
          </a:xfr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9479B335-EA4C-4DDC-9A08-59957FFC3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58" y="1656249"/>
            <a:ext cx="496164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86DD-7FA5-4A20-87FE-7C4292A9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dirty="0"/>
              <a:t>Focusing and astigmatism correction algorithm</a:t>
            </a:r>
          </a:p>
        </p:txBody>
      </p:sp>
      <p:pic>
        <p:nvPicPr>
          <p:cNvPr id="5" name="Content Placeholder 4" descr="A picture containing fungus, white, photo, board&#10;&#10;Description automatically generated">
            <a:extLst>
              <a:ext uri="{FF2B5EF4-FFF2-40B4-BE49-F238E27FC236}">
                <a16:creationId xmlns:a16="http://schemas.microsoft.com/office/drawing/2014/main" id="{409BE9EA-DC05-4142-8BD1-14B25DFE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57" y="1917758"/>
            <a:ext cx="4800000" cy="3600000"/>
          </a:xfrm>
        </p:spPr>
      </p:pic>
      <p:pic>
        <p:nvPicPr>
          <p:cNvPr id="7" name="Picture 6" descr="A picture containing photo, fungus, white, old&#10;&#10;Description automatically generated">
            <a:extLst>
              <a:ext uri="{FF2B5EF4-FFF2-40B4-BE49-F238E27FC236}">
                <a16:creationId xmlns:a16="http://schemas.microsoft.com/office/drawing/2014/main" id="{5B4B9586-BD03-4D2D-8782-BA29DD44B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17758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9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92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</vt:lpstr>
      <vt:lpstr>Real-time Diagnostic Tools for the Scanning Electron Microscope</vt:lpstr>
      <vt:lpstr>Scanning electron microscope (SEM)</vt:lpstr>
      <vt:lpstr>Main features of the software</vt:lpstr>
      <vt:lpstr>Parallelism in GPU architecture</vt:lpstr>
      <vt:lpstr>Performance test</vt:lpstr>
      <vt:lpstr>Astigmatism</vt:lpstr>
      <vt:lpstr>Demonstration of the software</vt:lpstr>
      <vt:lpstr>Demonstration of the software</vt:lpstr>
      <vt:lpstr>Focusing and astigmatism correction algorithm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Diagnostic Tools for the Scanning Electron Microscope</dc:title>
  <dc:creator>Liuchuyao Xu</dc:creator>
  <cp:lastModifiedBy>Liuchuyao Xu</cp:lastModifiedBy>
  <cp:revision>1</cp:revision>
  <dcterms:created xsi:type="dcterms:W3CDTF">2020-05-31T21:33:58Z</dcterms:created>
  <dcterms:modified xsi:type="dcterms:W3CDTF">2020-06-01T13:52:16Z</dcterms:modified>
</cp:coreProperties>
</file>