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F7D6F-B234-4BB0-89F9-5081881F6A3D}" v="30" dt="2019-11-10T20:54:25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chuyao Xu" userId="f38a3cf7e821ef0b" providerId="LiveId" clId="{BCFF7D6F-B234-4BB0-89F9-5081881F6A3D}"/>
    <pc:docChg chg="undo redo custSel mod addSld delSld modSld addMainMaster delMainMaster">
      <pc:chgData name="Liuchuyao Xu" userId="f38a3cf7e821ef0b" providerId="LiveId" clId="{BCFF7D6F-B234-4BB0-89F9-5081881F6A3D}" dt="2019-11-10T20:55:38.232" v="1544" actId="20577"/>
      <pc:docMkLst>
        <pc:docMk/>
      </pc:docMkLst>
      <pc:sldChg chg="addSp delSp modSp add del mod setBg modClrScheme setClrOvrMap chgLayout">
        <pc:chgData name="Liuchuyao Xu" userId="f38a3cf7e821ef0b" providerId="LiveId" clId="{BCFF7D6F-B234-4BB0-89F9-5081881F6A3D}" dt="2019-11-10T20:17:02.842" v="90" actId="2696"/>
        <pc:sldMkLst>
          <pc:docMk/>
          <pc:sldMk cId="3046000802" sldId="256"/>
        </pc:sldMkLst>
        <pc:spChg chg="mod">
          <ac:chgData name="Liuchuyao Xu" userId="f38a3cf7e821ef0b" providerId="LiveId" clId="{BCFF7D6F-B234-4BB0-89F9-5081881F6A3D}" dt="2019-11-10T20:16:42.945" v="89" actId="27636"/>
          <ac:spMkLst>
            <pc:docMk/>
            <pc:sldMk cId="3046000802" sldId="256"/>
            <ac:spMk id="2" creationId="{BA6EA8C7-616A-4344-B170-6EF35C518443}"/>
          </ac:spMkLst>
        </pc:spChg>
        <pc:spChg chg="mod">
          <ac:chgData name="Liuchuyao Xu" userId="f38a3cf7e821ef0b" providerId="LiveId" clId="{BCFF7D6F-B234-4BB0-89F9-5081881F6A3D}" dt="2019-11-10T20:16:26.847" v="86" actId="26606"/>
          <ac:spMkLst>
            <pc:docMk/>
            <pc:sldMk cId="3046000802" sldId="256"/>
            <ac:spMk id="3" creationId="{4AA7D71C-C1F0-4EE3-AB90-C0CAAA2126A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9" creationId="{6F40FBDA-CEB1-40F0-9AB9-BD9C402D70F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1" creationId="{0344D4FE-ABEF-4230-9E4E-AD5782FC78AC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3" creationId="{9325F979-D3F9-4926-81B7-7ACCB31A501B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5" creationId="{0AF4F2BA-3C03-4E2C-8ABC-0949B61B3C5E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8" creationId="{B40A8CA7-7D5A-43B0-A1A0-B558ECA9EED1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0" creationId="{E08D4B6A-8113-4DFB-B82E-B60CAC8E0A50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1" creationId="{9822E561-F97C-4CBB-A9A6-A6BF6317BC84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2" creationId="{B01B0E58-A5C8-4CDA-A2E0-35DF94E59857}"/>
          </ac:spMkLst>
        </pc:spChg>
        <pc:picChg chg="add del">
          <ac:chgData name="Liuchuyao Xu" userId="f38a3cf7e821ef0b" providerId="LiveId" clId="{BCFF7D6F-B234-4BB0-89F9-5081881F6A3D}" dt="2019-11-10T20:16:23.002" v="80" actId="26606"/>
          <ac:picMkLst>
            <pc:docMk/>
            <pc:sldMk cId="3046000802" sldId="256"/>
            <ac:picMk id="4" creationId="{6D710A79-3EF7-47E2-8FA0-9A47AF99D59D}"/>
          </ac:picMkLst>
        </pc:picChg>
        <pc:picChg chg="add del">
          <ac:chgData name="Liuchuyao Xu" userId="f38a3cf7e821ef0b" providerId="LiveId" clId="{BCFF7D6F-B234-4BB0-89F9-5081881F6A3D}" dt="2019-11-10T20:16:25.424" v="83" actId="26606"/>
          <ac:picMkLst>
            <pc:docMk/>
            <pc:sldMk cId="3046000802" sldId="256"/>
            <ac:picMk id="16" creationId="{B50C5FCD-FE0A-451A-9FB3-493EC5C0C5C1}"/>
          </ac:picMkLst>
        </pc:picChg>
        <pc:picChg chg="add del">
          <ac:chgData name="Liuchuyao Xu" userId="f38a3cf7e821ef0b" providerId="LiveId" clId="{BCFF7D6F-B234-4BB0-89F9-5081881F6A3D}" dt="2019-11-10T20:16:26.378" v="85" actId="26606"/>
          <ac:picMkLst>
            <pc:docMk/>
            <pc:sldMk cId="3046000802" sldId="256"/>
            <ac:picMk id="23" creationId="{D63B1671-2B92-4879-9E10-25DD6CC9923B}"/>
          </ac:picMkLst>
        </pc:picChg>
        <pc:picChg chg="add mod">
          <ac:chgData name="Liuchuyao Xu" userId="f38a3cf7e821ef0b" providerId="LiveId" clId="{BCFF7D6F-B234-4BB0-89F9-5081881F6A3D}" dt="2019-11-10T20:16:29.928" v="87" actId="27614"/>
          <ac:picMkLst>
            <pc:docMk/>
            <pc:sldMk cId="3046000802" sldId="256"/>
            <ac:picMk id="25" creationId="{5DA22B5C-2C4A-4B48-906A-0878E20B0D34}"/>
          </ac:picMkLst>
        </pc:picChg>
        <pc:cxnChg chg="add del">
          <ac:chgData name="Liuchuyao Xu" userId="f38a3cf7e821ef0b" providerId="LiveId" clId="{BCFF7D6F-B234-4BB0-89F9-5081881F6A3D}" dt="2019-11-10T20:16:25.424" v="83" actId="26606"/>
          <ac:cxnSpMkLst>
            <pc:docMk/>
            <pc:sldMk cId="3046000802" sldId="256"/>
            <ac:cxnSpMk id="17" creationId="{A07787ED-5EDC-4C54-AD87-55B60D0FE397}"/>
          </ac:cxnSpMkLst>
        </pc:cxnChg>
      </pc:sldChg>
      <pc:sldChg chg="modSp add">
        <pc:chgData name="Liuchuyao Xu" userId="f38a3cf7e821ef0b" providerId="LiveId" clId="{BCFF7D6F-B234-4BB0-89F9-5081881F6A3D}" dt="2019-11-10T20:55:38.232" v="1544" actId="20577"/>
        <pc:sldMkLst>
          <pc:docMk/>
          <pc:sldMk cId="3069321411" sldId="256"/>
        </pc:sldMkLst>
        <pc:spChg chg="mod">
          <ac:chgData name="Liuchuyao Xu" userId="f38a3cf7e821ef0b" providerId="LiveId" clId="{BCFF7D6F-B234-4BB0-89F9-5081881F6A3D}" dt="2019-11-10T20:26:26.154" v="148" actId="20577"/>
          <ac:spMkLst>
            <pc:docMk/>
            <pc:sldMk cId="3069321411" sldId="256"/>
            <ac:spMk id="2" creationId="{495FF7E2-F808-4063-A7F7-3EF8FCB6A111}"/>
          </ac:spMkLst>
        </pc:spChg>
        <pc:spChg chg="mod">
          <ac:chgData name="Liuchuyao Xu" userId="f38a3cf7e821ef0b" providerId="LiveId" clId="{BCFF7D6F-B234-4BB0-89F9-5081881F6A3D}" dt="2019-11-10T20:55:38.232" v="1544" actId="20577"/>
          <ac:spMkLst>
            <pc:docMk/>
            <pc:sldMk cId="3069321411" sldId="256"/>
            <ac:spMk id="3" creationId="{671BD619-F406-470B-8CED-E07EB541AF2B}"/>
          </ac:spMkLst>
        </pc:spChg>
      </pc:sldChg>
      <pc:sldChg chg="addSp delSp modSp add">
        <pc:chgData name="Liuchuyao Xu" userId="f38a3cf7e821ef0b" providerId="LiveId" clId="{BCFF7D6F-B234-4BB0-89F9-5081881F6A3D}" dt="2019-11-10T20:34:00.118" v="472" actId="20577"/>
        <pc:sldMkLst>
          <pc:docMk/>
          <pc:sldMk cId="1699010107" sldId="257"/>
        </pc:sldMkLst>
        <pc:spChg chg="mod">
          <ac:chgData name="Liuchuyao Xu" userId="f38a3cf7e821ef0b" providerId="LiveId" clId="{BCFF7D6F-B234-4BB0-89F9-5081881F6A3D}" dt="2019-11-10T20:33:52.819" v="466" actId="20577"/>
          <ac:spMkLst>
            <pc:docMk/>
            <pc:sldMk cId="1699010107" sldId="257"/>
            <ac:spMk id="2" creationId="{12C77AD0-3234-4BCE-A7B0-AE8FFE9A7F2E}"/>
          </ac:spMkLst>
        </pc:spChg>
        <pc:spChg chg="mod">
          <ac:chgData name="Liuchuyao Xu" userId="f38a3cf7e821ef0b" providerId="LiveId" clId="{BCFF7D6F-B234-4BB0-89F9-5081881F6A3D}" dt="2019-11-10T20:34:00.118" v="472" actId="20577"/>
          <ac:spMkLst>
            <pc:docMk/>
            <pc:sldMk cId="1699010107" sldId="257"/>
            <ac:spMk id="3" creationId="{8BD1BC66-431F-4537-B692-33BDA0D20EC4}"/>
          </ac:spMkLst>
        </pc:spChg>
        <pc:picChg chg="add del mod">
          <ac:chgData name="Liuchuyao Xu" userId="f38a3cf7e821ef0b" providerId="LiveId" clId="{BCFF7D6F-B234-4BB0-89F9-5081881F6A3D}" dt="2019-11-10T20:28:49.915" v="232" actId="478"/>
          <ac:picMkLst>
            <pc:docMk/>
            <pc:sldMk cId="1699010107" sldId="257"/>
            <ac:picMk id="5" creationId="{620624E9-6462-4EA8-B843-BBF44334EA43}"/>
          </ac:picMkLst>
        </pc:picChg>
        <pc:picChg chg="add mod">
          <ac:chgData name="Liuchuyao Xu" userId="f38a3cf7e821ef0b" providerId="LiveId" clId="{BCFF7D6F-B234-4BB0-89F9-5081881F6A3D}" dt="2019-11-10T20:29:08.983" v="239" actId="1076"/>
          <ac:picMkLst>
            <pc:docMk/>
            <pc:sldMk cId="1699010107" sldId="257"/>
            <ac:picMk id="7" creationId="{C5C5AAA1-499C-476A-A0C4-576A32457FE4}"/>
          </ac:picMkLst>
        </pc:picChg>
      </pc:sldChg>
      <pc:sldChg chg="modSp add">
        <pc:chgData name="Liuchuyao Xu" userId="f38a3cf7e821ef0b" providerId="LiveId" clId="{BCFF7D6F-B234-4BB0-89F9-5081881F6A3D}" dt="2019-11-10T20:35:12.183" v="549" actId="20577"/>
        <pc:sldMkLst>
          <pc:docMk/>
          <pc:sldMk cId="2131198058" sldId="258"/>
        </pc:sldMkLst>
        <pc:spChg chg="mod">
          <ac:chgData name="Liuchuyao Xu" userId="f38a3cf7e821ef0b" providerId="LiveId" clId="{BCFF7D6F-B234-4BB0-89F9-5081881F6A3D}" dt="2019-11-10T20:35:12.183" v="549" actId="20577"/>
          <ac:spMkLst>
            <pc:docMk/>
            <pc:sldMk cId="2131198058" sldId="258"/>
            <ac:spMk id="2" creationId="{07B6D26C-EFD0-4363-A87A-B617A67D8988}"/>
          </ac:spMkLst>
        </pc:spChg>
        <pc:spChg chg="mod">
          <ac:chgData name="Liuchuyao Xu" userId="f38a3cf7e821ef0b" providerId="LiveId" clId="{BCFF7D6F-B234-4BB0-89F9-5081881F6A3D}" dt="2019-11-10T20:34:36.042" v="522" actId="20577"/>
          <ac:spMkLst>
            <pc:docMk/>
            <pc:sldMk cId="2131198058" sldId="258"/>
            <ac:spMk id="3" creationId="{D1FA4906-954D-4D2C-8273-105E01F38BC3}"/>
          </ac:spMkLst>
        </pc:spChg>
      </pc:sldChg>
      <pc:sldChg chg="modSp add">
        <pc:chgData name="Liuchuyao Xu" userId="f38a3cf7e821ef0b" providerId="LiveId" clId="{BCFF7D6F-B234-4BB0-89F9-5081881F6A3D}" dt="2019-11-10T20:36:45.689" v="674" actId="20577"/>
        <pc:sldMkLst>
          <pc:docMk/>
          <pc:sldMk cId="3095687714" sldId="259"/>
        </pc:sldMkLst>
        <pc:spChg chg="mod">
          <ac:chgData name="Liuchuyao Xu" userId="f38a3cf7e821ef0b" providerId="LiveId" clId="{BCFF7D6F-B234-4BB0-89F9-5081881F6A3D}" dt="2019-11-10T20:35:15.903" v="550" actId="20577"/>
          <ac:spMkLst>
            <pc:docMk/>
            <pc:sldMk cId="3095687714" sldId="259"/>
            <ac:spMk id="2" creationId="{1A022C2D-8E99-4B8A-AA94-AA625EEAA0E9}"/>
          </ac:spMkLst>
        </pc:spChg>
        <pc:spChg chg="mod">
          <ac:chgData name="Liuchuyao Xu" userId="f38a3cf7e821ef0b" providerId="LiveId" clId="{BCFF7D6F-B234-4BB0-89F9-5081881F6A3D}" dt="2019-11-10T20:36:45.689" v="674" actId="20577"/>
          <ac:spMkLst>
            <pc:docMk/>
            <pc:sldMk cId="3095687714" sldId="259"/>
            <ac:spMk id="3" creationId="{0E07EFBA-2AAA-4347-98F1-A6FF303C3E15}"/>
          </ac:spMkLst>
        </pc:spChg>
      </pc:sldChg>
      <pc:sldChg chg="delSp modSp add">
        <pc:chgData name="Liuchuyao Xu" userId="f38a3cf7e821ef0b" providerId="LiveId" clId="{BCFF7D6F-B234-4BB0-89F9-5081881F6A3D}" dt="2019-11-10T20:50:06.919" v="1312" actId="5793"/>
        <pc:sldMkLst>
          <pc:docMk/>
          <pc:sldMk cId="1320088088" sldId="260"/>
        </pc:sldMkLst>
        <pc:spChg chg="mod">
          <ac:chgData name="Liuchuyao Xu" userId="f38a3cf7e821ef0b" providerId="LiveId" clId="{BCFF7D6F-B234-4BB0-89F9-5081881F6A3D}" dt="2019-11-10T20:48:05.789" v="1229" actId="20577"/>
          <ac:spMkLst>
            <pc:docMk/>
            <pc:sldMk cId="1320088088" sldId="260"/>
            <ac:spMk id="2" creationId="{5DC5E5E8-519A-4B02-A04F-5D404E6487A0}"/>
          </ac:spMkLst>
        </pc:spChg>
        <pc:spChg chg="mod">
          <ac:chgData name="Liuchuyao Xu" userId="f38a3cf7e821ef0b" providerId="LiveId" clId="{BCFF7D6F-B234-4BB0-89F9-5081881F6A3D}" dt="2019-11-10T20:50:06.919" v="1312" actId="5793"/>
          <ac:spMkLst>
            <pc:docMk/>
            <pc:sldMk cId="1320088088" sldId="260"/>
            <ac:spMk id="3" creationId="{87B580D2-292C-4CCD-A52A-88AFBE86F412}"/>
          </ac:spMkLst>
        </pc:spChg>
        <pc:spChg chg="del">
          <ac:chgData name="Liuchuyao Xu" userId="f38a3cf7e821ef0b" providerId="LiveId" clId="{BCFF7D6F-B234-4BB0-89F9-5081881F6A3D}" dt="2019-11-10T20:38:54.766" v="751"/>
          <ac:spMkLst>
            <pc:docMk/>
            <pc:sldMk cId="1320088088" sldId="260"/>
            <ac:spMk id="4" creationId="{74AD28FF-8D6A-4020-8D79-3675BB149160}"/>
          </ac:spMkLst>
        </pc:spChg>
      </pc:sldChg>
      <pc:sldChg chg="modSp add">
        <pc:chgData name="Liuchuyao Xu" userId="f38a3cf7e821ef0b" providerId="LiveId" clId="{BCFF7D6F-B234-4BB0-89F9-5081881F6A3D}" dt="2019-11-10T20:53:21.421" v="1428" actId="20577"/>
        <pc:sldMkLst>
          <pc:docMk/>
          <pc:sldMk cId="4251501988" sldId="261"/>
        </pc:sldMkLst>
        <pc:spChg chg="mod">
          <ac:chgData name="Liuchuyao Xu" userId="f38a3cf7e821ef0b" providerId="LiveId" clId="{BCFF7D6F-B234-4BB0-89F9-5081881F6A3D}" dt="2019-11-10T20:51:14.351" v="1382" actId="20577"/>
          <ac:spMkLst>
            <pc:docMk/>
            <pc:sldMk cId="4251501988" sldId="261"/>
            <ac:spMk id="2" creationId="{F239A7AA-4FCE-4722-A5C6-405B51A4A8AF}"/>
          </ac:spMkLst>
        </pc:spChg>
        <pc:spChg chg="mod">
          <ac:chgData name="Liuchuyao Xu" userId="f38a3cf7e821ef0b" providerId="LiveId" clId="{BCFF7D6F-B234-4BB0-89F9-5081881F6A3D}" dt="2019-11-10T20:53:21.421" v="1428" actId="20577"/>
          <ac:spMkLst>
            <pc:docMk/>
            <pc:sldMk cId="4251501988" sldId="261"/>
            <ac:spMk id="3" creationId="{F05E61BD-DE2E-42FC-9DFA-41D4748F7C29}"/>
          </ac:spMkLst>
        </pc:spChg>
      </pc:sldChg>
      <pc:sldChg chg="modSp add">
        <pc:chgData name="Liuchuyao Xu" userId="f38a3cf7e821ef0b" providerId="LiveId" clId="{BCFF7D6F-B234-4BB0-89F9-5081881F6A3D}" dt="2019-11-10T20:55:00.355" v="1538" actId="20577"/>
        <pc:sldMkLst>
          <pc:docMk/>
          <pc:sldMk cId="113839659" sldId="262"/>
        </pc:sldMkLst>
        <pc:spChg chg="mod">
          <ac:chgData name="Liuchuyao Xu" userId="f38a3cf7e821ef0b" providerId="LiveId" clId="{BCFF7D6F-B234-4BB0-89F9-5081881F6A3D}" dt="2019-11-10T20:55:00.355" v="1538" actId="20577"/>
          <ac:spMkLst>
            <pc:docMk/>
            <pc:sldMk cId="113839659" sldId="262"/>
            <ac:spMk id="2" creationId="{F3C8A950-94E2-40F0-A0FD-C9E550F0C4A8}"/>
          </ac:spMkLst>
        </pc:spChg>
        <pc:spChg chg="mod">
          <ac:chgData name="Liuchuyao Xu" userId="f38a3cf7e821ef0b" providerId="LiveId" clId="{BCFF7D6F-B234-4BB0-89F9-5081881F6A3D}" dt="2019-11-10T20:54:25.319" v="1508" actId="207"/>
          <ac:spMkLst>
            <pc:docMk/>
            <pc:sldMk cId="113839659" sldId="262"/>
            <ac:spMk id="3" creationId="{BDF2D626-3D52-4FDF-A642-C7C0A875F46C}"/>
          </ac:spMkLst>
        </pc:spChg>
      </pc:sldChg>
      <pc:sldChg chg="modSp add">
        <pc:chgData name="Liuchuyao Xu" userId="f38a3cf7e821ef0b" providerId="LiveId" clId="{BCFF7D6F-B234-4BB0-89F9-5081881F6A3D}" dt="2019-11-10T20:54:33.634" v="1520" actId="20577"/>
        <pc:sldMkLst>
          <pc:docMk/>
          <pc:sldMk cId="907779783" sldId="263"/>
        </pc:sldMkLst>
        <pc:spChg chg="mod">
          <ac:chgData name="Liuchuyao Xu" userId="f38a3cf7e821ef0b" providerId="LiveId" clId="{BCFF7D6F-B234-4BB0-89F9-5081881F6A3D}" dt="2019-11-10T20:50:56.736" v="1315" actId="120"/>
          <ac:spMkLst>
            <pc:docMk/>
            <pc:sldMk cId="907779783" sldId="263"/>
            <ac:spMk id="2" creationId="{BF92FF83-A2B3-4EF0-8383-2B1BF682A4FD}"/>
          </ac:spMkLst>
        </pc:spChg>
        <pc:spChg chg="mod">
          <ac:chgData name="Liuchuyao Xu" userId="f38a3cf7e821ef0b" providerId="LiveId" clId="{BCFF7D6F-B234-4BB0-89F9-5081881F6A3D}" dt="2019-11-10T20:54:33.634" v="1520" actId="20577"/>
          <ac:spMkLst>
            <pc:docMk/>
            <pc:sldMk cId="907779783" sldId="263"/>
            <ac:spMk id="3" creationId="{164479EF-3341-4B89-AE26-E6EFEB4F7946}"/>
          </ac:spMkLst>
        </pc:spChg>
      </pc:sldChg>
      <pc:sldMasterChg chg="add del addSldLayout delSldLayout">
        <pc:chgData name="Liuchuyao Xu" userId="f38a3cf7e821ef0b" providerId="LiveId" clId="{BCFF7D6F-B234-4BB0-89F9-5081881F6A3D}" dt="2019-11-10T20:16:26.847" v="86" actId="26606"/>
        <pc:sldMasterMkLst>
          <pc:docMk/>
          <pc:sldMasterMk cId="4014353538" sldId="2147483677"/>
        </pc:sldMasterMkLst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4212743156" sldId="214748367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140180239" sldId="214748367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13746144" sldId="214748368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51991484" sldId="214748368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784642318" sldId="214748368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433124234" sldId="214748368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44635348" sldId="2147483684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005057097" sldId="2147483685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334913873" sldId="2147483686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7792044" sldId="2147483687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864804124" sldId="214748368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40819455" sldId="214748368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639158111" sldId="214748369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248801179" sldId="214748369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253980034" sldId="214748369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15684327" sldId="214748369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17664443" sldId="2147483694"/>
          </pc:sldLayoutMkLst>
        </pc:sldLayoutChg>
      </pc:sldMasterChg>
      <pc:sldMasterChg chg="add del replId addSldLayout delSldLayout">
        <pc:chgData name="Liuchuyao Xu" userId="f38a3cf7e821ef0b" providerId="LiveId" clId="{BCFF7D6F-B234-4BB0-89F9-5081881F6A3D}" dt="2019-11-10T20:16:23.002" v="80" actId="26606"/>
        <pc:sldMasterMkLst>
          <pc:docMk/>
          <pc:sldMasterMk cId="3306012235" sldId="2147483695"/>
        </pc:sldMasterMkLst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4231152110" sldId="2147483696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4316730" sldId="2147483697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207106987" sldId="2147483698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419146980" sldId="2147483699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360359948" sldId="2147483700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236274366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599658277" sldId="2147483702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335282578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765854643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029697766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59660954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5.424" v="83" actId="26606"/>
        <pc:sldMasterMkLst>
          <pc:docMk/>
          <pc:sldMasterMk cId="284238000" sldId="2147483702"/>
        </pc:sldMasterMkLst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056829492" sldId="2147483695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87308013" sldId="2147483696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937983924" sldId="2147483697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4119073381" sldId="2147483698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48585665" sldId="2147483699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702197212" sldId="2147483700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409628078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99126242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11045277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9252659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752233776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6.378" v="85" actId="26606"/>
        <pc:sldMasterMkLst>
          <pc:docMk/>
          <pc:sldMasterMk cId="2423111140" sldId="2147483715"/>
        </pc:sldMasterMkLst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580474157" sldId="2147483704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879825162" sldId="2147483705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3890624953" sldId="2147483706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58519374" sldId="2147483707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696003664" sldId="2147483708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147066479" sldId="2147483709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629558926" sldId="2147483710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745718768" sldId="2147483711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251129398" sldId="2147483712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244741605" sldId="2147483713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192234419" sldId="2147483714"/>
          </pc:sldLayoutMkLst>
        </pc:sldLayoutChg>
      </pc:sldMasterChg>
      <pc:sldMasterChg chg="add addSldLayout">
        <pc:chgData name="Liuchuyao Xu" userId="f38a3cf7e821ef0b" providerId="LiveId" clId="{BCFF7D6F-B234-4BB0-89F9-5081881F6A3D}" dt="2019-11-10T20:16:26.847" v="86" actId="26606"/>
        <pc:sldMasterMkLst>
          <pc:docMk/>
          <pc:sldMasterMk cId="80348159" sldId="2147483734"/>
        </pc:sldMasterMkLst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893204424" sldId="214748371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555509149" sldId="214748371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94665927" sldId="214748371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920443486" sldId="214748372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467948630" sldId="214748372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86897317" sldId="214748372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25084525" sldId="2147483723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914908922" sldId="2147483724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670738910" sldId="2147483725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606219898" sldId="2147483726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03562356" sldId="214748372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019909991" sldId="214748372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802062513" sldId="214748372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850126738" sldId="214748373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226374365" sldId="214748373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123042627" sldId="214748373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371525970" sldId="214748373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2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8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0469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38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43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45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49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4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F7E2-F808-4063-A7F7-3EF8FCB6A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Real-time Diagnostic Tools for the Scanning Electron Microscope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BD619-F406-470B-8CED-E07EB541A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Liuchuyao Xu, 2019</a:t>
            </a:r>
          </a:p>
        </p:txBody>
      </p:sp>
    </p:spTree>
    <p:extLst>
      <p:ext uri="{BB962C8B-B14F-4D97-AF65-F5344CB8AC3E}">
        <p14:creationId xmlns:p14="http://schemas.microsoft.com/office/powerpoint/2010/main" val="30693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7AD0-3234-4BCE-A7B0-AE8FFE9A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 to the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BC66-431F-4537-B692-33BDA0D2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SEM takes images.</a:t>
            </a:r>
          </a:p>
          <a:p>
            <a:endParaRPr lang="en-GB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5C5AAA1-499C-476A-A0C4-576A3245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05" y="1961824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D26C-EFD0-4363-A87A-B617A67D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Problems with the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4906-954D-4D2C-8273-105E01F3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for human operators to recognize features in the images taken by the SEM.</a:t>
            </a:r>
          </a:p>
        </p:txBody>
      </p:sp>
    </p:spTree>
    <p:extLst>
      <p:ext uri="{BB962C8B-B14F-4D97-AF65-F5344CB8AC3E}">
        <p14:creationId xmlns:p14="http://schemas.microsoft.com/office/powerpoint/2010/main" val="21311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2C2D-8E99-4B8A-AA94-AA625EEA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Solution to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FBA-2AAA-4347-98F1-A6FF303C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GUI-based software that performs real-time FFT on the images and displays the results.</a:t>
            </a:r>
          </a:p>
        </p:txBody>
      </p:sp>
    </p:spTree>
    <p:extLst>
      <p:ext uri="{BB962C8B-B14F-4D97-AF65-F5344CB8AC3E}">
        <p14:creationId xmlns:p14="http://schemas.microsoft.com/office/powerpoint/2010/main" val="309568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E5E8-519A-4B02-A04F-5D404E64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Features of the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80D2-292C-4CCD-A52A-88AFBE86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GB" dirty="0"/>
              <a:t>Plots:</a:t>
            </a:r>
          </a:p>
          <a:p>
            <a:pPr lvl="1"/>
            <a:r>
              <a:rPr lang="en-GB" dirty="0"/>
              <a:t>the original image from the SEM.</a:t>
            </a:r>
          </a:p>
          <a:p>
            <a:pPr lvl="1"/>
            <a:r>
              <a:rPr lang="en-GB" dirty="0"/>
              <a:t>the result of 2D FFT on the image.</a:t>
            </a:r>
          </a:p>
          <a:p>
            <a:pPr lvl="1"/>
            <a:r>
              <a:rPr lang="en-GB" dirty="0"/>
              <a:t>the result of 1D FFT along the x-axis of the image.</a:t>
            </a:r>
          </a:p>
          <a:p>
            <a:pPr lvl="1"/>
            <a:r>
              <a:rPr lang="en-GB" dirty="0"/>
              <a:t>the result of 1D FFT along the y-axis of the image.</a:t>
            </a:r>
          </a:p>
          <a:p>
            <a:r>
              <a:rPr lang="en-GB" dirty="0"/>
              <a:t>Utilities:</a:t>
            </a:r>
          </a:p>
          <a:p>
            <a:pPr lvl="1"/>
            <a:r>
              <a:rPr lang="en-GB" dirty="0"/>
              <a:t>zooming for the FFT figures.</a:t>
            </a:r>
          </a:p>
          <a:p>
            <a:pPr lvl="1"/>
            <a:r>
              <a:rPr lang="en-GB" dirty="0"/>
              <a:t>contrast adjusting for the FFT figures.</a:t>
            </a:r>
          </a:p>
          <a:p>
            <a:pPr lvl="1"/>
            <a:r>
              <a:rPr lang="en-GB" dirty="0"/>
              <a:t>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08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A7AA-4FCE-4722-A5C6-405B51A4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Bottlenecks of the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61BD-DE2E-42FC-9DFA-41D4748F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Performing FFT takes time.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50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FF83-A2B3-4EF0-8383-2B1BF682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Progress of the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79EF-3341-4B89-AE26-E6EFEB4F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To be added.</a:t>
            </a:r>
          </a:p>
        </p:txBody>
      </p:sp>
    </p:spTree>
    <p:extLst>
      <p:ext uri="{BB962C8B-B14F-4D97-AF65-F5344CB8AC3E}">
        <p14:creationId xmlns:p14="http://schemas.microsoft.com/office/powerpoint/2010/main" val="9077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950-94E2-40F0-A0FD-C9E550F0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Plans for the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D626-3D52-4FDF-A642-C7C0A875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To be added.</a:t>
            </a:r>
          </a:p>
        </p:txBody>
      </p:sp>
    </p:spTree>
    <p:extLst>
      <p:ext uri="{BB962C8B-B14F-4D97-AF65-F5344CB8AC3E}">
        <p14:creationId xmlns:p14="http://schemas.microsoft.com/office/powerpoint/2010/main" val="11383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</TotalTime>
  <Words>150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Real-time Diagnostic Tools for the Scanning Electron Microscope</vt:lpstr>
      <vt:lpstr>Introduction to the SEM</vt:lpstr>
      <vt:lpstr>Problems with the SEM</vt:lpstr>
      <vt:lpstr>Solution to the Problems</vt:lpstr>
      <vt:lpstr>Features of the Software</vt:lpstr>
      <vt:lpstr>Bottlenecks of the Performance</vt:lpstr>
      <vt:lpstr>Progress of the Development</vt:lpstr>
      <vt:lpstr>Plans for the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Diagnostic Tools for the Scanning Electron Microscope</dc:title>
  <dc:creator>Liuchuyao Xu</dc:creator>
  <cp:lastModifiedBy>Liuchuyao Xu</cp:lastModifiedBy>
  <cp:revision>1</cp:revision>
  <dcterms:created xsi:type="dcterms:W3CDTF">2019-11-10T20:13:12Z</dcterms:created>
  <dcterms:modified xsi:type="dcterms:W3CDTF">2019-11-10T20:55:40Z</dcterms:modified>
</cp:coreProperties>
</file>