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2EB79-D1E6-164B-BFD7-F1F5518061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4747-B9AE-B24A-B504-F03935B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xw/gocov" TargetMode="External"/><Relationship Id="rId3" Type="http://schemas.openxmlformats.org/officeDocument/2006/relationships/hyperlink" Target="https://github.com/matm/gocov-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订阅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实现一个订阅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发布消息组件</a:t>
            </a:r>
          </a:p>
          <a:p>
            <a:r>
              <a:rPr lang="zh-CN" altLang="en-US" dirty="0" smtClean="0"/>
              <a:t>接口说明</a:t>
            </a:r>
          </a:p>
          <a:p>
            <a:pPr lvl="1"/>
            <a:r>
              <a:rPr lang="en-US" altLang="zh-CN" dirty="0" smtClean="0"/>
              <a:t>Message Queue: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Publish:</a:t>
            </a:r>
            <a:r>
              <a:rPr lang="zh-CN" altLang="en-US" dirty="0" smtClean="0"/>
              <a:t> 发布者调用该接口发布消息</a:t>
            </a:r>
          </a:p>
          <a:p>
            <a:pPr lvl="2"/>
            <a:r>
              <a:rPr lang="en-US" altLang="zh-CN" dirty="0" smtClean="0"/>
              <a:t>Subscribe:</a:t>
            </a:r>
            <a:r>
              <a:rPr lang="zh-CN" altLang="en-US" dirty="0" smtClean="0"/>
              <a:t> 订阅者调用该接口订阅消息</a:t>
            </a:r>
          </a:p>
          <a:p>
            <a:pPr lvl="1"/>
            <a:r>
              <a:rPr lang="en-US" altLang="zh-CN" dirty="0" smtClean="0"/>
              <a:t>Subscriber: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Notify: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调用该接口将消息告诉订阅者</a:t>
            </a:r>
          </a:p>
          <a:p>
            <a:r>
              <a:rPr lang="zh-CN" altLang="en-US" dirty="0" smtClean="0"/>
              <a:t>要求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Publish</a:t>
            </a:r>
            <a:r>
              <a:rPr lang="zh-CN" altLang="en-US" dirty="0" smtClean="0"/>
              <a:t> 必须是</a:t>
            </a:r>
            <a:r>
              <a:rPr lang="en-US" altLang="zh-CN" dirty="0" smtClean="0"/>
              <a:t>Non-Blocking</a:t>
            </a:r>
            <a:r>
              <a:rPr lang="zh-CN" altLang="en-US" dirty="0" smtClean="0"/>
              <a:t>的，不用考虑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溢出的问题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例如订阅者很慢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而发布者发布消息的速度很快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测试覆盖率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两种方式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Built-in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coverprofile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coverage.out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html=</a:t>
            </a:r>
            <a:r>
              <a:rPr lang="en-US" altLang="zh-CN" dirty="0" err="1" smtClean="0"/>
              <a:t>coverage.out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Thirdparty</a:t>
            </a:r>
            <a:endParaRPr lang="zh-CN" altLang="en-US" dirty="0" smtClean="0"/>
          </a:p>
          <a:p>
            <a:pPr lvl="2"/>
            <a:r>
              <a:rPr lang="en-US" dirty="0" smtClean="0">
                <a:hlinkClick r:id="rId2"/>
              </a:rPr>
              <a:t>https://github.com/axw/gocov</a:t>
            </a:r>
            <a:endParaRPr lang="zh-CN" altLang="en-US" dirty="0" smtClean="0"/>
          </a:p>
          <a:p>
            <a:pPr lvl="2"/>
            <a:r>
              <a:rPr lang="en-US" dirty="0" smtClean="0">
                <a:hlinkClick r:id="rId3"/>
              </a:rPr>
              <a:t>https://github.com/matm/gocov-html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Then: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gocov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gocov</a:t>
            </a:r>
            <a:r>
              <a:rPr lang="en-US" altLang="zh-CN" dirty="0" smtClean="0"/>
              <a:t>-html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coverage.html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original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project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remote:</a:t>
            </a:r>
            <a:endParaRPr lang="zh-CN" altLang="en-US" dirty="0"/>
          </a:p>
          <a:p>
            <a:pPr lvl="2"/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&gt;,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–b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mybranch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–u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repo,</a:t>
            </a:r>
            <a:r>
              <a:rPr lang="zh-CN" altLang="en-US" dirty="0" smtClean="0"/>
              <a:t> 使用附件中的代码作为初始代码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 实现消息组件。</a:t>
            </a:r>
          </a:p>
          <a:p>
            <a:r>
              <a:rPr lang="zh-CN" altLang="en-US" dirty="0" smtClean="0"/>
              <a:t>你不应该改变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和已有的</a:t>
            </a:r>
            <a:r>
              <a:rPr lang="en-US" altLang="zh-CN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191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Go Exercise (2)</vt:lpstr>
      <vt:lpstr>订阅/发布</vt:lpstr>
      <vt:lpstr>测试覆盖率</vt:lpstr>
      <vt:lpstr>Go &amp; Github</vt:lpstr>
      <vt:lpstr>提交说明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Assignment</dc:title>
  <dc:creator>chen guang</dc:creator>
  <cp:lastModifiedBy>chen guang</cp:lastModifiedBy>
  <cp:revision>14</cp:revision>
  <dcterms:created xsi:type="dcterms:W3CDTF">2015-08-06T11:52:37Z</dcterms:created>
  <dcterms:modified xsi:type="dcterms:W3CDTF">2015-08-06T12:36:19Z</dcterms:modified>
</cp:coreProperties>
</file>