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0" r:id="rId4"/>
    <p:sldId id="272" r:id="rId5"/>
    <p:sldId id="273" r:id="rId6"/>
    <p:sldId id="258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>
      <p:cViewPr varScale="1">
        <p:scale>
          <a:sx n="63" d="100"/>
          <a:sy n="63" d="100"/>
        </p:scale>
        <p:origin x="78" y="7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1/17/2023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1/17/2023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1/17/2023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1/17/2023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1/17/2023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1/17/2023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1/17/2023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1/17/2023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tool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Employee time management </a:t>
            </a:r>
          </a:p>
          <a:p>
            <a:r>
              <a:rPr lang="lt-LT" dirty="0"/>
              <a:t>Developer: Liudmila Draugelė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9C4B8F-FD10-66D0-28B6-B77DBC14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6B15C-946A-57D3-41AC-98D8EA25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09" y="966786"/>
            <a:ext cx="628060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8618F-1F99-15FE-0E6F-1AF70B83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19" y="68263"/>
            <a:ext cx="8221987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Create, read,  update and delete following entities: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Teams</a:t>
            </a:r>
          </a:p>
          <a:p>
            <a:pPr lvl="1"/>
            <a:r>
              <a:rPr lang="en-US" dirty="0"/>
              <a:t>Competencies</a:t>
            </a:r>
          </a:p>
          <a:p>
            <a:r>
              <a:rPr lang="en-US" dirty="0"/>
              <a:t>Create, read and update following entities:</a:t>
            </a:r>
          </a:p>
          <a:p>
            <a:pPr lvl="1"/>
            <a:r>
              <a:rPr lang="en-US" dirty="0"/>
              <a:t>Additional time for each employee</a:t>
            </a:r>
          </a:p>
          <a:p>
            <a:pPr lvl="1"/>
            <a:r>
              <a:rPr lang="en-US" dirty="0"/>
              <a:t>Task counting for the day</a:t>
            </a:r>
          </a:p>
          <a:p>
            <a:pPr lvl="1"/>
            <a:r>
              <a:rPr lang="en-US" dirty="0"/>
              <a:t>Planned tasks for each employee</a:t>
            </a:r>
          </a:p>
          <a:p>
            <a:pPr lvl="1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C62359-EC99-3999-18FB-0664DDD7F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006" y="773668"/>
            <a:ext cx="5029200" cy="182339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55E927-CF80-2C03-824B-D05216DE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427" y="2825662"/>
            <a:ext cx="2662640" cy="2279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692C4E-0007-C7D2-F08B-EB86BF9D0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741" y="2806783"/>
            <a:ext cx="2576043" cy="22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7F315F-B162-84FE-6001-9317ACBE2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301" y="313712"/>
            <a:ext cx="10672073" cy="6230575"/>
          </a:xfrm>
        </p:spPr>
      </p:pic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Ideas for future 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10287000" cy="4190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Make buttons and advanced functions visible only to those, who have superior role</a:t>
            </a:r>
          </a:p>
          <a:p>
            <a:r>
              <a:rPr lang="en-US" dirty="0"/>
              <a:t>Implement employee active/disabled status. Deny disabled employees from logging in</a:t>
            </a:r>
          </a:p>
          <a:p>
            <a:r>
              <a:rPr lang="en-US" dirty="0"/>
              <a:t>Implement task ongoing/retired status</a:t>
            </a:r>
          </a:p>
          <a:p>
            <a:r>
              <a:rPr lang="en-US" dirty="0"/>
              <a:t>Make checklist for the employee to track if tasks are done</a:t>
            </a:r>
          </a:p>
          <a:p>
            <a:r>
              <a:rPr lang="en-US" dirty="0"/>
              <a:t>Make color variation for the team leader to track how the day is going according to every employee’s checklist.</a:t>
            </a:r>
          </a:p>
          <a:p>
            <a:r>
              <a:rPr lang="en-US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722812" y="4876800"/>
            <a:ext cx="5486399" cy="1600200"/>
          </a:xfrm>
        </p:spPr>
        <p:txBody>
          <a:bodyPr/>
          <a:lstStyle/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dirty="0"/>
              <a:t>Let’s head to the actual application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52</TotalTime>
  <Words>132</Words>
  <Application>Microsoft Office PowerPoint</Application>
  <PresentationFormat>Custom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Marketing 16x9</vt:lpstr>
      <vt:lpstr>Planning tool </vt:lpstr>
      <vt:lpstr>PowerPoint Presentation</vt:lpstr>
      <vt:lpstr>PowerPoint Presentation</vt:lpstr>
      <vt:lpstr>Main functions</vt:lpstr>
      <vt:lpstr>PowerPoint Presentation</vt:lpstr>
      <vt:lpstr>Ideas for 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tool </dc:title>
  <dc:creator>Liudmila Draugelė</dc:creator>
  <cp:lastModifiedBy>Liudmila Draugelė</cp:lastModifiedBy>
  <cp:revision>2</cp:revision>
  <dcterms:created xsi:type="dcterms:W3CDTF">2023-01-17T12:13:50Z</dcterms:created>
  <dcterms:modified xsi:type="dcterms:W3CDTF">2023-01-17T13:06:42Z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