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92DF01C-909A-4825-A411-94752F58305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73233FD-B272-4F72-8330-19C396D5DE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Прошутинская Л.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доставки еды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8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29059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0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310188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5760640" cy="41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9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сайт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29600" cy="271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9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142995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60" y="1916832"/>
            <a:ext cx="492473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24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</TotalTime>
  <Words>12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Аптека</vt:lpstr>
      <vt:lpstr>Сайт доставки еды</vt:lpstr>
      <vt:lpstr>Используемые библиотеки</vt:lpstr>
      <vt:lpstr>Шаблоны</vt:lpstr>
      <vt:lpstr>Сам сайт</vt:lpstr>
      <vt:lpstr>Код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доставки еды</dc:title>
  <dc:creator>mouse0503@outlook.com</dc:creator>
  <cp:lastModifiedBy>mouse0503@outlook.com</cp:lastModifiedBy>
  <cp:revision>2</cp:revision>
  <dcterms:created xsi:type="dcterms:W3CDTF">2021-04-28T21:16:33Z</dcterms:created>
  <dcterms:modified xsi:type="dcterms:W3CDTF">2021-04-28T21:36:54Z</dcterms:modified>
</cp:coreProperties>
</file>