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B8D2E0-03F1-4D98-8F6F-128DBCC7F571}" v="1" dt="2024-05-12T03:53:28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悠也 影山" userId="fc9723f42d1fb380" providerId="LiveId" clId="{59B8D2E0-03F1-4D98-8F6F-128DBCC7F571}"/>
    <pc:docChg chg="custSel modSld">
      <pc:chgData name="悠也 影山" userId="fc9723f42d1fb380" providerId="LiveId" clId="{59B8D2E0-03F1-4D98-8F6F-128DBCC7F571}" dt="2024-05-12T03:55:54.826" v="113" actId="14100"/>
      <pc:docMkLst>
        <pc:docMk/>
      </pc:docMkLst>
      <pc:sldChg chg="addSp delSp modSp mod">
        <pc:chgData name="悠也 影山" userId="fc9723f42d1fb380" providerId="LiveId" clId="{59B8D2E0-03F1-4D98-8F6F-128DBCC7F571}" dt="2024-05-12T03:55:54.826" v="113" actId="14100"/>
        <pc:sldMkLst>
          <pc:docMk/>
          <pc:sldMk cId="1194380014" sldId="263"/>
        </pc:sldMkLst>
        <pc:spChg chg="mod">
          <ac:chgData name="悠也 影山" userId="fc9723f42d1fb380" providerId="LiveId" clId="{59B8D2E0-03F1-4D98-8F6F-128DBCC7F571}" dt="2024-05-12T03:55:46.842" v="112" actId="20577"/>
          <ac:spMkLst>
            <pc:docMk/>
            <pc:sldMk cId="1194380014" sldId="263"/>
            <ac:spMk id="3" creationId="{4BB6D806-1EFC-F83C-4BBF-21C44A10224A}"/>
          </ac:spMkLst>
        </pc:spChg>
        <pc:spChg chg="mod">
          <ac:chgData name="悠也 影山" userId="fc9723f42d1fb380" providerId="LiveId" clId="{59B8D2E0-03F1-4D98-8F6F-128DBCC7F571}" dt="2024-05-12T03:55:54.826" v="113" actId="14100"/>
          <ac:spMkLst>
            <pc:docMk/>
            <pc:sldMk cId="1194380014" sldId="263"/>
            <ac:spMk id="4" creationId="{C7A3364B-8899-9D46-4AA1-75E158644506}"/>
          </ac:spMkLst>
        </pc:spChg>
        <pc:cxnChg chg="add mod">
          <ac:chgData name="悠也 影山" userId="fc9723f42d1fb380" providerId="LiveId" clId="{59B8D2E0-03F1-4D98-8F6F-128DBCC7F571}" dt="2024-05-12T03:55:02.868" v="85" actId="1076"/>
          <ac:cxnSpMkLst>
            <pc:docMk/>
            <pc:sldMk cId="1194380014" sldId="263"/>
            <ac:cxnSpMk id="5" creationId="{67EF34DA-2088-D3ED-339E-AFC317225177}"/>
          </ac:cxnSpMkLst>
        </pc:cxnChg>
        <pc:cxnChg chg="del">
          <ac:chgData name="悠也 影山" userId="fc9723f42d1fb380" providerId="LiveId" clId="{59B8D2E0-03F1-4D98-8F6F-128DBCC7F571}" dt="2024-05-12T03:53:45.878" v="2" actId="478"/>
          <ac:cxnSpMkLst>
            <pc:docMk/>
            <pc:sldMk cId="1194380014" sldId="263"/>
            <ac:cxnSpMk id="6" creationId="{03068A07-7503-FBF8-78E8-5252938ED469}"/>
          </ac:cxnSpMkLst>
        </pc:cxnChg>
        <pc:cxnChg chg="del">
          <ac:chgData name="悠也 影山" userId="fc9723f42d1fb380" providerId="LiveId" clId="{59B8D2E0-03F1-4D98-8F6F-128DBCC7F571}" dt="2024-05-12T03:53:45.878" v="2" actId="478"/>
          <ac:cxnSpMkLst>
            <pc:docMk/>
            <pc:sldMk cId="1194380014" sldId="263"/>
            <ac:cxnSpMk id="7" creationId="{83F9C180-5B54-5740-3CCA-5CD3A6954F01}"/>
          </ac:cxnSpMkLst>
        </pc:cxnChg>
        <pc:cxnChg chg="add mod">
          <ac:chgData name="悠也 影山" userId="fc9723f42d1fb380" providerId="LiveId" clId="{59B8D2E0-03F1-4D98-8F6F-128DBCC7F571}" dt="2024-05-12T03:55:02.868" v="85" actId="1076"/>
          <ac:cxnSpMkLst>
            <pc:docMk/>
            <pc:sldMk cId="1194380014" sldId="263"/>
            <ac:cxnSpMk id="8" creationId="{D5F69F22-AF82-60C6-FF31-F2EF4CDF39C1}"/>
          </ac:cxnSpMkLst>
        </pc:cxnChg>
        <pc:cxnChg chg="add mod">
          <ac:chgData name="悠也 影山" userId="fc9723f42d1fb380" providerId="LiveId" clId="{59B8D2E0-03F1-4D98-8F6F-128DBCC7F571}" dt="2024-05-12T03:55:02.868" v="85" actId="1076"/>
          <ac:cxnSpMkLst>
            <pc:docMk/>
            <pc:sldMk cId="1194380014" sldId="263"/>
            <ac:cxnSpMk id="9" creationId="{67D5B2DA-9482-C16B-2833-DD96135B836D}"/>
          </ac:cxnSpMkLst>
        </pc:cxnChg>
        <pc:cxnChg chg="add mod">
          <ac:chgData name="悠也 影山" userId="fc9723f42d1fb380" providerId="LiveId" clId="{59B8D2E0-03F1-4D98-8F6F-128DBCC7F571}" dt="2024-05-12T03:55:02.868" v="85" actId="1076"/>
          <ac:cxnSpMkLst>
            <pc:docMk/>
            <pc:sldMk cId="1194380014" sldId="263"/>
            <ac:cxnSpMk id="10" creationId="{720A9E93-7659-6934-BFD5-1D3B59483D21}"/>
          </ac:cxnSpMkLst>
        </pc:cxnChg>
        <pc:cxnChg chg="add mod">
          <ac:chgData name="悠也 影山" userId="fc9723f42d1fb380" providerId="LiveId" clId="{59B8D2E0-03F1-4D98-8F6F-128DBCC7F571}" dt="2024-05-12T03:55:02.868" v="85" actId="1076"/>
          <ac:cxnSpMkLst>
            <pc:docMk/>
            <pc:sldMk cId="1194380014" sldId="263"/>
            <ac:cxnSpMk id="11" creationId="{9D790330-C1BE-E1B7-5BDE-5F2FF6D0C410}"/>
          </ac:cxnSpMkLst>
        </pc:cxnChg>
        <pc:cxnChg chg="add mod">
          <ac:chgData name="悠也 影山" userId="fc9723f42d1fb380" providerId="LiveId" clId="{59B8D2E0-03F1-4D98-8F6F-128DBCC7F571}" dt="2024-05-12T03:55:02.868" v="85" actId="1076"/>
          <ac:cxnSpMkLst>
            <pc:docMk/>
            <pc:sldMk cId="1194380014" sldId="263"/>
            <ac:cxnSpMk id="12" creationId="{9828E8C2-DFC1-0DB6-E4DC-8E99B41FB4DC}"/>
          </ac:cxnSpMkLst>
        </pc:cxnChg>
        <pc:cxnChg chg="add mod">
          <ac:chgData name="悠也 影山" userId="fc9723f42d1fb380" providerId="LiveId" clId="{59B8D2E0-03F1-4D98-8F6F-128DBCC7F571}" dt="2024-05-12T03:55:02.868" v="85" actId="1076"/>
          <ac:cxnSpMkLst>
            <pc:docMk/>
            <pc:sldMk cId="1194380014" sldId="263"/>
            <ac:cxnSpMk id="13" creationId="{97A0FE81-24D4-4B8C-DA67-82A9F36C0002}"/>
          </ac:cxnSpMkLst>
        </pc:cxnChg>
        <pc:cxnChg chg="del">
          <ac:chgData name="悠也 影山" userId="fc9723f42d1fb380" providerId="LiveId" clId="{59B8D2E0-03F1-4D98-8F6F-128DBCC7F571}" dt="2024-05-12T03:53:45.878" v="2" actId="478"/>
          <ac:cxnSpMkLst>
            <pc:docMk/>
            <pc:sldMk cId="1194380014" sldId="263"/>
            <ac:cxnSpMk id="15" creationId="{8E2943AE-F576-A6FB-0D19-3C37F7EAFCCC}"/>
          </ac:cxnSpMkLst>
        </pc:cxnChg>
        <pc:cxnChg chg="del">
          <ac:chgData name="悠也 影山" userId="fc9723f42d1fb380" providerId="LiveId" clId="{59B8D2E0-03F1-4D98-8F6F-128DBCC7F571}" dt="2024-05-12T03:53:45.878" v="2" actId="478"/>
          <ac:cxnSpMkLst>
            <pc:docMk/>
            <pc:sldMk cId="1194380014" sldId="263"/>
            <ac:cxnSpMk id="16" creationId="{FA96187D-FA5F-E5BC-2DD8-96F28870C48B}"/>
          </ac:cxnSpMkLst>
        </pc:cxnChg>
        <pc:cxnChg chg="del">
          <ac:chgData name="悠也 影山" userId="fc9723f42d1fb380" providerId="LiveId" clId="{59B8D2E0-03F1-4D98-8F6F-128DBCC7F571}" dt="2024-05-12T03:53:45.878" v="2" actId="478"/>
          <ac:cxnSpMkLst>
            <pc:docMk/>
            <pc:sldMk cId="1194380014" sldId="263"/>
            <ac:cxnSpMk id="19" creationId="{61E94E5F-C354-AC7A-0C3B-6DA5DB24E20A}"/>
          </ac:cxnSpMkLst>
        </pc:cxnChg>
        <pc:cxnChg chg="del">
          <ac:chgData name="悠也 影山" userId="fc9723f42d1fb380" providerId="LiveId" clId="{59B8D2E0-03F1-4D98-8F6F-128DBCC7F571}" dt="2024-05-12T03:53:45.878" v="2" actId="478"/>
          <ac:cxnSpMkLst>
            <pc:docMk/>
            <pc:sldMk cId="1194380014" sldId="263"/>
            <ac:cxnSpMk id="22" creationId="{58204B12-ED19-C109-3605-2A2BBE2A993E}"/>
          </ac:cxnSpMkLst>
        </pc:cxnChg>
        <pc:cxnChg chg="del">
          <ac:chgData name="悠也 影山" userId="fc9723f42d1fb380" providerId="LiveId" clId="{59B8D2E0-03F1-4D98-8F6F-128DBCC7F571}" dt="2024-05-12T03:53:45.878" v="2" actId="478"/>
          <ac:cxnSpMkLst>
            <pc:docMk/>
            <pc:sldMk cId="1194380014" sldId="263"/>
            <ac:cxnSpMk id="25" creationId="{432A153B-06A5-3E50-E06C-11BF2A2201A4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DF3D5-1006-45AF-ABA3-5643EEE5897B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B4D833A6-EEE3-4E1A-B320-C476F6156BCF}">
      <dgm:prSet/>
      <dgm:spPr/>
      <dgm:t>
        <a:bodyPr/>
        <a:lstStyle/>
        <a:p>
          <a:r>
            <a:rPr kumimoji="1" lang="en-US" dirty="0"/>
            <a:t>IT</a:t>
          </a:r>
          <a:r>
            <a:rPr kumimoji="1" lang="ja-JP" dirty="0"/>
            <a:t>・金融の能力を向上させる</a:t>
          </a:r>
          <a:endParaRPr lang="ja-JP" dirty="0"/>
        </a:p>
      </dgm:t>
    </dgm:pt>
    <dgm:pt modelId="{5E18FB4D-908D-49D0-B956-2EC252668567}" type="parTrans" cxnId="{1F6EDE5F-1CC9-4266-B9AD-F843863F50F9}">
      <dgm:prSet/>
      <dgm:spPr/>
      <dgm:t>
        <a:bodyPr/>
        <a:lstStyle/>
        <a:p>
          <a:endParaRPr kumimoji="1" lang="ja-JP" altLang="en-US"/>
        </a:p>
      </dgm:t>
    </dgm:pt>
    <dgm:pt modelId="{6B551E35-C00E-42BE-A555-50E887E98AFD}" type="sibTrans" cxnId="{1F6EDE5F-1CC9-4266-B9AD-F843863F50F9}">
      <dgm:prSet/>
      <dgm:spPr/>
      <dgm:t>
        <a:bodyPr/>
        <a:lstStyle/>
        <a:p>
          <a:endParaRPr kumimoji="1" lang="ja-JP" altLang="en-US"/>
        </a:p>
      </dgm:t>
    </dgm:pt>
    <dgm:pt modelId="{F256272F-E38B-4BBA-AEB1-89C2FF670C62}">
      <dgm:prSet/>
      <dgm:spPr/>
      <dgm:t>
        <a:bodyPr/>
        <a:lstStyle/>
        <a:p>
          <a:r>
            <a:rPr kumimoji="1" lang="en-US" dirty="0"/>
            <a:t>5DNA</a:t>
          </a:r>
          <a:r>
            <a:rPr kumimoji="1" lang="ja-JP" dirty="0"/>
            <a:t>を理解させ、</a:t>
          </a:r>
          <a:endParaRPr kumimoji="1" lang="en-US" altLang="ja-JP" dirty="0"/>
        </a:p>
        <a:p>
          <a:r>
            <a:rPr kumimoji="1" lang="ja-JP" dirty="0"/>
            <a:t>各自で実践できるようにする</a:t>
          </a:r>
          <a:endParaRPr lang="ja-JP" dirty="0"/>
        </a:p>
      </dgm:t>
    </dgm:pt>
    <dgm:pt modelId="{64482081-BA66-4F1D-9AAC-F147EFF996F0}" type="parTrans" cxnId="{26171F91-E84A-4887-80AC-0CE96BF6933D}">
      <dgm:prSet/>
      <dgm:spPr/>
      <dgm:t>
        <a:bodyPr/>
        <a:lstStyle/>
        <a:p>
          <a:endParaRPr kumimoji="1" lang="ja-JP" altLang="en-US"/>
        </a:p>
      </dgm:t>
    </dgm:pt>
    <dgm:pt modelId="{69426480-DF37-48FA-817D-064EDACA2538}" type="sibTrans" cxnId="{26171F91-E84A-4887-80AC-0CE96BF6933D}">
      <dgm:prSet/>
      <dgm:spPr/>
      <dgm:t>
        <a:bodyPr/>
        <a:lstStyle/>
        <a:p>
          <a:endParaRPr kumimoji="1" lang="ja-JP" altLang="en-US"/>
        </a:p>
      </dgm:t>
    </dgm:pt>
    <dgm:pt modelId="{F192C8F5-24B8-4D26-AF58-353EED3896F0}">
      <dgm:prSet/>
      <dgm:spPr/>
      <dgm:t>
        <a:bodyPr/>
        <a:lstStyle/>
        <a:p>
          <a:r>
            <a:rPr kumimoji="1" lang="ja-JP"/>
            <a:t>メンタルケア</a:t>
          </a:r>
          <a:endParaRPr lang="ja-JP"/>
        </a:p>
      </dgm:t>
    </dgm:pt>
    <dgm:pt modelId="{1499B830-423A-481B-917B-8169FACFCCE7}" type="parTrans" cxnId="{8C86ADF9-B3E7-4689-A9B1-B9CD65B813DD}">
      <dgm:prSet/>
      <dgm:spPr/>
      <dgm:t>
        <a:bodyPr/>
        <a:lstStyle/>
        <a:p>
          <a:endParaRPr kumimoji="1" lang="ja-JP" altLang="en-US"/>
        </a:p>
      </dgm:t>
    </dgm:pt>
    <dgm:pt modelId="{2D54B556-B55E-4F52-AC0C-0C17D09A1D2E}" type="sibTrans" cxnId="{8C86ADF9-B3E7-4689-A9B1-B9CD65B813DD}">
      <dgm:prSet/>
      <dgm:spPr/>
      <dgm:t>
        <a:bodyPr/>
        <a:lstStyle/>
        <a:p>
          <a:endParaRPr kumimoji="1" lang="ja-JP" altLang="en-US"/>
        </a:p>
      </dgm:t>
    </dgm:pt>
    <dgm:pt modelId="{D342FD0B-585F-4257-AFDF-90CE12011102}">
      <dgm:prSet/>
      <dgm:spPr/>
      <dgm:t>
        <a:bodyPr/>
        <a:lstStyle/>
        <a:p>
          <a:r>
            <a:rPr kumimoji="1" lang="ja-JP" altLang="en-US" dirty="0"/>
            <a:t>面談や日報から状況を分析する</a:t>
          </a:r>
        </a:p>
      </dgm:t>
    </dgm:pt>
    <dgm:pt modelId="{4FE41D94-7895-42B2-8096-1671CE6E00E3}" type="parTrans" cxnId="{C676D30F-8B18-4844-A30A-02D4BB33F975}">
      <dgm:prSet/>
      <dgm:spPr/>
      <dgm:t>
        <a:bodyPr/>
        <a:lstStyle/>
        <a:p>
          <a:endParaRPr kumimoji="1" lang="ja-JP" altLang="en-US"/>
        </a:p>
      </dgm:t>
    </dgm:pt>
    <dgm:pt modelId="{2B33B40E-CB9B-4732-A143-C4EB5C9FB075}" type="sibTrans" cxnId="{C676D30F-8B18-4844-A30A-02D4BB33F975}">
      <dgm:prSet/>
      <dgm:spPr/>
      <dgm:t>
        <a:bodyPr/>
        <a:lstStyle/>
        <a:p>
          <a:endParaRPr kumimoji="1" lang="ja-JP" altLang="en-US"/>
        </a:p>
      </dgm:t>
    </dgm:pt>
    <dgm:pt modelId="{7D17FFBB-D213-4395-84C6-804B002DDE1F}">
      <dgm:prSet/>
      <dgm:spPr/>
      <dgm:t>
        <a:bodyPr/>
        <a:lstStyle/>
        <a:p>
          <a:r>
            <a:rPr kumimoji="1" lang="en-US" altLang="ja-JP" dirty="0"/>
            <a:t>IT</a:t>
          </a:r>
          <a:r>
            <a:rPr kumimoji="1" lang="ja-JP" altLang="en-US" dirty="0"/>
            <a:t>などの質問を受け付ける</a:t>
          </a:r>
        </a:p>
      </dgm:t>
    </dgm:pt>
    <dgm:pt modelId="{3C94210D-3EB8-4DE6-A0A2-CB20CC5548CC}" type="parTrans" cxnId="{E1FB0668-3602-4CF6-8926-A8C6F55277A0}">
      <dgm:prSet/>
      <dgm:spPr/>
      <dgm:t>
        <a:bodyPr/>
        <a:lstStyle/>
        <a:p>
          <a:endParaRPr kumimoji="1" lang="ja-JP" altLang="en-US"/>
        </a:p>
      </dgm:t>
    </dgm:pt>
    <dgm:pt modelId="{E643E41D-7190-4A8B-89B0-F6690BAC03F8}" type="sibTrans" cxnId="{E1FB0668-3602-4CF6-8926-A8C6F55277A0}">
      <dgm:prSet/>
      <dgm:spPr/>
      <dgm:t>
        <a:bodyPr/>
        <a:lstStyle/>
        <a:p>
          <a:endParaRPr kumimoji="1" lang="ja-JP" altLang="en-US"/>
        </a:p>
      </dgm:t>
    </dgm:pt>
    <dgm:pt modelId="{A76181FC-089A-4C4E-9786-C3623AD9484D}">
      <dgm:prSet/>
      <dgm:spPr/>
      <dgm:t>
        <a:bodyPr/>
        <a:lstStyle/>
        <a:p>
          <a:r>
            <a:rPr kumimoji="1" lang="ja-JP" altLang="en-US" dirty="0"/>
            <a:t>面談や日報から実行できているかチェックする</a:t>
          </a:r>
        </a:p>
      </dgm:t>
    </dgm:pt>
    <dgm:pt modelId="{455FA017-1707-41B4-BB17-7835625DFD50}" type="parTrans" cxnId="{FAA8CD51-4396-446B-ABFE-3BB1CC05E7AD}">
      <dgm:prSet/>
      <dgm:spPr/>
      <dgm:t>
        <a:bodyPr/>
        <a:lstStyle/>
        <a:p>
          <a:endParaRPr kumimoji="1" lang="ja-JP" altLang="en-US"/>
        </a:p>
      </dgm:t>
    </dgm:pt>
    <dgm:pt modelId="{FF274A6B-3CE5-44A1-B313-B40D7159891A}" type="sibTrans" cxnId="{FAA8CD51-4396-446B-ABFE-3BB1CC05E7AD}">
      <dgm:prSet/>
      <dgm:spPr/>
      <dgm:t>
        <a:bodyPr/>
        <a:lstStyle/>
        <a:p>
          <a:endParaRPr kumimoji="1" lang="ja-JP" altLang="en-US"/>
        </a:p>
      </dgm:t>
    </dgm:pt>
    <dgm:pt modelId="{396CA16A-AD44-4CF8-83F9-975A0BBF1467}">
      <dgm:prSet/>
      <dgm:spPr/>
      <dgm:t>
        <a:bodyPr/>
        <a:lstStyle/>
        <a:p>
          <a:r>
            <a:rPr kumimoji="1" lang="ja-JP" altLang="en-US" dirty="0"/>
            <a:t>研修現場を見ることで自身の知識向上や全員の理解度を見る</a:t>
          </a:r>
        </a:p>
      </dgm:t>
    </dgm:pt>
    <dgm:pt modelId="{FA1F47D7-8B68-4B2D-A65C-86B13CCBD4EF}" type="parTrans" cxnId="{7D08AFC8-7012-43E1-BD49-64FEBA683738}">
      <dgm:prSet/>
      <dgm:spPr/>
      <dgm:t>
        <a:bodyPr/>
        <a:lstStyle/>
        <a:p>
          <a:endParaRPr kumimoji="1" lang="ja-JP" altLang="en-US"/>
        </a:p>
      </dgm:t>
    </dgm:pt>
    <dgm:pt modelId="{136F29DA-F0BF-425A-AD2D-4CCC96B24171}" type="sibTrans" cxnId="{7D08AFC8-7012-43E1-BD49-64FEBA683738}">
      <dgm:prSet/>
      <dgm:spPr/>
      <dgm:t>
        <a:bodyPr/>
        <a:lstStyle/>
        <a:p>
          <a:endParaRPr kumimoji="1" lang="ja-JP" altLang="en-US"/>
        </a:p>
      </dgm:t>
    </dgm:pt>
    <dgm:pt modelId="{F7FA04EE-8238-40CE-B0F6-73849DB271DE}">
      <dgm:prSet/>
      <dgm:spPr/>
      <dgm:t>
        <a:bodyPr/>
        <a:lstStyle/>
        <a:p>
          <a:r>
            <a:rPr kumimoji="1" lang="ja-JP" altLang="en-US" dirty="0"/>
            <a:t>不適切な発言や行動があった場合指導する</a:t>
          </a:r>
          <a:r>
            <a:rPr kumimoji="1" lang="en-US" altLang="ja-JP" dirty="0"/>
            <a:t>	</a:t>
          </a:r>
          <a:endParaRPr kumimoji="1" lang="ja-JP" altLang="en-US" dirty="0"/>
        </a:p>
      </dgm:t>
    </dgm:pt>
    <dgm:pt modelId="{66C0B501-2E2C-4226-B43D-614BE4BBE161}" type="parTrans" cxnId="{71A060BF-A807-4628-A887-08C55DD0D186}">
      <dgm:prSet/>
      <dgm:spPr/>
      <dgm:t>
        <a:bodyPr/>
        <a:lstStyle/>
        <a:p>
          <a:endParaRPr kumimoji="1" lang="ja-JP" altLang="en-US"/>
        </a:p>
      </dgm:t>
    </dgm:pt>
    <dgm:pt modelId="{B5E5A7D9-AA36-458A-85DE-6F3D1B1C4D39}" type="sibTrans" cxnId="{71A060BF-A807-4628-A887-08C55DD0D186}">
      <dgm:prSet/>
      <dgm:spPr/>
      <dgm:t>
        <a:bodyPr/>
        <a:lstStyle/>
        <a:p>
          <a:endParaRPr kumimoji="1" lang="ja-JP" altLang="en-US"/>
        </a:p>
      </dgm:t>
    </dgm:pt>
    <dgm:pt modelId="{BAC79E8F-0A7A-4C6F-BA5F-6AC182998807}">
      <dgm:prSet/>
      <dgm:spPr/>
      <dgm:t>
        <a:bodyPr/>
        <a:lstStyle/>
        <a:p>
          <a:r>
            <a:rPr kumimoji="1" lang="ja-JP" altLang="en-US" dirty="0"/>
            <a:t>体調管理等のアナウンスをする</a:t>
          </a:r>
        </a:p>
      </dgm:t>
    </dgm:pt>
    <dgm:pt modelId="{020A1EBC-7C52-4F39-91A4-2496B32ED2FF}" type="parTrans" cxnId="{E23923D2-24F5-4FAD-B8A5-0258EE5C1CB3}">
      <dgm:prSet/>
      <dgm:spPr/>
      <dgm:t>
        <a:bodyPr/>
        <a:lstStyle/>
        <a:p>
          <a:endParaRPr kumimoji="1" lang="ja-JP" altLang="en-US"/>
        </a:p>
      </dgm:t>
    </dgm:pt>
    <dgm:pt modelId="{D71E1371-C55B-4C4D-BCEE-8417161C4377}" type="sibTrans" cxnId="{E23923D2-24F5-4FAD-B8A5-0258EE5C1CB3}">
      <dgm:prSet/>
      <dgm:spPr/>
      <dgm:t>
        <a:bodyPr/>
        <a:lstStyle/>
        <a:p>
          <a:endParaRPr kumimoji="1" lang="ja-JP" altLang="en-US"/>
        </a:p>
      </dgm:t>
    </dgm:pt>
    <dgm:pt modelId="{0C40722E-461E-40A5-BD52-D32FC54D9C7D}">
      <dgm:prSet/>
      <dgm:spPr/>
      <dgm:t>
        <a:bodyPr/>
        <a:lstStyle/>
        <a:p>
          <a:r>
            <a:rPr kumimoji="1" lang="ja-JP" altLang="en-US" dirty="0"/>
            <a:t>適性評価</a:t>
          </a:r>
        </a:p>
      </dgm:t>
    </dgm:pt>
    <dgm:pt modelId="{F9668904-1D4D-41C2-ADFE-BBBDAB4A03B1}" type="parTrans" cxnId="{E3E3157B-A9B8-47A0-80E0-EF2EFA4AADBB}">
      <dgm:prSet/>
      <dgm:spPr/>
      <dgm:t>
        <a:bodyPr/>
        <a:lstStyle/>
        <a:p>
          <a:endParaRPr kumimoji="1" lang="ja-JP" altLang="en-US"/>
        </a:p>
      </dgm:t>
    </dgm:pt>
    <dgm:pt modelId="{3F0D2CEB-1854-4C09-987D-16DE7A888C30}" type="sibTrans" cxnId="{E3E3157B-A9B8-47A0-80E0-EF2EFA4AADBB}">
      <dgm:prSet/>
      <dgm:spPr/>
      <dgm:t>
        <a:bodyPr/>
        <a:lstStyle/>
        <a:p>
          <a:endParaRPr kumimoji="1" lang="ja-JP" altLang="en-US"/>
        </a:p>
      </dgm:t>
    </dgm:pt>
    <dgm:pt modelId="{01E2A2C2-081E-4292-96C0-A8A4CC957B78}">
      <dgm:prSet/>
      <dgm:spPr/>
      <dgm:t>
        <a:bodyPr/>
        <a:lstStyle/>
        <a:p>
          <a:r>
            <a:rPr kumimoji="1" lang="ja-JP" altLang="en-US" dirty="0"/>
            <a:t>個人が適性がある配属を検討し、適切に配置する</a:t>
          </a:r>
        </a:p>
      </dgm:t>
    </dgm:pt>
    <dgm:pt modelId="{0179042E-848B-4C06-BA2C-1A8252D87B19}" type="parTrans" cxnId="{5A41637C-B5FA-4A59-BC5E-5E02E2FE7999}">
      <dgm:prSet/>
      <dgm:spPr/>
      <dgm:t>
        <a:bodyPr/>
        <a:lstStyle/>
        <a:p>
          <a:endParaRPr kumimoji="1" lang="ja-JP" altLang="en-US"/>
        </a:p>
      </dgm:t>
    </dgm:pt>
    <dgm:pt modelId="{0FF615FA-E60E-4682-9EC5-095843E6E367}" type="sibTrans" cxnId="{5A41637C-B5FA-4A59-BC5E-5E02E2FE7999}">
      <dgm:prSet/>
      <dgm:spPr/>
      <dgm:t>
        <a:bodyPr/>
        <a:lstStyle/>
        <a:p>
          <a:endParaRPr kumimoji="1" lang="ja-JP" altLang="en-US"/>
        </a:p>
      </dgm:t>
    </dgm:pt>
    <dgm:pt modelId="{1F57C766-547B-41B1-8494-A630FA4759FA}">
      <dgm:prSet/>
      <dgm:spPr/>
      <dgm:t>
        <a:bodyPr/>
        <a:lstStyle/>
        <a:p>
          <a:r>
            <a:rPr kumimoji="1" lang="ja-JP" altLang="en-US" dirty="0"/>
            <a:t>現状の能力が十分現場で活躍できるか客観的に考察する</a:t>
          </a:r>
        </a:p>
      </dgm:t>
    </dgm:pt>
    <dgm:pt modelId="{E1F1E826-EDC9-4F15-8CAB-C04E9B119009}" type="parTrans" cxnId="{AF5C6B0B-EC01-4898-A5F2-DC2235027A26}">
      <dgm:prSet/>
      <dgm:spPr/>
      <dgm:t>
        <a:bodyPr/>
        <a:lstStyle/>
        <a:p>
          <a:endParaRPr kumimoji="1" lang="ja-JP" altLang="en-US"/>
        </a:p>
      </dgm:t>
    </dgm:pt>
    <dgm:pt modelId="{09442B51-6315-4388-BE81-4FBB5F188DDE}" type="sibTrans" cxnId="{AF5C6B0B-EC01-4898-A5F2-DC2235027A26}">
      <dgm:prSet/>
      <dgm:spPr/>
      <dgm:t>
        <a:bodyPr/>
        <a:lstStyle/>
        <a:p>
          <a:endParaRPr kumimoji="1" lang="ja-JP" altLang="en-US"/>
        </a:p>
      </dgm:t>
    </dgm:pt>
    <dgm:pt modelId="{D8C0AB32-2BD5-43C9-8D45-6149CE2DE0E5}" type="pres">
      <dgm:prSet presAssocID="{F0BDF3D5-1006-45AF-ABA3-5643EEE5897B}" presName="Name0" presStyleCnt="0">
        <dgm:presLayoutVars>
          <dgm:dir/>
          <dgm:animLvl val="lvl"/>
          <dgm:resizeHandles val="exact"/>
        </dgm:presLayoutVars>
      </dgm:prSet>
      <dgm:spPr/>
    </dgm:pt>
    <dgm:pt modelId="{274BA037-CAFF-4301-A53B-B41D90BE583A}" type="pres">
      <dgm:prSet presAssocID="{B4D833A6-EEE3-4E1A-B320-C476F6156BCF}" presName="linNode" presStyleCnt="0"/>
      <dgm:spPr/>
    </dgm:pt>
    <dgm:pt modelId="{B0C748D3-5B91-4BC1-B1F4-4EBA12FCAA2E}" type="pres">
      <dgm:prSet presAssocID="{B4D833A6-EEE3-4E1A-B320-C476F6156BCF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CAE53653-2462-4768-8BDB-B23AC1BA2136}" type="pres">
      <dgm:prSet presAssocID="{B4D833A6-EEE3-4E1A-B320-C476F6156BCF}" presName="descendantText" presStyleLbl="alignAccFollowNode1" presStyleIdx="0" presStyleCnt="4">
        <dgm:presLayoutVars>
          <dgm:bulletEnabled val="1"/>
        </dgm:presLayoutVars>
      </dgm:prSet>
      <dgm:spPr/>
    </dgm:pt>
    <dgm:pt modelId="{19323314-7C19-419F-B467-127D8DF85C58}" type="pres">
      <dgm:prSet presAssocID="{6B551E35-C00E-42BE-A555-50E887E98AFD}" presName="sp" presStyleCnt="0"/>
      <dgm:spPr/>
    </dgm:pt>
    <dgm:pt modelId="{7E210391-9CD2-482F-B1EB-C3A7CB004C52}" type="pres">
      <dgm:prSet presAssocID="{F256272F-E38B-4BBA-AEB1-89C2FF670C62}" presName="linNode" presStyleCnt="0"/>
      <dgm:spPr/>
    </dgm:pt>
    <dgm:pt modelId="{0F2514C4-878A-4F46-B0DA-5DDB7F99A932}" type="pres">
      <dgm:prSet presAssocID="{F256272F-E38B-4BBA-AEB1-89C2FF670C62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C5830D09-46D6-4882-B0D1-A61EC3A98744}" type="pres">
      <dgm:prSet presAssocID="{F256272F-E38B-4BBA-AEB1-89C2FF670C62}" presName="descendantText" presStyleLbl="alignAccFollowNode1" presStyleIdx="1" presStyleCnt="4">
        <dgm:presLayoutVars>
          <dgm:bulletEnabled val="1"/>
        </dgm:presLayoutVars>
      </dgm:prSet>
      <dgm:spPr/>
    </dgm:pt>
    <dgm:pt modelId="{CFBD7E9C-DCA9-4339-AC14-3AA07FF992AB}" type="pres">
      <dgm:prSet presAssocID="{69426480-DF37-48FA-817D-064EDACA2538}" presName="sp" presStyleCnt="0"/>
      <dgm:spPr/>
    </dgm:pt>
    <dgm:pt modelId="{575F08F6-27BA-4DB7-8011-8BB20783037A}" type="pres">
      <dgm:prSet presAssocID="{F192C8F5-24B8-4D26-AF58-353EED3896F0}" presName="linNode" presStyleCnt="0"/>
      <dgm:spPr/>
    </dgm:pt>
    <dgm:pt modelId="{EFBAB948-F2C4-4FD8-89EF-CFABBE54081A}" type="pres">
      <dgm:prSet presAssocID="{F192C8F5-24B8-4D26-AF58-353EED3896F0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7AE5D1A6-8E47-42DF-BCCB-94E615D508A8}" type="pres">
      <dgm:prSet presAssocID="{F192C8F5-24B8-4D26-AF58-353EED3896F0}" presName="descendantText" presStyleLbl="alignAccFollowNode1" presStyleIdx="2" presStyleCnt="4">
        <dgm:presLayoutVars>
          <dgm:bulletEnabled val="1"/>
        </dgm:presLayoutVars>
      </dgm:prSet>
      <dgm:spPr/>
    </dgm:pt>
    <dgm:pt modelId="{32FB5DEA-49FB-48A3-8F24-4703D27B6E3B}" type="pres">
      <dgm:prSet presAssocID="{2D54B556-B55E-4F52-AC0C-0C17D09A1D2E}" presName="sp" presStyleCnt="0"/>
      <dgm:spPr/>
    </dgm:pt>
    <dgm:pt modelId="{0521F2CC-9EC9-4137-B7C3-52D7318D3A8B}" type="pres">
      <dgm:prSet presAssocID="{0C40722E-461E-40A5-BD52-D32FC54D9C7D}" presName="linNode" presStyleCnt="0"/>
      <dgm:spPr/>
    </dgm:pt>
    <dgm:pt modelId="{34FF87AD-DC3B-414C-A4E4-621D15FCEA00}" type="pres">
      <dgm:prSet presAssocID="{0C40722E-461E-40A5-BD52-D32FC54D9C7D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5D63A70D-943A-4AB4-83CD-1336A6B154A7}" type="pres">
      <dgm:prSet presAssocID="{0C40722E-461E-40A5-BD52-D32FC54D9C7D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AF5C6B0B-EC01-4898-A5F2-DC2235027A26}" srcId="{0C40722E-461E-40A5-BD52-D32FC54D9C7D}" destId="{1F57C766-547B-41B1-8494-A630FA4759FA}" srcOrd="0" destOrd="0" parTransId="{E1F1E826-EDC9-4F15-8CAB-C04E9B119009}" sibTransId="{09442B51-6315-4388-BE81-4FBB5F188DDE}"/>
    <dgm:cxn modelId="{C676D30F-8B18-4844-A30A-02D4BB33F975}" srcId="{F192C8F5-24B8-4D26-AF58-353EED3896F0}" destId="{D342FD0B-585F-4257-AFDF-90CE12011102}" srcOrd="0" destOrd="0" parTransId="{4FE41D94-7895-42B2-8096-1671CE6E00E3}" sibTransId="{2B33B40E-CB9B-4732-A143-C4EB5C9FB075}"/>
    <dgm:cxn modelId="{8F32CC14-289D-4930-843D-43B2FDB59E79}" type="presOf" srcId="{B4D833A6-EEE3-4E1A-B320-C476F6156BCF}" destId="{B0C748D3-5B91-4BC1-B1F4-4EBA12FCAA2E}" srcOrd="0" destOrd="0" presId="urn:microsoft.com/office/officeart/2005/8/layout/vList5"/>
    <dgm:cxn modelId="{7F523526-22D7-4A18-B71E-602AF686053B}" type="presOf" srcId="{7D17FFBB-D213-4395-84C6-804B002DDE1F}" destId="{CAE53653-2462-4768-8BDB-B23AC1BA2136}" srcOrd="0" destOrd="0" presId="urn:microsoft.com/office/officeart/2005/8/layout/vList5"/>
    <dgm:cxn modelId="{AAB4C25D-BC24-4FFB-905A-3D0E6AAD8654}" type="presOf" srcId="{D342FD0B-585F-4257-AFDF-90CE12011102}" destId="{7AE5D1A6-8E47-42DF-BCCB-94E615D508A8}" srcOrd="0" destOrd="0" presId="urn:microsoft.com/office/officeart/2005/8/layout/vList5"/>
    <dgm:cxn modelId="{1F6EDE5F-1CC9-4266-B9AD-F843863F50F9}" srcId="{F0BDF3D5-1006-45AF-ABA3-5643EEE5897B}" destId="{B4D833A6-EEE3-4E1A-B320-C476F6156BCF}" srcOrd="0" destOrd="0" parTransId="{5E18FB4D-908D-49D0-B956-2EC252668567}" sibTransId="{6B551E35-C00E-42BE-A555-50E887E98AFD}"/>
    <dgm:cxn modelId="{410E3E61-8FBF-4977-80B5-F9071A8EA7C1}" type="presOf" srcId="{F0BDF3D5-1006-45AF-ABA3-5643EEE5897B}" destId="{D8C0AB32-2BD5-43C9-8D45-6149CE2DE0E5}" srcOrd="0" destOrd="0" presId="urn:microsoft.com/office/officeart/2005/8/layout/vList5"/>
    <dgm:cxn modelId="{26759441-E9DD-4B4D-89FF-F545352382B3}" type="presOf" srcId="{01E2A2C2-081E-4292-96C0-A8A4CC957B78}" destId="{5D63A70D-943A-4AB4-83CD-1336A6B154A7}" srcOrd="0" destOrd="1" presId="urn:microsoft.com/office/officeart/2005/8/layout/vList5"/>
    <dgm:cxn modelId="{14493A46-A28A-48A4-A93C-567BD07056E2}" type="presOf" srcId="{396CA16A-AD44-4CF8-83F9-975A0BBF1467}" destId="{CAE53653-2462-4768-8BDB-B23AC1BA2136}" srcOrd="0" destOrd="1" presId="urn:microsoft.com/office/officeart/2005/8/layout/vList5"/>
    <dgm:cxn modelId="{E1FB0668-3602-4CF6-8926-A8C6F55277A0}" srcId="{B4D833A6-EEE3-4E1A-B320-C476F6156BCF}" destId="{7D17FFBB-D213-4395-84C6-804B002DDE1F}" srcOrd="0" destOrd="0" parTransId="{3C94210D-3EB8-4DE6-A0A2-CB20CC5548CC}" sibTransId="{E643E41D-7190-4A8B-89B0-F6690BAC03F8}"/>
    <dgm:cxn modelId="{6210A948-836D-4548-8CEF-1844F9C1CBFD}" type="presOf" srcId="{1F57C766-547B-41B1-8494-A630FA4759FA}" destId="{5D63A70D-943A-4AB4-83CD-1336A6B154A7}" srcOrd="0" destOrd="0" presId="urn:microsoft.com/office/officeart/2005/8/layout/vList5"/>
    <dgm:cxn modelId="{FAA8CD51-4396-446B-ABFE-3BB1CC05E7AD}" srcId="{F256272F-E38B-4BBA-AEB1-89C2FF670C62}" destId="{A76181FC-089A-4C4E-9786-C3623AD9484D}" srcOrd="0" destOrd="0" parTransId="{455FA017-1707-41B4-BB17-7835625DFD50}" sibTransId="{FF274A6B-3CE5-44A1-B313-B40D7159891A}"/>
    <dgm:cxn modelId="{E3E3157B-A9B8-47A0-80E0-EF2EFA4AADBB}" srcId="{F0BDF3D5-1006-45AF-ABA3-5643EEE5897B}" destId="{0C40722E-461E-40A5-BD52-D32FC54D9C7D}" srcOrd="3" destOrd="0" parTransId="{F9668904-1D4D-41C2-ADFE-BBBDAB4A03B1}" sibTransId="{3F0D2CEB-1854-4C09-987D-16DE7A888C30}"/>
    <dgm:cxn modelId="{5A41637C-B5FA-4A59-BC5E-5E02E2FE7999}" srcId="{0C40722E-461E-40A5-BD52-D32FC54D9C7D}" destId="{01E2A2C2-081E-4292-96C0-A8A4CC957B78}" srcOrd="1" destOrd="0" parTransId="{0179042E-848B-4C06-BA2C-1A8252D87B19}" sibTransId="{0FF615FA-E60E-4682-9EC5-095843E6E367}"/>
    <dgm:cxn modelId="{26171F91-E84A-4887-80AC-0CE96BF6933D}" srcId="{F0BDF3D5-1006-45AF-ABA3-5643EEE5897B}" destId="{F256272F-E38B-4BBA-AEB1-89C2FF670C62}" srcOrd="1" destOrd="0" parTransId="{64482081-BA66-4F1D-9AAC-F147EFF996F0}" sibTransId="{69426480-DF37-48FA-817D-064EDACA2538}"/>
    <dgm:cxn modelId="{97EC63AD-8834-4904-9F1A-69D430C8690D}" type="presOf" srcId="{0C40722E-461E-40A5-BD52-D32FC54D9C7D}" destId="{34FF87AD-DC3B-414C-A4E4-621D15FCEA00}" srcOrd="0" destOrd="0" presId="urn:microsoft.com/office/officeart/2005/8/layout/vList5"/>
    <dgm:cxn modelId="{1AC15AB5-F03B-474D-8CF6-FFA871E0441B}" type="presOf" srcId="{BAC79E8F-0A7A-4C6F-BA5F-6AC182998807}" destId="{7AE5D1A6-8E47-42DF-BCCB-94E615D508A8}" srcOrd="0" destOrd="1" presId="urn:microsoft.com/office/officeart/2005/8/layout/vList5"/>
    <dgm:cxn modelId="{71A060BF-A807-4628-A887-08C55DD0D186}" srcId="{F256272F-E38B-4BBA-AEB1-89C2FF670C62}" destId="{F7FA04EE-8238-40CE-B0F6-73849DB271DE}" srcOrd="1" destOrd="0" parTransId="{66C0B501-2E2C-4226-B43D-614BE4BBE161}" sibTransId="{B5E5A7D9-AA36-458A-85DE-6F3D1B1C4D39}"/>
    <dgm:cxn modelId="{7D08AFC8-7012-43E1-BD49-64FEBA683738}" srcId="{B4D833A6-EEE3-4E1A-B320-C476F6156BCF}" destId="{396CA16A-AD44-4CF8-83F9-975A0BBF1467}" srcOrd="1" destOrd="0" parTransId="{FA1F47D7-8B68-4B2D-A65C-86B13CCBD4EF}" sibTransId="{136F29DA-F0BF-425A-AD2D-4CCC96B24171}"/>
    <dgm:cxn modelId="{BFD45ED0-7F56-46CB-9582-116ADA85B901}" type="presOf" srcId="{F192C8F5-24B8-4D26-AF58-353EED3896F0}" destId="{EFBAB948-F2C4-4FD8-89EF-CFABBE54081A}" srcOrd="0" destOrd="0" presId="urn:microsoft.com/office/officeart/2005/8/layout/vList5"/>
    <dgm:cxn modelId="{E23923D2-24F5-4FAD-B8A5-0258EE5C1CB3}" srcId="{F192C8F5-24B8-4D26-AF58-353EED3896F0}" destId="{BAC79E8F-0A7A-4C6F-BA5F-6AC182998807}" srcOrd="1" destOrd="0" parTransId="{020A1EBC-7C52-4F39-91A4-2496B32ED2FF}" sibTransId="{D71E1371-C55B-4C4D-BCEE-8417161C4377}"/>
    <dgm:cxn modelId="{C4044ED4-E038-40CB-A222-F6C3C6FE936E}" type="presOf" srcId="{F256272F-E38B-4BBA-AEB1-89C2FF670C62}" destId="{0F2514C4-878A-4F46-B0DA-5DDB7F99A932}" srcOrd="0" destOrd="0" presId="urn:microsoft.com/office/officeart/2005/8/layout/vList5"/>
    <dgm:cxn modelId="{0C7BF0ED-1D77-4477-881E-F3DFB6BC0565}" type="presOf" srcId="{A76181FC-089A-4C4E-9786-C3623AD9484D}" destId="{C5830D09-46D6-4882-B0D1-A61EC3A98744}" srcOrd="0" destOrd="0" presId="urn:microsoft.com/office/officeart/2005/8/layout/vList5"/>
    <dgm:cxn modelId="{39D1BBF0-FB34-40E0-A3C3-8081621C178E}" type="presOf" srcId="{F7FA04EE-8238-40CE-B0F6-73849DB271DE}" destId="{C5830D09-46D6-4882-B0D1-A61EC3A98744}" srcOrd="0" destOrd="1" presId="urn:microsoft.com/office/officeart/2005/8/layout/vList5"/>
    <dgm:cxn modelId="{8C86ADF9-B3E7-4689-A9B1-B9CD65B813DD}" srcId="{F0BDF3D5-1006-45AF-ABA3-5643EEE5897B}" destId="{F192C8F5-24B8-4D26-AF58-353EED3896F0}" srcOrd="2" destOrd="0" parTransId="{1499B830-423A-481B-917B-8169FACFCCE7}" sibTransId="{2D54B556-B55E-4F52-AC0C-0C17D09A1D2E}"/>
    <dgm:cxn modelId="{75848479-F08E-4043-9962-0AE395651EC5}" type="presParOf" srcId="{D8C0AB32-2BD5-43C9-8D45-6149CE2DE0E5}" destId="{274BA037-CAFF-4301-A53B-B41D90BE583A}" srcOrd="0" destOrd="0" presId="urn:microsoft.com/office/officeart/2005/8/layout/vList5"/>
    <dgm:cxn modelId="{7416C3E5-6C88-4E86-801F-1CDD1E593812}" type="presParOf" srcId="{274BA037-CAFF-4301-A53B-B41D90BE583A}" destId="{B0C748D3-5B91-4BC1-B1F4-4EBA12FCAA2E}" srcOrd="0" destOrd="0" presId="urn:microsoft.com/office/officeart/2005/8/layout/vList5"/>
    <dgm:cxn modelId="{51A0C38B-C1B2-48FA-9223-CA11B7252825}" type="presParOf" srcId="{274BA037-CAFF-4301-A53B-B41D90BE583A}" destId="{CAE53653-2462-4768-8BDB-B23AC1BA2136}" srcOrd="1" destOrd="0" presId="urn:microsoft.com/office/officeart/2005/8/layout/vList5"/>
    <dgm:cxn modelId="{A6F293E2-85E2-4F32-940D-E37D53D8E377}" type="presParOf" srcId="{D8C0AB32-2BD5-43C9-8D45-6149CE2DE0E5}" destId="{19323314-7C19-419F-B467-127D8DF85C58}" srcOrd="1" destOrd="0" presId="urn:microsoft.com/office/officeart/2005/8/layout/vList5"/>
    <dgm:cxn modelId="{B2A14B8E-52CC-43CF-A92C-D78523E92114}" type="presParOf" srcId="{D8C0AB32-2BD5-43C9-8D45-6149CE2DE0E5}" destId="{7E210391-9CD2-482F-B1EB-C3A7CB004C52}" srcOrd="2" destOrd="0" presId="urn:microsoft.com/office/officeart/2005/8/layout/vList5"/>
    <dgm:cxn modelId="{A6D39EAB-BA4B-421E-ABCC-78B9BA8E724C}" type="presParOf" srcId="{7E210391-9CD2-482F-B1EB-C3A7CB004C52}" destId="{0F2514C4-878A-4F46-B0DA-5DDB7F99A932}" srcOrd="0" destOrd="0" presId="urn:microsoft.com/office/officeart/2005/8/layout/vList5"/>
    <dgm:cxn modelId="{15A90931-BA53-4EC4-8922-CC72C806927E}" type="presParOf" srcId="{7E210391-9CD2-482F-B1EB-C3A7CB004C52}" destId="{C5830D09-46D6-4882-B0D1-A61EC3A98744}" srcOrd="1" destOrd="0" presId="urn:microsoft.com/office/officeart/2005/8/layout/vList5"/>
    <dgm:cxn modelId="{3C7691D5-7038-480C-833E-EB485DFBAD5E}" type="presParOf" srcId="{D8C0AB32-2BD5-43C9-8D45-6149CE2DE0E5}" destId="{CFBD7E9C-DCA9-4339-AC14-3AA07FF992AB}" srcOrd="3" destOrd="0" presId="urn:microsoft.com/office/officeart/2005/8/layout/vList5"/>
    <dgm:cxn modelId="{BCB5B3CA-8359-4A42-B473-6B56606CD0F1}" type="presParOf" srcId="{D8C0AB32-2BD5-43C9-8D45-6149CE2DE0E5}" destId="{575F08F6-27BA-4DB7-8011-8BB20783037A}" srcOrd="4" destOrd="0" presId="urn:microsoft.com/office/officeart/2005/8/layout/vList5"/>
    <dgm:cxn modelId="{FF5358C0-2A56-410B-BA54-9A1B1EB5BA35}" type="presParOf" srcId="{575F08F6-27BA-4DB7-8011-8BB20783037A}" destId="{EFBAB948-F2C4-4FD8-89EF-CFABBE54081A}" srcOrd="0" destOrd="0" presId="urn:microsoft.com/office/officeart/2005/8/layout/vList5"/>
    <dgm:cxn modelId="{5288A9B9-CE23-4C63-9F5D-8EF5949173AB}" type="presParOf" srcId="{575F08F6-27BA-4DB7-8011-8BB20783037A}" destId="{7AE5D1A6-8E47-42DF-BCCB-94E615D508A8}" srcOrd="1" destOrd="0" presId="urn:microsoft.com/office/officeart/2005/8/layout/vList5"/>
    <dgm:cxn modelId="{E6FAAB5D-772F-4F94-95A5-644BB564CEE4}" type="presParOf" srcId="{D8C0AB32-2BD5-43C9-8D45-6149CE2DE0E5}" destId="{32FB5DEA-49FB-48A3-8F24-4703D27B6E3B}" srcOrd="5" destOrd="0" presId="urn:microsoft.com/office/officeart/2005/8/layout/vList5"/>
    <dgm:cxn modelId="{06F256BA-C9EE-42BB-AEAC-D557B4AC4D23}" type="presParOf" srcId="{D8C0AB32-2BD5-43C9-8D45-6149CE2DE0E5}" destId="{0521F2CC-9EC9-4137-B7C3-52D7318D3A8B}" srcOrd="6" destOrd="0" presId="urn:microsoft.com/office/officeart/2005/8/layout/vList5"/>
    <dgm:cxn modelId="{B8F59C98-7A0C-4986-9D8E-8A31E8A9E9ED}" type="presParOf" srcId="{0521F2CC-9EC9-4137-B7C3-52D7318D3A8B}" destId="{34FF87AD-DC3B-414C-A4E4-621D15FCEA00}" srcOrd="0" destOrd="0" presId="urn:microsoft.com/office/officeart/2005/8/layout/vList5"/>
    <dgm:cxn modelId="{A31E7155-FFE8-4824-B98A-CFC68374F041}" type="presParOf" srcId="{0521F2CC-9EC9-4137-B7C3-52D7318D3A8B}" destId="{5D63A70D-943A-4AB4-83CD-1336A6B154A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E53653-2462-4768-8BDB-B23AC1BA2136}">
      <dsp:nvSpPr>
        <dsp:cNvPr id="0" name=""/>
        <dsp:cNvSpPr/>
      </dsp:nvSpPr>
      <dsp:spPr>
        <a:xfrm rot="5400000">
          <a:off x="7150176" y="-3090206"/>
          <a:ext cx="699922" cy="705895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100" kern="1200" dirty="0"/>
            <a:t>IT</a:t>
          </a:r>
          <a:r>
            <a:rPr kumimoji="1" lang="ja-JP" altLang="en-US" sz="1100" kern="1200" dirty="0"/>
            <a:t>などの質問を受け付ける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100" kern="1200" dirty="0"/>
            <a:t>研修現場を見ることで自身の知識向上や全員の理解度を見る</a:t>
          </a:r>
        </a:p>
      </dsp:txBody>
      <dsp:txXfrm rot="-5400000">
        <a:off x="3970661" y="123476"/>
        <a:ext cx="7024786" cy="631588"/>
      </dsp:txXfrm>
    </dsp:sp>
    <dsp:sp modelId="{B0C748D3-5B91-4BC1-B1F4-4EBA12FCAA2E}">
      <dsp:nvSpPr>
        <dsp:cNvPr id="0" name=""/>
        <dsp:cNvSpPr/>
      </dsp:nvSpPr>
      <dsp:spPr>
        <a:xfrm>
          <a:off x="0" y="1819"/>
          <a:ext cx="3970661" cy="87490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300" kern="1200" dirty="0"/>
            <a:t>IT</a:t>
          </a:r>
          <a:r>
            <a:rPr kumimoji="1" lang="ja-JP" sz="1300" kern="1200" dirty="0"/>
            <a:t>・金融の能力を向上させる</a:t>
          </a:r>
          <a:endParaRPr lang="ja-JP" sz="1300" kern="1200" dirty="0"/>
        </a:p>
      </dsp:txBody>
      <dsp:txXfrm>
        <a:off x="42709" y="44528"/>
        <a:ext cx="3885243" cy="789485"/>
      </dsp:txXfrm>
    </dsp:sp>
    <dsp:sp modelId="{C5830D09-46D6-4882-B0D1-A61EC3A98744}">
      <dsp:nvSpPr>
        <dsp:cNvPr id="0" name=""/>
        <dsp:cNvSpPr/>
      </dsp:nvSpPr>
      <dsp:spPr>
        <a:xfrm rot="5400000">
          <a:off x="7150176" y="-2171557"/>
          <a:ext cx="699922" cy="705895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100" kern="1200" dirty="0"/>
            <a:t>面談や日報から実行できているかチェックする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100" kern="1200" dirty="0"/>
            <a:t>不適切な発言や行動があった場合指導する</a:t>
          </a:r>
          <a:r>
            <a:rPr kumimoji="1" lang="en-US" altLang="ja-JP" sz="1100" kern="1200" dirty="0"/>
            <a:t>	</a:t>
          </a:r>
          <a:endParaRPr kumimoji="1" lang="ja-JP" altLang="en-US" sz="1100" kern="1200" dirty="0"/>
        </a:p>
      </dsp:txBody>
      <dsp:txXfrm rot="-5400000">
        <a:off x="3970661" y="1042125"/>
        <a:ext cx="7024786" cy="631588"/>
      </dsp:txXfrm>
    </dsp:sp>
    <dsp:sp modelId="{0F2514C4-878A-4F46-B0DA-5DDB7F99A932}">
      <dsp:nvSpPr>
        <dsp:cNvPr id="0" name=""/>
        <dsp:cNvSpPr/>
      </dsp:nvSpPr>
      <dsp:spPr>
        <a:xfrm>
          <a:off x="0" y="920467"/>
          <a:ext cx="3970661" cy="87490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300" kern="1200" dirty="0"/>
            <a:t>5DNA</a:t>
          </a:r>
          <a:r>
            <a:rPr kumimoji="1" lang="ja-JP" sz="1300" kern="1200" dirty="0"/>
            <a:t>を理解させ、</a:t>
          </a:r>
          <a:endParaRPr kumimoji="1" lang="en-US" altLang="ja-JP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300" kern="1200" dirty="0"/>
            <a:t>各自で実践できるようにする</a:t>
          </a:r>
          <a:endParaRPr lang="ja-JP" sz="1300" kern="1200" dirty="0"/>
        </a:p>
      </dsp:txBody>
      <dsp:txXfrm>
        <a:off x="42709" y="963176"/>
        <a:ext cx="3885243" cy="789485"/>
      </dsp:txXfrm>
    </dsp:sp>
    <dsp:sp modelId="{7AE5D1A6-8E47-42DF-BCCB-94E615D508A8}">
      <dsp:nvSpPr>
        <dsp:cNvPr id="0" name=""/>
        <dsp:cNvSpPr/>
      </dsp:nvSpPr>
      <dsp:spPr>
        <a:xfrm rot="5400000">
          <a:off x="7150176" y="-1252909"/>
          <a:ext cx="699922" cy="705895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100" kern="1200" dirty="0"/>
            <a:t>面談や日報から状況を分析する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100" kern="1200" dirty="0"/>
            <a:t>体調管理等のアナウンスをする</a:t>
          </a:r>
        </a:p>
      </dsp:txBody>
      <dsp:txXfrm rot="-5400000">
        <a:off x="3970661" y="1960773"/>
        <a:ext cx="7024786" cy="631588"/>
      </dsp:txXfrm>
    </dsp:sp>
    <dsp:sp modelId="{EFBAB948-F2C4-4FD8-89EF-CFABBE54081A}">
      <dsp:nvSpPr>
        <dsp:cNvPr id="0" name=""/>
        <dsp:cNvSpPr/>
      </dsp:nvSpPr>
      <dsp:spPr>
        <a:xfrm>
          <a:off x="0" y="1839115"/>
          <a:ext cx="3970661" cy="87490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300" kern="1200"/>
            <a:t>メンタルケア</a:t>
          </a:r>
          <a:endParaRPr lang="ja-JP" sz="1300" kern="1200"/>
        </a:p>
      </dsp:txBody>
      <dsp:txXfrm>
        <a:off x="42709" y="1881824"/>
        <a:ext cx="3885243" cy="789485"/>
      </dsp:txXfrm>
    </dsp:sp>
    <dsp:sp modelId="{5D63A70D-943A-4AB4-83CD-1336A6B154A7}">
      <dsp:nvSpPr>
        <dsp:cNvPr id="0" name=""/>
        <dsp:cNvSpPr/>
      </dsp:nvSpPr>
      <dsp:spPr>
        <a:xfrm rot="5400000">
          <a:off x="7150176" y="-334261"/>
          <a:ext cx="699922" cy="705895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100" kern="1200" dirty="0"/>
            <a:t>現状の能力が十分現場で活躍できるか客観的に考察する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100" kern="1200" dirty="0"/>
            <a:t>個人が適性がある配属を検討し、適切に配置する</a:t>
          </a:r>
        </a:p>
      </dsp:txBody>
      <dsp:txXfrm rot="-5400000">
        <a:off x="3970661" y="2879421"/>
        <a:ext cx="7024786" cy="631588"/>
      </dsp:txXfrm>
    </dsp:sp>
    <dsp:sp modelId="{34FF87AD-DC3B-414C-A4E4-621D15FCEA00}">
      <dsp:nvSpPr>
        <dsp:cNvPr id="0" name=""/>
        <dsp:cNvSpPr/>
      </dsp:nvSpPr>
      <dsp:spPr>
        <a:xfrm>
          <a:off x="0" y="2757763"/>
          <a:ext cx="3970661" cy="87490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300" kern="1200" dirty="0"/>
            <a:t>適性評価</a:t>
          </a:r>
        </a:p>
      </dsp:txBody>
      <dsp:txXfrm>
        <a:off x="42709" y="2800472"/>
        <a:ext cx="3885243" cy="789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B0BCF-93D8-4331-B5BE-BDC2F1626686}" type="datetimeFigureOut">
              <a:rPr kumimoji="1" lang="ja-JP" altLang="en-US" smtClean="0"/>
              <a:t>2024/5/12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948A5-98D9-4444-83DF-4A3073695C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685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948A5-98D9-4444-83DF-4A3073695C2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368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9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0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2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8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6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6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6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6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7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11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none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252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457200" rtl="0" eaLnBrk="1" latinLnBrk="0" hangingPunct="1">
        <a:lnSpc>
          <a:spcPct val="110000"/>
        </a:lnSpc>
        <a:spcBef>
          <a:spcPct val="0"/>
        </a:spcBef>
        <a:buNone/>
        <a:defRPr sz="3200" b="1" kern="1200" cap="none" spc="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 spc="1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 spc="1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 spc="1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 spc="1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 spc="1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71D6E82-8FD8-D2D5-6F17-7CBF270E7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トレーニー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評価アプリ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D3B70A-2CD3-233C-D7D4-478994222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0" r="24403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05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954368-8CEA-A3F6-7843-11E530C4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メンターの最終目標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B42652-CAAF-849D-1657-335FC7770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en-US" altLang="ja-JP" sz="3600" dirty="0">
                <a:latin typeface="HGｺﾞｼｯｸE 本文"/>
              </a:rPr>
              <a:t>BN24</a:t>
            </a:r>
            <a:r>
              <a:rPr kumimoji="1" lang="ja-JP" altLang="en-US" sz="3600" dirty="0"/>
              <a:t>が現場に出て活躍できるよう育成すること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6249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905041-4BE2-FAED-C1E2-67F17E09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現場配属までに必要な要素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6F9CBAD9-9A17-55E5-26B1-61498FB0B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403269"/>
              </p:ext>
            </p:extLst>
          </p:nvPr>
        </p:nvGraphicFramePr>
        <p:xfrm>
          <a:off x="581191" y="2659857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971D13B-8A75-A07B-9D69-727364BF86D4}"/>
              </a:ext>
            </a:extLst>
          </p:cNvPr>
          <p:cNvSpPr txBox="1"/>
          <p:nvPr/>
        </p:nvSpPr>
        <p:spPr>
          <a:xfrm>
            <a:off x="775855" y="2013527"/>
            <a:ext cx="835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メンターがするべきことは以下の要素がある</a:t>
            </a:r>
          </a:p>
        </p:txBody>
      </p:sp>
    </p:spTree>
    <p:extLst>
      <p:ext uri="{BB962C8B-B14F-4D97-AF65-F5344CB8AC3E}">
        <p14:creationId xmlns:p14="http://schemas.microsoft.com/office/powerpoint/2010/main" val="2918938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C25498-2E5D-DF56-D50B-5BC345BC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現状の課題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E41ED4-4A51-BF9E-896F-4B5344163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メンタルケアの手段が限られており、対応が難しい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   …</a:t>
            </a:r>
            <a:r>
              <a:rPr kumimoji="1" lang="ja-JP" altLang="en-US" dirty="0"/>
              <a:t>面談は低頻度かつ短時間であり、日報はラグが合ったり一方通行の会話しか不可</a:t>
            </a:r>
            <a:endParaRPr kumimoji="1" lang="en-US" altLang="ja-JP" dirty="0"/>
          </a:p>
          <a:p>
            <a:r>
              <a:rPr kumimoji="1" lang="ja-JP" altLang="en-US" dirty="0"/>
              <a:t>個人の評価については各メンターが自身でまとめるしかない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   …</a:t>
            </a:r>
            <a:r>
              <a:rPr kumimoji="1" lang="ja-JP" altLang="en-US" dirty="0"/>
              <a:t>面談の記録は</a:t>
            </a:r>
            <a:r>
              <a:rPr kumimoji="1" lang="en-US" altLang="ja-JP" dirty="0"/>
              <a:t>Word</a:t>
            </a:r>
            <a:r>
              <a:rPr kumimoji="1" lang="ja-JP" altLang="en-US" dirty="0"/>
              <a:t>等で、テストスコアは</a:t>
            </a:r>
            <a:r>
              <a:rPr kumimoji="1" lang="en-US" altLang="ja-JP" dirty="0"/>
              <a:t>excel</a:t>
            </a:r>
            <a:r>
              <a:rPr kumimoji="1" lang="ja-JP" altLang="en-US" dirty="0"/>
              <a:t>、取り組みの情報は日報とバラバラ</a:t>
            </a:r>
            <a:endParaRPr kumimoji="1" lang="en-US" altLang="ja-JP" dirty="0"/>
          </a:p>
          <a:p>
            <a:r>
              <a:rPr kumimoji="1" lang="ja-JP" altLang="en-US" dirty="0"/>
              <a:t>アドバイスする機会がない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/>
              <a:t>…</a:t>
            </a:r>
            <a:r>
              <a:rPr kumimoji="1" lang="ja-JP" altLang="en-US" dirty="0"/>
              <a:t>個人の良い点・悪い点を伝える機会が少なく、改善に気付くチャンスが減っている</a:t>
            </a:r>
            <a:endParaRPr kumimoji="1" lang="en-US" altLang="ja-JP" dirty="0"/>
          </a:p>
          <a:p>
            <a:r>
              <a:rPr kumimoji="1" lang="en-US" altLang="ja-JP" dirty="0"/>
              <a:t>BN24</a:t>
            </a:r>
            <a:r>
              <a:rPr kumimoji="1" lang="ja-JP" altLang="en-US" dirty="0"/>
              <a:t>側が他己分析を適切に受けられていない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   …</a:t>
            </a:r>
            <a:r>
              <a:rPr kumimoji="1" lang="ja-JP" altLang="en-US" dirty="0"/>
              <a:t>自分に不足している点や強みに気付けない</a:t>
            </a:r>
          </a:p>
        </p:txBody>
      </p:sp>
    </p:spTree>
    <p:extLst>
      <p:ext uri="{BB962C8B-B14F-4D97-AF65-F5344CB8AC3E}">
        <p14:creationId xmlns:p14="http://schemas.microsoft.com/office/powerpoint/2010/main" val="262304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6DC1AC-8335-C4B9-5C4A-22742009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課題の解決策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B89C82-D183-AEBE-FAC1-9083095B8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前述の点から、以下の機能があるとよいと考えた</a:t>
            </a:r>
            <a:endParaRPr kumimoji="1" lang="en-US" altLang="ja-JP" dirty="0"/>
          </a:p>
          <a:p>
            <a:r>
              <a:rPr kumimoji="1" lang="ja-JP" altLang="en-US" dirty="0"/>
              <a:t>トレーニーのテストスコアや評価を書き留められること（まとめられること）</a:t>
            </a:r>
            <a:endParaRPr kumimoji="1" lang="en-US" altLang="ja-JP" dirty="0"/>
          </a:p>
          <a:p>
            <a:r>
              <a:rPr kumimoji="1" lang="ja-JP" altLang="en-US" dirty="0"/>
              <a:t>日報からトレーニーのメンタルチェックや取り組み、研修の理解度を把握すること</a:t>
            </a:r>
            <a:endParaRPr kumimoji="1" lang="en-US" altLang="ja-JP" dirty="0"/>
          </a:p>
          <a:p>
            <a:r>
              <a:rPr kumimoji="1" lang="ja-JP" altLang="en-US" dirty="0"/>
              <a:t>改善点や努力するべき点、伸ばすべき利点などを伝える機会をつくること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トレーニーの状況・評価をまとめ、それらをデータやコミュニケーションから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改善することを目指す「トレーニー評価アプリ」の導入が良いと考える</a:t>
            </a:r>
            <a:endParaRPr kumimoji="1" lang="en-US" altLang="ja-JP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7F953596-2EE4-9528-B157-24890E817FFD}"/>
              </a:ext>
            </a:extLst>
          </p:cNvPr>
          <p:cNvSpPr/>
          <p:nvPr/>
        </p:nvSpPr>
        <p:spPr>
          <a:xfrm>
            <a:off x="674255" y="5144654"/>
            <a:ext cx="424872" cy="5726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45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725F4F-BAA2-FDF2-BE96-D72D65C4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イメージ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B6D806-1EFC-F83C-4BBF-21C44A10224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710847" y="3034145"/>
            <a:ext cx="5237370" cy="340821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スコア詳細</a:t>
            </a:r>
            <a:endParaRPr kumimoji="1" lang="en-US" altLang="ja-JP" dirty="0"/>
          </a:p>
          <a:p>
            <a:r>
              <a:rPr kumimoji="1" lang="ja-JP" altLang="en-US" sz="1800" dirty="0"/>
              <a:t>皆伝試験・・</a:t>
            </a:r>
            <a:r>
              <a:rPr kumimoji="1" lang="en-US" altLang="ja-JP" sz="1800" dirty="0"/>
              <a:t>88</a:t>
            </a:r>
            <a:r>
              <a:rPr kumimoji="1" lang="ja-JP" altLang="en-US" sz="1800" dirty="0"/>
              <a:t>点</a:t>
            </a:r>
            <a:endParaRPr kumimoji="1" lang="en-US" altLang="ja-JP" sz="1800" dirty="0"/>
          </a:p>
          <a:p>
            <a:r>
              <a:rPr kumimoji="1" lang="ja-JP" altLang="en-US" sz="1800" dirty="0"/>
              <a:t>日経フォーキャスト・・</a:t>
            </a:r>
            <a:r>
              <a:rPr kumimoji="1" lang="en-US" altLang="ja-JP" sz="1800" dirty="0"/>
              <a:t>25</a:t>
            </a:r>
            <a:r>
              <a:rPr kumimoji="1" lang="ja-JP" altLang="en-US" sz="1800" dirty="0"/>
              <a:t>位</a:t>
            </a:r>
            <a:endParaRPr kumimoji="1" lang="en-US" altLang="ja-JP" sz="1800" dirty="0"/>
          </a:p>
          <a:p>
            <a:endParaRPr kumimoji="1" lang="en-US" altLang="ja-JP" sz="1800" dirty="0"/>
          </a:p>
          <a:p>
            <a:endParaRPr kumimoji="1" lang="en-US" altLang="ja-JP" sz="1800" dirty="0"/>
          </a:p>
          <a:p>
            <a:r>
              <a:rPr kumimoji="1" lang="ja-JP" altLang="en-US" sz="1800" dirty="0"/>
              <a:t>最近取り組んでいたこと</a:t>
            </a:r>
            <a:endParaRPr kumimoji="1" lang="en-US" altLang="ja-JP" sz="1800" dirty="0"/>
          </a:p>
          <a:p>
            <a:pPr marL="0" indent="0">
              <a:buNone/>
            </a:pPr>
            <a:r>
              <a:rPr kumimoji="1" lang="en-US" altLang="ja-JP" sz="1800" dirty="0"/>
              <a:t>	</a:t>
            </a:r>
            <a:r>
              <a:rPr kumimoji="1" lang="ja-JP" altLang="en-US" sz="1800" dirty="0"/>
              <a:t>・・机の清掃・挙手・リーダーシップ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メンターアドバイス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sz="1800" dirty="0"/>
              <a:t>○○は出来ていて良いので、</a:t>
            </a:r>
            <a:r>
              <a:rPr kumimoji="1" lang="en-US" altLang="ja-JP" sz="1800" dirty="0"/>
              <a:t>××</a:t>
            </a:r>
            <a:r>
              <a:rPr kumimoji="1" lang="ja-JP" altLang="en-US" sz="1800" dirty="0"/>
              <a:t>を頑張りましょう！</a:t>
            </a:r>
            <a:endParaRPr kumimoji="1" lang="en-US" altLang="ja-JP" sz="18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7A3364B-8899-9D46-4AA1-75E158644506}"/>
              </a:ext>
            </a:extLst>
          </p:cNvPr>
          <p:cNvSpPr/>
          <p:nvPr/>
        </p:nvSpPr>
        <p:spPr>
          <a:xfrm>
            <a:off x="655782" y="2290618"/>
            <a:ext cx="5379478" cy="44519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BB8258D-341C-5187-A246-C85A12504667}"/>
              </a:ext>
            </a:extLst>
          </p:cNvPr>
          <p:cNvSpPr/>
          <p:nvPr/>
        </p:nvSpPr>
        <p:spPr>
          <a:xfrm>
            <a:off x="6543964" y="2290619"/>
            <a:ext cx="4544291" cy="19653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コンテンツ プレースホルダー 2">
            <a:extLst>
              <a:ext uri="{FF2B5EF4-FFF2-40B4-BE49-F238E27FC236}">
                <a16:creationId xmlns:a16="http://schemas.microsoft.com/office/drawing/2014/main" id="{CBE731E6-904E-90D4-E49A-20DEF49870FE}"/>
              </a:ext>
            </a:extLst>
          </p:cNvPr>
          <p:cNvSpPr txBox="1">
            <a:spLocks/>
          </p:cNvSpPr>
          <p:nvPr/>
        </p:nvSpPr>
        <p:spPr>
          <a:xfrm rot="10800000" flipV="1">
            <a:off x="6543964" y="2260632"/>
            <a:ext cx="4212483" cy="215957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marL="306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 spc="12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spc="12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 spc="12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 spc="12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 spc="12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1" lang="ja-JP" altLang="en-US" dirty="0"/>
              <a:t>日報</a:t>
            </a:r>
            <a:endParaRPr kumimoji="1" lang="en-US" altLang="ja-JP" dirty="0"/>
          </a:p>
          <a:p>
            <a:pPr marL="0" indent="0">
              <a:buFont typeface="Wingdings 2" panose="05020102010507070707" pitchFamily="18" charset="2"/>
              <a:buNone/>
            </a:pPr>
            <a:endParaRPr kumimoji="1" lang="en-US" altLang="ja-JP" dirty="0"/>
          </a:p>
          <a:p>
            <a:pPr marL="0" indent="0">
              <a:buFont typeface="Wingdings 2" panose="05020102010507070707" pitchFamily="18" charset="2"/>
              <a:buNone/>
            </a:pPr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290C13A-AEB3-6D80-6E89-01F4DB6D83D9}"/>
              </a:ext>
            </a:extLst>
          </p:cNvPr>
          <p:cNvSpPr/>
          <p:nvPr/>
        </p:nvSpPr>
        <p:spPr>
          <a:xfrm>
            <a:off x="6714835" y="3090173"/>
            <a:ext cx="4128655" cy="5264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47DCC9F-07C4-5494-F441-22EDAACDB99F}"/>
              </a:ext>
            </a:extLst>
          </p:cNvPr>
          <p:cNvSpPr txBox="1"/>
          <p:nvPr/>
        </p:nvSpPr>
        <p:spPr>
          <a:xfrm>
            <a:off x="6714835" y="3168743"/>
            <a:ext cx="336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○○日　</a:t>
            </a:r>
            <a:r>
              <a:rPr kumimoji="1" lang="en-US" altLang="ja-JP" dirty="0"/>
              <a:t>YWT</a:t>
            </a:r>
            <a:r>
              <a:rPr kumimoji="1" lang="ja-JP" altLang="en-US" dirty="0"/>
              <a:t>　</a:t>
            </a:r>
            <a:r>
              <a:rPr kumimoji="1" lang="en-US" altLang="ja-JP" dirty="0"/>
              <a:t>+</a:t>
            </a:r>
            <a:r>
              <a:rPr kumimoji="1" lang="ja-JP" altLang="en-US" dirty="0"/>
              <a:t>　相談事項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771A1D7-BFBE-C92A-680D-427E83653990}"/>
              </a:ext>
            </a:extLst>
          </p:cNvPr>
          <p:cNvSpPr/>
          <p:nvPr/>
        </p:nvSpPr>
        <p:spPr>
          <a:xfrm>
            <a:off x="9744364" y="3683427"/>
            <a:ext cx="111760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D65EFCE-2D3D-613C-CDFA-DD2DA2BDD511}"/>
              </a:ext>
            </a:extLst>
          </p:cNvPr>
          <p:cNvSpPr txBox="1"/>
          <p:nvPr/>
        </p:nvSpPr>
        <p:spPr>
          <a:xfrm>
            <a:off x="9668161" y="3646909"/>
            <a:ext cx="135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返信：</a:t>
            </a:r>
            <a:r>
              <a:rPr kumimoji="1" lang="en-US" altLang="ja-JP" dirty="0"/>
              <a:t>4</a:t>
            </a:r>
            <a:r>
              <a:rPr kumimoji="1" lang="ja-JP" altLang="en-US" dirty="0"/>
              <a:t>件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520C5062-C2A0-65C7-2B90-12FF62EECB44}"/>
              </a:ext>
            </a:extLst>
          </p:cNvPr>
          <p:cNvSpPr/>
          <p:nvPr/>
        </p:nvSpPr>
        <p:spPr>
          <a:xfrm>
            <a:off x="6543964" y="4699306"/>
            <a:ext cx="4544291" cy="19653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E09E394E-4D61-20FC-EB13-8371D74F117C}"/>
              </a:ext>
            </a:extLst>
          </p:cNvPr>
          <p:cNvSpPr/>
          <p:nvPr/>
        </p:nvSpPr>
        <p:spPr>
          <a:xfrm>
            <a:off x="6714835" y="4863555"/>
            <a:ext cx="4128655" cy="5264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7B7EDAF-562D-5118-DAFE-A0C88237D716}"/>
              </a:ext>
            </a:extLst>
          </p:cNvPr>
          <p:cNvSpPr txBox="1"/>
          <p:nvPr/>
        </p:nvSpPr>
        <p:spPr>
          <a:xfrm>
            <a:off x="6714835" y="4942125"/>
            <a:ext cx="336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○○日　</a:t>
            </a:r>
            <a:r>
              <a:rPr kumimoji="1" lang="en-US" altLang="ja-JP" dirty="0"/>
              <a:t>YWT</a:t>
            </a:r>
            <a:r>
              <a:rPr kumimoji="1" lang="ja-JP" altLang="en-US" dirty="0"/>
              <a:t>　</a:t>
            </a:r>
            <a:r>
              <a:rPr kumimoji="1" lang="en-US" altLang="ja-JP" dirty="0"/>
              <a:t>+</a:t>
            </a:r>
            <a:r>
              <a:rPr kumimoji="1" lang="ja-JP" altLang="en-US" dirty="0"/>
              <a:t>　相談事項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6E9B9B3-A42F-0B89-F08D-AB5B89854440}"/>
              </a:ext>
            </a:extLst>
          </p:cNvPr>
          <p:cNvSpPr txBox="1"/>
          <p:nvPr/>
        </p:nvSpPr>
        <p:spPr>
          <a:xfrm>
            <a:off x="6714835" y="5590553"/>
            <a:ext cx="4204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○○さん　</a:t>
            </a:r>
            <a:r>
              <a:rPr kumimoji="1" lang="en-US" altLang="ja-JP" sz="1400" dirty="0"/>
              <a:t>××</a:t>
            </a:r>
            <a:r>
              <a:rPr kumimoji="1" lang="ja-JP" altLang="en-US" sz="1400" dirty="0"/>
              <a:t>が辛いといった内容でした</a:t>
            </a:r>
            <a:r>
              <a:rPr lang="ja-JP" altLang="en-US" sz="1400" dirty="0"/>
              <a:t>が・・</a:t>
            </a:r>
            <a:endParaRPr kumimoji="1" lang="en-US" altLang="ja-JP" sz="14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DDC3FF6-59C0-8EF7-9839-B2BFE857C2E9}"/>
              </a:ext>
            </a:extLst>
          </p:cNvPr>
          <p:cNvSpPr txBox="1"/>
          <p:nvPr/>
        </p:nvSpPr>
        <p:spPr>
          <a:xfrm>
            <a:off x="6714835" y="5869649"/>
            <a:ext cx="4204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▽▽</a:t>
            </a:r>
            <a:r>
              <a:rPr kumimoji="1" lang="ja-JP" altLang="en-US" sz="1400" dirty="0"/>
              <a:t>　　　ありがとうございます。それについて　　　</a:t>
            </a:r>
            <a:r>
              <a:rPr kumimoji="1" lang="en-US" altLang="ja-JP" sz="1400" dirty="0"/>
              <a:t>	</a:t>
            </a:r>
            <a:r>
              <a:rPr kumimoji="1" lang="ja-JP" altLang="en-US" sz="1400" dirty="0"/>
              <a:t>は・・・</a:t>
            </a:r>
            <a:endParaRPr kumimoji="1" lang="en-US" altLang="ja-JP" sz="1400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A82D9ADA-7C15-3B44-452E-CF432B7355DD}"/>
              </a:ext>
            </a:extLst>
          </p:cNvPr>
          <p:cNvSpPr/>
          <p:nvPr/>
        </p:nvSpPr>
        <p:spPr>
          <a:xfrm>
            <a:off x="6791034" y="5589536"/>
            <a:ext cx="4128655" cy="9498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7EF34DA-2088-D3ED-339E-AFC317225177}"/>
              </a:ext>
            </a:extLst>
          </p:cNvPr>
          <p:cNvCxnSpPr/>
          <p:nvPr/>
        </p:nvCxnSpPr>
        <p:spPr>
          <a:xfrm flipV="1">
            <a:off x="2447636" y="3887602"/>
            <a:ext cx="0" cy="72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5F69F22-AF82-60C6-FF31-F2EF4CDF39C1}"/>
              </a:ext>
            </a:extLst>
          </p:cNvPr>
          <p:cNvCxnSpPr>
            <a:cxnSpLocks/>
          </p:cNvCxnSpPr>
          <p:nvPr/>
        </p:nvCxnSpPr>
        <p:spPr>
          <a:xfrm>
            <a:off x="2447636" y="4608038"/>
            <a:ext cx="1902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7D5B2DA-9482-C16B-2833-DD96135B836D}"/>
              </a:ext>
            </a:extLst>
          </p:cNvPr>
          <p:cNvCxnSpPr/>
          <p:nvPr/>
        </p:nvCxnSpPr>
        <p:spPr>
          <a:xfrm flipV="1">
            <a:off x="2595418" y="4016911"/>
            <a:ext cx="341745" cy="443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20A9E93-7659-6934-BFD5-1D3B59483D21}"/>
              </a:ext>
            </a:extLst>
          </p:cNvPr>
          <p:cNvCxnSpPr>
            <a:cxnSpLocks/>
          </p:cNvCxnSpPr>
          <p:nvPr/>
        </p:nvCxnSpPr>
        <p:spPr>
          <a:xfrm>
            <a:off x="2937163" y="4016911"/>
            <a:ext cx="147781" cy="221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D790330-C1BE-E1B7-5BDE-5F2FF6D0C410}"/>
              </a:ext>
            </a:extLst>
          </p:cNvPr>
          <p:cNvCxnSpPr>
            <a:cxnSpLocks/>
          </p:cNvCxnSpPr>
          <p:nvPr/>
        </p:nvCxnSpPr>
        <p:spPr>
          <a:xfrm flipV="1">
            <a:off x="3084944" y="4016911"/>
            <a:ext cx="341745" cy="221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828E8C2-DFC1-0DB6-E4DC-8E99B41FB4DC}"/>
              </a:ext>
            </a:extLst>
          </p:cNvPr>
          <p:cNvCxnSpPr>
            <a:cxnSpLocks/>
          </p:cNvCxnSpPr>
          <p:nvPr/>
        </p:nvCxnSpPr>
        <p:spPr>
          <a:xfrm>
            <a:off x="3426689" y="4016911"/>
            <a:ext cx="341745" cy="443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7A0FE81-24D4-4B8C-DA67-82A9F36C0002}"/>
              </a:ext>
            </a:extLst>
          </p:cNvPr>
          <p:cNvCxnSpPr>
            <a:cxnSpLocks/>
          </p:cNvCxnSpPr>
          <p:nvPr/>
        </p:nvCxnSpPr>
        <p:spPr>
          <a:xfrm flipV="1">
            <a:off x="3768434" y="4169311"/>
            <a:ext cx="341745" cy="29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38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19C826-7C83-4338-029E-E21C33B4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導入のメリット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F3C8EC-2004-1229-3005-14932FF12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81498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メンター目線</a:t>
            </a:r>
            <a:endParaRPr kumimoji="1" lang="en-US" altLang="ja-JP" dirty="0"/>
          </a:p>
          <a:p>
            <a:r>
              <a:rPr kumimoji="1" lang="ja-JP" altLang="en-US" dirty="0"/>
              <a:t>日報で行いにくかったコミュニケーションの機会の作成</a:t>
            </a:r>
            <a:endParaRPr kumimoji="1" lang="en-US" altLang="ja-JP" dirty="0"/>
          </a:p>
          <a:p>
            <a:r>
              <a:rPr kumimoji="1" lang="ja-JP" altLang="en-US" dirty="0"/>
              <a:t>データの集約が容易になり、客観的評価に利用しやすくなる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トレーニー目線</a:t>
            </a:r>
            <a:endParaRPr kumimoji="1" lang="en-US" altLang="ja-JP" dirty="0"/>
          </a:p>
          <a:p>
            <a:r>
              <a:rPr kumimoji="1" lang="ja-JP" altLang="en-US" dirty="0"/>
              <a:t>相談事を頻繁に行えることにより、心身の健康を保つ</a:t>
            </a:r>
            <a:endParaRPr kumimoji="1" lang="en-US" altLang="ja-JP" dirty="0"/>
          </a:p>
          <a:p>
            <a:r>
              <a:rPr kumimoji="1" lang="ja-JP" altLang="en-US" dirty="0"/>
              <a:t>現状評価の可視化により、努力するべき内容が明確化する</a:t>
            </a:r>
            <a:endParaRPr kumimoji="1" lang="en-US" altLang="ja-JP" dirty="0"/>
          </a:p>
          <a:p>
            <a:r>
              <a:rPr kumimoji="1" lang="ja-JP" altLang="en-US" dirty="0"/>
              <a:t>自分の強みや弱みをメンターから伝えられることで、キャリアの見通しが立つ</a:t>
            </a:r>
          </a:p>
        </p:txBody>
      </p:sp>
    </p:spTree>
    <p:extLst>
      <p:ext uri="{BB962C8B-B14F-4D97-AF65-F5344CB8AC3E}">
        <p14:creationId xmlns:p14="http://schemas.microsoft.com/office/powerpoint/2010/main" val="401988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19C826-7C83-4338-029E-E21C33B4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導入のデメリット・課題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F3C8EC-2004-1229-3005-14932FF12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81498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技術面</a:t>
            </a:r>
            <a:endParaRPr kumimoji="1" lang="en-US" altLang="ja-JP" dirty="0"/>
          </a:p>
          <a:p>
            <a:r>
              <a:rPr kumimoji="1" lang="ja-JP" altLang="en-US" dirty="0"/>
              <a:t>どこまで情報を提示するかの判定や境目が難しい</a:t>
            </a:r>
            <a:endParaRPr kumimoji="1" lang="en-US" altLang="ja-JP" dirty="0"/>
          </a:p>
          <a:p>
            <a:r>
              <a:rPr kumimoji="1" lang="ja-JP" altLang="en-US" dirty="0"/>
              <a:t>コミュニケーションに重きを置いた日報ツールという側面は他チームと競合する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需要面</a:t>
            </a:r>
            <a:endParaRPr kumimoji="1" lang="en-US" altLang="ja-JP" dirty="0"/>
          </a:p>
          <a:p>
            <a:r>
              <a:rPr kumimoji="1" lang="ja-JP" altLang="en-US" dirty="0"/>
              <a:t>現状課題は想定でしかなく、ツールが存在している</a:t>
            </a:r>
            <a:r>
              <a:rPr kumimoji="1" lang="en-US" altLang="ja-JP" dirty="0"/>
              <a:t>or</a:t>
            </a:r>
            <a:r>
              <a:rPr kumimoji="1" lang="ja-JP" altLang="en-US" dirty="0"/>
              <a:t>すでに管理出来ている可能性がある</a:t>
            </a:r>
            <a:endParaRPr kumimoji="1" lang="en-US" altLang="ja-JP" dirty="0"/>
          </a:p>
          <a:p>
            <a:r>
              <a:rPr kumimoji="1" lang="ja-JP" altLang="en-US" dirty="0"/>
              <a:t>コミュニケーションが増えることはメンターに負担増加強いることになる</a:t>
            </a:r>
          </a:p>
        </p:txBody>
      </p:sp>
    </p:spTree>
    <p:extLst>
      <p:ext uri="{BB962C8B-B14F-4D97-AF65-F5344CB8AC3E}">
        <p14:creationId xmlns:p14="http://schemas.microsoft.com/office/powerpoint/2010/main" val="17486067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LeftStep">
      <a:dk1>
        <a:srgbClr val="000000"/>
      </a:dk1>
      <a:lt1>
        <a:srgbClr val="FFFFFF"/>
      </a:lt1>
      <a:dk2>
        <a:srgbClr val="1E1834"/>
      </a:dk2>
      <a:lt2>
        <a:srgbClr val="F0F3F2"/>
      </a:lt2>
      <a:accent1>
        <a:srgbClr val="E7298F"/>
      </a:accent1>
      <a:accent2>
        <a:srgbClr val="D517CC"/>
      </a:accent2>
      <a:accent3>
        <a:srgbClr val="A029E7"/>
      </a:accent3>
      <a:accent4>
        <a:srgbClr val="4922D7"/>
      </a:accent4>
      <a:accent5>
        <a:srgbClr val="2950E7"/>
      </a:accent5>
      <a:accent6>
        <a:srgbClr val="178DD5"/>
      </a:accent6>
      <a:hlink>
        <a:srgbClr val="349C64"/>
      </a:hlink>
      <a:folHlink>
        <a:srgbClr val="7F7F7F"/>
      </a:folHlink>
    </a:clrScheme>
    <a:fontScheme name="Dividend">
      <a:majorFont>
        <a:latin typeface="Meiry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eiry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585</Words>
  <Application>Microsoft Office PowerPoint</Application>
  <PresentationFormat>ワイド画面</PresentationFormat>
  <Paragraphs>69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HGｺﾞｼｯｸE 本文</vt:lpstr>
      <vt:lpstr>Meiryo</vt:lpstr>
      <vt:lpstr>游ゴシック</vt:lpstr>
      <vt:lpstr>Gill Sans MT</vt:lpstr>
      <vt:lpstr>Wingdings 2</vt:lpstr>
      <vt:lpstr>DividendVTI</vt:lpstr>
      <vt:lpstr>トレーニー 評価アプリ</vt:lpstr>
      <vt:lpstr>メンターの最終目標</vt:lpstr>
      <vt:lpstr>現場配属までに必要な要素</vt:lpstr>
      <vt:lpstr>現状の課題</vt:lpstr>
      <vt:lpstr>課題の解決策</vt:lpstr>
      <vt:lpstr>イメージ</vt:lpstr>
      <vt:lpstr>導入のメリット</vt:lpstr>
      <vt:lpstr>導入のデメリット・課題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トレーニー 評価アプリ</dc:title>
  <dc:creator>悠也 影山</dc:creator>
  <cp:lastModifiedBy>悠也 影山</cp:lastModifiedBy>
  <cp:revision>1</cp:revision>
  <dcterms:created xsi:type="dcterms:W3CDTF">2024-05-11T14:33:09Z</dcterms:created>
  <dcterms:modified xsi:type="dcterms:W3CDTF">2024-05-12T03:55:55Z</dcterms:modified>
</cp:coreProperties>
</file>