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92" r:id="rId3"/>
    <p:sldId id="257" r:id="rId4"/>
    <p:sldId id="293" r:id="rId5"/>
    <p:sldId id="267" r:id="rId6"/>
    <p:sldId id="276" r:id="rId7"/>
    <p:sldId id="270" r:id="rId8"/>
    <p:sldId id="283" r:id="rId9"/>
    <p:sldId id="272" r:id="rId10"/>
    <p:sldId id="273" r:id="rId11"/>
    <p:sldId id="289" r:id="rId12"/>
    <p:sldId id="271" r:id="rId13"/>
    <p:sldId id="274" r:id="rId14"/>
    <p:sldId id="288" r:id="rId15"/>
    <p:sldId id="294" r:id="rId16"/>
    <p:sldId id="259" r:id="rId17"/>
    <p:sldId id="290" r:id="rId18"/>
    <p:sldId id="260" r:id="rId19"/>
    <p:sldId id="261" r:id="rId20"/>
    <p:sldId id="277" r:id="rId21"/>
    <p:sldId id="295" r:id="rId22"/>
    <p:sldId id="263" r:id="rId23"/>
    <p:sldId id="296" r:id="rId24"/>
    <p:sldId id="264" r:id="rId25"/>
    <p:sldId id="297" r:id="rId26"/>
    <p:sldId id="262" r:id="rId27"/>
    <p:sldId id="268" r:id="rId28"/>
    <p:sldId id="298" r:id="rId29"/>
    <p:sldId id="269" r:id="rId30"/>
    <p:sldId id="28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F28E"/>
    <a:srgbClr val="AEF8C1"/>
    <a:srgbClr val="00FF00"/>
    <a:srgbClr val="FFFF00"/>
    <a:srgbClr val="578BF3"/>
    <a:srgbClr val="0F50D1"/>
    <a:srgbClr val="FF8B4B"/>
    <a:srgbClr val="DB050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71" autoAdjust="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9EC83-EADE-44E9-B400-57FEFE6574A3}" type="doc">
      <dgm:prSet loTypeId="urn:microsoft.com/office/officeart/2005/8/layout/radial4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81CCFD1-254D-41B8-AC43-0C487F0EF724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明确的引导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1CCE09AC-EEC1-48E9-80AF-55A80C9918B2}" type="parTrans" cxnId="{D86E01D4-3F2B-489D-A800-6628543BDDC3}">
      <dgm:prSet/>
      <dgm:spPr/>
      <dgm:t>
        <a:bodyPr/>
        <a:lstStyle/>
        <a:p>
          <a:endParaRPr lang="zh-CN" altLang="en-US"/>
        </a:p>
      </dgm:t>
    </dgm:pt>
    <dgm:pt modelId="{0F11392E-C3AE-4DA8-A53A-C2D65C58A768}" type="sibTrans" cxnId="{D86E01D4-3F2B-489D-A800-6628543BDDC3}">
      <dgm:prSet/>
      <dgm:spPr/>
      <dgm:t>
        <a:bodyPr/>
        <a:lstStyle/>
        <a:p>
          <a:endParaRPr lang="zh-CN" altLang="en-US"/>
        </a:p>
      </dgm:t>
    </dgm:pt>
    <dgm:pt modelId="{97BF49D3-CFCD-4FFA-9D58-FBF23E56F27E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保证长期粘性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D0EA3513-3F7A-403C-9774-6544269847D4}" type="parTrans" cxnId="{CE45421D-CB84-495C-AFB7-D9E75BDA8825}">
      <dgm:prSet/>
      <dgm:spPr/>
      <dgm:t>
        <a:bodyPr/>
        <a:lstStyle/>
        <a:p>
          <a:endParaRPr lang="zh-CN" altLang="en-US"/>
        </a:p>
      </dgm:t>
    </dgm:pt>
    <dgm:pt modelId="{2DA62FC3-5042-40E2-AD1A-90B1F95BBA8B}" type="sibTrans" cxnId="{CE45421D-CB84-495C-AFB7-D9E75BDA8825}">
      <dgm:prSet/>
      <dgm:spPr/>
      <dgm:t>
        <a:bodyPr/>
        <a:lstStyle/>
        <a:p>
          <a:endParaRPr lang="zh-CN" altLang="en-US"/>
        </a:p>
      </dgm:t>
    </dgm:pt>
    <dgm:pt modelId="{A941A2AE-C8B5-4625-9027-0903D7AC8F2B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合理收费规划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5A8092FE-CF50-415E-9F6E-20FDF32180F0}" type="parTrans" cxnId="{833B0D14-91F2-4AA8-83C1-15A12D05ABAE}">
      <dgm:prSet/>
      <dgm:spPr/>
      <dgm:t>
        <a:bodyPr/>
        <a:lstStyle/>
        <a:p>
          <a:endParaRPr lang="zh-CN" altLang="en-US"/>
        </a:p>
      </dgm:t>
    </dgm:pt>
    <dgm:pt modelId="{3479275A-ED49-477E-8B6F-5B7C11520259}" type="sibTrans" cxnId="{833B0D14-91F2-4AA8-83C1-15A12D05ABAE}">
      <dgm:prSet/>
      <dgm:spPr/>
      <dgm:t>
        <a:bodyPr/>
        <a:lstStyle/>
        <a:p>
          <a:endParaRPr lang="zh-CN" altLang="en-US"/>
        </a:p>
      </dgm:t>
    </dgm:pt>
    <dgm:pt modelId="{DED0A214-E5C8-49F4-9F71-311ECD36D8E5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积极运营策略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C813929D-5042-4057-B9A8-0D091CF3E444}" type="parTrans" cxnId="{2982ECAF-09BD-4565-B0F9-F2EDFE9D812F}">
      <dgm:prSet/>
      <dgm:spPr/>
      <dgm:t>
        <a:bodyPr/>
        <a:lstStyle/>
        <a:p>
          <a:endParaRPr lang="zh-CN" altLang="en-US"/>
        </a:p>
      </dgm:t>
    </dgm:pt>
    <dgm:pt modelId="{50250682-7DAF-4F9F-A370-73657C640303}" type="sibTrans" cxnId="{2982ECAF-09BD-4565-B0F9-F2EDFE9D812F}">
      <dgm:prSet/>
      <dgm:spPr/>
      <dgm:t>
        <a:bodyPr/>
        <a:lstStyle/>
        <a:p>
          <a:endParaRPr lang="zh-CN" altLang="en-US"/>
        </a:p>
      </dgm:t>
    </dgm:pt>
    <dgm:pt modelId="{5FBD1871-4ED4-474F-AB25-E2C61CF0F004}">
      <dgm:prSet phldrT="[文本]"/>
      <dgm:spPr/>
      <dgm:t>
        <a:bodyPr/>
        <a:lstStyle/>
        <a:p>
          <a:r>
            <a:rPr lang="zh-CN" altLang="en-US" dirty="0" smtClean="0"/>
            <a:t>优质游戏</a:t>
          </a:r>
          <a:endParaRPr lang="zh-CN" altLang="en-US" dirty="0"/>
        </a:p>
      </dgm:t>
    </dgm:pt>
    <dgm:pt modelId="{3AEB34B1-7A66-4BCE-A95B-B85EA48170CE}" type="parTrans" cxnId="{11314FAA-616E-49D8-8FAA-7AEEF5C7FCFA}">
      <dgm:prSet/>
      <dgm:spPr/>
      <dgm:t>
        <a:bodyPr/>
        <a:lstStyle/>
        <a:p>
          <a:endParaRPr lang="zh-CN" altLang="en-US"/>
        </a:p>
      </dgm:t>
    </dgm:pt>
    <dgm:pt modelId="{CC24C97F-411E-4FDE-AA85-67597A2BD198}" type="sibTrans" cxnId="{11314FAA-616E-49D8-8FAA-7AEEF5C7FCFA}">
      <dgm:prSet/>
      <dgm:spPr/>
      <dgm:t>
        <a:bodyPr/>
        <a:lstStyle/>
        <a:p>
          <a:endParaRPr lang="zh-CN" altLang="en-US"/>
        </a:p>
      </dgm:t>
    </dgm:pt>
    <dgm:pt modelId="{92BD0732-1890-4001-AFA0-08781D9C648C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独特的设计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AE691106-C35D-4A46-96BA-F6AB8CFF0DFB}" type="parTrans" cxnId="{87512546-4579-4041-A006-4FAE300381FB}">
      <dgm:prSet/>
      <dgm:spPr/>
      <dgm:t>
        <a:bodyPr/>
        <a:lstStyle/>
        <a:p>
          <a:endParaRPr lang="zh-CN" altLang="en-US"/>
        </a:p>
      </dgm:t>
    </dgm:pt>
    <dgm:pt modelId="{B3EDA11A-59C9-44C2-AA68-7D0E10426D98}" type="sibTrans" cxnId="{87512546-4579-4041-A006-4FAE300381FB}">
      <dgm:prSet/>
      <dgm:spPr/>
      <dgm:t>
        <a:bodyPr/>
        <a:lstStyle/>
        <a:p>
          <a:endParaRPr lang="zh-CN" altLang="en-US"/>
        </a:p>
      </dgm:t>
    </dgm:pt>
    <dgm:pt modelId="{D973F83F-252E-4606-B9CF-6B0D9208357E}" type="pres">
      <dgm:prSet presAssocID="{86B9EC83-EADE-44E9-B400-57FEFE6574A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F53C96-1BC5-4039-AF5A-CB2337DAD317}" type="pres">
      <dgm:prSet presAssocID="{5FBD1871-4ED4-474F-AB25-E2C61CF0F004}" presName="centerShape" presStyleLbl="node0" presStyleIdx="0" presStyleCnt="1" custScaleX="93236" custScaleY="86333"/>
      <dgm:spPr/>
      <dgm:t>
        <a:bodyPr/>
        <a:lstStyle/>
        <a:p>
          <a:endParaRPr lang="zh-CN" altLang="en-US"/>
        </a:p>
      </dgm:t>
    </dgm:pt>
    <dgm:pt modelId="{1593166C-ABE7-41AD-9AF3-8FF0A9C14D89}" type="pres">
      <dgm:prSet presAssocID="{AE691106-C35D-4A46-96BA-F6AB8CFF0DFB}" presName="parTrans" presStyleLbl="bgSibTrans2D1" presStyleIdx="0" presStyleCnt="5"/>
      <dgm:spPr/>
      <dgm:t>
        <a:bodyPr/>
        <a:lstStyle/>
        <a:p>
          <a:endParaRPr lang="zh-CN" altLang="en-US"/>
        </a:p>
      </dgm:t>
    </dgm:pt>
    <dgm:pt modelId="{E74A394E-207E-4515-BC8C-7F271F4AFDDF}" type="pres">
      <dgm:prSet presAssocID="{92BD0732-1890-4001-AFA0-08781D9C648C}" presName="node" presStyleLbl="node1" presStyleIdx="0" presStyleCnt="5" custScaleX="93236" custScaleY="863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FB2D4F-563B-452D-B617-C6AD34DD9E18}" type="pres">
      <dgm:prSet presAssocID="{1CCE09AC-EEC1-48E9-80AF-55A80C9918B2}" presName="parTrans" presStyleLbl="bgSibTrans2D1" presStyleIdx="1" presStyleCnt="5"/>
      <dgm:spPr/>
      <dgm:t>
        <a:bodyPr/>
        <a:lstStyle/>
        <a:p>
          <a:endParaRPr lang="zh-CN" altLang="en-US"/>
        </a:p>
      </dgm:t>
    </dgm:pt>
    <dgm:pt modelId="{90F2B73E-42D1-4B40-8690-AB1DCC75879B}" type="pres">
      <dgm:prSet presAssocID="{481CCFD1-254D-41B8-AC43-0C487F0EF724}" presName="node" presStyleLbl="node1" presStyleIdx="1" presStyleCnt="5" custScaleX="93236" custScaleY="863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28E1C6-F707-4375-B8B7-B25B1E7AEBC1}" type="pres">
      <dgm:prSet presAssocID="{D0EA3513-3F7A-403C-9774-6544269847D4}" presName="parTrans" presStyleLbl="bgSibTrans2D1" presStyleIdx="2" presStyleCnt="5"/>
      <dgm:spPr/>
      <dgm:t>
        <a:bodyPr/>
        <a:lstStyle/>
        <a:p>
          <a:endParaRPr lang="zh-CN" altLang="en-US"/>
        </a:p>
      </dgm:t>
    </dgm:pt>
    <dgm:pt modelId="{1167D469-B835-4BAD-93DD-AC99481BF6EE}" type="pres">
      <dgm:prSet presAssocID="{97BF49D3-CFCD-4FFA-9D58-FBF23E56F27E}" presName="node" presStyleLbl="node1" presStyleIdx="2" presStyleCnt="5" custScaleX="93236" custScaleY="863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E2816D-7FEF-4F4D-A610-EAEA73D7DE5F}" type="pres">
      <dgm:prSet presAssocID="{5A8092FE-CF50-415E-9F6E-20FDF32180F0}" presName="parTrans" presStyleLbl="bgSibTrans2D1" presStyleIdx="3" presStyleCnt="5"/>
      <dgm:spPr/>
      <dgm:t>
        <a:bodyPr/>
        <a:lstStyle/>
        <a:p>
          <a:endParaRPr lang="zh-CN" altLang="en-US"/>
        </a:p>
      </dgm:t>
    </dgm:pt>
    <dgm:pt modelId="{864E60FF-A5D0-4349-8E10-1897459EEDFA}" type="pres">
      <dgm:prSet presAssocID="{A941A2AE-C8B5-4625-9027-0903D7AC8F2B}" presName="node" presStyleLbl="node1" presStyleIdx="3" presStyleCnt="5" custScaleX="93236" custScaleY="863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AA5327-A84A-4245-8A32-16098702B28E}" type="pres">
      <dgm:prSet presAssocID="{C813929D-5042-4057-B9A8-0D091CF3E444}" presName="parTrans" presStyleLbl="bgSibTrans2D1" presStyleIdx="4" presStyleCnt="5"/>
      <dgm:spPr/>
      <dgm:t>
        <a:bodyPr/>
        <a:lstStyle/>
        <a:p>
          <a:endParaRPr lang="zh-CN" altLang="en-US"/>
        </a:p>
      </dgm:t>
    </dgm:pt>
    <dgm:pt modelId="{51D429D3-61C4-4DFA-91CA-EC90A58B7ADC}" type="pres">
      <dgm:prSet presAssocID="{DED0A214-E5C8-49F4-9F71-311ECD36D8E5}" presName="node" presStyleLbl="node1" presStyleIdx="4" presStyleCnt="5" custScaleX="93236" custScaleY="863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512546-4579-4041-A006-4FAE300381FB}" srcId="{5FBD1871-4ED4-474F-AB25-E2C61CF0F004}" destId="{92BD0732-1890-4001-AFA0-08781D9C648C}" srcOrd="0" destOrd="0" parTransId="{AE691106-C35D-4A46-96BA-F6AB8CFF0DFB}" sibTransId="{B3EDA11A-59C9-44C2-AA68-7D0E10426D98}"/>
    <dgm:cxn modelId="{6659F1D1-A6C5-483B-9B4E-39AA4930213D}" type="presOf" srcId="{97BF49D3-CFCD-4FFA-9D58-FBF23E56F27E}" destId="{1167D469-B835-4BAD-93DD-AC99481BF6EE}" srcOrd="0" destOrd="0" presId="urn:microsoft.com/office/officeart/2005/8/layout/radial4"/>
    <dgm:cxn modelId="{1E834F64-53DE-4D6F-9997-D7E29DEE0E90}" type="presOf" srcId="{86B9EC83-EADE-44E9-B400-57FEFE6574A3}" destId="{D973F83F-252E-4606-B9CF-6B0D9208357E}" srcOrd="0" destOrd="0" presId="urn:microsoft.com/office/officeart/2005/8/layout/radial4"/>
    <dgm:cxn modelId="{5ADE8351-BCFB-4ECA-A081-3AD68F24E8E9}" type="presOf" srcId="{5FBD1871-4ED4-474F-AB25-E2C61CF0F004}" destId="{A3F53C96-1BC5-4039-AF5A-CB2337DAD317}" srcOrd="0" destOrd="0" presId="urn:microsoft.com/office/officeart/2005/8/layout/radial4"/>
    <dgm:cxn modelId="{46CCBEC3-8F7C-4E03-B7F7-B690C18CF6AA}" type="presOf" srcId="{AE691106-C35D-4A46-96BA-F6AB8CFF0DFB}" destId="{1593166C-ABE7-41AD-9AF3-8FF0A9C14D89}" srcOrd="0" destOrd="0" presId="urn:microsoft.com/office/officeart/2005/8/layout/radial4"/>
    <dgm:cxn modelId="{A925DF37-1728-49E5-A01A-F919D27C7D58}" type="presOf" srcId="{DED0A214-E5C8-49F4-9F71-311ECD36D8E5}" destId="{51D429D3-61C4-4DFA-91CA-EC90A58B7ADC}" srcOrd="0" destOrd="0" presId="urn:microsoft.com/office/officeart/2005/8/layout/radial4"/>
    <dgm:cxn modelId="{5365D11B-05CA-4719-B7E0-677AB796AE03}" type="presOf" srcId="{1CCE09AC-EEC1-48E9-80AF-55A80C9918B2}" destId="{56FB2D4F-563B-452D-B617-C6AD34DD9E18}" srcOrd="0" destOrd="0" presId="urn:microsoft.com/office/officeart/2005/8/layout/radial4"/>
    <dgm:cxn modelId="{2982ECAF-09BD-4565-B0F9-F2EDFE9D812F}" srcId="{5FBD1871-4ED4-474F-AB25-E2C61CF0F004}" destId="{DED0A214-E5C8-49F4-9F71-311ECD36D8E5}" srcOrd="4" destOrd="0" parTransId="{C813929D-5042-4057-B9A8-0D091CF3E444}" sibTransId="{50250682-7DAF-4F9F-A370-73657C640303}"/>
    <dgm:cxn modelId="{833B0D14-91F2-4AA8-83C1-15A12D05ABAE}" srcId="{5FBD1871-4ED4-474F-AB25-E2C61CF0F004}" destId="{A941A2AE-C8B5-4625-9027-0903D7AC8F2B}" srcOrd="3" destOrd="0" parTransId="{5A8092FE-CF50-415E-9F6E-20FDF32180F0}" sibTransId="{3479275A-ED49-477E-8B6F-5B7C11520259}"/>
    <dgm:cxn modelId="{CE6B487C-6ED4-4CF3-9399-20098C79AD85}" type="presOf" srcId="{5A8092FE-CF50-415E-9F6E-20FDF32180F0}" destId="{00E2816D-7FEF-4F4D-A610-EAEA73D7DE5F}" srcOrd="0" destOrd="0" presId="urn:microsoft.com/office/officeart/2005/8/layout/radial4"/>
    <dgm:cxn modelId="{298399E9-E8EC-4462-93BD-0A9B1BDEF571}" type="presOf" srcId="{481CCFD1-254D-41B8-AC43-0C487F0EF724}" destId="{90F2B73E-42D1-4B40-8690-AB1DCC75879B}" srcOrd="0" destOrd="0" presId="urn:microsoft.com/office/officeart/2005/8/layout/radial4"/>
    <dgm:cxn modelId="{FB5556C2-ED1C-4119-A6F9-AB92D430C5B0}" type="presOf" srcId="{D0EA3513-3F7A-403C-9774-6544269847D4}" destId="{1228E1C6-F707-4375-B8B7-B25B1E7AEBC1}" srcOrd="0" destOrd="0" presId="urn:microsoft.com/office/officeart/2005/8/layout/radial4"/>
    <dgm:cxn modelId="{DD814903-2162-4A07-A2A9-2511F56B29F8}" type="presOf" srcId="{92BD0732-1890-4001-AFA0-08781D9C648C}" destId="{E74A394E-207E-4515-BC8C-7F271F4AFDDF}" srcOrd="0" destOrd="0" presId="urn:microsoft.com/office/officeart/2005/8/layout/radial4"/>
    <dgm:cxn modelId="{CE45421D-CB84-495C-AFB7-D9E75BDA8825}" srcId="{5FBD1871-4ED4-474F-AB25-E2C61CF0F004}" destId="{97BF49D3-CFCD-4FFA-9D58-FBF23E56F27E}" srcOrd="2" destOrd="0" parTransId="{D0EA3513-3F7A-403C-9774-6544269847D4}" sibTransId="{2DA62FC3-5042-40E2-AD1A-90B1F95BBA8B}"/>
    <dgm:cxn modelId="{0B9F7662-3A32-488E-8D30-4DC31A67BF6C}" type="presOf" srcId="{C813929D-5042-4057-B9A8-0D091CF3E444}" destId="{22AA5327-A84A-4245-8A32-16098702B28E}" srcOrd="0" destOrd="0" presId="urn:microsoft.com/office/officeart/2005/8/layout/radial4"/>
    <dgm:cxn modelId="{11314FAA-616E-49D8-8FAA-7AEEF5C7FCFA}" srcId="{86B9EC83-EADE-44E9-B400-57FEFE6574A3}" destId="{5FBD1871-4ED4-474F-AB25-E2C61CF0F004}" srcOrd="0" destOrd="0" parTransId="{3AEB34B1-7A66-4BCE-A95B-B85EA48170CE}" sibTransId="{CC24C97F-411E-4FDE-AA85-67597A2BD198}"/>
    <dgm:cxn modelId="{138FE56E-20BE-425E-93B7-6B2E644B4111}" type="presOf" srcId="{A941A2AE-C8B5-4625-9027-0903D7AC8F2B}" destId="{864E60FF-A5D0-4349-8E10-1897459EEDFA}" srcOrd="0" destOrd="0" presId="urn:microsoft.com/office/officeart/2005/8/layout/radial4"/>
    <dgm:cxn modelId="{D86E01D4-3F2B-489D-A800-6628543BDDC3}" srcId="{5FBD1871-4ED4-474F-AB25-E2C61CF0F004}" destId="{481CCFD1-254D-41B8-AC43-0C487F0EF724}" srcOrd="1" destOrd="0" parTransId="{1CCE09AC-EEC1-48E9-80AF-55A80C9918B2}" sibTransId="{0F11392E-C3AE-4DA8-A53A-C2D65C58A768}"/>
    <dgm:cxn modelId="{4CD8A9F7-E253-4A4D-9415-FB66A6636F0B}" type="presParOf" srcId="{D973F83F-252E-4606-B9CF-6B0D9208357E}" destId="{A3F53C96-1BC5-4039-AF5A-CB2337DAD317}" srcOrd="0" destOrd="0" presId="urn:microsoft.com/office/officeart/2005/8/layout/radial4"/>
    <dgm:cxn modelId="{6C6F3E3E-4BC3-4BFC-8679-791AFA9A0051}" type="presParOf" srcId="{D973F83F-252E-4606-B9CF-6B0D9208357E}" destId="{1593166C-ABE7-41AD-9AF3-8FF0A9C14D89}" srcOrd="1" destOrd="0" presId="urn:microsoft.com/office/officeart/2005/8/layout/radial4"/>
    <dgm:cxn modelId="{350692D5-70BB-4B62-91DA-6E1D573EEF54}" type="presParOf" srcId="{D973F83F-252E-4606-B9CF-6B0D9208357E}" destId="{E74A394E-207E-4515-BC8C-7F271F4AFDDF}" srcOrd="2" destOrd="0" presId="urn:microsoft.com/office/officeart/2005/8/layout/radial4"/>
    <dgm:cxn modelId="{D176E9E1-5E27-4DCE-A32C-E0929E644282}" type="presParOf" srcId="{D973F83F-252E-4606-B9CF-6B0D9208357E}" destId="{56FB2D4F-563B-452D-B617-C6AD34DD9E18}" srcOrd="3" destOrd="0" presId="urn:microsoft.com/office/officeart/2005/8/layout/radial4"/>
    <dgm:cxn modelId="{CCC5CF43-4CE3-436B-A8EE-467E254459F1}" type="presParOf" srcId="{D973F83F-252E-4606-B9CF-6B0D9208357E}" destId="{90F2B73E-42D1-4B40-8690-AB1DCC75879B}" srcOrd="4" destOrd="0" presId="urn:microsoft.com/office/officeart/2005/8/layout/radial4"/>
    <dgm:cxn modelId="{862D4364-6835-4094-A985-CD36C613F6C2}" type="presParOf" srcId="{D973F83F-252E-4606-B9CF-6B0D9208357E}" destId="{1228E1C6-F707-4375-B8B7-B25B1E7AEBC1}" srcOrd="5" destOrd="0" presId="urn:microsoft.com/office/officeart/2005/8/layout/radial4"/>
    <dgm:cxn modelId="{D4213944-12B3-4A7E-BE0F-5530761EC11F}" type="presParOf" srcId="{D973F83F-252E-4606-B9CF-6B0D9208357E}" destId="{1167D469-B835-4BAD-93DD-AC99481BF6EE}" srcOrd="6" destOrd="0" presId="urn:microsoft.com/office/officeart/2005/8/layout/radial4"/>
    <dgm:cxn modelId="{51C7E5BE-F0E3-45CC-8222-C2566EAD7CA6}" type="presParOf" srcId="{D973F83F-252E-4606-B9CF-6B0D9208357E}" destId="{00E2816D-7FEF-4F4D-A610-EAEA73D7DE5F}" srcOrd="7" destOrd="0" presId="urn:microsoft.com/office/officeart/2005/8/layout/radial4"/>
    <dgm:cxn modelId="{3205311B-AB6C-4957-8021-D6082CFC0D87}" type="presParOf" srcId="{D973F83F-252E-4606-B9CF-6B0D9208357E}" destId="{864E60FF-A5D0-4349-8E10-1897459EEDFA}" srcOrd="8" destOrd="0" presId="urn:microsoft.com/office/officeart/2005/8/layout/radial4"/>
    <dgm:cxn modelId="{F80EAC9F-7861-41E9-A7B6-2808D52B459D}" type="presParOf" srcId="{D973F83F-252E-4606-B9CF-6B0D9208357E}" destId="{22AA5327-A84A-4245-8A32-16098702B28E}" srcOrd="9" destOrd="0" presId="urn:microsoft.com/office/officeart/2005/8/layout/radial4"/>
    <dgm:cxn modelId="{F2644742-4841-43E6-A304-8E057C499364}" type="presParOf" srcId="{D973F83F-252E-4606-B9CF-6B0D9208357E}" destId="{51D429D3-61C4-4DFA-91CA-EC90A58B7ADC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392A6-F2BE-4C0E-828D-756E2FE6E046}" type="doc">
      <dgm:prSet loTypeId="urn:microsoft.com/office/officeart/2005/8/layout/equation1" loCatId="process" qsTypeId="urn:microsoft.com/office/officeart/2005/8/quickstyle/simple3" qsCatId="simple" csTypeId="urn:microsoft.com/office/officeart/2005/8/colors/colorful2" csCatId="colorful" phldr="1"/>
      <dgm:spPr/>
    </dgm:pt>
    <dgm:pt modelId="{78532BE4-5D2C-419A-B04C-B2F9377F2578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多种类任务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D15807EF-2BA8-417C-B595-C1F896EE0382}" type="parTrans" cxnId="{9BD2A37B-69D6-4882-BDFC-B98757EC4B63}">
      <dgm:prSet/>
      <dgm:spPr/>
      <dgm:t>
        <a:bodyPr/>
        <a:lstStyle/>
        <a:p>
          <a:endParaRPr lang="zh-CN" altLang="en-US"/>
        </a:p>
      </dgm:t>
    </dgm:pt>
    <dgm:pt modelId="{78D4FF5F-9CE2-4579-AEEA-881322DD9286}" type="sibTrans" cxnId="{9BD2A37B-69D6-4882-BDFC-B98757EC4B63}">
      <dgm:prSet/>
      <dgm:spPr/>
      <dgm:t>
        <a:bodyPr/>
        <a:lstStyle/>
        <a:p>
          <a:endParaRPr lang="zh-CN" altLang="en-US"/>
        </a:p>
      </dgm:t>
    </dgm:pt>
    <dgm:pt modelId="{64D75F4D-C94F-438C-93A1-61007F569FA6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丰富的活动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F18B5324-A6EB-4333-B456-30E0814356D2}" type="parTrans" cxnId="{1DA5E8C7-0A69-49A2-A3BD-2C46E153EA5B}">
      <dgm:prSet/>
      <dgm:spPr/>
      <dgm:t>
        <a:bodyPr/>
        <a:lstStyle/>
        <a:p>
          <a:endParaRPr lang="zh-CN" altLang="en-US"/>
        </a:p>
      </dgm:t>
    </dgm:pt>
    <dgm:pt modelId="{BD0EF61A-AD14-4971-9DBF-CEEBD8E145F9}" type="sibTrans" cxnId="{1DA5E8C7-0A69-49A2-A3BD-2C46E153EA5B}">
      <dgm:prSet/>
      <dgm:spPr/>
      <dgm:t>
        <a:bodyPr/>
        <a:lstStyle/>
        <a:p>
          <a:endParaRPr lang="zh-CN" altLang="en-US"/>
        </a:p>
      </dgm:t>
    </dgm:pt>
    <dgm:pt modelId="{C916BC36-BBCE-434B-8A67-BDB0964B2E6A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升级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C8DDAE58-0880-44C9-AE94-4173D50320AF}" type="parTrans" cxnId="{7EF43F15-A29A-4166-9342-8EE049D781C9}">
      <dgm:prSet/>
      <dgm:spPr/>
      <dgm:t>
        <a:bodyPr/>
        <a:lstStyle/>
        <a:p>
          <a:endParaRPr lang="zh-CN" altLang="en-US"/>
        </a:p>
      </dgm:t>
    </dgm:pt>
    <dgm:pt modelId="{CDC4B393-406B-4A1A-BF83-106CB241CAF4}" type="sibTrans" cxnId="{7EF43F15-A29A-4166-9342-8EE049D781C9}">
      <dgm:prSet/>
      <dgm:spPr/>
      <dgm:t>
        <a:bodyPr/>
        <a:lstStyle/>
        <a:p>
          <a:endParaRPr lang="zh-CN" altLang="en-US"/>
        </a:p>
      </dgm:t>
    </dgm:pt>
    <dgm:pt modelId="{65B608B3-4A18-4B27-A4B2-8A79A1ED25AC}" type="pres">
      <dgm:prSet presAssocID="{9D2392A6-F2BE-4C0E-828D-756E2FE6E046}" presName="linearFlow" presStyleCnt="0">
        <dgm:presLayoutVars>
          <dgm:dir/>
          <dgm:resizeHandles val="exact"/>
        </dgm:presLayoutVars>
      </dgm:prSet>
      <dgm:spPr/>
    </dgm:pt>
    <dgm:pt modelId="{71C79ED7-5B94-4D07-A8EF-F1393175DCE0}" type="pres">
      <dgm:prSet presAssocID="{78532BE4-5D2C-419A-B04C-B2F9377F257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2D445B-BF67-46F5-8855-B4F07003BC54}" type="pres">
      <dgm:prSet presAssocID="{78D4FF5F-9CE2-4579-AEEA-881322DD9286}" presName="spacerL" presStyleCnt="0"/>
      <dgm:spPr/>
    </dgm:pt>
    <dgm:pt modelId="{C3DB71D8-32FF-46C5-B2B0-7D3AF8677A57}" type="pres">
      <dgm:prSet presAssocID="{78D4FF5F-9CE2-4579-AEEA-881322DD9286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B2AD94D-6B0D-443B-96CB-B04F967F4E3B}" type="pres">
      <dgm:prSet presAssocID="{78D4FF5F-9CE2-4579-AEEA-881322DD9286}" presName="spacerR" presStyleCnt="0"/>
      <dgm:spPr/>
    </dgm:pt>
    <dgm:pt modelId="{8FFC7E8C-B872-4E16-9F9E-331391159995}" type="pres">
      <dgm:prSet presAssocID="{64D75F4D-C94F-438C-93A1-61007F569F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319DB3-C94C-496D-B64A-6ECA0F1FE2BF}" type="pres">
      <dgm:prSet presAssocID="{BD0EF61A-AD14-4971-9DBF-CEEBD8E145F9}" presName="spacerL" presStyleCnt="0"/>
      <dgm:spPr/>
    </dgm:pt>
    <dgm:pt modelId="{4BB6A80E-7A57-4948-9B4D-0208CE4C92A5}" type="pres">
      <dgm:prSet presAssocID="{BD0EF61A-AD14-4971-9DBF-CEEBD8E145F9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31A84B5-9EDD-4D00-B75E-AF5CD4204356}" type="pres">
      <dgm:prSet presAssocID="{BD0EF61A-AD14-4971-9DBF-CEEBD8E145F9}" presName="spacerR" presStyleCnt="0"/>
      <dgm:spPr/>
    </dgm:pt>
    <dgm:pt modelId="{28AB8B73-4917-4B5D-93E5-606B0AE8FDA7}" type="pres">
      <dgm:prSet presAssocID="{C916BC36-BBCE-434B-8A67-BDB0964B2E6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24C753-D25C-4283-8D8F-A195597843C2}" type="presOf" srcId="{64D75F4D-C94F-438C-93A1-61007F569FA6}" destId="{8FFC7E8C-B872-4E16-9F9E-331391159995}" srcOrd="0" destOrd="0" presId="urn:microsoft.com/office/officeart/2005/8/layout/equation1"/>
    <dgm:cxn modelId="{0185B8CB-074E-4367-945C-EFF683B9F296}" type="presOf" srcId="{78D4FF5F-9CE2-4579-AEEA-881322DD9286}" destId="{C3DB71D8-32FF-46C5-B2B0-7D3AF8677A57}" srcOrd="0" destOrd="0" presId="urn:microsoft.com/office/officeart/2005/8/layout/equation1"/>
    <dgm:cxn modelId="{FCBEBB0C-35C5-4098-AEF0-0BBAEDAF1E14}" type="presOf" srcId="{BD0EF61A-AD14-4971-9DBF-CEEBD8E145F9}" destId="{4BB6A80E-7A57-4948-9B4D-0208CE4C92A5}" srcOrd="0" destOrd="0" presId="urn:microsoft.com/office/officeart/2005/8/layout/equation1"/>
    <dgm:cxn modelId="{1DA5E8C7-0A69-49A2-A3BD-2C46E153EA5B}" srcId="{9D2392A6-F2BE-4C0E-828D-756E2FE6E046}" destId="{64D75F4D-C94F-438C-93A1-61007F569FA6}" srcOrd="1" destOrd="0" parTransId="{F18B5324-A6EB-4333-B456-30E0814356D2}" sibTransId="{BD0EF61A-AD14-4971-9DBF-CEEBD8E145F9}"/>
    <dgm:cxn modelId="{7EF43F15-A29A-4166-9342-8EE049D781C9}" srcId="{9D2392A6-F2BE-4C0E-828D-756E2FE6E046}" destId="{C916BC36-BBCE-434B-8A67-BDB0964B2E6A}" srcOrd="2" destOrd="0" parTransId="{C8DDAE58-0880-44C9-AE94-4173D50320AF}" sibTransId="{CDC4B393-406B-4A1A-BF83-106CB241CAF4}"/>
    <dgm:cxn modelId="{3A55AD40-DFB8-4AA9-A452-57A88C8F0FF1}" type="presOf" srcId="{C916BC36-BBCE-434B-8A67-BDB0964B2E6A}" destId="{28AB8B73-4917-4B5D-93E5-606B0AE8FDA7}" srcOrd="0" destOrd="0" presId="urn:microsoft.com/office/officeart/2005/8/layout/equation1"/>
    <dgm:cxn modelId="{9382513F-EE03-4DD0-AA19-D92EDD31457B}" type="presOf" srcId="{9D2392A6-F2BE-4C0E-828D-756E2FE6E046}" destId="{65B608B3-4A18-4B27-A4B2-8A79A1ED25AC}" srcOrd="0" destOrd="0" presId="urn:microsoft.com/office/officeart/2005/8/layout/equation1"/>
    <dgm:cxn modelId="{9BD2A37B-69D6-4882-BDFC-B98757EC4B63}" srcId="{9D2392A6-F2BE-4C0E-828D-756E2FE6E046}" destId="{78532BE4-5D2C-419A-B04C-B2F9377F2578}" srcOrd="0" destOrd="0" parTransId="{D15807EF-2BA8-417C-B595-C1F896EE0382}" sibTransId="{78D4FF5F-9CE2-4579-AEEA-881322DD9286}"/>
    <dgm:cxn modelId="{D2403B3A-F666-44CC-9B87-F44CB47BE9DB}" type="presOf" srcId="{78532BE4-5D2C-419A-B04C-B2F9377F2578}" destId="{71C79ED7-5B94-4D07-A8EF-F1393175DCE0}" srcOrd="0" destOrd="0" presId="urn:microsoft.com/office/officeart/2005/8/layout/equation1"/>
    <dgm:cxn modelId="{799088DE-CF3B-4DD1-AB32-71011D13A127}" type="presParOf" srcId="{65B608B3-4A18-4B27-A4B2-8A79A1ED25AC}" destId="{71C79ED7-5B94-4D07-A8EF-F1393175DCE0}" srcOrd="0" destOrd="0" presId="urn:microsoft.com/office/officeart/2005/8/layout/equation1"/>
    <dgm:cxn modelId="{0FE1FC1B-099B-4355-85F0-5526CED500BE}" type="presParOf" srcId="{65B608B3-4A18-4B27-A4B2-8A79A1ED25AC}" destId="{262D445B-BF67-46F5-8855-B4F07003BC54}" srcOrd="1" destOrd="0" presId="urn:microsoft.com/office/officeart/2005/8/layout/equation1"/>
    <dgm:cxn modelId="{F2F8EF4A-1A72-431E-8A83-0D378D072DA3}" type="presParOf" srcId="{65B608B3-4A18-4B27-A4B2-8A79A1ED25AC}" destId="{C3DB71D8-32FF-46C5-B2B0-7D3AF8677A57}" srcOrd="2" destOrd="0" presId="urn:microsoft.com/office/officeart/2005/8/layout/equation1"/>
    <dgm:cxn modelId="{6C40B58E-6948-4A12-ADC2-0334AC1FDA06}" type="presParOf" srcId="{65B608B3-4A18-4B27-A4B2-8A79A1ED25AC}" destId="{5B2AD94D-6B0D-443B-96CB-B04F967F4E3B}" srcOrd="3" destOrd="0" presId="urn:microsoft.com/office/officeart/2005/8/layout/equation1"/>
    <dgm:cxn modelId="{7BC56F6E-FDE1-42D0-89C2-2F55C01A3E0C}" type="presParOf" srcId="{65B608B3-4A18-4B27-A4B2-8A79A1ED25AC}" destId="{8FFC7E8C-B872-4E16-9F9E-331391159995}" srcOrd="4" destOrd="0" presId="urn:microsoft.com/office/officeart/2005/8/layout/equation1"/>
    <dgm:cxn modelId="{49DBC47D-5E82-4F94-B0D2-DFEB6B43927C}" type="presParOf" srcId="{65B608B3-4A18-4B27-A4B2-8A79A1ED25AC}" destId="{C3319DB3-C94C-496D-B64A-6ECA0F1FE2BF}" srcOrd="5" destOrd="0" presId="urn:microsoft.com/office/officeart/2005/8/layout/equation1"/>
    <dgm:cxn modelId="{8C18E280-5920-4963-8D8D-77377452C52A}" type="presParOf" srcId="{65B608B3-4A18-4B27-A4B2-8A79A1ED25AC}" destId="{4BB6A80E-7A57-4948-9B4D-0208CE4C92A5}" srcOrd="6" destOrd="0" presId="urn:microsoft.com/office/officeart/2005/8/layout/equation1"/>
    <dgm:cxn modelId="{4A253050-6AE9-4C0C-9CB3-191870933C9F}" type="presParOf" srcId="{65B608B3-4A18-4B27-A4B2-8A79A1ED25AC}" destId="{D31A84B5-9EDD-4D00-B75E-AF5CD4204356}" srcOrd="7" destOrd="0" presId="urn:microsoft.com/office/officeart/2005/8/layout/equation1"/>
    <dgm:cxn modelId="{D45FC521-1F2D-4A53-B0E1-B8DD52805C4F}" type="presParOf" srcId="{65B608B3-4A18-4B27-A4B2-8A79A1ED25AC}" destId="{28AB8B73-4917-4B5D-93E5-606B0AE8FDA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0E6179-62B9-450E-9E22-61A538FCA8C9}" type="doc">
      <dgm:prSet loTypeId="urn:microsoft.com/office/officeart/2005/8/layout/h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1226E6B-E97D-4430-8AFE-FE86211CB255}" type="pres">
      <dgm:prSet presAssocID="{830E6179-62B9-450E-9E22-61A538FCA8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69082B-7A62-4B90-825C-78237347048A}" type="presOf" srcId="{830E6179-62B9-450E-9E22-61A538FCA8C9}" destId="{21226E6B-E97D-4430-8AFE-FE86211CB255}" srcOrd="0" destOrd="0" presId="urn:microsoft.com/office/officeart/2005/8/layout/hList1"/>
  </dgm:cxnLst>
  <dgm:bg/>
  <dgm:whole>
    <a:effectLst>
      <a:reflection blurRad="6350" stA="50000" endA="275" endPos="40000" dist="101600" dir="5400000" sy="-100000" algn="bl" rotWithShape="0"/>
    </a:effectLst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725521-B97E-4919-AC45-898AA9837309}" type="doc">
      <dgm:prSet loTypeId="urn:microsoft.com/office/officeart/2005/8/layout/hList1" loCatId="list" qsTypeId="urn:microsoft.com/office/officeart/2005/8/quickstyle/simple3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3FC30D7B-E648-4BDE-B383-DB260D87A515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其他游戏</a:t>
          </a:r>
          <a:endParaRPr lang="zh-CN" altLang="en-US" sz="2000" dirty="0"/>
        </a:p>
      </dgm:t>
    </dgm:pt>
    <dgm:pt modelId="{DC04E34D-FF85-4552-B0C9-7FA5AE787DC8}" type="parTrans" cxnId="{8E8E1D08-B90D-4A89-9878-07A54C27E63F}">
      <dgm:prSet/>
      <dgm:spPr/>
      <dgm:t>
        <a:bodyPr/>
        <a:lstStyle/>
        <a:p>
          <a:endParaRPr lang="zh-CN" altLang="en-US"/>
        </a:p>
      </dgm:t>
    </dgm:pt>
    <dgm:pt modelId="{FB9245CF-BC5D-4A4D-BEDF-CE6AFA43F4A6}" type="sibTrans" cxnId="{8E8E1D08-B90D-4A89-9878-07A54C27E63F}">
      <dgm:prSet/>
      <dgm:spPr/>
      <dgm:t>
        <a:bodyPr/>
        <a:lstStyle/>
        <a:p>
          <a:endParaRPr lang="zh-CN" altLang="en-US"/>
        </a:p>
      </dgm:t>
    </dgm:pt>
    <dgm:pt modelId="{3E379A3B-F8D2-49E0-B73C-3B246F1872DF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打怪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E18D76C7-E940-4DD3-ADBE-6286795195F3}" type="parTrans" cxnId="{582B6E9A-9185-43E3-A9A8-0B6540432348}">
      <dgm:prSet/>
      <dgm:spPr/>
      <dgm:t>
        <a:bodyPr/>
        <a:lstStyle/>
        <a:p>
          <a:endParaRPr lang="zh-CN" altLang="en-US"/>
        </a:p>
      </dgm:t>
    </dgm:pt>
    <dgm:pt modelId="{10FBF156-BA4B-45FE-961B-F517007BD952}" type="sibTrans" cxnId="{582B6E9A-9185-43E3-A9A8-0B6540432348}">
      <dgm:prSet/>
      <dgm:spPr/>
      <dgm:t>
        <a:bodyPr/>
        <a:lstStyle/>
        <a:p>
          <a:endParaRPr lang="zh-CN" altLang="en-US"/>
        </a:p>
      </dgm:t>
    </dgm:pt>
    <dgm:pt modelId="{BC912903-143C-4CC1-980A-DFA721EF6E5A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主线任务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77213495-7638-428D-A386-95C4E0262946}" type="parTrans" cxnId="{162D7A9F-FF4F-47D8-AC1D-28B280470346}">
      <dgm:prSet/>
      <dgm:spPr/>
      <dgm:t>
        <a:bodyPr/>
        <a:lstStyle/>
        <a:p>
          <a:endParaRPr lang="zh-CN" altLang="en-US"/>
        </a:p>
      </dgm:t>
    </dgm:pt>
    <dgm:pt modelId="{CC605542-2FBF-49AD-A2E8-90F3B0D76597}" type="sibTrans" cxnId="{162D7A9F-FF4F-47D8-AC1D-28B280470346}">
      <dgm:prSet/>
      <dgm:spPr/>
      <dgm:t>
        <a:bodyPr/>
        <a:lstStyle/>
        <a:p>
          <a:endParaRPr lang="zh-CN" altLang="en-US"/>
        </a:p>
      </dgm:t>
    </dgm:pt>
    <dgm:pt modelId="{468A2B48-1D40-4CF0-BB31-54D16FF0F11C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支线任务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50C5BDFC-EAD8-42EE-8997-A40E45A56610}" type="parTrans" cxnId="{3D2E3D06-4B40-4590-9E91-58E17E12F933}">
      <dgm:prSet/>
      <dgm:spPr/>
      <dgm:t>
        <a:bodyPr/>
        <a:lstStyle/>
        <a:p>
          <a:endParaRPr lang="zh-CN" altLang="en-US"/>
        </a:p>
      </dgm:t>
    </dgm:pt>
    <dgm:pt modelId="{11BDDE14-AA79-492F-9882-655D1FF0A827}" type="sibTrans" cxnId="{3D2E3D06-4B40-4590-9E91-58E17E12F933}">
      <dgm:prSet/>
      <dgm:spPr/>
      <dgm:t>
        <a:bodyPr/>
        <a:lstStyle/>
        <a:p>
          <a:endParaRPr lang="zh-CN" altLang="en-US"/>
        </a:p>
      </dgm:t>
    </dgm:pt>
    <dgm:pt modelId="{BBFC8FBC-3AFB-4360-BCC9-5E04FC09413D}" type="pres">
      <dgm:prSet presAssocID="{0D725521-B97E-4919-AC45-898AA98373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336EF3-EBFD-47DF-9BD7-CF3A64D0CB67}" type="pres">
      <dgm:prSet presAssocID="{3FC30D7B-E648-4BDE-B383-DB260D87A515}" presName="composite" presStyleCnt="0"/>
      <dgm:spPr/>
      <dgm:t>
        <a:bodyPr/>
        <a:lstStyle/>
        <a:p>
          <a:endParaRPr lang="zh-CN" altLang="en-US"/>
        </a:p>
      </dgm:t>
    </dgm:pt>
    <dgm:pt modelId="{80CC6A9B-A953-4725-BFD4-0C2E481C0ADD}" type="pres">
      <dgm:prSet presAssocID="{3FC30D7B-E648-4BDE-B383-DB260D87A515}" presName="parTx" presStyleLbl="alignNode1" presStyleIdx="0" presStyleCnt="1" custScaleY="814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C96B7E-8513-4AB0-BE5D-26916530C569}" type="pres">
      <dgm:prSet presAssocID="{3FC30D7B-E648-4BDE-B383-DB260D87A515}" presName="desTx" presStyleLbl="alignAccFollowNode1" presStyleIdx="0" presStyleCnt="1" custScaleY="98990" custLinFactNeighborY="-55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03C471-14C3-46F6-8291-10D05EB357E7}" type="presOf" srcId="{0D725521-B97E-4919-AC45-898AA9837309}" destId="{BBFC8FBC-3AFB-4360-BCC9-5E04FC09413D}" srcOrd="0" destOrd="0" presId="urn:microsoft.com/office/officeart/2005/8/layout/hList1"/>
    <dgm:cxn modelId="{582B6E9A-9185-43E3-A9A8-0B6540432348}" srcId="{3FC30D7B-E648-4BDE-B383-DB260D87A515}" destId="{3E379A3B-F8D2-49E0-B73C-3B246F1872DF}" srcOrd="0" destOrd="0" parTransId="{E18D76C7-E940-4DD3-ADBE-6286795195F3}" sibTransId="{10FBF156-BA4B-45FE-961B-F517007BD952}"/>
    <dgm:cxn modelId="{162D7A9F-FF4F-47D8-AC1D-28B280470346}" srcId="{3FC30D7B-E648-4BDE-B383-DB260D87A515}" destId="{BC912903-143C-4CC1-980A-DFA721EF6E5A}" srcOrd="1" destOrd="0" parTransId="{77213495-7638-428D-A386-95C4E0262946}" sibTransId="{CC605542-2FBF-49AD-A2E8-90F3B0D76597}"/>
    <dgm:cxn modelId="{3B524A93-72E0-4C73-AD44-25FCB6051837}" type="presOf" srcId="{468A2B48-1D40-4CF0-BB31-54D16FF0F11C}" destId="{CAC96B7E-8513-4AB0-BE5D-26916530C569}" srcOrd="0" destOrd="2" presId="urn:microsoft.com/office/officeart/2005/8/layout/hList1"/>
    <dgm:cxn modelId="{8E8E1D08-B90D-4A89-9878-07A54C27E63F}" srcId="{0D725521-B97E-4919-AC45-898AA9837309}" destId="{3FC30D7B-E648-4BDE-B383-DB260D87A515}" srcOrd="0" destOrd="0" parTransId="{DC04E34D-FF85-4552-B0C9-7FA5AE787DC8}" sibTransId="{FB9245CF-BC5D-4A4D-BEDF-CE6AFA43F4A6}"/>
    <dgm:cxn modelId="{95D8D96F-0110-4C82-8FA7-DF129C8DAA18}" type="presOf" srcId="{3E379A3B-F8D2-49E0-B73C-3B246F1872DF}" destId="{CAC96B7E-8513-4AB0-BE5D-26916530C569}" srcOrd="0" destOrd="0" presId="urn:microsoft.com/office/officeart/2005/8/layout/hList1"/>
    <dgm:cxn modelId="{E3BEFB75-3DD6-408E-A8EC-D714D64833B6}" type="presOf" srcId="{3FC30D7B-E648-4BDE-B383-DB260D87A515}" destId="{80CC6A9B-A953-4725-BFD4-0C2E481C0ADD}" srcOrd="0" destOrd="0" presId="urn:microsoft.com/office/officeart/2005/8/layout/hList1"/>
    <dgm:cxn modelId="{3D2E3D06-4B40-4590-9E91-58E17E12F933}" srcId="{3FC30D7B-E648-4BDE-B383-DB260D87A515}" destId="{468A2B48-1D40-4CF0-BB31-54D16FF0F11C}" srcOrd="2" destOrd="0" parTransId="{50C5BDFC-EAD8-42EE-8997-A40E45A56610}" sibTransId="{11BDDE14-AA79-492F-9882-655D1FF0A827}"/>
    <dgm:cxn modelId="{98A0D0F8-C3BB-43B0-89D6-21C119B7C9C6}" type="presOf" srcId="{BC912903-143C-4CC1-980A-DFA721EF6E5A}" destId="{CAC96B7E-8513-4AB0-BE5D-26916530C569}" srcOrd="0" destOrd="1" presId="urn:microsoft.com/office/officeart/2005/8/layout/hList1"/>
    <dgm:cxn modelId="{BC308041-93E9-4DB7-BCD7-64FA192FFE2A}" type="presParOf" srcId="{BBFC8FBC-3AFB-4360-BCC9-5E04FC09413D}" destId="{85336EF3-EBFD-47DF-9BD7-CF3A64D0CB67}" srcOrd="0" destOrd="0" presId="urn:microsoft.com/office/officeart/2005/8/layout/hList1"/>
    <dgm:cxn modelId="{9934BCA3-5F58-4CAE-AD7B-FA70531996B1}" type="presParOf" srcId="{85336EF3-EBFD-47DF-9BD7-CF3A64D0CB67}" destId="{80CC6A9B-A953-4725-BFD4-0C2E481C0ADD}" srcOrd="0" destOrd="0" presId="urn:microsoft.com/office/officeart/2005/8/layout/hList1"/>
    <dgm:cxn modelId="{2F7C8AA6-BADD-4DC4-9EE9-50428BA5CB67}" type="presParOf" srcId="{85336EF3-EBFD-47DF-9BD7-CF3A64D0CB67}" destId="{CAC96B7E-8513-4AB0-BE5D-26916530C5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DBD9B6-2F22-41BF-A2C5-5FB1E55AD065}" type="doc">
      <dgm:prSet loTypeId="urn:microsoft.com/office/officeart/2005/8/layout/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7A00F49-005E-4008-AA64-547AC16A26F2}">
      <dgm:prSet custT="1"/>
      <dgm:spPr/>
      <dgm:t>
        <a:bodyPr/>
        <a:lstStyle/>
        <a:p>
          <a:pPr rtl="0"/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控制游戏币主要来源挖宝和副本任务次数限制，多方面回收游戏币，保持游戏内经济系统平衡。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B8A5F8AA-FDA3-4BAC-A872-C9C6702095B1}" type="parTrans" cxnId="{8C980457-38B4-4C81-96CB-EA41983E9231}">
      <dgm:prSet/>
      <dgm:spPr/>
      <dgm:t>
        <a:bodyPr/>
        <a:lstStyle/>
        <a:p>
          <a:endParaRPr lang="zh-CN" altLang="en-US"/>
        </a:p>
      </dgm:t>
    </dgm:pt>
    <dgm:pt modelId="{AE7477DB-268F-42F7-8B32-F358ED8B25FE}" type="sibTrans" cxnId="{8C980457-38B4-4C81-96CB-EA41983E9231}">
      <dgm:prSet/>
      <dgm:spPr/>
      <dgm:t>
        <a:bodyPr/>
        <a:lstStyle/>
        <a:p>
          <a:endParaRPr lang="zh-CN" altLang="en-US"/>
        </a:p>
      </dgm:t>
    </dgm:pt>
    <dgm:pt modelId="{1843C2C6-513F-44C1-8F1E-C50E7058A46D}">
      <dgm:prSet custT="1"/>
      <dgm:spPr/>
      <dgm:t>
        <a:bodyPr/>
        <a:lstStyle/>
        <a:p>
          <a:pPr rtl="0"/>
          <a:r>
            <a:rPr lang="zh-CN" altLang="en-US" sz="1600" dirty="0" smtClean="0">
              <a:effectLst/>
              <a:latin typeface="微软雅黑" pitchFamily="34" charset="-122"/>
              <a:ea typeface="微软雅黑" pitchFamily="34" charset="-122"/>
              <a:cs typeface="+mj-cs"/>
            </a:rPr>
            <a:t>控制货币发放 多方回收防止通货膨胀</a:t>
          </a:r>
        </a:p>
      </dgm:t>
    </dgm:pt>
    <dgm:pt modelId="{8B2B0D73-38C8-475E-A72E-F68C2173486B}" type="parTrans" cxnId="{B060288E-F13B-4C97-8A54-589AE739D4F7}">
      <dgm:prSet/>
      <dgm:spPr/>
      <dgm:t>
        <a:bodyPr/>
        <a:lstStyle/>
        <a:p>
          <a:endParaRPr lang="zh-CN" altLang="en-US"/>
        </a:p>
      </dgm:t>
    </dgm:pt>
    <dgm:pt modelId="{CF82E20B-D160-4478-9867-4048E1EE37CF}" type="sibTrans" cxnId="{B060288E-F13B-4C97-8A54-589AE739D4F7}">
      <dgm:prSet/>
      <dgm:spPr/>
      <dgm:t>
        <a:bodyPr/>
        <a:lstStyle/>
        <a:p>
          <a:endParaRPr lang="zh-CN" altLang="en-US"/>
        </a:p>
      </dgm:t>
    </dgm:pt>
    <dgm:pt modelId="{8545972E-EA4D-4B82-9983-181BA3351B66}" type="pres">
      <dgm:prSet presAssocID="{60DBD9B6-2F22-41BF-A2C5-5FB1E55AD06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6F6C880-CED7-49C9-BF58-F010FCF8747F}" type="pres">
      <dgm:prSet presAssocID="{1843C2C6-513F-44C1-8F1E-C50E7058A46D}" presName="parentLin" presStyleCnt="0"/>
      <dgm:spPr/>
    </dgm:pt>
    <dgm:pt modelId="{269E4BCA-BDA8-4A5C-92C1-AEB89A2C1648}" type="pres">
      <dgm:prSet presAssocID="{1843C2C6-513F-44C1-8F1E-C50E7058A46D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60B206B-CD79-48F3-964F-3793AE6D46D0}" type="pres">
      <dgm:prSet presAssocID="{1843C2C6-513F-44C1-8F1E-C50E7058A4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84C3A4-45D2-4043-A022-92F2B73251F9}" type="pres">
      <dgm:prSet presAssocID="{1843C2C6-513F-44C1-8F1E-C50E7058A46D}" presName="negativeSpace" presStyleCnt="0"/>
      <dgm:spPr/>
    </dgm:pt>
    <dgm:pt modelId="{9ED68AD5-5F16-409B-A8DC-5B0859C62CE7}" type="pres">
      <dgm:prSet presAssocID="{1843C2C6-513F-44C1-8F1E-C50E7058A46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980457-38B4-4C81-96CB-EA41983E9231}" srcId="{1843C2C6-513F-44C1-8F1E-C50E7058A46D}" destId="{57A00F49-005E-4008-AA64-547AC16A26F2}" srcOrd="0" destOrd="0" parTransId="{B8A5F8AA-FDA3-4BAC-A872-C9C6702095B1}" sibTransId="{AE7477DB-268F-42F7-8B32-F358ED8B25FE}"/>
    <dgm:cxn modelId="{9FE5082A-7720-487E-BFBF-A4CBAF6B52B3}" type="presOf" srcId="{60DBD9B6-2F22-41BF-A2C5-5FB1E55AD065}" destId="{8545972E-EA4D-4B82-9983-181BA3351B66}" srcOrd="0" destOrd="0" presId="urn:microsoft.com/office/officeart/2005/8/layout/list1"/>
    <dgm:cxn modelId="{36F8E4CE-951E-4C80-A004-7A2DC52BD0D1}" type="presOf" srcId="{1843C2C6-513F-44C1-8F1E-C50E7058A46D}" destId="{760B206B-CD79-48F3-964F-3793AE6D46D0}" srcOrd="1" destOrd="0" presId="urn:microsoft.com/office/officeart/2005/8/layout/list1"/>
    <dgm:cxn modelId="{11E8073F-74B5-4B6C-BC7A-F1240ABFD1C8}" type="presOf" srcId="{57A00F49-005E-4008-AA64-547AC16A26F2}" destId="{9ED68AD5-5F16-409B-A8DC-5B0859C62CE7}" srcOrd="0" destOrd="0" presId="urn:microsoft.com/office/officeart/2005/8/layout/list1"/>
    <dgm:cxn modelId="{B060288E-F13B-4C97-8A54-589AE739D4F7}" srcId="{60DBD9B6-2F22-41BF-A2C5-5FB1E55AD065}" destId="{1843C2C6-513F-44C1-8F1E-C50E7058A46D}" srcOrd="0" destOrd="0" parTransId="{8B2B0D73-38C8-475E-A72E-F68C2173486B}" sibTransId="{CF82E20B-D160-4478-9867-4048E1EE37CF}"/>
    <dgm:cxn modelId="{2D5104C9-7C8E-4CAE-AB62-9AFC6FF1F66A}" type="presOf" srcId="{1843C2C6-513F-44C1-8F1E-C50E7058A46D}" destId="{269E4BCA-BDA8-4A5C-92C1-AEB89A2C1648}" srcOrd="0" destOrd="0" presId="urn:microsoft.com/office/officeart/2005/8/layout/list1"/>
    <dgm:cxn modelId="{DBAB9D70-9CD5-45E7-BED7-92987A59C175}" type="presParOf" srcId="{8545972E-EA4D-4B82-9983-181BA3351B66}" destId="{E6F6C880-CED7-49C9-BF58-F010FCF8747F}" srcOrd="0" destOrd="0" presId="urn:microsoft.com/office/officeart/2005/8/layout/list1"/>
    <dgm:cxn modelId="{ACD462B2-8224-4513-9941-D563DD026D43}" type="presParOf" srcId="{E6F6C880-CED7-49C9-BF58-F010FCF8747F}" destId="{269E4BCA-BDA8-4A5C-92C1-AEB89A2C1648}" srcOrd="0" destOrd="0" presId="urn:microsoft.com/office/officeart/2005/8/layout/list1"/>
    <dgm:cxn modelId="{9580A3FD-AC42-4D10-B3BE-3F43F4E7F2B8}" type="presParOf" srcId="{E6F6C880-CED7-49C9-BF58-F010FCF8747F}" destId="{760B206B-CD79-48F3-964F-3793AE6D46D0}" srcOrd="1" destOrd="0" presId="urn:microsoft.com/office/officeart/2005/8/layout/list1"/>
    <dgm:cxn modelId="{C359B1DE-8E54-48C7-AD68-3E16C6916922}" type="presParOf" srcId="{8545972E-EA4D-4B82-9983-181BA3351B66}" destId="{3D84C3A4-45D2-4043-A022-92F2B73251F9}" srcOrd="1" destOrd="0" presId="urn:microsoft.com/office/officeart/2005/8/layout/list1"/>
    <dgm:cxn modelId="{3EC396C8-FE8C-4F23-A6EB-BAFF9C1A471A}" type="presParOf" srcId="{8545972E-EA4D-4B82-9983-181BA3351B66}" destId="{9ED68AD5-5F16-409B-A8DC-5B0859C62CE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DBD9B6-2F22-41BF-A2C5-5FB1E55AD065}" type="doc">
      <dgm:prSet loTypeId="urn:microsoft.com/office/officeart/2005/8/layout/list1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0DF0FF1-14B7-47F3-8ABA-2D51D8F7A1BF}">
      <dgm:prSet custT="1"/>
      <dgm:spPr/>
      <dgm:t>
        <a:bodyPr/>
        <a:lstStyle/>
        <a:p>
          <a:pPr rtl="0"/>
          <a:r>
            <a:rPr lang="zh-CN" altLang="en-US" sz="1600" dirty="0" smtClean="0">
              <a:effectLst/>
              <a:latin typeface="微软雅黑" pitchFamily="34" charset="-122"/>
              <a:ea typeface="微软雅黑" pitchFamily="34" charset="-122"/>
              <a:cs typeface="+mj-cs"/>
            </a:rPr>
            <a:t>通过游戏性质 提高付费转化   </a:t>
          </a:r>
          <a:endParaRPr lang="zh-CN" altLang="en-US" sz="1600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13E90FA4-5464-4D7F-A507-145505FC8C1B}" type="parTrans" cxnId="{82815E86-705B-4999-8AC3-86ECB8CCA311}">
      <dgm:prSet/>
      <dgm:spPr/>
      <dgm:t>
        <a:bodyPr/>
        <a:lstStyle/>
        <a:p>
          <a:endParaRPr lang="zh-CN" altLang="en-US"/>
        </a:p>
      </dgm:t>
    </dgm:pt>
    <dgm:pt modelId="{F76E9F8E-242B-4D85-83C3-E21C903C331F}" type="sibTrans" cxnId="{82815E86-705B-4999-8AC3-86ECB8CCA311}">
      <dgm:prSet/>
      <dgm:spPr/>
      <dgm:t>
        <a:bodyPr/>
        <a:lstStyle/>
        <a:p>
          <a:endParaRPr lang="zh-CN" altLang="en-US"/>
        </a:p>
      </dgm:t>
    </dgm:pt>
    <dgm:pt modelId="{D4E79DAF-C868-49FA-9F4B-4E64E8C94B20}">
      <dgm:prSet custT="1"/>
      <dgm:spPr/>
      <dgm:t>
        <a:bodyPr/>
        <a:lstStyle/>
        <a:p>
          <a:pPr rtl="0"/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通过玩家之间的相互带动，在保持游戏对抗性的同时，增加“协作”来刺激消费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FE55E314-F99B-462C-ADA2-23907D3C756F}" type="parTrans" cxnId="{6E11D55E-E19B-41D5-B458-C3DDC7BA7585}">
      <dgm:prSet/>
      <dgm:spPr/>
      <dgm:t>
        <a:bodyPr/>
        <a:lstStyle/>
        <a:p>
          <a:endParaRPr lang="zh-CN" altLang="en-US"/>
        </a:p>
      </dgm:t>
    </dgm:pt>
    <dgm:pt modelId="{A111A2B3-6E4A-47F3-8480-0A7F64A094C0}" type="sibTrans" cxnId="{6E11D55E-E19B-41D5-B458-C3DDC7BA7585}">
      <dgm:prSet/>
      <dgm:spPr/>
      <dgm:t>
        <a:bodyPr/>
        <a:lstStyle/>
        <a:p>
          <a:endParaRPr lang="zh-CN" altLang="en-US"/>
        </a:p>
      </dgm:t>
    </dgm:pt>
    <dgm:pt modelId="{61F89457-D906-4C93-BFBD-FB6EF64B4E0B}">
      <dgm:prSet custT="1"/>
      <dgm:spPr/>
      <dgm:t>
        <a:bodyPr/>
        <a:lstStyle/>
        <a:p>
          <a:pPr rtl="0"/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增强玩家之间的对抗性，通过仇恨和赏金追杀等系统来刺激消费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2CFE00FE-1994-44C5-A9CA-CA0007BB919A}" type="parTrans" cxnId="{73A7CF86-810C-4E8A-AB3A-39E339D8398E}">
      <dgm:prSet/>
      <dgm:spPr/>
      <dgm:t>
        <a:bodyPr/>
        <a:lstStyle/>
        <a:p>
          <a:endParaRPr lang="zh-CN" altLang="en-US"/>
        </a:p>
      </dgm:t>
    </dgm:pt>
    <dgm:pt modelId="{49076A44-5543-4394-A20D-BA545F336B50}" type="sibTrans" cxnId="{73A7CF86-810C-4E8A-AB3A-39E339D8398E}">
      <dgm:prSet/>
      <dgm:spPr/>
      <dgm:t>
        <a:bodyPr/>
        <a:lstStyle/>
        <a:p>
          <a:endParaRPr lang="zh-CN" altLang="en-US"/>
        </a:p>
      </dgm:t>
    </dgm:pt>
    <dgm:pt modelId="{8545972E-EA4D-4B82-9983-181BA3351B66}" type="pres">
      <dgm:prSet presAssocID="{60DBD9B6-2F22-41BF-A2C5-5FB1E55AD06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591FD0-D365-40BB-BE6A-CD27A0E6A7EF}" type="pres">
      <dgm:prSet presAssocID="{F0DF0FF1-14B7-47F3-8ABA-2D51D8F7A1BF}" presName="parentLin" presStyleCnt="0"/>
      <dgm:spPr/>
    </dgm:pt>
    <dgm:pt modelId="{9AD97D4E-0875-44DF-8BBB-3A0CE02CCC8E}" type="pres">
      <dgm:prSet presAssocID="{F0DF0FF1-14B7-47F3-8ABA-2D51D8F7A1BF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B222946B-A26C-456C-9001-543BF4F15438}" type="pres">
      <dgm:prSet presAssocID="{F0DF0FF1-14B7-47F3-8ABA-2D51D8F7A1B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66D92-C01B-4D46-A21C-E594B9EDB154}" type="pres">
      <dgm:prSet presAssocID="{F0DF0FF1-14B7-47F3-8ABA-2D51D8F7A1BF}" presName="negativeSpace" presStyleCnt="0"/>
      <dgm:spPr/>
    </dgm:pt>
    <dgm:pt modelId="{FF564337-AA02-4DCF-8907-F8FC998BF449}" type="pres">
      <dgm:prSet presAssocID="{F0DF0FF1-14B7-47F3-8ABA-2D51D8F7A1B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9505EA-7F52-4419-BB75-D679856AE9A6}" type="presOf" srcId="{D4E79DAF-C868-49FA-9F4B-4E64E8C94B20}" destId="{FF564337-AA02-4DCF-8907-F8FC998BF449}" srcOrd="0" destOrd="1" presId="urn:microsoft.com/office/officeart/2005/8/layout/list1"/>
    <dgm:cxn modelId="{82815E86-705B-4999-8AC3-86ECB8CCA311}" srcId="{60DBD9B6-2F22-41BF-A2C5-5FB1E55AD065}" destId="{F0DF0FF1-14B7-47F3-8ABA-2D51D8F7A1BF}" srcOrd="0" destOrd="0" parTransId="{13E90FA4-5464-4D7F-A507-145505FC8C1B}" sibTransId="{F76E9F8E-242B-4D85-83C3-E21C903C331F}"/>
    <dgm:cxn modelId="{73A7CF86-810C-4E8A-AB3A-39E339D8398E}" srcId="{F0DF0FF1-14B7-47F3-8ABA-2D51D8F7A1BF}" destId="{61F89457-D906-4C93-BFBD-FB6EF64B4E0B}" srcOrd="0" destOrd="0" parTransId="{2CFE00FE-1994-44C5-A9CA-CA0007BB919A}" sibTransId="{49076A44-5543-4394-A20D-BA545F336B50}"/>
    <dgm:cxn modelId="{864DAF09-D566-4F05-8C27-6AF3F74D632E}" type="presOf" srcId="{60DBD9B6-2F22-41BF-A2C5-5FB1E55AD065}" destId="{8545972E-EA4D-4B82-9983-181BA3351B66}" srcOrd="0" destOrd="0" presId="urn:microsoft.com/office/officeart/2005/8/layout/list1"/>
    <dgm:cxn modelId="{6E11D55E-E19B-41D5-B458-C3DDC7BA7585}" srcId="{F0DF0FF1-14B7-47F3-8ABA-2D51D8F7A1BF}" destId="{D4E79DAF-C868-49FA-9F4B-4E64E8C94B20}" srcOrd="1" destOrd="0" parTransId="{FE55E314-F99B-462C-ADA2-23907D3C756F}" sibTransId="{A111A2B3-6E4A-47F3-8480-0A7F64A094C0}"/>
    <dgm:cxn modelId="{A060CBFC-91DF-4A3A-B760-29D7C1A43E83}" type="presOf" srcId="{61F89457-D906-4C93-BFBD-FB6EF64B4E0B}" destId="{FF564337-AA02-4DCF-8907-F8FC998BF449}" srcOrd="0" destOrd="0" presId="urn:microsoft.com/office/officeart/2005/8/layout/list1"/>
    <dgm:cxn modelId="{26BFC2BE-EC37-47D3-8640-DBEA738B577B}" type="presOf" srcId="{F0DF0FF1-14B7-47F3-8ABA-2D51D8F7A1BF}" destId="{B222946B-A26C-456C-9001-543BF4F15438}" srcOrd="1" destOrd="0" presId="urn:microsoft.com/office/officeart/2005/8/layout/list1"/>
    <dgm:cxn modelId="{1629D3DB-83A1-4F32-8DB9-FC19049AB7E4}" type="presOf" srcId="{F0DF0FF1-14B7-47F3-8ABA-2D51D8F7A1BF}" destId="{9AD97D4E-0875-44DF-8BBB-3A0CE02CCC8E}" srcOrd="0" destOrd="0" presId="urn:microsoft.com/office/officeart/2005/8/layout/list1"/>
    <dgm:cxn modelId="{93FE60EA-0BC9-46A7-AC34-41B52916509A}" type="presParOf" srcId="{8545972E-EA4D-4B82-9983-181BA3351B66}" destId="{3A591FD0-D365-40BB-BE6A-CD27A0E6A7EF}" srcOrd="0" destOrd="0" presId="urn:microsoft.com/office/officeart/2005/8/layout/list1"/>
    <dgm:cxn modelId="{9253F33B-D009-4643-B603-1444C5A7AE2D}" type="presParOf" srcId="{3A591FD0-D365-40BB-BE6A-CD27A0E6A7EF}" destId="{9AD97D4E-0875-44DF-8BBB-3A0CE02CCC8E}" srcOrd="0" destOrd="0" presId="urn:microsoft.com/office/officeart/2005/8/layout/list1"/>
    <dgm:cxn modelId="{A3D71E33-135A-4C52-B0CB-297A71F42727}" type="presParOf" srcId="{3A591FD0-D365-40BB-BE6A-CD27A0E6A7EF}" destId="{B222946B-A26C-456C-9001-543BF4F15438}" srcOrd="1" destOrd="0" presId="urn:microsoft.com/office/officeart/2005/8/layout/list1"/>
    <dgm:cxn modelId="{3A135555-F167-4DB2-8CD1-23C5C66313DB}" type="presParOf" srcId="{8545972E-EA4D-4B82-9983-181BA3351B66}" destId="{F4466D92-C01B-4D46-A21C-E594B9EDB154}" srcOrd="1" destOrd="0" presId="urn:microsoft.com/office/officeart/2005/8/layout/list1"/>
    <dgm:cxn modelId="{3162A075-B7D3-49CD-8534-858A5D8340D1}" type="presParOf" srcId="{8545972E-EA4D-4B82-9983-181BA3351B66}" destId="{FF564337-AA02-4DCF-8907-F8FC998BF44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F62A77-F3F4-42A6-9165-0DDF7CCF1A4F}" type="doc">
      <dgm:prSet loTypeId="urn:microsoft.com/office/officeart/2005/8/layout/chevron1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ECCA196-8B3F-49B3-AFC5-A54AC075EF2B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推广期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1663729E-720E-4F01-AF50-1B03EDFFBD4D}" type="parTrans" cxnId="{B103646D-B6D8-44F6-B70F-429A8A7CB46A}">
      <dgm:prSet/>
      <dgm:spPr/>
      <dgm:t>
        <a:bodyPr/>
        <a:lstStyle/>
        <a:p>
          <a:endParaRPr lang="zh-CN" altLang="en-US"/>
        </a:p>
      </dgm:t>
    </dgm:pt>
    <dgm:pt modelId="{B3B04CB7-8534-401D-850F-0C462A078E99}" type="sibTrans" cxnId="{B103646D-B6D8-44F6-B70F-429A8A7CB46A}">
      <dgm:prSet/>
      <dgm:spPr/>
      <dgm:t>
        <a:bodyPr/>
        <a:lstStyle/>
        <a:p>
          <a:endParaRPr lang="zh-CN" altLang="en-US"/>
        </a:p>
      </dgm:t>
    </dgm:pt>
    <dgm:pt modelId="{14DA9ABA-F6BD-4127-A248-E3D738A258BB}">
      <dgm:prSet/>
      <dgm:spPr/>
      <dgm:t>
        <a:bodyPr/>
        <a:lstStyle/>
        <a:p>
          <a:r>
            <a:rPr lang="zh-CN" dirty="0" smtClean="0">
              <a:latin typeface="微软雅黑" pitchFamily="34" charset="-122"/>
              <a:ea typeface="微软雅黑" pitchFamily="34" charset="-122"/>
            </a:rPr>
            <a:t>游戏推广员等手段大量累积用户，通过在线礼包等手段使更多玩家留下来。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56D310A-2D4C-49E3-8700-12954A324824}" type="parTrans" cxnId="{34050362-6ECE-4886-AE55-9B447A377E72}">
      <dgm:prSet/>
      <dgm:spPr/>
      <dgm:t>
        <a:bodyPr/>
        <a:lstStyle/>
        <a:p>
          <a:endParaRPr lang="zh-CN" altLang="en-US"/>
        </a:p>
      </dgm:t>
    </dgm:pt>
    <dgm:pt modelId="{086BF8F0-0D83-466B-BE58-DCB6C1E91050}" type="sibTrans" cxnId="{34050362-6ECE-4886-AE55-9B447A377E72}">
      <dgm:prSet/>
      <dgm:spPr/>
      <dgm:t>
        <a:bodyPr/>
        <a:lstStyle/>
        <a:p>
          <a:endParaRPr lang="zh-CN" altLang="en-US"/>
        </a:p>
      </dgm:t>
    </dgm:pt>
    <dgm:pt modelId="{696FBE3D-D938-4826-96C6-A0B605D1CAD6}">
      <dgm:prSet/>
      <dgm:spPr/>
      <dgm:t>
        <a:bodyPr/>
        <a:lstStyle/>
        <a:p>
          <a:r>
            <a:rPr lang="zh-CN" dirty="0" smtClean="0">
              <a:latin typeface="微软雅黑" pitchFamily="34" charset="-122"/>
              <a:ea typeface="微软雅黑" pitchFamily="34" charset="-122"/>
            </a:rPr>
            <a:t>礼包发放大量消费型道具，培养玩家的消费习惯。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C3EEB871-D867-4A22-ACE9-C64F1060A350}" type="parTrans" cxnId="{E54F82FC-6A87-4800-BFE7-617DED153034}">
      <dgm:prSet/>
      <dgm:spPr/>
      <dgm:t>
        <a:bodyPr/>
        <a:lstStyle/>
        <a:p>
          <a:endParaRPr lang="zh-CN" altLang="en-US"/>
        </a:p>
      </dgm:t>
    </dgm:pt>
    <dgm:pt modelId="{61A612D9-B520-4368-BFF2-4A1E80140A3B}" type="sibTrans" cxnId="{E54F82FC-6A87-4800-BFE7-617DED153034}">
      <dgm:prSet/>
      <dgm:spPr/>
      <dgm:t>
        <a:bodyPr/>
        <a:lstStyle/>
        <a:p>
          <a:endParaRPr lang="zh-CN" altLang="en-US"/>
        </a:p>
      </dgm:t>
    </dgm:pt>
    <dgm:pt modelId="{A74792BE-F136-4E63-98BC-427E89E4A5FE}">
      <dgm:prSet/>
      <dgm:spPr/>
      <dgm:t>
        <a:bodyPr/>
        <a:lstStyle/>
        <a:p>
          <a:r>
            <a:rPr lang="zh-CN" dirty="0" smtClean="0">
              <a:latin typeface="微软雅黑" pitchFamily="34" charset="-122"/>
              <a:ea typeface="微软雅黑" pitchFamily="34" charset="-122"/>
            </a:rPr>
            <a:t>小额付费的优惠活动引导玩家进行初次消费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00A8B410-4C9E-4097-A0F5-5CE65CC6782D}" type="parTrans" cxnId="{11A518BC-9F8B-4EF7-8BB7-8CE5A6C90704}">
      <dgm:prSet/>
      <dgm:spPr/>
      <dgm:t>
        <a:bodyPr/>
        <a:lstStyle/>
        <a:p>
          <a:endParaRPr lang="zh-CN" altLang="en-US"/>
        </a:p>
      </dgm:t>
    </dgm:pt>
    <dgm:pt modelId="{7C9DF6A7-C883-4ECC-A14F-39A616C46985}" type="sibTrans" cxnId="{11A518BC-9F8B-4EF7-8BB7-8CE5A6C90704}">
      <dgm:prSet/>
      <dgm:spPr/>
      <dgm:t>
        <a:bodyPr/>
        <a:lstStyle/>
        <a:p>
          <a:endParaRPr lang="zh-CN" altLang="en-US"/>
        </a:p>
      </dgm:t>
    </dgm:pt>
    <dgm:pt modelId="{34F11669-5386-4E44-846F-8024E64628EB}">
      <dgm:prSet/>
      <dgm:spPr/>
      <dgm:t>
        <a:bodyPr/>
        <a:lstStyle/>
        <a:p>
          <a:r>
            <a:rPr lang="zh-CN" dirty="0" smtClean="0">
              <a:latin typeface="微软雅黑" pitchFamily="34" charset="-122"/>
              <a:ea typeface="微软雅黑" pitchFamily="34" charset="-122"/>
            </a:rPr>
            <a:t>冲级比赛等活动促进高端玩家大量消费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F19D9954-98BE-4435-9011-7E6A644DC33D}" type="parTrans" cxnId="{C2DABE91-2731-46DD-8B86-F16254DB73A2}">
      <dgm:prSet/>
      <dgm:spPr/>
      <dgm:t>
        <a:bodyPr/>
        <a:lstStyle/>
        <a:p>
          <a:endParaRPr lang="zh-CN" altLang="en-US"/>
        </a:p>
      </dgm:t>
    </dgm:pt>
    <dgm:pt modelId="{F8DA36B6-86C0-40D3-948A-652FF65C646A}" type="sibTrans" cxnId="{C2DABE91-2731-46DD-8B86-F16254DB73A2}">
      <dgm:prSet/>
      <dgm:spPr/>
      <dgm:t>
        <a:bodyPr/>
        <a:lstStyle/>
        <a:p>
          <a:endParaRPr lang="zh-CN" altLang="en-US"/>
        </a:p>
      </dgm:t>
    </dgm:pt>
    <dgm:pt modelId="{42D7B216-7982-4280-9B3B-C71A56BF70DF}">
      <dgm:prSet custT="1"/>
      <dgm:spPr/>
      <dgm:t>
        <a:bodyPr/>
        <a:lstStyle/>
        <a:p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发展期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8FF9881A-5307-4B8F-B477-6CD621E1E643}" type="parTrans" cxnId="{64199E92-C527-4E9C-9983-C08C14603CA8}">
      <dgm:prSet/>
      <dgm:spPr/>
      <dgm:t>
        <a:bodyPr/>
        <a:lstStyle/>
        <a:p>
          <a:endParaRPr lang="zh-CN" altLang="en-US"/>
        </a:p>
      </dgm:t>
    </dgm:pt>
    <dgm:pt modelId="{44B6B656-2E61-459C-94DB-EBD5AA0103A9}" type="sibTrans" cxnId="{64199E92-C527-4E9C-9983-C08C14603CA8}">
      <dgm:prSet/>
      <dgm:spPr/>
      <dgm:t>
        <a:bodyPr/>
        <a:lstStyle/>
        <a:p>
          <a:endParaRPr lang="zh-CN" altLang="en-US"/>
        </a:p>
      </dgm:t>
    </dgm:pt>
    <dgm:pt modelId="{1F188209-CC0C-4081-8DEB-8BD134EC3191}">
      <dgm:prSet/>
      <dgm:spPr/>
      <dgm:t>
        <a:bodyPr/>
        <a:lstStyle/>
        <a:p>
          <a:r>
            <a:rPr lang="zh-CN" dirty="0" smtClean="0">
              <a:latin typeface="微软雅黑" pitchFamily="34" charset="-122"/>
              <a:ea typeface="微软雅黑" pitchFamily="34" charset="-122"/>
            </a:rPr>
            <a:t>打折或额外赠送等手段，扩大小额付费玩家的消费规模。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18D5B289-111A-423B-B350-35D3804635B6}" type="parTrans" cxnId="{AE2E5ED4-7DCF-4283-88FD-B6C58B6EE734}">
      <dgm:prSet/>
      <dgm:spPr/>
      <dgm:t>
        <a:bodyPr/>
        <a:lstStyle/>
        <a:p>
          <a:endParaRPr lang="zh-CN" altLang="en-US"/>
        </a:p>
      </dgm:t>
    </dgm:pt>
    <dgm:pt modelId="{C2BB5053-2450-4EC6-94B8-825851F8E6D2}" type="sibTrans" cxnId="{AE2E5ED4-7DCF-4283-88FD-B6C58B6EE734}">
      <dgm:prSet/>
      <dgm:spPr/>
      <dgm:t>
        <a:bodyPr/>
        <a:lstStyle/>
        <a:p>
          <a:endParaRPr lang="zh-CN" altLang="en-US"/>
        </a:p>
      </dgm:t>
    </dgm:pt>
    <dgm:pt modelId="{EEF8F317-00C6-4A5B-AF90-4CE52EC3DFB8}">
      <dgm:prSet/>
      <dgm:spPr/>
      <dgm:t>
        <a:bodyPr/>
        <a:lstStyle/>
        <a:p>
          <a:r>
            <a:rPr lang="zh-CN" dirty="0" smtClean="0">
              <a:latin typeface="微软雅黑" pitchFamily="34" charset="-122"/>
              <a:ea typeface="微软雅黑" pitchFamily="34" charset="-122"/>
            </a:rPr>
            <a:t>消费积分抽奖与兑换等手段，扩大高端玩家消费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824529BC-4392-4D83-BF20-7136820AD4FD}" type="parTrans" cxnId="{E2AB1563-E09D-4C9D-B699-436B2591E36F}">
      <dgm:prSet/>
      <dgm:spPr/>
      <dgm:t>
        <a:bodyPr/>
        <a:lstStyle/>
        <a:p>
          <a:endParaRPr lang="zh-CN" altLang="en-US"/>
        </a:p>
      </dgm:t>
    </dgm:pt>
    <dgm:pt modelId="{163B4766-74E1-4E80-AF94-F7A996F46EEB}" type="sibTrans" cxnId="{E2AB1563-E09D-4C9D-B699-436B2591E36F}">
      <dgm:prSet/>
      <dgm:spPr/>
      <dgm:t>
        <a:bodyPr/>
        <a:lstStyle/>
        <a:p>
          <a:endParaRPr lang="zh-CN" altLang="en-US"/>
        </a:p>
      </dgm:t>
    </dgm:pt>
    <dgm:pt modelId="{3B9C97C3-90F7-4763-A803-2797D5FE9B74}">
      <dgm:prSet custT="1"/>
      <dgm:spPr/>
      <dgm:t>
        <a:bodyPr/>
        <a:lstStyle/>
        <a:p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成熟期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EDD3E5AF-F563-4475-868B-DD31DC0BD82D}" type="parTrans" cxnId="{280C65FE-475B-4366-87FF-81BC379C8F18}">
      <dgm:prSet/>
      <dgm:spPr/>
      <dgm:t>
        <a:bodyPr/>
        <a:lstStyle/>
        <a:p>
          <a:endParaRPr lang="zh-CN" altLang="en-US"/>
        </a:p>
      </dgm:t>
    </dgm:pt>
    <dgm:pt modelId="{C3E3251A-0FF5-4ACA-B003-880A1DC1A111}" type="sibTrans" cxnId="{280C65FE-475B-4366-87FF-81BC379C8F18}">
      <dgm:prSet/>
      <dgm:spPr/>
      <dgm:t>
        <a:bodyPr/>
        <a:lstStyle/>
        <a:p>
          <a:endParaRPr lang="zh-CN" altLang="en-US"/>
        </a:p>
      </dgm:t>
    </dgm:pt>
    <dgm:pt modelId="{C65E128F-832D-48D8-87E7-2CAA90E4761D}">
      <dgm:prSet/>
      <dgm:spPr/>
      <dgm:t>
        <a:bodyPr/>
        <a:lstStyle/>
        <a:p>
          <a:r>
            <a:rPr lang="zh-CN" dirty="0" smtClean="0">
              <a:latin typeface="微软雅黑" pitchFamily="34" charset="-122"/>
              <a:ea typeface="微软雅黑" pitchFamily="34" charset="-122"/>
            </a:rPr>
            <a:t>增加极品道具的销售增加收入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0CE39AA5-847A-480F-A2BD-51DD6F323D98}" type="parTrans" cxnId="{2998450B-F8CB-4D21-8F4D-B051CBAFDA75}">
      <dgm:prSet/>
      <dgm:spPr/>
      <dgm:t>
        <a:bodyPr/>
        <a:lstStyle/>
        <a:p>
          <a:endParaRPr lang="zh-CN" altLang="en-US"/>
        </a:p>
      </dgm:t>
    </dgm:pt>
    <dgm:pt modelId="{F5DB9E84-FD39-405C-A6D2-3B01B8DA0923}" type="sibTrans" cxnId="{2998450B-F8CB-4D21-8F4D-B051CBAFDA75}">
      <dgm:prSet/>
      <dgm:spPr/>
      <dgm:t>
        <a:bodyPr/>
        <a:lstStyle/>
        <a:p>
          <a:endParaRPr lang="zh-CN" altLang="en-US"/>
        </a:p>
      </dgm:t>
    </dgm:pt>
    <dgm:pt modelId="{021BB923-6F51-40C6-9F36-2B5498A17371}">
      <dgm:prSet/>
      <dgm:spPr/>
      <dgm:t>
        <a:bodyPr/>
        <a:lstStyle/>
        <a:p>
          <a:r>
            <a:rPr lang="zh-CN" dirty="0" smtClean="0">
              <a:latin typeface="微软雅黑" pitchFamily="34" charset="-122"/>
              <a:ea typeface="微软雅黑" pitchFamily="34" charset="-122"/>
            </a:rPr>
            <a:t>组织</a:t>
          </a:r>
          <a:r>
            <a:rPr lang="en-US" dirty="0" smtClean="0">
              <a:latin typeface="微软雅黑" pitchFamily="34" charset="-122"/>
              <a:ea typeface="微软雅黑" pitchFamily="34" charset="-122"/>
            </a:rPr>
            <a:t>PK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比赛之类活动刺激消费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1AA750AA-3CC6-4C86-9F17-61A7C97A3684}" type="parTrans" cxnId="{98426826-A58E-4C68-B82F-2B3C9176F939}">
      <dgm:prSet/>
      <dgm:spPr/>
      <dgm:t>
        <a:bodyPr/>
        <a:lstStyle/>
        <a:p>
          <a:endParaRPr lang="zh-CN" altLang="en-US"/>
        </a:p>
      </dgm:t>
    </dgm:pt>
    <dgm:pt modelId="{938D3BB1-B350-42C4-8840-85CD02AFC1B8}" type="sibTrans" cxnId="{98426826-A58E-4C68-B82F-2B3C9176F939}">
      <dgm:prSet/>
      <dgm:spPr/>
      <dgm:t>
        <a:bodyPr/>
        <a:lstStyle/>
        <a:p>
          <a:endParaRPr lang="zh-CN" altLang="en-US"/>
        </a:p>
      </dgm:t>
    </dgm:pt>
    <dgm:pt modelId="{91829489-36F2-4A86-8C55-8B63ECACFF05}">
      <dgm:prSet/>
      <dgm:spPr/>
      <dgm:t>
        <a:bodyPr/>
        <a:lstStyle/>
        <a:p>
          <a:r>
            <a:rPr lang="zh-CN" dirty="0" smtClean="0">
              <a:latin typeface="微软雅黑" pitchFamily="34" charset="-122"/>
              <a:ea typeface="微软雅黑" pitchFamily="34" charset="-122"/>
            </a:rPr>
            <a:t>开放新区手段增加用户基数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D0C6EDFA-0DBB-48B9-85B6-E0C9F9379AC6}" type="parTrans" cxnId="{B9C7D640-153C-4783-A576-3CAAF08D5F10}">
      <dgm:prSet/>
      <dgm:spPr/>
      <dgm:t>
        <a:bodyPr/>
        <a:lstStyle/>
        <a:p>
          <a:endParaRPr lang="zh-CN" altLang="en-US"/>
        </a:p>
      </dgm:t>
    </dgm:pt>
    <dgm:pt modelId="{45C0C878-126A-40E2-9241-9F4983505FEA}" type="sibTrans" cxnId="{B9C7D640-153C-4783-A576-3CAAF08D5F10}">
      <dgm:prSet/>
      <dgm:spPr/>
      <dgm:t>
        <a:bodyPr/>
        <a:lstStyle/>
        <a:p>
          <a:endParaRPr lang="zh-CN" altLang="en-US"/>
        </a:p>
      </dgm:t>
    </dgm:pt>
    <dgm:pt modelId="{BDE0C25E-96B1-429F-AA81-09BE9E512D1C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通过跨区作战来增加游戏玩家的竞争，刺激消费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E611CCF4-FDBD-48C1-A3B4-8DC3D2522C59}" type="parTrans" cxnId="{B2FCF428-E23C-4839-9229-23821DEB67C6}">
      <dgm:prSet/>
      <dgm:spPr/>
      <dgm:t>
        <a:bodyPr/>
        <a:lstStyle/>
        <a:p>
          <a:endParaRPr lang="zh-CN" altLang="en-US"/>
        </a:p>
      </dgm:t>
    </dgm:pt>
    <dgm:pt modelId="{AA99DF56-97A8-44B9-9F28-684E951AF000}" type="sibTrans" cxnId="{B2FCF428-E23C-4839-9229-23821DEB67C6}">
      <dgm:prSet/>
      <dgm:spPr/>
      <dgm:t>
        <a:bodyPr/>
        <a:lstStyle/>
        <a:p>
          <a:endParaRPr lang="zh-CN" altLang="en-US"/>
        </a:p>
      </dgm:t>
    </dgm:pt>
    <dgm:pt modelId="{5686EB2E-5C45-49A0-B765-DED838232696}">
      <dgm:prSet/>
      <dgm:spPr/>
      <dgm:t>
        <a:bodyPr/>
        <a:lstStyle/>
        <a:p>
          <a:r>
            <a:rPr lang="zh-CN" dirty="0" smtClean="0">
              <a:latin typeface="微软雅黑" pitchFamily="34" charset="-122"/>
              <a:ea typeface="微软雅黑" pitchFamily="34" charset="-122"/>
            </a:rPr>
            <a:t>一定程度上放弃已经趋于饱和的原消费热点，开放新消费热点增加收入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84C89F99-D24A-4C19-A04D-5EEC4B70314D}" type="parTrans" cxnId="{B46FA304-E589-444B-BD9D-8BFE8F1B443C}">
      <dgm:prSet/>
      <dgm:spPr/>
      <dgm:t>
        <a:bodyPr/>
        <a:lstStyle/>
        <a:p>
          <a:endParaRPr lang="zh-CN" altLang="en-US"/>
        </a:p>
      </dgm:t>
    </dgm:pt>
    <dgm:pt modelId="{4F111019-4C0D-4D5D-8D94-1810CF0388D7}" type="sibTrans" cxnId="{B46FA304-E589-444B-BD9D-8BFE8F1B443C}">
      <dgm:prSet/>
      <dgm:spPr/>
      <dgm:t>
        <a:bodyPr/>
        <a:lstStyle/>
        <a:p>
          <a:endParaRPr lang="zh-CN" altLang="en-US"/>
        </a:p>
      </dgm:t>
    </dgm:pt>
    <dgm:pt modelId="{95C4B11C-5B24-4F1E-A97C-460739CF7CD5}">
      <dgm:prSet custT="1"/>
      <dgm:spPr/>
      <dgm:t>
        <a:bodyPr/>
        <a:lstStyle/>
        <a:p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保持期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4E5E2635-6E8E-4F28-9DB4-E597F13CD60B}" type="sibTrans" cxnId="{441B0E41-373D-4831-8D8A-1304402A5643}">
      <dgm:prSet/>
      <dgm:spPr/>
      <dgm:t>
        <a:bodyPr/>
        <a:lstStyle/>
        <a:p>
          <a:endParaRPr lang="zh-CN" altLang="en-US"/>
        </a:p>
      </dgm:t>
    </dgm:pt>
    <dgm:pt modelId="{38F56424-FC8E-4C15-BB66-04170DF1B70A}" type="parTrans" cxnId="{441B0E41-373D-4831-8D8A-1304402A5643}">
      <dgm:prSet/>
      <dgm:spPr/>
      <dgm:t>
        <a:bodyPr/>
        <a:lstStyle/>
        <a:p>
          <a:endParaRPr lang="zh-CN" altLang="en-US"/>
        </a:p>
      </dgm:t>
    </dgm:pt>
    <dgm:pt modelId="{762D80A0-3C3B-4595-A0FF-047C5842DA5A}" type="pres">
      <dgm:prSet presAssocID="{1AF62A77-F3F4-42A6-9165-0DDF7CCF1A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D7E574-B44F-4D4C-8605-BD4D612EF6FD}" type="pres">
      <dgm:prSet presAssocID="{EECCA196-8B3F-49B3-AFC5-A54AC075EF2B}" presName="composite" presStyleCnt="0"/>
      <dgm:spPr/>
      <dgm:t>
        <a:bodyPr/>
        <a:lstStyle/>
        <a:p>
          <a:endParaRPr lang="zh-CN" altLang="en-US"/>
        </a:p>
      </dgm:t>
    </dgm:pt>
    <dgm:pt modelId="{0C39C970-4BDB-4443-9D49-9144E003D09E}" type="pres">
      <dgm:prSet presAssocID="{EECCA196-8B3F-49B3-AFC5-A54AC075EF2B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CA010D-2AAC-4DE0-991E-B71EC572D9E6}" type="pres">
      <dgm:prSet presAssocID="{EECCA196-8B3F-49B3-AFC5-A54AC075EF2B}" presName="desTx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3D0ED-0E05-4586-A963-809139C1FCBD}" type="pres">
      <dgm:prSet presAssocID="{B3B04CB7-8534-401D-850F-0C462A078E99}" presName="space" presStyleCnt="0"/>
      <dgm:spPr/>
      <dgm:t>
        <a:bodyPr/>
        <a:lstStyle/>
        <a:p>
          <a:endParaRPr lang="zh-CN" altLang="en-US"/>
        </a:p>
      </dgm:t>
    </dgm:pt>
    <dgm:pt modelId="{BDE0A1C3-8E1E-49A4-AEDA-F6410409EC73}" type="pres">
      <dgm:prSet presAssocID="{42D7B216-7982-4280-9B3B-C71A56BF70DF}" presName="composite" presStyleCnt="0"/>
      <dgm:spPr/>
      <dgm:t>
        <a:bodyPr/>
        <a:lstStyle/>
        <a:p>
          <a:endParaRPr lang="zh-CN" altLang="en-US"/>
        </a:p>
      </dgm:t>
    </dgm:pt>
    <dgm:pt modelId="{509DAFD9-ABEF-44B1-9296-E7FC2E252D38}" type="pres">
      <dgm:prSet presAssocID="{42D7B216-7982-4280-9B3B-C71A56BF70DF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0DBB45-FB2C-44F2-B223-4D42D3D7A4D0}" type="pres">
      <dgm:prSet presAssocID="{42D7B216-7982-4280-9B3B-C71A56BF70DF}" presName="desTx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E6AA3C-9C39-4934-8D2A-B961924245BD}" type="pres">
      <dgm:prSet presAssocID="{44B6B656-2E61-459C-94DB-EBD5AA0103A9}" presName="space" presStyleCnt="0"/>
      <dgm:spPr/>
      <dgm:t>
        <a:bodyPr/>
        <a:lstStyle/>
        <a:p>
          <a:endParaRPr lang="zh-CN" altLang="en-US"/>
        </a:p>
      </dgm:t>
    </dgm:pt>
    <dgm:pt modelId="{AE99A15B-BCBD-4EAA-B864-37DA65445C3C}" type="pres">
      <dgm:prSet presAssocID="{3B9C97C3-90F7-4763-A803-2797D5FE9B74}" presName="composite" presStyleCnt="0"/>
      <dgm:spPr/>
      <dgm:t>
        <a:bodyPr/>
        <a:lstStyle/>
        <a:p>
          <a:endParaRPr lang="zh-CN" altLang="en-US"/>
        </a:p>
      </dgm:t>
    </dgm:pt>
    <dgm:pt modelId="{9EE4C828-A1D9-4726-AFAC-C19675622218}" type="pres">
      <dgm:prSet presAssocID="{3B9C97C3-90F7-4763-A803-2797D5FE9B74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D7BCF6-69FE-4CE7-BE91-E2DBDBEDF380}" type="pres">
      <dgm:prSet presAssocID="{3B9C97C3-90F7-4763-A803-2797D5FE9B74}" presName="desTx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EF4A01-EF7B-43E6-AEE1-3811AC6C4F90}" type="pres">
      <dgm:prSet presAssocID="{C3E3251A-0FF5-4ACA-B003-880A1DC1A111}" presName="space" presStyleCnt="0"/>
      <dgm:spPr/>
      <dgm:t>
        <a:bodyPr/>
        <a:lstStyle/>
        <a:p>
          <a:endParaRPr lang="zh-CN" altLang="en-US"/>
        </a:p>
      </dgm:t>
    </dgm:pt>
    <dgm:pt modelId="{DD84C9E4-189C-42DD-8395-15454EB4EBE2}" type="pres">
      <dgm:prSet presAssocID="{95C4B11C-5B24-4F1E-A97C-460739CF7CD5}" presName="composite" presStyleCnt="0"/>
      <dgm:spPr/>
      <dgm:t>
        <a:bodyPr/>
        <a:lstStyle/>
        <a:p>
          <a:endParaRPr lang="zh-CN" altLang="en-US"/>
        </a:p>
      </dgm:t>
    </dgm:pt>
    <dgm:pt modelId="{4130303E-C79D-4D24-B9A6-584D81C819A0}" type="pres">
      <dgm:prSet presAssocID="{95C4B11C-5B24-4F1E-A97C-460739CF7CD5}" presName="par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648614-D6DE-410D-BB85-424A88D0AD53}" type="pres">
      <dgm:prSet presAssocID="{95C4B11C-5B24-4F1E-A97C-460739CF7CD5}" presName="desTx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2004FE-C963-4BB9-B60F-43BF4FD1971E}" type="presOf" srcId="{95C4B11C-5B24-4F1E-A97C-460739CF7CD5}" destId="{4130303E-C79D-4D24-B9A6-584D81C819A0}" srcOrd="0" destOrd="0" presId="urn:microsoft.com/office/officeart/2005/8/layout/chevron1"/>
    <dgm:cxn modelId="{11A518BC-9F8B-4EF7-8BB7-8CE5A6C90704}" srcId="{EECCA196-8B3F-49B3-AFC5-A54AC075EF2B}" destId="{A74792BE-F136-4E63-98BC-427E89E4A5FE}" srcOrd="2" destOrd="0" parTransId="{00A8B410-4C9E-4097-A0F5-5CE65CC6782D}" sibTransId="{7C9DF6A7-C883-4ECC-A14F-39A616C46985}"/>
    <dgm:cxn modelId="{ECA00772-9321-41F1-8360-F88D118E0842}" type="presOf" srcId="{91829489-36F2-4A86-8C55-8B63ECACFF05}" destId="{43D7BCF6-69FE-4CE7-BE91-E2DBDBEDF380}" srcOrd="0" destOrd="2" presId="urn:microsoft.com/office/officeart/2005/8/layout/chevron1"/>
    <dgm:cxn modelId="{B103646D-B6D8-44F6-B70F-429A8A7CB46A}" srcId="{1AF62A77-F3F4-42A6-9165-0DDF7CCF1A4F}" destId="{EECCA196-8B3F-49B3-AFC5-A54AC075EF2B}" srcOrd="0" destOrd="0" parTransId="{1663729E-720E-4F01-AF50-1B03EDFFBD4D}" sibTransId="{B3B04CB7-8534-401D-850F-0C462A078E99}"/>
    <dgm:cxn modelId="{BF526ED2-4C9C-45FB-8024-F511814BC8F6}" type="presOf" srcId="{BDE0C25E-96B1-429F-AA81-09BE9E512D1C}" destId="{77648614-D6DE-410D-BB85-424A88D0AD53}" srcOrd="0" destOrd="0" presId="urn:microsoft.com/office/officeart/2005/8/layout/chevron1"/>
    <dgm:cxn modelId="{30203A3C-3503-45FB-A89D-EC097B451C2A}" type="presOf" srcId="{42D7B216-7982-4280-9B3B-C71A56BF70DF}" destId="{509DAFD9-ABEF-44B1-9296-E7FC2E252D38}" srcOrd="0" destOrd="0" presId="urn:microsoft.com/office/officeart/2005/8/layout/chevron1"/>
    <dgm:cxn modelId="{192E0D3D-7D65-4DD2-93A8-EAA327A23D6C}" type="presOf" srcId="{C65E128F-832D-48D8-87E7-2CAA90E4761D}" destId="{43D7BCF6-69FE-4CE7-BE91-E2DBDBEDF380}" srcOrd="0" destOrd="0" presId="urn:microsoft.com/office/officeart/2005/8/layout/chevron1"/>
    <dgm:cxn modelId="{E2AB1563-E09D-4C9D-B699-436B2591E36F}" srcId="{42D7B216-7982-4280-9B3B-C71A56BF70DF}" destId="{EEF8F317-00C6-4A5B-AF90-4CE52EC3DFB8}" srcOrd="1" destOrd="0" parTransId="{824529BC-4392-4D83-BF20-7136820AD4FD}" sibTransId="{163B4766-74E1-4E80-AF94-F7A996F46EEB}"/>
    <dgm:cxn modelId="{88CE8531-5003-4F0E-B56E-4363F86C5277}" type="presOf" srcId="{EECCA196-8B3F-49B3-AFC5-A54AC075EF2B}" destId="{0C39C970-4BDB-4443-9D49-9144E003D09E}" srcOrd="0" destOrd="0" presId="urn:microsoft.com/office/officeart/2005/8/layout/chevron1"/>
    <dgm:cxn modelId="{441B0E41-373D-4831-8D8A-1304402A5643}" srcId="{1AF62A77-F3F4-42A6-9165-0DDF7CCF1A4F}" destId="{95C4B11C-5B24-4F1E-A97C-460739CF7CD5}" srcOrd="3" destOrd="0" parTransId="{38F56424-FC8E-4C15-BB66-04170DF1B70A}" sibTransId="{4E5E2635-6E8E-4F28-9DB4-E597F13CD60B}"/>
    <dgm:cxn modelId="{2998450B-F8CB-4D21-8F4D-B051CBAFDA75}" srcId="{3B9C97C3-90F7-4763-A803-2797D5FE9B74}" destId="{C65E128F-832D-48D8-87E7-2CAA90E4761D}" srcOrd="0" destOrd="0" parTransId="{0CE39AA5-847A-480F-A2BD-51DD6F323D98}" sibTransId="{F5DB9E84-FD39-405C-A6D2-3B01B8DA0923}"/>
    <dgm:cxn modelId="{34050362-6ECE-4886-AE55-9B447A377E72}" srcId="{EECCA196-8B3F-49B3-AFC5-A54AC075EF2B}" destId="{14DA9ABA-F6BD-4127-A248-E3D738A258BB}" srcOrd="0" destOrd="0" parTransId="{C56D310A-2D4C-49E3-8700-12954A324824}" sibTransId="{086BF8F0-0D83-466B-BE58-DCB6C1E91050}"/>
    <dgm:cxn modelId="{79F470CC-0BAF-43C0-AF63-015A74E0D9F3}" type="presOf" srcId="{A74792BE-F136-4E63-98BC-427E89E4A5FE}" destId="{7FCA010D-2AAC-4DE0-991E-B71EC572D9E6}" srcOrd="0" destOrd="2" presId="urn:microsoft.com/office/officeart/2005/8/layout/chevron1"/>
    <dgm:cxn modelId="{B2FCF428-E23C-4839-9229-23821DEB67C6}" srcId="{95C4B11C-5B24-4F1E-A97C-460739CF7CD5}" destId="{BDE0C25E-96B1-429F-AA81-09BE9E512D1C}" srcOrd="0" destOrd="0" parTransId="{E611CCF4-FDBD-48C1-A3B4-8DC3D2522C59}" sibTransId="{AA99DF56-97A8-44B9-9F28-684E951AF000}"/>
    <dgm:cxn modelId="{A6E54E03-66CC-4A1E-B405-193C0B656CE3}" type="presOf" srcId="{34F11669-5386-4E44-846F-8024E64628EB}" destId="{7FCA010D-2AAC-4DE0-991E-B71EC572D9E6}" srcOrd="0" destOrd="3" presId="urn:microsoft.com/office/officeart/2005/8/layout/chevron1"/>
    <dgm:cxn modelId="{B9C7D640-153C-4783-A576-3CAAF08D5F10}" srcId="{3B9C97C3-90F7-4763-A803-2797D5FE9B74}" destId="{91829489-36F2-4A86-8C55-8B63ECACFF05}" srcOrd="2" destOrd="0" parTransId="{D0C6EDFA-0DBB-48B9-85B6-E0C9F9379AC6}" sibTransId="{45C0C878-126A-40E2-9241-9F4983505FEA}"/>
    <dgm:cxn modelId="{98426826-A58E-4C68-B82F-2B3C9176F939}" srcId="{3B9C97C3-90F7-4763-A803-2797D5FE9B74}" destId="{021BB923-6F51-40C6-9F36-2B5498A17371}" srcOrd="1" destOrd="0" parTransId="{1AA750AA-3CC6-4C86-9F17-61A7C97A3684}" sibTransId="{938D3BB1-B350-42C4-8840-85CD02AFC1B8}"/>
    <dgm:cxn modelId="{AE2E5ED4-7DCF-4283-88FD-B6C58B6EE734}" srcId="{42D7B216-7982-4280-9B3B-C71A56BF70DF}" destId="{1F188209-CC0C-4081-8DEB-8BD134EC3191}" srcOrd="0" destOrd="0" parTransId="{18D5B289-111A-423B-B350-35D3804635B6}" sibTransId="{C2BB5053-2450-4EC6-94B8-825851F8E6D2}"/>
    <dgm:cxn modelId="{DF3A8BE8-3109-4E4E-A60D-006B460172AC}" type="presOf" srcId="{5686EB2E-5C45-49A0-B765-DED838232696}" destId="{77648614-D6DE-410D-BB85-424A88D0AD53}" srcOrd="0" destOrd="1" presId="urn:microsoft.com/office/officeart/2005/8/layout/chevron1"/>
    <dgm:cxn modelId="{67159012-5395-4D27-8735-D02B1DC28B12}" type="presOf" srcId="{696FBE3D-D938-4826-96C6-A0B605D1CAD6}" destId="{7FCA010D-2AAC-4DE0-991E-B71EC572D9E6}" srcOrd="0" destOrd="1" presId="urn:microsoft.com/office/officeart/2005/8/layout/chevron1"/>
    <dgm:cxn modelId="{DBA2E31B-9D29-4145-AF6F-5A646A9D258B}" type="presOf" srcId="{3B9C97C3-90F7-4763-A803-2797D5FE9B74}" destId="{9EE4C828-A1D9-4726-AFAC-C19675622218}" srcOrd="0" destOrd="0" presId="urn:microsoft.com/office/officeart/2005/8/layout/chevron1"/>
    <dgm:cxn modelId="{280C65FE-475B-4366-87FF-81BC379C8F18}" srcId="{1AF62A77-F3F4-42A6-9165-0DDF7CCF1A4F}" destId="{3B9C97C3-90F7-4763-A803-2797D5FE9B74}" srcOrd="2" destOrd="0" parTransId="{EDD3E5AF-F563-4475-868B-DD31DC0BD82D}" sibTransId="{C3E3251A-0FF5-4ACA-B003-880A1DC1A111}"/>
    <dgm:cxn modelId="{B46FA304-E589-444B-BD9D-8BFE8F1B443C}" srcId="{95C4B11C-5B24-4F1E-A97C-460739CF7CD5}" destId="{5686EB2E-5C45-49A0-B765-DED838232696}" srcOrd="1" destOrd="0" parTransId="{84C89F99-D24A-4C19-A04D-5EEC4B70314D}" sibTransId="{4F111019-4C0D-4D5D-8D94-1810CF0388D7}"/>
    <dgm:cxn modelId="{A14867F2-D65E-4A8F-978E-6491FAA9078D}" type="presOf" srcId="{1F188209-CC0C-4081-8DEB-8BD134EC3191}" destId="{410DBB45-FB2C-44F2-B223-4D42D3D7A4D0}" srcOrd="0" destOrd="0" presId="urn:microsoft.com/office/officeart/2005/8/layout/chevron1"/>
    <dgm:cxn modelId="{D420D1F3-5F89-4BF8-9969-87F829159CD5}" type="presOf" srcId="{14DA9ABA-F6BD-4127-A248-E3D738A258BB}" destId="{7FCA010D-2AAC-4DE0-991E-B71EC572D9E6}" srcOrd="0" destOrd="0" presId="urn:microsoft.com/office/officeart/2005/8/layout/chevron1"/>
    <dgm:cxn modelId="{63B01773-FD02-48AA-83D2-E0C09C205080}" type="presOf" srcId="{1AF62A77-F3F4-42A6-9165-0DDF7CCF1A4F}" destId="{762D80A0-3C3B-4595-A0FF-047C5842DA5A}" srcOrd="0" destOrd="0" presId="urn:microsoft.com/office/officeart/2005/8/layout/chevron1"/>
    <dgm:cxn modelId="{63BF7851-FC0B-4E62-80E2-A36BA5837248}" type="presOf" srcId="{021BB923-6F51-40C6-9F36-2B5498A17371}" destId="{43D7BCF6-69FE-4CE7-BE91-E2DBDBEDF380}" srcOrd="0" destOrd="1" presId="urn:microsoft.com/office/officeart/2005/8/layout/chevron1"/>
    <dgm:cxn modelId="{3AE8BD52-07A4-4C0A-8F05-31B3F0FFA07F}" type="presOf" srcId="{EEF8F317-00C6-4A5B-AF90-4CE52EC3DFB8}" destId="{410DBB45-FB2C-44F2-B223-4D42D3D7A4D0}" srcOrd="0" destOrd="1" presId="urn:microsoft.com/office/officeart/2005/8/layout/chevron1"/>
    <dgm:cxn modelId="{E54F82FC-6A87-4800-BFE7-617DED153034}" srcId="{EECCA196-8B3F-49B3-AFC5-A54AC075EF2B}" destId="{696FBE3D-D938-4826-96C6-A0B605D1CAD6}" srcOrd="1" destOrd="0" parTransId="{C3EEB871-D867-4A22-ACE9-C64F1060A350}" sibTransId="{61A612D9-B520-4368-BFF2-4A1E80140A3B}"/>
    <dgm:cxn modelId="{64199E92-C527-4E9C-9983-C08C14603CA8}" srcId="{1AF62A77-F3F4-42A6-9165-0DDF7CCF1A4F}" destId="{42D7B216-7982-4280-9B3B-C71A56BF70DF}" srcOrd="1" destOrd="0" parTransId="{8FF9881A-5307-4B8F-B477-6CD621E1E643}" sibTransId="{44B6B656-2E61-459C-94DB-EBD5AA0103A9}"/>
    <dgm:cxn modelId="{C2DABE91-2731-46DD-8B86-F16254DB73A2}" srcId="{EECCA196-8B3F-49B3-AFC5-A54AC075EF2B}" destId="{34F11669-5386-4E44-846F-8024E64628EB}" srcOrd="3" destOrd="0" parTransId="{F19D9954-98BE-4435-9011-7E6A644DC33D}" sibTransId="{F8DA36B6-86C0-40D3-948A-652FF65C646A}"/>
    <dgm:cxn modelId="{B4619985-8C4F-4DF2-9A20-91B4714B72D2}" type="presParOf" srcId="{762D80A0-3C3B-4595-A0FF-047C5842DA5A}" destId="{08D7E574-B44F-4D4C-8605-BD4D612EF6FD}" srcOrd="0" destOrd="0" presId="urn:microsoft.com/office/officeart/2005/8/layout/chevron1"/>
    <dgm:cxn modelId="{6CA540D9-0D71-4DEB-89D1-35734F4C7EC1}" type="presParOf" srcId="{08D7E574-B44F-4D4C-8605-BD4D612EF6FD}" destId="{0C39C970-4BDB-4443-9D49-9144E003D09E}" srcOrd="0" destOrd="0" presId="urn:microsoft.com/office/officeart/2005/8/layout/chevron1"/>
    <dgm:cxn modelId="{EC4FBA72-93E4-42C4-BB8C-E1B19691B76F}" type="presParOf" srcId="{08D7E574-B44F-4D4C-8605-BD4D612EF6FD}" destId="{7FCA010D-2AAC-4DE0-991E-B71EC572D9E6}" srcOrd="1" destOrd="0" presId="urn:microsoft.com/office/officeart/2005/8/layout/chevron1"/>
    <dgm:cxn modelId="{D9B5B2C3-D28A-4F6C-BCB6-FD2EFEF74813}" type="presParOf" srcId="{762D80A0-3C3B-4595-A0FF-047C5842DA5A}" destId="{CD03D0ED-0E05-4586-A963-809139C1FCBD}" srcOrd="1" destOrd="0" presId="urn:microsoft.com/office/officeart/2005/8/layout/chevron1"/>
    <dgm:cxn modelId="{2B5A75CA-46D0-42CB-9342-5435DE03BA93}" type="presParOf" srcId="{762D80A0-3C3B-4595-A0FF-047C5842DA5A}" destId="{BDE0A1C3-8E1E-49A4-AEDA-F6410409EC73}" srcOrd="2" destOrd="0" presId="urn:microsoft.com/office/officeart/2005/8/layout/chevron1"/>
    <dgm:cxn modelId="{6FEF08D1-2A4C-4FC1-82A7-68F4B4434A96}" type="presParOf" srcId="{BDE0A1C3-8E1E-49A4-AEDA-F6410409EC73}" destId="{509DAFD9-ABEF-44B1-9296-E7FC2E252D38}" srcOrd="0" destOrd="0" presId="urn:microsoft.com/office/officeart/2005/8/layout/chevron1"/>
    <dgm:cxn modelId="{2F254B25-1E51-43F8-B0AE-0E144FD84997}" type="presParOf" srcId="{BDE0A1C3-8E1E-49A4-AEDA-F6410409EC73}" destId="{410DBB45-FB2C-44F2-B223-4D42D3D7A4D0}" srcOrd="1" destOrd="0" presId="urn:microsoft.com/office/officeart/2005/8/layout/chevron1"/>
    <dgm:cxn modelId="{8357DFA7-8CCA-4FE0-9902-D6B805920444}" type="presParOf" srcId="{762D80A0-3C3B-4595-A0FF-047C5842DA5A}" destId="{8AE6AA3C-9C39-4934-8D2A-B961924245BD}" srcOrd="3" destOrd="0" presId="urn:microsoft.com/office/officeart/2005/8/layout/chevron1"/>
    <dgm:cxn modelId="{963C6A26-9168-4DD3-85CF-F5E3D03112D2}" type="presParOf" srcId="{762D80A0-3C3B-4595-A0FF-047C5842DA5A}" destId="{AE99A15B-BCBD-4EAA-B864-37DA65445C3C}" srcOrd="4" destOrd="0" presId="urn:microsoft.com/office/officeart/2005/8/layout/chevron1"/>
    <dgm:cxn modelId="{58362895-7730-4DFC-8323-41FD3D85B84F}" type="presParOf" srcId="{AE99A15B-BCBD-4EAA-B864-37DA65445C3C}" destId="{9EE4C828-A1D9-4726-AFAC-C19675622218}" srcOrd="0" destOrd="0" presId="urn:microsoft.com/office/officeart/2005/8/layout/chevron1"/>
    <dgm:cxn modelId="{9A55C40D-9B14-4012-8DF6-F6A66C46F7E2}" type="presParOf" srcId="{AE99A15B-BCBD-4EAA-B864-37DA65445C3C}" destId="{43D7BCF6-69FE-4CE7-BE91-E2DBDBEDF380}" srcOrd="1" destOrd="0" presId="urn:microsoft.com/office/officeart/2005/8/layout/chevron1"/>
    <dgm:cxn modelId="{E0811646-2F60-47B8-A5FA-D3E080CBF4D6}" type="presParOf" srcId="{762D80A0-3C3B-4595-A0FF-047C5842DA5A}" destId="{ADEF4A01-EF7B-43E6-AEE1-3811AC6C4F90}" srcOrd="5" destOrd="0" presId="urn:microsoft.com/office/officeart/2005/8/layout/chevron1"/>
    <dgm:cxn modelId="{844FD6EB-4FEF-41A9-8BE0-F285611518A4}" type="presParOf" srcId="{762D80A0-3C3B-4595-A0FF-047C5842DA5A}" destId="{DD84C9E4-189C-42DD-8395-15454EB4EBE2}" srcOrd="6" destOrd="0" presId="urn:microsoft.com/office/officeart/2005/8/layout/chevron1"/>
    <dgm:cxn modelId="{81B575AA-11CE-4229-BAC2-4188501164B1}" type="presParOf" srcId="{DD84C9E4-189C-42DD-8395-15454EB4EBE2}" destId="{4130303E-C79D-4D24-B9A6-584D81C819A0}" srcOrd="0" destOrd="0" presId="urn:microsoft.com/office/officeart/2005/8/layout/chevron1"/>
    <dgm:cxn modelId="{79A4CCE6-E621-45E4-BD84-DCD783C0D0D6}" type="presParOf" srcId="{DD84C9E4-189C-42DD-8395-15454EB4EBE2}" destId="{77648614-D6DE-410D-BB85-424A88D0AD5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base">
              <a:defRPr sz="1200" b="0">
                <a:latin typeface="Gill Sans M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200" b="0">
                <a:latin typeface="Gill Sans MT"/>
              </a:defRPr>
            </a:lvl1pPr>
          </a:lstStyle>
          <a:p>
            <a:pPr>
              <a:defRPr/>
            </a:pPr>
            <a:fld id="{038A2E17-7842-4D83-8BFE-956C5117E2F3}" type="datetimeFigureOut">
              <a:rPr lang="zh-CN" altLang="en-US"/>
              <a:pPr>
                <a:defRPr/>
              </a:pPr>
              <a:t>2014-1-18</a:t>
            </a:fld>
            <a:endParaRPr lang="en-US" altLang="zh-CN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fontAlgn="base">
              <a:defRPr sz="1200" b="0">
                <a:latin typeface="Gill Sans M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defRPr sz="1200" b="0">
                <a:latin typeface="Gill Sans MT"/>
              </a:defRPr>
            </a:lvl1pPr>
          </a:lstStyle>
          <a:p>
            <a:pPr>
              <a:defRPr/>
            </a:pPr>
            <a:fld id="{8473C6D0-8FE8-4219-81A5-33FED39FC7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椭圆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353AC1-2F92-4C29-98FC-5723830EE393}" type="datetimeFigureOut">
              <a:rPr lang="en-US"/>
              <a:pPr>
                <a:defRPr/>
              </a:pPr>
              <a:t>1/18/2014</a:t>
            </a:fld>
            <a:endParaRPr lang="en-US"/>
          </a:p>
        </p:txBody>
      </p:sp>
      <p:sp>
        <p:nvSpPr>
          <p:cNvPr id="7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996D06-2840-4402-AD32-2139486DB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7157F87-B9DB-4E26-BE8B-79C41344F478}" type="datetimeFigureOut">
              <a:rPr lang="en-US"/>
              <a:pPr>
                <a:defRPr/>
              </a:pPr>
              <a:t>1/18/2014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6630CF-C181-452E-A7B6-1AB009ADE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B28899-243F-4131-8FDD-90D80E4FBAE6}" type="datetimeFigureOut">
              <a:rPr lang="en-US"/>
              <a:pPr>
                <a:defRPr/>
              </a:pPr>
              <a:t>1/18/2014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0ED99B-DD23-42C0-83BB-112F0B457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1DCDE6-7B8A-45CE-A679-A9BFEFE74960}" type="datetimeFigureOut">
              <a:rPr lang="en-US"/>
              <a:pPr>
                <a:defRPr/>
              </a:pPr>
              <a:t>1/18/2014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0D7BC5-10B2-492E-BF98-E3EFA1881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矩形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椭圆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FDC520-186D-446B-974C-6BC0E821B061}" type="datetimeFigureOut">
              <a:rPr lang="en-US"/>
              <a:pPr>
                <a:defRPr/>
              </a:pPr>
              <a:t>1/18/2014</a:t>
            </a:fld>
            <a:endParaRPr 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7E9D51E-0179-4293-AE52-328A317C4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B2C30C-7ECB-48C3-B80B-538D062AF3E6}" type="datetimeFigureOut">
              <a:rPr lang="en-US"/>
              <a:pPr>
                <a:defRPr/>
              </a:pPr>
              <a:t>1/18/2014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5C700E-9F1B-40C1-B605-EC3F15A2C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EB4A2C-103D-45A1-AF3A-93F1F3801143}" type="datetimeFigureOut">
              <a:rPr lang="en-US"/>
              <a:pPr>
                <a:defRPr/>
              </a:pPr>
              <a:t>1/18/2014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B3D2B5-F74F-4900-A102-1CDA9A372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C346FD-2736-4F76-9874-F333F77AF09F}" type="datetimeFigureOut">
              <a:rPr lang="en-US"/>
              <a:pPr>
                <a:defRPr/>
              </a:pPr>
              <a:t>1/18/2014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C0D4A1B-3ED3-4F38-B280-3D144D3AD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矩形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A28D44-EB60-4A3A-8921-A92EBA503F91}" type="datetimeFigureOut">
              <a:rPr lang="en-US"/>
              <a:pPr>
                <a:defRPr/>
              </a:pPr>
              <a:t>1/18/2014</a:t>
            </a:fld>
            <a:endParaRPr 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7276FD-D7BC-450C-AD17-1E047C03A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9C3FB0D-23DB-4350-BD3B-EAB3CF0EE334}" type="datetimeFigureOut">
              <a:rPr lang="en-US"/>
              <a:pPr>
                <a:defRPr/>
              </a:pPr>
              <a:t>1/18/2014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AA27A9-F394-46D0-84EF-941F71BA8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流程图: 过程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流程图: 过程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E00B2E-34C3-4DE8-9EFF-A51E0377A6D2}" type="datetimeFigureOut">
              <a:rPr lang="en-US"/>
              <a:pPr>
                <a:defRPr/>
              </a:pPr>
              <a:t>1/18/2014</a:t>
            </a:fld>
            <a:endParaRPr 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1868D5-FDF5-405C-933F-E29FE00AF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7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椭圆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3EA710F-972B-4127-9CA3-4663248B4FB5}" type="datetimeFigureOut">
              <a:rPr lang="en-US"/>
              <a:pPr>
                <a:defRPr/>
              </a:pPr>
              <a:t>1/18/2014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bg2">
                    <a:shade val="5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1FCACEE-DBB9-46F4-8A4F-11968C3772A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4.xml"/><Relationship Id="rId7" Type="http://schemas.openxmlformats.org/officeDocument/2006/relationships/slide" Target="slide2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2.xml"/><Relationship Id="rId10" Type="http://schemas.openxmlformats.org/officeDocument/2006/relationships/slide" Target="slide23.xml"/><Relationship Id="rId4" Type="http://schemas.openxmlformats.org/officeDocument/2006/relationships/image" Target="../media/image5.jpeg"/><Relationship Id="rId9" Type="http://schemas.openxmlformats.org/officeDocument/2006/relationships/slide" Target="slide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4.xml"/><Relationship Id="rId10" Type="http://schemas.openxmlformats.org/officeDocument/2006/relationships/slide" Target="slide23.xml"/><Relationship Id="rId4" Type="http://schemas.openxmlformats.org/officeDocument/2006/relationships/image" Target="../media/image5.jpeg"/><Relationship Id="rId9" Type="http://schemas.openxmlformats.org/officeDocument/2006/relationships/slide" Target="slide2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2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2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2.xml"/><Relationship Id="rId10" Type="http://schemas.openxmlformats.org/officeDocument/2006/relationships/slide" Target="slide23.xml"/><Relationship Id="rId4" Type="http://schemas.openxmlformats.org/officeDocument/2006/relationships/image" Target="../media/image5.jpeg"/><Relationship Id="rId9" Type="http://schemas.openxmlformats.org/officeDocument/2006/relationships/slide" Target="slide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2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2.xml"/><Relationship Id="rId10" Type="http://schemas.openxmlformats.org/officeDocument/2006/relationships/slide" Target="slide21.xml"/><Relationship Id="rId4" Type="http://schemas.openxmlformats.org/officeDocument/2006/relationships/image" Target="../media/image5.jpeg"/><Relationship Id="rId9" Type="http://schemas.openxmlformats.org/officeDocument/2006/relationships/slide" Target="slide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2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.xml"/><Relationship Id="rId10" Type="http://schemas.openxmlformats.org/officeDocument/2006/relationships/slide" Target="slide21.xml"/><Relationship Id="rId4" Type="http://schemas.openxmlformats.org/officeDocument/2006/relationships/image" Target="../media/image5.jpeg"/><Relationship Id="rId9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2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.xml"/><Relationship Id="rId10" Type="http://schemas.openxmlformats.org/officeDocument/2006/relationships/slide" Target="slide21.xml"/><Relationship Id="rId4" Type="http://schemas.openxmlformats.org/officeDocument/2006/relationships/image" Target="../media/image5.jpeg"/><Relationship Id="rId9" Type="http://schemas.openxmlformats.org/officeDocument/2006/relationships/slide" Target="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2.xml"/><Relationship Id="rId7" Type="http://schemas.openxmlformats.org/officeDocument/2006/relationships/slide" Target="slide2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5.xml"/><Relationship Id="rId10" Type="http://schemas.openxmlformats.org/officeDocument/2006/relationships/slide" Target="slide23.xml"/><Relationship Id="rId4" Type="http://schemas.openxmlformats.org/officeDocument/2006/relationships/image" Target="../media/image5.jpeg"/><Relationship Id="rId9" Type="http://schemas.openxmlformats.org/officeDocument/2006/relationships/slide" Target="slide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图片 4" descr="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3975"/>
            <a:ext cx="7964488" cy="662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6013" y="620713"/>
            <a:ext cx="7696200" cy="171132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4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《</a:t>
            </a:r>
            <a:r>
              <a:rPr lang="zh-CN" altLang="en-US" sz="4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天龙八部</a:t>
            </a:r>
            <a:r>
              <a:rPr lang="en-US" altLang="zh-CN" sz="4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》</a:t>
            </a:r>
            <a:r>
              <a:rPr lang="zh-CN" altLang="en-US" sz="4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产品介绍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4563" y="2857500"/>
            <a:ext cx="6643687" cy="500063"/>
          </a:xfrm>
        </p:spPr>
        <p:txBody>
          <a:bodyPr>
            <a:noAutofit/>
          </a:bodyPr>
          <a:lstStyle/>
          <a:p>
            <a:pPr marL="26988" algn="r" eaLnBrk="1" hangingPunct="1">
              <a:defRPr/>
            </a:pP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手机回合制精品游戏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214563" y="5000625"/>
            <a:ext cx="6643687" cy="500063"/>
          </a:xfrm>
          <a:prstGeom prst="rect">
            <a:avLst/>
          </a:prstGeom>
        </p:spPr>
        <p:txBody>
          <a:bodyPr tIns="0"/>
          <a:lstStyle/>
          <a:p>
            <a:pPr marL="26988" algn="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云游世界出品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《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天龙八部</a:t>
            </a: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》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职业设定</a:t>
            </a:r>
          </a:p>
        </p:txBody>
      </p:sp>
      <p:sp>
        <p:nvSpPr>
          <p:cNvPr id="24579" name="AutoShape 5"/>
          <p:cNvSpPr>
            <a:spLocks noChangeArrowheads="1"/>
          </p:cNvSpPr>
          <p:nvPr/>
        </p:nvSpPr>
        <p:spPr bwMode="auto">
          <a:xfrm>
            <a:off x="1476375" y="1484313"/>
            <a:ext cx="7127875" cy="649287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fontAlgn="t"/>
            <a:r>
              <a:rPr lang="zh-CN" altLang="en-US" sz="1600"/>
              <a:t>少林：外功属性攻击，血多，防御能力强。 肉盾型门派。</a:t>
            </a:r>
          </a:p>
        </p:txBody>
      </p:sp>
      <p:sp>
        <p:nvSpPr>
          <p:cNvPr id="24580" name="AutoShape 6"/>
          <p:cNvSpPr>
            <a:spLocks noChangeArrowheads="1"/>
          </p:cNvSpPr>
          <p:nvPr/>
        </p:nvSpPr>
        <p:spPr bwMode="auto">
          <a:xfrm>
            <a:off x="1476375" y="2276475"/>
            <a:ext cx="7127875" cy="649288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fontAlgn="t"/>
            <a:r>
              <a:rPr lang="zh-CN" altLang="en-US" sz="1600"/>
              <a:t>丐帮：内功属性攻击，群体内功攻击为主。队伍中的推土机，收割机。</a:t>
            </a:r>
            <a:r>
              <a:rPr lang="zh-CN" altLang="en-US"/>
              <a:t> </a:t>
            </a:r>
          </a:p>
        </p:txBody>
      </p:sp>
      <p:sp>
        <p:nvSpPr>
          <p:cNvPr id="24581" name="AutoShape 7"/>
          <p:cNvSpPr>
            <a:spLocks noChangeArrowheads="1"/>
          </p:cNvSpPr>
          <p:nvPr/>
        </p:nvSpPr>
        <p:spPr bwMode="auto">
          <a:xfrm>
            <a:off x="1476375" y="3068638"/>
            <a:ext cx="7127875" cy="649287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fontAlgn="t"/>
            <a:r>
              <a:rPr lang="zh-CN" altLang="en-US" sz="1600"/>
              <a:t>灵鹫：外功属性攻击，灵活的轻功使自身可以隐形。单体爆发能力强。 </a:t>
            </a:r>
          </a:p>
        </p:txBody>
      </p:sp>
      <p:sp>
        <p:nvSpPr>
          <p:cNvPr id="24582" name="AutoShape 8"/>
          <p:cNvSpPr>
            <a:spLocks noChangeArrowheads="1"/>
          </p:cNvSpPr>
          <p:nvPr/>
        </p:nvSpPr>
        <p:spPr bwMode="auto">
          <a:xfrm>
            <a:off x="1476375" y="3860800"/>
            <a:ext cx="7127875" cy="649288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fontAlgn="t"/>
            <a:r>
              <a:rPr lang="zh-CN" altLang="en-US" b="1"/>
              <a:t>大</a:t>
            </a:r>
            <a:r>
              <a:rPr lang="zh-CN" altLang="en-US" sz="1600"/>
              <a:t>理：内功属性攻击，气血回复和增益效果技能为主。队伍持续战斗的保障。</a:t>
            </a:r>
            <a:r>
              <a:rPr lang="zh-CN" altLang="en-US" b="1"/>
              <a:t> </a:t>
            </a:r>
          </a:p>
        </p:txBody>
      </p:sp>
      <p:sp>
        <p:nvSpPr>
          <p:cNvPr id="24583" name="AutoShape 9"/>
          <p:cNvSpPr>
            <a:spLocks noChangeArrowheads="1"/>
          </p:cNvSpPr>
          <p:nvPr/>
        </p:nvSpPr>
        <p:spPr bwMode="auto">
          <a:xfrm>
            <a:off x="1476375" y="4652963"/>
            <a:ext cx="7127875" cy="649287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fontAlgn="t"/>
            <a:r>
              <a:rPr lang="zh-CN" altLang="en-US" sz="1600"/>
              <a:t>星宿：外功属性攻击，擅长使用蛊毒对敌人造成持续伤害。</a:t>
            </a:r>
            <a:r>
              <a:rPr lang="zh-CN" altLang="en-US" b="1"/>
              <a:t> </a:t>
            </a:r>
          </a:p>
        </p:txBody>
      </p:sp>
      <p:sp>
        <p:nvSpPr>
          <p:cNvPr id="24584" name="AutoShape 10"/>
          <p:cNvSpPr>
            <a:spLocks noChangeArrowheads="1"/>
          </p:cNvSpPr>
          <p:nvPr/>
        </p:nvSpPr>
        <p:spPr bwMode="auto">
          <a:xfrm>
            <a:off x="1476375" y="5445125"/>
            <a:ext cx="7127875" cy="649288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fontAlgn="t"/>
            <a:r>
              <a:rPr lang="zh-CN" altLang="en-US" sz="1600"/>
              <a:t>慕容：内功属性攻击，擅长对敌人控制，同时具有强悍的单体内功攻击。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《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天龙八部</a:t>
            </a: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》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江湖伙伴</a:t>
            </a:r>
          </a:p>
        </p:txBody>
      </p:sp>
      <p:sp>
        <p:nvSpPr>
          <p:cNvPr id="25603" name="Oval 41"/>
          <p:cNvSpPr>
            <a:spLocks noChangeArrowheads="1"/>
          </p:cNvSpPr>
          <p:nvPr/>
        </p:nvSpPr>
        <p:spPr bwMode="auto">
          <a:xfrm>
            <a:off x="1547813" y="1916113"/>
            <a:ext cx="936625" cy="504825"/>
          </a:xfrm>
          <a:prstGeom prst="ellipse">
            <a:avLst/>
          </a:prstGeom>
          <a:solidFill>
            <a:srgbClr val="FF33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t"/>
            <a:r>
              <a:rPr lang="zh-CN" altLang="en-US" sz="2000" b="1"/>
              <a:t>傍大侠</a:t>
            </a:r>
          </a:p>
        </p:txBody>
      </p:sp>
      <p:sp>
        <p:nvSpPr>
          <p:cNvPr id="25604" name="AutoShape 42"/>
          <p:cNvSpPr>
            <a:spLocks noChangeArrowheads="1"/>
          </p:cNvSpPr>
          <p:nvPr/>
        </p:nvSpPr>
        <p:spPr bwMode="auto">
          <a:xfrm>
            <a:off x="2627313" y="1989138"/>
            <a:ext cx="503237" cy="360362"/>
          </a:xfrm>
          <a:prstGeom prst="rightArrow">
            <a:avLst>
              <a:gd name="adj1" fmla="val 50000"/>
              <a:gd name="adj2" fmla="val 3491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t"/>
            <a:endParaRPr lang="zh-CN" altLang="en-US" b="1"/>
          </a:p>
        </p:txBody>
      </p:sp>
      <p:pic>
        <p:nvPicPr>
          <p:cNvPr id="25605" name="Picture 6" descr="炼血堂弟子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1844675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Oval 7"/>
          <p:cNvSpPr>
            <a:spLocks noChangeArrowheads="1"/>
          </p:cNvSpPr>
          <p:nvPr/>
        </p:nvSpPr>
        <p:spPr bwMode="auto">
          <a:xfrm>
            <a:off x="3203575" y="2636838"/>
            <a:ext cx="719138" cy="433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乔峰</a:t>
            </a:r>
          </a:p>
        </p:txBody>
      </p:sp>
      <p:sp>
        <p:nvSpPr>
          <p:cNvPr id="25607" name="Oval 9"/>
          <p:cNvSpPr>
            <a:spLocks noChangeArrowheads="1"/>
          </p:cNvSpPr>
          <p:nvPr/>
        </p:nvSpPr>
        <p:spPr bwMode="auto">
          <a:xfrm>
            <a:off x="4284663" y="2636838"/>
            <a:ext cx="719137" cy="433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段誉</a:t>
            </a:r>
          </a:p>
        </p:txBody>
      </p:sp>
      <p:pic>
        <p:nvPicPr>
          <p:cNvPr id="25608" name="Picture 10" descr="守灵男弟子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4663" y="1844675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11" descr="铜罗汉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92725" y="1844675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Oval 12"/>
          <p:cNvSpPr>
            <a:spLocks noChangeArrowheads="1"/>
          </p:cNvSpPr>
          <p:nvPr/>
        </p:nvSpPr>
        <p:spPr bwMode="auto">
          <a:xfrm>
            <a:off x="5364163" y="2636838"/>
            <a:ext cx="719137" cy="433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虚竹</a:t>
            </a:r>
          </a:p>
        </p:txBody>
      </p:sp>
      <p:sp>
        <p:nvSpPr>
          <p:cNvPr id="25611" name="Oval 41"/>
          <p:cNvSpPr>
            <a:spLocks noChangeArrowheads="1"/>
          </p:cNvSpPr>
          <p:nvPr/>
        </p:nvSpPr>
        <p:spPr bwMode="auto">
          <a:xfrm>
            <a:off x="2195513" y="3500438"/>
            <a:ext cx="936625" cy="504825"/>
          </a:xfrm>
          <a:prstGeom prst="ellipse">
            <a:avLst/>
          </a:prstGeom>
          <a:solidFill>
            <a:srgbClr val="CCFF3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t"/>
            <a:r>
              <a:rPr lang="zh-CN" altLang="en-US" sz="2000" b="1"/>
              <a:t>泡美女</a:t>
            </a:r>
          </a:p>
        </p:txBody>
      </p:sp>
      <p:sp>
        <p:nvSpPr>
          <p:cNvPr id="25612" name="AutoShape 42"/>
          <p:cNvSpPr>
            <a:spLocks noChangeArrowheads="1"/>
          </p:cNvSpPr>
          <p:nvPr/>
        </p:nvSpPr>
        <p:spPr bwMode="auto">
          <a:xfrm>
            <a:off x="3348038" y="3573463"/>
            <a:ext cx="503237" cy="360362"/>
          </a:xfrm>
          <a:prstGeom prst="rightArrow">
            <a:avLst>
              <a:gd name="adj1" fmla="val 50000"/>
              <a:gd name="adj2" fmla="val 3491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t"/>
            <a:endParaRPr lang="zh-CN" altLang="en-US" b="1"/>
          </a:p>
        </p:txBody>
      </p:sp>
      <p:pic>
        <p:nvPicPr>
          <p:cNvPr id="25613" name="Picture 15" descr="花魅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4663" y="3357563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4" name="Oval 16"/>
          <p:cNvSpPr>
            <a:spLocks noChangeArrowheads="1"/>
          </p:cNvSpPr>
          <p:nvPr/>
        </p:nvSpPr>
        <p:spPr bwMode="auto">
          <a:xfrm>
            <a:off x="4284663" y="4292600"/>
            <a:ext cx="719137" cy="433388"/>
          </a:xfrm>
          <a:prstGeom prst="ellipse">
            <a:avLst/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李秋水</a:t>
            </a:r>
          </a:p>
        </p:txBody>
      </p:sp>
      <p:pic>
        <p:nvPicPr>
          <p:cNvPr id="25615" name="Picture 17" descr="九尾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92725" y="3357563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6" name="Oval 18"/>
          <p:cNvSpPr>
            <a:spLocks noChangeArrowheads="1"/>
          </p:cNvSpPr>
          <p:nvPr/>
        </p:nvSpPr>
        <p:spPr bwMode="auto">
          <a:xfrm>
            <a:off x="5364163" y="4292600"/>
            <a:ext cx="719137" cy="433388"/>
          </a:xfrm>
          <a:prstGeom prst="ellipse">
            <a:avLst/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阿紫</a:t>
            </a:r>
          </a:p>
        </p:txBody>
      </p:sp>
      <p:pic>
        <p:nvPicPr>
          <p:cNvPr id="25617" name="Picture 19" descr="魅姬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00788" y="3357563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8" name="Oval 20"/>
          <p:cNvSpPr>
            <a:spLocks noChangeArrowheads="1"/>
          </p:cNvSpPr>
          <p:nvPr/>
        </p:nvSpPr>
        <p:spPr bwMode="auto">
          <a:xfrm>
            <a:off x="6372225" y="4292600"/>
            <a:ext cx="719138" cy="433388"/>
          </a:xfrm>
          <a:prstGeom prst="ellipse">
            <a:avLst/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王语嫣</a:t>
            </a:r>
          </a:p>
        </p:txBody>
      </p:sp>
      <p:sp>
        <p:nvSpPr>
          <p:cNvPr id="25619" name="Oval 41"/>
          <p:cNvSpPr>
            <a:spLocks noChangeArrowheads="1"/>
          </p:cNvSpPr>
          <p:nvPr/>
        </p:nvSpPr>
        <p:spPr bwMode="auto">
          <a:xfrm>
            <a:off x="3276600" y="5084763"/>
            <a:ext cx="936625" cy="504825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t"/>
            <a:r>
              <a:rPr lang="zh-CN" altLang="en-US" sz="2000" b="1"/>
              <a:t>招小弟</a:t>
            </a:r>
          </a:p>
        </p:txBody>
      </p:sp>
      <p:sp>
        <p:nvSpPr>
          <p:cNvPr id="25620" name="AutoShape 42"/>
          <p:cNvSpPr>
            <a:spLocks noChangeArrowheads="1"/>
          </p:cNvSpPr>
          <p:nvPr/>
        </p:nvSpPr>
        <p:spPr bwMode="auto">
          <a:xfrm>
            <a:off x="4356100" y="5157788"/>
            <a:ext cx="503238" cy="360362"/>
          </a:xfrm>
          <a:prstGeom prst="rightArrow">
            <a:avLst>
              <a:gd name="adj1" fmla="val 50000"/>
              <a:gd name="adj2" fmla="val 3491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t"/>
            <a:endParaRPr lang="zh-CN" altLang="en-US" b="1"/>
          </a:p>
        </p:txBody>
      </p:sp>
      <p:pic>
        <p:nvPicPr>
          <p:cNvPr id="25621" name="Picture 23" descr="吸血妖人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00788" y="4941888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2" name="Picture 24" descr="玄火妖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92725" y="4941888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3" name="Picture 25" descr="人参精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308850" y="4941888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24" name="Oval 26"/>
          <p:cNvSpPr>
            <a:spLocks noChangeArrowheads="1"/>
          </p:cNvSpPr>
          <p:nvPr/>
        </p:nvSpPr>
        <p:spPr bwMode="auto">
          <a:xfrm>
            <a:off x="5292725" y="5805488"/>
            <a:ext cx="719138" cy="43338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南海鳄神</a:t>
            </a:r>
          </a:p>
        </p:txBody>
      </p:sp>
      <p:sp>
        <p:nvSpPr>
          <p:cNvPr id="25625" name="Oval 27"/>
          <p:cNvSpPr>
            <a:spLocks noChangeArrowheads="1"/>
          </p:cNvSpPr>
          <p:nvPr/>
        </p:nvSpPr>
        <p:spPr bwMode="auto">
          <a:xfrm>
            <a:off x="6300788" y="5805488"/>
            <a:ext cx="719137" cy="43338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包不同</a:t>
            </a:r>
          </a:p>
        </p:txBody>
      </p:sp>
      <p:sp>
        <p:nvSpPr>
          <p:cNvPr id="25626" name="Oval 28"/>
          <p:cNvSpPr>
            <a:spLocks noChangeArrowheads="1"/>
          </p:cNvSpPr>
          <p:nvPr/>
        </p:nvSpPr>
        <p:spPr bwMode="auto">
          <a:xfrm>
            <a:off x="7380288" y="5805488"/>
            <a:ext cx="719137" cy="43338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康敏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《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天龙八部</a:t>
            </a: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》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核心玩法</a:t>
            </a:r>
          </a:p>
        </p:txBody>
      </p:sp>
      <p:sp>
        <p:nvSpPr>
          <p:cNvPr id="26626" name="AutoShape 7"/>
          <p:cNvSpPr>
            <a:spLocks noChangeArrowheads="1"/>
          </p:cNvSpPr>
          <p:nvPr/>
        </p:nvSpPr>
        <p:spPr bwMode="auto">
          <a:xfrm>
            <a:off x="2195513" y="1557338"/>
            <a:ext cx="5616575" cy="47974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11" y="10800"/>
                </a:moveTo>
                <a:cubicBezTo>
                  <a:pt x="611" y="16427"/>
                  <a:pt x="5173" y="20989"/>
                  <a:pt x="10800" y="20989"/>
                </a:cubicBezTo>
                <a:cubicBezTo>
                  <a:pt x="16427" y="20989"/>
                  <a:pt x="20989" y="16427"/>
                  <a:pt x="20989" y="10800"/>
                </a:cubicBezTo>
                <a:cubicBezTo>
                  <a:pt x="20989" y="5173"/>
                  <a:pt x="16427" y="611"/>
                  <a:pt x="10800" y="611"/>
                </a:cubicBezTo>
                <a:cubicBezTo>
                  <a:pt x="5173" y="611"/>
                  <a:pt x="611" y="5173"/>
                  <a:pt x="611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Oval 8"/>
          <p:cNvSpPr>
            <a:spLocks noChangeArrowheads="1"/>
          </p:cNvSpPr>
          <p:nvPr/>
        </p:nvSpPr>
        <p:spPr bwMode="auto">
          <a:xfrm>
            <a:off x="4067175" y="3213100"/>
            <a:ext cx="1944688" cy="13684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主要系统</a:t>
            </a:r>
          </a:p>
        </p:txBody>
      </p:sp>
      <p:sp>
        <p:nvSpPr>
          <p:cNvPr id="26628" name="Oval 9"/>
          <p:cNvSpPr>
            <a:spLocks noChangeArrowheads="1"/>
          </p:cNvSpPr>
          <p:nvPr/>
        </p:nvSpPr>
        <p:spPr bwMode="auto">
          <a:xfrm>
            <a:off x="3563938" y="5589588"/>
            <a:ext cx="1584325" cy="1008062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宋辽战场 </a:t>
            </a:r>
          </a:p>
        </p:txBody>
      </p:sp>
      <p:sp>
        <p:nvSpPr>
          <p:cNvPr id="26629" name="Oval 9"/>
          <p:cNvSpPr>
            <a:spLocks noChangeArrowheads="1"/>
          </p:cNvSpPr>
          <p:nvPr/>
        </p:nvSpPr>
        <p:spPr bwMode="auto">
          <a:xfrm>
            <a:off x="5867400" y="1484313"/>
            <a:ext cx="1584325" cy="100806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博弈系统</a:t>
            </a:r>
          </a:p>
        </p:txBody>
      </p:sp>
      <p:sp>
        <p:nvSpPr>
          <p:cNvPr id="26630" name="Oval 9"/>
          <p:cNvSpPr>
            <a:spLocks noChangeArrowheads="1"/>
          </p:cNvSpPr>
          <p:nvPr/>
        </p:nvSpPr>
        <p:spPr bwMode="auto">
          <a:xfrm>
            <a:off x="6659563" y="4868863"/>
            <a:ext cx="1584325" cy="1008062"/>
          </a:xfrm>
          <a:prstGeom prst="ellipse">
            <a:avLst/>
          </a:prstGeom>
          <a:solidFill>
            <a:srgbClr val="FF66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社交系统</a:t>
            </a:r>
          </a:p>
        </p:txBody>
      </p:sp>
      <p:sp>
        <p:nvSpPr>
          <p:cNvPr id="26631" name="Oval 9"/>
          <p:cNvSpPr>
            <a:spLocks noChangeArrowheads="1"/>
          </p:cNvSpPr>
          <p:nvPr/>
        </p:nvSpPr>
        <p:spPr bwMode="auto">
          <a:xfrm>
            <a:off x="2268538" y="4868863"/>
            <a:ext cx="1584325" cy="1008062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师徒系统</a:t>
            </a:r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1547813" y="3789363"/>
            <a:ext cx="1584325" cy="1008062"/>
          </a:xfrm>
          <a:prstGeom prst="ellipse">
            <a:avLst/>
          </a:prstGeom>
          <a:solidFill>
            <a:srgbClr val="9933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八部守护</a:t>
            </a: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2627313" y="1628775"/>
            <a:ext cx="1584325" cy="1008063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任务系统</a:t>
            </a:r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4211638" y="1196975"/>
            <a:ext cx="1584325" cy="100806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副本系统</a:t>
            </a:r>
          </a:p>
        </p:txBody>
      </p:sp>
      <p:sp>
        <p:nvSpPr>
          <p:cNvPr id="26635" name="Oval 9"/>
          <p:cNvSpPr>
            <a:spLocks noChangeArrowheads="1"/>
          </p:cNvSpPr>
          <p:nvPr/>
        </p:nvSpPr>
        <p:spPr bwMode="auto">
          <a:xfrm>
            <a:off x="5292725" y="5589588"/>
            <a:ext cx="1584325" cy="100806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生活系统</a:t>
            </a:r>
          </a:p>
        </p:txBody>
      </p:sp>
      <p:sp>
        <p:nvSpPr>
          <p:cNvPr id="26636" name="Oval 9"/>
          <p:cNvSpPr>
            <a:spLocks noChangeArrowheads="1"/>
          </p:cNvSpPr>
          <p:nvPr/>
        </p:nvSpPr>
        <p:spPr bwMode="auto">
          <a:xfrm>
            <a:off x="6659563" y="2492375"/>
            <a:ext cx="1584325" cy="100806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家园系统</a:t>
            </a:r>
          </a:p>
        </p:txBody>
      </p:sp>
      <p:sp>
        <p:nvSpPr>
          <p:cNvPr id="26637" name="Oval 9"/>
          <p:cNvSpPr>
            <a:spLocks noChangeArrowheads="1"/>
          </p:cNvSpPr>
          <p:nvPr/>
        </p:nvSpPr>
        <p:spPr bwMode="auto">
          <a:xfrm>
            <a:off x="7019925" y="3644900"/>
            <a:ext cx="1584325" cy="1008063"/>
          </a:xfrm>
          <a:prstGeom prst="ellipse">
            <a:avLst/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武林大会</a:t>
            </a:r>
          </a:p>
        </p:txBody>
      </p:sp>
      <p:sp>
        <p:nvSpPr>
          <p:cNvPr id="26638" name="Oval 9"/>
          <p:cNvSpPr>
            <a:spLocks noChangeArrowheads="1"/>
          </p:cNvSpPr>
          <p:nvPr/>
        </p:nvSpPr>
        <p:spPr bwMode="auto">
          <a:xfrm>
            <a:off x="1835150" y="2636838"/>
            <a:ext cx="1584325" cy="1008062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/>
              <a:t>内功修炼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《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天龙八部</a:t>
            </a: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》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游戏进程</a:t>
            </a:r>
          </a:p>
        </p:txBody>
      </p:sp>
      <p:sp>
        <p:nvSpPr>
          <p:cNvPr id="27651" name="Rectangle 11"/>
          <p:cNvSpPr>
            <a:spLocks noChangeArrowheads="1"/>
          </p:cNvSpPr>
          <p:nvPr/>
        </p:nvSpPr>
        <p:spPr bwMode="auto">
          <a:xfrm>
            <a:off x="1403350" y="1484313"/>
            <a:ext cx="7272338" cy="649287"/>
          </a:xfrm>
          <a:prstGeom prst="rect">
            <a:avLst/>
          </a:prstGeom>
          <a:solidFill>
            <a:schemeClr val="bg1"/>
          </a:solidFill>
          <a:ln w="9525">
            <a:solidFill>
              <a:srgbClr val="C8DD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2"/>
            <a:r>
              <a:rPr lang="zh-CN" altLang="en-US"/>
              <a:t>新手引导、伙伴、加入门派、好友、组队、战斗</a:t>
            </a:r>
          </a:p>
        </p:txBody>
      </p:sp>
      <p:sp>
        <p:nvSpPr>
          <p:cNvPr id="27652" name="AutoShape 10"/>
          <p:cNvSpPr>
            <a:spLocks noChangeArrowheads="1"/>
          </p:cNvSpPr>
          <p:nvPr/>
        </p:nvSpPr>
        <p:spPr bwMode="auto">
          <a:xfrm>
            <a:off x="1763713" y="1341438"/>
            <a:ext cx="5113337" cy="358775"/>
          </a:xfrm>
          <a:prstGeom prst="roundRect">
            <a:avLst>
              <a:gd name="adj" fmla="val 16667"/>
            </a:avLst>
          </a:prstGeom>
          <a:solidFill>
            <a:srgbClr val="D0E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b="1"/>
              <a:t>0-19</a:t>
            </a:r>
            <a:r>
              <a:rPr lang="zh-CN" altLang="en-US" b="1"/>
              <a:t>级</a:t>
            </a:r>
          </a:p>
        </p:txBody>
      </p:sp>
      <p:sp>
        <p:nvSpPr>
          <p:cNvPr id="27653" name="Rectangle 14"/>
          <p:cNvSpPr>
            <a:spLocks noChangeArrowheads="1"/>
          </p:cNvSpPr>
          <p:nvPr/>
        </p:nvSpPr>
        <p:spPr bwMode="auto">
          <a:xfrm>
            <a:off x="1403350" y="2205038"/>
            <a:ext cx="7272338" cy="792162"/>
          </a:xfrm>
          <a:prstGeom prst="rect">
            <a:avLst/>
          </a:prstGeom>
          <a:solidFill>
            <a:schemeClr val="bg1"/>
          </a:solidFill>
          <a:ln w="9525">
            <a:solidFill>
              <a:srgbClr val="FF66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2"/>
            <a:r>
              <a:rPr lang="zh-CN" altLang="en-US"/>
              <a:t>学习内功、升级技能、世界频道、拜师、加入帮派、拍卖、挖宝</a:t>
            </a:r>
          </a:p>
        </p:txBody>
      </p:sp>
      <p:sp>
        <p:nvSpPr>
          <p:cNvPr id="27654" name="AutoShape 13"/>
          <p:cNvSpPr>
            <a:spLocks noChangeArrowheads="1"/>
          </p:cNvSpPr>
          <p:nvPr/>
        </p:nvSpPr>
        <p:spPr bwMode="auto">
          <a:xfrm>
            <a:off x="1763713" y="2060575"/>
            <a:ext cx="5113337" cy="360363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b="1"/>
              <a:t>20-39</a:t>
            </a:r>
            <a:r>
              <a:rPr lang="zh-CN" altLang="en-US" b="1"/>
              <a:t>级</a:t>
            </a:r>
          </a:p>
        </p:txBody>
      </p:sp>
      <p:sp>
        <p:nvSpPr>
          <p:cNvPr id="27655" name="Rectangle 16"/>
          <p:cNvSpPr>
            <a:spLocks noChangeArrowheads="1"/>
          </p:cNvSpPr>
          <p:nvPr/>
        </p:nvSpPr>
        <p:spPr bwMode="auto">
          <a:xfrm>
            <a:off x="1403350" y="3068638"/>
            <a:ext cx="7272338" cy="720725"/>
          </a:xfrm>
          <a:prstGeom prst="rect">
            <a:avLst/>
          </a:prstGeom>
          <a:solidFill>
            <a:schemeClr val="bg1"/>
          </a:solidFill>
          <a:ln w="9525">
            <a:solidFill>
              <a:srgbClr val="CCFF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2"/>
            <a:r>
              <a:rPr lang="zh-CN" altLang="en-US"/>
              <a:t>生活技能、神兵打造、赌场、家园、副本、日常任务</a:t>
            </a:r>
          </a:p>
        </p:txBody>
      </p:sp>
      <p:sp>
        <p:nvSpPr>
          <p:cNvPr id="27656" name="AutoShape 15"/>
          <p:cNvSpPr>
            <a:spLocks noChangeArrowheads="1"/>
          </p:cNvSpPr>
          <p:nvPr/>
        </p:nvSpPr>
        <p:spPr bwMode="auto">
          <a:xfrm>
            <a:off x="1763713" y="2924175"/>
            <a:ext cx="5113337" cy="36036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b="1"/>
              <a:t>40-59</a:t>
            </a:r>
            <a:r>
              <a:rPr lang="zh-CN" altLang="en-US" b="1"/>
              <a:t>级</a:t>
            </a:r>
          </a:p>
        </p:txBody>
      </p:sp>
      <p:sp>
        <p:nvSpPr>
          <p:cNvPr id="27657" name="Rectangle 18"/>
          <p:cNvSpPr>
            <a:spLocks noChangeArrowheads="1"/>
          </p:cNvSpPr>
          <p:nvPr/>
        </p:nvSpPr>
        <p:spPr bwMode="auto">
          <a:xfrm>
            <a:off x="1403350" y="3860800"/>
            <a:ext cx="7272338" cy="720725"/>
          </a:xfrm>
          <a:prstGeom prst="rect">
            <a:avLst/>
          </a:prstGeom>
          <a:solidFill>
            <a:schemeClr val="bg1"/>
          </a:solidFill>
          <a:ln w="9525">
            <a:solidFill>
              <a:srgbClr val="A14F3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2"/>
            <a:r>
              <a:rPr lang="en-US" altLang="zh-CN"/>
              <a:t>PK</a:t>
            </a:r>
            <a:r>
              <a:rPr lang="zh-CN" altLang="en-US"/>
              <a:t>杀人、每日活动、悬赏任务、收徒弟、科举做官、建立帮派、结婚、循环任务</a:t>
            </a:r>
          </a:p>
        </p:txBody>
      </p:sp>
      <p:sp>
        <p:nvSpPr>
          <p:cNvPr id="27658" name="AutoShape 17"/>
          <p:cNvSpPr>
            <a:spLocks noChangeArrowheads="1"/>
          </p:cNvSpPr>
          <p:nvPr/>
        </p:nvSpPr>
        <p:spPr bwMode="auto">
          <a:xfrm>
            <a:off x="1763713" y="3644900"/>
            <a:ext cx="5113337" cy="360363"/>
          </a:xfrm>
          <a:prstGeom prst="roundRect">
            <a:avLst>
              <a:gd name="adj" fmla="val 16667"/>
            </a:avLst>
          </a:prstGeom>
          <a:solidFill>
            <a:srgbClr val="A14F3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b="1"/>
              <a:t>60-79</a:t>
            </a:r>
            <a:r>
              <a:rPr lang="zh-CN" altLang="en-US" b="1"/>
              <a:t>级</a:t>
            </a:r>
          </a:p>
        </p:txBody>
      </p:sp>
      <p:sp>
        <p:nvSpPr>
          <p:cNvPr id="27659" name="Rectangle 20"/>
          <p:cNvSpPr>
            <a:spLocks noChangeArrowheads="1"/>
          </p:cNvSpPr>
          <p:nvPr/>
        </p:nvSpPr>
        <p:spPr bwMode="auto">
          <a:xfrm>
            <a:off x="1403350" y="4652963"/>
            <a:ext cx="7272338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2"/>
            <a:r>
              <a:rPr lang="zh-CN" altLang="en-US"/>
              <a:t>坐骑、宋辽战场、武林大会、出师</a:t>
            </a:r>
          </a:p>
        </p:txBody>
      </p:sp>
      <p:sp>
        <p:nvSpPr>
          <p:cNvPr id="27660" name="AutoShape 19"/>
          <p:cNvSpPr>
            <a:spLocks noChangeArrowheads="1"/>
          </p:cNvSpPr>
          <p:nvPr/>
        </p:nvSpPr>
        <p:spPr bwMode="auto">
          <a:xfrm>
            <a:off x="1763713" y="4508500"/>
            <a:ext cx="5113337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b="1"/>
              <a:t>80-90</a:t>
            </a:r>
            <a:r>
              <a:rPr lang="zh-CN" altLang="en-US" b="1"/>
              <a:t>级</a:t>
            </a:r>
          </a:p>
        </p:txBody>
      </p:sp>
      <p:sp>
        <p:nvSpPr>
          <p:cNvPr id="27661" name="Rectangle 22"/>
          <p:cNvSpPr>
            <a:spLocks noChangeArrowheads="1"/>
          </p:cNvSpPr>
          <p:nvPr/>
        </p:nvSpPr>
        <p:spPr bwMode="auto">
          <a:xfrm>
            <a:off x="1403350" y="5445125"/>
            <a:ext cx="7272338" cy="720725"/>
          </a:xfrm>
          <a:prstGeom prst="rect">
            <a:avLst/>
          </a:prstGeom>
          <a:solidFill>
            <a:schemeClr val="bg1"/>
          </a:solidFill>
          <a:ln w="9525">
            <a:solidFill>
              <a:srgbClr val="8E934D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2"/>
            <a:r>
              <a:rPr lang="zh-CN" altLang="en-US"/>
              <a:t>跨服</a:t>
            </a:r>
            <a:r>
              <a:rPr lang="en-US" altLang="zh-CN"/>
              <a:t>PK</a:t>
            </a:r>
            <a:r>
              <a:rPr lang="zh-CN" altLang="en-US"/>
              <a:t>联赛、转生</a:t>
            </a:r>
          </a:p>
        </p:txBody>
      </p:sp>
      <p:sp>
        <p:nvSpPr>
          <p:cNvPr id="27662" name="AutoShape 21"/>
          <p:cNvSpPr>
            <a:spLocks noChangeArrowheads="1"/>
          </p:cNvSpPr>
          <p:nvPr/>
        </p:nvSpPr>
        <p:spPr bwMode="auto">
          <a:xfrm>
            <a:off x="1763713" y="5300663"/>
            <a:ext cx="5113337" cy="360362"/>
          </a:xfrm>
          <a:prstGeom prst="roundRect">
            <a:avLst>
              <a:gd name="adj" fmla="val 16667"/>
            </a:avLst>
          </a:prstGeom>
          <a:solidFill>
            <a:srgbClr val="8E934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b="1"/>
              <a:t>120</a:t>
            </a:r>
            <a:r>
              <a:rPr lang="zh-CN" altLang="en-US" b="1"/>
              <a:t>级以上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1.jp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1537" y="71414"/>
            <a:ext cx="8072463" cy="67151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100" y="142875"/>
            <a:ext cx="749935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《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天龙八部</a:t>
            </a: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》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游戏进程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rot="5400000" flipH="1" flipV="1">
            <a:off x="-965993" y="3679031"/>
            <a:ext cx="53594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676" name="TextBox 15"/>
          <p:cNvSpPr txBox="1">
            <a:spLocks noChangeArrowheads="1"/>
          </p:cNvSpPr>
          <p:nvPr/>
        </p:nvSpPr>
        <p:spPr bwMode="auto">
          <a:xfrm>
            <a:off x="1071563" y="5487988"/>
            <a:ext cx="785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latin typeface="Gill Sans MT"/>
                <a:ea typeface="华文中宋"/>
                <a:cs typeface="华文中宋"/>
              </a:rPr>
              <a:t>0-19</a:t>
            </a:r>
            <a:endParaRPr lang="zh-CN" altLang="en-US" sz="1800">
              <a:latin typeface="Gill Sans MT"/>
              <a:ea typeface="华文中宋"/>
              <a:cs typeface="华文中宋"/>
            </a:endParaRPr>
          </a:p>
        </p:txBody>
      </p:sp>
      <p:sp>
        <p:nvSpPr>
          <p:cNvPr id="28677" name="TextBox 16"/>
          <p:cNvSpPr txBox="1">
            <a:spLocks noChangeArrowheads="1"/>
          </p:cNvSpPr>
          <p:nvPr/>
        </p:nvSpPr>
        <p:spPr bwMode="auto">
          <a:xfrm>
            <a:off x="1000125" y="4559300"/>
            <a:ext cx="785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latin typeface="Gill Sans MT"/>
                <a:ea typeface="华文中宋"/>
                <a:cs typeface="华文中宋"/>
              </a:rPr>
              <a:t>20-39</a:t>
            </a:r>
            <a:endParaRPr lang="zh-CN" altLang="en-US" sz="1800">
              <a:latin typeface="Gill Sans MT"/>
              <a:ea typeface="华文中宋"/>
              <a:cs typeface="华文中宋"/>
            </a:endParaRPr>
          </a:p>
        </p:txBody>
      </p:sp>
      <p:sp>
        <p:nvSpPr>
          <p:cNvPr id="28678" name="TextBox 17"/>
          <p:cNvSpPr txBox="1">
            <a:spLocks noChangeArrowheads="1"/>
          </p:cNvSpPr>
          <p:nvPr/>
        </p:nvSpPr>
        <p:spPr bwMode="auto">
          <a:xfrm>
            <a:off x="1000125" y="3844925"/>
            <a:ext cx="785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latin typeface="Gill Sans MT"/>
                <a:ea typeface="华文中宋"/>
                <a:cs typeface="华文中宋"/>
              </a:rPr>
              <a:t>40-59</a:t>
            </a:r>
            <a:endParaRPr lang="zh-CN" altLang="en-US" sz="1800">
              <a:latin typeface="Gill Sans MT"/>
              <a:ea typeface="华文中宋"/>
              <a:cs typeface="华文中宋"/>
            </a:endParaRPr>
          </a:p>
        </p:txBody>
      </p:sp>
      <p:sp>
        <p:nvSpPr>
          <p:cNvPr id="28679" name="TextBox 18"/>
          <p:cNvSpPr txBox="1">
            <a:spLocks noChangeArrowheads="1"/>
          </p:cNvSpPr>
          <p:nvPr/>
        </p:nvSpPr>
        <p:spPr bwMode="auto">
          <a:xfrm>
            <a:off x="1000125" y="3130550"/>
            <a:ext cx="785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latin typeface="Gill Sans MT"/>
                <a:ea typeface="华文中宋"/>
                <a:cs typeface="华文中宋"/>
              </a:rPr>
              <a:t>60-79</a:t>
            </a:r>
            <a:endParaRPr lang="zh-CN" altLang="en-US" sz="1800">
              <a:latin typeface="Gill Sans MT"/>
              <a:ea typeface="华文中宋"/>
              <a:cs typeface="华文中宋"/>
            </a:endParaRPr>
          </a:p>
        </p:txBody>
      </p:sp>
      <p:sp>
        <p:nvSpPr>
          <p:cNvPr id="28680" name="TextBox 19"/>
          <p:cNvSpPr txBox="1">
            <a:spLocks noChangeArrowheads="1"/>
          </p:cNvSpPr>
          <p:nvPr/>
        </p:nvSpPr>
        <p:spPr bwMode="auto">
          <a:xfrm>
            <a:off x="1000125" y="2416175"/>
            <a:ext cx="785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latin typeface="Gill Sans MT"/>
                <a:ea typeface="华文中宋"/>
                <a:cs typeface="华文中宋"/>
              </a:rPr>
              <a:t>80-90</a:t>
            </a:r>
            <a:endParaRPr lang="zh-CN" altLang="en-US" sz="1800">
              <a:latin typeface="Gill Sans MT"/>
              <a:ea typeface="华文中宋"/>
              <a:cs typeface="华文中宋"/>
            </a:endParaRPr>
          </a:p>
        </p:txBody>
      </p:sp>
      <p:sp>
        <p:nvSpPr>
          <p:cNvPr id="28681" name="TextBox 20"/>
          <p:cNvSpPr txBox="1">
            <a:spLocks noChangeArrowheads="1"/>
          </p:cNvSpPr>
          <p:nvPr/>
        </p:nvSpPr>
        <p:spPr bwMode="auto">
          <a:xfrm>
            <a:off x="1000125" y="1701800"/>
            <a:ext cx="785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latin typeface="Gill Sans MT"/>
                <a:ea typeface="华文中宋"/>
                <a:cs typeface="华文中宋"/>
              </a:rPr>
              <a:t>120+</a:t>
            </a:r>
            <a:endParaRPr lang="zh-CN" altLang="en-US" sz="1800">
              <a:latin typeface="Gill Sans MT"/>
              <a:ea typeface="华文中宋"/>
              <a:cs typeface="华文中宋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714500" y="6357938"/>
            <a:ext cx="72151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683" name="TextBox 27"/>
          <p:cNvSpPr txBox="1">
            <a:spLocks noChangeArrowheads="1"/>
          </p:cNvSpPr>
          <p:nvPr/>
        </p:nvSpPr>
        <p:spPr bwMode="auto">
          <a:xfrm>
            <a:off x="1000125" y="1143000"/>
            <a:ext cx="78581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100">
                <a:latin typeface="微软雅黑"/>
                <a:ea typeface="微软雅黑"/>
                <a:cs typeface="微软雅黑"/>
              </a:rPr>
              <a:t>玩家等级</a:t>
            </a:r>
          </a:p>
        </p:txBody>
      </p:sp>
      <p:sp>
        <p:nvSpPr>
          <p:cNvPr id="28684" name="TextBox 21"/>
          <p:cNvSpPr txBox="1">
            <a:spLocks noChangeArrowheads="1"/>
          </p:cNvSpPr>
          <p:nvPr/>
        </p:nvSpPr>
        <p:spPr bwMode="auto">
          <a:xfrm>
            <a:off x="2071688" y="6357938"/>
            <a:ext cx="7858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1600">
                <a:latin typeface="微软雅黑"/>
                <a:ea typeface="微软雅黑"/>
                <a:cs typeface="微软雅黑"/>
              </a:rPr>
              <a:t>小时</a:t>
            </a:r>
          </a:p>
        </p:txBody>
      </p:sp>
      <p:sp>
        <p:nvSpPr>
          <p:cNvPr id="28685" name="TextBox 22"/>
          <p:cNvSpPr txBox="1">
            <a:spLocks noChangeArrowheads="1"/>
          </p:cNvSpPr>
          <p:nvPr/>
        </p:nvSpPr>
        <p:spPr bwMode="auto">
          <a:xfrm>
            <a:off x="3500438" y="6357938"/>
            <a:ext cx="7858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/>
                <a:ea typeface="微软雅黑"/>
                <a:cs typeface="微软雅黑"/>
              </a:rPr>
              <a:t>1-2</a:t>
            </a:r>
            <a:r>
              <a:rPr lang="zh-CN" altLang="en-US" sz="1600">
                <a:latin typeface="微软雅黑"/>
                <a:ea typeface="微软雅黑"/>
                <a:cs typeface="微软雅黑"/>
              </a:rPr>
              <a:t>天</a:t>
            </a:r>
          </a:p>
        </p:txBody>
      </p:sp>
      <p:sp>
        <p:nvSpPr>
          <p:cNvPr id="28686" name="TextBox 23"/>
          <p:cNvSpPr txBox="1">
            <a:spLocks noChangeArrowheads="1"/>
          </p:cNvSpPr>
          <p:nvPr/>
        </p:nvSpPr>
        <p:spPr bwMode="auto">
          <a:xfrm>
            <a:off x="4643438" y="6357938"/>
            <a:ext cx="928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/>
                <a:ea typeface="微软雅黑"/>
                <a:cs typeface="微软雅黑"/>
              </a:rPr>
              <a:t>3-7</a:t>
            </a:r>
            <a:r>
              <a:rPr lang="zh-CN" altLang="en-US" sz="1600">
                <a:latin typeface="微软雅黑"/>
                <a:ea typeface="微软雅黑"/>
                <a:cs typeface="微软雅黑"/>
              </a:rPr>
              <a:t>天</a:t>
            </a:r>
          </a:p>
        </p:txBody>
      </p:sp>
      <p:sp>
        <p:nvSpPr>
          <p:cNvPr id="28687" name="TextBox 25"/>
          <p:cNvSpPr txBox="1">
            <a:spLocks noChangeArrowheads="1"/>
          </p:cNvSpPr>
          <p:nvPr/>
        </p:nvSpPr>
        <p:spPr bwMode="auto">
          <a:xfrm>
            <a:off x="5643563" y="6357938"/>
            <a:ext cx="1000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/>
                <a:ea typeface="微软雅黑"/>
                <a:cs typeface="微软雅黑"/>
              </a:rPr>
              <a:t>7-25</a:t>
            </a:r>
            <a:r>
              <a:rPr lang="zh-CN" altLang="en-US" sz="1600">
                <a:latin typeface="微软雅黑"/>
                <a:ea typeface="微软雅黑"/>
                <a:cs typeface="微软雅黑"/>
              </a:rPr>
              <a:t>天</a:t>
            </a:r>
          </a:p>
        </p:txBody>
      </p:sp>
      <p:sp>
        <p:nvSpPr>
          <p:cNvPr id="28688" name="TextBox 26"/>
          <p:cNvSpPr txBox="1">
            <a:spLocks noChangeArrowheads="1"/>
          </p:cNvSpPr>
          <p:nvPr/>
        </p:nvSpPr>
        <p:spPr bwMode="auto">
          <a:xfrm>
            <a:off x="6715125" y="6357938"/>
            <a:ext cx="1000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/>
                <a:ea typeface="微软雅黑"/>
                <a:cs typeface="微软雅黑"/>
              </a:rPr>
              <a:t>26-50</a:t>
            </a:r>
            <a:r>
              <a:rPr lang="zh-CN" altLang="en-US" sz="1600">
                <a:latin typeface="微软雅黑"/>
                <a:ea typeface="微软雅黑"/>
                <a:cs typeface="微软雅黑"/>
              </a:rPr>
              <a:t>天</a:t>
            </a:r>
          </a:p>
        </p:txBody>
      </p:sp>
      <p:sp>
        <p:nvSpPr>
          <p:cNvPr id="28689" name="TextBox 28"/>
          <p:cNvSpPr txBox="1">
            <a:spLocks noChangeArrowheads="1"/>
          </p:cNvSpPr>
          <p:nvPr/>
        </p:nvSpPr>
        <p:spPr bwMode="auto">
          <a:xfrm>
            <a:off x="7858125" y="6357938"/>
            <a:ext cx="10715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/>
                <a:ea typeface="微软雅黑"/>
                <a:cs typeface="微软雅黑"/>
              </a:rPr>
              <a:t>51-120</a:t>
            </a:r>
            <a:r>
              <a:rPr lang="zh-CN" altLang="en-US" sz="1600">
                <a:latin typeface="微软雅黑"/>
                <a:ea typeface="微软雅黑"/>
                <a:cs typeface="微软雅黑"/>
              </a:rPr>
              <a:t>天</a:t>
            </a:r>
          </a:p>
        </p:txBody>
      </p:sp>
      <p:sp>
        <p:nvSpPr>
          <p:cNvPr id="28690" name="Oval 25"/>
          <p:cNvSpPr>
            <a:spLocks noChangeArrowheads="1"/>
          </p:cNvSpPr>
          <p:nvPr/>
        </p:nvSpPr>
        <p:spPr bwMode="auto">
          <a:xfrm>
            <a:off x="2124075" y="5157788"/>
            <a:ext cx="1008063" cy="935037"/>
          </a:xfrm>
          <a:prstGeom prst="ellipse">
            <a:avLst/>
          </a:prstGeom>
          <a:solidFill>
            <a:srgbClr val="EBFC4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/>
              <a:t>新手期</a:t>
            </a:r>
          </a:p>
        </p:txBody>
      </p:sp>
      <p:sp>
        <p:nvSpPr>
          <p:cNvPr id="28691" name="Oval 26"/>
          <p:cNvSpPr>
            <a:spLocks noChangeArrowheads="1"/>
          </p:cNvSpPr>
          <p:nvPr/>
        </p:nvSpPr>
        <p:spPr bwMode="auto">
          <a:xfrm>
            <a:off x="2051050" y="4868863"/>
            <a:ext cx="503238" cy="503237"/>
          </a:xfrm>
          <a:prstGeom prst="ellipse">
            <a:avLst/>
          </a:prstGeom>
          <a:solidFill>
            <a:srgbClr val="F2F99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伙伴</a:t>
            </a:r>
          </a:p>
        </p:txBody>
      </p:sp>
      <p:sp>
        <p:nvSpPr>
          <p:cNvPr id="28692" name="Oval 27"/>
          <p:cNvSpPr>
            <a:spLocks noChangeArrowheads="1"/>
          </p:cNvSpPr>
          <p:nvPr/>
        </p:nvSpPr>
        <p:spPr bwMode="auto">
          <a:xfrm>
            <a:off x="2627313" y="4797425"/>
            <a:ext cx="503237" cy="503238"/>
          </a:xfrm>
          <a:prstGeom prst="ellipse">
            <a:avLst/>
          </a:prstGeom>
          <a:solidFill>
            <a:srgbClr val="F2F99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好友</a:t>
            </a:r>
          </a:p>
        </p:txBody>
      </p:sp>
      <p:sp>
        <p:nvSpPr>
          <p:cNvPr id="28693" name="Oval 28"/>
          <p:cNvSpPr>
            <a:spLocks noChangeArrowheads="1"/>
          </p:cNvSpPr>
          <p:nvPr/>
        </p:nvSpPr>
        <p:spPr bwMode="auto">
          <a:xfrm>
            <a:off x="2771775" y="5876925"/>
            <a:ext cx="503238" cy="503238"/>
          </a:xfrm>
          <a:prstGeom prst="ellipse">
            <a:avLst/>
          </a:prstGeom>
          <a:solidFill>
            <a:srgbClr val="F2F99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引导</a:t>
            </a:r>
          </a:p>
        </p:txBody>
      </p:sp>
      <p:sp>
        <p:nvSpPr>
          <p:cNvPr id="28694" name="Oval 29"/>
          <p:cNvSpPr>
            <a:spLocks noChangeArrowheads="1"/>
          </p:cNvSpPr>
          <p:nvPr/>
        </p:nvSpPr>
        <p:spPr bwMode="auto">
          <a:xfrm>
            <a:off x="1835150" y="5805488"/>
            <a:ext cx="503238" cy="503237"/>
          </a:xfrm>
          <a:prstGeom prst="ellipse">
            <a:avLst/>
          </a:prstGeom>
          <a:solidFill>
            <a:srgbClr val="F2F99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门派</a:t>
            </a:r>
          </a:p>
        </p:txBody>
      </p:sp>
      <p:sp>
        <p:nvSpPr>
          <p:cNvPr id="28695" name="Oval 30"/>
          <p:cNvSpPr>
            <a:spLocks noChangeArrowheads="1"/>
          </p:cNvSpPr>
          <p:nvPr/>
        </p:nvSpPr>
        <p:spPr bwMode="auto">
          <a:xfrm>
            <a:off x="2987675" y="5445125"/>
            <a:ext cx="503238" cy="503238"/>
          </a:xfrm>
          <a:prstGeom prst="ellipse">
            <a:avLst/>
          </a:prstGeom>
          <a:solidFill>
            <a:srgbClr val="F2F99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战斗</a:t>
            </a:r>
          </a:p>
        </p:txBody>
      </p:sp>
      <p:sp>
        <p:nvSpPr>
          <p:cNvPr id="28696" name="Oval 31"/>
          <p:cNvSpPr>
            <a:spLocks noChangeArrowheads="1"/>
          </p:cNvSpPr>
          <p:nvPr/>
        </p:nvSpPr>
        <p:spPr bwMode="auto">
          <a:xfrm>
            <a:off x="3132138" y="4365625"/>
            <a:ext cx="1511300" cy="1368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/>
              <a:t>探索期</a:t>
            </a:r>
          </a:p>
        </p:txBody>
      </p:sp>
      <p:sp>
        <p:nvSpPr>
          <p:cNvPr id="28697" name="Oval 32"/>
          <p:cNvSpPr>
            <a:spLocks noChangeArrowheads="1"/>
          </p:cNvSpPr>
          <p:nvPr/>
        </p:nvSpPr>
        <p:spPr bwMode="auto">
          <a:xfrm>
            <a:off x="3203575" y="4005263"/>
            <a:ext cx="503238" cy="503237"/>
          </a:xfrm>
          <a:prstGeom prst="ellipse">
            <a:avLst/>
          </a:prstGeom>
          <a:solidFill>
            <a:srgbClr val="A7D9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内功</a:t>
            </a:r>
          </a:p>
        </p:txBody>
      </p:sp>
      <p:sp>
        <p:nvSpPr>
          <p:cNvPr id="28698" name="Oval 33"/>
          <p:cNvSpPr>
            <a:spLocks noChangeArrowheads="1"/>
          </p:cNvSpPr>
          <p:nvPr/>
        </p:nvSpPr>
        <p:spPr bwMode="auto">
          <a:xfrm>
            <a:off x="3492500" y="5734050"/>
            <a:ext cx="503238" cy="503238"/>
          </a:xfrm>
          <a:prstGeom prst="ellipse">
            <a:avLst/>
          </a:prstGeom>
          <a:solidFill>
            <a:srgbClr val="A7D9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拍卖</a:t>
            </a:r>
          </a:p>
          <a:p>
            <a:pPr algn="ctr"/>
            <a:r>
              <a:rPr lang="zh-CN" altLang="en-US"/>
              <a:t>挖宝</a:t>
            </a:r>
          </a:p>
        </p:txBody>
      </p:sp>
      <p:sp>
        <p:nvSpPr>
          <p:cNvPr id="28699" name="Oval 34"/>
          <p:cNvSpPr>
            <a:spLocks noChangeArrowheads="1"/>
          </p:cNvSpPr>
          <p:nvPr/>
        </p:nvSpPr>
        <p:spPr bwMode="auto">
          <a:xfrm>
            <a:off x="4140200" y="5661025"/>
            <a:ext cx="503238" cy="503238"/>
          </a:xfrm>
          <a:prstGeom prst="ellipse">
            <a:avLst/>
          </a:prstGeom>
          <a:solidFill>
            <a:srgbClr val="A7D9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拜师</a:t>
            </a:r>
          </a:p>
        </p:txBody>
      </p:sp>
      <p:sp>
        <p:nvSpPr>
          <p:cNvPr id="28700" name="Oval 35"/>
          <p:cNvSpPr>
            <a:spLocks noChangeArrowheads="1"/>
          </p:cNvSpPr>
          <p:nvPr/>
        </p:nvSpPr>
        <p:spPr bwMode="auto">
          <a:xfrm>
            <a:off x="4572000" y="5229225"/>
            <a:ext cx="503238" cy="503238"/>
          </a:xfrm>
          <a:prstGeom prst="ellipse">
            <a:avLst/>
          </a:prstGeom>
          <a:solidFill>
            <a:srgbClr val="A7D9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帮派</a:t>
            </a:r>
          </a:p>
        </p:txBody>
      </p:sp>
      <p:sp>
        <p:nvSpPr>
          <p:cNvPr id="28701" name="Oval 36"/>
          <p:cNvSpPr>
            <a:spLocks noChangeArrowheads="1"/>
          </p:cNvSpPr>
          <p:nvPr/>
        </p:nvSpPr>
        <p:spPr bwMode="auto">
          <a:xfrm>
            <a:off x="2771775" y="4365625"/>
            <a:ext cx="503238" cy="503238"/>
          </a:xfrm>
          <a:prstGeom prst="ellipse">
            <a:avLst/>
          </a:prstGeom>
          <a:solidFill>
            <a:srgbClr val="A7D9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技能</a:t>
            </a:r>
          </a:p>
        </p:txBody>
      </p:sp>
      <p:sp>
        <p:nvSpPr>
          <p:cNvPr id="28702" name="Oval 37"/>
          <p:cNvSpPr>
            <a:spLocks noChangeArrowheads="1"/>
          </p:cNvSpPr>
          <p:nvPr/>
        </p:nvSpPr>
        <p:spPr bwMode="auto">
          <a:xfrm>
            <a:off x="4140200" y="3644900"/>
            <a:ext cx="1223963" cy="1152525"/>
          </a:xfrm>
          <a:prstGeom prst="ellipse">
            <a:avLst/>
          </a:prstGeom>
          <a:solidFill>
            <a:srgbClr val="E9392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成长初期</a:t>
            </a:r>
          </a:p>
        </p:txBody>
      </p:sp>
      <p:sp>
        <p:nvSpPr>
          <p:cNvPr id="28703" name="Oval 38"/>
          <p:cNvSpPr>
            <a:spLocks noChangeArrowheads="1"/>
          </p:cNvSpPr>
          <p:nvPr/>
        </p:nvSpPr>
        <p:spPr bwMode="auto">
          <a:xfrm>
            <a:off x="3708400" y="3789363"/>
            <a:ext cx="503238" cy="503237"/>
          </a:xfrm>
          <a:prstGeom prst="ellipse">
            <a:avLst/>
          </a:prstGeom>
          <a:solidFill>
            <a:srgbClr val="E78B8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生活</a:t>
            </a:r>
          </a:p>
        </p:txBody>
      </p:sp>
      <p:sp>
        <p:nvSpPr>
          <p:cNvPr id="28704" name="Oval 39"/>
          <p:cNvSpPr>
            <a:spLocks noChangeArrowheads="1"/>
          </p:cNvSpPr>
          <p:nvPr/>
        </p:nvSpPr>
        <p:spPr bwMode="auto">
          <a:xfrm>
            <a:off x="3995738" y="3357563"/>
            <a:ext cx="503237" cy="503237"/>
          </a:xfrm>
          <a:prstGeom prst="ellipse">
            <a:avLst/>
          </a:prstGeom>
          <a:solidFill>
            <a:srgbClr val="E78B8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神兵</a:t>
            </a:r>
          </a:p>
        </p:txBody>
      </p:sp>
      <p:sp>
        <p:nvSpPr>
          <p:cNvPr id="28705" name="Oval 40"/>
          <p:cNvSpPr>
            <a:spLocks noChangeArrowheads="1"/>
          </p:cNvSpPr>
          <p:nvPr/>
        </p:nvSpPr>
        <p:spPr bwMode="auto">
          <a:xfrm>
            <a:off x="4427538" y="3141663"/>
            <a:ext cx="503237" cy="503237"/>
          </a:xfrm>
          <a:prstGeom prst="ellipse">
            <a:avLst/>
          </a:prstGeom>
          <a:solidFill>
            <a:srgbClr val="E78B8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赌场</a:t>
            </a:r>
          </a:p>
        </p:txBody>
      </p:sp>
      <p:sp>
        <p:nvSpPr>
          <p:cNvPr id="28706" name="Oval 41"/>
          <p:cNvSpPr>
            <a:spLocks noChangeArrowheads="1"/>
          </p:cNvSpPr>
          <p:nvPr/>
        </p:nvSpPr>
        <p:spPr bwMode="auto">
          <a:xfrm>
            <a:off x="4716463" y="4724400"/>
            <a:ext cx="503237" cy="503238"/>
          </a:xfrm>
          <a:prstGeom prst="ellipse">
            <a:avLst/>
          </a:prstGeom>
          <a:solidFill>
            <a:srgbClr val="E78B8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家园</a:t>
            </a:r>
          </a:p>
        </p:txBody>
      </p:sp>
      <p:sp>
        <p:nvSpPr>
          <p:cNvPr id="28707" name="Oval 42"/>
          <p:cNvSpPr>
            <a:spLocks noChangeArrowheads="1"/>
          </p:cNvSpPr>
          <p:nvPr/>
        </p:nvSpPr>
        <p:spPr bwMode="auto">
          <a:xfrm>
            <a:off x="5148263" y="4437063"/>
            <a:ext cx="503237" cy="503237"/>
          </a:xfrm>
          <a:prstGeom prst="ellipse">
            <a:avLst/>
          </a:prstGeom>
          <a:solidFill>
            <a:srgbClr val="E78B8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副本</a:t>
            </a:r>
          </a:p>
          <a:p>
            <a:pPr algn="ctr"/>
            <a:r>
              <a:rPr lang="zh-CN" altLang="en-US"/>
              <a:t>日常</a:t>
            </a:r>
          </a:p>
        </p:txBody>
      </p:sp>
      <p:sp>
        <p:nvSpPr>
          <p:cNvPr id="28708" name="Oval 43"/>
          <p:cNvSpPr>
            <a:spLocks noChangeArrowheads="1"/>
          </p:cNvSpPr>
          <p:nvPr/>
        </p:nvSpPr>
        <p:spPr bwMode="auto">
          <a:xfrm>
            <a:off x="5219700" y="2924175"/>
            <a:ext cx="1368425" cy="1296988"/>
          </a:xfrm>
          <a:prstGeom prst="ellipse">
            <a:avLst/>
          </a:prstGeom>
          <a:solidFill>
            <a:srgbClr val="2FAB4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/>
              <a:t>成长中期</a:t>
            </a:r>
          </a:p>
        </p:txBody>
      </p:sp>
      <p:sp>
        <p:nvSpPr>
          <p:cNvPr id="28709" name="Oval 44"/>
          <p:cNvSpPr>
            <a:spLocks noChangeArrowheads="1"/>
          </p:cNvSpPr>
          <p:nvPr/>
        </p:nvSpPr>
        <p:spPr bwMode="auto">
          <a:xfrm>
            <a:off x="4859338" y="2852738"/>
            <a:ext cx="503237" cy="503237"/>
          </a:xfrm>
          <a:prstGeom prst="ellipse">
            <a:avLst/>
          </a:prstGeom>
          <a:solidFill>
            <a:srgbClr val="6AF28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PK</a:t>
            </a:r>
          </a:p>
        </p:txBody>
      </p:sp>
      <p:sp>
        <p:nvSpPr>
          <p:cNvPr id="28710" name="Oval 45"/>
          <p:cNvSpPr>
            <a:spLocks noChangeArrowheads="1"/>
          </p:cNvSpPr>
          <p:nvPr/>
        </p:nvSpPr>
        <p:spPr bwMode="auto">
          <a:xfrm>
            <a:off x="5508625" y="4149725"/>
            <a:ext cx="503238" cy="503238"/>
          </a:xfrm>
          <a:prstGeom prst="ellipse">
            <a:avLst/>
          </a:prstGeom>
          <a:solidFill>
            <a:srgbClr val="6AF28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悬赏</a:t>
            </a:r>
          </a:p>
          <a:p>
            <a:pPr algn="ctr"/>
            <a:r>
              <a:rPr lang="zh-CN" altLang="en-US"/>
              <a:t>循环</a:t>
            </a:r>
          </a:p>
        </p:txBody>
      </p:sp>
      <p:sp>
        <p:nvSpPr>
          <p:cNvPr id="28711" name="Oval 46"/>
          <p:cNvSpPr>
            <a:spLocks noChangeArrowheads="1"/>
          </p:cNvSpPr>
          <p:nvPr/>
        </p:nvSpPr>
        <p:spPr bwMode="auto">
          <a:xfrm>
            <a:off x="6011863" y="4076700"/>
            <a:ext cx="503237" cy="503238"/>
          </a:xfrm>
          <a:prstGeom prst="ellipse">
            <a:avLst/>
          </a:prstGeom>
          <a:solidFill>
            <a:srgbClr val="6AF28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建帮</a:t>
            </a:r>
          </a:p>
        </p:txBody>
      </p:sp>
      <p:sp>
        <p:nvSpPr>
          <p:cNvPr id="28712" name="Oval 47"/>
          <p:cNvSpPr>
            <a:spLocks noChangeArrowheads="1"/>
          </p:cNvSpPr>
          <p:nvPr/>
        </p:nvSpPr>
        <p:spPr bwMode="auto">
          <a:xfrm>
            <a:off x="6443663" y="3789363"/>
            <a:ext cx="503237" cy="503237"/>
          </a:xfrm>
          <a:prstGeom prst="ellipse">
            <a:avLst/>
          </a:prstGeom>
          <a:solidFill>
            <a:srgbClr val="6AF28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当官</a:t>
            </a:r>
          </a:p>
        </p:txBody>
      </p:sp>
      <p:sp>
        <p:nvSpPr>
          <p:cNvPr id="28713" name="Oval 48"/>
          <p:cNvSpPr>
            <a:spLocks noChangeArrowheads="1"/>
          </p:cNvSpPr>
          <p:nvPr/>
        </p:nvSpPr>
        <p:spPr bwMode="auto">
          <a:xfrm>
            <a:off x="6588125" y="3357563"/>
            <a:ext cx="503238" cy="503237"/>
          </a:xfrm>
          <a:prstGeom prst="ellipse">
            <a:avLst/>
          </a:prstGeom>
          <a:solidFill>
            <a:srgbClr val="6AF28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结婚</a:t>
            </a:r>
          </a:p>
        </p:txBody>
      </p:sp>
      <p:sp>
        <p:nvSpPr>
          <p:cNvPr id="28714" name="Oval 49"/>
          <p:cNvSpPr>
            <a:spLocks noChangeArrowheads="1"/>
          </p:cNvSpPr>
          <p:nvPr/>
        </p:nvSpPr>
        <p:spPr bwMode="auto">
          <a:xfrm>
            <a:off x="5292725" y="2565400"/>
            <a:ext cx="503238" cy="503238"/>
          </a:xfrm>
          <a:prstGeom prst="ellipse">
            <a:avLst/>
          </a:prstGeom>
          <a:solidFill>
            <a:srgbClr val="6AF28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每日</a:t>
            </a:r>
          </a:p>
        </p:txBody>
      </p:sp>
      <p:sp>
        <p:nvSpPr>
          <p:cNvPr id="28715" name="Oval 50"/>
          <p:cNvSpPr>
            <a:spLocks noChangeArrowheads="1"/>
          </p:cNvSpPr>
          <p:nvPr/>
        </p:nvSpPr>
        <p:spPr bwMode="auto">
          <a:xfrm>
            <a:off x="6156325" y="1989138"/>
            <a:ext cx="1368425" cy="1295400"/>
          </a:xfrm>
          <a:prstGeom prst="ellipse">
            <a:avLst/>
          </a:prstGeom>
          <a:solidFill>
            <a:srgbClr val="9933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/>
              <a:t>成熟期</a:t>
            </a:r>
          </a:p>
        </p:txBody>
      </p:sp>
      <p:sp>
        <p:nvSpPr>
          <p:cNvPr id="28716" name="Oval 51"/>
          <p:cNvSpPr>
            <a:spLocks noChangeArrowheads="1"/>
          </p:cNvSpPr>
          <p:nvPr/>
        </p:nvSpPr>
        <p:spPr bwMode="auto">
          <a:xfrm>
            <a:off x="5724525" y="1989138"/>
            <a:ext cx="503238" cy="503237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坐骑</a:t>
            </a:r>
          </a:p>
        </p:txBody>
      </p:sp>
      <p:sp>
        <p:nvSpPr>
          <p:cNvPr id="28717" name="Oval 53"/>
          <p:cNvSpPr>
            <a:spLocks noChangeArrowheads="1"/>
          </p:cNvSpPr>
          <p:nvPr/>
        </p:nvSpPr>
        <p:spPr bwMode="auto">
          <a:xfrm>
            <a:off x="6877050" y="1557338"/>
            <a:ext cx="503238" cy="503237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战场</a:t>
            </a:r>
          </a:p>
        </p:txBody>
      </p:sp>
      <p:sp>
        <p:nvSpPr>
          <p:cNvPr id="28718" name="Oval 55"/>
          <p:cNvSpPr>
            <a:spLocks noChangeArrowheads="1"/>
          </p:cNvSpPr>
          <p:nvPr/>
        </p:nvSpPr>
        <p:spPr bwMode="auto">
          <a:xfrm>
            <a:off x="6227763" y="1557338"/>
            <a:ext cx="503237" cy="503237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出师</a:t>
            </a:r>
          </a:p>
        </p:txBody>
      </p:sp>
      <p:sp>
        <p:nvSpPr>
          <p:cNvPr id="28719" name="Oval 57"/>
          <p:cNvSpPr>
            <a:spLocks noChangeArrowheads="1"/>
          </p:cNvSpPr>
          <p:nvPr/>
        </p:nvSpPr>
        <p:spPr bwMode="auto">
          <a:xfrm>
            <a:off x="7451725" y="2708275"/>
            <a:ext cx="503238" cy="503238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武林</a:t>
            </a:r>
          </a:p>
          <a:p>
            <a:pPr algn="ctr"/>
            <a:r>
              <a:rPr lang="zh-CN" altLang="en-US"/>
              <a:t>大会</a:t>
            </a:r>
          </a:p>
        </p:txBody>
      </p:sp>
      <p:sp>
        <p:nvSpPr>
          <p:cNvPr id="28720" name="Oval 58"/>
          <p:cNvSpPr>
            <a:spLocks noChangeArrowheads="1"/>
          </p:cNvSpPr>
          <p:nvPr/>
        </p:nvSpPr>
        <p:spPr bwMode="auto">
          <a:xfrm>
            <a:off x="7524750" y="1484313"/>
            <a:ext cx="1296988" cy="1295400"/>
          </a:xfrm>
          <a:prstGeom prst="ellipse">
            <a:avLst/>
          </a:prstGeom>
          <a:solidFill>
            <a:srgbClr val="94493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/>
              <a:t>挑战期</a:t>
            </a:r>
          </a:p>
        </p:txBody>
      </p:sp>
      <p:sp>
        <p:nvSpPr>
          <p:cNvPr id="28721" name="Oval 59"/>
          <p:cNvSpPr>
            <a:spLocks noChangeArrowheads="1"/>
          </p:cNvSpPr>
          <p:nvPr/>
        </p:nvSpPr>
        <p:spPr bwMode="auto">
          <a:xfrm>
            <a:off x="7667625" y="1052513"/>
            <a:ext cx="503238" cy="503237"/>
          </a:xfrm>
          <a:prstGeom prst="ellipse">
            <a:avLst/>
          </a:prstGeom>
          <a:solidFill>
            <a:srgbClr val="D24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转生</a:t>
            </a:r>
          </a:p>
        </p:txBody>
      </p:sp>
      <p:sp>
        <p:nvSpPr>
          <p:cNvPr id="28722" name="Oval 61"/>
          <p:cNvSpPr>
            <a:spLocks noChangeArrowheads="1"/>
          </p:cNvSpPr>
          <p:nvPr/>
        </p:nvSpPr>
        <p:spPr bwMode="auto">
          <a:xfrm>
            <a:off x="8459788" y="1196975"/>
            <a:ext cx="503237" cy="503238"/>
          </a:xfrm>
          <a:prstGeom prst="ellipse">
            <a:avLst/>
          </a:prstGeom>
          <a:solidFill>
            <a:srgbClr val="D24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联赛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图片 22" descr="竹简1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5857884" y="1621616"/>
            <a:ext cx="928692" cy="4736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目录</a:t>
            </a:r>
          </a:p>
        </p:txBody>
      </p:sp>
      <p:pic>
        <p:nvPicPr>
          <p:cNvPr id="18" name="图片 17" descr="竹简1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6500826" y="1621616"/>
            <a:ext cx="928692" cy="4736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0813" y="1978025"/>
            <a:ext cx="836612" cy="1816100"/>
          </a:xfrm>
        </p:spPr>
        <p:txBody>
          <a:bodyPr vert="eaVert">
            <a:normAutofit/>
          </a:bodyPr>
          <a:lstStyle/>
          <a:p>
            <a:pPr marL="365760" indent="-283464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前 言</a:t>
            </a:r>
            <a:endParaRPr lang="en-US" altLang="zh-CN" sz="3600" dirty="0" smtClean="0">
              <a:latin typeface="隶书" pitchFamily="49" charset="-122"/>
              <a:ea typeface="隶书" pitchFamily="49" charset="-122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9" name="图片 18" descr="竹简1.jp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>
            <a:lum bright="40000"/>
          </a:blip>
          <a:stretch>
            <a:fillRect/>
          </a:stretch>
        </p:blipFill>
        <p:spPr>
          <a:xfrm>
            <a:off x="5214942" y="1407301"/>
            <a:ext cx="928692" cy="4736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703" name="TextBox 11"/>
          <p:cNvSpPr txBox="1">
            <a:spLocks noChangeArrowheads="1"/>
          </p:cNvSpPr>
          <p:nvPr/>
        </p:nvSpPr>
        <p:spPr bwMode="auto">
          <a:xfrm>
            <a:off x="6000750" y="1978025"/>
            <a:ext cx="628650" cy="249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游戏介绍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pic>
        <p:nvPicPr>
          <p:cNvPr id="20" name="图片 19" descr="竹简1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3286116" y="1648342"/>
            <a:ext cx="928692" cy="4701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图片 21" descr="竹简1.jp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4572000" y="1648342"/>
            <a:ext cx="928692" cy="4701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图片 23" descr="竹简1.jp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2643174" y="1648342"/>
            <a:ext cx="928692" cy="4701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707" name="TextBox 16"/>
          <p:cNvSpPr txBox="1">
            <a:spLocks noChangeArrowheads="1"/>
          </p:cNvSpPr>
          <p:nvPr/>
        </p:nvSpPr>
        <p:spPr bwMode="auto">
          <a:xfrm>
            <a:off x="5373688" y="1549400"/>
            <a:ext cx="627062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独特设计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29708" name="TextBox 15"/>
          <p:cNvSpPr txBox="1">
            <a:spLocks noChangeArrowheads="1"/>
          </p:cNvSpPr>
          <p:nvPr/>
        </p:nvSpPr>
        <p:spPr bwMode="auto">
          <a:xfrm>
            <a:off x="4714875" y="1906588"/>
            <a:ext cx="6286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明确引导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pic>
        <p:nvPicPr>
          <p:cNvPr id="21" name="图片 20" descr="竹简1.jp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3929058" y="1648342"/>
            <a:ext cx="928692" cy="4701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710" name="TextBox 14"/>
          <p:cNvSpPr txBox="1">
            <a:spLocks noChangeArrowheads="1"/>
          </p:cNvSpPr>
          <p:nvPr/>
        </p:nvSpPr>
        <p:spPr bwMode="auto">
          <a:xfrm>
            <a:off x="4071938" y="1906588"/>
            <a:ext cx="6286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游戏粘性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29711" name="TextBox 13"/>
          <p:cNvSpPr txBox="1">
            <a:spLocks noChangeArrowheads="1"/>
          </p:cNvSpPr>
          <p:nvPr/>
        </p:nvSpPr>
        <p:spPr bwMode="auto">
          <a:xfrm>
            <a:off x="3371850" y="1906588"/>
            <a:ext cx="6286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收费规划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29712" name="TextBox 12"/>
          <p:cNvSpPr txBox="1">
            <a:spLocks noChangeArrowheads="1"/>
          </p:cNvSpPr>
          <p:nvPr/>
        </p:nvSpPr>
        <p:spPr bwMode="auto">
          <a:xfrm>
            <a:off x="2728913" y="1906588"/>
            <a:ext cx="6286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运营策略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zh-CN" altLang="en-US" sz="4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独特的设计</a:t>
            </a:r>
            <a:r>
              <a:rPr lang="en-US" altLang="zh-CN" sz="4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/>
            </a:r>
            <a:br>
              <a:rPr lang="en-US" altLang="zh-CN" sz="4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</a:br>
            <a:r>
              <a:rPr lang="en-US" altLang="zh-CN" sz="4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       </a:t>
            </a:r>
            <a:r>
              <a:rPr lang="zh-CN" altLang="en-US" sz="4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视频聊天</a:t>
            </a:r>
          </a:p>
        </p:txBody>
      </p:sp>
      <p:sp>
        <p:nvSpPr>
          <p:cNvPr id="5" name="右箭头 4"/>
          <p:cNvSpPr/>
          <p:nvPr/>
        </p:nvSpPr>
        <p:spPr>
          <a:xfrm>
            <a:off x="4286248" y="2000240"/>
            <a:ext cx="1357322" cy="10001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TextBox 5"/>
          <p:cNvSpPr txBox="1"/>
          <p:nvPr/>
        </p:nvSpPr>
        <p:spPr>
          <a:xfrm rot="532512">
            <a:off x="5976938" y="1931988"/>
            <a:ext cx="2571750" cy="161607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 </a:t>
            </a:r>
            <a:r>
              <a:rPr lang="zh-CN" altLang="en-US" sz="20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这个系统可以鼓励玩家更多的和其他玩家交流，增加游戏粘性。同时也使聊天更加简单，顺畅。</a:t>
            </a:r>
          </a:p>
        </p:txBody>
      </p:sp>
      <p:sp>
        <p:nvSpPr>
          <p:cNvPr id="30727" name="AutoShape 9"/>
          <p:cNvSpPr>
            <a:spLocks noChangeArrowheads="1"/>
          </p:cNvSpPr>
          <p:nvPr/>
        </p:nvSpPr>
        <p:spPr bwMode="auto">
          <a:xfrm>
            <a:off x="1692275" y="1916113"/>
            <a:ext cx="2374900" cy="1296987"/>
          </a:xfrm>
          <a:prstGeom prst="roundRect">
            <a:avLst>
              <a:gd name="adj" fmla="val 16667"/>
            </a:avLst>
          </a:prstGeom>
          <a:solidFill>
            <a:srgbClr val="F2F99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b="1"/>
              <a:t>介绍</a:t>
            </a:r>
          </a:p>
        </p:txBody>
      </p:sp>
      <p:sp>
        <p:nvSpPr>
          <p:cNvPr id="30728" name="AutoShape 10"/>
          <p:cNvSpPr>
            <a:spLocks/>
          </p:cNvSpPr>
          <p:nvPr/>
        </p:nvSpPr>
        <p:spPr bwMode="auto">
          <a:xfrm>
            <a:off x="1984375" y="3500438"/>
            <a:ext cx="3451225" cy="1512887"/>
          </a:xfrm>
          <a:prstGeom prst="borderCallout1">
            <a:avLst>
              <a:gd name="adj1" fmla="val 92444"/>
              <a:gd name="adj2" fmla="val -2208"/>
              <a:gd name="adj3" fmla="val -18991"/>
              <a:gd name="adj4" fmla="val -2208"/>
            </a:avLst>
          </a:prstGeom>
          <a:solidFill>
            <a:srgbClr val="F2F99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/>
              <a:t>玩家可以在游戏中建立聊天室，与好友们一起面对面交流！让手机聊天更便捷，和贴心！</a:t>
            </a:r>
            <a:endParaRPr lang="en-US" altLang="zh-CN" sz="2000" b="1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独特的设计</a:t>
            </a:r>
            <a:r>
              <a:rPr lang="en-US" altLang="zh-CN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/>
            </a:r>
            <a:br>
              <a:rPr lang="en-US" altLang="zh-CN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</a:br>
            <a:r>
              <a:rPr lang="en-US" altLang="zh-CN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		   </a:t>
            </a:r>
            <a:r>
              <a:rPr lang="zh-CN" alt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与众不同的婚姻系统</a:t>
            </a:r>
          </a:p>
        </p:txBody>
      </p:sp>
      <p:pic>
        <p:nvPicPr>
          <p:cNvPr id="31747" name="Picture 109" descr="男仙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2420938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AutoShape 110"/>
          <p:cNvSpPr>
            <a:spLocks noChangeArrowheads="1"/>
          </p:cNvSpPr>
          <p:nvPr/>
        </p:nvSpPr>
        <p:spPr bwMode="auto">
          <a:xfrm>
            <a:off x="2051050" y="1484313"/>
            <a:ext cx="2952750" cy="1081087"/>
          </a:xfrm>
          <a:prstGeom prst="cloudCallout">
            <a:avLst>
              <a:gd name="adj1" fmla="val -44356"/>
              <a:gd name="adj2" fmla="val 64685"/>
            </a:avLst>
          </a:prstGeom>
          <a:solidFill>
            <a:srgbClr val="F2F99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lvl="1" algn="ctr"/>
            <a:r>
              <a:rPr lang="zh-CN" altLang="en-US"/>
              <a:t>基情无限！</a:t>
            </a:r>
          </a:p>
          <a:p>
            <a:pPr lvl="1" algn="ctr"/>
            <a:r>
              <a:rPr lang="zh-CN" altLang="en-US"/>
              <a:t>男男才是爱情</a:t>
            </a:r>
          </a:p>
        </p:txBody>
      </p:sp>
      <p:pic>
        <p:nvPicPr>
          <p:cNvPr id="31749" name="Picture 111" descr="男人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75" y="1700213"/>
            <a:ext cx="5746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112" descr="女仙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00338" y="3644900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AutoShape 113"/>
          <p:cNvSpPr>
            <a:spLocks noChangeArrowheads="1"/>
          </p:cNvSpPr>
          <p:nvPr/>
        </p:nvSpPr>
        <p:spPr bwMode="auto">
          <a:xfrm>
            <a:off x="3348038" y="2565400"/>
            <a:ext cx="2952750" cy="1081088"/>
          </a:xfrm>
          <a:prstGeom prst="cloudCallout">
            <a:avLst>
              <a:gd name="adj1" fmla="val -44356"/>
              <a:gd name="adj2" fmla="val 64685"/>
            </a:avLst>
          </a:prstGeom>
          <a:solidFill>
            <a:srgbClr val="F2F99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lvl="1" algn="ctr"/>
            <a:r>
              <a:rPr lang="zh-CN" altLang="en-US"/>
              <a:t>我是小</a:t>
            </a:r>
            <a:r>
              <a:rPr lang="en-US" altLang="zh-CN"/>
              <a:t>P</a:t>
            </a:r>
            <a:r>
              <a:rPr lang="zh-CN" altLang="en-US"/>
              <a:t>！</a:t>
            </a:r>
          </a:p>
          <a:p>
            <a:pPr lvl="1" algn="ctr"/>
            <a:r>
              <a:rPr lang="zh-CN" altLang="en-US"/>
              <a:t>女人最懂女人</a:t>
            </a:r>
          </a:p>
        </p:txBody>
      </p:sp>
      <p:pic>
        <p:nvPicPr>
          <p:cNvPr id="31752" name="Picture 114" descr="女人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79838" y="2781300"/>
            <a:ext cx="5762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118" descr="女魔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63938" y="4797425"/>
            <a:ext cx="71913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4" name="AutoShape 119"/>
          <p:cNvSpPr>
            <a:spLocks noChangeArrowheads="1"/>
          </p:cNvSpPr>
          <p:nvPr/>
        </p:nvSpPr>
        <p:spPr bwMode="auto">
          <a:xfrm>
            <a:off x="4211638" y="3789363"/>
            <a:ext cx="2952750" cy="1081087"/>
          </a:xfrm>
          <a:prstGeom prst="cloudCallout">
            <a:avLst>
              <a:gd name="adj1" fmla="val -44356"/>
              <a:gd name="adj2" fmla="val 64685"/>
            </a:avLst>
          </a:prstGeom>
          <a:solidFill>
            <a:srgbClr val="F2F99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lvl="1" algn="ctr"/>
            <a:r>
              <a:rPr lang="zh-CN" altLang="en-US"/>
              <a:t>带着孩子去打仗！</a:t>
            </a:r>
          </a:p>
        </p:txBody>
      </p:sp>
      <p:pic>
        <p:nvPicPr>
          <p:cNvPr id="31755" name="Picture 120" descr="人参娃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0" y="4076700"/>
            <a:ext cx="5762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6" name="Text Box 121"/>
          <p:cNvSpPr txBox="1">
            <a:spLocks noChangeArrowheads="1"/>
          </p:cNvSpPr>
          <p:nvPr/>
        </p:nvSpPr>
        <p:spPr bwMode="auto">
          <a:xfrm>
            <a:off x="6588125" y="1916113"/>
            <a:ext cx="1944688" cy="833437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>
                <a:solidFill>
                  <a:srgbClr val="D24600"/>
                </a:solidFill>
              </a:rPr>
              <a:t>都</a:t>
            </a:r>
            <a:r>
              <a:rPr lang="en-US" altLang="zh-CN" sz="4800">
                <a:solidFill>
                  <a:srgbClr val="D24600"/>
                </a:solidFill>
              </a:rPr>
              <a:t>OK!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独特的设计</a:t>
            </a:r>
            <a:r>
              <a:rPr lang="en-US" altLang="zh-CN" sz="4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4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		  </a:t>
            </a:r>
            <a:r>
              <a:rPr lang="zh-CN" altLang="en-US" sz="4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团队配合</a:t>
            </a:r>
            <a:endParaRPr lang="zh-CN" altLang="en-US" sz="44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286248" y="2000240"/>
            <a:ext cx="1357322" cy="10001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extBox 6"/>
          <p:cNvSpPr txBox="1"/>
          <p:nvPr/>
        </p:nvSpPr>
        <p:spPr>
          <a:xfrm rot="883892">
            <a:off x="6045200" y="2178050"/>
            <a:ext cx="2286000" cy="2554288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设计目的</a:t>
            </a:r>
            <a:endParaRPr lang="en-US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组队配合可以增加玩家成就感、团队合作度、游戏乐趣等。使玩家不断的有新的追求和目标，使玩家不会失去对游戏的兴趣。</a:t>
            </a:r>
          </a:p>
        </p:txBody>
      </p:sp>
      <p:sp>
        <p:nvSpPr>
          <p:cNvPr id="32775" name="AutoShape 9"/>
          <p:cNvSpPr>
            <a:spLocks noChangeArrowheads="1"/>
          </p:cNvSpPr>
          <p:nvPr/>
        </p:nvSpPr>
        <p:spPr bwMode="auto">
          <a:xfrm>
            <a:off x="1979613" y="1628775"/>
            <a:ext cx="2160587" cy="1512888"/>
          </a:xfrm>
          <a:prstGeom prst="roundRect">
            <a:avLst>
              <a:gd name="adj" fmla="val 16667"/>
            </a:avLst>
          </a:prstGeom>
          <a:solidFill>
            <a:srgbClr val="B0563E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6000"/>
              <a:t>介绍</a:t>
            </a:r>
          </a:p>
        </p:txBody>
      </p:sp>
      <p:sp>
        <p:nvSpPr>
          <p:cNvPr id="32776" name="AutoShape 10"/>
          <p:cNvSpPr>
            <a:spLocks/>
          </p:cNvSpPr>
          <p:nvPr/>
        </p:nvSpPr>
        <p:spPr bwMode="auto">
          <a:xfrm>
            <a:off x="1911350" y="3500438"/>
            <a:ext cx="3021013" cy="2347912"/>
          </a:xfrm>
          <a:prstGeom prst="borderCallout1">
            <a:avLst>
              <a:gd name="adj1" fmla="val 95130"/>
              <a:gd name="adj2" fmla="val -2523"/>
              <a:gd name="adj3" fmla="val -42935"/>
              <a:gd name="adj4" fmla="val -2523"/>
            </a:avLst>
          </a:prstGeom>
          <a:solidFill>
            <a:srgbClr val="F2F991"/>
          </a:solidFill>
          <a:ln w="9525" algn="ctr">
            <a:solidFill>
              <a:srgbClr val="944934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800"/>
              <a:t>《</a:t>
            </a:r>
            <a:r>
              <a:rPr lang="zh-CN" altLang="en-US" sz="1800"/>
              <a:t>天龙八部</a:t>
            </a:r>
            <a:r>
              <a:rPr lang="en-US" altLang="zh-CN" sz="1800"/>
              <a:t>》</a:t>
            </a:r>
            <a:r>
              <a:rPr lang="zh-CN" altLang="en-US" sz="1800"/>
              <a:t>中的任务和</a:t>
            </a:r>
            <a:r>
              <a:rPr lang="en-US" altLang="zh-CN" sz="1800"/>
              <a:t>BOSS</a:t>
            </a:r>
            <a:r>
              <a:rPr lang="zh-CN" altLang="en-US" sz="1800"/>
              <a:t>都具有较高的挑战性，需要玩家组队，通过团队配合才能完成，在进行的过程中需要发现规律，寻找技巧，运用不同的战斗方法才能取胜。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1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独特的设计</a:t>
            </a:r>
            <a:r>
              <a:rPr lang="en-US" altLang="zh-CN" sz="41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1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41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		</a:t>
            </a:r>
            <a:r>
              <a:rPr lang="zh-CN" altLang="en-US" sz="41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不同的升级之路</a:t>
            </a:r>
            <a:endParaRPr lang="zh-CN" altLang="en-US" sz="410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7313" y="1428750"/>
            <a:ext cx="7497762" cy="1785938"/>
          </a:xfrm>
        </p:spPr>
        <p:txBody>
          <a:bodyPr>
            <a:normAutofit fontScale="70000" lnSpcReduction="20000"/>
          </a:bodyPr>
          <a:lstStyle/>
          <a:p>
            <a:pPr marL="365760" indent="-283464" eaLnBrk="1" fontAlgn="auto" hangingPunct="1">
              <a:lnSpc>
                <a:spcPct val="145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7000" dirty="0" smtClean="0">
                <a:solidFill>
                  <a:schemeClr val="tx2">
                    <a:satMod val="13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玩家需要在游戏中进行各种任务和活动来获得经验，促使玩家进行组队交流，增加在游戏中的归属感。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2285984" y="2928934"/>
          <a:ext cx="6286544" cy="314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目录</a:t>
            </a:r>
          </a:p>
        </p:txBody>
      </p:sp>
      <p:pic>
        <p:nvPicPr>
          <p:cNvPr id="18" name="图片 17" descr="竹简1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lum bright="40000"/>
          </a:blip>
          <a:stretch>
            <a:fillRect/>
          </a:stretch>
        </p:blipFill>
        <p:spPr>
          <a:xfrm>
            <a:off x="6572264" y="1407292"/>
            <a:ext cx="928694" cy="4829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3688" y="1835150"/>
            <a:ext cx="836612" cy="1693863"/>
          </a:xfrm>
        </p:spPr>
        <p:txBody>
          <a:bodyPr vert="eaVert">
            <a:normAutofit/>
          </a:bodyPr>
          <a:lstStyle/>
          <a:p>
            <a:pPr marL="365760" indent="-283464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4200" dirty="0" smtClean="0">
                <a:latin typeface="隶书" pitchFamily="49" charset="-122"/>
                <a:ea typeface="隶书" pitchFamily="49" charset="-122"/>
              </a:rPr>
              <a:t>前 言</a:t>
            </a:r>
            <a:endParaRPr lang="en-US" altLang="zh-CN" sz="4200" dirty="0" smtClean="0">
              <a:latin typeface="隶书" pitchFamily="49" charset="-122"/>
              <a:ea typeface="隶书" pitchFamily="49" charset="-122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9" name="图片 18" descr="竹简1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5929322" y="1621605"/>
            <a:ext cx="928694" cy="4736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366" name="TextBox 11"/>
          <p:cNvSpPr txBox="1">
            <a:spLocks noChangeArrowheads="1"/>
          </p:cNvSpPr>
          <p:nvPr/>
        </p:nvSpPr>
        <p:spPr bwMode="auto">
          <a:xfrm>
            <a:off x="6072188" y="2011363"/>
            <a:ext cx="628650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游戏介绍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pic>
        <p:nvPicPr>
          <p:cNvPr id="20" name="图片 19" descr="竹简1.jp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3357554" y="1648332"/>
            <a:ext cx="928694" cy="4701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图片 21" descr="竹简1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4643438" y="1648332"/>
            <a:ext cx="928694" cy="4701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图片 22" descr="竹简1.jp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5286380" y="1621605"/>
            <a:ext cx="928694" cy="4736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图片 23" descr="竹简1.jp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2714612" y="1648332"/>
            <a:ext cx="928694" cy="4701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371" name="TextBox 16"/>
          <p:cNvSpPr txBox="1">
            <a:spLocks noChangeArrowheads="1"/>
          </p:cNvSpPr>
          <p:nvPr/>
        </p:nvSpPr>
        <p:spPr bwMode="auto">
          <a:xfrm>
            <a:off x="5373688" y="1906588"/>
            <a:ext cx="627062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独特设计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15372" name="TextBox 15"/>
          <p:cNvSpPr txBox="1">
            <a:spLocks noChangeArrowheads="1"/>
          </p:cNvSpPr>
          <p:nvPr/>
        </p:nvSpPr>
        <p:spPr bwMode="auto">
          <a:xfrm>
            <a:off x="4786313" y="1906588"/>
            <a:ext cx="628650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明确引导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pic>
        <p:nvPicPr>
          <p:cNvPr id="21" name="图片 20" descr="竹简1.jp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4000496" y="1648332"/>
            <a:ext cx="928694" cy="4701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374" name="TextBox 14"/>
          <p:cNvSpPr txBox="1">
            <a:spLocks noChangeArrowheads="1"/>
          </p:cNvSpPr>
          <p:nvPr/>
        </p:nvSpPr>
        <p:spPr bwMode="auto">
          <a:xfrm>
            <a:off x="4132263" y="1906588"/>
            <a:ext cx="628650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游戏粘性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15375" name="TextBox 13"/>
          <p:cNvSpPr txBox="1">
            <a:spLocks noChangeArrowheads="1"/>
          </p:cNvSpPr>
          <p:nvPr/>
        </p:nvSpPr>
        <p:spPr bwMode="auto">
          <a:xfrm>
            <a:off x="3500438" y="1906588"/>
            <a:ext cx="628650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收费规划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15376" name="TextBox 12"/>
          <p:cNvSpPr txBox="1">
            <a:spLocks noChangeArrowheads="1"/>
          </p:cNvSpPr>
          <p:nvPr/>
        </p:nvSpPr>
        <p:spPr bwMode="auto">
          <a:xfrm>
            <a:off x="2857500" y="1906588"/>
            <a:ext cx="627063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运营策略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1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独特的设计</a:t>
            </a:r>
            <a:r>
              <a:rPr lang="en-US" altLang="zh-CN" sz="41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1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41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		</a:t>
            </a:r>
            <a:r>
              <a:rPr lang="zh-CN" altLang="en-US" sz="41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不同的升级之路</a:t>
            </a:r>
            <a:endParaRPr lang="zh-CN" altLang="en-US" sz="41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857356" y="2428868"/>
          <a:ext cx="2736874" cy="3526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820" name="标题 1"/>
          <p:cNvSpPr txBox="1">
            <a:spLocks/>
          </p:cNvSpPr>
          <p:nvPr/>
        </p:nvSpPr>
        <p:spPr bwMode="auto">
          <a:xfrm>
            <a:off x="1643063" y="1285875"/>
            <a:ext cx="721518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800">
                <a:latin typeface="微软雅黑"/>
                <a:ea typeface="微软雅黑"/>
                <a:cs typeface="微软雅黑"/>
              </a:rPr>
              <a:t>       </a:t>
            </a:r>
            <a:r>
              <a:rPr lang="zh-CN" altLang="en-US" sz="1800">
                <a:latin typeface="微软雅黑"/>
                <a:ea typeface="微软雅黑"/>
                <a:cs typeface="微软雅黑"/>
              </a:rPr>
              <a:t>其他游戏只是通过简单的打怪和任务，而</a:t>
            </a:r>
            <a:r>
              <a:rPr lang="en-US" altLang="zh-CN" sz="1800"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1800">
                <a:latin typeface="微软雅黑"/>
                <a:ea typeface="微软雅黑"/>
                <a:cs typeface="微软雅黑"/>
              </a:rPr>
              <a:t>天龙八部</a:t>
            </a:r>
            <a:r>
              <a:rPr lang="en-US" altLang="zh-CN" sz="1800">
                <a:latin typeface="微软雅黑"/>
                <a:ea typeface="微软雅黑"/>
                <a:cs typeface="微软雅黑"/>
              </a:rPr>
              <a:t>》</a:t>
            </a:r>
            <a:r>
              <a:rPr lang="zh-CN" altLang="en-US" sz="1800">
                <a:latin typeface="微软雅黑"/>
                <a:ea typeface="微软雅黑"/>
                <a:cs typeface="微软雅黑"/>
              </a:rPr>
              <a:t>拥有多样且强大的任务系统和丰富的活动。</a:t>
            </a:r>
          </a:p>
        </p:txBody>
      </p:sp>
      <p:graphicFrame>
        <p:nvGraphicFramePr>
          <p:cNvPr id="12" name="内容占位符 7"/>
          <p:cNvGraphicFramePr>
            <a:graphicFrameLocks/>
          </p:cNvGraphicFramePr>
          <p:nvPr/>
        </p:nvGraphicFramePr>
        <p:xfrm>
          <a:off x="1714480" y="2336340"/>
          <a:ext cx="2962588" cy="2521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5508625" y="2420938"/>
            <a:ext cx="2663825" cy="3887787"/>
          </a:xfrm>
          <a:prstGeom prst="rect">
            <a:avLst/>
          </a:prstGeom>
          <a:solidFill>
            <a:srgbClr val="FF8B4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1"/>
            <a:r>
              <a:rPr lang="zh-CN" altLang="en-US" sz="1800"/>
              <a:t>主线任务</a:t>
            </a:r>
          </a:p>
          <a:p>
            <a:pPr lvl="1"/>
            <a:r>
              <a:rPr lang="zh-CN" altLang="en-US" sz="1800"/>
              <a:t>支线任务</a:t>
            </a:r>
          </a:p>
          <a:p>
            <a:pPr lvl="1"/>
            <a:r>
              <a:rPr lang="zh-CN" altLang="en-US" sz="1800"/>
              <a:t>日常任务</a:t>
            </a:r>
          </a:p>
          <a:p>
            <a:pPr lvl="1"/>
            <a:r>
              <a:rPr lang="zh-CN" altLang="en-US" sz="1800"/>
              <a:t>悬赏任务</a:t>
            </a:r>
          </a:p>
          <a:p>
            <a:pPr lvl="1"/>
            <a:r>
              <a:rPr lang="zh-CN" altLang="en-US" sz="1800"/>
              <a:t>循环任务</a:t>
            </a:r>
          </a:p>
          <a:p>
            <a:pPr lvl="1"/>
            <a:r>
              <a:rPr lang="zh-CN" altLang="en-US" sz="1800"/>
              <a:t>副本</a:t>
            </a:r>
          </a:p>
          <a:p>
            <a:pPr lvl="1"/>
            <a:r>
              <a:rPr lang="zh-CN" altLang="en-US" sz="1800"/>
              <a:t>每日活动</a:t>
            </a:r>
          </a:p>
          <a:p>
            <a:pPr lvl="1"/>
            <a:r>
              <a:rPr lang="zh-CN" altLang="en-US" sz="1800"/>
              <a:t>伙伴养成</a:t>
            </a:r>
          </a:p>
          <a:p>
            <a:pPr lvl="1"/>
            <a:r>
              <a:rPr lang="zh-CN" altLang="en-US" sz="1800"/>
              <a:t>宋辽战场</a:t>
            </a:r>
          </a:p>
          <a:p>
            <a:pPr lvl="1"/>
            <a:r>
              <a:rPr lang="zh-CN" altLang="en-US" sz="1800"/>
              <a:t>武林大会</a:t>
            </a:r>
          </a:p>
        </p:txBody>
      </p:sp>
      <p:pic>
        <p:nvPicPr>
          <p:cNvPr id="9" name="Picture 7" descr="C:\Documents and Settings\Administrator\Local Settings\Temporary Internet Files\Content.IE5\RLS43C00\MC900432537[1]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929063" y="4572000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5508625" y="2420938"/>
            <a:ext cx="2663825" cy="647700"/>
          </a:xfrm>
          <a:prstGeom prst="rect">
            <a:avLst/>
          </a:prstGeom>
          <a:solidFill>
            <a:srgbClr val="C6431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/>
              <a:t>《</a:t>
            </a:r>
            <a:r>
              <a:rPr lang="zh-CN" altLang="en-US" sz="1800"/>
              <a:t>天龙八部</a:t>
            </a:r>
            <a:r>
              <a:rPr lang="en-US" altLang="zh-CN" sz="1800"/>
              <a:t>》</a:t>
            </a:r>
          </a:p>
        </p:txBody>
      </p:sp>
      <p:pic>
        <p:nvPicPr>
          <p:cNvPr id="10" name="Picture 8" descr="C:\Documents and Settings\Administrator\Local Settings\Temporary Internet Files\Content.IE5\RLS43C00\MC900434665[1].wm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08850" y="5229225"/>
            <a:ext cx="7762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图片 22" descr="竹简1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5857884" y="1571613"/>
            <a:ext cx="928692" cy="4736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目录</a:t>
            </a:r>
          </a:p>
        </p:txBody>
      </p:sp>
      <p:pic>
        <p:nvPicPr>
          <p:cNvPr id="18" name="图片 17" descr="竹简1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6500826" y="1571613"/>
            <a:ext cx="928692" cy="4736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0813" y="2000250"/>
            <a:ext cx="836612" cy="1916113"/>
          </a:xfrm>
        </p:spPr>
        <p:txBody>
          <a:bodyPr vert="eaVert">
            <a:normAutofit/>
          </a:bodyPr>
          <a:lstStyle/>
          <a:p>
            <a:pPr marL="365760" indent="-283464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前 言</a:t>
            </a:r>
            <a:endParaRPr lang="en-US" altLang="zh-CN" sz="3600" dirty="0" smtClean="0">
              <a:latin typeface="隶书" pitchFamily="49" charset="-122"/>
              <a:ea typeface="隶书" pitchFamily="49" charset="-122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9" name="图片 18" descr="竹简1.jp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>
            <a:lum bright="40000"/>
          </a:blip>
          <a:stretch>
            <a:fillRect/>
          </a:stretch>
        </p:blipFill>
        <p:spPr>
          <a:xfrm>
            <a:off x="4572000" y="1357298"/>
            <a:ext cx="928692" cy="4736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847" name="TextBox 11"/>
          <p:cNvSpPr txBox="1">
            <a:spLocks noChangeArrowheads="1"/>
          </p:cNvSpPr>
          <p:nvPr/>
        </p:nvSpPr>
        <p:spPr bwMode="auto">
          <a:xfrm>
            <a:off x="5945188" y="2000250"/>
            <a:ext cx="627062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游戏介绍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pic>
        <p:nvPicPr>
          <p:cNvPr id="20" name="图片 19" descr="竹简1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3286116" y="1598339"/>
            <a:ext cx="928692" cy="4701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图片 21" descr="竹简1.jp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5214942" y="1571612"/>
            <a:ext cx="928692" cy="4736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图片 23" descr="竹简1.jp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2643174" y="1598339"/>
            <a:ext cx="928692" cy="4701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851" name="TextBox 16"/>
          <p:cNvSpPr txBox="1">
            <a:spLocks noChangeArrowheads="1"/>
          </p:cNvSpPr>
          <p:nvPr/>
        </p:nvSpPr>
        <p:spPr bwMode="auto">
          <a:xfrm>
            <a:off x="5300663" y="1857375"/>
            <a:ext cx="6286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独特设计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35852" name="TextBox 15"/>
          <p:cNvSpPr txBox="1">
            <a:spLocks noChangeArrowheads="1"/>
          </p:cNvSpPr>
          <p:nvPr/>
        </p:nvSpPr>
        <p:spPr bwMode="auto">
          <a:xfrm>
            <a:off x="4714875" y="1571625"/>
            <a:ext cx="6286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明确引导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pic>
        <p:nvPicPr>
          <p:cNvPr id="21" name="图片 20" descr="竹简1.jp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3929058" y="1598339"/>
            <a:ext cx="928692" cy="4701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854" name="TextBox 14"/>
          <p:cNvSpPr txBox="1">
            <a:spLocks noChangeArrowheads="1"/>
          </p:cNvSpPr>
          <p:nvPr/>
        </p:nvSpPr>
        <p:spPr bwMode="auto">
          <a:xfrm>
            <a:off x="4071938" y="1857375"/>
            <a:ext cx="6286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游戏粘性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35855" name="TextBox 13"/>
          <p:cNvSpPr txBox="1">
            <a:spLocks noChangeArrowheads="1"/>
          </p:cNvSpPr>
          <p:nvPr/>
        </p:nvSpPr>
        <p:spPr bwMode="auto">
          <a:xfrm>
            <a:off x="3371850" y="1857375"/>
            <a:ext cx="6286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收费规划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35856" name="TextBox 12"/>
          <p:cNvSpPr txBox="1">
            <a:spLocks noChangeArrowheads="1"/>
          </p:cNvSpPr>
          <p:nvPr/>
        </p:nvSpPr>
        <p:spPr bwMode="auto">
          <a:xfrm>
            <a:off x="2786063" y="1857375"/>
            <a:ext cx="627062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运营策略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1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明确的引导</a:t>
            </a:r>
            <a:endParaRPr lang="zh-CN" altLang="en-US" sz="41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447800"/>
            <a:ext cx="7169150" cy="1693863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 2" pitchFamily="18" charset="2"/>
              <a:buNone/>
            </a:pP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          在游戏中每天每一时段都有丰富的活动和任务，在游戏中没有无事可做的情况，我们拒绝无聊，游戏中还设置了体贴的提示功能。今天能做任务，还有那些任务没有完成，一目了然。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图片 22" descr="竹简1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5857884" y="1621615"/>
            <a:ext cx="928692" cy="4736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目录</a:t>
            </a:r>
          </a:p>
        </p:txBody>
      </p:sp>
      <p:pic>
        <p:nvPicPr>
          <p:cNvPr id="18" name="图片 17" descr="竹简1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6500826" y="1621615"/>
            <a:ext cx="928692" cy="4736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2250" y="2049463"/>
            <a:ext cx="765175" cy="1835150"/>
          </a:xfrm>
        </p:spPr>
        <p:txBody>
          <a:bodyPr vert="eaVert">
            <a:normAutofit/>
          </a:bodyPr>
          <a:lstStyle/>
          <a:p>
            <a:pPr marL="365760" indent="-283464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前 言</a:t>
            </a:r>
            <a:endParaRPr lang="en-US" altLang="zh-CN" sz="3600" dirty="0" smtClean="0">
              <a:latin typeface="隶书" pitchFamily="49" charset="-122"/>
              <a:ea typeface="隶书" pitchFamily="49" charset="-122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9" name="图片 18" descr="竹简1.jp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>
            <a:lum bright="40000"/>
          </a:blip>
          <a:stretch>
            <a:fillRect/>
          </a:stretch>
        </p:blipFill>
        <p:spPr>
          <a:xfrm>
            <a:off x="3857618" y="1407300"/>
            <a:ext cx="928692" cy="4736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895" name="TextBox 11"/>
          <p:cNvSpPr txBox="1">
            <a:spLocks noChangeArrowheads="1"/>
          </p:cNvSpPr>
          <p:nvPr/>
        </p:nvSpPr>
        <p:spPr bwMode="auto">
          <a:xfrm>
            <a:off x="6000750" y="2049463"/>
            <a:ext cx="628650" cy="252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游戏介绍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pic>
        <p:nvPicPr>
          <p:cNvPr id="20" name="图片 19" descr="竹简1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3143238" y="1648343"/>
            <a:ext cx="928692" cy="4701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图片 21" descr="竹简1.jp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5214942" y="1621614"/>
            <a:ext cx="928692" cy="4736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图片 23" descr="竹简1.jp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2500298" y="1648343"/>
            <a:ext cx="928692" cy="4701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899" name="TextBox 16"/>
          <p:cNvSpPr txBox="1">
            <a:spLocks noChangeArrowheads="1"/>
          </p:cNvSpPr>
          <p:nvPr/>
        </p:nvSpPr>
        <p:spPr bwMode="auto">
          <a:xfrm>
            <a:off x="5357813" y="1906588"/>
            <a:ext cx="628650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独特设计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pic>
        <p:nvPicPr>
          <p:cNvPr id="21" name="图片 20" descr="竹简1.jp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4572000" y="1621616"/>
            <a:ext cx="928692" cy="4701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901" name="TextBox 15"/>
          <p:cNvSpPr txBox="1">
            <a:spLocks noChangeArrowheads="1"/>
          </p:cNvSpPr>
          <p:nvPr/>
        </p:nvSpPr>
        <p:spPr bwMode="auto">
          <a:xfrm>
            <a:off x="4714875" y="1906588"/>
            <a:ext cx="628650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明确引导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37902" name="TextBox 14"/>
          <p:cNvSpPr txBox="1">
            <a:spLocks noChangeArrowheads="1"/>
          </p:cNvSpPr>
          <p:nvPr/>
        </p:nvSpPr>
        <p:spPr bwMode="auto">
          <a:xfrm>
            <a:off x="4000500" y="1620838"/>
            <a:ext cx="628650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游戏粘性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37903" name="TextBox 13"/>
          <p:cNvSpPr txBox="1">
            <a:spLocks noChangeArrowheads="1"/>
          </p:cNvSpPr>
          <p:nvPr/>
        </p:nvSpPr>
        <p:spPr bwMode="auto">
          <a:xfrm>
            <a:off x="3214688" y="1906588"/>
            <a:ext cx="627062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收费规划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37904" name="TextBox 12"/>
          <p:cNvSpPr txBox="1">
            <a:spLocks noChangeArrowheads="1"/>
          </p:cNvSpPr>
          <p:nvPr/>
        </p:nvSpPr>
        <p:spPr bwMode="auto">
          <a:xfrm>
            <a:off x="2586038" y="1906588"/>
            <a:ext cx="628650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运营策略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7" descr="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4763" y="115888"/>
            <a:ext cx="7869237" cy="65484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保持长期粘性</a:t>
            </a:r>
            <a:endParaRPr lang="zh-CN" altLang="en-US" sz="4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813" y="1341438"/>
            <a:ext cx="7097712" cy="13668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25000"/>
              </a:lnSpc>
              <a:buFont typeface="Wingdings 2" pitchFamily="18" charset="2"/>
              <a:buNone/>
              <a:defRPr/>
            </a:pPr>
            <a:r>
              <a:rPr lang="en-US" altLang="zh-CN" sz="2400" smtClean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ea typeface="微软雅黑"/>
                <a:cs typeface="微软雅黑"/>
              </a:rPr>
              <a:t>		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游戏有丰富的交互机制。玩家在升级过程中进行需要更多的交流，建立良好的社会关系。</a:t>
            </a:r>
          </a:p>
        </p:txBody>
      </p:sp>
      <p:sp>
        <p:nvSpPr>
          <p:cNvPr id="38916" name="AutoShape 9"/>
          <p:cNvSpPr>
            <a:spLocks noChangeArrowheads="1"/>
          </p:cNvSpPr>
          <p:nvPr/>
        </p:nvSpPr>
        <p:spPr bwMode="auto">
          <a:xfrm>
            <a:off x="1763713" y="2565400"/>
            <a:ext cx="1584325" cy="1223963"/>
          </a:xfrm>
          <a:prstGeom prst="roundRect">
            <a:avLst>
              <a:gd name="adj" fmla="val 16667"/>
            </a:avLst>
          </a:prstGeom>
          <a:solidFill>
            <a:srgbClr val="578BF3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/>
              <a:t>组队</a:t>
            </a:r>
          </a:p>
        </p:txBody>
      </p:sp>
      <p:sp>
        <p:nvSpPr>
          <p:cNvPr id="38917" name="AutoShape 10"/>
          <p:cNvSpPr>
            <a:spLocks/>
          </p:cNvSpPr>
          <p:nvPr/>
        </p:nvSpPr>
        <p:spPr bwMode="auto">
          <a:xfrm>
            <a:off x="1768475" y="4149725"/>
            <a:ext cx="1579563" cy="1800225"/>
          </a:xfrm>
          <a:prstGeom prst="callout1">
            <a:avLst>
              <a:gd name="adj1" fmla="val 93653"/>
              <a:gd name="adj2" fmla="val -4824"/>
              <a:gd name="adj3" fmla="val -44005"/>
              <a:gd name="adj4" fmla="val -4824"/>
            </a:avLst>
          </a:prstGeom>
          <a:solidFill>
            <a:srgbClr val="578B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高级的任务，副本，活动等内容，大多需要玩家组队，相互配合才可以完成，很多时候还需要那么点默契。</a:t>
            </a:r>
          </a:p>
        </p:txBody>
      </p:sp>
      <p:sp>
        <p:nvSpPr>
          <p:cNvPr id="38918" name="AutoShape 11"/>
          <p:cNvSpPr>
            <a:spLocks noChangeArrowheads="1"/>
          </p:cNvSpPr>
          <p:nvPr/>
        </p:nvSpPr>
        <p:spPr bwMode="auto">
          <a:xfrm>
            <a:off x="3492500" y="2565400"/>
            <a:ext cx="1584325" cy="122396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/>
              <a:t>社会关系</a:t>
            </a:r>
          </a:p>
        </p:txBody>
      </p:sp>
      <p:sp>
        <p:nvSpPr>
          <p:cNvPr id="38919" name="AutoShape 13"/>
          <p:cNvSpPr>
            <a:spLocks/>
          </p:cNvSpPr>
          <p:nvPr/>
        </p:nvSpPr>
        <p:spPr bwMode="auto">
          <a:xfrm>
            <a:off x="3492500" y="4149725"/>
            <a:ext cx="1579563" cy="1800225"/>
          </a:xfrm>
          <a:prstGeom prst="callout1">
            <a:avLst>
              <a:gd name="adj1" fmla="val 93653"/>
              <a:gd name="adj2" fmla="val -4824"/>
              <a:gd name="adj3" fmla="val -44005"/>
              <a:gd name="adj4" fmla="val -482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独特的夫妻，师徒系统，帮助你获得更多属性加成，让成长更快速。</a:t>
            </a:r>
          </a:p>
        </p:txBody>
      </p:sp>
      <p:sp>
        <p:nvSpPr>
          <p:cNvPr id="38920" name="AutoShape 14"/>
          <p:cNvSpPr>
            <a:spLocks noChangeArrowheads="1"/>
          </p:cNvSpPr>
          <p:nvPr/>
        </p:nvSpPr>
        <p:spPr bwMode="auto">
          <a:xfrm>
            <a:off x="5219700" y="2565400"/>
            <a:ext cx="1584325" cy="1223963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/>
              <a:t>社会关系</a:t>
            </a:r>
          </a:p>
        </p:txBody>
      </p:sp>
      <p:sp>
        <p:nvSpPr>
          <p:cNvPr id="38921" name="AutoShape 15"/>
          <p:cNvSpPr>
            <a:spLocks/>
          </p:cNvSpPr>
          <p:nvPr/>
        </p:nvSpPr>
        <p:spPr bwMode="auto">
          <a:xfrm>
            <a:off x="5219700" y="4149725"/>
            <a:ext cx="1579563" cy="1800225"/>
          </a:xfrm>
          <a:prstGeom prst="callout1">
            <a:avLst>
              <a:gd name="adj1" fmla="val 93653"/>
              <a:gd name="adj2" fmla="val -4824"/>
              <a:gd name="adj3" fmla="val -44005"/>
              <a:gd name="adj4" fmla="val -4824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家园系统让你在游戏中安个家，交更多朋友，相互拜访，会更快的让你的寒室变豪宅。</a:t>
            </a:r>
          </a:p>
        </p:txBody>
      </p:sp>
      <p:sp>
        <p:nvSpPr>
          <p:cNvPr id="38922" name="AutoShape 16"/>
          <p:cNvSpPr>
            <a:spLocks noChangeArrowheads="1"/>
          </p:cNvSpPr>
          <p:nvPr/>
        </p:nvSpPr>
        <p:spPr bwMode="auto">
          <a:xfrm>
            <a:off x="7019925" y="2565400"/>
            <a:ext cx="1584325" cy="1223963"/>
          </a:xfrm>
          <a:prstGeom prst="roundRect">
            <a:avLst>
              <a:gd name="adj" fmla="val 16667"/>
            </a:avLst>
          </a:prstGeom>
          <a:solidFill>
            <a:srgbClr val="C6431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/>
              <a:t>视频聊天</a:t>
            </a:r>
          </a:p>
        </p:txBody>
      </p:sp>
      <p:sp>
        <p:nvSpPr>
          <p:cNvPr id="38923" name="AutoShape 17"/>
          <p:cNvSpPr>
            <a:spLocks/>
          </p:cNvSpPr>
          <p:nvPr/>
        </p:nvSpPr>
        <p:spPr bwMode="auto">
          <a:xfrm>
            <a:off x="7019925" y="4076700"/>
            <a:ext cx="1579563" cy="1800225"/>
          </a:xfrm>
          <a:prstGeom prst="callout1">
            <a:avLst>
              <a:gd name="adj1" fmla="val 93653"/>
              <a:gd name="adj2" fmla="val -4824"/>
              <a:gd name="adj3" fmla="val -44005"/>
              <a:gd name="adj4" fmla="val -4824"/>
            </a:avLst>
          </a:prstGeom>
          <a:solidFill>
            <a:srgbClr val="C6431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和亲密爱人，兄弟面对面！令沟通更顺畅。或许，你今生的缘分就在</a:t>
            </a:r>
            <a:r>
              <a:rPr lang="en-US" altLang="zh-CN"/>
              <a:t>《</a:t>
            </a:r>
            <a:r>
              <a:rPr lang="zh-CN" altLang="en-US"/>
              <a:t>天龙</a:t>
            </a:r>
            <a:r>
              <a:rPr lang="en-US" altLang="zh-CN"/>
              <a:t>》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图片 22" descr="竹简1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5857884" y="1571613"/>
            <a:ext cx="928692" cy="4736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目录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8" name="图片 17" descr="竹简1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6500826" y="1571613"/>
            <a:ext cx="928692" cy="4736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0663" y="2066925"/>
            <a:ext cx="715962" cy="1933575"/>
          </a:xfrm>
        </p:spPr>
        <p:txBody>
          <a:bodyPr vert="eaVert">
            <a:normAutofit lnSpcReduction="10000"/>
          </a:bodyPr>
          <a:lstStyle/>
          <a:p>
            <a:pPr marL="365760" indent="-283464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前 言</a:t>
            </a:r>
            <a:endParaRPr lang="en-US" altLang="zh-CN" sz="3600" dirty="0" smtClean="0">
              <a:latin typeface="隶书" pitchFamily="49" charset="-122"/>
              <a:ea typeface="隶书" pitchFamily="49" charset="-122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9" name="图片 18" descr="竹简1.jp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>
            <a:lum bright="40000"/>
          </a:blip>
          <a:stretch>
            <a:fillRect/>
          </a:stretch>
        </p:blipFill>
        <p:spPr>
          <a:xfrm>
            <a:off x="3286116" y="1357298"/>
            <a:ext cx="928692" cy="4736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9943" name="TextBox 11"/>
          <p:cNvSpPr txBox="1">
            <a:spLocks noChangeArrowheads="1"/>
          </p:cNvSpPr>
          <p:nvPr/>
        </p:nvSpPr>
        <p:spPr bwMode="auto">
          <a:xfrm>
            <a:off x="5945188" y="2000250"/>
            <a:ext cx="627062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游戏介绍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pic>
        <p:nvPicPr>
          <p:cNvPr id="20" name="图片 19" descr="竹简1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3929058" y="1571613"/>
            <a:ext cx="928692" cy="4701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图片 21" descr="竹简1.jp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5214942" y="1571612"/>
            <a:ext cx="928692" cy="4736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图片 23" descr="竹简1.jp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2643174" y="1598340"/>
            <a:ext cx="928692" cy="4701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9947" name="TextBox 16"/>
          <p:cNvSpPr txBox="1">
            <a:spLocks noChangeArrowheads="1"/>
          </p:cNvSpPr>
          <p:nvPr/>
        </p:nvSpPr>
        <p:spPr bwMode="auto">
          <a:xfrm>
            <a:off x="5357813" y="1857375"/>
            <a:ext cx="628650" cy="290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独特设计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pic>
        <p:nvPicPr>
          <p:cNvPr id="21" name="图片 20" descr="竹简1.jp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4572000" y="1571613"/>
            <a:ext cx="928692" cy="4701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9949" name="TextBox 15"/>
          <p:cNvSpPr txBox="1">
            <a:spLocks noChangeArrowheads="1"/>
          </p:cNvSpPr>
          <p:nvPr/>
        </p:nvSpPr>
        <p:spPr bwMode="auto">
          <a:xfrm>
            <a:off x="4714875" y="1857375"/>
            <a:ext cx="628650" cy="290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明确引导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39950" name="TextBox 14"/>
          <p:cNvSpPr txBox="1">
            <a:spLocks noChangeArrowheads="1"/>
          </p:cNvSpPr>
          <p:nvPr/>
        </p:nvSpPr>
        <p:spPr bwMode="auto">
          <a:xfrm>
            <a:off x="4071938" y="1814513"/>
            <a:ext cx="628650" cy="29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游戏粘性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39951" name="TextBox 13"/>
          <p:cNvSpPr txBox="1">
            <a:spLocks noChangeArrowheads="1"/>
          </p:cNvSpPr>
          <p:nvPr/>
        </p:nvSpPr>
        <p:spPr bwMode="auto">
          <a:xfrm>
            <a:off x="3371850" y="1571625"/>
            <a:ext cx="628650" cy="290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收费规划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39952" name="TextBox 12"/>
          <p:cNvSpPr txBox="1">
            <a:spLocks noChangeArrowheads="1"/>
          </p:cNvSpPr>
          <p:nvPr/>
        </p:nvSpPr>
        <p:spPr bwMode="auto">
          <a:xfrm>
            <a:off x="2728913" y="1785938"/>
            <a:ext cx="628650" cy="29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运营策略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合理的收费规划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35608" y="1804990"/>
          <a:ext cx="7279796" cy="1481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1428728" y="3571876"/>
          <a:ext cx="7286676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87" y="950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主要收费点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1692275" y="1844675"/>
            <a:ext cx="1943100" cy="1296988"/>
          </a:xfrm>
          <a:prstGeom prst="homePlate">
            <a:avLst>
              <a:gd name="adj" fmla="val 3745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/>
              <a:t>前期</a:t>
            </a: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3492500" y="1844675"/>
            <a:ext cx="2159000" cy="1296988"/>
          </a:xfrm>
          <a:prstGeom prst="chevron">
            <a:avLst>
              <a:gd name="adj" fmla="val 41616"/>
            </a:avLst>
          </a:prstGeom>
          <a:solidFill>
            <a:srgbClr val="DB05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/>
              <a:t>中期</a:t>
            </a:r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5435600" y="1844675"/>
            <a:ext cx="2160588" cy="1296988"/>
          </a:xfrm>
          <a:prstGeom prst="chevron">
            <a:avLst>
              <a:gd name="adj" fmla="val 41646"/>
            </a:avLst>
          </a:prstGeom>
          <a:solidFill>
            <a:srgbClr val="0F50D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/>
              <a:t>后期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1692275" y="3141663"/>
            <a:ext cx="1871663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zh-CN" altLang="en-US" sz="1600"/>
              <a:t>优质伙伴</a:t>
            </a:r>
          </a:p>
          <a:p>
            <a:r>
              <a:rPr lang="zh-CN" altLang="en-US" sz="1600"/>
              <a:t>自动恢复药品</a:t>
            </a:r>
          </a:p>
          <a:p>
            <a:r>
              <a:rPr lang="zh-CN" altLang="en-US" sz="1600"/>
              <a:t>扩充背包</a:t>
            </a:r>
          </a:p>
          <a:p>
            <a:r>
              <a:rPr lang="zh-CN" altLang="en-US" sz="1600"/>
              <a:t>体力药剂</a:t>
            </a:r>
          </a:p>
          <a:p>
            <a:r>
              <a:rPr lang="zh-CN" altLang="en-US" sz="1600"/>
              <a:t>等日常消耗型商品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3563938" y="3141663"/>
            <a:ext cx="1871662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zh-CN" altLang="en-US" sz="1600"/>
              <a:t>技能升级</a:t>
            </a:r>
          </a:p>
          <a:p>
            <a:r>
              <a:rPr lang="zh-CN" altLang="en-US" sz="1600"/>
              <a:t>伙伴进阶</a:t>
            </a:r>
          </a:p>
          <a:p>
            <a:r>
              <a:rPr lang="zh-CN" altLang="en-US" sz="1600"/>
              <a:t>伙伴武功学习</a:t>
            </a:r>
          </a:p>
          <a:p>
            <a:r>
              <a:rPr lang="zh-CN" altLang="en-US" sz="1600"/>
              <a:t>神兵合成</a:t>
            </a:r>
          </a:p>
          <a:p>
            <a:r>
              <a:rPr lang="zh-CN" altLang="en-US" sz="1600"/>
              <a:t>更多类型的优质伙伴</a:t>
            </a:r>
          </a:p>
          <a:p>
            <a:endParaRPr lang="zh-CN" altLang="en-US" sz="1600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435600" y="3141663"/>
            <a:ext cx="1871663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zh-CN" altLang="en-US" sz="1600"/>
              <a:t>伙伴进化</a:t>
            </a:r>
          </a:p>
          <a:p>
            <a:r>
              <a:rPr lang="zh-CN" altLang="en-US" sz="1600"/>
              <a:t>神兵升级</a:t>
            </a:r>
          </a:p>
          <a:p>
            <a:r>
              <a:rPr lang="zh-CN" altLang="en-US" sz="1600"/>
              <a:t>家园构建</a:t>
            </a:r>
          </a:p>
          <a:p>
            <a:r>
              <a:rPr lang="zh-CN" altLang="en-US" sz="1600"/>
              <a:t>孩子的养成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图片 22" descr="竹简1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5929322" y="1621615"/>
            <a:ext cx="928692" cy="4736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目录</a:t>
            </a:r>
          </a:p>
        </p:txBody>
      </p:sp>
      <p:pic>
        <p:nvPicPr>
          <p:cNvPr id="18" name="图片 17" descr="竹简1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6572262" y="1621615"/>
            <a:ext cx="928692" cy="4736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3688" y="2071688"/>
            <a:ext cx="714375" cy="1908175"/>
          </a:xfrm>
        </p:spPr>
        <p:txBody>
          <a:bodyPr vert="eaVert">
            <a:normAutofit lnSpcReduction="10000"/>
          </a:bodyPr>
          <a:lstStyle/>
          <a:p>
            <a:pPr marL="365760" indent="-283464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前 言</a:t>
            </a:r>
            <a:endParaRPr lang="en-US" altLang="zh-CN" sz="3600" dirty="0" smtClean="0">
              <a:latin typeface="隶书" pitchFamily="49" charset="-122"/>
              <a:ea typeface="隶书" pitchFamily="49" charset="-122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9" name="图片 18" descr="竹简1.jp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>
            <a:lum bright="40000"/>
          </a:blip>
          <a:stretch>
            <a:fillRect/>
          </a:stretch>
        </p:blipFill>
        <p:spPr>
          <a:xfrm>
            <a:off x="2714612" y="1407300"/>
            <a:ext cx="928692" cy="4736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4039" name="TextBox 11"/>
          <p:cNvSpPr txBox="1">
            <a:spLocks noChangeArrowheads="1"/>
          </p:cNvSpPr>
          <p:nvPr/>
        </p:nvSpPr>
        <p:spPr bwMode="auto">
          <a:xfrm>
            <a:off x="6016625" y="2049463"/>
            <a:ext cx="627063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游戏介绍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pic>
        <p:nvPicPr>
          <p:cNvPr id="20" name="图片 19" descr="竹简1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4000496" y="1621615"/>
            <a:ext cx="928692" cy="4701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图片 21" descr="竹简1.jp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5286380" y="1621614"/>
            <a:ext cx="928692" cy="4736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图片 23" descr="竹简1.jp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3357554" y="1621615"/>
            <a:ext cx="928692" cy="4701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4043" name="TextBox 16"/>
          <p:cNvSpPr txBox="1">
            <a:spLocks noChangeArrowheads="1"/>
          </p:cNvSpPr>
          <p:nvPr/>
        </p:nvSpPr>
        <p:spPr bwMode="auto">
          <a:xfrm>
            <a:off x="5429250" y="1906588"/>
            <a:ext cx="62865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独特设计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pic>
        <p:nvPicPr>
          <p:cNvPr id="21" name="图片 20" descr="竹简1.jp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4643438" y="1621615"/>
            <a:ext cx="928692" cy="4701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4045" name="TextBox 15"/>
          <p:cNvSpPr txBox="1">
            <a:spLocks noChangeArrowheads="1"/>
          </p:cNvSpPr>
          <p:nvPr/>
        </p:nvSpPr>
        <p:spPr bwMode="auto">
          <a:xfrm>
            <a:off x="4729163" y="1906588"/>
            <a:ext cx="62865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明确引导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44046" name="TextBox 14"/>
          <p:cNvSpPr txBox="1">
            <a:spLocks noChangeArrowheads="1"/>
          </p:cNvSpPr>
          <p:nvPr/>
        </p:nvSpPr>
        <p:spPr bwMode="auto">
          <a:xfrm>
            <a:off x="4143375" y="1903413"/>
            <a:ext cx="62865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游戏粘性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44047" name="TextBox 13"/>
          <p:cNvSpPr txBox="1">
            <a:spLocks noChangeArrowheads="1"/>
          </p:cNvSpPr>
          <p:nvPr/>
        </p:nvSpPr>
        <p:spPr bwMode="auto">
          <a:xfrm>
            <a:off x="3500438" y="1903413"/>
            <a:ext cx="627062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收费规划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44048" name="TextBox 12"/>
          <p:cNvSpPr txBox="1">
            <a:spLocks noChangeArrowheads="1"/>
          </p:cNvSpPr>
          <p:nvPr/>
        </p:nvSpPr>
        <p:spPr bwMode="auto">
          <a:xfrm>
            <a:off x="2857500" y="1549400"/>
            <a:ext cx="62706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运营策略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积极的运营策略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前言</a:t>
            </a:r>
            <a:r>
              <a:rPr lang="en-US" altLang="zh-CN" sz="4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4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		</a:t>
            </a:r>
            <a:r>
              <a:rPr lang="zh-CN" altLang="en-US" sz="4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制作优质游戏</a:t>
            </a:r>
            <a:endParaRPr lang="zh-CN" altLang="en-US" sz="4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857356" y="2357430"/>
          <a:ext cx="6173878" cy="371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500" y="1484313"/>
            <a:ext cx="6602413" cy="1016000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fontAlgn="auto"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zh-CN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itchFamily="2" charset="-122"/>
                <a:ea typeface="华文行楷" pitchFamily="2" charset="-122"/>
                <a:cs typeface="+mj-cs"/>
              </a:rPr>
              <a:t>       </a:t>
            </a:r>
            <a:r>
              <a:rPr lang="zh-CN" altLang="en-US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成就一款优质游戏可以带给玩家完美体验的游戏和可盈利的产品，需要游戏具备以下几点。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50" y="2571750"/>
            <a:ext cx="7497763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5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谢  谢</a:t>
            </a:r>
            <a:endParaRPr lang="zh-CN" altLang="en-US" sz="54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目录</a:t>
            </a:r>
          </a:p>
        </p:txBody>
      </p:sp>
      <p:pic>
        <p:nvPicPr>
          <p:cNvPr id="18" name="图片 17" descr="竹简1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6500826" y="1621616"/>
            <a:ext cx="928692" cy="4736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4475" y="1978025"/>
            <a:ext cx="835025" cy="1816100"/>
          </a:xfrm>
        </p:spPr>
        <p:txBody>
          <a:bodyPr vert="eaVert">
            <a:normAutofit/>
          </a:bodyPr>
          <a:lstStyle/>
          <a:p>
            <a:pPr marL="365760" indent="-283464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4200" dirty="0" smtClean="0">
                <a:latin typeface="隶书" pitchFamily="49" charset="-122"/>
                <a:ea typeface="隶书" pitchFamily="49" charset="-122"/>
              </a:rPr>
              <a:t>前 言</a:t>
            </a:r>
            <a:endParaRPr lang="en-US" altLang="zh-CN" sz="4200" dirty="0" smtClean="0">
              <a:latin typeface="隶书" pitchFamily="49" charset="-122"/>
              <a:ea typeface="隶书" pitchFamily="49" charset="-122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Verdana"/>
              <a:buNone/>
              <a:defRPr/>
            </a:pP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9" name="图片 18" descr="竹简1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lum bright="40000"/>
          </a:blip>
          <a:stretch>
            <a:fillRect/>
          </a:stretch>
        </p:blipFill>
        <p:spPr>
          <a:xfrm>
            <a:off x="5857884" y="1407301"/>
            <a:ext cx="928692" cy="4736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414" name="TextBox 11"/>
          <p:cNvSpPr txBox="1">
            <a:spLocks noChangeArrowheads="1"/>
          </p:cNvSpPr>
          <p:nvPr/>
        </p:nvSpPr>
        <p:spPr bwMode="auto">
          <a:xfrm>
            <a:off x="6000750" y="1763713"/>
            <a:ext cx="628650" cy="249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游戏介绍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pic>
        <p:nvPicPr>
          <p:cNvPr id="20" name="图片 19" descr="竹简1.jp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3286116" y="1648342"/>
            <a:ext cx="928692" cy="4701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图片 21" descr="竹简1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4572000" y="1643050"/>
            <a:ext cx="928692" cy="4701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图片 22" descr="竹简1.jp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5214942" y="1621616"/>
            <a:ext cx="928692" cy="4736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图片 23" descr="竹简1.jp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2643174" y="1648342"/>
            <a:ext cx="928692" cy="4701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419" name="TextBox 16"/>
          <p:cNvSpPr txBox="1">
            <a:spLocks noChangeArrowheads="1"/>
          </p:cNvSpPr>
          <p:nvPr/>
        </p:nvSpPr>
        <p:spPr bwMode="auto">
          <a:xfrm>
            <a:off x="5300663" y="1906588"/>
            <a:ext cx="6286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独特设计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17420" name="TextBox 15"/>
          <p:cNvSpPr txBox="1">
            <a:spLocks noChangeArrowheads="1"/>
          </p:cNvSpPr>
          <p:nvPr/>
        </p:nvSpPr>
        <p:spPr bwMode="auto">
          <a:xfrm>
            <a:off x="4657725" y="1906588"/>
            <a:ext cx="6286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明确引导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pic>
        <p:nvPicPr>
          <p:cNvPr id="21" name="图片 20" descr="竹简1.jp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3929058" y="1648342"/>
            <a:ext cx="928692" cy="4701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422" name="TextBox 14"/>
          <p:cNvSpPr txBox="1">
            <a:spLocks noChangeArrowheads="1"/>
          </p:cNvSpPr>
          <p:nvPr/>
        </p:nvSpPr>
        <p:spPr bwMode="auto">
          <a:xfrm>
            <a:off x="4071938" y="1920875"/>
            <a:ext cx="628650" cy="272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游戏粘性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17423" name="TextBox 13"/>
          <p:cNvSpPr txBox="1">
            <a:spLocks noChangeArrowheads="1"/>
          </p:cNvSpPr>
          <p:nvPr/>
        </p:nvSpPr>
        <p:spPr bwMode="auto">
          <a:xfrm>
            <a:off x="3443288" y="1920875"/>
            <a:ext cx="628650" cy="272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收费规划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  <p:sp>
        <p:nvSpPr>
          <p:cNvPr id="17424" name="TextBox 12"/>
          <p:cNvSpPr txBox="1">
            <a:spLocks noChangeArrowheads="1"/>
          </p:cNvSpPr>
          <p:nvPr/>
        </p:nvSpPr>
        <p:spPr bwMode="auto">
          <a:xfrm>
            <a:off x="2774950" y="1906588"/>
            <a:ext cx="6286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65125" lvl="1" indent="-282575" algn="ctr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3600">
                <a:latin typeface="隶书"/>
                <a:ea typeface="隶书"/>
                <a:cs typeface="隶书"/>
              </a:rPr>
              <a:t>运营策略</a:t>
            </a:r>
            <a:endParaRPr lang="en-US" altLang="zh-CN" sz="3600">
              <a:latin typeface="隶书"/>
              <a:ea typeface="隶书"/>
              <a:cs typeface="隶书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70" y="67018"/>
            <a:ext cx="8160966" cy="678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《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天龙八部</a:t>
            </a: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》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简介</a:t>
            </a:r>
          </a:p>
        </p:txBody>
      </p:sp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1331913" y="1773238"/>
            <a:ext cx="7272337" cy="6477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1800"/>
              <a:t>       回合制</a:t>
            </a:r>
            <a:r>
              <a:rPr lang="en-US" altLang="zh-CN" sz="1800"/>
              <a:t>MMORPG</a:t>
            </a:r>
            <a:r>
              <a:rPr lang="zh-CN" altLang="en-US" sz="1800"/>
              <a:t>游戏</a:t>
            </a:r>
          </a:p>
        </p:txBody>
      </p:sp>
      <p:sp>
        <p:nvSpPr>
          <p:cNvPr id="18436" name="AutoShape 5"/>
          <p:cNvSpPr>
            <a:spLocks noChangeArrowheads="1"/>
          </p:cNvSpPr>
          <p:nvPr/>
        </p:nvSpPr>
        <p:spPr bwMode="auto">
          <a:xfrm>
            <a:off x="1692275" y="1557338"/>
            <a:ext cx="4968875" cy="431800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t"/>
            <a:r>
              <a:rPr lang="zh-CN" altLang="en-US" sz="1800" b="1"/>
              <a:t>游戏类型</a:t>
            </a:r>
          </a:p>
        </p:txBody>
      </p:sp>
      <p:sp>
        <p:nvSpPr>
          <p:cNvPr id="18437" name="Rectangle 10"/>
          <p:cNvSpPr>
            <a:spLocks noChangeArrowheads="1"/>
          </p:cNvSpPr>
          <p:nvPr/>
        </p:nvSpPr>
        <p:spPr bwMode="auto">
          <a:xfrm>
            <a:off x="1403350" y="2924175"/>
            <a:ext cx="7272338" cy="6477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1800"/>
              <a:t>       </a:t>
            </a:r>
            <a:r>
              <a:rPr lang="en-US" altLang="zh-CN" sz="1800" i="1"/>
              <a:t>Android</a:t>
            </a:r>
            <a:r>
              <a:rPr lang="en-US" altLang="zh-CN" sz="1800"/>
              <a:t> </a:t>
            </a:r>
            <a:r>
              <a:rPr lang="zh-CN" altLang="en-US" sz="1800"/>
              <a:t>操作系统</a:t>
            </a:r>
            <a:endParaRPr lang="en-US" altLang="zh-CN" sz="1800"/>
          </a:p>
        </p:txBody>
      </p:sp>
      <p:sp>
        <p:nvSpPr>
          <p:cNvPr id="18438" name="AutoShape 9"/>
          <p:cNvSpPr>
            <a:spLocks noChangeArrowheads="1"/>
          </p:cNvSpPr>
          <p:nvPr/>
        </p:nvSpPr>
        <p:spPr bwMode="auto">
          <a:xfrm>
            <a:off x="1692275" y="2708275"/>
            <a:ext cx="4968875" cy="431800"/>
          </a:xfrm>
          <a:prstGeom prst="flowChartAlternateProcess">
            <a:avLst/>
          </a:prstGeom>
          <a:solidFill>
            <a:srgbClr val="FF006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t"/>
            <a:r>
              <a:rPr lang="zh-CN" altLang="en-US" sz="1800" b="1"/>
              <a:t>游戏配置</a:t>
            </a:r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1403350" y="4221163"/>
            <a:ext cx="7272338" cy="1008062"/>
          </a:xfrm>
          <a:prstGeom prst="rect">
            <a:avLst/>
          </a:prstGeom>
          <a:solidFill>
            <a:schemeClr val="bg1"/>
          </a:solidFill>
          <a:ln w="9525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/>
            <a:r>
              <a:rPr lang="zh-CN" altLang="en-US" sz="1800"/>
              <a:t>       以金庸先生著名武侠小说</a:t>
            </a:r>
            <a:r>
              <a:rPr lang="en-US" altLang="zh-CN" sz="1800"/>
              <a:t>《</a:t>
            </a:r>
            <a:r>
              <a:rPr lang="zh-CN" altLang="en-US" sz="1800"/>
              <a:t>天龙八部</a:t>
            </a:r>
            <a:r>
              <a:rPr lang="en-US" altLang="zh-CN" sz="1800"/>
              <a:t>》</a:t>
            </a:r>
            <a:r>
              <a:rPr lang="zh-CN" altLang="en-US" sz="1800"/>
              <a:t>为题材</a:t>
            </a:r>
            <a:r>
              <a:rPr lang="en-US" altLang="zh-CN" sz="1800"/>
              <a:t>,</a:t>
            </a:r>
            <a:r>
              <a:rPr lang="zh-CN" altLang="en-US" sz="1800"/>
              <a:t>讲述北宋年间外敌入</a:t>
            </a:r>
          </a:p>
          <a:p>
            <a:pPr hangingPunct="0"/>
            <a:r>
              <a:rPr lang="zh-CN" altLang="en-US" sz="1800"/>
              <a:t>侵</a:t>
            </a:r>
            <a:r>
              <a:rPr lang="en-US" altLang="zh-CN" sz="1800"/>
              <a:t>,</a:t>
            </a:r>
            <a:r>
              <a:rPr lang="zh-CN" altLang="en-US" sz="1800"/>
              <a:t>政治动荡</a:t>
            </a:r>
            <a:r>
              <a:rPr lang="en-US" altLang="zh-CN" sz="1800"/>
              <a:t>.</a:t>
            </a:r>
            <a:r>
              <a:rPr lang="zh-CN" altLang="en-US" sz="1800"/>
              <a:t>各国势力渗入到武林帮派</a:t>
            </a:r>
            <a:r>
              <a:rPr lang="en-US" altLang="zh-CN" sz="1800"/>
              <a:t>,</a:t>
            </a:r>
            <a:r>
              <a:rPr lang="zh-CN" altLang="en-US" sz="1800"/>
              <a:t>道消魔涨</a:t>
            </a:r>
            <a:r>
              <a:rPr lang="en-US" altLang="zh-CN" sz="1800"/>
              <a:t>,</a:t>
            </a:r>
            <a:r>
              <a:rPr lang="zh-CN" altLang="en-US" sz="1800"/>
              <a:t>纵横捭拓的故事。</a:t>
            </a:r>
          </a:p>
        </p:txBody>
      </p:sp>
      <p:sp>
        <p:nvSpPr>
          <p:cNvPr id="18440" name="AutoShape 11"/>
          <p:cNvSpPr>
            <a:spLocks noChangeArrowheads="1"/>
          </p:cNvSpPr>
          <p:nvPr/>
        </p:nvSpPr>
        <p:spPr bwMode="auto">
          <a:xfrm>
            <a:off x="1692275" y="4005263"/>
            <a:ext cx="4968875" cy="431800"/>
          </a:xfrm>
          <a:prstGeom prst="flowChartAlternateProcess">
            <a:avLst/>
          </a:prstGeom>
          <a:solidFill>
            <a:srgbClr val="33CC3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t"/>
            <a:r>
              <a:rPr lang="zh-CN" altLang="en-US" sz="1800" b="1"/>
              <a:t>游戏背景</a:t>
            </a:r>
          </a:p>
        </p:txBody>
      </p:sp>
      <p:sp>
        <p:nvSpPr>
          <p:cNvPr id="18441" name="Rectangle 15"/>
          <p:cNvSpPr>
            <a:spLocks noChangeArrowheads="1"/>
          </p:cNvSpPr>
          <p:nvPr/>
        </p:nvSpPr>
        <p:spPr bwMode="auto">
          <a:xfrm>
            <a:off x="1476375" y="5876925"/>
            <a:ext cx="7199313" cy="6477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t"/>
            <a:r>
              <a:rPr lang="zh-CN" altLang="en-US" sz="1800"/>
              <a:t>      适合</a:t>
            </a:r>
            <a:r>
              <a:rPr lang="en-US" altLang="zh-CN" sz="1800"/>
              <a:t>14-35</a:t>
            </a:r>
            <a:r>
              <a:rPr lang="zh-CN" altLang="en-US" sz="1800"/>
              <a:t>岁喜爱</a:t>
            </a:r>
            <a:r>
              <a:rPr lang="en-US" altLang="zh-CN" sz="1800"/>
              <a:t>Q</a:t>
            </a:r>
            <a:r>
              <a:rPr lang="zh-CN" altLang="en-US" sz="1800"/>
              <a:t>版回合游戏，有武侠情节的玩家。</a:t>
            </a:r>
          </a:p>
        </p:txBody>
      </p:sp>
      <p:sp>
        <p:nvSpPr>
          <p:cNvPr id="18442" name="AutoShape 14"/>
          <p:cNvSpPr>
            <a:spLocks noChangeArrowheads="1"/>
          </p:cNvSpPr>
          <p:nvPr/>
        </p:nvSpPr>
        <p:spPr bwMode="auto">
          <a:xfrm>
            <a:off x="1692275" y="5661025"/>
            <a:ext cx="4968875" cy="431800"/>
          </a:xfrm>
          <a:prstGeom prst="flowChartAlternateProcess">
            <a:avLst/>
          </a:prstGeom>
          <a:solidFill>
            <a:srgbClr val="FF99CC"/>
          </a:soli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t"/>
            <a:r>
              <a:rPr lang="zh-CN" altLang="en-US" sz="1800" b="1"/>
              <a:t>游戏人群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93992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《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天龙八部</a:t>
            </a: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》</a:t>
            </a:r>
            <a:b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</a:b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世界观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0" y="2000250"/>
            <a:ext cx="7215188" cy="35718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 2" pitchFamily="18" charset="2"/>
              <a:buNone/>
              <a:defRPr/>
            </a:pP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/>
                <a:cs typeface="华文中宋"/>
              </a:rPr>
              <a:t>	</a:t>
            </a:r>
            <a:r>
              <a:rPr lang="zh-CN" altLang="en-US" sz="1400" smtClean="0">
                <a:latin typeface="微软雅黑"/>
                <a:cs typeface="华文中宋"/>
              </a:rPr>
              <a:t>北宋年间，哲宗少年即位，年少轻狂，野心勃勃。</a:t>
            </a:r>
            <a:r>
              <a:rPr lang="zh-CN" altLang="en-US" sz="1400" smtClean="0">
                <a:ea typeface="宋体" charset="-122"/>
              </a:rPr>
              <a:t>立志效仿太祖太宗北伐大辽，恢复燕云十六州。无奈志大才疏，急功近利，被小人所误，致使外敌入侵，社会动荡，国力日衰。时值大辽道宗耶律德光雄才大略，厉兵粟马，宋辽大战一触即发。</a:t>
            </a:r>
          </a:p>
          <a:p>
            <a:pPr eaLnBrk="1" hangingPunct="1">
              <a:lnSpc>
                <a:spcPct val="125000"/>
              </a:lnSpc>
              <a:buFont typeface="Wingdings 2" pitchFamily="18" charset="2"/>
              <a:buNone/>
              <a:defRPr/>
            </a:pPr>
            <a:r>
              <a:rPr lang="zh-CN" altLang="en-US" sz="1400" smtClean="0">
                <a:ea typeface="宋体" charset="-122"/>
              </a:rPr>
              <a:t>      武林中道消魔涨，六大派各有所困。丐帮，副帮主马大元遇害，四分五裂，帮主乔峰被逼出走。少林，方丈昔日奸情暴露，羞愧自尽，群龙无首。大理，段氏兄弟争位，王后越轨，混乱不堪。姑苏慕容养士自重，意图浑水摸鱼，恢复大燕王朝。星宿海丁春秋本一代武学奇才，却狭隘善妒，为与师兄争锋，背叛师门，创星宿派独霸一方。灵鹫宫主天山童姥苦恋师兄不得，与师妹反目成仇，数度火并，元气大伤。</a:t>
            </a:r>
          </a:p>
          <a:p>
            <a:pPr eaLnBrk="1" hangingPunct="1">
              <a:lnSpc>
                <a:spcPct val="125000"/>
              </a:lnSpc>
              <a:buFont typeface="Wingdings 2" pitchFamily="18" charset="2"/>
              <a:buNone/>
              <a:defRPr/>
            </a:pPr>
            <a:r>
              <a:rPr lang="zh-CN" altLang="en-US" sz="1400" smtClean="0">
                <a:ea typeface="宋体" charset="-122"/>
              </a:rPr>
              <a:t>      表面上江湖风平浪静，实际却暗流汹涌。一股邪恶势力正悄悄崛起，试图控制各帮派，雄霸天下。  </a:t>
            </a:r>
          </a:p>
          <a:p>
            <a:pPr eaLnBrk="1" hangingPunct="1">
              <a:lnSpc>
                <a:spcPct val="125000"/>
              </a:lnSpc>
              <a:buFont typeface="Wingdings 2" pitchFamily="18" charset="2"/>
              <a:buNone/>
              <a:defRPr/>
            </a:pPr>
            <a:r>
              <a:rPr lang="zh-CN" altLang="en-US" sz="1400" smtClean="0">
                <a:ea typeface="宋体" charset="-122"/>
              </a:rPr>
              <a:t>      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《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天龙八部</a:t>
            </a: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》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角色介绍</a:t>
            </a:r>
          </a:p>
        </p:txBody>
      </p:sp>
      <p:sp>
        <p:nvSpPr>
          <p:cNvPr id="21507" name="AutoShape 5"/>
          <p:cNvSpPr>
            <a:spLocks noChangeArrowheads="1"/>
          </p:cNvSpPr>
          <p:nvPr/>
        </p:nvSpPr>
        <p:spPr bwMode="auto">
          <a:xfrm>
            <a:off x="1476375" y="1412875"/>
            <a:ext cx="7199313" cy="1079500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 lvl="3" fontAlgn="t"/>
            <a:r>
              <a:rPr lang="zh-CN" altLang="en-US"/>
              <a:t>少林俗家弟子，天生有一股王者的气势，讲义气重情义，喜欢争强好胜，</a:t>
            </a:r>
          </a:p>
          <a:p>
            <a:pPr lvl="3" fontAlgn="t"/>
            <a:r>
              <a:rPr lang="zh-CN" altLang="en-US"/>
              <a:t>钟爱的武器是刀。</a:t>
            </a:r>
          </a:p>
        </p:txBody>
      </p:sp>
      <p:sp>
        <p:nvSpPr>
          <p:cNvPr id="21508" name="AutoShape 6"/>
          <p:cNvSpPr>
            <a:spLocks noChangeArrowheads="1"/>
          </p:cNvSpPr>
          <p:nvPr/>
        </p:nvSpPr>
        <p:spPr bwMode="auto">
          <a:xfrm>
            <a:off x="1476375" y="3068638"/>
            <a:ext cx="7199313" cy="1079500"/>
          </a:xfrm>
          <a:prstGeom prst="roundRect">
            <a:avLst>
              <a:gd name="adj" fmla="val 16667"/>
            </a:avLst>
          </a:prstGeom>
          <a:solidFill>
            <a:srgbClr val="FF33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 lvl="3" algn="dist" fontAlgn="t"/>
            <a:r>
              <a:rPr lang="zh-CN" altLang="en-US"/>
              <a:t>丐帮弟子，自幼习得一身好武艺，独自闯荡江湖，放荡不羁，不修边幅。</a:t>
            </a:r>
          </a:p>
          <a:p>
            <a:pPr lvl="3" algn="dist" fontAlgn="t"/>
            <a:r>
              <a:rPr lang="zh-CN" altLang="en-US"/>
              <a:t>喜锄强扶弱，善用武器棍。</a:t>
            </a:r>
          </a:p>
        </p:txBody>
      </p:sp>
      <p:sp>
        <p:nvSpPr>
          <p:cNvPr id="21509" name="AutoShape 7"/>
          <p:cNvSpPr>
            <a:spLocks noChangeArrowheads="1"/>
          </p:cNvSpPr>
          <p:nvPr/>
        </p:nvSpPr>
        <p:spPr bwMode="auto">
          <a:xfrm>
            <a:off x="1476375" y="4724400"/>
            <a:ext cx="7199313" cy="1079500"/>
          </a:xfrm>
          <a:prstGeom prst="roundRect">
            <a:avLst>
              <a:gd name="adj" fmla="val 16667"/>
            </a:avLst>
          </a:prstGeom>
          <a:solidFill>
            <a:srgbClr val="00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 lvl="3" fontAlgn="t"/>
            <a:r>
              <a:rPr lang="zh-CN" altLang="en-US"/>
              <a:t>大理段氏弟子，雍容华贵充满皇族气息。温柔多情，斯文有礼，常常是万</a:t>
            </a:r>
          </a:p>
          <a:p>
            <a:pPr lvl="3" fontAlgn="t"/>
            <a:r>
              <a:rPr lang="zh-CN" altLang="en-US"/>
              <a:t>众瞩目的焦点尤其受女性欢迎。擅长武器是扇。</a:t>
            </a:r>
          </a:p>
        </p:txBody>
      </p:sp>
      <p:pic>
        <p:nvPicPr>
          <p:cNvPr id="21510" name="Picture 8" descr="男人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3141663"/>
            <a:ext cx="9366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9" descr="男仙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813" y="4797425"/>
            <a:ext cx="9366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10" descr="男魔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19250" y="1484313"/>
            <a:ext cx="881063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《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天龙八部</a:t>
            </a: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》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角色介绍</a:t>
            </a:r>
          </a:p>
        </p:txBody>
      </p:sp>
      <p:sp>
        <p:nvSpPr>
          <p:cNvPr id="22531" name="AutoShape 5"/>
          <p:cNvSpPr>
            <a:spLocks noChangeArrowheads="1"/>
          </p:cNvSpPr>
          <p:nvPr/>
        </p:nvSpPr>
        <p:spPr bwMode="auto">
          <a:xfrm>
            <a:off x="1476375" y="1412875"/>
            <a:ext cx="7199313" cy="107950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 lvl="3" algn="dist" fontAlgn="t"/>
            <a:r>
              <a:rPr lang="zh-CN" altLang="en-US"/>
              <a:t>姑苏慕容弟子，学识渊博，一身书卷气。高傲深沉，优雅超凡，不苟言</a:t>
            </a:r>
          </a:p>
          <a:p>
            <a:pPr lvl="3" algn="dist" fontAlgn="t"/>
            <a:r>
              <a:rPr lang="zh-CN" altLang="en-US"/>
              <a:t>笑，时常令人感觉不易接近。使用武器剑。</a:t>
            </a:r>
          </a:p>
        </p:txBody>
      </p:sp>
      <p:sp>
        <p:nvSpPr>
          <p:cNvPr id="22532" name="AutoShape 6"/>
          <p:cNvSpPr>
            <a:spLocks noChangeArrowheads="1"/>
          </p:cNvSpPr>
          <p:nvPr/>
        </p:nvSpPr>
        <p:spPr bwMode="auto">
          <a:xfrm>
            <a:off x="1476375" y="2924175"/>
            <a:ext cx="7199313" cy="1079500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 lvl="3" algn="dist" fontAlgn="t"/>
            <a:r>
              <a:rPr lang="zh-CN" altLang="en-US"/>
              <a:t>灵鹫宫弟子，出身寒微却天资聪颖，悟性极高。因门规森严，难免不通</a:t>
            </a:r>
          </a:p>
          <a:p>
            <a:pPr lvl="3" algn="dist" fontAlgn="t"/>
            <a:r>
              <a:rPr lang="zh-CN" altLang="en-US"/>
              <a:t>世务，淳朴率真。使用武器环。</a:t>
            </a:r>
          </a:p>
        </p:txBody>
      </p:sp>
      <p:sp>
        <p:nvSpPr>
          <p:cNvPr id="22533" name="AutoShape 7"/>
          <p:cNvSpPr>
            <a:spLocks noChangeArrowheads="1"/>
          </p:cNvSpPr>
          <p:nvPr/>
        </p:nvSpPr>
        <p:spPr bwMode="auto">
          <a:xfrm>
            <a:off x="1476375" y="4508500"/>
            <a:ext cx="7199313" cy="10795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 lvl="3" algn="dist" fontAlgn="t"/>
            <a:r>
              <a:rPr lang="zh-CN" altLang="en-US"/>
              <a:t>星宿派弟子，大多桀骜不驯，古灵精怪，行事亦正亦邪，无一定之规，</a:t>
            </a:r>
          </a:p>
          <a:p>
            <a:pPr lvl="3" algn="dist" fontAlgn="t"/>
            <a:r>
              <a:rPr lang="zh-CN" altLang="en-US"/>
              <a:t>全凭自己一时好恶。善用武器爪。</a:t>
            </a:r>
          </a:p>
          <a:p>
            <a:pPr lvl="3" algn="dist" fontAlgn="t"/>
            <a:endParaRPr lang="zh-CN" altLang="en-US"/>
          </a:p>
        </p:txBody>
      </p:sp>
      <p:pic>
        <p:nvPicPr>
          <p:cNvPr id="22534" name="Picture 8" descr="女仙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1484313"/>
            <a:ext cx="9366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9" descr="女人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50" y="2997200"/>
            <a:ext cx="9366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10" descr="女魔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19250" y="4581525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42852"/>
            <a:ext cx="7858181" cy="6534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《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天龙八部</a:t>
            </a:r>
            <a:r>
              <a:rPr lang="en-US" altLang="zh-CN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》</a:t>
            </a:r>
            <a:r>
              <a:rPr lang="zh-CN" altLang="en-US" sz="4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/>
                <a:ea typeface="隶书"/>
                <a:cs typeface="隶书"/>
              </a:rPr>
              <a:t>门派设定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75" y="1285875"/>
            <a:ext cx="7497763" cy="1357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5000"/>
              </a:lnSpc>
              <a:buFont typeface="Wingdings 2" pitchFamily="18" charset="2"/>
              <a:buNone/>
              <a:defRPr/>
            </a:pPr>
            <a:r>
              <a:rPr lang="en-US" altLang="zh-CN" sz="2000" smtClean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华文中宋"/>
              </a:rPr>
              <a:t>       </a:t>
            </a:r>
            <a:r>
              <a:rPr lang="en-US" altLang="zh-CN" sz="2200" smtClean="0">
                <a:latin typeface="微软雅黑"/>
                <a:ea typeface="微软雅黑"/>
                <a:cs typeface="微软雅黑"/>
              </a:rPr>
              <a:t>《</a:t>
            </a:r>
            <a:r>
              <a:rPr lang="zh-CN" altLang="en-US" sz="2200" smtClean="0">
                <a:latin typeface="微软雅黑"/>
                <a:ea typeface="微软雅黑"/>
                <a:cs typeface="微软雅黑"/>
              </a:rPr>
              <a:t>天龙八部</a:t>
            </a:r>
            <a:r>
              <a:rPr lang="en-US" altLang="zh-CN" sz="2200" smtClean="0">
                <a:latin typeface="微软雅黑"/>
                <a:ea typeface="微软雅黑"/>
                <a:cs typeface="微软雅黑"/>
              </a:rPr>
              <a:t>》</a:t>
            </a:r>
            <a:r>
              <a:rPr lang="zh-CN" altLang="en-US" sz="2200" smtClean="0">
                <a:latin typeface="微软雅黑"/>
                <a:ea typeface="微软雅黑"/>
                <a:cs typeface="微软雅黑"/>
              </a:rPr>
              <a:t>的世界中正邪双方各有传承。游戏按角色不同，共有六大门派可以加入（先开发四个）。每个门派都有各自的特点。</a:t>
            </a:r>
          </a:p>
        </p:txBody>
      </p:sp>
      <p:pic>
        <p:nvPicPr>
          <p:cNvPr id="11" name="图片 10" descr="女仙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3286146"/>
            <a:ext cx="2019300" cy="31432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 descr="女魔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2" y="2857518"/>
            <a:ext cx="2019300" cy="31432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图片 12" descr="女人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32" y="2428868"/>
            <a:ext cx="2019300" cy="31432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178774</TotalTime>
  <Words>2234</Words>
  <Application>Microsoft Office PowerPoint</Application>
  <PresentationFormat>全屏显示(4:3)</PresentationFormat>
  <Paragraphs>298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12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Arial</vt:lpstr>
      <vt:lpstr>宋体</vt:lpstr>
      <vt:lpstr>Gill Sans MT</vt:lpstr>
      <vt:lpstr>Wingdings 2</vt:lpstr>
      <vt:lpstr>Verdana</vt:lpstr>
      <vt:lpstr>Calibri</vt:lpstr>
      <vt:lpstr>隶书</vt:lpstr>
      <vt:lpstr>华文行楷</vt:lpstr>
      <vt:lpstr>微软雅黑</vt:lpstr>
      <vt:lpstr>华文中宋</vt:lpstr>
      <vt:lpstr>Solstice</vt:lpstr>
      <vt:lpstr>Solstice</vt:lpstr>
      <vt:lpstr>Solstice</vt:lpstr>
      <vt:lpstr>Solstice</vt:lpstr>
      <vt:lpstr>Solstice</vt:lpstr>
      <vt:lpstr>Solstice</vt:lpstr>
      <vt:lpstr>Solstice</vt:lpstr>
      <vt:lpstr>Solstice</vt:lpstr>
      <vt:lpstr>Solstice</vt:lpstr>
      <vt:lpstr>Solstice</vt:lpstr>
      <vt:lpstr>Solstice</vt:lpstr>
      <vt:lpstr>Solstice</vt:lpstr>
      <vt:lpstr>《天龙八部》产品介绍</vt:lpstr>
      <vt:lpstr>目录</vt:lpstr>
      <vt:lpstr>前言   制作优质游戏</vt:lpstr>
      <vt:lpstr>目录</vt:lpstr>
      <vt:lpstr>《天龙八部》简介</vt:lpstr>
      <vt:lpstr>《天龙八部》 世界观</vt:lpstr>
      <vt:lpstr>《天龙八部》角色介绍</vt:lpstr>
      <vt:lpstr>《天龙八部》角色介绍</vt:lpstr>
      <vt:lpstr>《天龙八部》门派设定</vt:lpstr>
      <vt:lpstr>《天龙八部》职业设定</vt:lpstr>
      <vt:lpstr>《天龙八部》江湖伙伴</vt:lpstr>
      <vt:lpstr>《天龙八部》核心玩法</vt:lpstr>
      <vt:lpstr>《天龙八部》游戏进程</vt:lpstr>
      <vt:lpstr>《天龙八部》游戏进程</vt:lpstr>
      <vt:lpstr>目录</vt:lpstr>
      <vt:lpstr>独特的设计        视频聊天</vt:lpstr>
      <vt:lpstr>独特的设计      与众不同的婚姻系统</vt:lpstr>
      <vt:lpstr>独特的设计     团队配合</vt:lpstr>
      <vt:lpstr>独特的设计   不同的升级之路</vt:lpstr>
      <vt:lpstr>独特的设计   不同的升级之路</vt:lpstr>
      <vt:lpstr>目录</vt:lpstr>
      <vt:lpstr>明确的引导</vt:lpstr>
      <vt:lpstr>目录</vt:lpstr>
      <vt:lpstr>保持长期粘性</vt:lpstr>
      <vt:lpstr>目录</vt:lpstr>
      <vt:lpstr>合理的收费规划</vt:lpstr>
      <vt:lpstr>主要收费点</vt:lpstr>
      <vt:lpstr>目录</vt:lpstr>
      <vt:lpstr>积极的运营策略</vt:lpstr>
      <vt:lpstr>谢 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WAPGAME《西游前传》产品介绍</dc:title>
  <dc:creator>张啸</dc:creator>
  <cp:lastModifiedBy>微软用户</cp:lastModifiedBy>
  <cp:revision>220</cp:revision>
  <dcterms:created xsi:type="dcterms:W3CDTF">2011-02-22T06:24:01Z</dcterms:created>
  <dcterms:modified xsi:type="dcterms:W3CDTF">2014-01-18T03:38:32Z</dcterms:modified>
</cp:coreProperties>
</file>