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10FC-618B-234A-BFF4-EB0D750F3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21310-E9ED-044A-B192-4DF4B1D3C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E8CE-82AC-8447-849F-5008467A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5744-C038-8A43-B19E-40090BD3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0721E-AB10-0345-8937-6EDF2890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1221-8597-6E43-B533-A8334951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44B93-4AAB-EE43-898E-74D24A08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579B-6600-B642-B5BC-6F6B8CA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55FC-092D-A34E-9D96-7BA0F76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CD0C-99DD-2A40-B59E-400C6C96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04118-05B1-D543-82A1-3427547F4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C406F-6EA3-4341-A389-ABAE502B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49182-3A28-3B42-9BA3-8708561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9292-97D9-1341-ABCF-D20D3F54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B8FB-A805-E14B-A9F8-40E0F94F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9CA4-0245-3B4A-ABBC-7D54A98D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CC1B-70DA-6440-B009-13E5B310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AE387-A0CC-A046-8051-D990F220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F9EC-2B8C-BD46-AFA1-622EB982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A0CD-5506-A940-AB38-89A1786B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E7E2-D65A-B844-BE7E-B678B56E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F12E-3357-4C4E-9741-FB5C7249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DB5E9-BFD2-1342-A742-6586718B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42EC-A5F0-FC44-AE8C-316EC730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F3CE-2BC4-D848-BB6D-9C038D46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6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E862-586E-214F-8A8E-DC057F98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FD79-72B3-094A-80B8-CD3EC9F9C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1281-E12E-E349-BFD9-C606F76E7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01E8F-EA53-824B-B8DF-87CD7692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2655-2D85-3B40-9DA9-D3EB1BD3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2059-09F6-2F48-9633-82136B20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B673-1F70-F84A-8F6C-9A1B0F87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41E8F-4471-534D-8EA7-275A1EEE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0B627-F2EF-134B-8AC9-F5F744C0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0AB62-0C4C-404A-919B-5CF694C81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81F89-CF69-3A46-AFA6-3121AE6F8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F3F71-7875-AC49-84C7-F6AC2DBD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CCDE1-094F-FD42-8031-97C01103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EFEFB-92D5-2940-BA53-D6C1083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B933-9ACF-9D43-A56F-B6701893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9209F-B812-4E4E-865C-B8048950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5587F-3657-D14E-9A13-C5442894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C28CA-B1C4-F44F-8606-C5B61E24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0B2E1-D636-2A42-B8C9-0D65B3D1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ACF19-9559-C848-9E6B-4AE3837C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7714-7E7A-8E4A-AABD-7A84400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BE3B-C9E7-094C-ABCE-89B693A2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A945-AB89-D24A-9D56-7CABC0C88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87C22-B410-084B-A01D-D6A706BAF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01C9B-BF37-F04D-8FF3-7E6D04E4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C031-3BE4-3E4A-9304-42290918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43ED8-DFE0-9B4E-83DA-4ACC0FA3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0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E6E5-121F-B244-B4F0-FA742A9B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D78F-8378-9347-8B7B-BC1CC8F97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55D27-E329-9A45-84B2-3C164962D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31826-CD45-8D40-8E99-06D6E025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AA1B-C588-234D-87DB-177B5A2B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C2F31-948C-0548-BD0D-D696EDDC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1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E3762-6DEF-644E-BFAE-35542207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5FD0-F54B-7845-94EF-878E77E0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5EEC-6588-BB4C-9EA5-5BA4885BA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5EC4-E118-4B45-8BE8-5667FB499A5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59B0-9440-044B-89E9-B81AA29E1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A627-405C-6746-A34A-095F626A8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A86D1-15CD-CA49-A83E-C9DDBFAF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482A71BA-9F4E-DF45-B9D7-2313B5198D3A}"/>
              </a:ext>
            </a:extLst>
          </p:cNvPr>
          <p:cNvSpPr/>
          <p:nvPr/>
        </p:nvSpPr>
        <p:spPr>
          <a:xfrm>
            <a:off x="1314781" y="480291"/>
            <a:ext cx="9704201" cy="5470855"/>
          </a:xfrm>
          <a:custGeom>
            <a:avLst/>
            <a:gdLst>
              <a:gd name="connsiteX0" fmla="*/ 5002892 w 9704201"/>
              <a:gd name="connsiteY0" fmla="*/ 5061527 h 5470855"/>
              <a:gd name="connsiteX1" fmla="*/ 4919764 w 9704201"/>
              <a:gd name="connsiteY1" fmla="*/ 5006109 h 5470855"/>
              <a:gd name="connsiteX2" fmla="*/ 4882819 w 9704201"/>
              <a:gd name="connsiteY2" fmla="*/ 4987636 h 5470855"/>
              <a:gd name="connsiteX3" fmla="*/ 4845874 w 9704201"/>
              <a:gd name="connsiteY3" fmla="*/ 4950691 h 5470855"/>
              <a:gd name="connsiteX4" fmla="*/ 4781219 w 9704201"/>
              <a:gd name="connsiteY4" fmla="*/ 4904509 h 5470855"/>
              <a:gd name="connsiteX5" fmla="*/ 4753510 w 9704201"/>
              <a:gd name="connsiteY5" fmla="*/ 4876800 h 5470855"/>
              <a:gd name="connsiteX6" fmla="*/ 4707328 w 9704201"/>
              <a:gd name="connsiteY6" fmla="*/ 4849091 h 5470855"/>
              <a:gd name="connsiteX7" fmla="*/ 4614964 w 9704201"/>
              <a:gd name="connsiteY7" fmla="*/ 4784436 h 5470855"/>
              <a:gd name="connsiteX8" fmla="*/ 4531837 w 9704201"/>
              <a:gd name="connsiteY8" fmla="*/ 4738254 h 5470855"/>
              <a:gd name="connsiteX9" fmla="*/ 4457946 w 9704201"/>
              <a:gd name="connsiteY9" fmla="*/ 4701309 h 5470855"/>
              <a:gd name="connsiteX10" fmla="*/ 4421001 w 9704201"/>
              <a:gd name="connsiteY10" fmla="*/ 4682836 h 5470855"/>
              <a:gd name="connsiteX11" fmla="*/ 4393292 w 9704201"/>
              <a:gd name="connsiteY11" fmla="*/ 4673600 h 5470855"/>
              <a:gd name="connsiteX12" fmla="*/ 4356346 w 9704201"/>
              <a:gd name="connsiteY12" fmla="*/ 4655127 h 5470855"/>
              <a:gd name="connsiteX13" fmla="*/ 4310164 w 9704201"/>
              <a:gd name="connsiteY13" fmla="*/ 4636654 h 5470855"/>
              <a:gd name="connsiteX14" fmla="*/ 4227037 w 9704201"/>
              <a:gd name="connsiteY14" fmla="*/ 4599709 h 5470855"/>
              <a:gd name="connsiteX15" fmla="*/ 4162383 w 9704201"/>
              <a:gd name="connsiteY15" fmla="*/ 4590473 h 5470855"/>
              <a:gd name="connsiteX16" fmla="*/ 3986892 w 9704201"/>
              <a:gd name="connsiteY16" fmla="*/ 4535054 h 5470855"/>
              <a:gd name="connsiteX17" fmla="*/ 3931474 w 9704201"/>
              <a:gd name="connsiteY17" fmla="*/ 4525818 h 5470855"/>
              <a:gd name="connsiteX18" fmla="*/ 3857583 w 9704201"/>
              <a:gd name="connsiteY18" fmla="*/ 4507345 h 5470855"/>
              <a:gd name="connsiteX19" fmla="*/ 3682092 w 9704201"/>
              <a:gd name="connsiteY19" fmla="*/ 4498109 h 5470855"/>
              <a:gd name="connsiteX20" fmla="*/ 3146383 w 9704201"/>
              <a:gd name="connsiteY20" fmla="*/ 4516582 h 5470855"/>
              <a:gd name="connsiteX21" fmla="*/ 3054019 w 9704201"/>
              <a:gd name="connsiteY21" fmla="*/ 4535054 h 5470855"/>
              <a:gd name="connsiteX22" fmla="*/ 2952419 w 9704201"/>
              <a:gd name="connsiteY22" fmla="*/ 4553527 h 5470855"/>
              <a:gd name="connsiteX23" fmla="*/ 2860055 w 9704201"/>
              <a:gd name="connsiteY23" fmla="*/ 4581236 h 5470855"/>
              <a:gd name="connsiteX24" fmla="*/ 2804637 w 9704201"/>
              <a:gd name="connsiteY24" fmla="*/ 4599709 h 5470855"/>
              <a:gd name="connsiteX25" fmla="*/ 2758455 w 9704201"/>
              <a:gd name="connsiteY25" fmla="*/ 4608945 h 5470855"/>
              <a:gd name="connsiteX26" fmla="*/ 2647619 w 9704201"/>
              <a:gd name="connsiteY26" fmla="*/ 4636654 h 5470855"/>
              <a:gd name="connsiteX27" fmla="*/ 2610674 w 9704201"/>
              <a:gd name="connsiteY27" fmla="*/ 4664364 h 5470855"/>
              <a:gd name="connsiteX28" fmla="*/ 2555255 w 9704201"/>
              <a:gd name="connsiteY28" fmla="*/ 4673600 h 5470855"/>
              <a:gd name="connsiteX29" fmla="*/ 2509074 w 9704201"/>
              <a:gd name="connsiteY29" fmla="*/ 4682836 h 5470855"/>
              <a:gd name="connsiteX30" fmla="*/ 2416710 w 9704201"/>
              <a:gd name="connsiteY30" fmla="*/ 4710545 h 5470855"/>
              <a:gd name="connsiteX31" fmla="*/ 2370528 w 9704201"/>
              <a:gd name="connsiteY31" fmla="*/ 4719782 h 5470855"/>
              <a:gd name="connsiteX32" fmla="*/ 2278164 w 9704201"/>
              <a:gd name="connsiteY32" fmla="*/ 4765964 h 5470855"/>
              <a:gd name="connsiteX33" fmla="*/ 2231983 w 9704201"/>
              <a:gd name="connsiteY33" fmla="*/ 4775200 h 5470855"/>
              <a:gd name="connsiteX34" fmla="*/ 2121146 w 9704201"/>
              <a:gd name="connsiteY34" fmla="*/ 4812145 h 5470855"/>
              <a:gd name="connsiteX35" fmla="*/ 2084201 w 9704201"/>
              <a:gd name="connsiteY35" fmla="*/ 4821382 h 5470855"/>
              <a:gd name="connsiteX36" fmla="*/ 2010310 w 9704201"/>
              <a:gd name="connsiteY36" fmla="*/ 4858327 h 5470855"/>
              <a:gd name="connsiteX37" fmla="*/ 1982601 w 9704201"/>
              <a:gd name="connsiteY37" fmla="*/ 4867564 h 5470855"/>
              <a:gd name="connsiteX38" fmla="*/ 1908710 w 9704201"/>
              <a:gd name="connsiteY38" fmla="*/ 4904509 h 5470855"/>
              <a:gd name="connsiteX39" fmla="*/ 1881001 w 9704201"/>
              <a:gd name="connsiteY39" fmla="*/ 4913745 h 5470855"/>
              <a:gd name="connsiteX40" fmla="*/ 1807110 w 9704201"/>
              <a:gd name="connsiteY40" fmla="*/ 4950691 h 5470855"/>
              <a:gd name="connsiteX41" fmla="*/ 1723983 w 9704201"/>
              <a:gd name="connsiteY41" fmla="*/ 4978400 h 5470855"/>
              <a:gd name="connsiteX42" fmla="*/ 1696274 w 9704201"/>
              <a:gd name="connsiteY42" fmla="*/ 4987636 h 5470855"/>
              <a:gd name="connsiteX43" fmla="*/ 1631619 w 9704201"/>
              <a:gd name="connsiteY43" fmla="*/ 5015345 h 5470855"/>
              <a:gd name="connsiteX44" fmla="*/ 1548492 w 9704201"/>
              <a:gd name="connsiteY44" fmla="*/ 5052291 h 5470855"/>
              <a:gd name="connsiteX45" fmla="*/ 1483837 w 9704201"/>
              <a:gd name="connsiteY45" fmla="*/ 5080000 h 5470855"/>
              <a:gd name="connsiteX46" fmla="*/ 1456128 w 9704201"/>
              <a:gd name="connsiteY46" fmla="*/ 5098473 h 5470855"/>
              <a:gd name="connsiteX47" fmla="*/ 1373001 w 9704201"/>
              <a:gd name="connsiteY47" fmla="*/ 5116945 h 5470855"/>
              <a:gd name="connsiteX48" fmla="*/ 1345292 w 9704201"/>
              <a:gd name="connsiteY48" fmla="*/ 5126182 h 5470855"/>
              <a:gd name="connsiteX49" fmla="*/ 1215983 w 9704201"/>
              <a:gd name="connsiteY49" fmla="*/ 5153891 h 5470855"/>
              <a:gd name="connsiteX50" fmla="*/ 1169801 w 9704201"/>
              <a:gd name="connsiteY50" fmla="*/ 5163127 h 5470855"/>
              <a:gd name="connsiteX51" fmla="*/ 1058964 w 9704201"/>
              <a:gd name="connsiteY51" fmla="*/ 5172364 h 5470855"/>
              <a:gd name="connsiteX52" fmla="*/ 643328 w 9704201"/>
              <a:gd name="connsiteY52" fmla="*/ 5163127 h 5470855"/>
              <a:gd name="connsiteX53" fmla="*/ 560201 w 9704201"/>
              <a:gd name="connsiteY53" fmla="*/ 5135418 h 5470855"/>
              <a:gd name="connsiteX54" fmla="*/ 477074 w 9704201"/>
              <a:gd name="connsiteY54" fmla="*/ 5107709 h 5470855"/>
              <a:gd name="connsiteX55" fmla="*/ 449364 w 9704201"/>
              <a:gd name="connsiteY55" fmla="*/ 5089236 h 5470855"/>
              <a:gd name="connsiteX56" fmla="*/ 412419 w 9704201"/>
              <a:gd name="connsiteY56" fmla="*/ 5070764 h 5470855"/>
              <a:gd name="connsiteX57" fmla="*/ 357001 w 9704201"/>
              <a:gd name="connsiteY57" fmla="*/ 5033818 h 5470855"/>
              <a:gd name="connsiteX58" fmla="*/ 329292 w 9704201"/>
              <a:gd name="connsiteY58" fmla="*/ 5015345 h 5470855"/>
              <a:gd name="connsiteX59" fmla="*/ 292346 w 9704201"/>
              <a:gd name="connsiteY59" fmla="*/ 4987636 h 5470855"/>
              <a:gd name="connsiteX60" fmla="*/ 227692 w 9704201"/>
              <a:gd name="connsiteY60" fmla="*/ 4932218 h 5470855"/>
              <a:gd name="connsiteX61" fmla="*/ 190746 w 9704201"/>
              <a:gd name="connsiteY61" fmla="*/ 4858327 h 5470855"/>
              <a:gd name="connsiteX62" fmla="*/ 172274 w 9704201"/>
              <a:gd name="connsiteY62" fmla="*/ 4830618 h 5470855"/>
              <a:gd name="connsiteX63" fmla="*/ 135328 w 9704201"/>
              <a:gd name="connsiteY63" fmla="*/ 4747491 h 5470855"/>
              <a:gd name="connsiteX64" fmla="*/ 98383 w 9704201"/>
              <a:gd name="connsiteY64" fmla="*/ 4692073 h 5470855"/>
              <a:gd name="connsiteX65" fmla="*/ 70674 w 9704201"/>
              <a:gd name="connsiteY65" fmla="*/ 4599709 h 5470855"/>
              <a:gd name="connsiteX66" fmla="*/ 52201 w 9704201"/>
              <a:gd name="connsiteY66" fmla="*/ 4572000 h 5470855"/>
              <a:gd name="connsiteX67" fmla="*/ 33728 w 9704201"/>
              <a:gd name="connsiteY67" fmla="*/ 4470400 h 5470855"/>
              <a:gd name="connsiteX68" fmla="*/ 24492 w 9704201"/>
              <a:gd name="connsiteY68" fmla="*/ 4442691 h 5470855"/>
              <a:gd name="connsiteX69" fmla="*/ 15255 w 9704201"/>
              <a:gd name="connsiteY69" fmla="*/ 4405745 h 5470855"/>
              <a:gd name="connsiteX70" fmla="*/ 15255 w 9704201"/>
              <a:gd name="connsiteY70" fmla="*/ 3657600 h 5470855"/>
              <a:gd name="connsiteX71" fmla="*/ 24492 w 9704201"/>
              <a:gd name="connsiteY71" fmla="*/ 3620654 h 5470855"/>
              <a:gd name="connsiteX72" fmla="*/ 33728 w 9704201"/>
              <a:gd name="connsiteY72" fmla="*/ 3556000 h 5470855"/>
              <a:gd name="connsiteX73" fmla="*/ 61437 w 9704201"/>
              <a:gd name="connsiteY73" fmla="*/ 3389745 h 5470855"/>
              <a:gd name="connsiteX74" fmla="*/ 70674 w 9704201"/>
              <a:gd name="connsiteY74" fmla="*/ 3334327 h 5470855"/>
              <a:gd name="connsiteX75" fmla="*/ 89146 w 9704201"/>
              <a:gd name="connsiteY75" fmla="*/ 3214254 h 5470855"/>
              <a:gd name="connsiteX76" fmla="*/ 98383 w 9704201"/>
              <a:gd name="connsiteY76" fmla="*/ 3168073 h 5470855"/>
              <a:gd name="connsiteX77" fmla="*/ 107619 w 9704201"/>
              <a:gd name="connsiteY77" fmla="*/ 3103418 h 5470855"/>
              <a:gd name="connsiteX78" fmla="*/ 126092 w 9704201"/>
              <a:gd name="connsiteY78" fmla="*/ 3011054 h 5470855"/>
              <a:gd name="connsiteX79" fmla="*/ 153801 w 9704201"/>
              <a:gd name="connsiteY79" fmla="*/ 2789382 h 5470855"/>
              <a:gd name="connsiteX80" fmla="*/ 163037 w 9704201"/>
              <a:gd name="connsiteY80" fmla="*/ 2752436 h 5470855"/>
              <a:gd name="connsiteX81" fmla="*/ 181510 w 9704201"/>
              <a:gd name="connsiteY81" fmla="*/ 2669309 h 5470855"/>
              <a:gd name="connsiteX82" fmla="*/ 199983 w 9704201"/>
              <a:gd name="connsiteY82" fmla="*/ 2641600 h 5470855"/>
              <a:gd name="connsiteX83" fmla="*/ 227692 w 9704201"/>
              <a:gd name="connsiteY83" fmla="*/ 2530764 h 5470855"/>
              <a:gd name="connsiteX84" fmla="*/ 255401 w 9704201"/>
              <a:gd name="connsiteY84" fmla="*/ 2447636 h 5470855"/>
              <a:gd name="connsiteX85" fmla="*/ 273874 w 9704201"/>
              <a:gd name="connsiteY85" fmla="*/ 2419927 h 5470855"/>
              <a:gd name="connsiteX86" fmla="*/ 310819 w 9704201"/>
              <a:gd name="connsiteY86" fmla="*/ 2346036 h 5470855"/>
              <a:gd name="connsiteX87" fmla="*/ 320055 w 9704201"/>
              <a:gd name="connsiteY87" fmla="*/ 2318327 h 5470855"/>
              <a:gd name="connsiteX88" fmla="*/ 347764 w 9704201"/>
              <a:gd name="connsiteY88" fmla="*/ 2272145 h 5470855"/>
              <a:gd name="connsiteX89" fmla="*/ 375474 w 9704201"/>
              <a:gd name="connsiteY89" fmla="*/ 2216727 h 5470855"/>
              <a:gd name="connsiteX90" fmla="*/ 458601 w 9704201"/>
              <a:gd name="connsiteY90" fmla="*/ 2078182 h 5470855"/>
              <a:gd name="connsiteX91" fmla="*/ 495546 w 9704201"/>
              <a:gd name="connsiteY91" fmla="*/ 2022764 h 5470855"/>
              <a:gd name="connsiteX92" fmla="*/ 514019 w 9704201"/>
              <a:gd name="connsiteY92" fmla="*/ 1995054 h 5470855"/>
              <a:gd name="connsiteX93" fmla="*/ 550964 w 9704201"/>
              <a:gd name="connsiteY93" fmla="*/ 1958109 h 5470855"/>
              <a:gd name="connsiteX94" fmla="*/ 615619 w 9704201"/>
              <a:gd name="connsiteY94" fmla="*/ 1874982 h 5470855"/>
              <a:gd name="connsiteX95" fmla="*/ 661801 w 9704201"/>
              <a:gd name="connsiteY95" fmla="*/ 1819564 h 5470855"/>
              <a:gd name="connsiteX96" fmla="*/ 689510 w 9704201"/>
              <a:gd name="connsiteY96" fmla="*/ 1791854 h 5470855"/>
              <a:gd name="connsiteX97" fmla="*/ 707983 w 9704201"/>
              <a:gd name="connsiteY97" fmla="*/ 1764145 h 5470855"/>
              <a:gd name="connsiteX98" fmla="*/ 744928 w 9704201"/>
              <a:gd name="connsiteY98" fmla="*/ 1717964 h 5470855"/>
              <a:gd name="connsiteX99" fmla="*/ 772637 w 9704201"/>
              <a:gd name="connsiteY99" fmla="*/ 1690254 h 5470855"/>
              <a:gd name="connsiteX100" fmla="*/ 818819 w 9704201"/>
              <a:gd name="connsiteY100" fmla="*/ 1634836 h 5470855"/>
              <a:gd name="connsiteX101" fmla="*/ 892710 w 9704201"/>
              <a:gd name="connsiteY101" fmla="*/ 1542473 h 5470855"/>
              <a:gd name="connsiteX102" fmla="*/ 966601 w 9704201"/>
              <a:gd name="connsiteY102" fmla="*/ 1468582 h 5470855"/>
              <a:gd name="connsiteX103" fmla="*/ 1049728 w 9704201"/>
              <a:gd name="connsiteY103" fmla="*/ 1348509 h 5470855"/>
              <a:gd name="connsiteX104" fmla="*/ 1086674 w 9704201"/>
              <a:gd name="connsiteY104" fmla="*/ 1293091 h 5470855"/>
              <a:gd name="connsiteX105" fmla="*/ 1114383 w 9704201"/>
              <a:gd name="connsiteY105" fmla="*/ 1265382 h 5470855"/>
              <a:gd name="connsiteX106" fmla="*/ 1160564 w 9704201"/>
              <a:gd name="connsiteY106" fmla="*/ 1191491 h 5470855"/>
              <a:gd name="connsiteX107" fmla="*/ 1234455 w 9704201"/>
              <a:gd name="connsiteY107" fmla="*/ 1099127 h 5470855"/>
              <a:gd name="connsiteX108" fmla="*/ 1262164 w 9704201"/>
              <a:gd name="connsiteY108" fmla="*/ 1071418 h 5470855"/>
              <a:gd name="connsiteX109" fmla="*/ 1299110 w 9704201"/>
              <a:gd name="connsiteY109" fmla="*/ 1016000 h 5470855"/>
              <a:gd name="connsiteX110" fmla="*/ 1326819 w 9704201"/>
              <a:gd name="connsiteY110" fmla="*/ 988291 h 5470855"/>
              <a:gd name="connsiteX111" fmla="*/ 1345292 w 9704201"/>
              <a:gd name="connsiteY111" fmla="*/ 960582 h 5470855"/>
              <a:gd name="connsiteX112" fmla="*/ 1409946 w 9704201"/>
              <a:gd name="connsiteY112" fmla="*/ 895927 h 5470855"/>
              <a:gd name="connsiteX113" fmla="*/ 1437655 w 9704201"/>
              <a:gd name="connsiteY113" fmla="*/ 868218 h 5470855"/>
              <a:gd name="connsiteX114" fmla="*/ 1456128 w 9704201"/>
              <a:gd name="connsiteY114" fmla="*/ 840509 h 5470855"/>
              <a:gd name="connsiteX115" fmla="*/ 1483837 w 9704201"/>
              <a:gd name="connsiteY115" fmla="*/ 822036 h 5470855"/>
              <a:gd name="connsiteX116" fmla="*/ 1520783 w 9704201"/>
              <a:gd name="connsiteY116" fmla="*/ 775854 h 5470855"/>
              <a:gd name="connsiteX117" fmla="*/ 1622383 w 9704201"/>
              <a:gd name="connsiteY117" fmla="*/ 692727 h 5470855"/>
              <a:gd name="connsiteX118" fmla="*/ 1650092 w 9704201"/>
              <a:gd name="connsiteY118" fmla="*/ 674254 h 5470855"/>
              <a:gd name="connsiteX119" fmla="*/ 1677801 w 9704201"/>
              <a:gd name="connsiteY119" fmla="*/ 646545 h 5470855"/>
              <a:gd name="connsiteX120" fmla="*/ 1723983 w 9704201"/>
              <a:gd name="connsiteY120" fmla="*/ 618836 h 5470855"/>
              <a:gd name="connsiteX121" fmla="*/ 1807110 w 9704201"/>
              <a:gd name="connsiteY121" fmla="*/ 554182 h 5470855"/>
              <a:gd name="connsiteX122" fmla="*/ 1844055 w 9704201"/>
              <a:gd name="connsiteY122" fmla="*/ 526473 h 5470855"/>
              <a:gd name="connsiteX123" fmla="*/ 1881001 w 9704201"/>
              <a:gd name="connsiteY123" fmla="*/ 508000 h 5470855"/>
              <a:gd name="connsiteX124" fmla="*/ 1954892 w 9704201"/>
              <a:gd name="connsiteY124" fmla="*/ 471054 h 5470855"/>
              <a:gd name="connsiteX125" fmla="*/ 1991837 w 9704201"/>
              <a:gd name="connsiteY125" fmla="*/ 434109 h 5470855"/>
              <a:gd name="connsiteX126" fmla="*/ 2084201 w 9704201"/>
              <a:gd name="connsiteY126" fmla="*/ 369454 h 5470855"/>
              <a:gd name="connsiteX127" fmla="*/ 2111910 w 9704201"/>
              <a:gd name="connsiteY127" fmla="*/ 350982 h 5470855"/>
              <a:gd name="connsiteX128" fmla="*/ 2213510 w 9704201"/>
              <a:gd name="connsiteY128" fmla="*/ 332509 h 5470855"/>
              <a:gd name="connsiteX129" fmla="*/ 2629146 w 9704201"/>
              <a:gd name="connsiteY129" fmla="*/ 323273 h 5470855"/>
              <a:gd name="connsiteX130" fmla="*/ 3081728 w 9704201"/>
              <a:gd name="connsiteY130" fmla="*/ 341745 h 5470855"/>
              <a:gd name="connsiteX131" fmla="*/ 3155619 w 9704201"/>
              <a:gd name="connsiteY131" fmla="*/ 378691 h 5470855"/>
              <a:gd name="connsiteX132" fmla="*/ 3183328 w 9704201"/>
              <a:gd name="connsiteY132" fmla="*/ 387927 h 5470855"/>
              <a:gd name="connsiteX133" fmla="*/ 3257219 w 9704201"/>
              <a:gd name="connsiteY133" fmla="*/ 434109 h 5470855"/>
              <a:gd name="connsiteX134" fmla="*/ 3303401 w 9704201"/>
              <a:gd name="connsiteY134" fmla="*/ 452582 h 5470855"/>
              <a:gd name="connsiteX135" fmla="*/ 3386528 w 9704201"/>
              <a:gd name="connsiteY135" fmla="*/ 508000 h 5470855"/>
              <a:gd name="connsiteX136" fmla="*/ 3441946 w 9704201"/>
              <a:gd name="connsiteY136" fmla="*/ 526473 h 5470855"/>
              <a:gd name="connsiteX137" fmla="*/ 3488128 w 9704201"/>
              <a:gd name="connsiteY137" fmla="*/ 554182 h 5470855"/>
              <a:gd name="connsiteX138" fmla="*/ 3580492 w 9704201"/>
              <a:gd name="connsiteY138" fmla="*/ 591127 h 5470855"/>
              <a:gd name="connsiteX139" fmla="*/ 3645146 w 9704201"/>
              <a:gd name="connsiteY139" fmla="*/ 618836 h 5470855"/>
              <a:gd name="connsiteX140" fmla="*/ 3691328 w 9704201"/>
              <a:gd name="connsiteY140" fmla="*/ 637309 h 5470855"/>
              <a:gd name="connsiteX141" fmla="*/ 3746746 w 9704201"/>
              <a:gd name="connsiteY141" fmla="*/ 665018 h 5470855"/>
              <a:gd name="connsiteX142" fmla="*/ 3839110 w 9704201"/>
              <a:gd name="connsiteY142" fmla="*/ 720436 h 5470855"/>
              <a:gd name="connsiteX143" fmla="*/ 3876055 w 9704201"/>
              <a:gd name="connsiteY143" fmla="*/ 738909 h 5470855"/>
              <a:gd name="connsiteX144" fmla="*/ 4014601 w 9704201"/>
              <a:gd name="connsiteY144" fmla="*/ 785091 h 5470855"/>
              <a:gd name="connsiteX145" fmla="*/ 4060783 w 9704201"/>
              <a:gd name="connsiteY145" fmla="*/ 794327 h 5470855"/>
              <a:gd name="connsiteX146" fmla="*/ 4088492 w 9704201"/>
              <a:gd name="connsiteY146" fmla="*/ 803564 h 5470855"/>
              <a:gd name="connsiteX147" fmla="*/ 4162383 w 9704201"/>
              <a:gd name="connsiteY147" fmla="*/ 822036 h 5470855"/>
              <a:gd name="connsiteX148" fmla="*/ 4337874 w 9704201"/>
              <a:gd name="connsiteY148" fmla="*/ 803564 h 5470855"/>
              <a:gd name="connsiteX149" fmla="*/ 4374819 w 9704201"/>
              <a:gd name="connsiteY149" fmla="*/ 794327 h 5470855"/>
              <a:gd name="connsiteX150" fmla="*/ 4504128 w 9704201"/>
              <a:gd name="connsiteY150" fmla="*/ 720436 h 5470855"/>
              <a:gd name="connsiteX151" fmla="*/ 4550310 w 9704201"/>
              <a:gd name="connsiteY151" fmla="*/ 692727 h 5470855"/>
              <a:gd name="connsiteX152" fmla="*/ 4596492 w 9704201"/>
              <a:gd name="connsiteY152" fmla="*/ 665018 h 5470855"/>
              <a:gd name="connsiteX153" fmla="*/ 4679619 w 9704201"/>
              <a:gd name="connsiteY153" fmla="*/ 628073 h 5470855"/>
              <a:gd name="connsiteX154" fmla="*/ 4735037 w 9704201"/>
              <a:gd name="connsiteY154" fmla="*/ 581891 h 5470855"/>
              <a:gd name="connsiteX155" fmla="*/ 4771983 w 9704201"/>
              <a:gd name="connsiteY155" fmla="*/ 572654 h 5470855"/>
              <a:gd name="connsiteX156" fmla="*/ 4836637 w 9704201"/>
              <a:gd name="connsiteY156" fmla="*/ 535709 h 5470855"/>
              <a:gd name="connsiteX157" fmla="*/ 4947474 w 9704201"/>
              <a:gd name="connsiteY157" fmla="*/ 480291 h 5470855"/>
              <a:gd name="connsiteX158" fmla="*/ 5021364 w 9704201"/>
              <a:gd name="connsiteY158" fmla="*/ 443345 h 5470855"/>
              <a:gd name="connsiteX159" fmla="*/ 5049074 w 9704201"/>
              <a:gd name="connsiteY159" fmla="*/ 424873 h 5470855"/>
              <a:gd name="connsiteX160" fmla="*/ 5086019 w 9704201"/>
              <a:gd name="connsiteY160" fmla="*/ 415636 h 5470855"/>
              <a:gd name="connsiteX161" fmla="*/ 5113728 w 9704201"/>
              <a:gd name="connsiteY161" fmla="*/ 387927 h 5470855"/>
              <a:gd name="connsiteX162" fmla="*/ 5150674 w 9704201"/>
              <a:gd name="connsiteY162" fmla="*/ 378691 h 5470855"/>
              <a:gd name="connsiteX163" fmla="*/ 5215328 w 9704201"/>
              <a:gd name="connsiteY163" fmla="*/ 360218 h 5470855"/>
              <a:gd name="connsiteX164" fmla="*/ 5289219 w 9704201"/>
              <a:gd name="connsiteY164" fmla="*/ 323273 h 5470855"/>
              <a:gd name="connsiteX165" fmla="*/ 5344637 w 9704201"/>
              <a:gd name="connsiteY165" fmla="*/ 304800 h 5470855"/>
              <a:gd name="connsiteX166" fmla="*/ 5381583 w 9704201"/>
              <a:gd name="connsiteY166" fmla="*/ 277091 h 5470855"/>
              <a:gd name="connsiteX167" fmla="*/ 5483183 w 9704201"/>
              <a:gd name="connsiteY167" fmla="*/ 240145 h 5470855"/>
              <a:gd name="connsiteX168" fmla="*/ 5584783 w 9704201"/>
              <a:gd name="connsiteY168" fmla="*/ 203200 h 5470855"/>
              <a:gd name="connsiteX169" fmla="*/ 5667910 w 9704201"/>
              <a:gd name="connsiteY169" fmla="*/ 175491 h 5470855"/>
              <a:gd name="connsiteX170" fmla="*/ 5760274 w 9704201"/>
              <a:gd name="connsiteY170" fmla="*/ 157018 h 5470855"/>
              <a:gd name="connsiteX171" fmla="*/ 5861874 w 9704201"/>
              <a:gd name="connsiteY171" fmla="*/ 129309 h 5470855"/>
              <a:gd name="connsiteX172" fmla="*/ 5889583 w 9704201"/>
              <a:gd name="connsiteY172" fmla="*/ 120073 h 5470855"/>
              <a:gd name="connsiteX173" fmla="*/ 5935764 w 9704201"/>
              <a:gd name="connsiteY173" fmla="*/ 110836 h 5470855"/>
              <a:gd name="connsiteX174" fmla="*/ 5972710 w 9704201"/>
              <a:gd name="connsiteY174" fmla="*/ 101600 h 5470855"/>
              <a:gd name="connsiteX175" fmla="*/ 6065074 w 9704201"/>
              <a:gd name="connsiteY175" fmla="*/ 73891 h 5470855"/>
              <a:gd name="connsiteX176" fmla="*/ 6249801 w 9704201"/>
              <a:gd name="connsiteY176" fmla="*/ 55418 h 5470855"/>
              <a:gd name="connsiteX177" fmla="*/ 6406819 w 9704201"/>
              <a:gd name="connsiteY177" fmla="*/ 36945 h 5470855"/>
              <a:gd name="connsiteX178" fmla="*/ 6453001 w 9704201"/>
              <a:gd name="connsiteY178" fmla="*/ 27709 h 5470855"/>
              <a:gd name="connsiteX179" fmla="*/ 6489946 w 9704201"/>
              <a:gd name="connsiteY179" fmla="*/ 18473 h 5470855"/>
              <a:gd name="connsiteX180" fmla="*/ 6591546 w 9704201"/>
              <a:gd name="connsiteY180" fmla="*/ 9236 h 5470855"/>
              <a:gd name="connsiteX181" fmla="*/ 6665437 w 9704201"/>
              <a:gd name="connsiteY181" fmla="*/ 0 h 5470855"/>
              <a:gd name="connsiteX182" fmla="*/ 7145728 w 9704201"/>
              <a:gd name="connsiteY182" fmla="*/ 9236 h 5470855"/>
              <a:gd name="connsiteX183" fmla="*/ 7265801 w 9704201"/>
              <a:gd name="connsiteY183" fmla="*/ 36945 h 5470855"/>
              <a:gd name="connsiteX184" fmla="*/ 7321219 w 9704201"/>
              <a:gd name="connsiteY184" fmla="*/ 46182 h 5470855"/>
              <a:gd name="connsiteX185" fmla="*/ 7367401 w 9704201"/>
              <a:gd name="connsiteY185" fmla="*/ 64654 h 5470855"/>
              <a:gd name="connsiteX186" fmla="*/ 7496710 w 9704201"/>
              <a:gd name="connsiteY186" fmla="*/ 92364 h 5470855"/>
              <a:gd name="connsiteX187" fmla="*/ 7552128 w 9704201"/>
              <a:gd name="connsiteY187" fmla="*/ 110836 h 5470855"/>
              <a:gd name="connsiteX188" fmla="*/ 7616783 w 9704201"/>
              <a:gd name="connsiteY188" fmla="*/ 129309 h 5470855"/>
              <a:gd name="connsiteX189" fmla="*/ 7662964 w 9704201"/>
              <a:gd name="connsiteY189" fmla="*/ 147782 h 5470855"/>
              <a:gd name="connsiteX190" fmla="*/ 7718383 w 9704201"/>
              <a:gd name="connsiteY190" fmla="*/ 157018 h 5470855"/>
              <a:gd name="connsiteX191" fmla="*/ 7764564 w 9704201"/>
              <a:gd name="connsiteY191" fmla="*/ 175491 h 5470855"/>
              <a:gd name="connsiteX192" fmla="*/ 7810746 w 9704201"/>
              <a:gd name="connsiteY192" fmla="*/ 184727 h 5470855"/>
              <a:gd name="connsiteX193" fmla="*/ 7838455 w 9704201"/>
              <a:gd name="connsiteY193" fmla="*/ 203200 h 5470855"/>
              <a:gd name="connsiteX194" fmla="*/ 7921583 w 9704201"/>
              <a:gd name="connsiteY194" fmla="*/ 230909 h 5470855"/>
              <a:gd name="connsiteX195" fmla="*/ 7958528 w 9704201"/>
              <a:gd name="connsiteY195" fmla="*/ 267854 h 5470855"/>
              <a:gd name="connsiteX196" fmla="*/ 7986237 w 9704201"/>
              <a:gd name="connsiteY196" fmla="*/ 277091 h 5470855"/>
              <a:gd name="connsiteX197" fmla="*/ 8041655 w 9704201"/>
              <a:gd name="connsiteY197" fmla="*/ 314036 h 5470855"/>
              <a:gd name="connsiteX198" fmla="*/ 8060128 w 9704201"/>
              <a:gd name="connsiteY198" fmla="*/ 341745 h 5470855"/>
              <a:gd name="connsiteX199" fmla="*/ 8115546 w 9704201"/>
              <a:gd name="connsiteY199" fmla="*/ 378691 h 5470855"/>
              <a:gd name="connsiteX200" fmla="*/ 8198674 w 9704201"/>
              <a:gd name="connsiteY200" fmla="*/ 443345 h 5470855"/>
              <a:gd name="connsiteX201" fmla="*/ 8254092 w 9704201"/>
              <a:gd name="connsiteY201" fmla="*/ 461818 h 5470855"/>
              <a:gd name="connsiteX202" fmla="*/ 8327983 w 9704201"/>
              <a:gd name="connsiteY202" fmla="*/ 452582 h 5470855"/>
              <a:gd name="connsiteX203" fmla="*/ 8420346 w 9704201"/>
              <a:gd name="connsiteY203" fmla="*/ 415636 h 5470855"/>
              <a:gd name="connsiteX204" fmla="*/ 8706674 w 9704201"/>
              <a:gd name="connsiteY204" fmla="*/ 443345 h 5470855"/>
              <a:gd name="connsiteX205" fmla="*/ 8734383 w 9704201"/>
              <a:gd name="connsiteY205" fmla="*/ 452582 h 5470855"/>
              <a:gd name="connsiteX206" fmla="*/ 8762092 w 9704201"/>
              <a:gd name="connsiteY206" fmla="*/ 471054 h 5470855"/>
              <a:gd name="connsiteX207" fmla="*/ 8817510 w 9704201"/>
              <a:gd name="connsiteY207" fmla="*/ 498764 h 5470855"/>
              <a:gd name="connsiteX208" fmla="*/ 8928346 w 9704201"/>
              <a:gd name="connsiteY208" fmla="*/ 554182 h 5470855"/>
              <a:gd name="connsiteX209" fmla="*/ 8993001 w 9704201"/>
              <a:gd name="connsiteY209" fmla="*/ 591127 h 5470855"/>
              <a:gd name="connsiteX210" fmla="*/ 9020710 w 9704201"/>
              <a:gd name="connsiteY210" fmla="*/ 600364 h 5470855"/>
              <a:gd name="connsiteX211" fmla="*/ 9048419 w 9704201"/>
              <a:gd name="connsiteY211" fmla="*/ 628073 h 5470855"/>
              <a:gd name="connsiteX212" fmla="*/ 9076128 w 9704201"/>
              <a:gd name="connsiteY212" fmla="*/ 646545 h 5470855"/>
              <a:gd name="connsiteX213" fmla="*/ 9085364 w 9704201"/>
              <a:gd name="connsiteY213" fmla="*/ 674254 h 5470855"/>
              <a:gd name="connsiteX214" fmla="*/ 9122310 w 9704201"/>
              <a:gd name="connsiteY214" fmla="*/ 748145 h 5470855"/>
              <a:gd name="connsiteX215" fmla="*/ 9140783 w 9704201"/>
              <a:gd name="connsiteY215" fmla="*/ 785091 h 5470855"/>
              <a:gd name="connsiteX216" fmla="*/ 9159255 w 9704201"/>
              <a:gd name="connsiteY216" fmla="*/ 849745 h 5470855"/>
              <a:gd name="connsiteX217" fmla="*/ 9168492 w 9704201"/>
              <a:gd name="connsiteY217" fmla="*/ 886691 h 5470855"/>
              <a:gd name="connsiteX218" fmla="*/ 9196201 w 9704201"/>
              <a:gd name="connsiteY218" fmla="*/ 969818 h 5470855"/>
              <a:gd name="connsiteX219" fmla="*/ 9205437 w 9704201"/>
              <a:gd name="connsiteY219" fmla="*/ 1025236 h 5470855"/>
              <a:gd name="connsiteX220" fmla="*/ 9223910 w 9704201"/>
              <a:gd name="connsiteY220" fmla="*/ 1099127 h 5470855"/>
              <a:gd name="connsiteX221" fmla="*/ 9242383 w 9704201"/>
              <a:gd name="connsiteY221" fmla="*/ 1200727 h 5470855"/>
              <a:gd name="connsiteX222" fmla="*/ 9260855 w 9704201"/>
              <a:gd name="connsiteY222" fmla="*/ 1237673 h 5470855"/>
              <a:gd name="connsiteX223" fmla="*/ 9270092 w 9704201"/>
              <a:gd name="connsiteY223" fmla="*/ 1283854 h 5470855"/>
              <a:gd name="connsiteX224" fmla="*/ 9279328 w 9704201"/>
              <a:gd name="connsiteY224" fmla="*/ 1311564 h 5470855"/>
              <a:gd name="connsiteX225" fmla="*/ 9288564 w 9704201"/>
              <a:gd name="connsiteY225" fmla="*/ 1357745 h 5470855"/>
              <a:gd name="connsiteX226" fmla="*/ 9297801 w 9704201"/>
              <a:gd name="connsiteY226" fmla="*/ 1385454 h 5470855"/>
              <a:gd name="connsiteX227" fmla="*/ 9307037 w 9704201"/>
              <a:gd name="connsiteY227" fmla="*/ 1422400 h 5470855"/>
              <a:gd name="connsiteX228" fmla="*/ 9334746 w 9704201"/>
              <a:gd name="connsiteY228" fmla="*/ 1450109 h 5470855"/>
              <a:gd name="connsiteX229" fmla="*/ 9343983 w 9704201"/>
              <a:gd name="connsiteY229" fmla="*/ 1524000 h 5470855"/>
              <a:gd name="connsiteX230" fmla="*/ 9362455 w 9704201"/>
              <a:gd name="connsiteY230" fmla="*/ 1551709 h 5470855"/>
              <a:gd name="connsiteX231" fmla="*/ 9408637 w 9704201"/>
              <a:gd name="connsiteY231" fmla="*/ 1644073 h 5470855"/>
              <a:gd name="connsiteX232" fmla="*/ 9417874 w 9704201"/>
              <a:gd name="connsiteY232" fmla="*/ 1690254 h 5470855"/>
              <a:gd name="connsiteX233" fmla="*/ 9464055 w 9704201"/>
              <a:gd name="connsiteY233" fmla="*/ 1782618 h 5470855"/>
              <a:gd name="connsiteX234" fmla="*/ 9482528 w 9704201"/>
              <a:gd name="connsiteY234" fmla="*/ 1847273 h 5470855"/>
              <a:gd name="connsiteX235" fmla="*/ 9501001 w 9704201"/>
              <a:gd name="connsiteY235" fmla="*/ 1884218 h 5470855"/>
              <a:gd name="connsiteX236" fmla="*/ 9547183 w 9704201"/>
              <a:gd name="connsiteY236" fmla="*/ 1995054 h 5470855"/>
              <a:gd name="connsiteX237" fmla="*/ 9574892 w 9704201"/>
              <a:gd name="connsiteY237" fmla="*/ 2105891 h 5470855"/>
              <a:gd name="connsiteX238" fmla="*/ 9593364 w 9704201"/>
              <a:gd name="connsiteY238" fmla="*/ 2161309 h 5470855"/>
              <a:gd name="connsiteX239" fmla="*/ 9602601 w 9704201"/>
              <a:gd name="connsiteY239" fmla="*/ 2225964 h 5470855"/>
              <a:gd name="connsiteX240" fmla="*/ 9639546 w 9704201"/>
              <a:gd name="connsiteY240" fmla="*/ 2355273 h 5470855"/>
              <a:gd name="connsiteX241" fmla="*/ 9667255 w 9704201"/>
              <a:gd name="connsiteY241" fmla="*/ 2484582 h 5470855"/>
              <a:gd name="connsiteX242" fmla="*/ 9685728 w 9704201"/>
              <a:gd name="connsiteY242" fmla="*/ 2678545 h 5470855"/>
              <a:gd name="connsiteX243" fmla="*/ 9704201 w 9704201"/>
              <a:gd name="connsiteY243" fmla="*/ 2789382 h 5470855"/>
              <a:gd name="connsiteX244" fmla="*/ 9685728 w 9704201"/>
              <a:gd name="connsiteY244" fmla="*/ 3500582 h 5470855"/>
              <a:gd name="connsiteX245" fmla="*/ 9676492 w 9704201"/>
              <a:gd name="connsiteY245" fmla="*/ 3602182 h 5470855"/>
              <a:gd name="connsiteX246" fmla="*/ 9639546 w 9704201"/>
              <a:gd name="connsiteY246" fmla="*/ 3666836 h 5470855"/>
              <a:gd name="connsiteX247" fmla="*/ 9565655 w 9704201"/>
              <a:gd name="connsiteY247" fmla="*/ 3860800 h 5470855"/>
              <a:gd name="connsiteX248" fmla="*/ 9528710 w 9704201"/>
              <a:gd name="connsiteY248" fmla="*/ 3934691 h 5470855"/>
              <a:gd name="connsiteX249" fmla="*/ 9501001 w 9704201"/>
              <a:gd name="connsiteY249" fmla="*/ 4008582 h 5470855"/>
              <a:gd name="connsiteX250" fmla="*/ 9436346 w 9704201"/>
              <a:gd name="connsiteY250" fmla="*/ 4156364 h 5470855"/>
              <a:gd name="connsiteX251" fmla="*/ 9390164 w 9704201"/>
              <a:gd name="connsiteY251" fmla="*/ 4267200 h 5470855"/>
              <a:gd name="connsiteX252" fmla="*/ 9362455 w 9704201"/>
              <a:gd name="connsiteY252" fmla="*/ 4322618 h 5470855"/>
              <a:gd name="connsiteX253" fmla="*/ 9343983 w 9704201"/>
              <a:gd name="connsiteY253" fmla="*/ 4378036 h 5470855"/>
              <a:gd name="connsiteX254" fmla="*/ 9242383 w 9704201"/>
              <a:gd name="connsiteY254" fmla="*/ 4535054 h 5470855"/>
              <a:gd name="connsiteX255" fmla="*/ 9223910 w 9704201"/>
              <a:gd name="connsiteY255" fmla="*/ 4562764 h 5470855"/>
              <a:gd name="connsiteX256" fmla="*/ 9168492 w 9704201"/>
              <a:gd name="connsiteY256" fmla="*/ 4636654 h 5470855"/>
              <a:gd name="connsiteX257" fmla="*/ 9113074 w 9704201"/>
              <a:gd name="connsiteY257" fmla="*/ 4710545 h 5470855"/>
              <a:gd name="connsiteX258" fmla="*/ 9048419 w 9704201"/>
              <a:gd name="connsiteY258" fmla="*/ 4765964 h 5470855"/>
              <a:gd name="connsiteX259" fmla="*/ 9011474 w 9704201"/>
              <a:gd name="connsiteY259" fmla="*/ 4802909 h 5470855"/>
              <a:gd name="connsiteX260" fmla="*/ 8983764 w 9704201"/>
              <a:gd name="connsiteY260" fmla="*/ 4821382 h 5470855"/>
              <a:gd name="connsiteX261" fmla="*/ 8909874 w 9704201"/>
              <a:gd name="connsiteY261" fmla="*/ 4876800 h 5470855"/>
              <a:gd name="connsiteX262" fmla="*/ 8872928 w 9704201"/>
              <a:gd name="connsiteY262" fmla="*/ 4904509 h 5470855"/>
              <a:gd name="connsiteX263" fmla="*/ 8826746 w 9704201"/>
              <a:gd name="connsiteY263" fmla="*/ 4932218 h 5470855"/>
              <a:gd name="connsiteX264" fmla="*/ 8715910 w 9704201"/>
              <a:gd name="connsiteY264" fmla="*/ 4978400 h 5470855"/>
              <a:gd name="connsiteX265" fmla="*/ 8669728 w 9704201"/>
              <a:gd name="connsiteY265" fmla="*/ 4996873 h 5470855"/>
              <a:gd name="connsiteX266" fmla="*/ 8558892 w 9704201"/>
              <a:gd name="connsiteY266" fmla="*/ 5052291 h 5470855"/>
              <a:gd name="connsiteX267" fmla="*/ 8512710 w 9704201"/>
              <a:gd name="connsiteY267" fmla="*/ 5080000 h 5470855"/>
              <a:gd name="connsiteX268" fmla="*/ 8364928 w 9704201"/>
              <a:gd name="connsiteY268" fmla="*/ 5135418 h 5470855"/>
              <a:gd name="connsiteX269" fmla="*/ 8272564 w 9704201"/>
              <a:gd name="connsiteY269" fmla="*/ 5181600 h 5470855"/>
              <a:gd name="connsiteX270" fmla="*/ 8180201 w 9704201"/>
              <a:gd name="connsiteY270" fmla="*/ 5227782 h 5470855"/>
              <a:gd name="connsiteX271" fmla="*/ 8143255 w 9704201"/>
              <a:gd name="connsiteY271" fmla="*/ 5246254 h 5470855"/>
              <a:gd name="connsiteX272" fmla="*/ 8032419 w 9704201"/>
              <a:gd name="connsiteY272" fmla="*/ 5310909 h 5470855"/>
              <a:gd name="connsiteX273" fmla="*/ 8004710 w 9704201"/>
              <a:gd name="connsiteY273" fmla="*/ 5320145 h 5470855"/>
              <a:gd name="connsiteX274" fmla="*/ 7912346 w 9704201"/>
              <a:gd name="connsiteY274" fmla="*/ 5366327 h 5470855"/>
              <a:gd name="connsiteX275" fmla="*/ 7838455 w 9704201"/>
              <a:gd name="connsiteY275" fmla="*/ 5394036 h 5470855"/>
              <a:gd name="connsiteX276" fmla="*/ 7773801 w 9704201"/>
              <a:gd name="connsiteY276" fmla="*/ 5412509 h 5470855"/>
              <a:gd name="connsiteX277" fmla="*/ 7746092 w 9704201"/>
              <a:gd name="connsiteY277" fmla="*/ 5430982 h 5470855"/>
              <a:gd name="connsiteX278" fmla="*/ 7644492 w 9704201"/>
              <a:gd name="connsiteY278" fmla="*/ 5449454 h 5470855"/>
              <a:gd name="connsiteX279" fmla="*/ 7616783 w 9704201"/>
              <a:gd name="connsiteY279" fmla="*/ 5458691 h 5470855"/>
              <a:gd name="connsiteX280" fmla="*/ 6997946 w 9704201"/>
              <a:gd name="connsiteY280" fmla="*/ 5458691 h 5470855"/>
              <a:gd name="connsiteX281" fmla="*/ 6924055 w 9704201"/>
              <a:gd name="connsiteY281" fmla="*/ 5440218 h 5470855"/>
              <a:gd name="connsiteX282" fmla="*/ 6859401 w 9704201"/>
              <a:gd name="connsiteY282" fmla="*/ 5421745 h 5470855"/>
              <a:gd name="connsiteX283" fmla="*/ 6813219 w 9704201"/>
              <a:gd name="connsiteY283" fmla="*/ 5394036 h 5470855"/>
              <a:gd name="connsiteX284" fmla="*/ 6748564 w 9704201"/>
              <a:gd name="connsiteY284" fmla="*/ 5375564 h 5470855"/>
              <a:gd name="connsiteX285" fmla="*/ 6720855 w 9704201"/>
              <a:gd name="connsiteY285" fmla="*/ 5366327 h 5470855"/>
              <a:gd name="connsiteX286" fmla="*/ 6619255 w 9704201"/>
              <a:gd name="connsiteY286" fmla="*/ 5292436 h 5470855"/>
              <a:gd name="connsiteX287" fmla="*/ 6619255 w 9704201"/>
              <a:gd name="connsiteY287" fmla="*/ 5292436 h 5470855"/>
              <a:gd name="connsiteX288" fmla="*/ 6545364 w 9704201"/>
              <a:gd name="connsiteY288" fmla="*/ 5237018 h 5470855"/>
              <a:gd name="connsiteX289" fmla="*/ 6508419 w 9704201"/>
              <a:gd name="connsiteY289" fmla="*/ 5218545 h 5470855"/>
              <a:gd name="connsiteX290" fmla="*/ 6471474 w 9704201"/>
              <a:gd name="connsiteY290" fmla="*/ 5190836 h 5470855"/>
              <a:gd name="connsiteX291" fmla="*/ 6443764 w 9704201"/>
              <a:gd name="connsiteY291" fmla="*/ 5181600 h 5470855"/>
              <a:gd name="connsiteX292" fmla="*/ 6406819 w 9704201"/>
              <a:gd name="connsiteY292" fmla="*/ 5163127 h 5470855"/>
              <a:gd name="connsiteX293" fmla="*/ 6379110 w 9704201"/>
              <a:gd name="connsiteY293" fmla="*/ 5144654 h 5470855"/>
              <a:gd name="connsiteX294" fmla="*/ 6342164 w 9704201"/>
              <a:gd name="connsiteY294" fmla="*/ 5126182 h 5470855"/>
              <a:gd name="connsiteX295" fmla="*/ 6286746 w 9704201"/>
              <a:gd name="connsiteY295" fmla="*/ 5089236 h 5470855"/>
              <a:gd name="connsiteX296" fmla="*/ 6231328 w 9704201"/>
              <a:gd name="connsiteY296" fmla="*/ 5070764 h 5470855"/>
              <a:gd name="connsiteX297" fmla="*/ 6166674 w 9704201"/>
              <a:gd name="connsiteY297" fmla="*/ 5052291 h 5470855"/>
              <a:gd name="connsiteX298" fmla="*/ 6129728 w 9704201"/>
              <a:gd name="connsiteY298" fmla="*/ 5033818 h 5470855"/>
              <a:gd name="connsiteX299" fmla="*/ 6102019 w 9704201"/>
              <a:gd name="connsiteY299" fmla="*/ 5015345 h 5470855"/>
              <a:gd name="connsiteX300" fmla="*/ 5981946 w 9704201"/>
              <a:gd name="connsiteY300" fmla="*/ 4987636 h 5470855"/>
              <a:gd name="connsiteX301" fmla="*/ 5917292 w 9704201"/>
              <a:gd name="connsiteY301" fmla="*/ 4959927 h 5470855"/>
              <a:gd name="connsiteX302" fmla="*/ 5889583 w 9704201"/>
              <a:gd name="connsiteY302" fmla="*/ 4950691 h 5470855"/>
              <a:gd name="connsiteX303" fmla="*/ 5843401 w 9704201"/>
              <a:gd name="connsiteY303" fmla="*/ 4941454 h 5470855"/>
              <a:gd name="connsiteX304" fmla="*/ 5769510 w 9704201"/>
              <a:gd name="connsiteY304" fmla="*/ 4922982 h 5470855"/>
              <a:gd name="connsiteX305" fmla="*/ 5695619 w 9704201"/>
              <a:gd name="connsiteY305" fmla="*/ 4904509 h 5470855"/>
              <a:gd name="connsiteX306" fmla="*/ 5658674 w 9704201"/>
              <a:gd name="connsiteY306" fmla="*/ 4895273 h 5470855"/>
              <a:gd name="connsiteX307" fmla="*/ 5566310 w 9704201"/>
              <a:gd name="connsiteY307" fmla="*/ 4876800 h 5470855"/>
              <a:gd name="connsiteX308" fmla="*/ 5206092 w 9704201"/>
              <a:gd name="connsiteY308" fmla="*/ 4886036 h 5470855"/>
              <a:gd name="connsiteX309" fmla="*/ 5150674 w 9704201"/>
              <a:gd name="connsiteY309" fmla="*/ 4904509 h 5470855"/>
              <a:gd name="connsiteX310" fmla="*/ 5095255 w 9704201"/>
              <a:gd name="connsiteY310" fmla="*/ 4941454 h 5470855"/>
              <a:gd name="connsiteX311" fmla="*/ 5058310 w 9704201"/>
              <a:gd name="connsiteY311" fmla="*/ 4987636 h 5470855"/>
              <a:gd name="connsiteX312" fmla="*/ 5002892 w 9704201"/>
              <a:gd name="connsiteY312" fmla="*/ 5061527 h 547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9704201" h="5470855">
                <a:moveTo>
                  <a:pt x="5002892" y="5061527"/>
                </a:moveTo>
                <a:cubicBezTo>
                  <a:pt x="4979801" y="5064606"/>
                  <a:pt x="4994967" y="5070568"/>
                  <a:pt x="4919764" y="5006109"/>
                </a:cubicBezTo>
                <a:cubicBezTo>
                  <a:pt x="4909310" y="4997149"/>
                  <a:pt x="4893834" y="4995897"/>
                  <a:pt x="4882819" y="4987636"/>
                </a:cubicBezTo>
                <a:cubicBezTo>
                  <a:pt x="4868886" y="4977186"/>
                  <a:pt x="4858981" y="4962159"/>
                  <a:pt x="4845874" y="4950691"/>
                </a:cubicBezTo>
                <a:cubicBezTo>
                  <a:pt x="4712758" y="4834216"/>
                  <a:pt x="4884681" y="4990728"/>
                  <a:pt x="4781219" y="4904509"/>
                </a:cubicBezTo>
                <a:cubicBezTo>
                  <a:pt x="4771184" y="4896147"/>
                  <a:pt x="4763960" y="4884637"/>
                  <a:pt x="4753510" y="4876800"/>
                </a:cubicBezTo>
                <a:cubicBezTo>
                  <a:pt x="4739148" y="4866029"/>
                  <a:pt x="4722265" y="4859049"/>
                  <a:pt x="4707328" y="4849091"/>
                </a:cubicBezTo>
                <a:cubicBezTo>
                  <a:pt x="4672575" y="4825922"/>
                  <a:pt x="4654414" y="4804161"/>
                  <a:pt x="4614964" y="4784436"/>
                </a:cubicBezTo>
                <a:cubicBezTo>
                  <a:pt x="4490817" y="4722364"/>
                  <a:pt x="4682590" y="4819429"/>
                  <a:pt x="4531837" y="4738254"/>
                </a:cubicBezTo>
                <a:cubicBezTo>
                  <a:pt x="4507591" y="4725198"/>
                  <a:pt x="4482576" y="4713624"/>
                  <a:pt x="4457946" y="4701309"/>
                </a:cubicBezTo>
                <a:cubicBezTo>
                  <a:pt x="4445631" y="4695151"/>
                  <a:pt x="4434063" y="4687190"/>
                  <a:pt x="4421001" y="4682836"/>
                </a:cubicBezTo>
                <a:cubicBezTo>
                  <a:pt x="4411765" y="4679757"/>
                  <a:pt x="4402241" y="4677435"/>
                  <a:pt x="4393292" y="4673600"/>
                </a:cubicBezTo>
                <a:cubicBezTo>
                  <a:pt x="4380636" y="4668176"/>
                  <a:pt x="4368928" y="4660719"/>
                  <a:pt x="4356346" y="4655127"/>
                </a:cubicBezTo>
                <a:cubicBezTo>
                  <a:pt x="4341195" y="4648393"/>
                  <a:pt x="4325315" y="4643388"/>
                  <a:pt x="4310164" y="4636654"/>
                </a:cubicBezTo>
                <a:cubicBezTo>
                  <a:pt x="4281376" y="4623859"/>
                  <a:pt x="4258323" y="4607531"/>
                  <a:pt x="4227037" y="4599709"/>
                </a:cubicBezTo>
                <a:cubicBezTo>
                  <a:pt x="4205917" y="4594429"/>
                  <a:pt x="4183934" y="4593552"/>
                  <a:pt x="4162383" y="4590473"/>
                </a:cubicBezTo>
                <a:cubicBezTo>
                  <a:pt x="4125326" y="4578121"/>
                  <a:pt x="4034291" y="4545992"/>
                  <a:pt x="3986892" y="4535054"/>
                </a:cubicBezTo>
                <a:cubicBezTo>
                  <a:pt x="3968644" y="4530843"/>
                  <a:pt x="3949786" y="4529742"/>
                  <a:pt x="3931474" y="4525818"/>
                </a:cubicBezTo>
                <a:cubicBezTo>
                  <a:pt x="3906649" y="4520498"/>
                  <a:pt x="3882816" y="4510149"/>
                  <a:pt x="3857583" y="4507345"/>
                </a:cubicBezTo>
                <a:cubicBezTo>
                  <a:pt x="3799363" y="4500876"/>
                  <a:pt x="3740589" y="4501188"/>
                  <a:pt x="3682092" y="4498109"/>
                </a:cubicBezTo>
                <a:lnTo>
                  <a:pt x="3146383" y="4516582"/>
                </a:lnTo>
                <a:cubicBezTo>
                  <a:pt x="3111977" y="4518195"/>
                  <a:pt x="3086402" y="4527858"/>
                  <a:pt x="3054019" y="4535054"/>
                </a:cubicBezTo>
                <a:cubicBezTo>
                  <a:pt x="3015276" y="4543664"/>
                  <a:pt x="2992541" y="4546840"/>
                  <a:pt x="2952419" y="4553527"/>
                </a:cubicBezTo>
                <a:cubicBezTo>
                  <a:pt x="2881813" y="4588831"/>
                  <a:pt x="2952056" y="4558236"/>
                  <a:pt x="2860055" y="4581236"/>
                </a:cubicBezTo>
                <a:cubicBezTo>
                  <a:pt x="2841164" y="4585959"/>
                  <a:pt x="2823423" y="4594586"/>
                  <a:pt x="2804637" y="4599709"/>
                </a:cubicBezTo>
                <a:cubicBezTo>
                  <a:pt x="2789491" y="4603840"/>
                  <a:pt x="2773601" y="4604814"/>
                  <a:pt x="2758455" y="4608945"/>
                </a:cubicBezTo>
                <a:cubicBezTo>
                  <a:pt x="2643448" y="4640310"/>
                  <a:pt x="2762467" y="4617513"/>
                  <a:pt x="2647619" y="4636654"/>
                </a:cubicBezTo>
                <a:cubicBezTo>
                  <a:pt x="2635304" y="4645891"/>
                  <a:pt x="2624967" y="4658647"/>
                  <a:pt x="2610674" y="4664364"/>
                </a:cubicBezTo>
                <a:cubicBezTo>
                  <a:pt x="2593286" y="4671319"/>
                  <a:pt x="2573681" y="4670250"/>
                  <a:pt x="2555255" y="4673600"/>
                </a:cubicBezTo>
                <a:cubicBezTo>
                  <a:pt x="2539810" y="4676408"/>
                  <a:pt x="2524399" y="4679430"/>
                  <a:pt x="2509074" y="4682836"/>
                </a:cubicBezTo>
                <a:cubicBezTo>
                  <a:pt x="2431189" y="4700144"/>
                  <a:pt x="2517991" y="4682923"/>
                  <a:pt x="2416710" y="4710545"/>
                </a:cubicBezTo>
                <a:cubicBezTo>
                  <a:pt x="2401564" y="4714676"/>
                  <a:pt x="2385565" y="4715271"/>
                  <a:pt x="2370528" y="4719782"/>
                </a:cubicBezTo>
                <a:cubicBezTo>
                  <a:pt x="2258958" y="4753253"/>
                  <a:pt x="2391316" y="4720702"/>
                  <a:pt x="2278164" y="4765964"/>
                </a:cubicBezTo>
                <a:cubicBezTo>
                  <a:pt x="2263588" y="4771794"/>
                  <a:pt x="2247279" y="4771670"/>
                  <a:pt x="2231983" y="4775200"/>
                </a:cubicBezTo>
                <a:cubicBezTo>
                  <a:pt x="2061056" y="4814645"/>
                  <a:pt x="2226181" y="4772757"/>
                  <a:pt x="2121146" y="4812145"/>
                </a:cubicBezTo>
                <a:cubicBezTo>
                  <a:pt x="2109260" y="4816602"/>
                  <a:pt x="2095919" y="4816500"/>
                  <a:pt x="2084201" y="4821382"/>
                </a:cubicBezTo>
                <a:cubicBezTo>
                  <a:pt x="2058782" y="4831973"/>
                  <a:pt x="2036434" y="4849618"/>
                  <a:pt x="2010310" y="4858327"/>
                </a:cubicBezTo>
                <a:cubicBezTo>
                  <a:pt x="2001074" y="4861406"/>
                  <a:pt x="1991464" y="4863535"/>
                  <a:pt x="1982601" y="4867564"/>
                </a:cubicBezTo>
                <a:cubicBezTo>
                  <a:pt x="1957532" y="4878959"/>
                  <a:pt x="1934834" y="4895801"/>
                  <a:pt x="1908710" y="4904509"/>
                </a:cubicBezTo>
                <a:cubicBezTo>
                  <a:pt x="1899474" y="4907588"/>
                  <a:pt x="1889864" y="4909716"/>
                  <a:pt x="1881001" y="4913745"/>
                </a:cubicBezTo>
                <a:cubicBezTo>
                  <a:pt x="1855932" y="4925140"/>
                  <a:pt x="1833826" y="4944012"/>
                  <a:pt x="1807110" y="4950691"/>
                </a:cubicBezTo>
                <a:cubicBezTo>
                  <a:pt x="1745201" y="4966168"/>
                  <a:pt x="1793547" y="4952313"/>
                  <a:pt x="1723983" y="4978400"/>
                </a:cubicBezTo>
                <a:cubicBezTo>
                  <a:pt x="1714867" y="4981819"/>
                  <a:pt x="1705223" y="4983801"/>
                  <a:pt x="1696274" y="4987636"/>
                </a:cubicBezTo>
                <a:cubicBezTo>
                  <a:pt x="1616380" y="5021876"/>
                  <a:pt x="1696601" y="4993685"/>
                  <a:pt x="1631619" y="5015345"/>
                </a:cubicBezTo>
                <a:cubicBezTo>
                  <a:pt x="1550116" y="5069682"/>
                  <a:pt x="1680383" y="4986345"/>
                  <a:pt x="1548492" y="5052291"/>
                </a:cubicBezTo>
                <a:cubicBezTo>
                  <a:pt x="1502838" y="5075118"/>
                  <a:pt x="1524608" y="5066410"/>
                  <a:pt x="1483837" y="5080000"/>
                </a:cubicBezTo>
                <a:cubicBezTo>
                  <a:pt x="1474601" y="5086158"/>
                  <a:pt x="1466331" y="5094100"/>
                  <a:pt x="1456128" y="5098473"/>
                </a:cubicBezTo>
                <a:cubicBezTo>
                  <a:pt x="1442854" y="5104162"/>
                  <a:pt x="1383521" y="5114315"/>
                  <a:pt x="1373001" y="5116945"/>
                </a:cubicBezTo>
                <a:cubicBezTo>
                  <a:pt x="1363556" y="5119306"/>
                  <a:pt x="1354685" y="5123620"/>
                  <a:pt x="1345292" y="5126182"/>
                </a:cubicBezTo>
                <a:cubicBezTo>
                  <a:pt x="1258089" y="5149965"/>
                  <a:pt x="1292862" y="5139913"/>
                  <a:pt x="1215983" y="5153891"/>
                </a:cubicBezTo>
                <a:cubicBezTo>
                  <a:pt x="1200537" y="5156699"/>
                  <a:pt x="1185392" y="5161293"/>
                  <a:pt x="1169801" y="5163127"/>
                </a:cubicBezTo>
                <a:cubicBezTo>
                  <a:pt x="1132981" y="5167459"/>
                  <a:pt x="1095910" y="5169285"/>
                  <a:pt x="1058964" y="5172364"/>
                </a:cubicBezTo>
                <a:cubicBezTo>
                  <a:pt x="920419" y="5169285"/>
                  <a:pt x="781668" y="5171265"/>
                  <a:pt x="643328" y="5163127"/>
                </a:cubicBezTo>
                <a:cubicBezTo>
                  <a:pt x="631254" y="5162417"/>
                  <a:pt x="580093" y="5140391"/>
                  <a:pt x="560201" y="5135418"/>
                </a:cubicBezTo>
                <a:cubicBezTo>
                  <a:pt x="524921" y="5126599"/>
                  <a:pt x="511858" y="5125101"/>
                  <a:pt x="477074" y="5107709"/>
                </a:cubicBezTo>
                <a:cubicBezTo>
                  <a:pt x="467145" y="5102744"/>
                  <a:pt x="459002" y="5094744"/>
                  <a:pt x="449364" y="5089236"/>
                </a:cubicBezTo>
                <a:cubicBezTo>
                  <a:pt x="437410" y="5082405"/>
                  <a:pt x="424225" y="5077848"/>
                  <a:pt x="412419" y="5070764"/>
                </a:cubicBezTo>
                <a:cubicBezTo>
                  <a:pt x="393381" y="5059341"/>
                  <a:pt x="375474" y="5046133"/>
                  <a:pt x="357001" y="5033818"/>
                </a:cubicBezTo>
                <a:cubicBezTo>
                  <a:pt x="347765" y="5027660"/>
                  <a:pt x="338173" y="5022005"/>
                  <a:pt x="329292" y="5015345"/>
                </a:cubicBezTo>
                <a:cubicBezTo>
                  <a:pt x="316977" y="5006109"/>
                  <a:pt x="304873" y="4996583"/>
                  <a:pt x="292346" y="4987636"/>
                </a:cubicBezTo>
                <a:cubicBezTo>
                  <a:pt x="265755" y="4968643"/>
                  <a:pt x="247996" y="4962674"/>
                  <a:pt x="227692" y="4932218"/>
                </a:cubicBezTo>
                <a:cubicBezTo>
                  <a:pt x="212417" y="4909305"/>
                  <a:pt x="206021" y="4881240"/>
                  <a:pt x="190746" y="4858327"/>
                </a:cubicBezTo>
                <a:cubicBezTo>
                  <a:pt x="184589" y="4849091"/>
                  <a:pt x="177238" y="4840547"/>
                  <a:pt x="172274" y="4830618"/>
                </a:cubicBezTo>
                <a:cubicBezTo>
                  <a:pt x="144481" y="4775031"/>
                  <a:pt x="164709" y="4796460"/>
                  <a:pt x="135328" y="4747491"/>
                </a:cubicBezTo>
                <a:cubicBezTo>
                  <a:pt x="123905" y="4728454"/>
                  <a:pt x="98383" y="4692073"/>
                  <a:pt x="98383" y="4692073"/>
                </a:cubicBezTo>
                <a:cubicBezTo>
                  <a:pt x="93220" y="4671424"/>
                  <a:pt x="79666" y="4613197"/>
                  <a:pt x="70674" y="4599709"/>
                </a:cubicBezTo>
                <a:lnTo>
                  <a:pt x="52201" y="4572000"/>
                </a:lnTo>
                <a:cubicBezTo>
                  <a:pt x="48085" y="4547307"/>
                  <a:pt x="40180" y="4496209"/>
                  <a:pt x="33728" y="4470400"/>
                </a:cubicBezTo>
                <a:cubicBezTo>
                  <a:pt x="31367" y="4460955"/>
                  <a:pt x="27167" y="4452052"/>
                  <a:pt x="24492" y="4442691"/>
                </a:cubicBezTo>
                <a:cubicBezTo>
                  <a:pt x="21005" y="4430485"/>
                  <a:pt x="18334" y="4418060"/>
                  <a:pt x="15255" y="4405745"/>
                </a:cubicBezTo>
                <a:cubicBezTo>
                  <a:pt x="-8809" y="4092905"/>
                  <a:pt x="-989" y="4242377"/>
                  <a:pt x="15255" y="3657600"/>
                </a:cubicBezTo>
                <a:cubicBezTo>
                  <a:pt x="15607" y="3644910"/>
                  <a:pt x="22221" y="3633144"/>
                  <a:pt x="24492" y="3620654"/>
                </a:cubicBezTo>
                <a:cubicBezTo>
                  <a:pt x="28386" y="3599235"/>
                  <a:pt x="30289" y="3577497"/>
                  <a:pt x="33728" y="3556000"/>
                </a:cubicBezTo>
                <a:cubicBezTo>
                  <a:pt x="42604" y="3500523"/>
                  <a:pt x="52200" y="3445163"/>
                  <a:pt x="61437" y="3389745"/>
                </a:cubicBezTo>
                <a:cubicBezTo>
                  <a:pt x="64516" y="3371272"/>
                  <a:pt x="67753" y="3352825"/>
                  <a:pt x="70674" y="3334327"/>
                </a:cubicBezTo>
                <a:cubicBezTo>
                  <a:pt x="76990" y="3294327"/>
                  <a:pt x="81204" y="3253963"/>
                  <a:pt x="89146" y="3214254"/>
                </a:cubicBezTo>
                <a:cubicBezTo>
                  <a:pt x="92225" y="3198860"/>
                  <a:pt x="95802" y="3183558"/>
                  <a:pt x="98383" y="3168073"/>
                </a:cubicBezTo>
                <a:cubicBezTo>
                  <a:pt x="101962" y="3146599"/>
                  <a:pt x="103836" y="3124857"/>
                  <a:pt x="107619" y="3103418"/>
                </a:cubicBezTo>
                <a:cubicBezTo>
                  <a:pt x="113075" y="3072498"/>
                  <a:pt x="121524" y="3042118"/>
                  <a:pt x="126092" y="3011054"/>
                </a:cubicBezTo>
                <a:cubicBezTo>
                  <a:pt x="136926" y="2937381"/>
                  <a:pt x="135741" y="2861625"/>
                  <a:pt x="153801" y="2789382"/>
                </a:cubicBezTo>
                <a:cubicBezTo>
                  <a:pt x="156880" y="2777067"/>
                  <a:pt x="160283" y="2764828"/>
                  <a:pt x="163037" y="2752436"/>
                </a:cubicBezTo>
                <a:cubicBezTo>
                  <a:pt x="165059" y="2743338"/>
                  <a:pt x="176314" y="2681433"/>
                  <a:pt x="181510" y="2669309"/>
                </a:cubicBezTo>
                <a:cubicBezTo>
                  <a:pt x="185883" y="2659106"/>
                  <a:pt x="193825" y="2650836"/>
                  <a:pt x="199983" y="2641600"/>
                </a:cubicBezTo>
                <a:cubicBezTo>
                  <a:pt x="215610" y="2563460"/>
                  <a:pt x="202057" y="2624760"/>
                  <a:pt x="227692" y="2530764"/>
                </a:cubicBezTo>
                <a:cubicBezTo>
                  <a:pt x="238276" y="2491956"/>
                  <a:pt x="235705" y="2487028"/>
                  <a:pt x="255401" y="2447636"/>
                </a:cubicBezTo>
                <a:cubicBezTo>
                  <a:pt x="260365" y="2437707"/>
                  <a:pt x="267716" y="2429163"/>
                  <a:pt x="273874" y="2419927"/>
                </a:cubicBezTo>
                <a:cubicBezTo>
                  <a:pt x="292335" y="2327619"/>
                  <a:pt x="266465" y="2412567"/>
                  <a:pt x="310819" y="2346036"/>
                </a:cubicBezTo>
                <a:cubicBezTo>
                  <a:pt x="316219" y="2337935"/>
                  <a:pt x="315701" y="2327035"/>
                  <a:pt x="320055" y="2318327"/>
                </a:cubicBezTo>
                <a:cubicBezTo>
                  <a:pt x="328083" y="2302270"/>
                  <a:pt x="339735" y="2288202"/>
                  <a:pt x="347764" y="2272145"/>
                </a:cubicBezTo>
                <a:cubicBezTo>
                  <a:pt x="386002" y="2195670"/>
                  <a:pt x="322537" y="2296131"/>
                  <a:pt x="375474" y="2216727"/>
                </a:cubicBezTo>
                <a:cubicBezTo>
                  <a:pt x="398751" y="2146893"/>
                  <a:pt x="379309" y="2197120"/>
                  <a:pt x="458601" y="2078182"/>
                </a:cubicBezTo>
                <a:lnTo>
                  <a:pt x="495546" y="2022764"/>
                </a:lnTo>
                <a:cubicBezTo>
                  <a:pt x="501704" y="2013527"/>
                  <a:pt x="506169" y="2002904"/>
                  <a:pt x="514019" y="1995054"/>
                </a:cubicBezTo>
                <a:cubicBezTo>
                  <a:pt x="526334" y="1982739"/>
                  <a:pt x="539714" y="1971404"/>
                  <a:pt x="550964" y="1958109"/>
                </a:cubicBezTo>
                <a:cubicBezTo>
                  <a:pt x="573639" y="1931311"/>
                  <a:pt x="590797" y="1899804"/>
                  <a:pt x="615619" y="1874982"/>
                </a:cubicBezTo>
                <a:cubicBezTo>
                  <a:pt x="696563" y="1794038"/>
                  <a:pt x="597512" y="1896712"/>
                  <a:pt x="661801" y="1819564"/>
                </a:cubicBezTo>
                <a:cubicBezTo>
                  <a:pt x="670163" y="1809529"/>
                  <a:pt x="681148" y="1801889"/>
                  <a:pt x="689510" y="1791854"/>
                </a:cubicBezTo>
                <a:cubicBezTo>
                  <a:pt x="696616" y="1783326"/>
                  <a:pt x="701323" y="1773026"/>
                  <a:pt x="707983" y="1764145"/>
                </a:cubicBezTo>
                <a:cubicBezTo>
                  <a:pt x="719811" y="1748374"/>
                  <a:pt x="731947" y="1732800"/>
                  <a:pt x="744928" y="1717964"/>
                </a:cubicBezTo>
                <a:cubicBezTo>
                  <a:pt x="753530" y="1708134"/>
                  <a:pt x="763959" y="1700017"/>
                  <a:pt x="772637" y="1690254"/>
                </a:cubicBezTo>
                <a:cubicBezTo>
                  <a:pt x="788612" y="1672282"/>
                  <a:pt x="803656" y="1653498"/>
                  <a:pt x="818819" y="1634836"/>
                </a:cubicBezTo>
                <a:cubicBezTo>
                  <a:pt x="843682" y="1604236"/>
                  <a:pt x="864830" y="1570353"/>
                  <a:pt x="892710" y="1542473"/>
                </a:cubicBezTo>
                <a:cubicBezTo>
                  <a:pt x="917340" y="1517843"/>
                  <a:pt x="948680" y="1498451"/>
                  <a:pt x="966601" y="1468582"/>
                </a:cubicBezTo>
                <a:cubicBezTo>
                  <a:pt x="1048728" y="1331702"/>
                  <a:pt x="917378" y="1547030"/>
                  <a:pt x="1049728" y="1348509"/>
                </a:cubicBezTo>
                <a:cubicBezTo>
                  <a:pt x="1062043" y="1330036"/>
                  <a:pt x="1073044" y="1310616"/>
                  <a:pt x="1086674" y="1293091"/>
                </a:cubicBezTo>
                <a:cubicBezTo>
                  <a:pt x="1094693" y="1282780"/>
                  <a:pt x="1106700" y="1275946"/>
                  <a:pt x="1114383" y="1265382"/>
                </a:cubicBezTo>
                <a:cubicBezTo>
                  <a:pt x="1131466" y="1241892"/>
                  <a:pt x="1142420" y="1214171"/>
                  <a:pt x="1160564" y="1191491"/>
                </a:cubicBezTo>
                <a:cubicBezTo>
                  <a:pt x="1185194" y="1160703"/>
                  <a:pt x="1206575" y="1127007"/>
                  <a:pt x="1234455" y="1099127"/>
                </a:cubicBezTo>
                <a:cubicBezTo>
                  <a:pt x="1243691" y="1089891"/>
                  <a:pt x="1254145" y="1081729"/>
                  <a:pt x="1262164" y="1071418"/>
                </a:cubicBezTo>
                <a:cubicBezTo>
                  <a:pt x="1275794" y="1053893"/>
                  <a:pt x="1283411" y="1031699"/>
                  <a:pt x="1299110" y="1016000"/>
                </a:cubicBezTo>
                <a:cubicBezTo>
                  <a:pt x="1308346" y="1006764"/>
                  <a:pt x="1318457" y="998326"/>
                  <a:pt x="1326819" y="988291"/>
                </a:cubicBezTo>
                <a:cubicBezTo>
                  <a:pt x="1333926" y="979763"/>
                  <a:pt x="1337866" y="968833"/>
                  <a:pt x="1345292" y="960582"/>
                </a:cubicBezTo>
                <a:cubicBezTo>
                  <a:pt x="1365681" y="937927"/>
                  <a:pt x="1388395" y="917479"/>
                  <a:pt x="1409946" y="895927"/>
                </a:cubicBezTo>
                <a:cubicBezTo>
                  <a:pt x="1419182" y="886691"/>
                  <a:pt x="1430409" y="879086"/>
                  <a:pt x="1437655" y="868218"/>
                </a:cubicBezTo>
                <a:cubicBezTo>
                  <a:pt x="1443813" y="858982"/>
                  <a:pt x="1448279" y="848358"/>
                  <a:pt x="1456128" y="840509"/>
                </a:cubicBezTo>
                <a:cubicBezTo>
                  <a:pt x="1463977" y="832660"/>
                  <a:pt x="1475988" y="829885"/>
                  <a:pt x="1483837" y="822036"/>
                </a:cubicBezTo>
                <a:cubicBezTo>
                  <a:pt x="1497777" y="808096"/>
                  <a:pt x="1506371" y="789305"/>
                  <a:pt x="1520783" y="775854"/>
                </a:cubicBezTo>
                <a:cubicBezTo>
                  <a:pt x="1552772" y="745997"/>
                  <a:pt x="1585975" y="717000"/>
                  <a:pt x="1622383" y="692727"/>
                </a:cubicBezTo>
                <a:cubicBezTo>
                  <a:pt x="1631619" y="686569"/>
                  <a:pt x="1641564" y="681361"/>
                  <a:pt x="1650092" y="674254"/>
                </a:cubicBezTo>
                <a:cubicBezTo>
                  <a:pt x="1660127" y="665892"/>
                  <a:pt x="1667351" y="654382"/>
                  <a:pt x="1677801" y="646545"/>
                </a:cubicBezTo>
                <a:cubicBezTo>
                  <a:pt x="1692163" y="635774"/>
                  <a:pt x="1709375" y="629271"/>
                  <a:pt x="1723983" y="618836"/>
                </a:cubicBezTo>
                <a:cubicBezTo>
                  <a:pt x="1752548" y="598433"/>
                  <a:pt x="1779286" y="575585"/>
                  <a:pt x="1807110" y="554182"/>
                </a:cubicBezTo>
                <a:cubicBezTo>
                  <a:pt x="1819311" y="544796"/>
                  <a:pt x="1830286" y="533357"/>
                  <a:pt x="1844055" y="526473"/>
                </a:cubicBezTo>
                <a:cubicBezTo>
                  <a:pt x="1856370" y="520315"/>
                  <a:pt x="1869325" y="515298"/>
                  <a:pt x="1881001" y="508000"/>
                </a:cubicBezTo>
                <a:cubicBezTo>
                  <a:pt x="1943803" y="468749"/>
                  <a:pt x="1890064" y="487262"/>
                  <a:pt x="1954892" y="471054"/>
                </a:cubicBezTo>
                <a:cubicBezTo>
                  <a:pt x="1967207" y="458739"/>
                  <a:pt x="1978730" y="445577"/>
                  <a:pt x="1991837" y="434109"/>
                </a:cubicBezTo>
                <a:cubicBezTo>
                  <a:pt x="2013715" y="414966"/>
                  <a:pt x="2063322" y="383373"/>
                  <a:pt x="2084201" y="369454"/>
                </a:cubicBezTo>
                <a:cubicBezTo>
                  <a:pt x="2093437" y="363297"/>
                  <a:pt x="2101379" y="354493"/>
                  <a:pt x="2111910" y="350982"/>
                </a:cubicBezTo>
                <a:cubicBezTo>
                  <a:pt x="2153494" y="337120"/>
                  <a:pt x="2154621" y="334731"/>
                  <a:pt x="2213510" y="332509"/>
                </a:cubicBezTo>
                <a:cubicBezTo>
                  <a:pt x="2351991" y="327284"/>
                  <a:pt x="2490601" y="326352"/>
                  <a:pt x="2629146" y="323273"/>
                </a:cubicBezTo>
                <a:cubicBezTo>
                  <a:pt x="2667468" y="324185"/>
                  <a:pt x="2951533" y="315705"/>
                  <a:pt x="3081728" y="341745"/>
                </a:cubicBezTo>
                <a:cubicBezTo>
                  <a:pt x="3116438" y="348687"/>
                  <a:pt x="3119582" y="360673"/>
                  <a:pt x="3155619" y="378691"/>
                </a:cubicBezTo>
                <a:cubicBezTo>
                  <a:pt x="3164327" y="383045"/>
                  <a:pt x="3174092" y="384848"/>
                  <a:pt x="3183328" y="387927"/>
                </a:cubicBezTo>
                <a:cubicBezTo>
                  <a:pt x="3220978" y="416164"/>
                  <a:pt x="3215727" y="415668"/>
                  <a:pt x="3257219" y="434109"/>
                </a:cubicBezTo>
                <a:cubicBezTo>
                  <a:pt x="3272370" y="440843"/>
                  <a:pt x="3288908" y="444530"/>
                  <a:pt x="3303401" y="452582"/>
                </a:cubicBezTo>
                <a:cubicBezTo>
                  <a:pt x="3380154" y="495223"/>
                  <a:pt x="3297471" y="467519"/>
                  <a:pt x="3386528" y="508000"/>
                </a:cubicBezTo>
                <a:cubicBezTo>
                  <a:pt x="3404255" y="516058"/>
                  <a:pt x="3424219" y="518415"/>
                  <a:pt x="3441946" y="526473"/>
                </a:cubicBezTo>
                <a:cubicBezTo>
                  <a:pt x="3458289" y="533902"/>
                  <a:pt x="3471860" y="546590"/>
                  <a:pt x="3488128" y="554182"/>
                </a:cubicBezTo>
                <a:cubicBezTo>
                  <a:pt x="3518177" y="568205"/>
                  <a:pt x="3549830" y="578502"/>
                  <a:pt x="3580492" y="591127"/>
                </a:cubicBezTo>
                <a:cubicBezTo>
                  <a:pt x="3602173" y="600054"/>
                  <a:pt x="3623502" y="609818"/>
                  <a:pt x="3645146" y="618836"/>
                </a:cubicBezTo>
                <a:cubicBezTo>
                  <a:pt x="3660450" y="625213"/>
                  <a:pt x="3676499" y="629894"/>
                  <a:pt x="3691328" y="637309"/>
                </a:cubicBezTo>
                <a:cubicBezTo>
                  <a:pt x="3709801" y="646545"/>
                  <a:pt x="3728745" y="654893"/>
                  <a:pt x="3746746" y="665018"/>
                </a:cubicBezTo>
                <a:cubicBezTo>
                  <a:pt x="3778040" y="682621"/>
                  <a:pt x="3806996" y="704379"/>
                  <a:pt x="3839110" y="720436"/>
                </a:cubicBezTo>
                <a:cubicBezTo>
                  <a:pt x="3851425" y="726594"/>
                  <a:pt x="3863473" y="733317"/>
                  <a:pt x="3876055" y="738909"/>
                </a:cubicBezTo>
                <a:cubicBezTo>
                  <a:pt x="3922606" y="759599"/>
                  <a:pt x="3963501" y="771465"/>
                  <a:pt x="4014601" y="785091"/>
                </a:cubicBezTo>
                <a:cubicBezTo>
                  <a:pt x="4029770" y="789136"/>
                  <a:pt x="4045553" y="790519"/>
                  <a:pt x="4060783" y="794327"/>
                </a:cubicBezTo>
                <a:cubicBezTo>
                  <a:pt x="4070228" y="796688"/>
                  <a:pt x="4079099" y="801002"/>
                  <a:pt x="4088492" y="803564"/>
                </a:cubicBezTo>
                <a:cubicBezTo>
                  <a:pt x="4112986" y="810244"/>
                  <a:pt x="4162383" y="822036"/>
                  <a:pt x="4162383" y="822036"/>
                </a:cubicBezTo>
                <a:cubicBezTo>
                  <a:pt x="4400441" y="807158"/>
                  <a:pt x="4247449" y="829400"/>
                  <a:pt x="4337874" y="803564"/>
                </a:cubicBezTo>
                <a:cubicBezTo>
                  <a:pt x="4350080" y="800077"/>
                  <a:pt x="4362933" y="798784"/>
                  <a:pt x="4374819" y="794327"/>
                </a:cubicBezTo>
                <a:cubicBezTo>
                  <a:pt x="4405509" y="782818"/>
                  <a:pt x="4500011" y="722906"/>
                  <a:pt x="4504128" y="720436"/>
                </a:cubicBezTo>
                <a:lnTo>
                  <a:pt x="4550310" y="692727"/>
                </a:lnTo>
                <a:cubicBezTo>
                  <a:pt x="4565704" y="683491"/>
                  <a:pt x="4580435" y="673047"/>
                  <a:pt x="4596492" y="665018"/>
                </a:cubicBezTo>
                <a:cubicBezTo>
                  <a:pt x="4648266" y="639130"/>
                  <a:pt x="4620653" y="651658"/>
                  <a:pt x="4679619" y="628073"/>
                </a:cubicBezTo>
                <a:cubicBezTo>
                  <a:pt x="4698092" y="612679"/>
                  <a:pt x="4714418" y="594263"/>
                  <a:pt x="4735037" y="581891"/>
                </a:cubicBezTo>
                <a:cubicBezTo>
                  <a:pt x="4745922" y="575360"/>
                  <a:pt x="4760961" y="578952"/>
                  <a:pt x="4771983" y="572654"/>
                </a:cubicBezTo>
                <a:cubicBezTo>
                  <a:pt x="4857579" y="523742"/>
                  <a:pt x="4739487" y="559996"/>
                  <a:pt x="4836637" y="535709"/>
                </a:cubicBezTo>
                <a:cubicBezTo>
                  <a:pt x="4904964" y="484464"/>
                  <a:pt x="4841505" y="526653"/>
                  <a:pt x="4947474" y="480291"/>
                </a:cubicBezTo>
                <a:cubicBezTo>
                  <a:pt x="4972702" y="469253"/>
                  <a:pt x="4998451" y="458619"/>
                  <a:pt x="5021364" y="443345"/>
                </a:cubicBezTo>
                <a:cubicBezTo>
                  <a:pt x="5030601" y="437188"/>
                  <a:pt x="5038871" y="429246"/>
                  <a:pt x="5049074" y="424873"/>
                </a:cubicBezTo>
                <a:cubicBezTo>
                  <a:pt x="5060742" y="419873"/>
                  <a:pt x="5073704" y="418715"/>
                  <a:pt x="5086019" y="415636"/>
                </a:cubicBezTo>
                <a:cubicBezTo>
                  <a:pt x="5095255" y="406400"/>
                  <a:pt x="5102387" y="394408"/>
                  <a:pt x="5113728" y="387927"/>
                </a:cubicBezTo>
                <a:cubicBezTo>
                  <a:pt x="5124750" y="381629"/>
                  <a:pt x="5138468" y="382178"/>
                  <a:pt x="5150674" y="378691"/>
                </a:cubicBezTo>
                <a:cubicBezTo>
                  <a:pt x="5243438" y="352187"/>
                  <a:pt x="5099818" y="389095"/>
                  <a:pt x="5215328" y="360218"/>
                </a:cubicBezTo>
                <a:cubicBezTo>
                  <a:pt x="5269421" y="319649"/>
                  <a:pt x="5231574" y="340567"/>
                  <a:pt x="5289219" y="323273"/>
                </a:cubicBezTo>
                <a:cubicBezTo>
                  <a:pt x="5307870" y="317678"/>
                  <a:pt x="5344637" y="304800"/>
                  <a:pt x="5344637" y="304800"/>
                </a:cubicBezTo>
                <a:cubicBezTo>
                  <a:pt x="5356952" y="295564"/>
                  <a:pt x="5368126" y="284567"/>
                  <a:pt x="5381583" y="277091"/>
                </a:cubicBezTo>
                <a:cubicBezTo>
                  <a:pt x="5447660" y="240381"/>
                  <a:pt x="5409902" y="276785"/>
                  <a:pt x="5483183" y="240145"/>
                </a:cubicBezTo>
                <a:cubicBezTo>
                  <a:pt x="5587604" y="187935"/>
                  <a:pt x="5491774" y="229774"/>
                  <a:pt x="5584783" y="203200"/>
                </a:cubicBezTo>
                <a:cubicBezTo>
                  <a:pt x="5612867" y="195176"/>
                  <a:pt x="5639574" y="182575"/>
                  <a:pt x="5667910" y="175491"/>
                </a:cubicBezTo>
                <a:cubicBezTo>
                  <a:pt x="5723024" y="161711"/>
                  <a:pt x="5692334" y="168341"/>
                  <a:pt x="5760274" y="157018"/>
                </a:cubicBezTo>
                <a:cubicBezTo>
                  <a:pt x="5843696" y="123648"/>
                  <a:pt x="5767676" y="150241"/>
                  <a:pt x="5861874" y="129309"/>
                </a:cubicBezTo>
                <a:cubicBezTo>
                  <a:pt x="5871378" y="127197"/>
                  <a:pt x="5880138" y="122434"/>
                  <a:pt x="5889583" y="120073"/>
                </a:cubicBezTo>
                <a:cubicBezTo>
                  <a:pt x="5904813" y="116265"/>
                  <a:pt x="5920439" y="114242"/>
                  <a:pt x="5935764" y="110836"/>
                </a:cubicBezTo>
                <a:cubicBezTo>
                  <a:pt x="5948156" y="108082"/>
                  <a:pt x="5960395" y="104679"/>
                  <a:pt x="5972710" y="101600"/>
                </a:cubicBezTo>
                <a:cubicBezTo>
                  <a:pt x="6017262" y="71898"/>
                  <a:pt x="5991922" y="83035"/>
                  <a:pt x="6065074" y="73891"/>
                </a:cubicBezTo>
                <a:cubicBezTo>
                  <a:pt x="6155642" y="62570"/>
                  <a:pt x="6152586" y="65139"/>
                  <a:pt x="6249801" y="55418"/>
                </a:cubicBezTo>
                <a:cubicBezTo>
                  <a:pt x="6274272" y="52971"/>
                  <a:pt x="6379452" y="41155"/>
                  <a:pt x="6406819" y="36945"/>
                </a:cubicBezTo>
                <a:cubicBezTo>
                  <a:pt x="6422335" y="34558"/>
                  <a:pt x="6437676" y="31114"/>
                  <a:pt x="6453001" y="27709"/>
                </a:cubicBezTo>
                <a:cubicBezTo>
                  <a:pt x="6465393" y="24955"/>
                  <a:pt x="6477363" y="20151"/>
                  <a:pt x="6489946" y="18473"/>
                </a:cubicBezTo>
                <a:cubicBezTo>
                  <a:pt x="6523654" y="13979"/>
                  <a:pt x="6557727" y="12796"/>
                  <a:pt x="6591546" y="9236"/>
                </a:cubicBezTo>
                <a:cubicBezTo>
                  <a:pt x="6616232" y="6637"/>
                  <a:pt x="6640807" y="3079"/>
                  <a:pt x="6665437" y="0"/>
                </a:cubicBezTo>
                <a:lnTo>
                  <a:pt x="7145728" y="9236"/>
                </a:lnTo>
                <a:cubicBezTo>
                  <a:pt x="7220131" y="11758"/>
                  <a:pt x="7198252" y="20058"/>
                  <a:pt x="7265801" y="36945"/>
                </a:cubicBezTo>
                <a:cubicBezTo>
                  <a:pt x="7283969" y="41487"/>
                  <a:pt x="7302746" y="43103"/>
                  <a:pt x="7321219" y="46182"/>
                </a:cubicBezTo>
                <a:cubicBezTo>
                  <a:pt x="7336613" y="52339"/>
                  <a:pt x="7351316" y="60633"/>
                  <a:pt x="7367401" y="64654"/>
                </a:cubicBezTo>
                <a:cubicBezTo>
                  <a:pt x="7583858" y="118768"/>
                  <a:pt x="7277674" y="24969"/>
                  <a:pt x="7496710" y="92364"/>
                </a:cubicBezTo>
                <a:cubicBezTo>
                  <a:pt x="7515321" y="98090"/>
                  <a:pt x="7533517" y="105110"/>
                  <a:pt x="7552128" y="110836"/>
                </a:cubicBezTo>
                <a:cubicBezTo>
                  <a:pt x="7573551" y="117428"/>
                  <a:pt x="7595519" y="122221"/>
                  <a:pt x="7616783" y="129309"/>
                </a:cubicBezTo>
                <a:cubicBezTo>
                  <a:pt x="7632512" y="134552"/>
                  <a:pt x="7646969" y="143420"/>
                  <a:pt x="7662964" y="147782"/>
                </a:cubicBezTo>
                <a:cubicBezTo>
                  <a:pt x="7681032" y="152710"/>
                  <a:pt x="7699910" y="153939"/>
                  <a:pt x="7718383" y="157018"/>
                </a:cubicBezTo>
                <a:cubicBezTo>
                  <a:pt x="7733777" y="163176"/>
                  <a:pt x="7748684" y="170727"/>
                  <a:pt x="7764564" y="175491"/>
                </a:cubicBezTo>
                <a:cubicBezTo>
                  <a:pt x="7779601" y="180002"/>
                  <a:pt x="7796047" y="179215"/>
                  <a:pt x="7810746" y="184727"/>
                </a:cubicBezTo>
                <a:cubicBezTo>
                  <a:pt x="7821140" y="188625"/>
                  <a:pt x="7828526" y="198236"/>
                  <a:pt x="7838455" y="203200"/>
                </a:cubicBezTo>
                <a:cubicBezTo>
                  <a:pt x="7873237" y="220591"/>
                  <a:pt x="7886304" y="222090"/>
                  <a:pt x="7921583" y="230909"/>
                </a:cubicBezTo>
                <a:cubicBezTo>
                  <a:pt x="7933898" y="243224"/>
                  <a:pt x="7944356" y="257731"/>
                  <a:pt x="7958528" y="267854"/>
                </a:cubicBezTo>
                <a:cubicBezTo>
                  <a:pt x="7966450" y="273513"/>
                  <a:pt x="7978136" y="271690"/>
                  <a:pt x="7986237" y="277091"/>
                </a:cubicBezTo>
                <a:cubicBezTo>
                  <a:pt x="8055420" y="323214"/>
                  <a:pt x="7975773" y="292076"/>
                  <a:pt x="8041655" y="314036"/>
                </a:cubicBezTo>
                <a:cubicBezTo>
                  <a:pt x="8047813" y="323272"/>
                  <a:pt x="8051774" y="334435"/>
                  <a:pt x="8060128" y="341745"/>
                </a:cubicBezTo>
                <a:cubicBezTo>
                  <a:pt x="8076836" y="356365"/>
                  <a:pt x="8099847" y="362992"/>
                  <a:pt x="8115546" y="378691"/>
                </a:cubicBezTo>
                <a:cubicBezTo>
                  <a:pt x="8139455" y="402600"/>
                  <a:pt x="8165528" y="432296"/>
                  <a:pt x="8198674" y="443345"/>
                </a:cubicBezTo>
                <a:lnTo>
                  <a:pt x="8254092" y="461818"/>
                </a:lnTo>
                <a:cubicBezTo>
                  <a:pt x="8278722" y="458739"/>
                  <a:pt x="8303712" y="457783"/>
                  <a:pt x="8327983" y="452582"/>
                </a:cubicBezTo>
                <a:cubicBezTo>
                  <a:pt x="8367930" y="444022"/>
                  <a:pt x="8386161" y="432729"/>
                  <a:pt x="8420346" y="415636"/>
                </a:cubicBezTo>
                <a:cubicBezTo>
                  <a:pt x="8543608" y="420996"/>
                  <a:pt x="8605047" y="409467"/>
                  <a:pt x="8706674" y="443345"/>
                </a:cubicBezTo>
                <a:cubicBezTo>
                  <a:pt x="8715910" y="446424"/>
                  <a:pt x="8725675" y="448228"/>
                  <a:pt x="8734383" y="452582"/>
                </a:cubicBezTo>
                <a:cubicBezTo>
                  <a:pt x="8744312" y="457546"/>
                  <a:pt x="8752388" y="465663"/>
                  <a:pt x="8762092" y="471054"/>
                </a:cubicBezTo>
                <a:cubicBezTo>
                  <a:pt x="8780146" y="481084"/>
                  <a:pt x="8799578" y="488517"/>
                  <a:pt x="8817510" y="498764"/>
                </a:cubicBezTo>
                <a:cubicBezTo>
                  <a:pt x="8916272" y="555200"/>
                  <a:pt x="8857058" y="536359"/>
                  <a:pt x="8928346" y="554182"/>
                </a:cubicBezTo>
                <a:cubicBezTo>
                  <a:pt x="8956175" y="572734"/>
                  <a:pt x="8960189" y="577064"/>
                  <a:pt x="8993001" y="591127"/>
                </a:cubicBezTo>
                <a:cubicBezTo>
                  <a:pt x="9001950" y="594962"/>
                  <a:pt x="9011474" y="597285"/>
                  <a:pt x="9020710" y="600364"/>
                </a:cubicBezTo>
                <a:cubicBezTo>
                  <a:pt x="9029946" y="609600"/>
                  <a:pt x="9038384" y="619711"/>
                  <a:pt x="9048419" y="628073"/>
                </a:cubicBezTo>
                <a:cubicBezTo>
                  <a:pt x="9056947" y="635179"/>
                  <a:pt x="9069194" y="637877"/>
                  <a:pt x="9076128" y="646545"/>
                </a:cubicBezTo>
                <a:cubicBezTo>
                  <a:pt x="9082210" y="654147"/>
                  <a:pt x="9081335" y="665391"/>
                  <a:pt x="9085364" y="674254"/>
                </a:cubicBezTo>
                <a:cubicBezTo>
                  <a:pt x="9096759" y="699323"/>
                  <a:pt x="9109995" y="723515"/>
                  <a:pt x="9122310" y="748145"/>
                </a:cubicBezTo>
                <a:lnTo>
                  <a:pt x="9140783" y="785091"/>
                </a:lnTo>
                <a:cubicBezTo>
                  <a:pt x="9169647" y="900549"/>
                  <a:pt x="9132762" y="757020"/>
                  <a:pt x="9159255" y="849745"/>
                </a:cubicBezTo>
                <a:cubicBezTo>
                  <a:pt x="9162742" y="861951"/>
                  <a:pt x="9164759" y="874558"/>
                  <a:pt x="9168492" y="886691"/>
                </a:cubicBezTo>
                <a:cubicBezTo>
                  <a:pt x="9177082" y="914607"/>
                  <a:pt x="9196201" y="969818"/>
                  <a:pt x="9196201" y="969818"/>
                </a:cubicBezTo>
                <a:cubicBezTo>
                  <a:pt x="9199280" y="988291"/>
                  <a:pt x="9201513" y="1006924"/>
                  <a:pt x="9205437" y="1025236"/>
                </a:cubicBezTo>
                <a:cubicBezTo>
                  <a:pt x="9210757" y="1050061"/>
                  <a:pt x="9220320" y="1073994"/>
                  <a:pt x="9223910" y="1099127"/>
                </a:cubicBezTo>
                <a:cubicBezTo>
                  <a:pt x="9227283" y="1122738"/>
                  <a:pt x="9232331" y="1173921"/>
                  <a:pt x="9242383" y="1200727"/>
                </a:cubicBezTo>
                <a:cubicBezTo>
                  <a:pt x="9247218" y="1213619"/>
                  <a:pt x="9254698" y="1225358"/>
                  <a:pt x="9260855" y="1237673"/>
                </a:cubicBezTo>
                <a:cubicBezTo>
                  <a:pt x="9263934" y="1253067"/>
                  <a:pt x="9266284" y="1268624"/>
                  <a:pt x="9270092" y="1283854"/>
                </a:cubicBezTo>
                <a:cubicBezTo>
                  <a:pt x="9272453" y="1293300"/>
                  <a:pt x="9276967" y="1302118"/>
                  <a:pt x="9279328" y="1311564"/>
                </a:cubicBezTo>
                <a:cubicBezTo>
                  <a:pt x="9283135" y="1326794"/>
                  <a:pt x="9284756" y="1342515"/>
                  <a:pt x="9288564" y="1357745"/>
                </a:cubicBezTo>
                <a:cubicBezTo>
                  <a:pt x="9290925" y="1367190"/>
                  <a:pt x="9295126" y="1376093"/>
                  <a:pt x="9297801" y="1385454"/>
                </a:cubicBezTo>
                <a:cubicBezTo>
                  <a:pt x="9301288" y="1397660"/>
                  <a:pt x="9300739" y="1411378"/>
                  <a:pt x="9307037" y="1422400"/>
                </a:cubicBezTo>
                <a:cubicBezTo>
                  <a:pt x="9313518" y="1433741"/>
                  <a:pt x="9325510" y="1440873"/>
                  <a:pt x="9334746" y="1450109"/>
                </a:cubicBezTo>
                <a:cubicBezTo>
                  <a:pt x="9337825" y="1474739"/>
                  <a:pt x="9337452" y="1500053"/>
                  <a:pt x="9343983" y="1524000"/>
                </a:cubicBezTo>
                <a:cubicBezTo>
                  <a:pt x="9346904" y="1534709"/>
                  <a:pt x="9357491" y="1541780"/>
                  <a:pt x="9362455" y="1551709"/>
                </a:cubicBezTo>
                <a:cubicBezTo>
                  <a:pt x="9425300" y="1677401"/>
                  <a:pt x="9331572" y="1515630"/>
                  <a:pt x="9408637" y="1644073"/>
                </a:cubicBezTo>
                <a:cubicBezTo>
                  <a:pt x="9411716" y="1659467"/>
                  <a:pt x="9412044" y="1675678"/>
                  <a:pt x="9417874" y="1690254"/>
                </a:cubicBezTo>
                <a:cubicBezTo>
                  <a:pt x="9487283" y="1863772"/>
                  <a:pt x="9408283" y="1615298"/>
                  <a:pt x="9464055" y="1782618"/>
                </a:cubicBezTo>
                <a:cubicBezTo>
                  <a:pt x="9471143" y="1803882"/>
                  <a:pt x="9474868" y="1826208"/>
                  <a:pt x="9482528" y="1847273"/>
                </a:cubicBezTo>
                <a:cubicBezTo>
                  <a:pt x="9487233" y="1860213"/>
                  <a:pt x="9495887" y="1871434"/>
                  <a:pt x="9501001" y="1884218"/>
                </a:cubicBezTo>
                <a:cubicBezTo>
                  <a:pt x="9551012" y="2009243"/>
                  <a:pt x="9484242" y="1869172"/>
                  <a:pt x="9547183" y="1995054"/>
                </a:cubicBezTo>
                <a:cubicBezTo>
                  <a:pt x="9556419" y="2032000"/>
                  <a:pt x="9564700" y="2069198"/>
                  <a:pt x="9574892" y="2105891"/>
                </a:cubicBezTo>
                <a:cubicBezTo>
                  <a:pt x="9580103" y="2124652"/>
                  <a:pt x="9588986" y="2142336"/>
                  <a:pt x="9593364" y="2161309"/>
                </a:cubicBezTo>
                <a:cubicBezTo>
                  <a:pt x="9598259" y="2182522"/>
                  <a:pt x="9597558" y="2204786"/>
                  <a:pt x="9602601" y="2225964"/>
                </a:cubicBezTo>
                <a:cubicBezTo>
                  <a:pt x="9612984" y="2269573"/>
                  <a:pt x="9633206" y="2310896"/>
                  <a:pt x="9639546" y="2355273"/>
                </a:cubicBezTo>
                <a:cubicBezTo>
                  <a:pt x="9651953" y="2442116"/>
                  <a:pt x="9642803" y="2398994"/>
                  <a:pt x="9667255" y="2484582"/>
                </a:cubicBezTo>
                <a:cubicBezTo>
                  <a:pt x="9673554" y="2566469"/>
                  <a:pt x="9674507" y="2603737"/>
                  <a:pt x="9685728" y="2678545"/>
                </a:cubicBezTo>
                <a:cubicBezTo>
                  <a:pt x="9691284" y="2715586"/>
                  <a:pt x="9704201" y="2789382"/>
                  <a:pt x="9704201" y="2789382"/>
                </a:cubicBezTo>
                <a:cubicBezTo>
                  <a:pt x="9698043" y="3026449"/>
                  <a:pt x="9693808" y="3263573"/>
                  <a:pt x="9685728" y="3500582"/>
                </a:cubicBezTo>
                <a:cubicBezTo>
                  <a:pt x="9684569" y="3534569"/>
                  <a:pt x="9685594" y="3569416"/>
                  <a:pt x="9676492" y="3602182"/>
                </a:cubicBezTo>
                <a:cubicBezTo>
                  <a:pt x="9669849" y="3626098"/>
                  <a:pt x="9651861" y="3645285"/>
                  <a:pt x="9639546" y="3666836"/>
                </a:cubicBezTo>
                <a:cubicBezTo>
                  <a:pt x="9615014" y="3752703"/>
                  <a:pt x="9615630" y="3760849"/>
                  <a:pt x="9565655" y="3860800"/>
                </a:cubicBezTo>
                <a:cubicBezTo>
                  <a:pt x="9553340" y="3885430"/>
                  <a:pt x="9539747" y="3909462"/>
                  <a:pt x="9528710" y="3934691"/>
                </a:cubicBezTo>
                <a:cubicBezTo>
                  <a:pt x="9518166" y="3958791"/>
                  <a:pt x="9511118" y="3984300"/>
                  <a:pt x="9501001" y="4008582"/>
                </a:cubicBezTo>
                <a:cubicBezTo>
                  <a:pt x="9480321" y="4058215"/>
                  <a:pt x="9457527" y="4106943"/>
                  <a:pt x="9436346" y="4156364"/>
                </a:cubicBezTo>
                <a:cubicBezTo>
                  <a:pt x="9420580" y="4193152"/>
                  <a:pt x="9408063" y="4231401"/>
                  <a:pt x="9390164" y="4267200"/>
                </a:cubicBezTo>
                <a:cubicBezTo>
                  <a:pt x="9380928" y="4285673"/>
                  <a:pt x="9370398" y="4303554"/>
                  <a:pt x="9362455" y="4322618"/>
                </a:cubicBezTo>
                <a:cubicBezTo>
                  <a:pt x="9354966" y="4340592"/>
                  <a:pt x="9352691" y="4360620"/>
                  <a:pt x="9343983" y="4378036"/>
                </a:cubicBezTo>
                <a:cubicBezTo>
                  <a:pt x="9284094" y="4497816"/>
                  <a:pt x="9299273" y="4459200"/>
                  <a:pt x="9242383" y="4535054"/>
                </a:cubicBezTo>
                <a:cubicBezTo>
                  <a:pt x="9235722" y="4543935"/>
                  <a:pt x="9230439" y="4553786"/>
                  <a:pt x="9223910" y="4562764"/>
                </a:cubicBezTo>
                <a:cubicBezTo>
                  <a:pt x="9205802" y="4587663"/>
                  <a:pt x="9185570" y="4611037"/>
                  <a:pt x="9168492" y="4636654"/>
                </a:cubicBezTo>
                <a:cubicBezTo>
                  <a:pt x="9147320" y="4668413"/>
                  <a:pt x="9142329" y="4677634"/>
                  <a:pt x="9113074" y="4710545"/>
                </a:cubicBezTo>
                <a:cubicBezTo>
                  <a:pt x="9042100" y="4790390"/>
                  <a:pt x="9107304" y="4715490"/>
                  <a:pt x="9048419" y="4765964"/>
                </a:cubicBezTo>
                <a:cubicBezTo>
                  <a:pt x="9035196" y="4777298"/>
                  <a:pt x="9024697" y="4791575"/>
                  <a:pt x="9011474" y="4802909"/>
                </a:cubicBezTo>
                <a:cubicBezTo>
                  <a:pt x="9003045" y="4810133"/>
                  <a:pt x="8992742" y="4814853"/>
                  <a:pt x="8983764" y="4821382"/>
                </a:cubicBezTo>
                <a:cubicBezTo>
                  <a:pt x="8958865" y="4839490"/>
                  <a:pt x="8934504" y="4858327"/>
                  <a:pt x="8909874" y="4876800"/>
                </a:cubicBezTo>
                <a:cubicBezTo>
                  <a:pt x="8897559" y="4886036"/>
                  <a:pt x="8886128" y="4896589"/>
                  <a:pt x="8872928" y="4904509"/>
                </a:cubicBezTo>
                <a:cubicBezTo>
                  <a:pt x="8857534" y="4913745"/>
                  <a:pt x="8842990" y="4924574"/>
                  <a:pt x="8826746" y="4932218"/>
                </a:cubicBezTo>
                <a:cubicBezTo>
                  <a:pt x="8790531" y="4949260"/>
                  <a:pt x="8752919" y="4963161"/>
                  <a:pt x="8715910" y="4978400"/>
                </a:cubicBezTo>
                <a:cubicBezTo>
                  <a:pt x="8700579" y="4984713"/>
                  <a:pt x="8684557" y="4989458"/>
                  <a:pt x="8669728" y="4996873"/>
                </a:cubicBezTo>
                <a:cubicBezTo>
                  <a:pt x="8632783" y="5015346"/>
                  <a:pt x="8595398" y="5032964"/>
                  <a:pt x="8558892" y="5052291"/>
                </a:cubicBezTo>
                <a:cubicBezTo>
                  <a:pt x="8543026" y="5060691"/>
                  <a:pt x="8529211" y="5072928"/>
                  <a:pt x="8512710" y="5080000"/>
                </a:cubicBezTo>
                <a:cubicBezTo>
                  <a:pt x="8464353" y="5100724"/>
                  <a:pt x="8410041" y="5108350"/>
                  <a:pt x="8364928" y="5135418"/>
                </a:cubicBezTo>
                <a:cubicBezTo>
                  <a:pt x="8270500" y="5192074"/>
                  <a:pt x="8366842" y="5137603"/>
                  <a:pt x="8272564" y="5181600"/>
                </a:cubicBezTo>
                <a:cubicBezTo>
                  <a:pt x="8241372" y="5196157"/>
                  <a:pt x="8210989" y="5212388"/>
                  <a:pt x="8180201" y="5227782"/>
                </a:cubicBezTo>
                <a:cubicBezTo>
                  <a:pt x="8167886" y="5233940"/>
                  <a:pt x="8154711" y="5238616"/>
                  <a:pt x="8143255" y="5246254"/>
                </a:cubicBezTo>
                <a:cubicBezTo>
                  <a:pt x="8107732" y="5269937"/>
                  <a:pt x="8071831" y="5294018"/>
                  <a:pt x="8032419" y="5310909"/>
                </a:cubicBezTo>
                <a:cubicBezTo>
                  <a:pt x="8023470" y="5314744"/>
                  <a:pt x="8013550" y="5316065"/>
                  <a:pt x="8004710" y="5320145"/>
                </a:cubicBezTo>
                <a:cubicBezTo>
                  <a:pt x="7973456" y="5334570"/>
                  <a:pt x="7945001" y="5355441"/>
                  <a:pt x="7912346" y="5366327"/>
                </a:cubicBezTo>
                <a:cubicBezTo>
                  <a:pt x="7849452" y="5387293"/>
                  <a:pt x="7926810" y="5360903"/>
                  <a:pt x="7838455" y="5394036"/>
                </a:cubicBezTo>
                <a:cubicBezTo>
                  <a:pt x="7811945" y="5403977"/>
                  <a:pt x="7802926" y="5405228"/>
                  <a:pt x="7773801" y="5412509"/>
                </a:cubicBezTo>
                <a:cubicBezTo>
                  <a:pt x="7764565" y="5418667"/>
                  <a:pt x="7756295" y="5426609"/>
                  <a:pt x="7746092" y="5430982"/>
                </a:cubicBezTo>
                <a:cubicBezTo>
                  <a:pt x="7724319" y="5440313"/>
                  <a:pt x="7659472" y="5447314"/>
                  <a:pt x="7644492" y="5449454"/>
                </a:cubicBezTo>
                <a:cubicBezTo>
                  <a:pt x="7635256" y="5452533"/>
                  <a:pt x="7626421" y="5457314"/>
                  <a:pt x="7616783" y="5458691"/>
                </a:cubicBezTo>
                <a:cubicBezTo>
                  <a:pt x="7431810" y="5485116"/>
                  <a:pt x="7101133" y="5460534"/>
                  <a:pt x="6997946" y="5458691"/>
                </a:cubicBezTo>
                <a:lnTo>
                  <a:pt x="6924055" y="5440218"/>
                </a:lnTo>
                <a:cubicBezTo>
                  <a:pt x="6912211" y="5437257"/>
                  <a:pt x="6872656" y="5428373"/>
                  <a:pt x="6859401" y="5421745"/>
                </a:cubicBezTo>
                <a:cubicBezTo>
                  <a:pt x="6843344" y="5413716"/>
                  <a:pt x="6829276" y="5402064"/>
                  <a:pt x="6813219" y="5394036"/>
                </a:cubicBezTo>
                <a:cubicBezTo>
                  <a:pt x="6798455" y="5386654"/>
                  <a:pt x="6762375" y="5379510"/>
                  <a:pt x="6748564" y="5375564"/>
                </a:cubicBezTo>
                <a:cubicBezTo>
                  <a:pt x="6739203" y="5372889"/>
                  <a:pt x="6730091" y="5369406"/>
                  <a:pt x="6720855" y="5366327"/>
                </a:cubicBezTo>
                <a:cubicBezTo>
                  <a:pt x="6657337" y="5315513"/>
                  <a:pt x="6691077" y="5340317"/>
                  <a:pt x="6619255" y="5292436"/>
                </a:cubicBezTo>
                <a:lnTo>
                  <a:pt x="6619255" y="5292436"/>
                </a:lnTo>
                <a:cubicBezTo>
                  <a:pt x="6594625" y="5273963"/>
                  <a:pt x="6572901" y="5250787"/>
                  <a:pt x="6545364" y="5237018"/>
                </a:cubicBezTo>
                <a:cubicBezTo>
                  <a:pt x="6533049" y="5230860"/>
                  <a:pt x="6520095" y="5225842"/>
                  <a:pt x="6508419" y="5218545"/>
                </a:cubicBezTo>
                <a:cubicBezTo>
                  <a:pt x="6495365" y="5210386"/>
                  <a:pt x="6484840" y="5198473"/>
                  <a:pt x="6471474" y="5190836"/>
                </a:cubicBezTo>
                <a:cubicBezTo>
                  <a:pt x="6463021" y="5186006"/>
                  <a:pt x="6452713" y="5185435"/>
                  <a:pt x="6443764" y="5181600"/>
                </a:cubicBezTo>
                <a:cubicBezTo>
                  <a:pt x="6431109" y="5176176"/>
                  <a:pt x="6418773" y="5169958"/>
                  <a:pt x="6406819" y="5163127"/>
                </a:cubicBezTo>
                <a:cubicBezTo>
                  <a:pt x="6397181" y="5157619"/>
                  <a:pt x="6388748" y="5150161"/>
                  <a:pt x="6379110" y="5144654"/>
                </a:cubicBezTo>
                <a:cubicBezTo>
                  <a:pt x="6367155" y="5137823"/>
                  <a:pt x="6353971" y="5133266"/>
                  <a:pt x="6342164" y="5126182"/>
                </a:cubicBezTo>
                <a:cubicBezTo>
                  <a:pt x="6323126" y="5114759"/>
                  <a:pt x="6307808" y="5096257"/>
                  <a:pt x="6286746" y="5089236"/>
                </a:cubicBezTo>
                <a:cubicBezTo>
                  <a:pt x="6268273" y="5083079"/>
                  <a:pt x="6250218" y="5075487"/>
                  <a:pt x="6231328" y="5070764"/>
                </a:cubicBezTo>
                <a:cubicBezTo>
                  <a:pt x="6212586" y="5066078"/>
                  <a:pt x="6185220" y="5060239"/>
                  <a:pt x="6166674" y="5052291"/>
                </a:cubicBezTo>
                <a:cubicBezTo>
                  <a:pt x="6154018" y="5046867"/>
                  <a:pt x="6141683" y="5040649"/>
                  <a:pt x="6129728" y="5033818"/>
                </a:cubicBezTo>
                <a:cubicBezTo>
                  <a:pt x="6120090" y="5028310"/>
                  <a:pt x="6112451" y="5019139"/>
                  <a:pt x="6102019" y="5015345"/>
                </a:cubicBezTo>
                <a:cubicBezTo>
                  <a:pt x="6051459" y="4996960"/>
                  <a:pt x="6029179" y="4999444"/>
                  <a:pt x="5981946" y="4987636"/>
                </a:cubicBezTo>
                <a:cubicBezTo>
                  <a:pt x="5947283" y="4978970"/>
                  <a:pt x="5954306" y="4975790"/>
                  <a:pt x="5917292" y="4959927"/>
                </a:cubicBezTo>
                <a:cubicBezTo>
                  <a:pt x="5908343" y="4956092"/>
                  <a:pt x="5899028" y="4953052"/>
                  <a:pt x="5889583" y="4950691"/>
                </a:cubicBezTo>
                <a:cubicBezTo>
                  <a:pt x="5874353" y="4946883"/>
                  <a:pt x="5858698" y="4944984"/>
                  <a:pt x="5843401" y="4941454"/>
                </a:cubicBezTo>
                <a:cubicBezTo>
                  <a:pt x="5818663" y="4935745"/>
                  <a:pt x="5794140" y="4929140"/>
                  <a:pt x="5769510" y="4922982"/>
                </a:cubicBezTo>
                <a:lnTo>
                  <a:pt x="5695619" y="4904509"/>
                </a:lnTo>
                <a:cubicBezTo>
                  <a:pt x="5683304" y="4901430"/>
                  <a:pt x="5671121" y="4897763"/>
                  <a:pt x="5658674" y="4895273"/>
                </a:cubicBezTo>
                <a:lnTo>
                  <a:pt x="5566310" y="4876800"/>
                </a:lnTo>
                <a:cubicBezTo>
                  <a:pt x="5446237" y="4879879"/>
                  <a:pt x="5325938" y="4878046"/>
                  <a:pt x="5206092" y="4886036"/>
                </a:cubicBezTo>
                <a:cubicBezTo>
                  <a:pt x="5186663" y="4887331"/>
                  <a:pt x="5150674" y="4904509"/>
                  <a:pt x="5150674" y="4904509"/>
                </a:cubicBezTo>
                <a:cubicBezTo>
                  <a:pt x="5132201" y="4916824"/>
                  <a:pt x="5102275" y="4920392"/>
                  <a:pt x="5095255" y="4941454"/>
                </a:cubicBezTo>
                <a:cubicBezTo>
                  <a:pt x="5082509" y="4979695"/>
                  <a:pt x="5094120" y="4963763"/>
                  <a:pt x="5058310" y="4987636"/>
                </a:cubicBezTo>
                <a:cubicBezTo>
                  <a:pt x="5016534" y="5050299"/>
                  <a:pt x="5025983" y="5058448"/>
                  <a:pt x="5002892" y="50615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02527-F967-C34D-AD09-DC2A9170CE77}"/>
              </a:ext>
            </a:extLst>
          </p:cNvPr>
          <p:cNvSpPr txBox="1"/>
          <p:nvPr/>
        </p:nvSpPr>
        <p:spPr>
          <a:xfrm>
            <a:off x="10410425" y="614466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𝓠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6AC8C2-BF05-0043-91CB-1EA9F56E5D30}"/>
              </a:ext>
            </a:extLst>
          </p:cNvPr>
          <p:cNvSpPr/>
          <p:nvPr/>
        </p:nvSpPr>
        <p:spPr>
          <a:xfrm>
            <a:off x="820123" y="621172"/>
            <a:ext cx="4038203" cy="4043192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7F7040-0B83-2C40-BF28-44C7F3FB9E5A}"/>
              </a:ext>
            </a:extLst>
          </p:cNvPr>
          <p:cNvSpPr/>
          <p:nvPr/>
        </p:nvSpPr>
        <p:spPr>
          <a:xfrm>
            <a:off x="2756813" y="2565453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A37547-66EF-9444-8269-FD5AFAAE91A1}"/>
              </a:ext>
            </a:extLst>
          </p:cNvPr>
          <p:cNvSpPr/>
          <p:nvPr/>
        </p:nvSpPr>
        <p:spPr>
          <a:xfrm>
            <a:off x="4076898" y="-66937"/>
            <a:ext cx="4038203" cy="4043192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D10458-7132-6D41-8597-EF0CDF95D726}"/>
              </a:ext>
            </a:extLst>
          </p:cNvPr>
          <p:cNvSpPr/>
          <p:nvPr/>
        </p:nvSpPr>
        <p:spPr>
          <a:xfrm>
            <a:off x="6013588" y="1877344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E973BF-A420-C949-91D8-ABC13A3FA3D8}"/>
              </a:ext>
            </a:extLst>
          </p:cNvPr>
          <p:cNvSpPr/>
          <p:nvPr/>
        </p:nvSpPr>
        <p:spPr>
          <a:xfrm>
            <a:off x="5812377" y="2334517"/>
            <a:ext cx="4038203" cy="4043192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AC028-3E53-1C4B-AE71-419CA1B862A2}"/>
              </a:ext>
            </a:extLst>
          </p:cNvPr>
          <p:cNvSpPr/>
          <p:nvPr/>
        </p:nvSpPr>
        <p:spPr>
          <a:xfrm>
            <a:off x="7749067" y="4278798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9B5FA3-340A-2647-A3B0-C2EA2830E22B}"/>
              </a:ext>
            </a:extLst>
          </p:cNvPr>
          <p:cNvSpPr/>
          <p:nvPr/>
        </p:nvSpPr>
        <p:spPr>
          <a:xfrm>
            <a:off x="655301" y="6135307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12C757-93BD-8B45-9B6D-00530648B8C8}"/>
              </a:ext>
            </a:extLst>
          </p:cNvPr>
          <p:cNvSpPr txBox="1"/>
          <p:nvPr/>
        </p:nvSpPr>
        <p:spPr>
          <a:xfrm>
            <a:off x="951345" y="6135307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772DBC-F90E-9148-8A95-587C26A4B20A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795985" y="2673874"/>
            <a:ext cx="2043239" cy="348407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2A5DD1-5CB6-EA4C-8CDD-6C450568C42F}"/>
              </a:ext>
            </a:extLst>
          </p:cNvPr>
          <p:cNvSpPr/>
          <p:nvPr/>
        </p:nvSpPr>
        <p:spPr>
          <a:xfrm>
            <a:off x="3258603" y="3588311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550AE-A2AE-3A40-847F-D4C9A724DDC3}"/>
              </a:ext>
            </a:extLst>
          </p:cNvPr>
          <p:cNvSpPr txBox="1"/>
          <p:nvPr/>
        </p:nvSpPr>
        <p:spPr>
          <a:xfrm>
            <a:off x="3433881" y="343479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E8CBA-8A63-2844-8DB9-50F9054D4814}"/>
              </a:ext>
            </a:extLst>
          </p:cNvPr>
          <p:cNvSpPr txBox="1"/>
          <p:nvPr/>
        </p:nvSpPr>
        <p:spPr>
          <a:xfrm>
            <a:off x="2933416" y="253541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43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482A71BA-9F4E-DF45-B9D7-2313B5198D3A}"/>
              </a:ext>
            </a:extLst>
          </p:cNvPr>
          <p:cNvSpPr/>
          <p:nvPr/>
        </p:nvSpPr>
        <p:spPr>
          <a:xfrm>
            <a:off x="1314781" y="480291"/>
            <a:ext cx="9704201" cy="5470855"/>
          </a:xfrm>
          <a:custGeom>
            <a:avLst/>
            <a:gdLst>
              <a:gd name="connsiteX0" fmla="*/ 5002892 w 9704201"/>
              <a:gd name="connsiteY0" fmla="*/ 5061527 h 5470855"/>
              <a:gd name="connsiteX1" fmla="*/ 4919764 w 9704201"/>
              <a:gd name="connsiteY1" fmla="*/ 5006109 h 5470855"/>
              <a:gd name="connsiteX2" fmla="*/ 4882819 w 9704201"/>
              <a:gd name="connsiteY2" fmla="*/ 4987636 h 5470855"/>
              <a:gd name="connsiteX3" fmla="*/ 4845874 w 9704201"/>
              <a:gd name="connsiteY3" fmla="*/ 4950691 h 5470855"/>
              <a:gd name="connsiteX4" fmla="*/ 4781219 w 9704201"/>
              <a:gd name="connsiteY4" fmla="*/ 4904509 h 5470855"/>
              <a:gd name="connsiteX5" fmla="*/ 4753510 w 9704201"/>
              <a:gd name="connsiteY5" fmla="*/ 4876800 h 5470855"/>
              <a:gd name="connsiteX6" fmla="*/ 4707328 w 9704201"/>
              <a:gd name="connsiteY6" fmla="*/ 4849091 h 5470855"/>
              <a:gd name="connsiteX7" fmla="*/ 4614964 w 9704201"/>
              <a:gd name="connsiteY7" fmla="*/ 4784436 h 5470855"/>
              <a:gd name="connsiteX8" fmla="*/ 4531837 w 9704201"/>
              <a:gd name="connsiteY8" fmla="*/ 4738254 h 5470855"/>
              <a:gd name="connsiteX9" fmla="*/ 4457946 w 9704201"/>
              <a:gd name="connsiteY9" fmla="*/ 4701309 h 5470855"/>
              <a:gd name="connsiteX10" fmla="*/ 4421001 w 9704201"/>
              <a:gd name="connsiteY10" fmla="*/ 4682836 h 5470855"/>
              <a:gd name="connsiteX11" fmla="*/ 4393292 w 9704201"/>
              <a:gd name="connsiteY11" fmla="*/ 4673600 h 5470855"/>
              <a:gd name="connsiteX12" fmla="*/ 4356346 w 9704201"/>
              <a:gd name="connsiteY12" fmla="*/ 4655127 h 5470855"/>
              <a:gd name="connsiteX13" fmla="*/ 4310164 w 9704201"/>
              <a:gd name="connsiteY13" fmla="*/ 4636654 h 5470855"/>
              <a:gd name="connsiteX14" fmla="*/ 4227037 w 9704201"/>
              <a:gd name="connsiteY14" fmla="*/ 4599709 h 5470855"/>
              <a:gd name="connsiteX15" fmla="*/ 4162383 w 9704201"/>
              <a:gd name="connsiteY15" fmla="*/ 4590473 h 5470855"/>
              <a:gd name="connsiteX16" fmla="*/ 3986892 w 9704201"/>
              <a:gd name="connsiteY16" fmla="*/ 4535054 h 5470855"/>
              <a:gd name="connsiteX17" fmla="*/ 3931474 w 9704201"/>
              <a:gd name="connsiteY17" fmla="*/ 4525818 h 5470855"/>
              <a:gd name="connsiteX18" fmla="*/ 3857583 w 9704201"/>
              <a:gd name="connsiteY18" fmla="*/ 4507345 h 5470855"/>
              <a:gd name="connsiteX19" fmla="*/ 3682092 w 9704201"/>
              <a:gd name="connsiteY19" fmla="*/ 4498109 h 5470855"/>
              <a:gd name="connsiteX20" fmla="*/ 3146383 w 9704201"/>
              <a:gd name="connsiteY20" fmla="*/ 4516582 h 5470855"/>
              <a:gd name="connsiteX21" fmla="*/ 3054019 w 9704201"/>
              <a:gd name="connsiteY21" fmla="*/ 4535054 h 5470855"/>
              <a:gd name="connsiteX22" fmla="*/ 2952419 w 9704201"/>
              <a:gd name="connsiteY22" fmla="*/ 4553527 h 5470855"/>
              <a:gd name="connsiteX23" fmla="*/ 2860055 w 9704201"/>
              <a:gd name="connsiteY23" fmla="*/ 4581236 h 5470855"/>
              <a:gd name="connsiteX24" fmla="*/ 2804637 w 9704201"/>
              <a:gd name="connsiteY24" fmla="*/ 4599709 h 5470855"/>
              <a:gd name="connsiteX25" fmla="*/ 2758455 w 9704201"/>
              <a:gd name="connsiteY25" fmla="*/ 4608945 h 5470855"/>
              <a:gd name="connsiteX26" fmla="*/ 2647619 w 9704201"/>
              <a:gd name="connsiteY26" fmla="*/ 4636654 h 5470855"/>
              <a:gd name="connsiteX27" fmla="*/ 2610674 w 9704201"/>
              <a:gd name="connsiteY27" fmla="*/ 4664364 h 5470855"/>
              <a:gd name="connsiteX28" fmla="*/ 2555255 w 9704201"/>
              <a:gd name="connsiteY28" fmla="*/ 4673600 h 5470855"/>
              <a:gd name="connsiteX29" fmla="*/ 2509074 w 9704201"/>
              <a:gd name="connsiteY29" fmla="*/ 4682836 h 5470855"/>
              <a:gd name="connsiteX30" fmla="*/ 2416710 w 9704201"/>
              <a:gd name="connsiteY30" fmla="*/ 4710545 h 5470855"/>
              <a:gd name="connsiteX31" fmla="*/ 2370528 w 9704201"/>
              <a:gd name="connsiteY31" fmla="*/ 4719782 h 5470855"/>
              <a:gd name="connsiteX32" fmla="*/ 2278164 w 9704201"/>
              <a:gd name="connsiteY32" fmla="*/ 4765964 h 5470855"/>
              <a:gd name="connsiteX33" fmla="*/ 2231983 w 9704201"/>
              <a:gd name="connsiteY33" fmla="*/ 4775200 h 5470855"/>
              <a:gd name="connsiteX34" fmla="*/ 2121146 w 9704201"/>
              <a:gd name="connsiteY34" fmla="*/ 4812145 h 5470855"/>
              <a:gd name="connsiteX35" fmla="*/ 2084201 w 9704201"/>
              <a:gd name="connsiteY35" fmla="*/ 4821382 h 5470855"/>
              <a:gd name="connsiteX36" fmla="*/ 2010310 w 9704201"/>
              <a:gd name="connsiteY36" fmla="*/ 4858327 h 5470855"/>
              <a:gd name="connsiteX37" fmla="*/ 1982601 w 9704201"/>
              <a:gd name="connsiteY37" fmla="*/ 4867564 h 5470855"/>
              <a:gd name="connsiteX38" fmla="*/ 1908710 w 9704201"/>
              <a:gd name="connsiteY38" fmla="*/ 4904509 h 5470855"/>
              <a:gd name="connsiteX39" fmla="*/ 1881001 w 9704201"/>
              <a:gd name="connsiteY39" fmla="*/ 4913745 h 5470855"/>
              <a:gd name="connsiteX40" fmla="*/ 1807110 w 9704201"/>
              <a:gd name="connsiteY40" fmla="*/ 4950691 h 5470855"/>
              <a:gd name="connsiteX41" fmla="*/ 1723983 w 9704201"/>
              <a:gd name="connsiteY41" fmla="*/ 4978400 h 5470855"/>
              <a:gd name="connsiteX42" fmla="*/ 1696274 w 9704201"/>
              <a:gd name="connsiteY42" fmla="*/ 4987636 h 5470855"/>
              <a:gd name="connsiteX43" fmla="*/ 1631619 w 9704201"/>
              <a:gd name="connsiteY43" fmla="*/ 5015345 h 5470855"/>
              <a:gd name="connsiteX44" fmla="*/ 1548492 w 9704201"/>
              <a:gd name="connsiteY44" fmla="*/ 5052291 h 5470855"/>
              <a:gd name="connsiteX45" fmla="*/ 1483837 w 9704201"/>
              <a:gd name="connsiteY45" fmla="*/ 5080000 h 5470855"/>
              <a:gd name="connsiteX46" fmla="*/ 1456128 w 9704201"/>
              <a:gd name="connsiteY46" fmla="*/ 5098473 h 5470855"/>
              <a:gd name="connsiteX47" fmla="*/ 1373001 w 9704201"/>
              <a:gd name="connsiteY47" fmla="*/ 5116945 h 5470855"/>
              <a:gd name="connsiteX48" fmla="*/ 1345292 w 9704201"/>
              <a:gd name="connsiteY48" fmla="*/ 5126182 h 5470855"/>
              <a:gd name="connsiteX49" fmla="*/ 1215983 w 9704201"/>
              <a:gd name="connsiteY49" fmla="*/ 5153891 h 5470855"/>
              <a:gd name="connsiteX50" fmla="*/ 1169801 w 9704201"/>
              <a:gd name="connsiteY50" fmla="*/ 5163127 h 5470855"/>
              <a:gd name="connsiteX51" fmla="*/ 1058964 w 9704201"/>
              <a:gd name="connsiteY51" fmla="*/ 5172364 h 5470855"/>
              <a:gd name="connsiteX52" fmla="*/ 643328 w 9704201"/>
              <a:gd name="connsiteY52" fmla="*/ 5163127 h 5470855"/>
              <a:gd name="connsiteX53" fmla="*/ 560201 w 9704201"/>
              <a:gd name="connsiteY53" fmla="*/ 5135418 h 5470855"/>
              <a:gd name="connsiteX54" fmla="*/ 477074 w 9704201"/>
              <a:gd name="connsiteY54" fmla="*/ 5107709 h 5470855"/>
              <a:gd name="connsiteX55" fmla="*/ 449364 w 9704201"/>
              <a:gd name="connsiteY55" fmla="*/ 5089236 h 5470855"/>
              <a:gd name="connsiteX56" fmla="*/ 412419 w 9704201"/>
              <a:gd name="connsiteY56" fmla="*/ 5070764 h 5470855"/>
              <a:gd name="connsiteX57" fmla="*/ 357001 w 9704201"/>
              <a:gd name="connsiteY57" fmla="*/ 5033818 h 5470855"/>
              <a:gd name="connsiteX58" fmla="*/ 329292 w 9704201"/>
              <a:gd name="connsiteY58" fmla="*/ 5015345 h 5470855"/>
              <a:gd name="connsiteX59" fmla="*/ 292346 w 9704201"/>
              <a:gd name="connsiteY59" fmla="*/ 4987636 h 5470855"/>
              <a:gd name="connsiteX60" fmla="*/ 227692 w 9704201"/>
              <a:gd name="connsiteY60" fmla="*/ 4932218 h 5470855"/>
              <a:gd name="connsiteX61" fmla="*/ 190746 w 9704201"/>
              <a:gd name="connsiteY61" fmla="*/ 4858327 h 5470855"/>
              <a:gd name="connsiteX62" fmla="*/ 172274 w 9704201"/>
              <a:gd name="connsiteY62" fmla="*/ 4830618 h 5470855"/>
              <a:gd name="connsiteX63" fmla="*/ 135328 w 9704201"/>
              <a:gd name="connsiteY63" fmla="*/ 4747491 h 5470855"/>
              <a:gd name="connsiteX64" fmla="*/ 98383 w 9704201"/>
              <a:gd name="connsiteY64" fmla="*/ 4692073 h 5470855"/>
              <a:gd name="connsiteX65" fmla="*/ 70674 w 9704201"/>
              <a:gd name="connsiteY65" fmla="*/ 4599709 h 5470855"/>
              <a:gd name="connsiteX66" fmla="*/ 52201 w 9704201"/>
              <a:gd name="connsiteY66" fmla="*/ 4572000 h 5470855"/>
              <a:gd name="connsiteX67" fmla="*/ 33728 w 9704201"/>
              <a:gd name="connsiteY67" fmla="*/ 4470400 h 5470855"/>
              <a:gd name="connsiteX68" fmla="*/ 24492 w 9704201"/>
              <a:gd name="connsiteY68" fmla="*/ 4442691 h 5470855"/>
              <a:gd name="connsiteX69" fmla="*/ 15255 w 9704201"/>
              <a:gd name="connsiteY69" fmla="*/ 4405745 h 5470855"/>
              <a:gd name="connsiteX70" fmla="*/ 15255 w 9704201"/>
              <a:gd name="connsiteY70" fmla="*/ 3657600 h 5470855"/>
              <a:gd name="connsiteX71" fmla="*/ 24492 w 9704201"/>
              <a:gd name="connsiteY71" fmla="*/ 3620654 h 5470855"/>
              <a:gd name="connsiteX72" fmla="*/ 33728 w 9704201"/>
              <a:gd name="connsiteY72" fmla="*/ 3556000 h 5470855"/>
              <a:gd name="connsiteX73" fmla="*/ 61437 w 9704201"/>
              <a:gd name="connsiteY73" fmla="*/ 3389745 h 5470855"/>
              <a:gd name="connsiteX74" fmla="*/ 70674 w 9704201"/>
              <a:gd name="connsiteY74" fmla="*/ 3334327 h 5470855"/>
              <a:gd name="connsiteX75" fmla="*/ 89146 w 9704201"/>
              <a:gd name="connsiteY75" fmla="*/ 3214254 h 5470855"/>
              <a:gd name="connsiteX76" fmla="*/ 98383 w 9704201"/>
              <a:gd name="connsiteY76" fmla="*/ 3168073 h 5470855"/>
              <a:gd name="connsiteX77" fmla="*/ 107619 w 9704201"/>
              <a:gd name="connsiteY77" fmla="*/ 3103418 h 5470855"/>
              <a:gd name="connsiteX78" fmla="*/ 126092 w 9704201"/>
              <a:gd name="connsiteY78" fmla="*/ 3011054 h 5470855"/>
              <a:gd name="connsiteX79" fmla="*/ 153801 w 9704201"/>
              <a:gd name="connsiteY79" fmla="*/ 2789382 h 5470855"/>
              <a:gd name="connsiteX80" fmla="*/ 163037 w 9704201"/>
              <a:gd name="connsiteY80" fmla="*/ 2752436 h 5470855"/>
              <a:gd name="connsiteX81" fmla="*/ 181510 w 9704201"/>
              <a:gd name="connsiteY81" fmla="*/ 2669309 h 5470855"/>
              <a:gd name="connsiteX82" fmla="*/ 199983 w 9704201"/>
              <a:gd name="connsiteY82" fmla="*/ 2641600 h 5470855"/>
              <a:gd name="connsiteX83" fmla="*/ 227692 w 9704201"/>
              <a:gd name="connsiteY83" fmla="*/ 2530764 h 5470855"/>
              <a:gd name="connsiteX84" fmla="*/ 255401 w 9704201"/>
              <a:gd name="connsiteY84" fmla="*/ 2447636 h 5470855"/>
              <a:gd name="connsiteX85" fmla="*/ 273874 w 9704201"/>
              <a:gd name="connsiteY85" fmla="*/ 2419927 h 5470855"/>
              <a:gd name="connsiteX86" fmla="*/ 310819 w 9704201"/>
              <a:gd name="connsiteY86" fmla="*/ 2346036 h 5470855"/>
              <a:gd name="connsiteX87" fmla="*/ 320055 w 9704201"/>
              <a:gd name="connsiteY87" fmla="*/ 2318327 h 5470855"/>
              <a:gd name="connsiteX88" fmla="*/ 347764 w 9704201"/>
              <a:gd name="connsiteY88" fmla="*/ 2272145 h 5470855"/>
              <a:gd name="connsiteX89" fmla="*/ 375474 w 9704201"/>
              <a:gd name="connsiteY89" fmla="*/ 2216727 h 5470855"/>
              <a:gd name="connsiteX90" fmla="*/ 458601 w 9704201"/>
              <a:gd name="connsiteY90" fmla="*/ 2078182 h 5470855"/>
              <a:gd name="connsiteX91" fmla="*/ 495546 w 9704201"/>
              <a:gd name="connsiteY91" fmla="*/ 2022764 h 5470855"/>
              <a:gd name="connsiteX92" fmla="*/ 514019 w 9704201"/>
              <a:gd name="connsiteY92" fmla="*/ 1995054 h 5470855"/>
              <a:gd name="connsiteX93" fmla="*/ 550964 w 9704201"/>
              <a:gd name="connsiteY93" fmla="*/ 1958109 h 5470855"/>
              <a:gd name="connsiteX94" fmla="*/ 615619 w 9704201"/>
              <a:gd name="connsiteY94" fmla="*/ 1874982 h 5470855"/>
              <a:gd name="connsiteX95" fmla="*/ 661801 w 9704201"/>
              <a:gd name="connsiteY95" fmla="*/ 1819564 h 5470855"/>
              <a:gd name="connsiteX96" fmla="*/ 689510 w 9704201"/>
              <a:gd name="connsiteY96" fmla="*/ 1791854 h 5470855"/>
              <a:gd name="connsiteX97" fmla="*/ 707983 w 9704201"/>
              <a:gd name="connsiteY97" fmla="*/ 1764145 h 5470855"/>
              <a:gd name="connsiteX98" fmla="*/ 744928 w 9704201"/>
              <a:gd name="connsiteY98" fmla="*/ 1717964 h 5470855"/>
              <a:gd name="connsiteX99" fmla="*/ 772637 w 9704201"/>
              <a:gd name="connsiteY99" fmla="*/ 1690254 h 5470855"/>
              <a:gd name="connsiteX100" fmla="*/ 818819 w 9704201"/>
              <a:gd name="connsiteY100" fmla="*/ 1634836 h 5470855"/>
              <a:gd name="connsiteX101" fmla="*/ 892710 w 9704201"/>
              <a:gd name="connsiteY101" fmla="*/ 1542473 h 5470855"/>
              <a:gd name="connsiteX102" fmla="*/ 966601 w 9704201"/>
              <a:gd name="connsiteY102" fmla="*/ 1468582 h 5470855"/>
              <a:gd name="connsiteX103" fmla="*/ 1049728 w 9704201"/>
              <a:gd name="connsiteY103" fmla="*/ 1348509 h 5470855"/>
              <a:gd name="connsiteX104" fmla="*/ 1086674 w 9704201"/>
              <a:gd name="connsiteY104" fmla="*/ 1293091 h 5470855"/>
              <a:gd name="connsiteX105" fmla="*/ 1114383 w 9704201"/>
              <a:gd name="connsiteY105" fmla="*/ 1265382 h 5470855"/>
              <a:gd name="connsiteX106" fmla="*/ 1160564 w 9704201"/>
              <a:gd name="connsiteY106" fmla="*/ 1191491 h 5470855"/>
              <a:gd name="connsiteX107" fmla="*/ 1234455 w 9704201"/>
              <a:gd name="connsiteY107" fmla="*/ 1099127 h 5470855"/>
              <a:gd name="connsiteX108" fmla="*/ 1262164 w 9704201"/>
              <a:gd name="connsiteY108" fmla="*/ 1071418 h 5470855"/>
              <a:gd name="connsiteX109" fmla="*/ 1299110 w 9704201"/>
              <a:gd name="connsiteY109" fmla="*/ 1016000 h 5470855"/>
              <a:gd name="connsiteX110" fmla="*/ 1326819 w 9704201"/>
              <a:gd name="connsiteY110" fmla="*/ 988291 h 5470855"/>
              <a:gd name="connsiteX111" fmla="*/ 1345292 w 9704201"/>
              <a:gd name="connsiteY111" fmla="*/ 960582 h 5470855"/>
              <a:gd name="connsiteX112" fmla="*/ 1409946 w 9704201"/>
              <a:gd name="connsiteY112" fmla="*/ 895927 h 5470855"/>
              <a:gd name="connsiteX113" fmla="*/ 1437655 w 9704201"/>
              <a:gd name="connsiteY113" fmla="*/ 868218 h 5470855"/>
              <a:gd name="connsiteX114" fmla="*/ 1456128 w 9704201"/>
              <a:gd name="connsiteY114" fmla="*/ 840509 h 5470855"/>
              <a:gd name="connsiteX115" fmla="*/ 1483837 w 9704201"/>
              <a:gd name="connsiteY115" fmla="*/ 822036 h 5470855"/>
              <a:gd name="connsiteX116" fmla="*/ 1520783 w 9704201"/>
              <a:gd name="connsiteY116" fmla="*/ 775854 h 5470855"/>
              <a:gd name="connsiteX117" fmla="*/ 1622383 w 9704201"/>
              <a:gd name="connsiteY117" fmla="*/ 692727 h 5470855"/>
              <a:gd name="connsiteX118" fmla="*/ 1650092 w 9704201"/>
              <a:gd name="connsiteY118" fmla="*/ 674254 h 5470855"/>
              <a:gd name="connsiteX119" fmla="*/ 1677801 w 9704201"/>
              <a:gd name="connsiteY119" fmla="*/ 646545 h 5470855"/>
              <a:gd name="connsiteX120" fmla="*/ 1723983 w 9704201"/>
              <a:gd name="connsiteY120" fmla="*/ 618836 h 5470855"/>
              <a:gd name="connsiteX121" fmla="*/ 1807110 w 9704201"/>
              <a:gd name="connsiteY121" fmla="*/ 554182 h 5470855"/>
              <a:gd name="connsiteX122" fmla="*/ 1844055 w 9704201"/>
              <a:gd name="connsiteY122" fmla="*/ 526473 h 5470855"/>
              <a:gd name="connsiteX123" fmla="*/ 1881001 w 9704201"/>
              <a:gd name="connsiteY123" fmla="*/ 508000 h 5470855"/>
              <a:gd name="connsiteX124" fmla="*/ 1954892 w 9704201"/>
              <a:gd name="connsiteY124" fmla="*/ 471054 h 5470855"/>
              <a:gd name="connsiteX125" fmla="*/ 1991837 w 9704201"/>
              <a:gd name="connsiteY125" fmla="*/ 434109 h 5470855"/>
              <a:gd name="connsiteX126" fmla="*/ 2084201 w 9704201"/>
              <a:gd name="connsiteY126" fmla="*/ 369454 h 5470855"/>
              <a:gd name="connsiteX127" fmla="*/ 2111910 w 9704201"/>
              <a:gd name="connsiteY127" fmla="*/ 350982 h 5470855"/>
              <a:gd name="connsiteX128" fmla="*/ 2213510 w 9704201"/>
              <a:gd name="connsiteY128" fmla="*/ 332509 h 5470855"/>
              <a:gd name="connsiteX129" fmla="*/ 2629146 w 9704201"/>
              <a:gd name="connsiteY129" fmla="*/ 323273 h 5470855"/>
              <a:gd name="connsiteX130" fmla="*/ 3081728 w 9704201"/>
              <a:gd name="connsiteY130" fmla="*/ 341745 h 5470855"/>
              <a:gd name="connsiteX131" fmla="*/ 3155619 w 9704201"/>
              <a:gd name="connsiteY131" fmla="*/ 378691 h 5470855"/>
              <a:gd name="connsiteX132" fmla="*/ 3183328 w 9704201"/>
              <a:gd name="connsiteY132" fmla="*/ 387927 h 5470855"/>
              <a:gd name="connsiteX133" fmla="*/ 3257219 w 9704201"/>
              <a:gd name="connsiteY133" fmla="*/ 434109 h 5470855"/>
              <a:gd name="connsiteX134" fmla="*/ 3303401 w 9704201"/>
              <a:gd name="connsiteY134" fmla="*/ 452582 h 5470855"/>
              <a:gd name="connsiteX135" fmla="*/ 3386528 w 9704201"/>
              <a:gd name="connsiteY135" fmla="*/ 508000 h 5470855"/>
              <a:gd name="connsiteX136" fmla="*/ 3441946 w 9704201"/>
              <a:gd name="connsiteY136" fmla="*/ 526473 h 5470855"/>
              <a:gd name="connsiteX137" fmla="*/ 3488128 w 9704201"/>
              <a:gd name="connsiteY137" fmla="*/ 554182 h 5470855"/>
              <a:gd name="connsiteX138" fmla="*/ 3580492 w 9704201"/>
              <a:gd name="connsiteY138" fmla="*/ 591127 h 5470855"/>
              <a:gd name="connsiteX139" fmla="*/ 3645146 w 9704201"/>
              <a:gd name="connsiteY139" fmla="*/ 618836 h 5470855"/>
              <a:gd name="connsiteX140" fmla="*/ 3691328 w 9704201"/>
              <a:gd name="connsiteY140" fmla="*/ 637309 h 5470855"/>
              <a:gd name="connsiteX141" fmla="*/ 3746746 w 9704201"/>
              <a:gd name="connsiteY141" fmla="*/ 665018 h 5470855"/>
              <a:gd name="connsiteX142" fmla="*/ 3839110 w 9704201"/>
              <a:gd name="connsiteY142" fmla="*/ 720436 h 5470855"/>
              <a:gd name="connsiteX143" fmla="*/ 3876055 w 9704201"/>
              <a:gd name="connsiteY143" fmla="*/ 738909 h 5470855"/>
              <a:gd name="connsiteX144" fmla="*/ 4014601 w 9704201"/>
              <a:gd name="connsiteY144" fmla="*/ 785091 h 5470855"/>
              <a:gd name="connsiteX145" fmla="*/ 4060783 w 9704201"/>
              <a:gd name="connsiteY145" fmla="*/ 794327 h 5470855"/>
              <a:gd name="connsiteX146" fmla="*/ 4088492 w 9704201"/>
              <a:gd name="connsiteY146" fmla="*/ 803564 h 5470855"/>
              <a:gd name="connsiteX147" fmla="*/ 4162383 w 9704201"/>
              <a:gd name="connsiteY147" fmla="*/ 822036 h 5470855"/>
              <a:gd name="connsiteX148" fmla="*/ 4337874 w 9704201"/>
              <a:gd name="connsiteY148" fmla="*/ 803564 h 5470855"/>
              <a:gd name="connsiteX149" fmla="*/ 4374819 w 9704201"/>
              <a:gd name="connsiteY149" fmla="*/ 794327 h 5470855"/>
              <a:gd name="connsiteX150" fmla="*/ 4504128 w 9704201"/>
              <a:gd name="connsiteY150" fmla="*/ 720436 h 5470855"/>
              <a:gd name="connsiteX151" fmla="*/ 4550310 w 9704201"/>
              <a:gd name="connsiteY151" fmla="*/ 692727 h 5470855"/>
              <a:gd name="connsiteX152" fmla="*/ 4596492 w 9704201"/>
              <a:gd name="connsiteY152" fmla="*/ 665018 h 5470855"/>
              <a:gd name="connsiteX153" fmla="*/ 4679619 w 9704201"/>
              <a:gd name="connsiteY153" fmla="*/ 628073 h 5470855"/>
              <a:gd name="connsiteX154" fmla="*/ 4735037 w 9704201"/>
              <a:gd name="connsiteY154" fmla="*/ 581891 h 5470855"/>
              <a:gd name="connsiteX155" fmla="*/ 4771983 w 9704201"/>
              <a:gd name="connsiteY155" fmla="*/ 572654 h 5470855"/>
              <a:gd name="connsiteX156" fmla="*/ 4836637 w 9704201"/>
              <a:gd name="connsiteY156" fmla="*/ 535709 h 5470855"/>
              <a:gd name="connsiteX157" fmla="*/ 4947474 w 9704201"/>
              <a:gd name="connsiteY157" fmla="*/ 480291 h 5470855"/>
              <a:gd name="connsiteX158" fmla="*/ 5021364 w 9704201"/>
              <a:gd name="connsiteY158" fmla="*/ 443345 h 5470855"/>
              <a:gd name="connsiteX159" fmla="*/ 5049074 w 9704201"/>
              <a:gd name="connsiteY159" fmla="*/ 424873 h 5470855"/>
              <a:gd name="connsiteX160" fmla="*/ 5086019 w 9704201"/>
              <a:gd name="connsiteY160" fmla="*/ 415636 h 5470855"/>
              <a:gd name="connsiteX161" fmla="*/ 5113728 w 9704201"/>
              <a:gd name="connsiteY161" fmla="*/ 387927 h 5470855"/>
              <a:gd name="connsiteX162" fmla="*/ 5150674 w 9704201"/>
              <a:gd name="connsiteY162" fmla="*/ 378691 h 5470855"/>
              <a:gd name="connsiteX163" fmla="*/ 5215328 w 9704201"/>
              <a:gd name="connsiteY163" fmla="*/ 360218 h 5470855"/>
              <a:gd name="connsiteX164" fmla="*/ 5289219 w 9704201"/>
              <a:gd name="connsiteY164" fmla="*/ 323273 h 5470855"/>
              <a:gd name="connsiteX165" fmla="*/ 5344637 w 9704201"/>
              <a:gd name="connsiteY165" fmla="*/ 304800 h 5470855"/>
              <a:gd name="connsiteX166" fmla="*/ 5381583 w 9704201"/>
              <a:gd name="connsiteY166" fmla="*/ 277091 h 5470855"/>
              <a:gd name="connsiteX167" fmla="*/ 5483183 w 9704201"/>
              <a:gd name="connsiteY167" fmla="*/ 240145 h 5470855"/>
              <a:gd name="connsiteX168" fmla="*/ 5584783 w 9704201"/>
              <a:gd name="connsiteY168" fmla="*/ 203200 h 5470855"/>
              <a:gd name="connsiteX169" fmla="*/ 5667910 w 9704201"/>
              <a:gd name="connsiteY169" fmla="*/ 175491 h 5470855"/>
              <a:gd name="connsiteX170" fmla="*/ 5760274 w 9704201"/>
              <a:gd name="connsiteY170" fmla="*/ 157018 h 5470855"/>
              <a:gd name="connsiteX171" fmla="*/ 5861874 w 9704201"/>
              <a:gd name="connsiteY171" fmla="*/ 129309 h 5470855"/>
              <a:gd name="connsiteX172" fmla="*/ 5889583 w 9704201"/>
              <a:gd name="connsiteY172" fmla="*/ 120073 h 5470855"/>
              <a:gd name="connsiteX173" fmla="*/ 5935764 w 9704201"/>
              <a:gd name="connsiteY173" fmla="*/ 110836 h 5470855"/>
              <a:gd name="connsiteX174" fmla="*/ 5972710 w 9704201"/>
              <a:gd name="connsiteY174" fmla="*/ 101600 h 5470855"/>
              <a:gd name="connsiteX175" fmla="*/ 6065074 w 9704201"/>
              <a:gd name="connsiteY175" fmla="*/ 73891 h 5470855"/>
              <a:gd name="connsiteX176" fmla="*/ 6249801 w 9704201"/>
              <a:gd name="connsiteY176" fmla="*/ 55418 h 5470855"/>
              <a:gd name="connsiteX177" fmla="*/ 6406819 w 9704201"/>
              <a:gd name="connsiteY177" fmla="*/ 36945 h 5470855"/>
              <a:gd name="connsiteX178" fmla="*/ 6453001 w 9704201"/>
              <a:gd name="connsiteY178" fmla="*/ 27709 h 5470855"/>
              <a:gd name="connsiteX179" fmla="*/ 6489946 w 9704201"/>
              <a:gd name="connsiteY179" fmla="*/ 18473 h 5470855"/>
              <a:gd name="connsiteX180" fmla="*/ 6591546 w 9704201"/>
              <a:gd name="connsiteY180" fmla="*/ 9236 h 5470855"/>
              <a:gd name="connsiteX181" fmla="*/ 6665437 w 9704201"/>
              <a:gd name="connsiteY181" fmla="*/ 0 h 5470855"/>
              <a:gd name="connsiteX182" fmla="*/ 7145728 w 9704201"/>
              <a:gd name="connsiteY182" fmla="*/ 9236 h 5470855"/>
              <a:gd name="connsiteX183" fmla="*/ 7265801 w 9704201"/>
              <a:gd name="connsiteY183" fmla="*/ 36945 h 5470855"/>
              <a:gd name="connsiteX184" fmla="*/ 7321219 w 9704201"/>
              <a:gd name="connsiteY184" fmla="*/ 46182 h 5470855"/>
              <a:gd name="connsiteX185" fmla="*/ 7367401 w 9704201"/>
              <a:gd name="connsiteY185" fmla="*/ 64654 h 5470855"/>
              <a:gd name="connsiteX186" fmla="*/ 7496710 w 9704201"/>
              <a:gd name="connsiteY186" fmla="*/ 92364 h 5470855"/>
              <a:gd name="connsiteX187" fmla="*/ 7552128 w 9704201"/>
              <a:gd name="connsiteY187" fmla="*/ 110836 h 5470855"/>
              <a:gd name="connsiteX188" fmla="*/ 7616783 w 9704201"/>
              <a:gd name="connsiteY188" fmla="*/ 129309 h 5470855"/>
              <a:gd name="connsiteX189" fmla="*/ 7662964 w 9704201"/>
              <a:gd name="connsiteY189" fmla="*/ 147782 h 5470855"/>
              <a:gd name="connsiteX190" fmla="*/ 7718383 w 9704201"/>
              <a:gd name="connsiteY190" fmla="*/ 157018 h 5470855"/>
              <a:gd name="connsiteX191" fmla="*/ 7764564 w 9704201"/>
              <a:gd name="connsiteY191" fmla="*/ 175491 h 5470855"/>
              <a:gd name="connsiteX192" fmla="*/ 7810746 w 9704201"/>
              <a:gd name="connsiteY192" fmla="*/ 184727 h 5470855"/>
              <a:gd name="connsiteX193" fmla="*/ 7838455 w 9704201"/>
              <a:gd name="connsiteY193" fmla="*/ 203200 h 5470855"/>
              <a:gd name="connsiteX194" fmla="*/ 7921583 w 9704201"/>
              <a:gd name="connsiteY194" fmla="*/ 230909 h 5470855"/>
              <a:gd name="connsiteX195" fmla="*/ 7958528 w 9704201"/>
              <a:gd name="connsiteY195" fmla="*/ 267854 h 5470855"/>
              <a:gd name="connsiteX196" fmla="*/ 7986237 w 9704201"/>
              <a:gd name="connsiteY196" fmla="*/ 277091 h 5470855"/>
              <a:gd name="connsiteX197" fmla="*/ 8041655 w 9704201"/>
              <a:gd name="connsiteY197" fmla="*/ 314036 h 5470855"/>
              <a:gd name="connsiteX198" fmla="*/ 8060128 w 9704201"/>
              <a:gd name="connsiteY198" fmla="*/ 341745 h 5470855"/>
              <a:gd name="connsiteX199" fmla="*/ 8115546 w 9704201"/>
              <a:gd name="connsiteY199" fmla="*/ 378691 h 5470855"/>
              <a:gd name="connsiteX200" fmla="*/ 8198674 w 9704201"/>
              <a:gd name="connsiteY200" fmla="*/ 443345 h 5470855"/>
              <a:gd name="connsiteX201" fmla="*/ 8254092 w 9704201"/>
              <a:gd name="connsiteY201" fmla="*/ 461818 h 5470855"/>
              <a:gd name="connsiteX202" fmla="*/ 8327983 w 9704201"/>
              <a:gd name="connsiteY202" fmla="*/ 452582 h 5470855"/>
              <a:gd name="connsiteX203" fmla="*/ 8420346 w 9704201"/>
              <a:gd name="connsiteY203" fmla="*/ 415636 h 5470855"/>
              <a:gd name="connsiteX204" fmla="*/ 8706674 w 9704201"/>
              <a:gd name="connsiteY204" fmla="*/ 443345 h 5470855"/>
              <a:gd name="connsiteX205" fmla="*/ 8734383 w 9704201"/>
              <a:gd name="connsiteY205" fmla="*/ 452582 h 5470855"/>
              <a:gd name="connsiteX206" fmla="*/ 8762092 w 9704201"/>
              <a:gd name="connsiteY206" fmla="*/ 471054 h 5470855"/>
              <a:gd name="connsiteX207" fmla="*/ 8817510 w 9704201"/>
              <a:gd name="connsiteY207" fmla="*/ 498764 h 5470855"/>
              <a:gd name="connsiteX208" fmla="*/ 8928346 w 9704201"/>
              <a:gd name="connsiteY208" fmla="*/ 554182 h 5470855"/>
              <a:gd name="connsiteX209" fmla="*/ 8993001 w 9704201"/>
              <a:gd name="connsiteY209" fmla="*/ 591127 h 5470855"/>
              <a:gd name="connsiteX210" fmla="*/ 9020710 w 9704201"/>
              <a:gd name="connsiteY210" fmla="*/ 600364 h 5470855"/>
              <a:gd name="connsiteX211" fmla="*/ 9048419 w 9704201"/>
              <a:gd name="connsiteY211" fmla="*/ 628073 h 5470855"/>
              <a:gd name="connsiteX212" fmla="*/ 9076128 w 9704201"/>
              <a:gd name="connsiteY212" fmla="*/ 646545 h 5470855"/>
              <a:gd name="connsiteX213" fmla="*/ 9085364 w 9704201"/>
              <a:gd name="connsiteY213" fmla="*/ 674254 h 5470855"/>
              <a:gd name="connsiteX214" fmla="*/ 9122310 w 9704201"/>
              <a:gd name="connsiteY214" fmla="*/ 748145 h 5470855"/>
              <a:gd name="connsiteX215" fmla="*/ 9140783 w 9704201"/>
              <a:gd name="connsiteY215" fmla="*/ 785091 h 5470855"/>
              <a:gd name="connsiteX216" fmla="*/ 9159255 w 9704201"/>
              <a:gd name="connsiteY216" fmla="*/ 849745 h 5470855"/>
              <a:gd name="connsiteX217" fmla="*/ 9168492 w 9704201"/>
              <a:gd name="connsiteY217" fmla="*/ 886691 h 5470855"/>
              <a:gd name="connsiteX218" fmla="*/ 9196201 w 9704201"/>
              <a:gd name="connsiteY218" fmla="*/ 969818 h 5470855"/>
              <a:gd name="connsiteX219" fmla="*/ 9205437 w 9704201"/>
              <a:gd name="connsiteY219" fmla="*/ 1025236 h 5470855"/>
              <a:gd name="connsiteX220" fmla="*/ 9223910 w 9704201"/>
              <a:gd name="connsiteY220" fmla="*/ 1099127 h 5470855"/>
              <a:gd name="connsiteX221" fmla="*/ 9242383 w 9704201"/>
              <a:gd name="connsiteY221" fmla="*/ 1200727 h 5470855"/>
              <a:gd name="connsiteX222" fmla="*/ 9260855 w 9704201"/>
              <a:gd name="connsiteY222" fmla="*/ 1237673 h 5470855"/>
              <a:gd name="connsiteX223" fmla="*/ 9270092 w 9704201"/>
              <a:gd name="connsiteY223" fmla="*/ 1283854 h 5470855"/>
              <a:gd name="connsiteX224" fmla="*/ 9279328 w 9704201"/>
              <a:gd name="connsiteY224" fmla="*/ 1311564 h 5470855"/>
              <a:gd name="connsiteX225" fmla="*/ 9288564 w 9704201"/>
              <a:gd name="connsiteY225" fmla="*/ 1357745 h 5470855"/>
              <a:gd name="connsiteX226" fmla="*/ 9297801 w 9704201"/>
              <a:gd name="connsiteY226" fmla="*/ 1385454 h 5470855"/>
              <a:gd name="connsiteX227" fmla="*/ 9307037 w 9704201"/>
              <a:gd name="connsiteY227" fmla="*/ 1422400 h 5470855"/>
              <a:gd name="connsiteX228" fmla="*/ 9334746 w 9704201"/>
              <a:gd name="connsiteY228" fmla="*/ 1450109 h 5470855"/>
              <a:gd name="connsiteX229" fmla="*/ 9343983 w 9704201"/>
              <a:gd name="connsiteY229" fmla="*/ 1524000 h 5470855"/>
              <a:gd name="connsiteX230" fmla="*/ 9362455 w 9704201"/>
              <a:gd name="connsiteY230" fmla="*/ 1551709 h 5470855"/>
              <a:gd name="connsiteX231" fmla="*/ 9408637 w 9704201"/>
              <a:gd name="connsiteY231" fmla="*/ 1644073 h 5470855"/>
              <a:gd name="connsiteX232" fmla="*/ 9417874 w 9704201"/>
              <a:gd name="connsiteY232" fmla="*/ 1690254 h 5470855"/>
              <a:gd name="connsiteX233" fmla="*/ 9464055 w 9704201"/>
              <a:gd name="connsiteY233" fmla="*/ 1782618 h 5470855"/>
              <a:gd name="connsiteX234" fmla="*/ 9482528 w 9704201"/>
              <a:gd name="connsiteY234" fmla="*/ 1847273 h 5470855"/>
              <a:gd name="connsiteX235" fmla="*/ 9501001 w 9704201"/>
              <a:gd name="connsiteY235" fmla="*/ 1884218 h 5470855"/>
              <a:gd name="connsiteX236" fmla="*/ 9547183 w 9704201"/>
              <a:gd name="connsiteY236" fmla="*/ 1995054 h 5470855"/>
              <a:gd name="connsiteX237" fmla="*/ 9574892 w 9704201"/>
              <a:gd name="connsiteY237" fmla="*/ 2105891 h 5470855"/>
              <a:gd name="connsiteX238" fmla="*/ 9593364 w 9704201"/>
              <a:gd name="connsiteY238" fmla="*/ 2161309 h 5470855"/>
              <a:gd name="connsiteX239" fmla="*/ 9602601 w 9704201"/>
              <a:gd name="connsiteY239" fmla="*/ 2225964 h 5470855"/>
              <a:gd name="connsiteX240" fmla="*/ 9639546 w 9704201"/>
              <a:gd name="connsiteY240" fmla="*/ 2355273 h 5470855"/>
              <a:gd name="connsiteX241" fmla="*/ 9667255 w 9704201"/>
              <a:gd name="connsiteY241" fmla="*/ 2484582 h 5470855"/>
              <a:gd name="connsiteX242" fmla="*/ 9685728 w 9704201"/>
              <a:gd name="connsiteY242" fmla="*/ 2678545 h 5470855"/>
              <a:gd name="connsiteX243" fmla="*/ 9704201 w 9704201"/>
              <a:gd name="connsiteY243" fmla="*/ 2789382 h 5470855"/>
              <a:gd name="connsiteX244" fmla="*/ 9685728 w 9704201"/>
              <a:gd name="connsiteY244" fmla="*/ 3500582 h 5470855"/>
              <a:gd name="connsiteX245" fmla="*/ 9676492 w 9704201"/>
              <a:gd name="connsiteY245" fmla="*/ 3602182 h 5470855"/>
              <a:gd name="connsiteX246" fmla="*/ 9639546 w 9704201"/>
              <a:gd name="connsiteY246" fmla="*/ 3666836 h 5470855"/>
              <a:gd name="connsiteX247" fmla="*/ 9565655 w 9704201"/>
              <a:gd name="connsiteY247" fmla="*/ 3860800 h 5470855"/>
              <a:gd name="connsiteX248" fmla="*/ 9528710 w 9704201"/>
              <a:gd name="connsiteY248" fmla="*/ 3934691 h 5470855"/>
              <a:gd name="connsiteX249" fmla="*/ 9501001 w 9704201"/>
              <a:gd name="connsiteY249" fmla="*/ 4008582 h 5470855"/>
              <a:gd name="connsiteX250" fmla="*/ 9436346 w 9704201"/>
              <a:gd name="connsiteY250" fmla="*/ 4156364 h 5470855"/>
              <a:gd name="connsiteX251" fmla="*/ 9390164 w 9704201"/>
              <a:gd name="connsiteY251" fmla="*/ 4267200 h 5470855"/>
              <a:gd name="connsiteX252" fmla="*/ 9362455 w 9704201"/>
              <a:gd name="connsiteY252" fmla="*/ 4322618 h 5470855"/>
              <a:gd name="connsiteX253" fmla="*/ 9343983 w 9704201"/>
              <a:gd name="connsiteY253" fmla="*/ 4378036 h 5470855"/>
              <a:gd name="connsiteX254" fmla="*/ 9242383 w 9704201"/>
              <a:gd name="connsiteY254" fmla="*/ 4535054 h 5470855"/>
              <a:gd name="connsiteX255" fmla="*/ 9223910 w 9704201"/>
              <a:gd name="connsiteY255" fmla="*/ 4562764 h 5470855"/>
              <a:gd name="connsiteX256" fmla="*/ 9168492 w 9704201"/>
              <a:gd name="connsiteY256" fmla="*/ 4636654 h 5470855"/>
              <a:gd name="connsiteX257" fmla="*/ 9113074 w 9704201"/>
              <a:gd name="connsiteY257" fmla="*/ 4710545 h 5470855"/>
              <a:gd name="connsiteX258" fmla="*/ 9048419 w 9704201"/>
              <a:gd name="connsiteY258" fmla="*/ 4765964 h 5470855"/>
              <a:gd name="connsiteX259" fmla="*/ 9011474 w 9704201"/>
              <a:gd name="connsiteY259" fmla="*/ 4802909 h 5470855"/>
              <a:gd name="connsiteX260" fmla="*/ 8983764 w 9704201"/>
              <a:gd name="connsiteY260" fmla="*/ 4821382 h 5470855"/>
              <a:gd name="connsiteX261" fmla="*/ 8909874 w 9704201"/>
              <a:gd name="connsiteY261" fmla="*/ 4876800 h 5470855"/>
              <a:gd name="connsiteX262" fmla="*/ 8872928 w 9704201"/>
              <a:gd name="connsiteY262" fmla="*/ 4904509 h 5470855"/>
              <a:gd name="connsiteX263" fmla="*/ 8826746 w 9704201"/>
              <a:gd name="connsiteY263" fmla="*/ 4932218 h 5470855"/>
              <a:gd name="connsiteX264" fmla="*/ 8715910 w 9704201"/>
              <a:gd name="connsiteY264" fmla="*/ 4978400 h 5470855"/>
              <a:gd name="connsiteX265" fmla="*/ 8669728 w 9704201"/>
              <a:gd name="connsiteY265" fmla="*/ 4996873 h 5470855"/>
              <a:gd name="connsiteX266" fmla="*/ 8558892 w 9704201"/>
              <a:gd name="connsiteY266" fmla="*/ 5052291 h 5470855"/>
              <a:gd name="connsiteX267" fmla="*/ 8512710 w 9704201"/>
              <a:gd name="connsiteY267" fmla="*/ 5080000 h 5470855"/>
              <a:gd name="connsiteX268" fmla="*/ 8364928 w 9704201"/>
              <a:gd name="connsiteY268" fmla="*/ 5135418 h 5470855"/>
              <a:gd name="connsiteX269" fmla="*/ 8272564 w 9704201"/>
              <a:gd name="connsiteY269" fmla="*/ 5181600 h 5470855"/>
              <a:gd name="connsiteX270" fmla="*/ 8180201 w 9704201"/>
              <a:gd name="connsiteY270" fmla="*/ 5227782 h 5470855"/>
              <a:gd name="connsiteX271" fmla="*/ 8143255 w 9704201"/>
              <a:gd name="connsiteY271" fmla="*/ 5246254 h 5470855"/>
              <a:gd name="connsiteX272" fmla="*/ 8032419 w 9704201"/>
              <a:gd name="connsiteY272" fmla="*/ 5310909 h 5470855"/>
              <a:gd name="connsiteX273" fmla="*/ 8004710 w 9704201"/>
              <a:gd name="connsiteY273" fmla="*/ 5320145 h 5470855"/>
              <a:gd name="connsiteX274" fmla="*/ 7912346 w 9704201"/>
              <a:gd name="connsiteY274" fmla="*/ 5366327 h 5470855"/>
              <a:gd name="connsiteX275" fmla="*/ 7838455 w 9704201"/>
              <a:gd name="connsiteY275" fmla="*/ 5394036 h 5470855"/>
              <a:gd name="connsiteX276" fmla="*/ 7773801 w 9704201"/>
              <a:gd name="connsiteY276" fmla="*/ 5412509 h 5470855"/>
              <a:gd name="connsiteX277" fmla="*/ 7746092 w 9704201"/>
              <a:gd name="connsiteY277" fmla="*/ 5430982 h 5470855"/>
              <a:gd name="connsiteX278" fmla="*/ 7644492 w 9704201"/>
              <a:gd name="connsiteY278" fmla="*/ 5449454 h 5470855"/>
              <a:gd name="connsiteX279" fmla="*/ 7616783 w 9704201"/>
              <a:gd name="connsiteY279" fmla="*/ 5458691 h 5470855"/>
              <a:gd name="connsiteX280" fmla="*/ 6997946 w 9704201"/>
              <a:gd name="connsiteY280" fmla="*/ 5458691 h 5470855"/>
              <a:gd name="connsiteX281" fmla="*/ 6924055 w 9704201"/>
              <a:gd name="connsiteY281" fmla="*/ 5440218 h 5470855"/>
              <a:gd name="connsiteX282" fmla="*/ 6859401 w 9704201"/>
              <a:gd name="connsiteY282" fmla="*/ 5421745 h 5470855"/>
              <a:gd name="connsiteX283" fmla="*/ 6813219 w 9704201"/>
              <a:gd name="connsiteY283" fmla="*/ 5394036 h 5470855"/>
              <a:gd name="connsiteX284" fmla="*/ 6748564 w 9704201"/>
              <a:gd name="connsiteY284" fmla="*/ 5375564 h 5470855"/>
              <a:gd name="connsiteX285" fmla="*/ 6720855 w 9704201"/>
              <a:gd name="connsiteY285" fmla="*/ 5366327 h 5470855"/>
              <a:gd name="connsiteX286" fmla="*/ 6619255 w 9704201"/>
              <a:gd name="connsiteY286" fmla="*/ 5292436 h 5470855"/>
              <a:gd name="connsiteX287" fmla="*/ 6619255 w 9704201"/>
              <a:gd name="connsiteY287" fmla="*/ 5292436 h 5470855"/>
              <a:gd name="connsiteX288" fmla="*/ 6545364 w 9704201"/>
              <a:gd name="connsiteY288" fmla="*/ 5237018 h 5470855"/>
              <a:gd name="connsiteX289" fmla="*/ 6508419 w 9704201"/>
              <a:gd name="connsiteY289" fmla="*/ 5218545 h 5470855"/>
              <a:gd name="connsiteX290" fmla="*/ 6471474 w 9704201"/>
              <a:gd name="connsiteY290" fmla="*/ 5190836 h 5470855"/>
              <a:gd name="connsiteX291" fmla="*/ 6443764 w 9704201"/>
              <a:gd name="connsiteY291" fmla="*/ 5181600 h 5470855"/>
              <a:gd name="connsiteX292" fmla="*/ 6406819 w 9704201"/>
              <a:gd name="connsiteY292" fmla="*/ 5163127 h 5470855"/>
              <a:gd name="connsiteX293" fmla="*/ 6379110 w 9704201"/>
              <a:gd name="connsiteY293" fmla="*/ 5144654 h 5470855"/>
              <a:gd name="connsiteX294" fmla="*/ 6342164 w 9704201"/>
              <a:gd name="connsiteY294" fmla="*/ 5126182 h 5470855"/>
              <a:gd name="connsiteX295" fmla="*/ 6286746 w 9704201"/>
              <a:gd name="connsiteY295" fmla="*/ 5089236 h 5470855"/>
              <a:gd name="connsiteX296" fmla="*/ 6231328 w 9704201"/>
              <a:gd name="connsiteY296" fmla="*/ 5070764 h 5470855"/>
              <a:gd name="connsiteX297" fmla="*/ 6166674 w 9704201"/>
              <a:gd name="connsiteY297" fmla="*/ 5052291 h 5470855"/>
              <a:gd name="connsiteX298" fmla="*/ 6129728 w 9704201"/>
              <a:gd name="connsiteY298" fmla="*/ 5033818 h 5470855"/>
              <a:gd name="connsiteX299" fmla="*/ 6102019 w 9704201"/>
              <a:gd name="connsiteY299" fmla="*/ 5015345 h 5470855"/>
              <a:gd name="connsiteX300" fmla="*/ 5981946 w 9704201"/>
              <a:gd name="connsiteY300" fmla="*/ 4987636 h 5470855"/>
              <a:gd name="connsiteX301" fmla="*/ 5917292 w 9704201"/>
              <a:gd name="connsiteY301" fmla="*/ 4959927 h 5470855"/>
              <a:gd name="connsiteX302" fmla="*/ 5889583 w 9704201"/>
              <a:gd name="connsiteY302" fmla="*/ 4950691 h 5470855"/>
              <a:gd name="connsiteX303" fmla="*/ 5843401 w 9704201"/>
              <a:gd name="connsiteY303" fmla="*/ 4941454 h 5470855"/>
              <a:gd name="connsiteX304" fmla="*/ 5769510 w 9704201"/>
              <a:gd name="connsiteY304" fmla="*/ 4922982 h 5470855"/>
              <a:gd name="connsiteX305" fmla="*/ 5695619 w 9704201"/>
              <a:gd name="connsiteY305" fmla="*/ 4904509 h 5470855"/>
              <a:gd name="connsiteX306" fmla="*/ 5658674 w 9704201"/>
              <a:gd name="connsiteY306" fmla="*/ 4895273 h 5470855"/>
              <a:gd name="connsiteX307" fmla="*/ 5566310 w 9704201"/>
              <a:gd name="connsiteY307" fmla="*/ 4876800 h 5470855"/>
              <a:gd name="connsiteX308" fmla="*/ 5206092 w 9704201"/>
              <a:gd name="connsiteY308" fmla="*/ 4886036 h 5470855"/>
              <a:gd name="connsiteX309" fmla="*/ 5150674 w 9704201"/>
              <a:gd name="connsiteY309" fmla="*/ 4904509 h 5470855"/>
              <a:gd name="connsiteX310" fmla="*/ 5095255 w 9704201"/>
              <a:gd name="connsiteY310" fmla="*/ 4941454 h 5470855"/>
              <a:gd name="connsiteX311" fmla="*/ 5058310 w 9704201"/>
              <a:gd name="connsiteY311" fmla="*/ 4987636 h 5470855"/>
              <a:gd name="connsiteX312" fmla="*/ 5002892 w 9704201"/>
              <a:gd name="connsiteY312" fmla="*/ 5061527 h 547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9704201" h="5470855">
                <a:moveTo>
                  <a:pt x="5002892" y="5061527"/>
                </a:moveTo>
                <a:cubicBezTo>
                  <a:pt x="4979801" y="5064606"/>
                  <a:pt x="4994967" y="5070568"/>
                  <a:pt x="4919764" y="5006109"/>
                </a:cubicBezTo>
                <a:cubicBezTo>
                  <a:pt x="4909310" y="4997149"/>
                  <a:pt x="4893834" y="4995897"/>
                  <a:pt x="4882819" y="4987636"/>
                </a:cubicBezTo>
                <a:cubicBezTo>
                  <a:pt x="4868886" y="4977186"/>
                  <a:pt x="4858981" y="4962159"/>
                  <a:pt x="4845874" y="4950691"/>
                </a:cubicBezTo>
                <a:cubicBezTo>
                  <a:pt x="4712758" y="4834216"/>
                  <a:pt x="4884681" y="4990728"/>
                  <a:pt x="4781219" y="4904509"/>
                </a:cubicBezTo>
                <a:cubicBezTo>
                  <a:pt x="4771184" y="4896147"/>
                  <a:pt x="4763960" y="4884637"/>
                  <a:pt x="4753510" y="4876800"/>
                </a:cubicBezTo>
                <a:cubicBezTo>
                  <a:pt x="4739148" y="4866029"/>
                  <a:pt x="4722265" y="4859049"/>
                  <a:pt x="4707328" y="4849091"/>
                </a:cubicBezTo>
                <a:cubicBezTo>
                  <a:pt x="4672575" y="4825922"/>
                  <a:pt x="4654414" y="4804161"/>
                  <a:pt x="4614964" y="4784436"/>
                </a:cubicBezTo>
                <a:cubicBezTo>
                  <a:pt x="4490817" y="4722364"/>
                  <a:pt x="4682590" y="4819429"/>
                  <a:pt x="4531837" y="4738254"/>
                </a:cubicBezTo>
                <a:cubicBezTo>
                  <a:pt x="4507591" y="4725198"/>
                  <a:pt x="4482576" y="4713624"/>
                  <a:pt x="4457946" y="4701309"/>
                </a:cubicBezTo>
                <a:cubicBezTo>
                  <a:pt x="4445631" y="4695151"/>
                  <a:pt x="4434063" y="4687190"/>
                  <a:pt x="4421001" y="4682836"/>
                </a:cubicBezTo>
                <a:cubicBezTo>
                  <a:pt x="4411765" y="4679757"/>
                  <a:pt x="4402241" y="4677435"/>
                  <a:pt x="4393292" y="4673600"/>
                </a:cubicBezTo>
                <a:cubicBezTo>
                  <a:pt x="4380636" y="4668176"/>
                  <a:pt x="4368928" y="4660719"/>
                  <a:pt x="4356346" y="4655127"/>
                </a:cubicBezTo>
                <a:cubicBezTo>
                  <a:pt x="4341195" y="4648393"/>
                  <a:pt x="4325315" y="4643388"/>
                  <a:pt x="4310164" y="4636654"/>
                </a:cubicBezTo>
                <a:cubicBezTo>
                  <a:pt x="4281376" y="4623859"/>
                  <a:pt x="4258323" y="4607531"/>
                  <a:pt x="4227037" y="4599709"/>
                </a:cubicBezTo>
                <a:cubicBezTo>
                  <a:pt x="4205917" y="4594429"/>
                  <a:pt x="4183934" y="4593552"/>
                  <a:pt x="4162383" y="4590473"/>
                </a:cubicBezTo>
                <a:cubicBezTo>
                  <a:pt x="4125326" y="4578121"/>
                  <a:pt x="4034291" y="4545992"/>
                  <a:pt x="3986892" y="4535054"/>
                </a:cubicBezTo>
                <a:cubicBezTo>
                  <a:pt x="3968644" y="4530843"/>
                  <a:pt x="3949786" y="4529742"/>
                  <a:pt x="3931474" y="4525818"/>
                </a:cubicBezTo>
                <a:cubicBezTo>
                  <a:pt x="3906649" y="4520498"/>
                  <a:pt x="3882816" y="4510149"/>
                  <a:pt x="3857583" y="4507345"/>
                </a:cubicBezTo>
                <a:cubicBezTo>
                  <a:pt x="3799363" y="4500876"/>
                  <a:pt x="3740589" y="4501188"/>
                  <a:pt x="3682092" y="4498109"/>
                </a:cubicBezTo>
                <a:lnTo>
                  <a:pt x="3146383" y="4516582"/>
                </a:lnTo>
                <a:cubicBezTo>
                  <a:pt x="3111977" y="4518195"/>
                  <a:pt x="3086402" y="4527858"/>
                  <a:pt x="3054019" y="4535054"/>
                </a:cubicBezTo>
                <a:cubicBezTo>
                  <a:pt x="3015276" y="4543664"/>
                  <a:pt x="2992541" y="4546840"/>
                  <a:pt x="2952419" y="4553527"/>
                </a:cubicBezTo>
                <a:cubicBezTo>
                  <a:pt x="2881813" y="4588831"/>
                  <a:pt x="2952056" y="4558236"/>
                  <a:pt x="2860055" y="4581236"/>
                </a:cubicBezTo>
                <a:cubicBezTo>
                  <a:pt x="2841164" y="4585959"/>
                  <a:pt x="2823423" y="4594586"/>
                  <a:pt x="2804637" y="4599709"/>
                </a:cubicBezTo>
                <a:cubicBezTo>
                  <a:pt x="2789491" y="4603840"/>
                  <a:pt x="2773601" y="4604814"/>
                  <a:pt x="2758455" y="4608945"/>
                </a:cubicBezTo>
                <a:cubicBezTo>
                  <a:pt x="2643448" y="4640310"/>
                  <a:pt x="2762467" y="4617513"/>
                  <a:pt x="2647619" y="4636654"/>
                </a:cubicBezTo>
                <a:cubicBezTo>
                  <a:pt x="2635304" y="4645891"/>
                  <a:pt x="2624967" y="4658647"/>
                  <a:pt x="2610674" y="4664364"/>
                </a:cubicBezTo>
                <a:cubicBezTo>
                  <a:pt x="2593286" y="4671319"/>
                  <a:pt x="2573681" y="4670250"/>
                  <a:pt x="2555255" y="4673600"/>
                </a:cubicBezTo>
                <a:cubicBezTo>
                  <a:pt x="2539810" y="4676408"/>
                  <a:pt x="2524399" y="4679430"/>
                  <a:pt x="2509074" y="4682836"/>
                </a:cubicBezTo>
                <a:cubicBezTo>
                  <a:pt x="2431189" y="4700144"/>
                  <a:pt x="2517991" y="4682923"/>
                  <a:pt x="2416710" y="4710545"/>
                </a:cubicBezTo>
                <a:cubicBezTo>
                  <a:pt x="2401564" y="4714676"/>
                  <a:pt x="2385565" y="4715271"/>
                  <a:pt x="2370528" y="4719782"/>
                </a:cubicBezTo>
                <a:cubicBezTo>
                  <a:pt x="2258958" y="4753253"/>
                  <a:pt x="2391316" y="4720702"/>
                  <a:pt x="2278164" y="4765964"/>
                </a:cubicBezTo>
                <a:cubicBezTo>
                  <a:pt x="2263588" y="4771794"/>
                  <a:pt x="2247279" y="4771670"/>
                  <a:pt x="2231983" y="4775200"/>
                </a:cubicBezTo>
                <a:cubicBezTo>
                  <a:pt x="2061056" y="4814645"/>
                  <a:pt x="2226181" y="4772757"/>
                  <a:pt x="2121146" y="4812145"/>
                </a:cubicBezTo>
                <a:cubicBezTo>
                  <a:pt x="2109260" y="4816602"/>
                  <a:pt x="2095919" y="4816500"/>
                  <a:pt x="2084201" y="4821382"/>
                </a:cubicBezTo>
                <a:cubicBezTo>
                  <a:pt x="2058782" y="4831973"/>
                  <a:pt x="2036434" y="4849618"/>
                  <a:pt x="2010310" y="4858327"/>
                </a:cubicBezTo>
                <a:cubicBezTo>
                  <a:pt x="2001074" y="4861406"/>
                  <a:pt x="1991464" y="4863535"/>
                  <a:pt x="1982601" y="4867564"/>
                </a:cubicBezTo>
                <a:cubicBezTo>
                  <a:pt x="1957532" y="4878959"/>
                  <a:pt x="1934834" y="4895801"/>
                  <a:pt x="1908710" y="4904509"/>
                </a:cubicBezTo>
                <a:cubicBezTo>
                  <a:pt x="1899474" y="4907588"/>
                  <a:pt x="1889864" y="4909716"/>
                  <a:pt x="1881001" y="4913745"/>
                </a:cubicBezTo>
                <a:cubicBezTo>
                  <a:pt x="1855932" y="4925140"/>
                  <a:pt x="1833826" y="4944012"/>
                  <a:pt x="1807110" y="4950691"/>
                </a:cubicBezTo>
                <a:cubicBezTo>
                  <a:pt x="1745201" y="4966168"/>
                  <a:pt x="1793547" y="4952313"/>
                  <a:pt x="1723983" y="4978400"/>
                </a:cubicBezTo>
                <a:cubicBezTo>
                  <a:pt x="1714867" y="4981819"/>
                  <a:pt x="1705223" y="4983801"/>
                  <a:pt x="1696274" y="4987636"/>
                </a:cubicBezTo>
                <a:cubicBezTo>
                  <a:pt x="1616380" y="5021876"/>
                  <a:pt x="1696601" y="4993685"/>
                  <a:pt x="1631619" y="5015345"/>
                </a:cubicBezTo>
                <a:cubicBezTo>
                  <a:pt x="1550116" y="5069682"/>
                  <a:pt x="1680383" y="4986345"/>
                  <a:pt x="1548492" y="5052291"/>
                </a:cubicBezTo>
                <a:cubicBezTo>
                  <a:pt x="1502838" y="5075118"/>
                  <a:pt x="1524608" y="5066410"/>
                  <a:pt x="1483837" y="5080000"/>
                </a:cubicBezTo>
                <a:cubicBezTo>
                  <a:pt x="1474601" y="5086158"/>
                  <a:pt x="1466331" y="5094100"/>
                  <a:pt x="1456128" y="5098473"/>
                </a:cubicBezTo>
                <a:cubicBezTo>
                  <a:pt x="1442854" y="5104162"/>
                  <a:pt x="1383521" y="5114315"/>
                  <a:pt x="1373001" y="5116945"/>
                </a:cubicBezTo>
                <a:cubicBezTo>
                  <a:pt x="1363556" y="5119306"/>
                  <a:pt x="1354685" y="5123620"/>
                  <a:pt x="1345292" y="5126182"/>
                </a:cubicBezTo>
                <a:cubicBezTo>
                  <a:pt x="1258089" y="5149965"/>
                  <a:pt x="1292862" y="5139913"/>
                  <a:pt x="1215983" y="5153891"/>
                </a:cubicBezTo>
                <a:cubicBezTo>
                  <a:pt x="1200537" y="5156699"/>
                  <a:pt x="1185392" y="5161293"/>
                  <a:pt x="1169801" y="5163127"/>
                </a:cubicBezTo>
                <a:cubicBezTo>
                  <a:pt x="1132981" y="5167459"/>
                  <a:pt x="1095910" y="5169285"/>
                  <a:pt x="1058964" y="5172364"/>
                </a:cubicBezTo>
                <a:cubicBezTo>
                  <a:pt x="920419" y="5169285"/>
                  <a:pt x="781668" y="5171265"/>
                  <a:pt x="643328" y="5163127"/>
                </a:cubicBezTo>
                <a:cubicBezTo>
                  <a:pt x="631254" y="5162417"/>
                  <a:pt x="580093" y="5140391"/>
                  <a:pt x="560201" y="5135418"/>
                </a:cubicBezTo>
                <a:cubicBezTo>
                  <a:pt x="524921" y="5126599"/>
                  <a:pt x="511858" y="5125101"/>
                  <a:pt x="477074" y="5107709"/>
                </a:cubicBezTo>
                <a:cubicBezTo>
                  <a:pt x="467145" y="5102744"/>
                  <a:pt x="459002" y="5094744"/>
                  <a:pt x="449364" y="5089236"/>
                </a:cubicBezTo>
                <a:cubicBezTo>
                  <a:pt x="437410" y="5082405"/>
                  <a:pt x="424225" y="5077848"/>
                  <a:pt x="412419" y="5070764"/>
                </a:cubicBezTo>
                <a:cubicBezTo>
                  <a:pt x="393381" y="5059341"/>
                  <a:pt x="375474" y="5046133"/>
                  <a:pt x="357001" y="5033818"/>
                </a:cubicBezTo>
                <a:cubicBezTo>
                  <a:pt x="347765" y="5027660"/>
                  <a:pt x="338173" y="5022005"/>
                  <a:pt x="329292" y="5015345"/>
                </a:cubicBezTo>
                <a:cubicBezTo>
                  <a:pt x="316977" y="5006109"/>
                  <a:pt x="304873" y="4996583"/>
                  <a:pt x="292346" y="4987636"/>
                </a:cubicBezTo>
                <a:cubicBezTo>
                  <a:pt x="265755" y="4968643"/>
                  <a:pt x="247996" y="4962674"/>
                  <a:pt x="227692" y="4932218"/>
                </a:cubicBezTo>
                <a:cubicBezTo>
                  <a:pt x="212417" y="4909305"/>
                  <a:pt x="206021" y="4881240"/>
                  <a:pt x="190746" y="4858327"/>
                </a:cubicBezTo>
                <a:cubicBezTo>
                  <a:pt x="184589" y="4849091"/>
                  <a:pt x="177238" y="4840547"/>
                  <a:pt x="172274" y="4830618"/>
                </a:cubicBezTo>
                <a:cubicBezTo>
                  <a:pt x="144481" y="4775031"/>
                  <a:pt x="164709" y="4796460"/>
                  <a:pt x="135328" y="4747491"/>
                </a:cubicBezTo>
                <a:cubicBezTo>
                  <a:pt x="123905" y="4728454"/>
                  <a:pt x="98383" y="4692073"/>
                  <a:pt x="98383" y="4692073"/>
                </a:cubicBezTo>
                <a:cubicBezTo>
                  <a:pt x="93220" y="4671424"/>
                  <a:pt x="79666" y="4613197"/>
                  <a:pt x="70674" y="4599709"/>
                </a:cubicBezTo>
                <a:lnTo>
                  <a:pt x="52201" y="4572000"/>
                </a:lnTo>
                <a:cubicBezTo>
                  <a:pt x="48085" y="4547307"/>
                  <a:pt x="40180" y="4496209"/>
                  <a:pt x="33728" y="4470400"/>
                </a:cubicBezTo>
                <a:cubicBezTo>
                  <a:pt x="31367" y="4460955"/>
                  <a:pt x="27167" y="4452052"/>
                  <a:pt x="24492" y="4442691"/>
                </a:cubicBezTo>
                <a:cubicBezTo>
                  <a:pt x="21005" y="4430485"/>
                  <a:pt x="18334" y="4418060"/>
                  <a:pt x="15255" y="4405745"/>
                </a:cubicBezTo>
                <a:cubicBezTo>
                  <a:pt x="-8809" y="4092905"/>
                  <a:pt x="-989" y="4242377"/>
                  <a:pt x="15255" y="3657600"/>
                </a:cubicBezTo>
                <a:cubicBezTo>
                  <a:pt x="15607" y="3644910"/>
                  <a:pt x="22221" y="3633144"/>
                  <a:pt x="24492" y="3620654"/>
                </a:cubicBezTo>
                <a:cubicBezTo>
                  <a:pt x="28386" y="3599235"/>
                  <a:pt x="30289" y="3577497"/>
                  <a:pt x="33728" y="3556000"/>
                </a:cubicBezTo>
                <a:cubicBezTo>
                  <a:pt x="42604" y="3500523"/>
                  <a:pt x="52200" y="3445163"/>
                  <a:pt x="61437" y="3389745"/>
                </a:cubicBezTo>
                <a:cubicBezTo>
                  <a:pt x="64516" y="3371272"/>
                  <a:pt x="67753" y="3352825"/>
                  <a:pt x="70674" y="3334327"/>
                </a:cubicBezTo>
                <a:cubicBezTo>
                  <a:pt x="76990" y="3294327"/>
                  <a:pt x="81204" y="3253963"/>
                  <a:pt x="89146" y="3214254"/>
                </a:cubicBezTo>
                <a:cubicBezTo>
                  <a:pt x="92225" y="3198860"/>
                  <a:pt x="95802" y="3183558"/>
                  <a:pt x="98383" y="3168073"/>
                </a:cubicBezTo>
                <a:cubicBezTo>
                  <a:pt x="101962" y="3146599"/>
                  <a:pt x="103836" y="3124857"/>
                  <a:pt x="107619" y="3103418"/>
                </a:cubicBezTo>
                <a:cubicBezTo>
                  <a:pt x="113075" y="3072498"/>
                  <a:pt x="121524" y="3042118"/>
                  <a:pt x="126092" y="3011054"/>
                </a:cubicBezTo>
                <a:cubicBezTo>
                  <a:pt x="136926" y="2937381"/>
                  <a:pt x="135741" y="2861625"/>
                  <a:pt x="153801" y="2789382"/>
                </a:cubicBezTo>
                <a:cubicBezTo>
                  <a:pt x="156880" y="2777067"/>
                  <a:pt x="160283" y="2764828"/>
                  <a:pt x="163037" y="2752436"/>
                </a:cubicBezTo>
                <a:cubicBezTo>
                  <a:pt x="165059" y="2743338"/>
                  <a:pt x="176314" y="2681433"/>
                  <a:pt x="181510" y="2669309"/>
                </a:cubicBezTo>
                <a:cubicBezTo>
                  <a:pt x="185883" y="2659106"/>
                  <a:pt x="193825" y="2650836"/>
                  <a:pt x="199983" y="2641600"/>
                </a:cubicBezTo>
                <a:cubicBezTo>
                  <a:pt x="215610" y="2563460"/>
                  <a:pt x="202057" y="2624760"/>
                  <a:pt x="227692" y="2530764"/>
                </a:cubicBezTo>
                <a:cubicBezTo>
                  <a:pt x="238276" y="2491956"/>
                  <a:pt x="235705" y="2487028"/>
                  <a:pt x="255401" y="2447636"/>
                </a:cubicBezTo>
                <a:cubicBezTo>
                  <a:pt x="260365" y="2437707"/>
                  <a:pt x="267716" y="2429163"/>
                  <a:pt x="273874" y="2419927"/>
                </a:cubicBezTo>
                <a:cubicBezTo>
                  <a:pt x="292335" y="2327619"/>
                  <a:pt x="266465" y="2412567"/>
                  <a:pt x="310819" y="2346036"/>
                </a:cubicBezTo>
                <a:cubicBezTo>
                  <a:pt x="316219" y="2337935"/>
                  <a:pt x="315701" y="2327035"/>
                  <a:pt x="320055" y="2318327"/>
                </a:cubicBezTo>
                <a:cubicBezTo>
                  <a:pt x="328083" y="2302270"/>
                  <a:pt x="339735" y="2288202"/>
                  <a:pt x="347764" y="2272145"/>
                </a:cubicBezTo>
                <a:cubicBezTo>
                  <a:pt x="386002" y="2195670"/>
                  <a:pt x="322537" y="2296131"/>
                  <a:pt x="375474" y="2216727"/>
                </a:cubicBezTo>
                <a:cubicBezTo>
                  <a:pt x="398751" y="2146893"/>
                  <a:pt x="379309" y="2197120"/>
                  <a:pt x="458601" y="2078182"/>
                </a:cubicBezTo>
                <a:lnTo>
                  <a:pt x="495546" y="2022764"/>
                </a:lnTo>
                <a:cubicBezTo>
                  <a:pt x="501704" y="2013527"/>
                  <a:pt x="506169" y="2002904"/>
                  <a:pt x="514019" y="1995054"/>
                </a:cubicBezTo>
                <a:cubicBezTo>
                  <a:pt x="526334" y="1982739"/>
                  <a:pt x="539714" y="1971404"/>
                  <a:pt x="550964" y="1958109"/>
                </a:cubicBezTo>
                <a:cubicBezTo>
                  <a:pt x="573639" y="1931311"/>
                  <a:pt x="590797" y="1899804"/>
                  <a:pt x="615619" y="1874982"/>
                </a:cubicBezTo>
                <a:cubicBezTo>
                  <a:pt x="696563" y="1794038"/>
                  <a:pt x="597512" y="1896712"/>
                  <a:pt x="661801" y="1819564"/>
                </a:cubicBezTo>
                <a:cubicBezTo>
                  <a:pt x="670163" y="1809529"/>
                  <a:pt x="681148" y="1801889"/>
                  <a:pt x="689510" y="1791854"/>
                </a:cubicBezTo>
                <a:cubicBezTo>
                  <a:pt x="696616" y="1783326"/>
                  <a:pt x="701323" y="1773026"/>
                  <a:pt x="707983" y="1764145"/>
                </a:cubicBezTo>
                <a:cubicBezTo>
                  <a:pt x="719811" y="1748374"/>
                  <a:pt x="731947" y="1732800"/>
                  <a:pt x="744928" y="1717964"/>
                </a:cubicBezTo>
                <a:cubicBezTo>
                  <a:pt x="753530" y="1708134"/>
                  <a:pt x="763959" y="1700017"/>
                  <a:pt x="772637" y="1690254"/>
                </a:cubicBezTo>
                <a:cubicBezTo>
                  <a:pt x="788612" y="1672282"/>
                  <a:pt x="803656" y="1653498"/>
                  <a:pt x="818819" y="1634836"/>
                </a:cubicBezTo>
                <a:cubicBezTo>
                  <a:pt x="843682" y="1604236"/>
                  <a:pt x="864830" y="1570353"/>
                  <a:pt x="892710" y="1542473"/>
                </a:cubicBezTo>
                <a:cubicBezTo>
                  <a:pt x="917340" y="1517843"/>
                  <a:pt x="948680" y="1498451"/>
                  <a:pt x="966601" y="1468582"/>
                </a:cubicBezTo>
                <a:cubicBezTo>
                  <a:pt x="1048728" y="1331702"/>
                  <a:pt x="917378" y="1547030"/>
                  <a:pt x="1049728" y="1348509"/>
                </a:cubicBezTo>
                <a:cubicBezTo>
                  <a:pt x="1062043" y="1330036"/>
                  <a:pt x="1073044" y="1310616"/>
                  <a:pt x="1086674" y="1293091"/>
                </a:cubicBezTo>
                <a:cubicBezTo>
                  <a:pt x="1094693" y="1282780"/>
                  <a:pt x="1106700" y="1275946"/>
                  <a:pt x="1114383" y="1265382"/>
                </a:cubicBezTo>
                <a:cubicBezTo>
                  <a:pt x="1131466" y="1241892"/>
                  <a:pt x="1142420" y="1214171"/>
                  <a:pt x="1160564" y="1191491"/>
                </a:cubicBezTo>
                <a:cubicBezTo>
                  <a:pt x="1185194" y="1160703"/>
                  <a:pt x="1206575" y="1127007"/>
                  <a:pt x="1234455" y="1099127"/>
                </a:cubicBezTo>
                <a:cubicBezTo>
                  <a:pt x="1243691" y="1089891"/>
                  <a:pt x="1254145" y="1081729"/>
                  <a:pt x="1262164" y="1071418"/>
                </a:cubicBezTo>
                <a:cubicBezTo>
                  <a:pt x="1275794" y="1053893"/>
                  <a:pt x="1283411" y="1031699"/>
                  <a:pt x="1299110" y="1016000"/>
                </a:cubicBezTo>
                <a:cubicBezTo>
                  <a:pt x="1308346" y="1006764"/>
                  <a:pt x="1318457" y="998326"/>
                  <a:pt x="1326819" y="988291"/>
                </a:cubicBezTo>
                <a:cubicBezTo>
                  <a:pt x="1333926" y="979763"/>
                  <a:pt x="1337866" y="968833"/>
                  <a:pt x="1345292" y="960582"/>
                </a:cubicBezTo>
                <a:cubicBezTo>
                  <a:pt x="1365681" y="937927"/>
                  <a:pt x="1388395" y="917479"/>
                  <a:pt x="1409946" y="895927"/>
                </a:cubicBezTo>
                <a:cubicBezTo>
                  <a:pt x="1419182" y="886691"/>
                  <a:pt x="1430409" y="879086"/>
                  <a:pt x="1437655" y="868218"/>
                </a:cubicBezTo>
                <a:cubicBezTo>
                  <a:pt x="1443813" y="858982"/>
                  <a:pt x="1448279" y="848358"/>
                  <a:pt x="1456128" y="840509"/>
                </a:cubicBezTo>
                <a:cubicBezTo>
                  <a:pt x="1463977" y="832660"/>
                  <a:pt x="1475988" y="829885"/>
                  <a:pt x="1483837" y="822036"/>
                </a:cubicBezTo>
                <a:cubicBezTo>
                  <a:pt x="1497777" y="808096"/>
                  <a:pt x="1506371" y="789305"/>
                  <a:pt x="1520783" y="775854"/>
                </a:cubicBezTo>
                <a:cubicBezTo>
                  <a:pt x="1552772" y="745997"/>
                  <a:pt x="1585975" y="717000"/>
                  <a:pt x="1622383" y="692727"/>
                </a:cubicBezTo>
                <a:cubicBezTo>
                  <a:pt x="1631619" y="686569"/>
                  <a:pt x="1641564" y="681361"/>
                  <a:pt x="1650092" y="674254"/>
                </a:cubicBezTo>
                <a:cubicBezTo>
                  <a:pt x="1660127" y="665892"/>
                  <a:pt x="1667351" y="654382"/>
                  <a:pt x="1677801" y="646545"/>
                </a:cubicBezTo>
                <a:cubicBezTo>
                  <a:pt x="1692163" y="635774"/>
                  <a:pt x="1709375" y="629271"/>
                  <a:pt x="1723983" y="618836"/>
                </a:cubicBezTo>
                <a:cubicBezTo>
                  <a:pt x="1752548" y="598433"/>
                  <a:pt x="1779286" y="575585"/>
                  <a:pt x="1807110" y="554182"/>
                </a:cubicBezTo>
                <a:cubicBezTo>
                  <a:pt x="1819311" y="544796"/>
                  <a:pt x="1830286" y="533357"/>
                  <a:pt x="1844055" y="526473"/>
                </a:cubicBezTo>
                <a:cubicBezTo>
                  <a:pt x="1856370" y="520315"/>
                  <a:pt x="1869325" y="515298"/>
                  <a:pt x="1881001" y="508000"/>
                </a:cubicBezTo>
                <a:cubicBezTo>
                  <a:pt x="1943803" y="468749"/>
                  <a:pt x="1890064" y="487262"/>
                  <a:pt x="1954892" y="471054"/>
                </a:cubicBezTo>
                <a:cubicBezTo>
                  <a:pt x="1967207" y="458739"/>
                  <a:pt x="1978730" y="445577"/>
                  <a:pt x="1991837" y="434109"/>
                </a:cubicBezTo>
                <a:cubicBezTo>
                  <a:pt x="2013715" y="414966"/>
                  <a:pt x="2063322" y="383373"/>
                  <a:pt x="2084201" y="369454"/>
                </a:cubicBezTo>
                <a:cubicBezTo>
                  <a:pt x="2093437" y="363297"/>
                  <a:pt x="2101379" y="354493"/>
                  <a:pt x="2111910" y="350982"/>
                </a:cubicBezTo>
                <a:cubicBezTo>
                  <a:pt x="2153494" y="337120"/>
                  <a:pt x="2154621" y="334731"/>
                  <a:pt x="2213510" y="332509"/>
                </a:cubicBezTo>
                <a:cubicBezTo>
                  <a:pt x="2351991" y="327284"/>
                  <a:pt x="2490601" y="326352"/>
                  <a:pt x="2629146" y="323273"/>
                </a:cubicBezTo>
                <a:cubicBezTo>
                  <a:pt x="2667468" y="324185"/>
                  <a:pt x="2951533" y="315705"/>
                  <a:pt x="3081728" y="341745"/>
                </a:cubicBezTo>
                <a:cubicBezTo>
                  <a:pt x="3116438" y="348687"/>
                  <a:pt x="3119582" y="360673"/>
                  <a:pt x="3155619" y="378691"/>
                </a:cubicBezTo>
                <a:cubicBezTo>
                  <a:pt x="3164327" y="383045"/>
                  <a:pt x="3174092" y="384848"/>
                  <a:pt x="3183328" y="387927"/>
                </a:cubicBezTo>
                <a:cubicBezTo>
                  <a:pt x="3220978" y="416164"/>
                  <a:pt x="3215727" y="415668"/>
                  <a:pt x="3257219" y="434109"/>
                </a:cubicBezTo>
                <a:cubicBezTo>
                  <a:pt x="3272370" y="440843"/>
                  <a:pt x="3288908" y="444530"/>
                  <a:pt x="3303401" y="452582"/>
                </a:cubicBezTo>
                <a:cubicBezTo>
                  <a:pt x="3380154" y="495223"/>
                  <a:pt x="3297471" y="467519"/>
                  <a:pt x="3386528" y="508000"/>
                </a:cubicBezTo>
                <a:cubicBezTo>
                  <a:pt x="3404255" y="516058"/>
                  <a:pt x="3424219" y="518415"/>
                  <a:pt x="3441946" y="526473"/>
                </a:cubicBezTo>
                <a:cubicBezTo>
                  <a:pt x="3458289" y="533902"/>
                  <a:pt x="3471860" y="546590"/>
                  <a:pt x="3488128" y="554182"/>
                </a:cubicBezTo>
                <a:cubicBezTo>
                  <a:pt x="3518177" y="568205"/>
                  <a:pt x="3549830" y="578502"/>
                  <a:pt x="3580492" y="591127"/>
                </a:cubicBezTo>
                <a:cubicBezTo>
                  <a:pt x="3602173" y="600054"/>
                  <a:pt x="3623502" y="609818"/>
                  <a:pt x="3645146" y="618836"/>
                </a:cubicBezTo>
                <a:cubicBezTo>
                  <a:pt x="3660450" y="625213"/>
                  <a:pt x="3676499" y="629894"/>
                  <a:pt x="3691328" y="637309"/>
                </a:cubicBezTo>
                <a:cubicBezTo>
                  <a:pt x="3709801" y="646545"/>
                  <a:pt x="3728745" y="654893"/>
                  <a:pt x="3746746" y="665018"/>
                </a:cubicBezTo>
                <a:cubicBezTo>
                  <a:pt x="3778040" y="682621"/>
                  <a:pt x="3806996" y="704379"/>
                  <a:pt x="3839110" y="720436"/>
                </a:cubicBezTo>
                <a:cubicBezTo>
                  <a:pt x="3851425" y="726594"/>
                  <a:pt x="3863473" y="733317"/>
                  <a:pt x="3876055" y="738909"/>
                </a:cubicBezTo>
                <a:cubicBezTo>
                  <a:pt x="3922606" y="759599"/>
                  <a:pt x="3963501" y="771465"/>
                  <a:pt x="4014601" y="785091"/>
                </a:cubicBezTo>
                <a:cubicBezTo>
                  <a:pt x="4029770" y="789136"/>
                  <a:pt x="4045553" y="790519"/>
                  <a:pt x="4060783" y="794327"/>
                </a:cubicBezTo>
                <a:cubicBezTo>
                  <a:pt x="4070228" y="796688"/>
                  <a:pt x="4079099" y="801002"/>
                  <a:pt x="4088492" y="803564"/>
                </a:cubicBezTo>
                <a:cubicBezTo>
                  <a:pt x="4112986" y="810244"/>
                  <a:pt x="4162383" y="822036"/>
                  <a:pt x="4162383" y="822036"/>
                </a:cubicBezTo>
                <a:cubicBezTo>
                  <a:pt x="4400441" y="807158"/>
                  <a:pt x="4247449" y="829400"/>
                  <a:pt x="4337874" y="803564"/>
                </a:cubicBezTo>
                <a:cubicBezTo>
                  <a:pt x="4350080" y="800077"/>
                  <a:pt x="4362933" y="798784"/>
                  <a:pt x="4374819" y="794327"/>
                </a:cubicBezTo>
                <a:cubicBezTo>
                  <a:pt x="4405509" y="782818"/>
                  <a:pt x="4500011" y="722906"/>
                  <a:pt x="4504128" y="720436"/>
                </a:cubicBezTo>
                <a:lnTo>
                  <a:pt x="4550310" y="692727"/>
                </a:lnTo>
                <a:cubicBezTo>
                  <a:pt x="4565704" y="683491"/>
                  <a:pt x="4580435" y="673047"/>
                  <a:pt x="4596492" y="665018"/>
                </a:cubicBezTo>
                <a:cubicBezTo>
                  <a:pt x="4648266" y="639130"/>
                  <a:pt x="4620653" y="651658"/>
                  <a:pt x="4679619" y="628073"/>
                </a:cubicBezTo>
                <a:cubicBezTo>
                  <a:pt x="4698092" y="612679"/>
                  <a:pt x="4714418" y="594263"/>
                  <a:pt x="4735037" y="581891"/>
                </a:cubicBezTo>
                <a:cubicBezTo>
                  <a:pt x="4745922" y="575360"/>
                  <a:pt x="4760961" y="578952"/>
                  <a:pt x="4771983" y="572654"/>
                </a:cubicBezTo>
                <a:cubicBezTo>
                  <a:pt x="4857579" y="523742"/>
                  <a:pt x="4739487" y="559996"/>
                  <a:pt x="4836637" y="535709"/>
                </a:cubicBezTo>
                <a:cubicBezTo>
                  <a:pt x="4904964" y="484464"/>
                  <a:pt x="4841505" y="526653"/>
                  <a:pt x="4947474" y="480291"/>
                </a:cubicBezTo>
                <a:cubicBezTo>
                  <a:pt x="4972702" y="469253"/>
                  <a:pt x="4998451" y="458619"/>
                  <a:pt x="5021364" y="443345"/>
                </a:cubicBezTo>
                <a:cubicBezTo>
                  <a:pt x="5030601" y="437188"/>
                  <a:pt x="5038871" y="429246"/>
                  <a:pt x="5049074" y="424873"/>
                </a:cubicBezTo>
                <a:cubicBezTo>
                  <a:pt x="5060742" y="419873"/>
                  <a:pt x="5073704" y="418715"/>
                  <a:pt x="5086019" y="415636"/>
                </a:cubicBezTo>
                <a:cubicBezTo>
                  <a:pt x="5095255" y="406400"/>
                  <a:pt x="5102387" y="394408"/>
                  <a:pt x="5113728" y="387927"/>
                </a:cubicBezTo>
                <a:cubicBezTo>
                  <a:pt x="5124750" y="381629"/>
                  <a:pt x="5138468" y="382178"/>
                  <a:pt x="5150674" y="378691"/>
                </a:cubicBezTo>
                <a:cubicBezTo>
                  <a:pt x="5243438" y="352187"/>
                  <a:pt x="5099818" y="389095"/>
                  <a:pt x="5215328" y="360218"/>
                </a:cubicBezTo>
                <a:cubicBezTo>
                  <a:pt x="5269421" y="319649"/>
                  <a:pt x="5231574" y="340567"/>
                  <a:pt x="5289219" y="323273"/>
                </a:cubicBezTo>
                <a:cubicBezTo>
                  <a:pt x="5307870" y="317678"/>
                  <a:pt x="5344637" y="304800"/>
                  <a:pt x="5344637" y="304800"/>
                </a:cubicBezTo>
                <a:cubicBezTo>
                  <a:pt x="5356952" y="295564"/>
                  <a:pt x="5368126" y="284567"/>
                  <a:pt x="5381583" y="277091"/>
                </a:cubicBezTo>
                <a:cubicBezTo>
                  <a:pt x="5447660" y="240381"/>
                  <a:pt x="5409902" y="276785"/>
                  <a:pt x="5483183" y="240145"/>
                </a:cubicBezTo>
                <a:cubicBezTo>
                  <a:pt x="5587604" y="187935"/>
                  <a:pt x="5491774" y="229774"/>
                  <a:pt x="5584783" y="203200"/>
                </a:cubicBezTo>
                <a:cubicBezTo>
                  <a:pt x="5612867" y="195176"/>
                  <a:pt x="5639574" y="182575"/>
                  <a:pt x="5667910" y="175491"/>
                </a:cubicBezTo>
                <a:cubicBezTo>
                  <a:pt x="5723024" y="161711"/>
                  <a:pt x="5692334" y="168341"/>
                  <a:pt x="5760274" y="157018"/>
                </a:cubicBezTo>
                <a:cubicBezTo>
                  <a:pt x="5843696" y="123648"/>
                  <a:pt x="5767676" y="150241"/>
                  <a:pt x="5861874" y="129309"/>
                </a:cubicBezTo>
                <a:cubicBezTo>
                  <a:pt x="5871378" y="127197"/>
                  <a:pt x="5880138" y="122434"/>
                  <a:pt x="5889583" y="120073"/>
                </a:cubicBezTo>
                <a:cubicBezTo>
                  <a:pt x="5904813" y="116265"/>
                  <a:pt x="5920439" y="114242"/>
                  <a:pt x="5935764" y="110836"/>
                </a:cubicBezTo>
                <a:cubicBezTo>
                  <a:pt x="5948156" y="108082"/>
                  <a:pt x="5960395" y="104679"/>
                  <a:pt x="5972710" y="101600"/>
                </a:cubicBezTo>
                <a:cubicBezTo>
                  <a:pt x="6017262" y="71898"/>
                  <a:pt x="5991922" y="83035"/>
                  <a:pt x="6065074" y="73891"/>
                </a:cubicBezTo>
                <a:cubicBezTo>
                  <a:pt x="6155642" y="62570"/>
                  <a:pt x="6152586" y="65139"/>
                  <a:pt x="6249801" y="55418"/>
                </a:cubicBezTo>
                <a:cubicBezTo>
                  <a:pt x="6274272" y="52971"/>
                  <a:pt x="6379452" y="41155"/>
                  <a:pt x="6406819" y="36945"/>
                </a:cubicBezTo>
                <a:cubicBezTo>
                  <a:pt x="6422335" y="34558"/>
                  <a:pt x="6437676" y="31114"/>
                  <a:pt x="6453001" y="27709"/>
                </a:cubicBezTo>
                <a:cubicBezTo>
                  <a:pt x="6465393" y="24955"/>
                  <a:pt x="6477363" y="20151"/>
                  <a:pt x="6489946" y="18473"/>
                </a:cubicBezTo>
                <a:cubicBezTo>
                  <a:pt x="6523654" y="13979"/>
                  <a:pt x="6557727" y="12796"/>
                  <a:pt x="6591546" y="9236"/>
                </a:cubicBezTo>
                <a:cubicBezTo>
                  <a:pt x="6616232" y="6637"/>
                  <a:pt x="6640807" y="3079"/>
                  <a:pt x="6665437" y="0"/>
                </a:cubicBezTo>
                <a:lnTo>
                  <a:pt x="7145728" y="9236"/>
                </a:lnTo>
                <a:cubicBezTo>
                  <a:pt x="7220131" y="11758"/>
                  <a:pt x="7198252" y="20058"/>
                  <a:pt x="7265801" y="36945"/>
                </a:cubicBezTo>
                <a:cubicBezTo>
                  <a:pt x="7283969" y="41487"/>
                  <a:pt x="7302746" y="43103"/>
                  <a:pt x="7321219" y="46182"/>
                </a:cubicBezTo>
                <a:cubicBezTo>
                  <a:pt x="7336613" y="52339"/>
                  <a:pt x="7351316" y="60633"/>
                  <a:pt x="7367401" y="64654"/>
                </a:cubicBezTo>
                <a:cubicBezTo>
                  <a:pt x="7583858" y="118768"/>
                  <a:pt x="7277674" y="24969"/>
                  <a:pt x="7496710" y="92364"/>
                </a:cubicBezTo>
                <a:cubicBezTo>
                  <a:pt x="7515321" y="98090"/>
                  <a:pt x="7533517" y="105110"/>
                  <a:pt x="7552128" y="110836"/>
                </a:cubicBezTo>
                <a:cubicBezTo>
                  <a:pt x="7573551" y="117428"/>
                  <a:pt x="7595519" y="122221"/>
                  <a:pt x="7616783" y="129309"/>
                </a:cubicBezTo>
                <a:cubicBezTo>
                  <a:pt x="7632512" y="134552"/>
                  <a:pt x="7646969" y="143420"/>
                  <a:pt x="7662964" y="147782"/>
                </a:cubicBezTo>
                <a:cubicBezTo>
                  <a:pt x="7681032" y="152710"/>
                  <a:pt x="7699910" y="153939"/>
                  <a:pt x="7718383" y="157018"/>
                </a:cubicBezTo>
                <a:cubicBezTo>
                  <a:pt x="7733777" y="163176"/>
                  <a:pt x="7748684" y="170727"/>
                  <a:pt x="7764564" y="175491"/>
                </a:cubicBezTo>
                <a:cubicBezTo>
                  <a:pt x="7779601" y="180002"/>
                  <a:pt x="7796047" y="179215"/>
                  <a:pt x="7810746" y="184727"/>
                </a:cubicBezTo>
                <a:cubicBezTo>
                  <a:pt x="7821140" y="188625"/>
                  <a:pt x="7828526" y="198236"/>
                  <a:pt x="7838455" y="203200"/>
                </a:cubicBezTo>
                <a:cubicBezTo>
                  <a:pt x="7873237" y="220591"/>
                  <a:pt x="7886304" y="222090"/>
                  <a:pt x="7921583" y="230909"/>
                </a:cubicBezTo>
                <a:cubicBezTo>
                  <a:pt x="7933898" y="243224"/>
                  <a:pt x="7944356" y="257731"/>
                  <a:pt x="7958528" y="267854"/>
                </a:cubicBezTo>
                <a:cubicBezTo>
                  <a:pt x="7966450" y="273513"/>
                  <a:pt x="7978136" y="271690"/>
                  <a:pt x="7986237" y="277091"/>
                </a:cubicBezTo>
                <a:cubicBezTo>
                  <a:pt x="8055420" y="323214"/>
                  <a:pt x="7975773" y="292076"/>
                  <a:pt x="8041655" y="314036"/>
                </a:cubicBezTo>
                <a:cubicBezTo>
                  <a:pt x="8047813" y="323272"/>
                  <a:pt x="8051774" y="334435"/>
                  <a:pt x="8060128" y="341745"/>
                </a:cubicBezTo>
                <a:cubicBezTo>
                  <a:pt x="8076836" y="356365"/>
                  <a:pt x="8099847" y="362992"/>
                  <a:pt x="8115546" y="378691"/>
                </a:cubicBezTo>
                <a:cubicBezTo>
                  <a:pt x="8139455" y="402600"/>
                  <a:pt x="8165528" y="432296"/>
                  <a:pt x="8198674" y="443345"/>
                </a:cubicBezTo>
                <a:lnTo>
                  <a:pt x="8254092" y="461818"/>
                </a:lnTo>
                <a:cubicBezTo>
                  <a:pt x="8278722" y="458739"/>
                  <a:pt x="8303712" y="457783"/>
                  <a:pt x="8327983" y="452582"/>
                </a:cubicBezTo>
                <a:cubicBezTo>
                  <a:pt x="8367930" y="444022"/>
                  <a:pt x="8386161" y="432729"/>
                  <a:pt x="8420346" y="415636"/>
                </a:cubicBezTo>
                <a:cubicBezTo>
                  <a:pt x="8543608" y="420996"/>
                  <a:pt x="8605047" y="409467"/>
                  <a:pt x="8706674" y="443345"/>
                </a:cubicBezTo>
                <a:cubicBezTo>
                  <a:pt x="8715910" y="446424"/>
                  <a:pt x="8725675" y="448228"/>
                  <a:pt x="8734383" y="452582"/>
                </a:cubicBezTo>
                <a:cubicBezTo>
                  <a:pt x="8744312" y="457546"/>
                  <a:pt x="8752388" y="465663"/>
                  <a:pt x="8762092" y="471054"/>
                </a:cubicBezTo>
                <a:cubicBezTo>
                  <a:pt x="8780146" y="481084"/>
                  <a:pt x="8799578" y="488517"/>
                  <a:pt x="8817510" y="498764"/>
                </a:cubicBezTo>
                <a:cubicBezTo>
                  <a:pt x="8916272" y="555200"/>
                  <a:pt x="8857058" y="536359"/>
                  <a:pt x="8928346" y="554182"/>
                </a:cubicBezTo>
                <a:cubicBezTo>
                  <a:pt x="8956175" y="572734"/>
                  <a:pt x="8960189" y="577064"/>
                  <a:pt x="8993001" y="591127"/>
                </a:cubicBezTo>
                <a:cubicBezTo>
                  <a:pt x="9001950" y="594962"/>
                  <a:pt x="9011474" y="597285"/>
                  <a:pt x="9020710" y="600364"/>
                </a:cubicBezTo>
                <a:cubicBezTo>
                  <a:pt x="9029946" y="609600"/>
                  <a:pt x="9038384" y="619711"/>
                  <a:pt x="9048419" y="628073"/>
                </a:cubicBezTo>
                <a:cubicBezTo>
                  <a:pt x="9056947" y="635179"/>
                  <a:pt x="9069194" y="637877"/>
                  <a:pt x="9076128" y="646545"/>
                </a:cubicBezTo>
                <a:cubicBezTo>
                  <a:pt x="9082210" y="654147"/>
                  <a:pt x="9081335" y="665391"/>
                  <a:pt x="9085364" y="674254"/>
                </a:cubicBezTo>
                <a:cubicBezTo>
                  <a:pt x="9096759" y="699323"/>
                  <a:pt x="9109995" y="723515"/>
                  <a:pt x="9122310" y="748145"/>
                </a:cubicBezTo>
                <a:lnTo>
                  <a:pt x="9140783" y="785091"/>
                </a:lnTo>
                <a:cubicBezTo>
                  <a:pt x="9169647" y="900549"/>
                  <a:pt x="9132762" y="757020"/>
                  <a:pt x="9159255" y="849745"/>
                </a:cubicBezTo>
                <a:cubicBezTo>
                  <a:pt x="9162742" y="861951"/>
                  <a:pt x="9164759" y="874558"/>
                  <a:pt x="9168492" y="886691"/>
                </a:cubicBezTo>
                <a:cubicBezTo>
                  <a:pt x="9177082" y="914607"/>
                  <a:pt x="9196201" y="969818"/>
                  <a:pt x="9196201" y="969818"/>
                </a:cubicBezTo>
                <a:cubicBezTo>
                  <a:pt x="9199280" y="988291"/>
                  <a:pt x="9201513" y="1006924"/>
                  <a:pt x="9205437" y="1025236"/>
                </a:cubicBezTo>
                <a:cubicBezTo>
                  <a:pt x="9210757" y="1050061"/>
                  <a:pt x="9220320" y="1073994"/>
                  <a:pt x="9223910" y="1099127"/>
                </a:cubicBezTo>
                <a:cubicBezTo>
                  <a:pt x="9227283" y="1122738"/>
                  <a:pt x="9232331" y="1173921"/>
                  <a:pt x="9242383" y="1200727"/>
                </a:cubicBezTo>
                <a:cubicBezTo>
                  <a:pt x="9247218" y="1213619"/>
                  <a:pt x="9254698" y="1225358"/>
                  <a:pt x="9260855" y="1237673"/>
                </a:cubicBezTo>
                <a:cubicBezTo>
                  <a:pt x="9263934" y="1253067"/>
                  <a:pt x="9266284" y="1268624"/>
                  <a:pt x="9270092" y="1283854"/>
                </a:cubicBezTo>
                <a:cubicBezTo>
                  <a:pt x="9272453" y="1293300"/>
                  <a:pt x="9276967" y="1302118"/>
                  <a:pt x="9279328" y="1311564"/>
                </a:cubicBezTo>
                <a:cubicBezTo>
                  <a:pt x="9283135" y="1326794"/>
                  <a:pt x="9284756" y="1342515"/>
                  <a:pt x="9288564" y="1357745"/>
                </a:cubicBezTo>
                <a:cubicBezTo>
                  <a:pt x="9290925" y="1367190"/>
                  <a:pt x="9295126" y="1376093"/>
                  <a:pt x="9297801" y="1385454"/>
                </a:cubicBezTo>
                <a:cubicBezTo>
                  <a:pt x="9301288" y="1397660"/>
                  <a:pt x="9300739" y="1411378"/>
                  <a:pt x="9307037" y="1422400"/>
                </a:cubicBezTo>
                <a:cubicBezTo>
                  <a:pt x="9313518" y="1433741"/>
                  <a:pt x="9325510" y="1440873"/>
                  <a:pt x="9334746" y="1450109"/>
                </a:cubicBezTo>
                <a:cubicBezTo>
                  <a:pt x="9337825" y="1474739"/>
                  <a:pt x="9337452" y="1500053"/>
                  <a:pt x="9343983" y="1524000"/>
                </a:cubicBezTo>
                <a:cubicBezTo>
                  <a:pt x="9346904" y="1534709"/>
                  <a:pt x="9357491" y="1541780"/>
                  <a:pt x="9362455" y="1551709"/>
                </a:cubicBezTo>
                <a:cubicBezTo>
                  <a:pt x="9425300" y="1677401"/>
                  <a:pt x="9331572" y="1515630"/>
                  <a:pt x="9408637" y="1644073"/>
                </a:cubicBezTo>
                <a:cubicBezTo>
                  <a:pt x="9411716" y="1659467"/>
                  <a:pt x="9412044" y="1675678"/>
                  <a:pt x="9417874" y="1690254"/>
                </a:cubicBezTo>
                <a:cubicBezTo>
                  <a:pt x="9487283" y="1863772"/>
                  <a:pt x="9408283" y="1615298"/>
                  <a:pt x="9464055" y="1782618"/>
                </a:cubicBezTo>
                <a:cubicBezTo>
                  <a:pt x="9471143" y="1803882"/>
                  <a:pt x="9474868" y="1826208"/>
                  <a:pt x="9482528" y="1847273"/>
                </a:cubicBezTo>
                <a:cubicBezTo>
                  <a:pt x="9487233" y="1860213"/>
                  <a:pt x="9495887" y="1871434"/>
                  <a:pt x="9501001" y="1884218"/>
                </a:cubicBezTo>
                <a:cubicBezTo>
                  <a:pt x="9551012" y="2009243"/>
                  <a:pt x="9484242" y="1869172"/>
                  <a:pt x="9547183" y="1995054"/>
                </a:cubicBezTo>
                <a:cubicBezTo>
                  <a:pt x="9556419" y="2032000"/>
                  <a:pt x="9564700" y="2069198"/>
                  <a:pt x="9574892" y="2105891"/>
                </a:cubicBezTo>
                <a:cubicBezTo>
                  <a:pt x="9580103" y="2124652"/>
                  <a:pt x="9588986" y="2142336"/>
                  <a:pt x="9593364" y="2161309"/>
                </a:cubicBezTo>
                <a:cubicBezTo>
                  <a:pt x="9598259" y="2182522"/>
                  <a:pt x="9597558" y="2204786"/>
                  <a:pt x="9602601" y="2225964"/>
                </a:cubicBezTo>
                <a:cubicBezTo>
                  <a:pt x="9612984" y="2269573"/>
                  <a:pt x="9633206" y="2310896"/>
                  <a:pt x="9639546" y="2355273"/>
                </a:cubicBezTo>
                <a:cubicBezTo>
                  <a:pt x="9651953" y="2442116"/>
                  <a:pt x="9642803" y="2398994"/>
                  <a:pt x="9667255" y="2484582"/>
                </a:cubicBezTo>
                <a:cubicBezTo>
                  <a:pt x="9673554" y="2566469"/>
                  <a:pt x="9674507" y="2603737"/>
                  <a:pt x="9685728" y="2678545"/>
                </a:cubicBezTo>
                <a:cubicBezTo>
                  <a:pt x="9691284" y="2715586"/>
                  <a:pt x="9704201" y="2789382"/>
                  <a:pt x="9704201" y="2789382"/>
                </a:cubicBezTo>
                <a:cubicBezTo>
                  <a:pt x="9698043" y="3026449"/>
                  <a:pt x="9693808" y="3263573"/>
                  <a:pt x="9685728" y="3500582"/>
                </a:cubicBezTo>
                <a:cubicBezTo>
                  <a:pt x="9684569" y="3534569"/>
                  <a:pt x="9685594" y="3569416"/>
                  <a:pt x="9676492" y="3602182"/>
                </a:cubicBezTo>
                <a:cubicBezTo>
                  <a:pt x="9669849" y="3626098"/>
                  <a:pt x="9651861" y="3645285"/>
                  <a:pt x="9639546" y="3666836"/>
                </a:cubicBezTo>
                <a:cubicBezTo>
                  <a:pt x="9615014" y="3752703"/>
                  <a:pt x="9615630" y="3760849"/>
                  <a:pt x="9565655" y="3860800"/>
                </a:cubicBezTo>
                <a:cubicBezTo>
                  <a:pt x="9553340" y="3885430"/>
                  <a:pt x="9539747" y="3909462"/>
                  <a:pt x="9528710" y="3934691"/>
                </a:cubicBezTo>
                <a:cubicBezTo>
                  <a:pt x="9518166" y="3958791"/>
                  <a:pt x="9511118" y="3984300"/>
                  <a:pt x="9501001" y="4008582"/>
                </a:cubicBezTo>
                <a:cubicBezTo>
                  <a:pt x="9480321" y="4058215"/>
                  <a:pt x="9457527" y="4106943"/>
                  <a:pt x="9436346" y="4156364"/>
                </a:cubicBezTo>
                <a:cubicBezTo>
                  <a:pt x="9420580" y="4193152"/>
                  <a:pt x="9408063" y="4231401"/>
                  <a:pt x="9390164" y="4267200"/>
                </a:cubicBezTo>
                <a:cubicBezTo>
                  <a:pt x="9380928" y="4285673"/>
                  <a:pt x="9370398" y="4303554"/>
                  <a:pt x="9362455" y="4322618"/>
                </a:cubicBezTo>
                <a:cubicBezTo>
                  <a:pt x="9354966" y="4340592"/>
                  <a:pt x="9352691" y="4360620"/>
                  <a:pt x="9343983" y="4378036"/>
                </a:cubicBezTo>
                <a:cubicBezTo>
                  <a:pt x="9284094" y="4497816"/>
                  <a:pt x="9299273" y="4459200"/>
                  <a:pt x="9242383" y="4535054"/>
                </a:cubicBezTo>
                <a:cubicBezTo>
                  <a:pt x="9235722" y="4543935"/>
                  <a:pt x="9230439" y="4553786"/>
                  <a:pt x="9223910" y="4562764"/>
                </a:cubicBezTo>
                <a:cubicBezTo>
                  <a:pt x="9205802" y="4587663"/>
                  <a:pt x="9185570" y="4611037"/>
                  <a:pt x="9168492" y="4636654"/>
                </a:cubicBezTo>
                <a:cubicBezTo>
                  <a:pt x="9147320" y="4668413"/>
                  <a:pt x="9142329" y="4677634"/>
                  <a:pt x="9113074" y="4710545"/>
                </a:cubicBezTo>
                <a:cubicBezTo>
                  <a:pt x="9042100" y="4790390"/>
                  <a:pt x="9107304" y="4715490"/>
                  <a:pt x="9048419" y="4765964"/>
                </a:cubicBezTo>
                <a:cubicBezTo>
                  <a:pt x="9035196" y="4777298"/>
                  <a:pt x="9024697" y="4791575"/>
                  <a:pt x="9011474" y="4802909"/>
                </a:cubicBezTo>
                <a:cubicBezTo>
                  <a:pt x="9003045" y="4810133"/>
                  <a:pt x="8992742" y="4814853"/>
                  <a:pt x="8983764" y="4821382"/>
                </a:cubicBezTo>
                <a:cubicBezTo>
                  <a:pt x="8958865" y="4839490"/>
                  <a:pt x="8934504" y="4858327"/>
                  <a:pt x="8909874" y="4876800"/>
                </a:cubicBezTo>
                <a:cubicBezTo>
                  <a:pt x="8897559" y="4886036"/>
                  <a:pt x="8886128" y="4896589"/>
                  <a:pt x="8872928" y="4904509"/>
                </a:cubicBezTo>
                <a:cubicBezTo>
                  <a:pt x="8857534" y="4913745"/>
                  <a:pt x="8842990" y="4924574"/>
                  <a:pt x="8826746" y="4932218"/>
                </a:cubicBezTo>
                <a:cubicBezTo>
                  <a:pt x="8790531" y="4949260"/>
                  <a:pt x="8752919" y="4963161"/>
                  <a:pt x="8715910" y="4978400"/>
                </a:cubicBezTo>
                <a:cubicBezTo>
                  <a:pt x="8700579" y="4984713"/>
                  <a:pt x="8684557" y="4989458"/>
                  <a:pt x="8669728" y="4996873"/>
                </a:cubicBezTo>
                <a:cubicBezTo>
                  <a:pt x="8632783" y="5015346"/>
                  <a:pt x="8595398" y="5032964"/>
                  <a:pt x="8558892" y="5052291"/>
                </a:cubicBezTo>
                <a:cubicBezTo>
                  <a:pt x="8543026" y="5060691"/>
                  <a:pt x="8529211" y="5072928"/>
                  <a:pt x="8512710" y="5080000"/>
                </a:cubicBezTo>
                <a:cubicBezTo>
                  <a:pt x="8464353" y="5100724"/>
                  <a:pt x="8410041" y="5108350"/>
                  <a:pt x="8364928" y="5135418"/>
                </a:cubicBezTo>
                <a:cubicBezTo>
                  <a:pt x="8270500" y="5192074"/>
                  <a:pt x="8366842" y="5137603"/>
                  <a:pt x="8272564" y="5181600"/>
                </a:cubicBezTo>
                <a:cubicBezTo>
                  <a:pt x="8241372" y="5196157"/>
                  <a:pt x="8210989" y="5212388"/>
                  <a:pt x="8180201" y="5227782"/>
                </a:cubicBezTo>
                <a:cubicBezTo>
                  <a:pt x="8167886" y="5233940"/>
                  <a:pt x="8154711" y="5238616"/>
                  <a:pt x="8143255" y="5246254"/>
                </a:cubicBezTo>
                <a:cubicBezTo>
                  <a:pt x="8107732" y="5269937"/>
                  <a:pt x="8071831" y="5294018"/>
                  <a:pt x="8032419" y="5310909"/>
                </a:cubicBezTo>
                <a:cubicBezTo>
                  <a:pt x="8023470" y="5314744"/>
                  <a:pt x="8013550" y="5316065"/>
                  <a:pt x="8004710" y="5320145"/>
                </a:cubicBezTo>
                <a:cubicBezTo>
                  <a:pt x="7973456" y="5334570"/>
                  <a:pt x="7945001" y="5355441"/>
                  <a:pt x="7912346" y="5366327"/>
                </a:cubicBezTo>
                <a:cubicBezTo>
                  <a:pt x="7849452" y="5387293"/>
                  <a:pt x="7926810" y="5360903"/>
                  <a:pt x="7838455" y="5394036"/>
                </a:cubicBezTo>
                <a:cubicBezTo>
                  <a:pt x="7811945" y="5403977"/>
                  <a:pt x="7802926" y="5405228"/>
                  <a:pt x="7773801" y="5412509"/>
                </a:cubicBezTo>
                <a:cubicBezTo>
                  <a:pt x="7764565" y="5418667"/>
                  <a:pt x="7756295" y="5426609"/>
                  <a:pt x="7746092" y="5430982"/>
                </a:cubicBezTo>
                <a:cubicBezTo>
                  <a:pt x="7724319" y="5440313"/>
                  <a:pt x="7659472" y="5447314"/>
                  <a:pt x="7644492" y="5449454"/>
                </a:cubicBezTo>
                <a:cubicBezTo>
                  <a:pt x="7635256" y="5452533"/>
                  <a:pt x="7626421" y="5457314"/>
                  <a:pt x="7616783" y="5458691"/>
                </a:cubicBezTo>
                <a:cubicBezTo>
                  <a:pt x="7431810" y="5485116"/>
                  <a:pt x="7101133" y="5460534"/>
                  <a:pt x="6997946" y="5458691"/>
                </a:cubicBezTo>
                <a:lnTo>
                  <a:pt x="6924055" y="5440218"/>
                </a:lnTo>
                <a:cubicBezTo>
                  <a:pt x="6912211" y="5437257"/>
                  <a:pt x="6872656" y="5428373"/>
                  <a:pt x="6859401" y="5421745"/>
                </a:cubicBezTo>
                <a:cubicBezTo>
                  <a:pt x="6843344" y="5413716"/>
                  <a:pt x="6829276" y="5402064"/>
                  <a:pt x="6813219" y="5394036"/>
                </a:cubicBezTo>
                <a:cubicBezTo>
                  <a:pt x="6798455" y="5386654"/>
                  <a:pt x="6762375" y="5379510"/>
                  <a:pt x="6748564" y="5375564"/>
                </a:cubicBezTo>
                <a:cubicBezTo>
                  <a:pt x="6739203" y="5372889"/>
                  <a:pt x="6730091" y="5369406"/>
                  <a:pt x="6720855" y="5366327"/>
                </a:cubicBezTo>
                <a:cubicBezTo>
                  <a:pt x="6657337" y="5315513"/>
                  <a:pt x="6691077" y="5340317"/>
                  <a:pt x="6619255" y="5292436"/>
                </a:cubicBezTo>
                <a:lnTo>
                  <a:pt x="6619255" y="5292436"/>
                </a:lnTo>
                <a:cubicBezTo>
                  <a:pt x="6594625" y="5273963"/>
                  <a:pt x="6572901" y="5250787"/>
                  <a:pt x="6545364" y="5237018"/>
                </a:cubicBezTo>
                <a:cubicBezTo>
                  <a:pt x="6533049" y="5230860"/>
                  <a:pt x="6520095" y="5225842"/>
                  <a:pt x="6508419" y="5218545"/>
                </a:cubicBezTo>
                <a:cubicBezTo>
                  <a:pt x="6495365" y="5210386"/>
                  <a:pt x="6484840" y="5198473"/>
                  <a:pt x="6471474" y="5190836"/>
                </a:cubicBezTo>
                <a:cubicBezTo>
                  <a:pt x="6463021" y="5186006"/>
                  <a:pt x="6452713" y="5185435"/>
                  <a:pt x="6443764" y="5181600"/>
                </a:cubicBezTo>
                <a:cubicBezTo>
                  <a:pt x="6431109" y="5176176"/>
                  <a:pt x="6418773" y="5169958"/>
                  <a:pt x="6406819" y="5163127"/>
                </a:cubicBezTo>
                <a:cubicBezTo>
                  <a:pt x="6397181" y="5157619"/>
                  <a:pt x="6388748" y="5150161"/>
                  <a:pt x="6379110" y="5144654"/>
                </a:cubicBezTo>
                <a:cubicBezTo>
                  <a:pt x="6367155" y="5137823"/>
                  <a:pt x="6353971" y="5133266"/>
                  <a:pt x="6342164" y="5126182"/>
                </a:cubicBezTo>
                <a:cubicBezTo>
                  <a:pt x="6323126" y="5114759"/>
                  <a:pt x="6307808" y="5096257"/>
                  <a:pt x="6286746" y="5089236"/>
                </a:cubicBezTo>
                <a:cubicBezTo>
                  <a:pt x="6268273" y="5083079"/>
                  <a:pt x="6250218" y="5075487"/>
                  <a:pt x="6231328" y="5070764"/>
                </a:cubicBezTo>
                <a:cubicBezTo>
                  <a:pt x="6212586" y="5066078"/>
                  <a:pt x="6185220" y="5060239"/>
                  <a:pt x="6166674" y="5052291"/>
                </a:cubicBezTo>
                <a:cubicBezTo>
                  <a:pt x="6154018" y="5046867"/>
                  <a:pt x="6141683" y="5040649"/>
                  <a:pt x="6129728" y="5033818"/>
                </a:cubicBezTo>
                <a:cubicBezTo>
                  <a:pt x="6120090" y="5028310"/>
                  <a:pt x="6112451" y="5019139"/>
                  <a:pt x="6102019" y="5015345"/>
                </a:cubicBezTo>
                <a:cubicBezTo>
                  <a:pt x="6051459" y="4996960"/>
                  <a:pt x="6029179" y="4999444"/>
                  <a:pt x="5981946" y="4987636"/>
                </a:cubicBezTo>
                <a:cubicBezTo>
                  <a:pt x="5947283" y="4978970"/>
                  <a:pt x="5954306" y="4975790"/>
                  <a:pt x="5917292" y="4959927"/>
                </a:cubicBezTo>
                <a:cubicBezTo>
                  <a:pt x="5908343" y="4956092"/>
                  <a:pt x="5899028" y="4953052"/>
                  <a:pt x="5889583" y="4950691"/>
                </a:cubicBezTo>
                <a:cubicBezTo>
                  <a:pt x="5874353" y="4946883"/>
                  <a:pt x="5858698" y="4944984"/>
                  <a:pt x="5843401" y="4941454"/>
                </a:cubicBezTo>
                <a:cubicBezTo>
                  <a:pt x="5818663" y="4935745"/>
                  <a:pt x="5794140" y="4929140"/>
                  <a:pt x="5769510" y="4922982"/>
                </a:cubicBezTo>
                <a:lnTo>
                  <a:pt x="5695619" y="4904509"/>
                </a:lnTo>
                <a:cubicBezTo>
                  <a:pt x="5683304" y="4901430"/>
                  <a:pt x="5671121" y="4897763"/>
                  <a:pt x="5658674" y="4895273"/>
                </a:cubicBezTo>
                <a:lnTo>
                  <a:pt x="5566310" y="4876800"/>
                </a:lnTo>
                <a:cubicBezTo>
                  <a:pt x="5446237" y="4879879"/>
                  <a:pt x="5325938" y="4878046"/>
                  <a:pt x="5206092" y="4886036"/>
                </a:cubicBezTo>
                <a:cubicBezTo>
                  <a:pt x="5186663" y="4887331"/>
                  <a:pt x="5150674" y="4904509"/>
                  <a:pt x="5150674" y="4904509"/>
                </a:cubicBezTo>
                <a:cubicBezTo>
                  <a:pt x="5132201" y="4916824"/>
                  <a:pt x="5102275" y="4920392"/>
                  <a:pt x="5095255" y="4941454"/>
                </a:cubicBezTo>
                <a:cubicBezTo>
                  <a:pt x="5082509" y="4979695"/>
                  <a:pt x="5094120" y="4963763"/>
                  <a:pt x="5058310" y="4987636"/>
                </a:cubicBezTo>
                <a:cubicBezTo>
                  <a:pt x="5016534" y="5050299"/>
                  <a:pt x="5025983" y="5058448"/>
                  <a:pt x="5002892" y="50615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02527-F967-C34D-AD09-DC2A9170CE77}"/>
              </a:ext>
            </a:extLst>
          </p:cNvPr>
          <p:cNvSpPr txBox="1"/>
          <p:nvPr/>
        </p:nvSpPr>
        <p:spPr>
          <a:xfrm>
            <a:off x="10410425" y="614466"/>
            <a:ext cx="56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 𝓠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6AC8C2-BF05-0043-91CB-1EA9F56E5D30}"/>
              </a:ext>
            </a:extLst>
          </p:cNvPr>
          <p:cNvSpPr/>
          <p:nvPr/>
        </p:nvSpPr>
        <p:spPr>
          <a:xfrm>
            <a:off x="820123" y="621172"/>
            <a:ext cx="4038203" cy="4043192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7F7040-0B83-2C40-BF28-44C7F3FB9E5A}"/>
              </a:ext>
            </a:extLst>
          </p:cNvPr>
          <p:cNvSpPr/>
          <p:nvPr/>
        </p:nvSpPr>
        <p:spPr>
          <a:xfrm>
            <a:off x="2756813" y="2565453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A37547-66EF-9444-8269-FD5AFAAE91A1}"/>
              </a:ext>
            </a:extLst>
          </p:cNvPr>
          <p:cNvSpPr/>
          <p:nvPr/>
        </p:nvSpPr>
        <p:spPr>
          <a:xfrm>
            <a:off x="4076898" y="-66937"/>
            <a:ext cx="4038203" cy="4043192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D10458-7132-6D41-8597-EF0CDF95D726}"/>
              </a:ext>
            </a:extLst>
          </p:cNvPr>
          <p:cNvSpPr/>
          <p:nvPr/>
        </p:nvSpPr>
        <p:spPr>
          <a:xfrm>
            <a:off x="6013588" y="1877344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E973BF-A420-C949-91D8-ABC13A3FA3D8}"/>
              </a:ext>
            </a:extLst>
          </p:cNvPr>
          <p:cNvSpPr/>
          <p:nvPr/>
        </p:nvSpPr>
        <p:spPr>
          <a:xfrm>
            <a:off x="5812377" y="2334517"/>
            <a:ext cx="4038203" cy="4043192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AC028-3E53-1C4B-AE71-419CA1B862A2}"/>
              </a:ext>
            </a:extLst>
          </p:cNvPr>
          <p:cNvSpPr/>
          <p:nvPr/>
        </p:nvSpPr>
        <p:spPr>
          <a:xfrm>
            <a:off x="7749067" y="4278798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9B5FA3-340A-2647-A3B0-C2EA2830E22B}"/>
              </a:ext>
            </a:extLst>
          </p:cNvPr>
          <p:cNvSpPr/>
          <p:nvPr/>
        </p:nvSpPr>
        <p:spPr>
          <a:xfrm>
            <a:off x="655301" y="6135307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12C757-93BD-8B45-9B6D-00530648B8C8}"/>
              </a:ext>
            </a:extLst>
          </p:cNvPr>
          <p:cNvSpPr txBox="1"/>
          <p:nvPr/>
        </p:nvSpPr>
        <p:spPr>
          <a:xfrm>
            <a:off x="951345" y="6135307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772DBC-F90E-9148-8A95-587C26A4B20A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795985" y="2673874"/>
            <a:ext cx="2043239" cy="348407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2A5DD1-5CB6-EA4C-8CDD-6C450568C42F}"/>
              </a:ext>
            </a:extLst>
          </p:cNvPr>
          <p:cNvSpPr/>
          <p:nvPr/>
        </p:nvSpPr>
        <p:spPr>
          <a:xfrm>
            <a:off x="3258603" y="3588311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550AE-A2AE-3A40-847F-D4C9A724DDC3}"/>
              </a:ext>
            </a:extLst>
          </p:cNvPr>
          <p:cNvSpPr txBox="1"/>
          <p:nvPr/>
        </p:nvSpPr>
        <p:spPr>
          <a:xfrm>
            <a:off x="3433881" y="343479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E8CBA-8A63-2844-8DB9-50F9054D4814}"/>
              </a:ext>
            </a:extLst>
          </p:cNvPr>
          <p:cNvSpPr txBox="1"/>
          <p:nvPr/>
        </p:nvSpPr>
        <p:spPr>
          <a:xfrm>
            <a:off x="2933416" y="253541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973740-9851-9645-A13A-BA083C269DF4}"/>
              </a:ext>
            </a:extLst>
          </p:cNvPr>
          <p:cNvSpPr/>
          <p:nvPr/>
        </p:nvSpPr>
        <p:spPr>
          <a:xfrm>
            <a:off x="2714862" y="53728"/>
            <a:ext cx="1980000" cy="198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5CD8D3-C022-9542-A55F-246D178255C8}"/>
              </a:ext>
            </a:extLst>
          </p:cNvPr>
          <p:cNvSpPr/>
          <p:nvPr/>
        </p:nvSpPr>
        <p:spPr>
          <a:xfrm flipH="1" flipV="1">
            <a:off x="3634125" y="985331"/>
            <a:ext cx="14067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A3198C-AEF0-D14C-90B2-86ECD383D9CC}"/>
              </a:ext>
            </a:extLst>
          </p:cNvPr>
          <p:cNvSpPr/>
          <p:nvPr/>
        </p:nvSpPr>
        <p:spPr>
          <a:xfrm>
            <a:off x="1441552" y="1024992"/>
            <a:ext cx="1980000" cy="198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7CA649-A96A-634B-84D3-A57063B7F0B3}"/>
              </a:ext>
            </a:extLst>
          </p:cNvPr>
          <p:cNvSpPr/>
          <p:nvPr/>
        </p:nvSpPr>
        <p:spPr>
          <a:xfrm flipH="1" flipV="1">
            <a:off x="2360815" y="1956595"/>
            <a:ext cx="14067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129F2A-B4A0-BC44-89D3-A28D3B687AF4}"/>
              </a:ext>
            </a:extLst>
          </p:cNvPr>
          <p:cNvSpPr/>
          <p:nvPr/>
        </p:nvSpPr>
        <p:spPr>
          <a:xfrm>
            <a:off x="1724862" y="2820778"/>
            <a:ext cx="1980000" cy="198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64E3F4-7054-0D49-AEC1-7471866DCE50}"/>
              </a:ext>
            </a:extLst>
          </p:cNvPr>
          <p:cNvSpPr/>
          <p:nvPr/>
        </p:nvSpPr>
        <p:spPr>
          <a:xfrm flipH="1" flipV="1">
            <a:off x="2644125" y="3752381"/>
            <a:ext cx="14067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574E88-FE6B-DC44-8FB4-772FD7F2EF69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2764201" y="2766248"/>
            <a:ext cx="99162" cy="100845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DE8DE7-B3BB-6545-A157-3DE16C10FE9C}"/>
              </a:ext>
            </a:extLst>
          </p:cNvPr>
          <p:cNvSpPr txBox="1"/>
          <p:nvPr/>
        </p:nvSpPr>
        <p:spPr>
          <a:xfrm>
            <a:off x="2637415" y="3863031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5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482A71BA-9F4E-DF45-B9D7-2313B5198D3A}"/>
              </a:ext>
            </a:extLst>
          </p:cNvPr>
          <p:cNvSpPr/>
          <p:nvPr/>
        </p:nvSpPr>
        <p:spPr>
          <a:xfrm>
            <a:off x="1314781" y="480291"/>
            <a:ext cx="9704201" cy="5470855"/>
          </a:xfrm>
          <a:custGeom>
            <a:avLst/>
            <a:gdLst>
              <a:gd name="connsiteX0" fmla="*/ 5002892 w 9704201"/>
              <a:gd name="connsiteY0" fmla="*/ 5061527 h 5470855"/>
              <a:gd name="connsiteX1" fmla="*/ 4919764 w 9704201"/>
              <a:gd name="connsiteY1" fmla="*/ 5006109 h 5470855"/>
              <a:gd name="connsiteX2" fmla="*/ 4882819 w 9704201"/>
              <a:gd name="connsiteY2" fmla="*/ 4987636 h 5470855"/>
              <a:gd name="connsiteX3" fmla="*/ 4845874 w 9704201"/>
              <a:gd name="connsiteY3" fmla="*/ 4950691 h 5470855"/>
              <a:gd name="connsiteX4" fmla="*/ 4781219 w 9704201"/>
              <a:gd name="connsiteY4" fmla="*/ 4904509 h 5470855"/>
              <a:gd name="connsiteX5" fmla="*/ 4753510 w 9704201"/>
              <a:gd name="connsiteY5" fmla="*/ 4876800 h 5470855"/>
              <a:gd name="connsiteX6" fmla="*/ 4707328 w 9704201"/>
              <a:gd name="connsiteY6" fmla="*/ 4849091 h 5470855"/>
              <a:gd name="connsiteX7" fmla="*/ 4614964 w 9704201"/>
              <a:gd name="connsiteY7" fmla="*/ 4784436 h 5470855"/>
              <a:gd name="connsiteX8" fmla="*/ 4531837 w 9704201"/>
              <a:gd name="connsiteY8" fmla="*/ 4738254 h 5470855"/>
              <a:gd name="connsiteX9" fmla="*/ 4457946 w 9704201"/>
              <a:gd name="connsiteY9" fmla="*/ 4701309 h 5470855"/>
              <a:gd name="connsiteX10" fmla="*/ 4421001 w 9704201"/>
              <a:gd name="connsiteY10" fmla="*/ 4682836 h 5470855"/>
              <a:gd name="connsiteX11" fmla="*/ 4393292 w 9704201"/>
              <a:gd name="connsiteY11" fmla="*/ 4673600 h 5470855"/>
              <a:gd name="connsiteX12" fmla="*/ 4356346 w 9704201"/>
              <a:gd name="connsiteY12" fmla="*/ 4655127 h 5470855"/>
              <a:gd name="connsiteX13" fmla="*/ 4310164 w 9704201"/>
              <a:gd name="connsiteY13" fmla="*/ 4636654 h 5470855"/>
              <a:gd name="connsiteX14" fmla="*/ 4227037 w 9704201"/>
              <a:gd name="connsiteY14" fmla="*/ 4599709 h 5470855"/>
              <a:gd name="connsiteX15" fmla="*/ 4162383 w 9704201"/>
              <a:gd name="connsiteY15" fmla="*/ 4590473 h 5470855"/>
              <a:gd name="connsiteX16" fmla="*/ 3986892 w 9704201"/>
              <a:gd name="connsiteY16" fmla="*/ 4535054 h 5470855"/>
              <a:gd name="connsiteX17" fmla="*/ 3931474 w 9704201"/>
              <a:gd name="connsiteY17" fmla="*/ 4525818 h 5470855"/>
              <a:gd name="connsiteX18" fmla="*/ 3857583 w 9704201"/>
              <a:gd name="connsiteY18" fmla="*/ 4507345 h 5470855"/>
              <a:gd name="connsiteX19" fmla="*/ 3682092 w 9704201"/>
              <a:gd name="connsiteY19" fmla="*/ 4498109 h 5470855"/>
              <a:gd name="connsiteX20" fmla="*/ 3146383 w 9704201"/>
              <a:gd name="connsiteY20" fmla="*/ 4516582 h 5470855"/>
              <a:gd name="connsiteX21" fmla="*/ 3054019 w 9704201"/>
              <a:gd name="connsiteY21" fmla="*/ 4535054 h 5470855"/>
              <a:gd name="connsiteX22" fmla="*/ 2952419 w 9704201"/>
              <a:gd name="connsiteY22" fmla="*/ 4553527 h 5470855"/>
              <a:gd name="connsiteX23" fmla="*/ 2860055 w 9704201"/>
              <a:gd name="connsiteY23" fmla="*/ 4581236 h 5470855"/>
              <a:gd name="connsiteX24" fmla="*/ 2804637 w 9704201"/>
              <a:gd name="connsiteY24" fmla="*/ 4599709 h 5470855"/>
              <a:gd name="connsiteX25" fmla="*/ 2758455 w 9704201"/>
              <a:gd name="connsiteY25" fmla="*/ 4608945 h 5470855"/>
              <a:gd name="connsiteX26" fmla="*/ 2647619 w 9704201"/>
              <a:gd name="connsiteY26" fmla="*/ 4636654 h 5470855"/>
              <a:gd name="connsiteX27" fmla="*/ 2610674 w 9704201"/>
              <a:gd name="connsiteY27" fmla="*/ 4664364 h 5470855"/>
              <a:gd name="connsiteX28" fmla="*/ 2555255 w 9704201"/>
              <a:gd name="connsiteY28" fmla="*/ 4673600 h 5470855"/>
              <a:gd name="connsiteX29" fmla="*/ 2509074 w 9704201"/>
              <a:gd name="connsiteY29" fmla="*/ 4682836 h 5470855"/>
              <a:gd name="connsiteX30" fmla="*/ 2416710 w 9704201"/>
              <a:gd name="connsiteY30" fmla="*/ 4710545 h 5470855"/>
              <a:gd name="connsiteX31" fmla="*/ 2370528 w 9704201"/>
              <a:gd name="connsiteY31" fmla="*/ 4719782 h 5470855"/>
              <a:gd name="connsiteX32" fmla="*/ 2278164 w 9704201"/>
              <a:gd name="connsiteY32" fmla="*/ 4765964 h 5470855"/>
              <a:gd name="connsiteX33" fmla="*/ 2231983 w 9704201"/>
              <a:gd name="connsiteY33" fmla="*/ 4775200 h 5470855"/>
              <a:gd name="connsiteX34" fmla="*/ 2121146 w 9704201"/>
              <a:gd name="connsiteY34" fmla="*/ 4812145 h 5470855"/>
              <a:gd name="connsiteX35" fmla="*/ 2084201 w 9704201"/>
              <a:gd name="connsiteY35" fmla="*/ 4821382 h 5470855"/>
              <a:gd name="connsiteX36" fmla="*/ 2010310 w 9704201"/>
              <a:gd name="connsiteY36" fmla="*/ 4858327 h 5470855"/>
              <a:gd name="connsiteX37" fmla="*/ 1982601 w 9704201"/>
              <a:gd name="connsiteY37" fmla="*/ 4867564 h 5470855"/>
              <a:gd name="connsiteX38" fmla="*/ 1908710 w 9704201"/>
              <a:gd name="connsiteY38" fmla="*/ 4904509 h 5470855"/>
              <a:gd name="connsiteX39" fmla="*/ 1881001 w 9704201"/>
              <a:gd name="connsiteY39" fmla="*/ 4913745 h 5470855"/>
              <a:gd name="connsiteX40" fmla="*/ 1807110 w 9704201"/>
              <a:gd name="connsiteY40" fmla="*/ 4950691 h 5470855"/>
              <a:gd name="connsiteX41" fmla="*/ 1723983 w 9704201"/>
              <a:gd name="connsiteY41" fmla="*/ 4978400 h 5470855"/>
              <a:gd name="connsiteX42" fmla="*/ 1696274 w 9704201"/>
              <a:gd name="connsiteY42" fmla="*/ 4987636 h 5470855"/>
              <a:gd name="connsiteX43" fmla="*/ 1631619 w 9704201"/>
              <a:gd name="connsiteY43" fmla="*/ 5015345 h 5470855"/>
              <a:gd name="connsiteX44" fmla="*/ 1548492 w 9704201"/>
              <a:gd name="connsiteY44" fmla="*/ 5052291 h 5470855"/>
              <a:gd name="connsiteX45" fmla="*/ 1483837 w 9704201"/>
              <a:gd name="connsiteY45" fmla="*/ 5080000 h 5470855"/>
              <a:gd name="connsiteX46" fmla="*/ 1456128 w 9704201"/>
              <a:gd name="connsiteY46" fmla="*/ 5098473 h 5470855"/>
              <a:gd name="connsiteX47" fmla="*/ 1373001 w 9704201"/>
              <a:gd name="connsiteY47" fmla="*/ 5116945 h 5470855"/>
              <a:gd name="connsiteX48" fmla="*/ 1345292 w 9704201"/>
              <a:gd name="connsiteY48" fmla="*/ 5126182 h 5470855"/>
              <a:gd name="connsiteX49" fmla="*/ 1215983 w 9704201"/>
              <a:gd name="connsiteY49" fmla="*/ 5153891 h 5470855"/>
              <a:gd name="connsiteX50" fmla="*/ 1169801 w 9704201"/>
              <a:gd name="connsiteY50" fmla="*/ 5163127 h 5470855"/>
              <a:gd name="connsiteX51" fmla="*/ 1058964 w 9704201"/>
              <a:gd name="connsiteY51" fmla="*/ 5172364 h 5470855"/>
              <a:gd name="connsiteX52" fmla="*/ 643328 w 9704201"/>
              <a:gd name="connsiteY52" fmla="*/ 5163127 h 5470855"/>
              <a:gd name="connsiteX53" fmla="*/ 560201 w 9704201"/>
              <a:gd name="connsiteY53" fmla="*/ 5135418 h 5470855"/>
              <a:gd name="connsiteX54" fmla="*/ 477074 w 9704201"/>
              <a:gd name="connsiteY54" fmla="*/ 5107709 h 5470855"/>
              <a:gd name="connsiteX55" fmla="*/ 449364 w 9704201"/>
              <a:gd name="connsiteY55" fmla="*/ 5089236 h 5470855"/>
              <a:gd name="connsiteX56" fmla="*/ 412419 w 9704201"/>
              <a:gd name="connsiteY56" fmla="*/ 5070764 h 5470855"/>
              <a:gd name="connsiteX57" fmla="*/ 357001 w 9704201"/>
              <a:gd name="connsiteY57" fmla="*/ 5033818 h 5470855"/>
              <a:gd name="connsiteX58" fmla="*/ 329292 w 9704201"/>
              <a:gd name="connsiteY58" fmla="*/ 5015345 h 5470855"/>
              <a:gd name="connsiteX59" fmla="*/ 292346 w 9704201"/>
              <a:gd name="connsiteY59" fmla="*/ 4987636 h 5470855"/>
              <a:gd name="connsiteX60" fmla="*/ 227692 w 9704201"/>
              <a:gd name="connsiteY60" fmla="*/ 4932218 h 5470855"/>
              <a:gd name="connsiteX61" fmla="*/ 190746 w 9704201"/>
              <a:gd name="connsiteY61" fmla="*/ 4858327 h 5470855"/>
              <a:gd name="connsiteX62" fmla="*/ 172274 w 9704201"/>
              <a:gd name="connsiteY62" fmla="*/ 4830618 h 5470855"/>
              <a:gd name="connsiteX63" fmla="*/ 135328 w 9704201"/>
              <a:gd name="connsiteY63" fmla="*/ 4747491 h 5470855"/>
              <a:gd name="connsiteX64" fmla="*/ 98383 w 9704201"/>
              <a:gd name="connsiteY64" fmla="*/ 4692073 h 5470855"/>
              <a:gd name="connsiteX65" fmla="*/ 70674 w 9704201"/>
              <a:gd name="connsiteY65" fmla="*/ 4599709 h 5470855"/>
              <a:gd name="connsiteX66" fmla="*/ 52201 w 9704201"/>
              <a:gd name="connsiteY66" fmla="*/ 4572000 h 5470855"/>
              <a:gd name="connsiteX67" fmla="*/ 33728 w 9704201"/>
              <a:gd name="connsiteY67" fmla="*/ 4470400 h 5470855"/>
              <a:gd name="connsiteX68" fmla="*/ 24492 w 9704201"/>
              <a:gd name="connsiteY68" fmla="*/ 4442691 h 5470855"/>
              <a:gd name="connsiteX69" fmla="*/ 15255 w 9704201"/>
              <a:gd name="connsiteY69" fmla="*/ 4405745 h 5470855"/>
              <a:gd name="connsiteX70" fmla="*/ 15255 w 9704201"/>
              <a:gd name="connsiteY70" fmla="*/ 3657600 h 5470855"/>
              <a:gd name="connsiteX71" fmla="*/ 24492 w 9704201"/>
              <a:gd name="connsiteY71" fmla="*/ 3620654 h 5470855"/>
              <a:gd name="connsiteX72" fmla="*/ 33728 w 9704201"/>
              <a:gd name="connsiteY72" fmla="*/ 3556000 h 5470855"/>
              <a:gd name="connsiteX73" fmla="*/ 61437 w 9704201"/>
              <a:gd name="connsiteY73" fmla="*/ 3389745 h 5470855"/>
              <a:gd name="connsiteX74" fmla="*/ 70674 w 9704201"/>
              <a:gd name="connsiteY74" fmla="*/ 3334327 h 5470855"/>
              <a:gd name="connsiteX75" fmla="*/ 89146 w 9704201"/>
              <a:gd name="connsiteY75" fmla="*/ 3214254 h 5470855"/>
              <a:gd name="connsiteX76" fmla="*/ 98383 w 9704201"/>
              <a:gd name="connsiteY76" fmla="*/ 3168073 h 5470855"/>
              <a:gd name="connsiteX77" fmla="*/ 107619 w 9704201"/>
              <a:gd name="connsiteY77" fmla="*/ 3103418 h 5470855"/>
              <a:gd name="connsiteX78" fmla="*/ 126092 w 9704201"/>
              <a:gd name="connsiteY78" fmla="*/ 3011054 h 5470855"/>
              <a:gd name="connsiteX79" fmla="*/ 153801 w 9704201"/>
              <a:gd name="connsiteY79" fmla="*/ 2789382 h 5470855"/>
              <a:gd name="connsiteX80" fmla="*/ 163037 w 9704201"/>
              <a:gd name="connsiteY80" fmla="*/ 2752436 h 5470855"/>
              <a:gd name="connsiteX81" fmla="*/ 181510 w 9704201"/>
              <a:gd name="connsiteY81" fmla="*/ 2669309 h 5470855"/>
              <a:gd name="connsiteX82" fmla="*/ 199983 w 9704201"/>
              <a:gd name="connsiteY82" fmla="*/ 2641600 h 5470855"/>
              <a:gd name="connsiteX83" fmla="*/ 227692 w 9704201"/>
              <a:gd name="connsiteY83" fmla="*/ 2530764 h 5470855"/>
              <a:gd name="connsiteX84" fmla="*/ 255401 w 9704201"/>
              <a:gd name="connsiteY84" fmla="*/ 2447636 h 5470855"/>
              <a:gd name="connsiteX85" fmla="*/ 273874 w 9704201"/>
              <a:gd name="connsiteY85" fmla="*/ 2419927 h 5470855"/>
              <a:gd name="connsiteX86" fmla="*/ 310819 w 9704201"/>
              <a:gd name="connsiteY86" fmla="*/ 2346036 h 5470855"/>
              <a:gd name="connsiteX87" fmla="*/ 320055 w 9704201"/>
              <a:gd name="connsiteY87" fmla="*/ 2318327 h 5470855"/>
              <a:gd name="connsiteX88" fmla="*/ 347764 w 9704201"/>
              <a:gd name="connsiteY88" fmla="*/ 2272145 h 5470855"/>
              <a:gd name="connsiteX89" fmla="*/ 375474 w 9704201"/>
              <a:gd name="connsiteY89" fmla="*/ 2216727 h 5470855"/>
              <a:gd name="connsiteX90" fmla="*/ 458601 w 9704201"/>
              <a:gd name="connsiteY90" fmla="*/ 2078182 h 5470855"/>
              <a:gd name="connsiteX91" fmla="*/ 495546 w 9704201"/>
              <a:gd name="connsiteY91" fmla="*/ 2022764 h 5470855"/>
              <a:gd name="connsiteX92" fmla="*/ 514019 w 9704201"/>
              <a:gd name="connsiteY92" fmla="*/ 1995054 h 5470855"/>
              <a:gd name="connsiteX93" fmla="*/ 550964 w 9704201"/>
              <a:gd name="connsiteY93" fmla="*/ 1958109 h 5470855"/>
              <a:gd name="connsiteX94" fmla="*/ 615619 w 9704201"/>
              <a:gd name="connsiteY94" fmla="*/ 1874982 h 5470855"/>
              <a:gd name="connsiteX95" fmla="*/ 661801 w 9704201"/>
              <a:gd name="connsiteY95" fmla="*/ 1819564 h 5470855"/>
              <a:gd name="connsiteX96" fmla="*/ 689510 w 9704201"/>
              <a:gd name="connsiteY96" fmla="*/ 1791854 h 5470855"/>
              <a:gd name="connsiteX97" fmla="*/ 707983 w 9704201"/>
              <a:gd name="connsiteY97" fmla="*/ 1764145 h 5470855"/>
              <a:gd name="connsiteX98" fmla="*/ 744928 w 9704201"/>
              <a:gd name="connsiteY98" fmla="*/ 1717964 h 5470855"/>
              <a:gd name="connsiteX99" fmla="*/ 772637 w 9704201"/>
              <a:gd name="connsiteY99" fmla="*/ 1690254 h 5470855"/>
              <a:gd name="connsiteX100" fmla="*/ 818819 w 9704201"/>
              <a:gd name="connsiteY100" fmla="*/ 1634836 h 5470855"/>
              <a:gd name="connsiteX101" fmla="*/ 892710 w 9704201"/>
              <a:gd name="connsiteY101" fmla="*/ 1542473 h 5470855"/>
              <a:gd name="connsiteX102" fmla="*/ 966601 w 9704201"/>
              <a:gd name="connsiteY102" fmla="*/ 1468582 h 5470855"/>
              <a:gd name="connsiteX103" fmla="*/ 1049728 w 9704201"/>
              <a:gd name="connsiteY103" fmla="*/ 1348509 h 5470855"/>
              <a:gd name="connsiteX104" fmla="*/ 1086674 w 9704201"/>
              <a:gd name="connsiteY104" fmla="*/ 1293091 h 5470855"/>
              <a:gd name="connsiteX105" fmla="*/ 1114383 w 9704201"/>
              <a:gd name="connsiteY105" fmla="*/ 1265382 h 5470855"/>
              <a:gd name="connsiteX106" fmla="*/ 1160564 w 9704201"/>
              <a:gd name="connsiteY106" fmla="*/ 1191491 h 5470855"/>
              <a:gd name="connsiteX107" fmla="*/ 1234455 w 9704201"/>
              <a:gd name="connsiteY107" fmla="*/ 1099127 h 5470855"/>
              <a:gd name="connsiteX108" fmla="*/ 1262164 w 9704201"/>
              <a:gd name="connsiteY108" fmla="*/ 1071418 h 5470855"/>
              <a:gd name="connsiteX109" fmla="*/ 1299110 w 9704201"/>
              <a:gd name="connsiteY109" fmla="*/ 1016000 h 5470855"/>
              <a:gd name="connsiteX110" fmla="*/ 1326819 w 9704201"/>
              <a:gd name="connsiteY110" fmla="*/ 988291 h 5470855"/>
              <a:gd name="connsiteX111" fmla="*/ 1345292 w 9704201"/>
              <a:gd name="connsiteY111" fmla="*/ 960582 h 5470855"/>
              <a:gd name="connsiteX112" fmla="*/ 1409946 w 9704201"/>
              <a:gd name="connsiteY112" fmla="*/ 895927 h 5470855"/>
              <a:gd name="connsiteX113" fmla="*/ 1437655 w 9704201"/>
              <a:gd name="connsiteY113" fmla="*/ 868218 h 5470855"/>
              <a:gd name="connsiteX114" fmla="*/ 1456128 w 9704201"/>
              <a:gd name="connsiteY114" fmla="*/ 840509 h 5470855"/>
              <a:gd name="connsiteX115" fmla="*/ 1483837 w 9704201"/>
              <a:gd name="connsiteY115" fmla="*/ 822036 h 5470855"/>
              <a:gd name="connsiteX116" fmla="*/ 1520783 w 9704201"/>
              <a:gd name="connsiteY116" fmla="*/ 775854 h 5470855"/>
              <a:gd name="connsiteX117" fmla="*/ 1622383 w 9704201"/>
              <a:gd name="connsiteY117" fmla="*/ 692727 h 5470855"/>
              <a:gd name="connsiteX118" fmla="*/ 1650092 w 9704201"/>
              <a:gd name="connsiteY118" fmla="*/ 674254 h 5470855"/>
              <a:gd name="connsiteX119" fmla="*/ 1677801 w 9704201"/>
              <a:gd name="connsiteY119" fmla="*/ 646545 h 5470855"/>
              <a:gd name="connsiteX120" fmla="*/ 1723983 w 9704201"/>
              <a:gd name="connsiteY120" fmla="*/ 618836 h 5470855"/>
              <a:gd name="connsiteX121" fmla="*/ 1807110 w 9704201"/>
              <a:gd name="connsiteY121" fmla="*/ 554182 h 5470855"/>
              <a:gd name="connsiteX122" fmla="*/ 1844055 w 9704201"/>
              <a:gd name="connsiteY122" fmla="*/ 526473 h 5470855"/>
              <a:gd name="connsiteX123" fmla="*/ 1881001 w 9704201"/>
              <a:gd name="connsiteY123" fmla="*/ 508000 h 5470855"/>
              <a:gd name="connsiteX124" fmla="*/ 1954892 w 9704201"/>
              <a:gd name="connsiteY124" fmla="*/ 471054 h 5470855"/>
              <a:gd name="connsiteX125" fmla="*/ 1991837 w 9704201"/>
              <a:gd name="connsiteY125" fmla="*/ 434109 h 5470855"/>
              <a:gd name="connsiteX126" fmla="*/ 2084201 w 9704201"/>
              <a:gd name="connsiteY126" fmla="*/ 369454 h 5470855"/>
              <a:gd name="connsiteX127" fmla="*/ 2111910 w 9704201"/>
              <a:gd name="connsiteY127" fmla="*/ 350982 h 5470855"/>
              <a:gd name="connsiteX128" fmla="*/ 2213510 w 9704201"/>
              <a:gd name="connsiteY128" fmla="*/ 332509 h 5470855"/>
              <a:gd name="connsiteX129" fmla="*/ 2629146 w 9704201"/>
              <a:gd name="connsiteY129" fmla="*/ 323273 h 5470855"/>
              <a:gd name="connsiteX130" fmla="*/ 3081728 w 9704201"/>
              <a:gd name="connsiteY130" fmla="*/ 341745 h 5470855"/>
              <a:gd name="connsiteX131" fmla="*/ 3155619 w 9704201"/>
              <a:gd name="connsiteY131" fmla="*/ 378691 h 5470855"/>
              <a:gd name="connsiteX132" fmla="*/ 3183328 w 9704201"/>
              <a:gd name="connsiteY132" fmla="*/ 387927 h 5470855"/>
              <a:gd name="connsiteX133" fmla="*/ 3257219 w 9704201"/>
              <a:gd name="connsiteY133" fmla="*/ 434109 h 5470855"/>
              <a:gd name="connsiteX134" fmla="*/ 3303401 w 9704201"/>
              <a:gd name="connsiteY134" fmla="*/ 452582 h 5470855"/>
              <a:gd name="connsiteX135" fmla="*/ 3386528 w 9704201"/>
              <a:gd name="connsiteY135" fmla="*/ 508000 h 5470855"/>
              <a:gd name="connsiteX136" fmla="*/ 3441946 w 9704201"/>
              <a:gd name="connsiteY136" fmla="*/ 526473 h 5470855"/>
              <a:gd name="connsiteX137" fmla="*/ 3488128 w 9704201"/>
              <a:gd name="connsiteY137" fmla="*/ 554182 h 5470855"/>
              <a:gd name="connsiteX138" fmla="*/ 3580492 w 9704201"/>
              <a:gd name="connsiteY138" fmla="*/ 591127 h 5470855"/>
              <a:gd name="connsiteX139" fmla="*/ 3645146 w 9704201"/>
              <a:gd name="connsiteY139" fmla="*/ 618836 h 5470855"/>
              <a:gd name="connsiteX140" fmla="*/ 3691328 w 9704201"/>
              <a:gd name="connsiteY140" fmla="*/ 637309 h 5470855"/>
              <a:gd name="connsiteX141" fmla="*/ 3746746 w 9704201"/>
              <a:gd name="connsiteY141" fmla="*/ 665018 h 5470855"/>
              <a:gd name="connsiteX142" fmla="*/ 3839110 w 9704201"/>
              <a:gd name="connsiteY142" fmla="*/ 720436 h 5470855"/>
              <a:gd name="connsiteX143" fmla="*/ 3876055 w 9704201"/>
              <a:gd name="connsiteY143" fmla="*/ 738909 h 5470855"/>
              <a:gd name="connsiteX144" fmla="*/ 4014601 w 9704201"/>
              <a:gd name="connsiteY144" fmla="*/ 785091 h 5470855"/>
              <a:gd name="connsiteX145" fmla="*/ 4060783 w 9704201"/>
              <a:gd name="connsiteY145" fmla="*/ 794327 h 5470855"/>
              <a:gd name="connsiteX146" fmla="*/ 4088492 w 9704201"/>
              <a:gd name="connsiteY146" fmla="*/ 803564 h 5470855"/>
              <a:gd name="connsiteX147" fmla="*/ 4162383 w 9704201"/>
              <a:gd name="connsiteY147" fmla="*/ 822036 h 5470855"/>
              <a:gd name="connsiteX148" fmla="*/ 4337874 w 9704201"/>
              <a:gd name="connsiteY148" fmla="*/ 803564 h 5470855"/>
              <a:gd name="connsiteX149" fmla="*/ 4374819 w 9704201"/>
              <a:gd name="connsiteY149" fmla="*/ 794327 h 5470855"/>
              <a:gd name="connsiteX150" fmla="*/ 4504128 w 9704201"/>
              <a:gd name="connsiteY150" fmla="*/ 720436 h 5470855"/>
              <a:gd name="connsiteX151" fmla="*/ 4550310 w 9704201"/>
              <a:gd name="connsiteY151" fmla="*/ 692727 h 5470855"/>
              <a:gd name="connsiteX152" fmla="*/ 4596492 w 9704201"/>
              <a:gd name="connsiteY152" fmla="*/ 665018 h 5470855"/>
              <a:gd name="connsiteX153" fmla="*/ 4679619 w 9704201"/>
              <a:gd name="connsiteY153" fmla="*/ 628073 h 5470855"/>
              <a:gd name="connsiteX154" fmla="*/ 4735037 w 9704201"/>
              <a:gd name="connsiteY154" fmla="*/ 581891 h 5470855"/>
              <a:gd name="connsiteX155" fmla="*/ 4771983 w 9704201"/>
              <a:gd name="connsiteY155" fmla="*/ 572654 h 5470855"/>
              <a:gd name="connsiteX156" fmla="*/ 4836637 w 9704201"/>
              <a:gd name="connsiteY156" fmla="*/ 535709 h 5470855"/>
              <a:gd name="connsiteX157" fmla="*/ 4947474 w 9704201"/>
              <a:gd name="connsiteY157" fmla="*/ 480291 h 5470855"/>
              <a:gd name="connsiteX158" fmla="*/ 5021364 w 9704201"/>
              <a:gd name="connsiteY158" fmla="*/ 443345 h 5470855"/>
              <a:gd name="connsiteX159" fmla="*/ 5049074 w 9704201"/>
              <a:gd name="connsiteY159" fmla="*/ 424873 h 5470855"/>
              <a:gd name="connsiteX160" fmla="*/ 5086019 w 9704201"/>
              <a:gd name="connsiteY160" fmla="*/ 415636 h 5470855"/>
              <a:gd name="connsiteX161" fmla="*/ 5113728 w 9704201"/>
              <a:gd name="connsiteY161" fmla="*/ 387927 h 5470855"/>
              <a:gd name="connsiteX162" fmla="*/ 5150674 w 9704201"/>
              <a:gd name="connsiteY162" fmla="*/ 378691 h 5470855"/>
              <a:gd name="connsiteX163" fmla="*/ 5215328 w 9704201"/>
              <a:gd name="connsiteY163" fmla="*/ 360218 h 5470855"/>
              <a:gd name="connsiteX164" fmla="*/ 5289219 w 9704201"/>
              <a:gd name="connsiteY164" fmla="*/ 323273 h 5470855"/>
              <a:gd name="connsiteX165" fmla="*/ 5344637 w 9704201"/>
              <a:gd name="connsiteY165" fmla="*/ 304800 h 5470855"/>
              <a:gd name="connsiteX166" fmla="*/ 5381583 w 9704201"/>
              <a:gd name="connsiteY166" fmla="*/ 277091 h 5470855"/>
              <a:gd name="connsiteX167" fmla="*/ 5483183 w 9704201"/>
              <a:gd name="connsiteY167" fmla="*/ 240145 h 5470855"/>
              <a:gd name="connsiteX168" fmla="*/ 5584783 w 9704201"/>
              <a:gd name="connsiteY168" fmla="*/ 203200 h 5470855"/>
              <a:gd name="connsiteX169" fmla="*/ 5667910 w 9704201"/>
              <a:gd name="connsiteY169" fmla="*/ 175491 h 5470855"/>
              <a:gd name="connsiteX170" fmla="*/ 5760274 w 9704201"/>
              <a:gd name="connsiteY170" fmla="*/ 157018 h 5470855"/>
              <a:gd name="connsiteX171" fmla="*/ 5861874 w 9704201"/>
              <a:gd name="connsiteY171" fmla="*/ 129309 h 5470855"/>
              <a:gd name="connsiteX172" fmla="*/ 5889583 w 9704201"/>
              <a:gd name="connsiteY172" fmla="*/ 120073 h 5470855"/>
              <a:gd name="connsiteX173" fmla="*/ 5935764 w 9704201"/>
              <a:gd name="connsiteY173" fmla="*/ 110836 h 5470855"/>
              <a:gd name="connsiteX174" fmla="*/ 5972710 w 9704201"/>
              <a:gd name="connsiteY174" fmla="*/ 101600 h 5470855"/>
              <a:gd name="connsiteX175" fmla="*/ 6065074 w 9704201"/>
              <a:gd name="connsiteY175" fmla="*/ 73891 h 5470855"/>
              <a:gd name="connsiteX176" fmla="*/ 6249801 w 9704201"/>
              <a:gd name="connsiteY176" fmla="*/ 55418 h 5470855"/>
              <a:gd name="connsiteX177" fmla="*/ 6406819 w 9704201"/>
              <a:gd name="connsiteY177" fmla="*/ 36945 h 5470855"/>
              <a:gd name="connsiteX178" fmla="*/ 6453001 w 9704201"/>
              <a:gd name="connsiteY178" fmla="*/ 27709 h 5470855"/>
              <a:gd name="connsiteX179" fmla="*/ 6489946 w 9704201"/>
              <a:gd name="connsiteY179" fmla="*/ 18473 h 5470855"/>
              <a:gd name="connsiteX180" fmla="*/ 6591546 w 9704201"/>
              <a:gd name="connsiteY180" fmla="*/ 9236 h 5470855"/>
              <a:gd name="connsiteX181" fmla="*/ 6665437 w 9704201"/>
              <a:gd name="connsiteY181" fmla="*/ 0 h 5470855"/>
              <a:gd name="connsiteX182" fmla="*/ 7145728 w 9704201"/>
              <a:gd name="connsiteY182" fmla="*/ 9236 h 5470855"/>
              <a:gd name="connsiteX183" fmla="*/ 7265801 w 9704201"/>
              <a:gd name="connsiteY183" fmla="*/ 36945 h 5470855"/>
              <a:gd name="connsiteX184" fmla="*/ 7321219 w 9704201"/>
              <a:gd name="connsiteY184" fmla="*/ 46182 h 5470855"/>
              <a:gd name="connsiteX185" fmla="*/ 7367401 w 9704201"/>
              <a:gd name="connsiteY185" fmla="*/ 64654 h 5470855"/>
              <a:gd name="connsiteX186" fmla="*/ 7496710 w 9704201"/>
              <a:gd name="connsiteY186" fmla="*/ 92364 h 5470855"/>
              <a:gd name="connsiteX187" fmla="*/ 7552128 w 9704201"/>
              <a:gd name="connsiteY187" fmla="*/ 110836 h 5470855"/>
              <a:gd name="connsiteX188" fmla="*/ 7616783 w 9704201"/>
              <a:gd name="connsiteY188" fmla="*/ 129309 h 5470855"/>
              <a:gd name="connsiteX189" fmla="*/ 7662964 w 9704201"/>
              <a:gd name="connsiteY189" fmla="*/ 147782 h 5470855"/>
              <a:gd name="connsiteX190" fmla="*/ 7718383 w 9704201"/>
              <a:gd name="connsiteY190" fmla="*/ 157018 h 5470855"/>
              <a:gd name="connsiteX191" fmla="*/ 7764564 w 9704201"/>
              <a:gd name="connsiteY191" fmla="*/ 175491 h 5470855"/>
              <a:gd name="connsiteX192" fmla="*/ 7810746 w 9704201"/>
              <a:gd name="connsiteY192" fmla="*/ 184727 h 5470855"/>
              <a:gd name="connsiteX193" fmla="*/ 7838455 w 9704201"/>
              <a:gd name="connsiteY193" fmla="*/ 203200 h 5470855"/>
              <a:gd name="connsiteX194" fmla="*/ 7921583 w 9704201"/>
              <a:gd name="connsiteY194" fmla="*/ 230909 h 5470855"/>
              <a:gd name="connsiteX195" fmla="*/ 7958528 w 9704201"/>
              <a:gd name="connsiteY195" fmla="*/ 267854 h 5470855"/>
              <a:gd name="connsiteX196" fmla="*/ 7986237 w 9704201"/>
              <a:gd name="connsiteY196" fmla="*/ 277091 h 5470855"/>
              <a:gd name="connsiteX197" fmla="*/ 8041655 w 9704201"/>
              <a:gd name="connsiteY197" fmla="*/ 314036 h 5470855"/>
              <a:gd name="connsiteX198" fmla="*/ 8060128 w 9704201"/>
              <a:gd name="connsiteY198" fmla="*/ 341745 h 5470855"/>
              <a:gd name="connsiteX199" fmla="*/ 8115546 w 9704201"/>
              <a:gd name="connsiteY199" fmla="*/ 378691 h 5470855"/>
              <a:gd name="connsiteX200" fmla="*/ 8198674 w 9704201"/>
              <a:gd name="connsiteY200" fmla="*/ 443345 h 5470855"/>
              <a:gd name="connsiteX201" fmla="*/ 8254092 w 9704201"/>
              <a:gd name="connsiteY201" fmla="*/ 461818 h 5470855"/>
              <a:gd name="connsiteX202" fmla="*/ 8327983 w 9704201"/>
              <a:gd name="connsiteY202" fmla="*/ 452582 h 5470855"/>
              <a:gd name="connsiteX203" fmla="*/ 8420346 w 9704201"/>
              <a:gd name="connsiteY203" fmla="*/ 415636 h 5470855"/>
              <a:gd name="connsiteX204" fmla="*/ 8706674 w 9704201"/>
              <a:gd name="connsiteY204" fmla="*/ 443345 h 5470855"/>
              <a:gd name="connsiteX205" fmla="*/ 8734383 w 9704201"/>
              <a:gd name="connsiteY205" fmla="*/ 452582 h 5470855"/>
              <a:gd name="connsiteX206" fmla="*/ 8762092 w 9704201"/>
              <a:gd name="connsiteY206" fmla="*/ 471054 h 5470855"/>
              <a:gd name="connsiteX207" fmla="*/ 8817510 w 9704201"/>
              <a:gd name="connsiteY207" fmla="*/ 498764 h 5470855"/>
              <a:gd name="connsiteX208" fmla="*/ 8928346 w 9704201"/>
              <a:gd name="connsiteY208" fmla="*/ 554182 h 5470855"/>
              <a:gd name="connsiteX209" fmla="*/ 8993001 w 9704201"/>
              <a:gd name="connsiteY209" fmla="*/ 591127 h 5470855"/>
              <a:gd name="connsiteX210" fmla="*/ 9020710 w 9704201"/>
              <a:gd name="connsiteY210" fmla="*/ 600364 h 5470855"/>
              <a:gd name="connsiteX211" fmla="*/ 9048419 w 9704201"/>
              <a:gd name="connsiteY211" fmla="*/ 628073 h 5470855"/>
              <a:gd name="connsiteX212" fmla="*/ 9076128 w 9704201"/>
              <a:gd name="connsiteY212" fmla="*/ 646545 h 5470855"/>
              <a:gd name="connsiteX213" fmla="*/ 9085364 w 9704201"/>
              <a:gd name="connsiteY213" fmla="*/ 674254 h 5470855"/>
              <a:gd name="connsiteX214" fmla="*/ 9122310 w 9704201"/>
              <a:gd name="connsiteY214" fmla="*/ 748145 h 5470855"/>
              <a:gd name="connsiteX215" fmla="*/ 9140783 w 9704201"/>
              <a:gd name="connsiteY215" fmla="*/ 785091 h 5470855"/>
              <a:gd name="connsiteX216" fmla="*/ 9159255 w 9704201"/>
              <a:gd name="connsiteY216" fmla="*/ 849745 h 5470855"/>
              <a:gd name="connsiteX217" fmla="*/ 9168492 w 9704201"/>
              <a:gd name="connsiteY217" fmla="*/ 886691 h 5470855"/>
              <a:gd name="connsiteX218" fmla="*/ 9196201 w 9704201"/>
              <a:gd name="connsiteY218" fmla="*/ 969818 h 5470855"/>
              <a:gd name="connsiteX219" fmla="*/ 9205437 w 9704201"/>
              <a:gd name="connsiteY219" fmla="*/ 1025236 h 5470855"/>
              <a:gd name="connsiteX220" fmla="*/ 9223910 w 9704201"/>
              <a:gd name="connsiteY220" fmla="*/ 1099127 h 5470855"/>
              <a:gd name="connsiteX221" fmla="*/ 9242383 w 9704201"/>
              <a:gd name="connsiteY221" fmla="*/ 1200727 h 5470855"/>
              <a:gd name="connsiteX222" fmla="*/ 9260855 w 9704201"/>
              <a:gd name="connsiteY222" fmla="*/ 1237673 h 5470855"/>
              <a:gd name="connsiteX223" fmla="*/ 9270092 w 9704201"/>
              <a:gd name="connsiteY223" fmla="*/ 1283854 h 5470855"/>
              <a:gd name="connsiteX224" fmla="*/ 9279328 w 9704201"/>
              <a:gd name="connsiteY224" fmla="*/ 1311564 h 5470855"/>
              <a:gd name="connsiteX225" fmla="*/ 9288564 w 9704201"/>
              <a:gd name="connsiteY225" fmla="*/ 1357745 h 5470855"/>
              <a:gd name="connsiteX226" fmla="*/ 9297801 w 9704201"/>
              <a:gd name="connsiteY226" fmla="*/ 1385454 h 5470855"/>
              <a:gd name="connsiteX227" fmla="*/ 9307037 w 9704201"/>
              <a:gd name="connsiteY227" fmla="*/ 1422400 h 5470855"/>
              <a:gd name="connsiteX228" fmla="*/ 9334746 w 9704201"/>
              <a:gd name="connsiteY228" fmla="*/ 1450109 h 5470855"/>
              <a:gd name="connsiteX229" fmla="*/ 9343983 w 9704201"/>
              <a:gd name="connsiteY229" fmla="*/ 1524000 h 5470855"/>
              <a:gd name="connsiteX230" fmla="*/ 9362455 w 9704201"/>
              <a:gd name="connsiteY230" fmla="*/ 1551709 h 5470855"/>
              <a:gd name="connsiteX231" fmla="*/ 9408637 w 9704201"/>
              <a:gd name="connsiteY231" fmla="*/ 1644073 h 5470855"/>
              <a:gd name="connsiteX232" fmla="*/ 9417874 w 9704201"/>
              <a:gd name="connsiteY232" fmla="*/ 1690254 h 5470855"/>
              <a:gd name="connsiteX233" fmla="*/ 9464055 w 9704201"/>
              <a:gd name="connsiteY233" fmla="*/ 1782618 h 5470855"/>
              <a:gd name="connsiteX234" fmla="*/ 9482528 w 9704201"/>
              <a:gd name="connsiteY234" fmla="*/ 1847273 h 5470855"/>
              <a:gd name="connsiteX235" fmla="*/ 9501001 w 9704201"/>
              <a:gd name="connsiteY235" fmla="*/ 1884218 h 5470855"/>
              <a:gd name="connsiteX236" fmla="*/ 9547183 w 9704201"/>
              <a:gd name="connsiteY236" fmla="*/ 1995054 h 5470855"/>
              <a:gd name="connsiteX237" fmla="*/ 9574892 w 9704201"/>
              <a:gd name="connsiteY237" fmla="*/ 2105891 h 5470855"/>
              <a:gd name="connsiteX238" fmla="*/ 9593364 w 9704201"/>
              <a:gd name="connsiteY238" fmla="*/ 2161309 h 5470855"/>
              <a:gd name="connsiteX239" fmla="*/ 9602601 w 9704201"/>
              <a:gd name="connsiteY239" fmla="*/ 2225964 h 5470855"/>
              <a:gd name="connsiteX240" fmla="*/ 9639546 w 9704201"/>
              <a:gd name="connsiteY240" fmla="*/ 2355273 h 5470855"/>
              <a:gd name="connsiteX241" fmla="*/ 9667255 w 9704201"/>
              <a:gd name="connsiteY241" fmla="*/ 2484582 h 5470855"/>
              <a:gd name="connsiteX242" fmla="*/ 9685728 w 9704201"/>
              <a:gd name="connsiteY242" fmla="*/ 2678545 h 5470855"/>
              <a:gd name="connsiteX243" fmla="*/ 9704201 w 9704201"/>
              <a:gd name="connsiteY243" fmla="*/ 2789382 h 5470855"/>
              <a:gd name="connsiteX244" fmla="*/ 9685728 w 9704201"/>
              <a:gd name="connsiteY244" fmla="*/ 3500582 h 5470855"/>
              <a:gd name="connsiteX245" fmla="*/ 9676492 w 9704201"/>
              <a:gd name="connsiteY245" fmla="*/ 3602182 h 5470855"/>
              <a:gd name="connsiteX246" fmla="*/ 9639546 w 9704201"/>
              <a:gd name="connsiteY246" fmla="*/ 3666836 h 5470855"/>
              <a:gd name="connsiteX247" fmla="*/ 9565655 w 9704201"/>
              <a:gd name="connsiteY247" fmla="*/ 3860800 h 5470855"/>
              <a:gd name="connsiteX248" fmla="*/ 9528710 w 9704201"/>
              <a:gd name="connsiteY248" fmla="*/ 3934691 h 5470855"/>
              <a:gd name="connsiteX249" fmla="*/ 9501001 w 9704201"/>
              <a:gd name="connsiteY249" fmla="*/ 4008582 h 5470855"/>
              <a:gd name="connsiteX250" fmla="*/ 9436346 w 9704201"/>
              <a:gd name="connsiteY250" fmla="*/ 4156364 h 5470855"/>
              <a:gd name="connsiteX251" fmla="*/ 9390164 w 9704201"/>
              <a:gd name="connsiteY251" fmla="*/ 4267200 h 5470855"/>
              <a:gd name="connsiteX252" fmla="*/ 9362455 w 9704201"/>
              <a:gd name="connsiteY252" fmla="*/ 4322618 h 5470855"/>
              <a:gd name="connsiteX253" fmla="*/ 9343983 w 9704201"/>
              <a:gd name="connsiteY253" fmla="*/ 4378036 h 5470855"/>
              <a:gd name="connsiteX254" fmla="*/ 9242383 w 9704201"/>
              <a:gd name="connsiteY254" fmla="*/ 4535054 h 5470855"/>
              <a:gd name="connsiteX255" fmla="*/ 9223910 w 9704201"/>
              <a:gd name="connsiteY255" fmla="*/ 4562764 h 5470855"/>
              <a:gd name="connsiteX256" fmla="*/ 9168492 w 9704201"/>
              <a:gd name="connsiteY256" fmla="*/ 4636654 h 5470855"/>
              <a:gd name="connsiteX257" fmla="*/ 9113074 w 9704201"/>
              <a:gd name="connsiteY257" fmla="*/ 4710545 h 5470855"/>
              <a:gd name="connsiteX258" fmla="*/ 9048419 w 9704201"/>
              <a:gd name="connsiteY258" fmla="*/ 4765964 h 5470855"/>
              <a:gd name="connsiteX259" fmla="*/ 9011474 w 9704201"/>
              <a:gd name="connsiteY259" fmla="*/ 4802909 h 5470855"/>
              <a:gd name="connsiteX260" fmla="*/ 8983764 w 9704201"/>
              <a:gd name="connsiteY260" fmla="*/ 4821382 h 5470855"/>
              <a:gd name="connsiteX261" fmla="*/ 8909874 w 9704201"/>
              <a:gd name="connsiteY261" fmla="*/ 4876800 h 5470855"/>
              <a:gd name="connsiteX262" fmla="*/ 8872928 w 9704201"/>
              <a:gd name="connsiteY262" fmla="*/ 4904509 h 5470855"/>
              <a:gd name="connsiteX263" fmla="*/ 8826746 w 9704201"/>
              <a:gd name="connsiteY263" fmla="*/ 4932218 h 5470855"/>
              <a:gd name="connsiteX264" fmla="*/ 8715910 w 9704201"/>
              <a:gd name="connsiteY264" fmla="*/ 4978400 h 5470855"/>
              <a:gd name="connsiteX265" fmla="*/ 8669728 w 9704201"/>
              <a:gd name="connsiteY265" fmla="*/ 4996873 h 5470855"/>
              <a:gd name="connsiteX266" fmla="*/ 8558892 w 9704201"/>
              <a:gd name="connsiteY266" fmla="*/ 5052291 h 5470855"/>
              <a:gd name="connsiteX267" fmla="*/ 8512710 w 9704201"/>
              <a:gd name="connsiteY267" fmla="*/ 5080000 h 5470855"/>
              <a:gd name="connsiteX268" fmla="*/ 8364928 w 9704201"/>
              <a:gd name="connsiteY268" fmla="*/ 5135418 h 5470855"/>
              <a:gd name="connsiteX269" fmla="*/ 8272564 w 9704201"/>
              <a:gd name="connsiteY269" fmla="*/ 5181600 h 5470855"/>
              <a:gd name="connsiteX270" fmla="*/ 8180201 w 9704201"/>
              <a:gd name="connsiteY270" fmla="*/ 5227782 h 5470855"/>
              <a:gd name="connsiteX271" fmla="*/ 8143255 w 9704201"/>
              <a:gd name="connsiteY271" fmla="*/ 5246254 h 5470855"/>
              <a:gd name="connsiteX272" fmla="*/ 8032419 w 9704201"/>
              <a:gd name="connsiteY272" fmla="*/ 5310909 h 5470855"/>
              <a:gd name="connsiteX273" fmla="*/ 8004710 w 9704201"/>
              <a:gd name="connsiteY273" fmla="*/ 5320145 h 5470855"/>
              <a:gd name="connsiteX274" fmla="*/ 7912346 w 9704201"/>
              <a:gd name="connsiteY274" fmla="*/ 5366327 h 5470855"/>
              <a:gd name="connsiteX275" fmla="*/ 7838455 w 9704201"/>
              <a:gd name="connsiteY275" fmla="*/ 5394036 h 5470855"/>
              <a:gd name="connsiteX276" fmla="*/ 7773801 w 9704201"/>
              <a:gd name="connsiteY276" fmla="*/ 5412509 h 5470855"/>
              <a:gd name="connsiteX277" fmla="*/ 7746092 w 9704201"/>
              <a:gd name="connsiteY277" fmla="*/ 5430982 h 5470855"/>
              <a:gd name="connsiteX278" fmla="*/ 7644492 w 9704201"/>
              <a:gd name="connsiteY278" fmla="*/ 5449454 h 5470855"/>
              <a:gd name="connsiteX279" fmla="*/ 7616783 w 9704201"/>
              <a:gd name="connsiteY279" fmla="*/ 5458691 h 5470855"/>
              <a:gd name="connsiteX280" fmla="*/ 6997946 w 9704201"/>
              <a:gd name="connsiteY280" fmla="*/ 5458691 h 5470855"/>
              <a:gd name="connsiteX281" fmla="*/ 6924055 w 9704201"/>
              <a:gd name="connsiteY281" fmla="*/ 5440218 h 5470855"/>
              <a:gd name="connsiteX282" fmla="*/ 6859401 w 9704201"/>
              <a:gd name="connsiteY282" fmla="*/ 5421745 h 5470855"/>
              <a:gd name="connsiteX283" fmla="*/ 6813219 w 9704201"/>
              <a:gd name="connsiteY283" fmla="*/ 5394036 h 5470855"/>
              <a:gd name="connsiteX284" fmla="*/ 6748564 w 9704201"/>
              <a:gd name="connsiteY284" fmla="*/ 5375564 h 5470855"/>
              <a:gd name="connsiteX285" fmla="*/ 6720855 w 9704201"/>
              <a:gd name="connsiteY285" fmla="*/ 5366327 h 5470855"/>
              <a:gd name="connsiteX286" fmla="*/ 6619255 w 9704201"/>
              <a:gd name="connsiteY286" fmla="*/ 5292436 h 5470855"/>
              <a:gd name="connsiteX287" fmla="*/ 6619255 w 9704201"/>
              <a:gd name="connsiteY287" fmla="*/ 5292436 h 5470855"/>
              <a:gd name="connsiteX288" fmla="*/ 6545364 w 9704201"/>
              <a:gd name="connsiteY288" fmla="*/ 5237018 h 5470855"/>
              <a:gd name="connsiteX289" fmla="*/ 6508419 w 9704201"/>
              <a:gd name="connsiteY289" fmla="*/ 5218545 h 5470855"/>
              <a:gd name="connsiteX290" fmla="*/ 6471474 w 9704201"/>
              <a:gd name="connsiteY290" fmla="*/ 5190836 h 5470855"/>
              <a:gd name="connsiteX291" fmla="*/ 6443764 w 9704201"/>
              <a:gd name="connsiteY291" fmla="*/ 5181600 h 5470855"/>
              <a:gd name="connsiteX292" fmla="*/ 6406819 w 9704201"/>
              <a:gd name="connsiteY292" fmla="*/ 5163127 h 5470855"/>
              <a:gd name="connsiteX293" fmla="*/ 6379110 w 9704201"/>
              <a:gd name="connsiteY293" fmla="*/ 5144654 h 5470855"/>
              <a:gd name="connsiteX294" fmla="*/ 6342164 w 9704201"/>
              <a:gd name="connsiteY294" fmla="*/ 5126182 h 5470855"/>
              <a:gd name="connsiteX295" fmla="*/ 6286746 w 9704201"/>
              <a:gd name="connsiteY295" fmla="*/ 5089236 h 5470855"/>
              <a:gd name="connsiteX296" fmla="*/ 6231328 w 9704201"/>
              <a:gd name="connsiteY296" fmla="*/ 5070764 h 5470855"/>
              <a:gd name="connsiteX297" fmla="*/ 6166674 w 9704201"/>
              <a:gd name="connsiteY297" fmla="*/ 5052291 h 5470855"/>
              <a:gd name="connsiteX298" fmla="*/ 6129728 w 9704201"/>
              <a:gd name="connsiteY298" fmla="*/ 5033818 h 5470855"/>
              <a:gd name="connsiteX299" fmla="*/ 6102019 w 9704201"/>
              <a:gd name="connsiteY299" fmla="*/ 5015345 h 5470855"/>
              <a:gd name="connsiteX300" fmla="*/ 5981946 w 9704201"/>
              <a:gd name="connsiteY300" fmla="*/ 4987636 h 5470855"/>
              <a:gd name="connsiteX301" fmla="*/ 5917292 w 9704201"/>
              <a:gd name="connsiteY301" fmla="*/ 4959927 h 5470855"/>
              <a:gd name="connsiteX302" fmla="*/ 5889583 w 9704201"/>
              <a:gd name="connsiteY302" fmla="*/ 4950691 h 5470855"/>
              <a:gd name="connsiteX303" fmla="*/ 5843401 w 9704201"/>
              <a:gd name="connsiteY303" fmla="*/ 4941454 h 5470855"/>
              <a:gd name="connsiteX304" fmla="*/ 5769510 w 9704201"/>
              <a:gd name="connsiteY304" fmla="*/ 4922982 h 5470855"/>
              <a:gd name="connsiteX305" fmla="*/ 5695619 w 9704201"/>
              <a:gd name="connsiteY305" fmla="*/ 4904509 h 5470855"/>
              <a:gd name="connsiteX306" fmla="*/ 5658674 w 9704201"/>
              <a:gd name="connsiteY306" fmla="*/ 4895273 h 5470855"/>
              <a:gd name="connsiteX307" fmla="*/ 5566310 w 9704201"/>
              <a:gd name="connsiteY307" fmla="*/ 4876800 h 5470855"/>
              <a:gd name="connsiteX308" fmla="*/ 5206092 w 9704201"/>
              <a:gd name="connsiteY308" fmla="*/ 4886036 h 5470855"/>
              <a:gd name="connsiteX309" fmla="*/ 5150674 w 9704201"/>
              <a:gd name="connsiteY309" fmla="*/ 4904509 h 5470855"/>
              <a:gd name="connsiteX310" fmla="*/ 5095255 w 9704201"/>
              <a:gd name="connsiteY310" fmla="*/ 4941454 h 5470855"/>
              <a:gd name="connsiteX311" fmla="*/ 5058310 w 9704201"/>
              <a:gd name="connsiteY311" fmla="*/ 4987636 h 5470855"/>
              <a:gd name="connsiteX312" fmla="*/ 5002892 w 9704201"/>
              <a:gd name="connsiteY312" fmla="*/ 5061527 h 547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9704201" h="5470855">
                <a:moveTo>
                  <a:pt x="5002892" y="5061527"/>
                </a:moveTo>
                <a:cubicBezTo>
                  <a:pt x="4979801" y="5064606"/>
                  <a:pt x="4994967" y="5070568"/>
                  <a:pt x="4919764" y="5006109"/>
                </a:cubicBezTo>
                <a:cubicBezTo>
                  <a:pt x="4909310" y="4997149"/>
                  <a:pt x="4893834" y="4995897"/>
                  <a:pt x="4882819" y="4987636"/>
                </a:cubicBezTo>
                <a:cubicBezTo>
                  <a:pt x="4868886" y="4977186"/>
                  <a:pt x="4858981" y="4962159"/>
                  <a:pt x="4845874" y="4950691"/>
                </a:cubicBezTo>
                <a:cubicBezTo>
                  <a:pt x="4712758" y="4834216"/>
                  <a:pt x="4884681" y="4990728"/>
                  <a:pt x="4781219" y="4904509"/>
                </a:cubicBezTo>
                <a:cubicBezTo>
                  <a:pt x="4771184" y="4896147"/>
                  <a:pt x="4763960" y="4884637"/>
                  <a:pt x="4753510" y="4876800"/>
                </a:cubicBezTo>
                <a:cubicBezTo>
                  <a:pt x="4739148" y="4866029"/>
                  <a:pt x="4722265" y="4859049"/>
                  <a:pt x="4707328" y="4849091"/>
                </a:cubicBezTo>
                <a:cubicBezTo>
                  <a:pt x="4672575" y="4825922"/>
                  <a:pt x="4654414" y="4804161"/>
                  <a:pt x="4614964" y="4784436"/>
                </a:cubicBezTo>
                <a:cubicBezTo>
                  <a:pt x="4490817" y="4722364"/>
                  <a:pt x="4682590" y="4819429"/>
                  <a:pt x="4531837" y="4738254"/>
                </a:cubicBezTo>
                <a:cubicBezTo>
                  <a:pt x="4507591" y="4725198"/>
                  <a:pt x="4482576" y="4713624"/>
                  <a:pt x="4457946" y="4701309"/>
                </a:cubicBezTo>
                <a:cubicBezTo>
                  <a:pt x="4445631" y="4695151"/>
                  <a:pt x="4434063" y="4687190"/>
                  <a:pt x="4421001" y="4682836"/>
                </a:cubicBezTo>
                <a:cubicBezTo>
                  <a:pt x="4411765" y="4679757"/>
                  <a:pt x="4402241" y="4677435"/>
                  <a:pt x="4393292" y="4673600"/>
                </a:cubicBezTo>
                <a:cubicBezTo>
                  <a:pt x="4380636" y="4668176"/>
                  <a:pt x="4368928" y="4660719"/>
                  <a:pt x="4356346" y="4655127"/>
                </a:cubicBezTo>
                <a:cubicBezTo>
                  <a:pt x="4341195" y="4648393"/>
                  <a:pt x="4325315" y="4643388"/>
                  <a:pt x="4310164" y="4636654"/>
                </a:cubicBezTo>
                <a:cubicBezTo>
                  <a:pt x="4281376" y="4623859"/>
                  <a:pt x="4258323" y="4607531"/>
                  <a:pt x="4227037" y="4599709"/>
                </a:cubicBezTo>
                <a:cubicBezTo>
                  <a:pt x="4205917" y="4594429"/>
                  <a:pt x="4183934" y="4593552"/>
                  <a:pt x="4162383" y="4590473"/>
                </a:cubicBezTo>
                <a:cubicBezTo>
                  <a:pt x="4125326" y="4578121"/>
                  <a:pt x="4034291" y="4545992"/>
                  <a:pt x="3986892" y="4535054"/>
                </a:cubicBezTo>
                <a:cubicBezTo>
                  <a:pt x="3968644" y="4530843"/>
                  <a:pt x="3949786" y="4529742"/>
                  <a:pt x="3931474" y="4525818"/>
                </a:cubicBezTo>
                <a:cubicBezTo>
                  <a:pt x="3906649" y="4520498"/>
                  <a:pt x="3882816" y="4510149"/>
                  <a:pt x="3857583" y="4507345"/>
                </a:cubicBezTo>
                <a:cubicBezTo>
                  <a:pt x="3799363" y="4500876"/>
                  <a:pt x="3740589" y="4501188"/>
                  <a:pt x="3682092" y="4498109"/>
                </a:cubicBezTo>
                <a:lnTo>
                  <a:pt x="3146383" y="4516582"/>
                </a:lnTo>
                <a:cubicBezTo>
                  <a:pt x="3111977" y="4518195"/>
                  <a:pt x="3086402" y="4527858"/>
                  <a:pt x="3054019" y="4535054"/>
                </a:cubicBezTo>
                <a:cubicBezTo>
                  <a:pt x="3015276" y="4543664"/>
                  <a:pt x="2992541" y="4546840"/>
                  <a:pt x="2952419" y="4553527"/>
                </a:cubicBezTo>
                <a:cubicBezTo>
                  <a:pt x="2881813" y="4588831"/>
                  <a:pt x="2952056" y="4558236"/>
                  <a:pt x="2860055" y="4581236"/>
                </a:cubicBezTo>
                <a:cubicBezTo>
                  <a:pt x="2841164" y="4585959"/>
                  <a:pt x="2823423" y="4594586"/>
                  <a:pt x="2804637" y="4599709"/>
                </a:cubicBezTo>
                <a:cubicBezTo>
                  <a:pt x="2789491" y="4603840"/>
                  <a:pt x="2773601" y="4604814"/>
                  <a:pt x="2758455" y="4608945"/>
                </a:cubicBezTo>
                <a:cubicBezTo>
                  <a:pt x="2643448" y="4640310"/>
                  <a:pt x="2762467" y="4617513"/>
                  <a:pt x="2647619" y="4636654"/>
                </a:cubicBezTo>
                <a:cubicBezTo>
                  <a:pt x="2635304" y="4645891"/>
                  <a:pt x="2624967" y="4658647"/>
                  <a:pt x="2610674" y="4664364"/>
                </a:cubicBezTo>
                <a:cubicBezTo>
                  <a:pt x="2593286" y="4671319"/>
                  <a:pt x="2573681" y="4670250"/>
                  <a:pt x="2555255" y="4673600"/>
                </a:cubicBezTo>
                <a:cubicBezTo>
                  <a:pt x="2539810" y="4676408"/>
                  <a:pt x="2524399" y="4679430"/>
                  <a:pt x="2509074" y="4682836"/>
                </a:cubicBezTo>
                <a:cubicBezTo>
                  <a:pt x="2431189" y="4700144"/>
                  <a:pt x="2517991" y="4682923"/>
                  <a:pt x="2416710" y="4710545"/>
                </a:cubicBezTo>
                <a:cubicBezTo>
                  <a:pt x="2401564" y="4714676"/>
                  <a:pt x="2385565" y="4715271"/>
                  <a:pt x="2370528" y="4719782"/>
                </a:cubicBezTo>
                <a:cubicBezTo>
                  <a:pt x="2258958" y="4753253"/>
                  <a:pt x="2391316" y="4720702"/>
                  <a:pt x="2278164" y="4765964"/>
                </a:cubicBezTo>
                <a:cubicBezTo>
                  <a:pt x="2263588" y="4771794"/>
                  <a:pt x="2247279" y="4771670"/>
                  <a:pt x="2231983" y="4775200"/>
                </a:cubicBezTo>
                <a:cubicBezTo>
                  <a:pt x="2061056" y="4814645"/>
                  <a:pt x="2226181" y="4772757"/>
                  <a:pt x="2121146" y="4812145"/>
                </a:cubicBezTo>
                <a:cubicBezTo>
                  <a:pt x="2109260" y="4816602"/>
                  <a:pt x="2095919" y="4816500"/>
                  <a:pt x="2084201" y="4821382"/>
                </a:cubicBezTo>
                <a:cubicBezTo>
                  <a:pt x="2058782" y="4831973"/>
                  <a:pt x="2036434" y="4849618"/>
                  <a:pt x="2010310" y="4858327"/>
                </a:cubicBezTo>
                <a:cubicBezTo>
                  <a:pt x="2001074" y="4861406"/>
                  <a:pt x="1991464" y="4863535"/>
                  <a:pt x="1982601" y="4867564"/>
                </a:cubicBezTo>
                <a:cubicBezTo>
                  <a:pt x="1957532" y="4878959"/>
                  <a:pt x="1934834" y="4895801"/>
                  <a:pt x="1908710" y="4904509"/>
                </a:cubicBezTo>
                <a:cubicBezTo>
                  <a:pt x="1899474" y="4907588"/>
                  <a:pt x="1889864" y="4909716"/>
                  <a:pt x="1881001" y="4913745"/>
                </a:cubicBezTo>
                <a:cubicBezTo>
                  <a:pt x="1855932" y="4925140"/>
                  <a:pt x="1833826" y="4944012"/>
                  <a:pt x="1807110" y="4950691"/>
                </a:cubicBezTo>
                <a:cubicBezTo>
                  <a:pt x="1745201" y="4966168"/>
                  <a:pt x="1793547" y="4952313"/>
                  <a:pt x="1723983" y="4978400"/>
                </a:cubicBezTo>
                <a:cubicBezTo>
                  <a:pt x="1714867" y="4981819"/>
                  <a:pt x="1705223" y="4983801"/>
                  <a:pt x="1696274" y="4987636"/>
                </a:cubicBezTo>
                <a:cubicBezTo>
                  <a:pt x="1616380" y="5021876"/>
                  <a:pt x="1696601" y="4993685"/>
                  <a:pt x="1631619" y="5015345"/>
                </a:cubicBezTo>
                <a:cubicBezTo>
                  <a:pt x="1550116" y="5069682"/>
                  <a:pt x="1680383" y="4986345"/>
                  <a:pt x="1548492" y="5052291"/>
                </a:cubicBezTo>
                <a:cubicBezTo>
                  <a:pt x="1502838" y="5075118"/>
                  <a:pt x="1524608" y="5066410"/>
                  <a:pt x="1483837" y="5080000"/>
                </a:cubicBezTo>
                <a:cubicBezTo>
                  <a:pt x="1474601" y="5086158"/>
                  <a:pt x="1466331" y="5094100"/>
                  <a:pt x="1456128" y="5098473"/>
                </a:cubicBezTo>
                <a:cubicBezTo>
                  <a:pt x="1442854" y="5104162"/>
                  <a:pt x="1383521" y="5114315"/>
                  <a:pt x="1373001" y="5116945"/>
                </a:cubicBezTo>
                <a:cubicBezTo>
                  <a:pt x="1363556" y="5119306"/>
                  <a:pt x="1354685" y="5123620"/>
                  <a:pt x="1345292" y="5126182"/>
                </a:cubicBezTo>
                <a:cubicBezTo>
                  <a:pt x="1258089" y="5149965"/>
                  <a:pt x="1292862" y="5139913"/>
                  <a:pt x="1215983" y="5153891"/>
                </a:cubicBezTo>
                <a:cubicBezTo>
                  <a:pt x="1200537" y="5156699"/>
                  <a:pt x="1185392" y="5161293"/>
                  <a:pt x="1169801" y="5163127"/>
                </a:cubicBezTo>
                <a:cubicBezTo>
                  <a:pt x="1132981" y="5167459"/>
                  <a:pt x="1095910" y="5169285"/>
                  <a:pt x="1058964" y="5172364"/>
                </a:cubicBezTo>
                <a:cubicBezTo>
                  <a:pt x="920419" y="5169285"/>
                  <a:pt x="781668" y="5171265"/>
                  <a:pt x="643328" y="5163127"/>
                </a:cubicBezTo>
                <a:cubicBezTo>
                  <a:pt x="631254" y="5162417"/>
                  <a:pt x="580093" y="5140391"/>
                  <a:pt x="560201" y="5135418"/>
                </a:cubicBezTo>
                <a:cubicBezTo>
                  <a:pt x="524921" y="5126599"/>
                  <a:pt x="511858" y="5125101"/>
                  <a:pt x="477074" y="5107709"/>
                </a:cubicBezTo>
                <a:cubicBezTo>
                  <a:pt x="467145" y="5102744"/>
                  <a:pt x="459002" y="5094744"/>
                  <a:pt x="449364" y="5089236"/>
                </a:cubicBezTo>
                <a:cubicBezTo>
                  <a:pt x="437410" y="5082405"/>
                  <a:pt x="424225" y="5077848"/>
                  <a:pt x="412419" y="5070764"/>
                </a:cubicBezTo>
                <a:cubicBezTo>
                  <a:pt x="393381" y="5059341"/>
                  <a:pt x="375474" y="5046133"/>
                  <a:pt x="357001" y="5033818"/>
                </a:cubicBezTo>
                <a:cubicBezTo>
                  <a:pt x="347765" y="5027660"/>
                  <a:pt x="338173" y="5022005"/>
                  <a:pt x="329292" y="5015345"/>
                </a:cubicBezTo>
                <a:cubicBezTo>
                  <a:pt x="316977" y="5006109"/>
                  <a:pt x="304873" y="4996583"/>
                  <a:pt x="292346" y="4987636"/>
                </a:cubicBezTo>
                <a:cubicBezTo>
                  <a:pt x="265755" y="4968643"/>
                  <a:pt x="247996" y="4962674"/>
                  <a:pt x="227692" y="4932218"/>
                </a:cubicBezTo>
                <a:cubicBezTo>
                  <a:pt x="212417" y="4909305"/>
                  <a:pt x="206021" y="4881240"/>
                  <a:pt x="190746" y="4858327"/>
                </a:cubicBezTo>
                <a:cubicBezTo>
                  <a:pt x="184589" y="4849091"/>
                  <a:pt x="177238" y="4840547"/>
                  <a:pt x="172274" y="4830618"/>
                </a:cubicBezTo>
                <a:cubicBezTo>
                  <a:pt x="144481" y="4775031"/>
                  <a:pt x="164709" y="4796460"/>
                  <a:pt x="135328" y="4747491"/>
                </a:cubicBezTo>
                <a:cubicBezTo>
                  <a:pt x="123905" y="4728454"/>
                  <a:pt x="98383" y="4692073"/>
                  <a:pt x="98383" y="4692073"/>
                </a:cubicBezTo>
                <a:cubicBezTo>
                  <a:pt x="93220" y="4671424"/>
                  <a:pt x="79666" y="4613197"/>
                  <a:pt x="70674" y="4599709"/>
                </a:cubicBezTo>
                <a:lnTo>
                  <a:pt x="52201" y="4572000"/>
                </a:lnTo>
                <a:cubicBezTo>
                  <a:pt x="48085" y="4547307"/>
                  <a:pt x="40180" y="4496209"/>
                  <a:pt x="33728" y="4470400"/>
                </a:cubicBezTo>
                <a:cubicBezTo>
                  <a:pt x="31367" y="4460955"/>
                  <a:pt x="27167" y="4452052"/>
                  <a:pt x="24492" y="4442691"/>
                </a:cubicBezTo>
                <a:cubicBezTo>
                  <a:pt x="21005" y="4430485"/>
                  <a:pt x="18334" y="4418060"/>
                  <a:pt x="15255" y="4405745"/>
                </a:cubicBezTo>
                <a:cubicBezTo>
                  <a:pt x="-8809" y="4092905"/>
                  <a:pt x="-989" y="4242377"/>
                  <a:pt x="15255" y="3657600"/>
                </a:cubicBezTo>
                <a:cubicBezTo>
                  <a:pt x="15607" y="3644910"/>
                  <a:pt x="22221" y="3633144"/>
                  <a:pt x="24492" y="3620654"/>
                </a:cubicBezTo>
                <a:cubicBezTo>
                  <a:pt x="28386" y="3599235"/>
                  <a:pt x="30289" y="3577497"/>
                  <a:pt x="33728" y="3556000"/>
                </a:cubicBezTo>
                <a:cubicBezTo>
                  <a:pt x="42604" y="3500523"/>
                  <a:pt x="52200" y="3445163"/>
                  <a:pt x="61437" y="3389745"/>
                </a:cubicBezTo>
                <a:cubicBezTo>
                  <a:pt x="64516" y="3371272"/>
                  <a:pt x="67753" y="3352825"/>
                  <a:pt x="70674" y="3334327"/>
                </a:cubicBezTo>
                <a:cubicBezTo>
                  <a:pt x="76990" y="3294327"/>
                  <a:pt x="81204" y="3253963"/>
                  <a:pt x="89146" y="3214254"/>
                </a:cubicBezTo>
                <a:cubicBezTo>
                  <a:pt x="92225" y="3198860"/>
                  <a:pt x="95802" y="3183558"/>
                  <a:pt x="98383" y="3168073"/>
                </a:cubicBezTo>
                <a:cubicBezTo>
                  <a:pt x="101962" y="3146599"/>
                  <a:pt x="103836" y="3124857"/>
                  <a:pt x="107619" y="3103418"/>
                </a:cubicBezTo>
                <a:cubicBezTo>
                  <a:pt x="113075" y="3072498"/>
                  <a:pt x="121524" y="3042118"/>
                  <a:pt x="126092" y="3011054"/>
                </a:cubicBezTo>
                <a:cubicBezTo>
                  <a:pt x="136926" y="2937381"/>
                  <a:pt x="135741" y="2861625"/>
                  <a:pt x="153801" y="2789382"/>
                </a:cubicBezTo>
                <a:cubicBezTo>
                  <a:pt x="156880" y="2777067"/>
                  <a:pt x="160283" y="2764828"/>
                  <a:pt x="163037" y="2752436"/>
                </a:cubicBezTo>
                <a:cubicBezTo>
                  <a:pt x="165059" y="2743338"/>
                  <a:pt x="176314" y="2681433"/>
                  <a:pt x="181510" y="2669309"/>
                </a:cubicBezTo>
                <a:cubicBezTo>
                  <a:pt x="185883" y="2659106"/>
                  <a:pt x="193825" y="2650836"/>
                  <a:pt x="199983" y="2641600"/>
                </a:cubicBezTo>
                <a:cubicBezTo>
                  <a:pt x="215610" y="2563460"/>
                  <a:pt x="202057" y="2624760"/>
                  <a:pt x="227692" y="2530764"/>
                </a:cubicBezTo>
                <a:cubicBezTo>
                  <a:pt x="238276" y="2491956"/>
                  <a:pt x="235705" y="2487028"/>
                  <a:pt x="255401" y="2447636"/>
                </a:cubicBezTo>
                <a:cubicBezTo>
                  <a:pt x="260365" y="2437707"/>
                  <a:pt x="267716" y="2429163"/>
                  <a:pt x="273874" y="2419927"/>
                </a:cubicBezTo>
                <a:cubicBezTo>
                  <a:pt x="292335" y="2327619"/>
                  <a:pt x="266465" y="2412567"/>
                  <a:pt x="310819" y="2346036"/>
                </a:cubicBezTo>
                <a:cubicBezTo>
                  <a:pt x="316219" y="2337935"/>
                  <a:pt x="315701" y="2327035"/>
                  <a:pt x="320055" y="2318327"/>
                </a:cubicBezTo>
                <a:cubicBezTo>
                  <a:pt x="328083" y="2302270"/>
                  <a:pt x="339735" y="2288202"/>
                  <a:pt x="347764" y="2272145"/>
                </a:cubicBezTo>
                <a:cubicBezTo>
                  <a:pt x="386002" y="2195670"/>
                  <a:pt x="322537" y="2296131"/>
                  <a:pt x="375474" y="2216727"/>
                </a:cubicBezTo>
                <a:cubicBezTo>
                  <a:pt x="398751" y="2146893"/>
                  <a:pt x="379309" y="2197120"/>
                  <a:pt x="458601" y="2078182"/>
                </a:cubicBezTo>
                <a:lnTo>
                  <a:pt x="495546" y="2022764"/>
                </a:lnTo>
                <a:cubicBezTo>
                  <a:pt x="501704" y="2013527"/>
                  <a:pt x="506169" y="2002904"/>
                  <a:pt x="514019" y="1995054"/>
                </a:cubicBezTo>
                <a:cubicBezTo>
                  <a:pt x="526334" y="1982739"/>
                  <a:pt x="539714" y="1971404"/>
                  <a:pt x="550964" y="1958109"/>
                </a:cubicBezTo>
                <a:cubicBezTo>
                  <a:pt x="573639" y="1931311"/>
                  <a:pt x="590797" y="1899804"/>
                  <a:pt x="615619" y="1874982"/>
                </a:cubicBezTo>
                <a:cubicBezTo>
                  <a:pt x="696563" y="1794038"/>
                  <a:pt x="597512" y="1896712"/>
                  <a:pt x="661801" y="1819564"/>
                </a:cubicBezTo>
                <a:cubicBezTo>
                  <a:pt x="670163" y="1809529"/>
                  <a:pt x="681148" y="1801889"/>
                  <a:pt x="689510" y="1791854"/>
                </a:cubicBezTo>
                <a:cubicBezTo>
                  <a:pt x="696616" y="1783326"/>
                  <a:pt x="701323" y="1773026"/>
                  <a:pt x="707983" y="1764145"/>
                </a:cubicBezTo>
                <a:cubicBezTo>
                  <a:pt x="719811" y="1748374"/>
                  <a:pt x="731947" y="1732800"/>
                  <a:pt x="744928" y="1717964"/>
                </a:cubicBezTo>
                <a:cubicBezTo>
                  <a:pt x="753530" y="1708134"/>
                  <a:pt x="763959" y="1700017"/>
                  <a:pt x="772637" y="1690254"/>
                </a:cubicBezTo>
                <a:cubicBezTo>
                  <a:pt x="788612" y="1672282"/>
                  <a:pt x="803656" y="1653498"/>
                  <a:pt x="818819" y="1634836"/>
                </a:cubicBezTo>
                <a:cubicBezTo>
                  <a:pt x="843682" y="1604236"/>
                  <a:pt x="864830" y="1570353"/>
                  <a:pt x="892710" y="1542473"/>
                </a:cubicBezTo>
                <a:cubicBezTo>
                  <a:pt x="917340" y="1517843"/>
                  <a:pt x="948680" y="1498451"/>
                  <a:pt x="966601" y="1468582"/>
                </a:cubicBezTo>
                <a:cubicBezTo>
                  <a:pt x="1048728" y="1331702"/>
                  <a:pt x="917378" y="1547030"/>
                  <a:pt x="1049728" y="1348509"/>
                </a:cubicBezTo>
                <a:cubicBezTo>
                  <a:pt x="1062043" y="1330036"/>
                  <a:pt x="1073044" y="1310616"/>
                  <a:pt x="1086674" y="1293091"/>
                </a:cubicBezTo>
                <a:cubicBezTo>
                  <a:pt x="1094693" y="1282780"/>
                  <a:pt x="1106700" y="1275946"/>
                  <a:pt x="1114383" y="1265382"/>
                </a:cubicBezTo>
                <a:cubicBezTo>
                  <a:pt x="1131466" y="1241892"/>
                  <a:pt x="1142420" y="1214171"/>
                  <a:pt x="1160564" y="1191491"/>
                </a:cubicBezTo>
                <a:cubicBezTo>
                  <a:pt x="1185194" y="1160703"/>
                  <a:pt x="1206575" y="1127007"/>
                  <a:pt x="1234455" y="1099127"/>
                </a:cubicBezTo>
                <a:cubicBezTo>
                  <a:pt x="1243691" y="1089891"/>
                  <a:pt x="1254145" y="1081729"/>
                  <a:pt x="1262164" y="1071418"/>
                </a:cubicBezTo>
                <a:cubicBezTo>
                  <a:pt x="1275794" y="1053893"/>
                  <a:pt x="1283411" y="1031699"/>
                  <a:pt x="1299110" y="1016000"/>
                </a:cubicBezTo>
                <a:cubicBezTo>
                  <a:pt x="1308346" y="1006764"/>
                  <a:pt x="1318457" y="998326"/>
                  <a:pt x="1326819" y="988291"/>
                </a:cubicBezTo>
                <a:cubicBezTo>
                  <a:pt x="1333926" y="979763"/>
                  <a:pt x="1337866" y="968833"/>
                  <a:pt x="1345292" y="960582"/>
                </a:cubicBezTo>
                <a:cubicBezTo>
                  <a:pt x="1365681" y="937927"/>
                  <a:pt x="1388395" y="917479"/>
                  <a:pt x="1409946" y="895927"/>
                </a:cubicBezTo>
                <a:cubicBezTo>
                  <a:pt x="1419182" y="886691"/>
                  <a:pt x="1430409" y="879086"/>
                  <a:pt x="1437655" y="868218"/>
                </a:cubicBezTo>
                <a:cubicBezTo>
                  <a:pt x="1443813" y="858982"/>
                  <a:pt x="1448279" y="848358"/>
                  <a:pt x="1456128" y="840509"/>
                </a:cubicBezTo>
                <a:cubicBezTo>
                  <a:pt x="1463977" y="832660"/>
                  <a:pt x="1475988" y="829885"/>
                  <a:pt x="1483837" y="822036"/>
                </a:cubicBezTo>
                <a:cubicBezTo>
                  <a:pt x="1497777" y="808096"/>
                  <a:pt x="1506371" y="789305"/>
                  <a:pt x="1520783" y="775854"/>
                </a:cubicBezTo>
                <a:cubicBezTo>
                  <a:pt x="1552772" y="745997"/>
                  <a:pt x="1585975" y="717000"/>
                  <a:pt x="1622383" y="692727"/>
                </a:cubicBezTo>
                <a:cubicBezTo>
                  <a:pt x="1631619" y="686569"/>
                  <a:pt x="1641564" y="681361"/>
                  <a:pt x="1650092" y="674254"/>
                </a:cubicBezTo>
                <a:cubicBezTo>
                  <a:pt x="1660127" y="665892"/>
                  <a:pt x="1667351" y="654382"/>
                  <a:pt x="1677801" y="646545"/>
                </a:cubicBezTo>
                <a:cubicBezTo>
                  <a:pt x="1692163" y="635774"/>
                  <a:pt x="1709375" y="629271"/>
                  <a:pt x="1723983" y="618836"/>
                </a:cubicBezTo>
                <a:cubicBezTo>
                  <a:pt x="1752548" y="598433"/>
                  <a:pt x="1779286" y="575585"/>
                  <a:pt x="1807110" y="554182"/>
                </a:cubicBezTo>
                <a:cubicBezTo>
                  <a:pt x="1819311" y="544796"/>
                  <a:pt x="1830286" y="533357"/>
                  <a:pt x="1844055" y="526473"/>
                </a:cubicBezTo>
                <a:cubicBezTo>
                  <a:pt x="1856370" y="520315"/>
                  <a:pt x="1869325" y="515298"/>
                  <a:pt x="1881001" y="508000"/>
                </a:cubicBezTo>
                <a:cubicBezTo>
                  <a:pt x="1943803" y="468749"/>
                  <a:pt x="1890064" y="487262"/>
                  <a:pt x="1954892" y="471054"/>
                </a:cubicBezTo>
                <a:cubicBezTo>
                  <a:pt x="1967207" y="458739"/>
                  <a:pt x="1978730" y="445577"/>
                  <a:pt x="1991837" y="434109"/>
                </a:cubicBezTo>
                <a:cubicBezTo>
                  <a:pt x="2013715" y="414966"/>
                  <a:pt x="2063322" y="383373"/>
                  <a:pt x="2084201" y="369454"/>
                </a:cubicBezTo>
                <a:cubicBezTo>
                  <a:pt x="2093437" y="363297"/>
                  <a:pt x="2101379" y="354493"/>
                  <a:pt x="2111910" y="350982"/>
                </a:cubicBezTo>
                <a:cubicBezTo>
                  <a:pt x="2153494" y="337120"/>
                  <a:pt x="2154621" y="334731"/>
                  <a:pt x="2213510" y="332509"/>
                </a:cubicBezTo>
                <a:cubicBezTo>
                  <a:pt x="2351991" y="327284"/>
                  <a:pt x="2490601" y="326352"/>
                  <a:pt x="2629146" y="323273"/>
                </a:cubicBezTo>
                <a:cubicBezTo>
                  <a:pt x="2667468" y="324185"/>
                  <a:pt x="2951533" y="315705"/>
                  <a:pt x="3081728" y="341745"/>
                </a:cubicBezTo>
                <a:cubicBezTo>
                  <a:pt x="3116438" y="348687"/>
                  <a:pt x="3119582" y="360673"/>
                  <a:pt x="3155619" y="378691"/>
                </a:cubicBezTo>
                <a:cubicBezTo>
                  <a:pt x="3164327" y="383045"/>
                  <a:pt x="3174092" y="384848"/>
                  <a:pt x="3183328" y="387927"/>
                </a:cubicBezTo>
                <a:cubicBezTo>
                  <a:pt x="3220978" y="416164"/>
                  <a:pt x="3215727" y="415668"/>
                  <a:pt x="3257219" y="434109"/>
                </a:cubicBezTo>
                <a:cubicBezTo>
                  <a:pt x="3272370" y="440843"/>
                  <a:pt x="3288908" y="444530"/>
                  <a:pt x="3303401" y="452582"/>
                </a:cubicBezTo>
                <a:cubicBezTo>
                  <a:pt x="3380154" y="495223"/>
                  <a:pt x="3297471" y="467519"/>
                  <a:pt x="3386528" y="508000"/>
                </a:cubicBezTo>
                <a:cubicBezTo>
                  <a:pt x="3404255" y="516058"/>
                  <a:pt x="3424219" y="518415"/>
                  <a:pt x="3441946" y="526473"/>
                </a:cubicBezTo>
                <a:cubicBezTo>
                  <a:pt x="3458289" y="533902"/>
                  <a:pt x="3471860" y="546590"/>
                  <a:pt x="3488128" y="554182"/>
                </a:cubicBezTo>
                <a:cubicBezTo>
                  <a:pt x="3518177" y="568205"/>
                  <a:pt x="3549830" y="578502"/>
                  <a:pt x="3580492" y="591127"/>
                </a:cubicBezTo>
                <a:cubicBezTo>
                  <a:pt x="3602173" y="600054"/>
                  <a:pt x="3623502" y="609818"/>
                  <a:pt x="3645146" y="618836"/>
                </a:cubicBezTo>
                <a:cubicBezTo>
                  <a:pt x="3660450" y="625213"/>
                  <a:pt x="3676499" y="629894"/>
                  <a:pt x="3691328" y="637309"/>
                </a:cubicBezTo>
                <a:cubicBezTo>
                  <a:pt x="3709801" y="646545"/>
                  <a:pt x="3728745" y="654893"/>
                  <a:pt x="3746746" y="665018"/>
                </a:cubicBezTo>
                <a:cubicBezTo>
                  <a:pt x="3778040" y="682621"/>
                  <a:pt x="3806996" y="704379"/>
                  <a:pt x="3839110" y="720436"/>
                </a:cubicBezTo>
                <a:cubicBezTo>
                  <a:pt x="3851425" y="726594"/>
                  <a:pt x="3863473" y="733317"/>
                  <a:pt x="3876055" y="738909"/>
                </a:cubicBezTo>
                <a:cubicBezTo>
                  <a:pt x="3922606" y="759599"/>
                  <a:pt x="3963501" y="771465"/>
                  <a:pt x="4014601" y="785091"/>
                </a:cubicBezTo>
                <a:cubicBezTo>
                  <a:pt x="4029770" y="789136"/>
                  <a:pt x="4045553" y="790519"/>
                  <a:pt x="4060783" y="794327"/>
                </a:cubicBezTo>
                <a:cubicBezTo>
                  <a:pt x="4070228" y="796688"/>
                  <a:pt x="4079099" y="801002"/>
                  <a:pt x="4088492" y="803564"/>
                </a:cubicBezTo>
                <a:cubicBezTo>
                  <a:pt x="4112986" y="810244"/>
                  <a:pt x="4162383" y="822036"/>
                  <a:pt x="4162383" y="822036"/>
                </a:cubicBezTo>
                <a:cubicBezTo>
                  <a:pt x="4400441" y="807158"/>
                  <a:pt x="4247449" y="829400"/>
                  <a:pt x="4337874" y="803564"/>
                </a:cubicBezTo>
                <a:cubicBezTo>
                  <a:pt x="4350080" y="800077"/>
                  <a:pt x="4362933" y="798784"/>
                  <a:pt x="4374819" y="794327"/>
                </a:cubicBezTo>
                <a:cubicBezTo>
                  <a:pt x="4405509" y="782818"/>
                  <a:pt x="4500011" y="722906"/>
                  <a:pt x="4504128" y="720436"/>
                </a:cubicBezTo>
                <a:lnTo>
                  <a:pt x="4550310" y="692727"/>
                </a:lnTo>
                <a:cubicBezTo>
                  <a:pt x="4565704" y="683491"/>
                  <a:pt x="4580435" y="673047"/>
                  <a:pt x="4596492" y="665018"/>
                </a:cubicBezTo>
                <a:cubicBezTo>
                  <a:pt x="4648266" y="639130"/>
                  <a:pt x="4620653" y="651658"/>
                  <a:pt x="4679619" y="628073"/>
                </a:cubicBezTo>
                <a:cubicBezTo>
                  <a:pt x="4698092" y="612679"/>
                  <a:pt x="4714418" y="594263"/>
                  <a:pt x="4735037" y="581891"/>
                </a:cubicBezTo>
                <a:cubicBezTo>
                  <a:pt x="4745922" y="575360"/>
                  <a:pt x="4760961" y="578952"/>
                  <a:pt x="4771983" y="572654"/>
                </a:cubicBezTo>
                <a:cubicBezTo>
                  <a:pt x="4857579" y="523742"/>
                  <a:pt x="4739487" y="559996"/>
                  <a:pt x="4836637" y="535709"/>
                </a:cubicBezTo>
                <a:cubicBezTo>
                  <a:pt x="4904964" y="484464"/>
                  <a:pt x="4841505" y="526653"/>
                  <a:pt x="4947474" y="480291"/>
                </a:cubicBezTo>
                <a:cubicBezTo>
                  <a:pt x="4972702" y="469253"/>
                  <a:pt x="4998451" y="458619"/>
                  <a:pt x="5021364" y="443345"/>
                </a:cubicBezTo>
                <a:cubicBezTo>
                  <a:pt x="5030601" y="437188"/>
                  <a:pt x="5038871" y="429246"/>
                  <a:pt x="5049074" y="424873"/>
                </a:cubicBezTo>
                <a:cubicBezTo>
                  <a:pt x="5060742" y="419873"/>
                  <a:pt x="5073704" y="418715"/>
                  <a:pt x="5086019" y="415636"/>
                </a:cubicBezTo>
                <a:cubicBezTo>
                  <a:pt x="5095255" y="406400"/>
                  <a:pt x="5102387" y="394408"/>
                  <a:pt x="5113728" y="387927"/>
                </a:cubicBezTo>
                <a:cubicBezTo>
                  <a:pt x="5124750" y="381629"/>
                  <a:pt x="5138468" y="382178"/>
                  <a:pt x="5150674" y="378691"/>
                </a:cubicBezTo>
                <a:cubicBezTo>
                  <a:pt x="5243438" y="352187"/>
                  <a:pt x="5099818" y="389095"/>
                  <a:pt x="5215328" y="360218"/>
                </a:cubicBezTo>
                <a:cubicBezTo>
                  <a:pt x="5269421" y="319649"/>
                  <a:pt x="5231574" y="340567"/>
                  <a:pt x="5289219" y="323273"/>
                </a:cubicBezTo>
                <a:cubicBezTo>
                  <a:pt x="5307870" y="317678"/>
                  <a:pt x="5344637" y="304800"/>
                  <a:pt x="5344637" y="304800"/>
                </a:cubicBezTo>
                <a:cubicBezTo>
                  <a:pt x="5356952" y="295564"/>
                  <a:pt x="5368126" y="284567"/>
                  <a:pt x="5381583" y="277091"/>
                </a:cubicBezTo>
                <a:cubicBezTo>
                  <a:pt x="5447660" y="240381"/>
                  <a:pt x="5409902" y="276785"/>
                  <a:pt x="5483183" y="240145"/>
                </a:cubicBezTo>
                <a:cubicBezTo>
                  <a:pt x="5587604" y="187935"/>
                  <a:pt x="5491774" y="229774"/>
                  <a:pt x="5584783" y="203200"/>
                </a:cubicBezTo>
                <a:cubicBezTo>
                  <a:pt x="5612867" y="195176"/>
                  <a:pt x="5639574" y="182575"/>
                  <a:pt x="5667910" y="175491"/>
                </a:cubicBezTo>
                <a:cubicBezTo>
                  <a:pt x="5723024" y="161711"/>
                  <a:pt x="5692334" y="168341"/>
                  <a:pt x="5760274" y="157018"/>
                </a:cubicBezTo>
                <a:cubicBezTo>
                  <a:pt x="5843696" y="123648"/>
                  <a:pt x="5767676" y="150241"/>
                  <a:pt x="5861874" y="129309"/>
                </a:cubicBezTo>
                <a:cubicBezTo>
                  <a:pt x="5871378" y="127197"/>
                  <a:pt x="5880138" y="122434"/>
                  <a:pt x="5889583" y="120073"/>
                </a:cubicBezTo>
                <a:cubicBezTo>
                  <a:pt x="5904813" y="116265"/>
                  <a:pt x="5920439" y="114242"/>
                  <a:pt x="5935764" y="110836"/>
                </a:cubicBezTo>
                <a:cubicBezTo>
                  <a:pt x="5948156" y="108082"/>
                  <a:pt x="5960395" y="104679"/>
                  <a:pt x="5972710" y="101600"/>
                </a:cubicBezTo>
                <a:cubicBezTo>
                  <a:pt x="6017262" y="71898"/>
                  <a:pt x="5991922" y="83035"/>
                  <a:pt x="6065074" y="73891"/>
                </a:cubicBezTo>
                <a:cubicBezTo>
                  <a:pt x="6155642" y="62570"/>
                  <a:pt x="6152586" y="65139"/>
                  <a:pt x="6249801" y="55418"/>
                </a:cubicBezTo>
                <a:cubicBezTo>
                  <a:pt x="6274272" y="52971"/>
                  <a:pt x="6379452" y="41155"/>
                  <a:pt x="6406819" y="36945"/>
                </a:cubicBezTo>
                <a:cubicBezTo>
                  <a:pt x="6422335" y="34558"/>
                  <a:pt x="6437676" y="31114"/>
                  <a:pt x="6453001" y="27709"/>
                </a:cubicBezTo>
                <a:cubicBezTo>
                  <a:pt x="6465393" y="24955"/>
                  <a:pt x="6477363" y="20151"/>
                  <a:pt x="6489946" y="18473"/>
                </a:cubicBezTo>
                <a:cubicBezTo>
                  <a:pt x="6523654" y="13979"/>
                  <a:pt x="6557727" y="12796"/>
                  <a:pt x="6591546" y="9236"/>
                </a:cubicBezTo>
                <a:cubicBezTo>
                  <a:pt x="6616232" y="6637"/>
                  <a:pt x="6640807" y="3079"/>
                  <a:pt x="6665437" y="0"/>
                </a:cubicBezTo>
                <a:lnTo>
                  <a:pt x="7145728" y="9236"/>
                </a:lnTo>
                <a:cubicBezTo>
                  <a:pt x="7220131" y="11758"/>
                  <a:pt x="7198252" y="20058"/>
                  <a:pt x="7265801" y="36945"/>
                </a:cubicBezTo>
                <a:cubicBezTo>
                  <a:pt x="7283969" y="41487"/>
                  <a:pt x="7302746" y="43103"/>
                  <a:pt x="7321219" y="46182"/>
                </a:cubicBezTo>
                <a:cubicBezTo>
                  <a:pt x="7336613" y="52339"/>
                  <a:pt x="7351316" y="60633"/>
                  <a:pt x="7367401" y="64654"/>
                </a:cubicBezTo>
                <a:cubicBezTo>
                  <a:pt x="7583858" y="118768"/>
                  <a:pt x="7277674" y="24969"/>
                  <a:pt x="7496710" y="92364"/>
                </a:cubicBezTo>
                <a:cubicBezTo>
                  <a:pt x="7515321" y="98090"/>
                  <a:pt x="7533517" y="105110"/>
                  <a:pt x="7552128" y="110836"/>
                </a:cubicBezTo>
                <a:cubicBezTo>
                  <a:pt x="7573551" y="117428"/>
                  <a:pt x="7595519" y="122221"/>
                  <a:pt x="7616783" y="129309"/>
                </a:cubicBezTo>
                <a:cubicBezTo>
                  <a:pt x="7632512" y="134552"/>
                  <a:pt x="7646969" y="143420"/>
                  <a:pt x="7662964" y="147782"/>
                </a:cubicBezTo>
                <a:cubicBezTo>
                  <a:pt x="7681032" y="152710"/>
                  <a:pt x="7699910" y="153939"/>
                  <a:pt x="7718383" y="157018"/>
                </a:cubicBezTo>
                <a:cubicBezTo>
                  <a:pt x="7733777" y="163176"/>
                  <a:pt x="7748684" y="170727"/>
                  <a:pt x="7764564" y="175491"/>
                </a:cubicBezTo>
                <a:cubicBezTo>
                  <a:pt x="7779601" y="180002"/>
                  <a:pt x="7796047" y="179215"/>
                  <a:pt x="7810746" y="184727"/>
                </a:cubicBezTo>
                <a:cubicBezTo>
                  <a:pt x="7821140" y="188625"/>
                  <a:pt x="7828526" y="198236"/>
                  <a:pt x="7838455" y="203200"/>
                </a:cubicBezTo>
                <a:cubicBezTo>
                  <a:pt x="7873237" y="220591"/>
                  <a:pt x="7886304" y="222090"/>
                  <a:pt x="7921583" y="230909"/>
                </a:cubicBezTo>
                <a:cubicBezTo>
                  <a:pt x="7933898" y="243224"/>
                  <a:pt x="7944356" y="257731"/>
                  <a:pt x="7958528" y="267854"/>
                </a:cubicBezTo>
                <a:cubicBezTo>
                  <a:pt x="7966450" y="273513"/>
                  <a:pt x="7978136" y="271690"/>
                  <a:pt x="7986237" y="277091"/>
                </a:cubicBezTo>
                <a:cubicBezTo>
                  <a:pt x="8055420" y="323214"/>
                  <a:pt x="7975773" y="292076"/>
                  <a:pt x="8041655" y="314036"/>
                </a:cubicBezTo>
                <a:cubicBezTo>
                  <a:pt x="8047813" y="323272"/>
                  <a:pt x="8051774" y="334435"/>
                  <a:pt x="8060128" y="341745"/>
                </a:cubicBezTo>
                <a:cubicBezTo>
                  <a:pt x="8076836" y="356365"/>
                  <a:pt x="8099847" y="362992"/>
                  <a:pt x="8115546" y="378691"/>
                </a:cubicBezTo>
                <a:cubicBezTo>
                  <a:pt x="8139455" y="402600"/>
                  <a:pt x="8165528" y="432296"/>
                  <a:pt x="8198674" y="443345"/>
                </a:cubicBezTo>
                <a:lnTo>
                  <a:pt x="8254092" y="461818"/>
                </a:lnTo>
                <a:cubicBezTo>
                  <a:pt x="8278722" y="458739"/>
                  <a:pt x="8303712" y="457783"/>
                  <a:pt x="8327983" y="452582"/>
                </a:cubicBezTo>
                <a:cubicBezTo>
                  <a:pt x="8367930" y="444022"/>
                  <a:pt x="8386161" y="432729"/>
                  <a:pt x="8420346" y="415636"/>
                </a:cubicBezTo>
                <a:cubicBezTo>
                  <a:pt x="8543608" y="420996"/>
                  <a:pt x="8605047" y="409467"/>
                  <a:pt x="8706674" y="443345"/>
                </a:cubicBezTo>
                <a:cubicBezTo>
                  <a:pt x="8715910" y="446424"/>
                  <a:pt x="8725675" y="448228"/>
                  <a:pt x="8734383" y="452582"/>
                </a:cubicBezTo>
                <a:cubicBezTo>
                  <a:pt x="8744312" y="457546"/>
                  <a:pt x="8752388" y="465663"/>
                  <a:pt x="8762092" y="471054"/>
                </a:cubicBezTo>
                <a:cubicBezTo>
                  <a:pt x="8780146" y="481084"/>
                  <a:pt x="8799578" y="488517"/>
                  <a:pt x="8817510" y="498764"/>
                </a:cubicBezTo>
                <a:cubicBezTo>
                  <a:pt x="8916272" y="555200"/>
                  <a:pt x="8857058" y="536359"/>
                  <a:pt x="8928346" y="554182"/>
                </a:cubicBezTo>
                <a:cubicBezTo>
                  <a:pt x="8956175" y="572734"/>
                  <a:pt x="8960189" y="577064"/>
                  <a:pt x="8993001" y="591127"/>
                </a:cubicBezTo>
                <a:cubicBezTo>
                  <a:pt x="9001950" y="594962"/>
                  <a:pt x="9011474" y="597285"/>
                  <a:pt x="9020710" y="600364"/>
                </a:cubicBezTo>
                <a:cubicBezTo>
                  <a:pt x="9029946" y="609600"/>
                  <a:pt x="9038384" y="619711"/>
                  <a:pt x="9048419" y="628073"/>
                </a:cubicBezTo>
                <a:cubicBezTo>
                  <a:pt x="9056947" y="635179"/>
                  <a:pt x="9069194" y="637877"/>
                  <a:pt x="9076128" y="646545"/>
                </a:cubicBezTo>
                <a:cubicBezTo>
                  <a:pt x="9082210" y="654147"/>
                  <a:pt x="9081335" y="665391"/>
                  <a:pt x="9085364" y="674254"/>
                </a:cubicBezTo>
                <a:cubicBezTo>
                  <a:pt x="9096759" y="699323"/>
                  <a:pt x="9109995" y="723515"/>
                  <a:pt x="9122310" y="748145"/>
                </a:cubicBezTo>
                <a:lnTo>
                  <a:pt x="9140783" y="785091"/>
                </a:lnTo>
                <a:cubicBezTo>
                  <a:pt x="9169647" y="900549"/>
                  <a:pt x="9132762" y="757020"/>
                  <a:pt x="9159255" y="849745"/>
                </a:cubicBezTo>
                <a:cubicBezTo>
                  <a:pt x="9162742" y="861951"/>
                  <a:pt x="9164759" y="874558"/>
                  <a:pt x="9168492" y="886691"/>
                </a:cubicBezTo>
                <a:cubicBezTo>
                  <a:pt x="9177082" y="914607"/>
                  <a:pt x="9196201" y="969818"/>
                  <a:pt x="9196201" y="969818"/>
                </a:cubicBezTo>
                <a:cubicBezTo>
                  <a:pt x="9199280" y="988291"/>
                  <a:pt x="9201513" y="1006924"/>
                  <a:pt x="9205437" y="1025236"/>
                </a:cubicBezTo>
                <a:cubicBezTo>
                  <a:pt x="9210757" y="1050061"/>
                  <a:pt x="9220320" y="1073994"/>
                  <a:pt x="9223910" y="1099127"/>
                </a:cubicBezTo>
                <a:cubicBezTo>
                  <a:pt x="9227283" y="1122738"/>
                  <a:pt x="9232331" y="1173921"/>
                  <a:pt x="9242383" y="1200727"/>
                </a:cubicBezTo>
                <a:cubicBezTo>
                  <a:pt x="9247218" y="1213619"/>
                  <a:pt x="9254698" y="1225358"/>
                  <a:pt x="9260855" y="1237673"/>
                </a:cubicBezTo>
                <a:cubicBezTo>
                  <a:pt x="9263934" y="1253067"/>
                  <a:pt x="9266284" y="1268624"/>
                  <a:pt x="9270092" y="1283854"/>
                </a:cubicBezTo>
                <a:cubicBezTo>
                  <a:pt x="9272453" y="1293300"/>
                  <a:pt x="9276967" y="1302118"/>
                  <a:pt x="9279328" y="1311564"/>
                </a:cubicBezTo>
                <a:cubicBezTo>
                  <a:pt x="9283135" y="1326794"/>
                  <a:pt x="9284756" y="1342515"/>
                  <a:pt x="9288564" y="1357745"/>
                </a:cubicBezTo>
                <a:cubicBezTo>
                  <a:pt x="9290925" y="1367190"/>
                  <a:pt x="9295126" y="1376093"/>
                  <a:pt x="9297801" y="1385454"/>
                </a:cubicBezTo>
                <a:cubicBezTo>
                  <a:pt x="9301288" y="1397660"/>
                  <a:pt x="9300739" y="1411378"/>
                  <a:pt x="9307037" y="1422400"/>
                </a:cubicBezTo>
                <a:cubicBezTo>
                  <a:pt x="9313518" y="1433741"/>
                  <a:pt x="9325510" y="1440873"/>
                  <a:pt x="9334746" y="1450109"/>
                </a:cubicBezTo>
                <a:cubicBezTo>
                  <a:pt x="9337825" y="1474739"/>
                  <a:pt x="9337452" y="1500053"/>
                  <a:pt x="9343983" y="1524000"/>
                </a:cubicBezTo>
                <a:cubicBezTo>
                  <a:pt x="9346904" y="1534709"/>
                  <a:pt x="9357491" y="1541780"/>
                  <a:pt x="9362455" y="1551709"/>
                </a:cubicBezTo>
                <a:cubicBezTo>
                  <a:pt x="9425300" y="1677401"/>
                  <a:pt x="9331572" y="1515630"/>
                  <a:pt x="9408637" y="1644073"/>
                </a:cubicBezTo>
                <a:cubicBezTo>
                  <a:pt x="9411716" y="1659467"/>
                  <a:pt x="9412044" y="1675678"/>
                  <a:pt x="9417874" y="1690254"/>
                </a:cubicBezTo>
                <a:cubicBezTo>
                  <a:pt x="9487283" y="1863772"/>
                  <a:pt x="9408283" y="1615298"/>
                  <a:pt x="9464055" y="1782618"/>
                </a:cubicBezTo>
                <a:cubicBezTo>
                  <a:pt x="9471143" y="1803882"/>
                  <a:pt x="9474868" y="1826208"/>
                  <a:pt x="9482528" y="1847273"/>
                </a:cubicBezTo>
                <a:cubicBezTo>
                  <a:pt x="9487233" y="1860213"/>
                  <a:pt x="9495887" y="1871434"/>
                  <a:pt x="9501001" y="1884218"/>
                </a:cubicBezTo>
                <a:cubicBezTo>
                  <a:pt x="9551012" y="2009243"/>
                  <a:pt x="9484242" y="1869172"/>
                  <a:pt x="9547183" y="1995054"/>
                </a:cubicBezTo>
                <a:cubicBezTo>
                  <a:pt x="9556419" y="2032000"/>
                  <a:pt x="9564700" y="2069198"/>
                  <a:pt x="9574892" y="2105891"/>
                </a:cubicBezTo>
                <a:cubicBezTo>
                  <a:pt x="9580103" y="2124652"/>
                  <a:pt x="9588986" y="2142336"/>
                  <a:pt x="9593364" y="2161309"/>
                </a:cubicBezTo>
                <a:cubicBezTo>
                  <a:pt x="9598259" y="2182522"/>
                  <a:pt x="9597558" y="2204786"/>
                  <a:pt x="9602601" y="2225964"/>
                </a:cubicBezTo>
                <a:cubicBezTo>
                  <a:pt x="9612984" y="2269573"/>
                  <a:pt x="9633206" y="2310896"/>
                  <a:pt x="9639546" y="2355273"/>
                </a:cubicBezTo>
                <a:cubicBezTo>
                  <a:pt x="9651953" y="2442116"/>
                  <a:pt x="9642803" y="2398994"/>
                  <a:pt x="9667255" y="2484582"/>
                </a:cubicBezTo>
                <a:cubicBezTo>
                  <a:pt x="9673554" y="2566469"/>
                  <a:pt x="9674507" y="2603737"/>
                  <a:pt x="9685728" y="2678545"/>
                </a:cubicBezTo>
                <a:cubicBezTo>
                  <a:pt x="9691284" y="2715586"/>
                  <a:pt x="9704201" y="2789382"/>
                  <a:pt x="9704201" y="2789382"/>
                </a:cubicBezTo>
                <a:cubicBezTo>
                  <a:pt x="9698043" y="3026449"/>
                  <a:pt x="9693808" y="3263573"/>
                  <a:pt x="9685728" y="3500582"/>
                </a:cubicBezTo>
                <a:cubicBezTo>
                  <a:pt x="9684569" y="3534569"/>
                  <a:pt x="9685594" y="3569416"/>
                  <a:pt x="9676492" y="3602182"/>
                </a:cubicBezTo>
                <a:cubicBezTo>
                  <a:pt x="9669849" y="3626098"/>
                  <a:pt x="9651861" y="3645285"/>
                  <a:pt x="9639546" y="3666836"/>
                </a:cubicBezTo>
                <a:cubicBezTo>
                  <a:pt x="9615014" y="3752703"/>
                  <a:pt x="9615630" y="3760849"/>
                  <a:pt x="9565655" y="3860800"/>
                </a:cubicBezTo>
                <a:cubicBezTo>
                  <a:pt x="9553340" y="3885430"/>
                  <a:pt x="9539747" y="3909462"/>
                  <a:pt x="9528710" y="3934691"/>
                </a:cubicBezTo>
                <a:cubicBezTo>
                  <a:pt x="9518166" y="3958791"/>
                  <a:pt x="9511118" y="3984300"/>
                  <a:pt x="9501001" y="4008582"/>
                </a:cubicBezTo>
                <a:cubicBezTo>
                  <a:pt x="9480321" y="4058215"/>
                  <a:pt x="9457527" y="4106943"/>
                  <a:pt x="9436346" y="4156364"/>
                </a:cubicBezTo>
                <a:cubicBezTo>
                  <a:pt x="9420580" y="4193152"/>
                  <a:pt x="9408063" y="4231401"/>
                  <a:pt x="9390164" y="4267200"/>
                </a:cubicBezTo>
                <a:cubicBezTo>
                  <a:pt x="9380928" y="4285673"/>
                  <a:pt x="9370398" y="4303554"/>
                  <a:pt x="9362455" y="4322618"/>
                </a:cubicBezTo>
                <a:cubicBezTo>
                  <a:pt x="9354966" y="4340592"/>
                  <a:pt x="9352691" y="4360620"/>
                  <a:pt x="9343983" y="4378036"/>
                </a:cubicBezTo>
                <a:cubicBezTo>
                  <a:pt x="9284094" y="4497816"/>
                  <a:pt x="9299273" y="4459200"/>
                  <a:pt x="9242383" y="4535054"/>
                </a:cubicBezTo>
                <a:cubicBezTo>
                  <a:pt x="9235722" y="4543935"/>
                  <a:pt x="9230439" y="4553786"/>
                  <a:pt x="9223910" y="4562764"/>
                </a:cubicBezTo>
                <a:cubicBezTo>
                  <a:pt x="9205802" y="4587663"/>
                  <a:pt x="9185570" y="4611037"/>
                  <a:pt x="9168492" y="4636654"/>
                </a:cubicBezTo>
                <a:cubicBezTo>
                  <a:pt x="9147320" y="4668413"/>
                  <a:pt x="9142329" y="4677634"/>
                  <a:pt x="9113074" y="4710545"/>
                </a:cubicBezTo>
                <a:cubicBezTo>
                  <a:pt x="9042100" y="4790390"/>
                  <a:pt x="9107304" y="4715490"/>
                  <a:pt x="9048419" y="4765964"/>
                </a:cubicBezTo>
                <a:cubicBezTo>
                  <a:pt x="9035196" y="4777298"/>
                  <a:pt x="9024697" y="4791575"/>
                  <a:pt x="9011474" y="4802909"/>
                </a:cubicBezTo>
                <a:cubicBezTo>
                  <a:pt x="9003045" y="4810133"/>
                  <a:pt x="8992742" y="4814853"/>
                  <a:pt x="8983764" y="4821382"/>
                </a:cubicBezTo>
                <a:cubicBezTo>
                  <a:pt x="8958865" y="4839490"/>
                  <a:pt x="8934504" y="4858327"/>
                  <a:pt x="8909874" y="4876800"/>
                </a:cubicBezTo>
                <a:cubicBezTo>
                  <a:pt x="8897559" y="4886036"/>
                  <a:pt x="8886128" y="4896589"/>
                  <a:pt x="8872928" y="4904509"/>
                </a:cubicBezTo>
                <a:cubicBezTo>
                  <a:pt x="8857534" y="4913745"/>
                  <a:pt x="8842990" y="4924574"/>
                  <a:pt x="8826746" y="4932218"/>
                </a:cubicBezTo>
                <a:cubicBezTo>
                  <a:pt x="8790531" y="4949260"/>
                  <a:pt x="8752919" y="4963161"/>
                  <a:pt x="8715910" y="4978400"/>
                </a:cubicBezTo>
                <a:cubicBezTo>
                  <a:pt x="8700579" y="4984713"/>
                  <a:pt x="8684557" y="4989458"/>
                  <a:pt x="8669728" y="4996873"/>
                </a:cubicBezTo>
                <a:cubicBezTo>
                  <a:pt x="8632783" y="5015346"/>
                  <a:pt x="8595398" y="5032964"/>
                  <a:pt x="8558892" y="5052291"/>
                </a:cubicBezTo>
                <a:cubicBezTo>
                  <a:pt x="8543026" y="5060691"/>
                  <a:pt x="8529211" y="5072928"/>
                  <a:pt x="8512710" y="5080000"/>
                </a:cubicBezTo>
                <a:cubicBezTo>
                  <a:pt x="8464353" y="5100724"/>
                  <a:pt x="8410041" y="5108350"/>
                  <a:pt x="8364928" y="5135418"/>
                </a:cubicBezTo>
                <a:cubicBezTo>
                  <a:pt x="8270500" y="5192074"/>
                  <a:pt x="8366842" y="5137603"/>
                  <a:pt x="8272564" y="5181600"/>
                </a:cubicBezTo>
                <a:cubicBezTo>
                  <a:pt x="8241372" y="5196157"/>
                  <a:pt x="8210989" y="5212388"/>
                  <a:pt x="8180201" y="5227782"/>
                </a:cubicBezTo>
                <a:cubicBezTo>
                  <a:pt x="8167886" y="5233940"/>
                  <a:pt x="8154711" y="5238616"/>
                  <a:pt x="8143255" y="5246254"/>
                </a:cubicBezTo>
                <a:cubicBezTo>
                  <a:pt x="8107732" y="5269937"/>
                  <a:pt x="8071831" y="5294018"/>
                  <a:pt x="8032419" y="5310909"/>
                </a:cubicBezTo>
                <a:cubicBezTo>
                  <a:pt x="8023470" y="5314744"/>
                  <a:pt x="8013550" y="5316065"/>
                  <a:pt x="8004710" y="5320145"/>
                </a:cubicBezTo>
                <a:cubicBezTo>
                  <a:pt x="7973456" y="5334570"/>
                  <a:pt x="7945001" y="5355441"/>
                  <a:pt x="7912346" y="5366327"/>
                </a:cubicBezTo>
                <a:cubicBezTo>
                  <a:pt x="7849452" y="5387293"/>
                  <a:pt x="7926810" y="5360903"/>
                  <a:pt x="7838455" y="5394036"/>
                </a:cubicBezTo>
                <a:cubicBezTo>
                  <a:pt x="7811945" y="5403977"/>
                  <a:pt x="7802926" y="5405228"/>
                  <a:pt x="7773801" y="5412509"/>
                </a:cubicBezTo>
                <a:cubicBezTo>
                  <a:pt x="7764565" y="5418667"/>
                  <a:pt x="7756295" y="5426609"/>
                  <a:pt x="7746092" y="5430982"/>
                </a:cubicBezTo>
                <a:cubicBezTo>
                  <a:pt x="7724319" y="5440313"/>
                  <a:pt x="7659472" y="5447314"/>
                  <a:pt x="7644492" y="5449454"/>
                </a:cubicBezTo>
                <a:cubicBezTo>
                  <a:pt x="7635256" y="5452533"/>
                  <a:pt x="7626421" y="5457314"/>
                  <a:pt x="7616783" y="5458691"/>
                </a:cubicBezTo>
                <a:cubicBezTo>
                  <a:pt x="7431810" y="5485116"/>
                  <a:pt x="7101133" y="5460534"/>
                  <a:pt x="6997946" y="5458691"/>
                </a:cubicBezTo>
                <a:lnTo>
                  <a:pt x="6924055" y="5440218"/>
                </a:lnTo>
                <a:cubicBezTo>
                  <a:pt x="6912211" y="5437257"/>
                  <a:pt x="6872656" y="5428373"/>
                  <a:pt x="6859401" y="5421745"/>
                </a:cubicBezTo>
                <a:cubicBezTo>
                  <a:pt x="6843344" y="5413716"/>
                  <a:pt x="6829276" y="5402064"/>
                  <a:pt x="6813219" y="5394036"/>
                </a:cubicBezTo>
                <a:cubicBezTo>
                  <a:pt x="6798455" y="5386654"/>
                  <a:pt x="6762375" y="5379510"/>
                  <a:pt x="6748564" y="5375564"/>
                </a:cubicBezTo>
                <a:cubicBezTo>
                  <a:pt x="6739203" y="5372889"/>
                  <a:pt x="6730091" y="5369406"/>
                  <a:pt x="6720855" y="5366327"/>
                </a:cubicBezTo>
                <a:cubicBezTo>
                  <a:pt x="6657337" y="5315513"/>
                  <a:pt x="6691077" y="5340317"/>
                  <a:pt x="6619255" y="5292436"/>
                </a:cubicBezTo>
                <a:lnTo>
                  <a:pt x="6619255" y="5292436"/>
                </a:lnTo>
                <a:cubicBezTo>
                  <a:pt x="6594625" y="5273963"/>
                  <a:pt x="6572901" y="5250787"/>
                  <a:pt x="6545364" y="5237018"/>
                </a:cubicBezTo>
                <a:cubicBezTo>
                  <a:pt x="6533049" y="5230860"/>
                  <a:pt x="6520095" y="5225842"/>
                  <a:pt x="6508419" y="5218545"/>
                </a:cubicBezTo>
                <a:cubicBezTo>
                  <a:pt x="6495365" y="5210386"/>
                  <a:pt x="6484840" y="5198473"/>
                  <a:pt x="6471474" y="5190836"/>
                </a:cubicBezTo>
                <a:cubicBezTo>
                  <a:pt x="6463021" y="5186006"/>
                  <a:pt x="6452713" y="5185435"/>
                  <a:pt x="6443764" y="5181600"/>
                </a:cubicBezTo>
                <a:cubicBezTo>
                  <a:pt x="6431109" y="5176176"/>
                  <a:pt x="6418773" y="5169958"/>
                  <a:pt x="6406819" y="5163127"/>
                </a:cubicBezTo>
                <a:cubicBezTo>
                  <a:pt x="6397181" y="5157619"/>
                  <a:pt x="6388748" y="5150161"/>
                  <a:pt x="6379110" y="5144654"/>
                </a:cubicBezTo>
                <a:cubicBezTo>
                  <a:pt x="6367155" y="5137823"/>
                  <a:pt x="6353971" y="5133266"/>
                  <a:pt x="6342164" y="5126182"/>
                </a:cubicBezTo>
                <a:cubicBezTo>
                  <a:pt x="6323126" y="5114759"/>
                  <a:pt x="6307808" y="5096257"/>
                  <a:pt x="6286746" y="5089236"/>
                </a:cubicBezTo>
                <a:cubicBezTo>
                  <a:pt x="6268273" y="5083079"/>
                  <a:pt x="6250218" y="5075487"/>
                  <a:pt x="6231328" y="5070764"/>
                </a:cubicBezTo>
                <a:cubicBezTo>
                  <a:pt x="6212586" y="5066078"/>
                  <a:pt x="6185220" y="5060239"/>
                  <a:pt x="6166674" y="5052291"/>
                </a:cubicBezTo>
                <a:cubicBezTo>
                  <a:pt x="6154018" y="5046867"/>
                  <a:pt x="6141683" y="5040649"/>
                  <a:pt x="6129728" y="5033818"/>
                </a:cubicBezTo>
                <a:cubicBezTo>
                  <a:pt x="6120090" y="5028310"/>
                  <a:pt x="6112451" y="5019139"/>
                  <a:pt x="6102019" y="5015345"/>
                </a:cubicBezTo>
                <a:cubicBezTo>
                  <a:pt x="6051459" y="4996960"/>
                  <a:pt x="6029179" y="4999444"/>
                  <a:pt x="5981946" y="4987636"/>
                </a:cubicBezTo>
                <a:cubicBezTo>
                  <a:pt x="5947283" y="4978970"/>
                  <a:pt x="5954306" y="4975790"/>
                  <a:pt x="5917292" y="4959927"/>
                </a:cubicBezTo>
                <a:cubicBezTo>
                  <a:pt x="5908343" y="4956092"/>
                  <a:pt x="5899028" y="4953052"/>
                  <a:pt x="5889583" y="4950691"/>
                </a:cubicBezTo>
                <a:cubicBezTo>
                  <a:pt x="5874353" y="4946883"/>
                  <a:pt x="5858698" y="4944984"/>
                  <a:pt x="5843401" y="4941454"/>
                </a:cubicBezTo>
                <a:cubicBezTo>
                  <a:pt x="5818663" y="4935745"/>
                  <a:pt x="5794140" y="4929140"/>
                  <a:pt x="5769510" y="4922982"/>
                </a:cubicBezTo>
                <a:lnTo>
                  <a:pt x="5695619" y="4904509"/>
                </a:lnTo>
                <a:cubicBezTo>
                  <a:pt x="5683304" y="4901430"/>
                  <a:pt x="5671121" y="4897763"/>
                  <a:pt x="5658674" y="4895273"/>
                </a:cubicBezTo>
                <a:lnTo>
                  <a:pt x="5566310" y="4876800"/>
                </a:lnTo>
                <a:cubicBezTo>
                  <a:pt x="5446237" y="4879879"/>
                  <a:pt x="5325938" y="4878046"/>
                  <a:pt x="5206092" y="4886036"/>
                </a:cubicBezTo>
                <a:cubicBezTo>
                  <a:pt x="5186663" y="4887331"/>
                  <a:pt x="5150674" y="4904509"/>
                  <a:pt x="5150674" y="4904509"/>
                </a:cubicBezTo>
                <a:cubicBezTo>
                  <a:pt x="5132201" y="4916824"/>
                  <a:pt x="5102275" y="4920392"/>
                  <a:pt x="5095255" y="4941454"/>
                </a:cubicBezTo>
                <a:cubicBezTo>
                  <a:pt x="5082509" y="4979695"/>
                  <a:pt x="5094120" y="4963763"/>
                  <a:pt x="5058310" y="4987636"/>
                </a:cubicBezTo>
                <a:cubicBezTo>
                  <a:pt x="5016534" y="5050299"/>
                  <a:pt x="5025983" y="5058448"/>
                  <a:pt x="5002892" y="50615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02527-F967-C34D-AD09-DC2A9170CE77}"/>
              </a:ext>
            </a:extLst>
          </p:cNvPr>
          <p:cNvSpPr txBox="1"/>
          <p:nvPr/>
        </p:nvSpPr>
        <p:spPr>
          <a:xfrm>
            <a:off x="10410425" y="614466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𝓠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6AC8C2-BF05-0043-91CB-1EA9F56E5D30}"/>
              </a:ext>
            </a:extLst>
          </p:cNvPr>
          <p:cNvSpPr/>
          <p:nvPr/>
        </p:nvSpPr>
        <p:spPr>
          <a:xfrm>
            <a:off x="820123" y="621172"/>
            <a:ext cx="4038203" cy="4043192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7F7040-0B83-2C40-BF28-44C7F3FB9E5A}"/>
              </a:ext>
            </a:extLst>
          </p:cNvPr>
          <p:cNvSpPr/>
          <p:nvPr/>
        </p:nvSpPr>
        <p:spPr>
          <a:xfrm>
            <a:off x="2756813" y="2565453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A37547-66EF-9444-8269-FD5AFAAE91A1}"/>
              </a:ext>
            </a:extLst>
          </p:cNvPr>
          <p:cNvSpPr/>
          <p:nvPr/>
        </p:nvSpPr>
        <p:spPr>
          <a:xfrm>
            <a:off x="4076898" y="-66937"/>
            <a:ext cx="4038203" cy="4043192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D10458-7132-6D41-8597-EF0CDF95D726}"/>
              </a:ext>
            </a:extLst>
          </p:cNvPr>
          <p:cNvSpPr/>
          <p:nvPr/>
        </p:nvSpPr>
        <p:spPr>
          <a:xfrm>
            <a:off x="6013588" y="1877344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E973BF-A420-C949-91D8-ABC13A3FA3D8}"/>
              </a:ext>
            </a:extLst>
          </p:cNvPr>
          <p:cNvSpPr/>
          <p:nvPr/>
        </p:nvSpPr>
        <p:spPr>
          <a:xfrm>
            <a:off x="5812377" y="2334517"/>
            <a:ext cx="4038203" cy="4043192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AC028-3E53-1C4B-AE71-419CA1B862A2}"/>
              </a:ext>
            </a:extLst>
          </p:cNvPr>
          <p:cNvSpPr/>
          <p:nvPr/>
        </p:nvSpPr>
        <p:spPr>
          <a:xfrm>
            <a:off x="7749067" y="4278798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9B5FA3-340A-2647-A3B0-C2EA2830E22B}"/>
              </a:ext>
            </a:extLst>
          </p:cNvPr>
          <p:cNvSpPr/>
          <p:nvPr/>
        </p:nvSpPr>
        <p:spPr>
          <a:xfrm>
            <a:off x="655301" y="6135307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12C757-93BD-8B45-9B6D-00530648B8C8}"/>
              </a:ext>
            </a:extLst>
          </p:cNvPr>
          <p:cNvSpPr txBox="1"/>
          <p:nvPr/>
        </p:nvSpPr>
        <p:spPr>
          <a:xfrm>
            <a:off x="951345" y="6135307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772DBC-F90E-9148-8A95-587C26A4B20A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795985" y="2673874"/>
            <a:ext cx="2043239" cy="348407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2A5DD1-5CB6-EA4C-8CDD-6C450568C42F}"/>
              </a:ext>
            </a:extLst>
          </p:cNvPr>
          <p:cNvSpPr/>
          <p:nvPr/>
        </p:nvSpPr>
        <p:spPr>
          <a:xfrm>
            <a:off x="3258603" y="3588311"/>
            <a:ext cx="164822" cy="154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550AE-A2AE-3A40-847F-D4C9A724DDC3}"/>
              </a:ext>
            </a:extLst>
          </p:cNvPr>
          <p:cNvSpPr txBox="1"/>
          <p:nvPr/>
        </p:nvSpPr>
        <p:spPr>
          <a:xfrm>
            <a:off x="3433881" y="3434792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E8CBA-8A63-2844-8DB9-50F9054D4814}"/>
              </a:ext>
            </a:extLst>
          </p:cNvPr>
          <p:cNvSpPr txBox="1"/>
          <p:nvPr/>
        </p:nvSpPr>
        <p:spPr>
          <a:xfrm>
            <a:off x="2933416" y="253541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973740-9851-9645-A13A-BA083C269DF4}"/>
              </a:ext>
            </a:extLst>
          </p:cNvPr>
          <p:cNvSpPr/>
          <p:nvPr/>
        </p:nvSpPr>
        <p:spPr>
          <a:xfrm>
            <a:off x="2714862" y="53728"/>
            <a:ext cx="1980000" cy="198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5CD8D3-C022-9542-A55F-246D178255C8}"/>
              </a:ext>
            </a:extLst>
          </p:cNvPr>
          <p:cNvSpPr/>
          <p:nvPr/>
        </p:nvSpPr>
        <p:spPr>
          <a:xfrm flipH="1" flipV="1">
            <a:off x="3634125" y="985331"/>
            <a:ext cx="14067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A3198C-AEF0-D14C-90B2-86ECD383D9CC}"/>
              </a:ext>
            </a:extLst>
          </p:cNvPr>
          <p:cNvSpPr/>
          <p:nvPr/>
        </p:nvSpPr>
        <p:spPr>
          <a:xfrm>
            <a:off x="1441552" y="1024992"/>
            <a:ext cx="1980000" cy="198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7CA649-A96A-634B-84D3-A57063B7F0B3}"/>
              </a:ext>
            </a:extLst>
          </p:cNvPr>
          <p:cNvSpPr/>
          <p:nvPr/>
        </p:nvSpPr>
        <p:spPr>
          <a:xfrm flipH="1" flipV="1">
            <a:off x="2360815" y="1956595"/>
            <a:ext cx="14067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129F2A-B4A0-BC44-89D3-A28D3B687AF4}"/>
              </a:ext>
            </a:extLst>
          </p:cNvPr>
          <p:cNvSpPr/>
          <p:nvPr/>
        </p:nvSpPr>
        <p:spPr>
          <a:xfrm>
            <a:off x="1724862" y="2820778"/>
            <a:ext cx="1980000" cy="198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64E3F4-7054-0D49-AEC1-7471866DCE50}"/>
              </a:ext>
            </a:extLst>
          </p:cNvPr>
          <p:cNvSpPr/>
          <p:nvPr/>
        </p:nvSpPr>
        <p:spPr>
          <a:xfrm flipH="1" flipV="1">
            <a:off x="2644125" y="3752381"/>
            <a:ext cx="14067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574E88-FE6B-DC44-8FB4-772FD7F2EF69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2764201" y="2766248"/>
            <a:ext cx="99162" cy="100845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97B8FDD-45E2-6945-9537-EFAD63EBD5E1}"/>
              </a:ext>
            </a:extLst>
          </p:cNvPr>
          <p:cNvSpPr/>
          <p:nvPr/>
        </p:nvSpPr>
        <p:spPr>
          <a:xfrm>
            <a:off x="2609873" y="3392646"/>
            <a:ext cx="990000" cy="990000"/>
          </a:xfrm>
          <a:prstGeom prst="ellipse">
            <a:avLst/>
          </a:prstGeom>
          <a:solidFill>
            <a:schemeClr val="accent3">
              <a:alpha val="32000"/>
            </a:schemeClr>
          </a:solidFill>
          <a:ln>
            <a:solidFill>
              <a:schemeClr val="accent4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DE8DE7-B3BB-6545-A157-3DE16C10FE9C}"/>
              </a:ext>
            </a:extLst>
          </p:cNvPr>
          <p:cNvSpPr txBox="1"/>
          <p:nvPr/>
        </p:nvSpPr>
        <p:spPr>
          <a:xfrm>
            <a:off x="2637415" y="3863031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F1FB3D0-3AE9-7B4B-99F0-8E86597432C4}"/>
              </a:ext>
            </a:extLst>
          </p:cNvPr>
          <p:cNvSpPr/>
          <p:nvPr/>
        </p:nvSpPr>
        <p:spPr>
          <a:xfrm flipH="1" flipV="1">
            <a:off x="3034534" y="3811446"/>
            <a:ext cx="14067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9ADE23-F9C9-AB44-9B21-166C4BE73167}"/>
              </a:ext>
            </a:extLst>
          </p:cNvPr>
          <p:cNvCxnSpPr>
            <a:cxnSpLocks/>
            <a:endCxn id="36" idx="6"/>
          </p:cNvCxnSpPr>
          <p:nvPr/>
        </p:nvCxnSpPr>
        <p:spPr>
          <a:xfrm>
            <a:off x="2755020" y="3863554"/>
            <a:ext cx="279514" cy="24092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3BE87B-B4CC-A34D-BA62-05CE35216B5E}"/>
              </a:ext>
            </a:extLst>
          </p:cNvPr>
          <p:cNvSpPr txBox="1"/>
          <p:nvPr/>
        </p:nvSpPr>
        <p:spPr>
          <a:xfrm>
            <a:off x="3097216" y="383703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4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DDF02B0-57A6-D943-BFCC-9BDA7C3E8C42}"/>
              </a:ext>
            </a:extLst>
          </p:cNvPr>
          <p:cNvSpPr/>
          <p:nvPr/>
        </p:nvSpPr>
        <p:spPr>
          <a:xfrm>
            <a:off x="3049206" y="3710351"/>
            <a:ext cx="749808" cy="225669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3E262-431F-6E47-9A0A-77FFF6867675}"/>
              </a:ext>
            </a:extLst>
          </p:cNvPr>
          <p:cNvCxnSpPr/>
          <p:nvPr/>
        </p:nvCxnSpPr>
        <p:spPr>
          <a:xfrm flipV="1">
            <a:off x="2180492" y="1266092"/>
            <a:ext cx="0" cy="4712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6D9E27-32C0-0140-A623-DB3E1348C700}"/>
              </a:ext>
            </a:extLst>
          </p:cNvPr>
          <p:cNvCxnSpPr>
            <a:cxnSpLocks/>
          </p:cNvCxnSpPr>
          <p:nvPr/>
        </p:nvCxnSpPr>
        <p:spPr>
          <a:xfrm flipV="1">
            <a:off x="2180492" y="5978769"/>
            <a:ext cx="72331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F5CA50D8-2B3F-A84B-909C-479C37A17B20}"/>
              </a:ext>
            </a:extLst>
          </p:cNvPr>
          <p:cNvSpPr/>
          <p:nvPr/>
        </p:nvSpPr>
        <p:spPr>
          <a:xfrm>
            <a:off x="2637692" y="1535723"/>
            <a:ext cx="5943600" cy="4454769"/>
          </a:xfrm>
          <a:custGeom>
            <a:avLst/>
            <a:gdLst>
              <a:gd name="connsiteX0" fmla="*/ 0 w 5943600"/>
              <a:gd name="connsiteY0" fmla="*/ 0 h 4454769"/>
              <a:gd name="connsiteX1" fmla="*/ 1465385 w 5943600"/>
              <a:gd name="connsiteY1" fmla="*/ 2379785 h 4454769"/>
              <a:gd name="connsiteX2" fmla="*/ 5943600 w 5943600"/>
              <a:gd name="connsiteY2" fmla="*/ 4454769 h 445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3600" h="4454769">
                <a:moveTo>
                  <a:pt x="0" y="0"/>
                </a:moveTo>
                <a:cubicBezTo>
                  <a:pt x="237392" y="818662"/>
                  <a:pt x="474785" y="1637324"/>
                  <a:pt x="1465385" y="2379785"/>
                </a:cubicBezTo>
                <a:cubicBezTo>
                  <a:pt x="2455985" y="3122246"/>
                  <a:pt x="4199792" y="3788507"/>
                  <a:pt x="5943600" y="445476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50226E-EFA5-CE42-A69D-F53E1B9605D8}"/>
              </a:ext>
            </a:extLst>
          </p:cNvPr>
          <p:cNvSpPr txBox="1"/>
          <p:nvPr/>
        </p:nvSpPr>
        <p:spPr>
          <a:xfrm>
            <a:off x="8229943" y="5861538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𝜀</a:t>
            </a:r>
            <a:r>
              <a:rPr lang="en-US" sz="3200" baseline="-25000" dirty="0"/>
              <a:t>0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BA7B02-1C79-A346-896A-50873B2AF892}"/>
              </a:ext>
            </a:extLst>
          </p:cNvPr>
          <p:cNvSpPr txBox="1"/>
          <p:nvPr/>
        </p:nvSpPr>
        <p:spPr>
          <a:xfrm>
            <a:off x="5609492" y="5926015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𝜀</a:t>
            </a:r>
            <a:r>
              <a:rPr lang="en-US" sz="3200" baseline="-25000" dirty="0"/>
              <a:t>1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7EFCC-F2F1-CB4D-AD35-3E26F51DBD7A}"/>
              </a:ext>
            </a:extLst>
          </p:cNvPr>
          <p:cNvSpPr txBox="1"/>
          <p:nvPr/>
        </p:nvSpPr>
        <p:spPr>
          <a:xfrm>
            <a:off x="3611913" y="591429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𝜀</a:t>
            </a:r>
            <a:r>
              <a:rPr lang="en-US" sz="3200" baseline="-25000" dirty="0"/>
              <a:t>i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05A326-96E0-D241-B5ED-D2DBE63CCC65}"/>
              </a:ext>
            </a:extLst>
          </p:cNvPr>
          <p:cNvSpPr txBox="1"/>
          <p:nvPr/>
        </p:nvSpPr>
        <p:spPr>
          <a:xfrm>
            <a:off x="2672862" y="5914291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𝜀</a:t>
            </a:r>
            <a:r>
              <a:rPr lang="en-US" sz="3200" baseline="-25000" dirty="0"/>
              <a:t>i+1</a:t>
            </a:r>
            <a:endParaRPr lang="en-US" sz="3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4F33ED-3054-D741-B3B2-C417D0A7419F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3028087" y="2684585"/>
            <a:ext cx="1" cy="32297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308600-23B2-E14B-8EBB-B4F3B6568381}"/>
              </a:ext>
            </a:extLst>
          </p:cNvPr>
          <p:cNvCxnSpPr/>
          <p:nvPr/>
        </p:nvCxnSpPr>
        <p:spPr>
          <a:xfrm flipH="1" flipV="1">
            <a:off x="3804711" y="3622430"/>
            <a:ext cx="1" cy="2376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E9E216-3A3E-7E43-AAF6-73C8CF0B9977}"/>
              </a:ext>
            </a:extLst>
          </p:cNvPr>
          <p:cNvCxnSpPr>
            <a:cxnSpLocks/>
          </p:cNvCxnSpPr>
          <p:nvPr/>
        </p:nvCxnSpPr>
        <p:spPr>
          <a:xfrm flipH="1">
            <a:off x="2133692" y="2684585"/>
            <a:ext cx="972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035F76-786D-F046-8FE1-050138B62CBF}"/>
              </a:ext>
            </a:extLst>
          </p:cNvPr>
          <p:cNvCxnSpPr>
            <a:cxnSpLocks/>
          </p:cNvCxnSpPr>
          <p:nvPr/>
        </p:nvCxnSpPr>
        <p:spPr>
          <a:xfrm>
            <a:off x="2236077" y="3710352"/>
            <a:ext cx="1584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D36731-6EAB-8B42-8E3D-CB341D69AC27}"/>
                  </a:ext>
                </a:extLst>
              </p:cNvPr>
              <p:cNvSpPr txBox="1"/>
              <p:nvPr/>
            </p:nvSpPr>
            <p:spPr>
              <a:xfrm>
                <a:off x="1040649" y="3452445"/>
                <a:ext cx="1112036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D36731-6EAB-8B42-8E3D-CB341D69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49" y="3452445"/>
                <a:ext cx="1112036" cy="427746"/>
              </a:xfrm>
              <a:prstGeom prst="rect">
                <a:avLst/>
              </a:prstGeom>
              <a:blipFill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5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5EAA05-EE8E-D34C-BA97-2F83A5B930B9}"/>
              </a:ext>
            </a:extLst>
          </p:cNvPr>
          <p:cNvSpPr/>
          <p:nvPr/>
        </p:nvSpPr>
        <p:spPr>
          <a:xfrm>
            <a:off x="4215444" y="1272336"/>
            <a:ext cx="1980000" cy="198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B2150-7AE3-6147-A7AB-F4B7BEC00320}"/>
              </a:ext>
            </a:extLst>
          </p:cNvPr>
          <p:cNvSpPr/>
          <p:nvPr/>
        </p:nvSpPr>
        <p:spPr>
          <a:xfrm flipH="1" flipV="1">
            <a:off x="5134707" y="2203939"/>
            <a:ext cx="14067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7F3B24-FD5C-8440-B208-E34C32BCA5D7}"/>
              </a:ext>
            </a:extLst>
          </p:cNvPr>
          <p:cNvSpPr/>
          <p:nvPr/>
        </p:nvSpPr>
        <p:spPr>
          <a:xfrm>
            <a:off x="7474459" y="1905382"/>
            <a:ext cx="990000" cy="990000"/>
          </a:xfrm>
          <a:prstGeom prst="ellipse">
            <a:avLst/>
          </a:prstGeom>
          <a:solidFill>
            <a:schemeClr val="accent3">
              <a:alpha val="32000"/>
            </a:schemeClr>
          </a:solidFill>
          <a:ln>
            <a:solidFill>
              <a:schemeClr val="accent4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977FF0-451C-8546-AC80-A666DDCA4411}"/>
              </a:ext>
            </a:extLst>
          </p:cNvPr>
          <p:cNvSpPr/>
          <p:nvPr/>
        </p:nvSpPr>
        <p:spPr>
          <a:xfrm flipH="1" flipV="1">
            <a:off x="7899120" y="2324182"/>
            <a:ext cx="14067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1B49F5-F2FA-7E49-9DB4-8F37045D4BBA}"/>
              </a:ext>
            </a:extLst>
          </p:cNvPr>
          <p:cNvSpPr/>
          <p:nvPr/>
        </p:nvSpPr>
        <p:spPr>
          <a:xfrm>
            <a:off x="3848414" y="1687437"/>
            <a:ext cx="3259814" cy="321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78554-ECAD-294E-A0E7-14231BDA238D}"/>
              </a:ext>
            </a:extLst>
          </p:cNvPr>
          <p:cNvSpPr txBox="1"/>
          <p:nvPr/>
        </p:nvSpPr>
        <p:spPr>
          <a:xfrm>
            <a:off x="6716110" y="1908646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F7C928-6B02-904F-B24D-7D917ACC47B4}"/>
              </a:ext>
            </a:extLst>
          </p:cNvPr>
          <p:cNvSpPr/>
          <p:nvPr/>
        </p:nvSpPr>
        <p:spPr>
          <a:xfrm>
            <a:off x="4708634" y="2396358"/>
            <a:ext cx="1240221" cy="1156138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D25ED9-3109-0A4C-9B5B-F20DBCEED6A2}"/>
              </a:ext>
            </a:extLst>
          </p:cNvPr>
          <p:cNvSpPr/>
          <p:nvPr/>
        </p:nvSpPr>
        <p:spPr>
          <a:xfrm>
            <a:off x="5475889" y="2576467"/>
            <a:ext cx="1240221" cy="1156138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4BA568-3FEB-5B4A-9690-C78A79D317C0}"/>
              </a:ext>
            </a:extLst>
          </p:cNvPr>
          <p:cNvSpPr/>
          <p:nvPr/>
        </p:nvSpPr>
        <p:spPr>
          <a:xfrm>
            <a:off x="4148167" y="2974427"/>
            <a:ext cx="1240221" cy="1156138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B90E4B-E956-1E4D-ACDE-D26048CA43B1}"/>
              </a:ext>
            </a:extLst>
          </p:cNvPr>
          <p:cNvCxnSpPr/>
          <p:nvPr/>
        </p:nvCxnSpPr>
        <p:spPr>
          <a:xfrm flipV="1">
            <a:off x="2988194" y="3629891"/>
            <a:ext cx="1720440" cy="181032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85159B-C2BC-A547-A47C-C8F1799B1633}"/>
              </a:ext>
            </a:extLst>
          </p:cNvPr>
          <p:cNvSpPr txBox="1"/>
          <p:nvPr/>
        </p:nvSpPr>
        <p:spPr>
          <a:xfrm>
            <a:off x="4392522" y="336327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045ADC-1BAE-EA4E-A8C8-3BA37EDD24F5}"/>
              </a:ext>
            </a:extLst>
          </p:cNvPr>
          <p:cNvSpPr/>
          <p:nvPr/>
        </p:nvSpPr>
        <p:spPr>
          <a:xfrm>
            <a:off x="4657589" y="3483533"/>
            <a:ext cx="138546" cy="1288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4A283D-333C-6A46-A47A-9768807FAEF7}"/>
              </a:ext>
            </a:extLst>
          </p:cNvPr>
          <p:cNvSpPr/>
          <p:nvPr/>
        </p:nvSpPr>
        <p:spPr>
          <a:xfrm>
            <a:off x="5008387" y="3761679"/>
            <a:ext cx="138546" cy="1288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DA540-61C9-694C-BCF2-047F535735C4}"/>
              </a:ext>
            </a:extLst>
          </p:cNvPr>
          <p:cNvSpPr txBox="1"/>
          <p:nvPr/>
        </p:nvSpPr>
        <p:spPr>
          <a:xfrm>
            <a:off x="4927172" y="3806496"/>
            <a:ext cx="37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FC1D9-8BB6-3345-BA89-38440A520966}"/>
              </a:ext>
            </a:extLst>
          </p:cNvPr>
          <p:cNvSpPr txBox="1"/>
          <p:nvPr/>
        </p:nvSpPr>
        <p:spPr>
          <a:xfrm>
            <a:off x="6608005" y="317344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724DC-FEE6-A446-9CC0-1EA3E4F20420}"/>
              </a:ext>
            </a:extLst>
          </p:cNvPr>
          <p:cNvCxnSpPr>
            <a:cxnSpLocks/>
          </p:cNvCxnSpPr>
          <p:nvPr/>
        </p:nvCxnSpPr>
        <p:spPr>
          <a:xfrm flipV="1">
            <a:off x="3140594" y="3878962"/>
            <a:ext cx="1867793" cy="171365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77303-3330-4B49-9C6A-CE02F8F6F4C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807044" y="3574474"/>
            <a:ext cx="221633" cy="20606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C70FE3-F65B-FE48-92D4-65EC9408584A}"/>
              </a:ext>
            </a:extLst>
          </p:cNvPr>
          <p:cNvSpPr txBox="1"/>
          <p:nvPr/>
        </p:nvSpPr>
        <p:spPr>
          <a:xfrm>
            <a:off x="4801536" y="331016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3518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33</Words>
  <Application>Microsoft Macintosh PowerPoint</Application>
  <PresentationFormat>Widescreen</PresentationFormat>
  <Paragraphs>25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Lee</dc:creator>
  <cp:lastModifiedBy>John Cherian</cp:lastModifiedBy>
  <cp:revision>5</cp:revision>
  <dcterms:created xsi:type="dcterms:W3CDTF">2021-10-19T06:36:20Z</dcterms:created>
  <dcterms:modified xsi:type="dcterms:W3CDTF">2021-11-08T20:05:38Z</dcterms:modified>
</cp:coreProperties>
</file>