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8"/>
  </p:normalViewPr>
  <p:slideViewPr>
    <p:cSldViewPr snapToGrid="0" snapToObjects="1">
      <p:cViewPr varScale="1">
        <p:scale>
          <a:sx n="99" d="100"/>
          <a:sy n="99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3A10-3CF8-B842-B091-EB307A1C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BF560-B8BD-F648-830C-0FF12FB09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9D5C-8D31-6746-BB37-9E1B7ED7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2CAF-E0E4-504E-BCCA-3682BDAD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7A62-6FFE-B649-8DEE-D4DDA580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8FD0-3F97-184F-8CEF-35CE39A1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7AE7-5AFB-8E44-AB6F-4B6BD0FE4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8560-E68C-F54B-9A35-141A2752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5344-AFAA-7D40-8C64-57222E62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4799-8FF8-5E43-9BBF-99AF50B2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8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39B3E-6B09-744B-B68D-6246B3B5F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9A4C3-6C1F-1B49-B210-AA40789E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BE1F-058B-DF43-9F16-AE093183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128A-F885-C444-BAC9-89FCA8F9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061A2-4C34-9745-8EFB-9834E827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A5AC-F3C9-654D-9CFD-F715861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4F58-BCDC-9A45-8D84-8EACFD36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944F-C8A2-8F4F-96B6-5E4039D4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4AC3-9FD3-FF44-B6E0-2D2EAA0B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08E3A-D5FC-5642-A9D6-7E64C6FB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94A7-67E2-614F-8502-920C62F2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49A55-5BE5-FF41-8A0F-64251628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2498-5B77-4E40-BC07-A5D2D271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ABDD-0328-ED4A-A762-3A5D4206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F919-D630-CF43-9D8D-01C3148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4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18B6-BE2D-D74A-B249-919B1894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852D-774C-234D-B010-1F1227552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CACAD-FA1E-6C4E-BD67-855CFA0F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BDD4B-A261-5E46-8DC9-F5094B95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8C1C-2621-0446-A220-0898CE68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E041D-961A-6045-931A-F1373676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4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C5EE-4A1A-1841-95C4-5B00584B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60537-822F-AF46-81FC-A360673C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23EB-E03B-EF4E-A206-261FA372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55353-AF3F-7042-BF8B-E878AC818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538B4-6AA3-2A40-B752-61161B722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93049-8011-9644-AB00-8AA50868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856B1-0572-7841-BE4C-B8960206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C0037-CCC4-E448-A170-30C12110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BA17-6FD9-6D4D-9C72-8755619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EFFA5-F03E-964E-8E16-91EC317F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BFB36-485F-CB4A-A0A8-97B6F365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1D7B-5EA4-2840-9886-D2970DA5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7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79DE2-0A72-354D-8BB9-C9CD9874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5289B-1CF9-4F4A-B9D6-4C533447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64467-473C-0641-8301-F92C72C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0FBC-E4D7-764E-920A-5107DCA3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B294-E4C7-DA46-934E-FD567A4A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29C25-C915-0E4B-9A58-C4167042B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626B-FAD7-CA4B-BDCD-E48286D7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9A016-C464-2D42-B02E-1E9E186C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F4EAD-DBE7-3C4B-9A73-B303B196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9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851A-AA8E-7B43-A87A-2B624437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F2A28-C854-7B4C-970F-BFCEEAD24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91BF3-C0CC-8348-B1AF-E18721687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906E9-8B40-2342-AC83-5A7F6A33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3ABDD-02B7-8F40-A91F-46A54C4A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C53FF-1647-CC42-ADE5-8F361B27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3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31855-B867-D34E-8473-1BD4D548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2B89-D657-6643-AEEF-5C5FD13FE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CD5A-7A48-DE4C-BFB1-5B0A7DDCD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A696-58A6-7746-9AFB-2A1CCB3A7DF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3722-00EE-5F45-A3C8-4E384BA40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43E9-5F61-3A40-BFCC-7455A7C5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4460-11F3-8E49-813C-A0630910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FA940A1-0300-5D43-B623-247772E032DA}"/>
              </a:ext>
            </a:extLst>
          </p:cNvPr>
          <p:cNvSpPr/>
          <p:nvPr/>
        </p:nvSpPr>
        <p:spPr>
          <a:xfrm>
            <a:off x="2364376" y="1045029"/>
            <a:ext cx="3317967" cy="42323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25732D-4DC5-384B-A0AF-798068158497}"/>
              </a:ext>
            </a:extLst>
          </p:cNvPr>
          <p:cNvSpPr/>
          <p:nvPr/>
        </p:nvSpPr>
        <p:spPr>
          <a:xfrm>
            <a:off x="7075714" y="1045029"/>
            <a:ext cx="3317967" cy="42323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C1C8ED-2A51-1C4B-91A9-33371773DAE6}"/>
                  </a:ext>
                </a:extLst>
              </p:cNvPr>
              <p:cNvSpPr txBox="1"/>
              <p:nvPr/>
            </p:nvSpPr>
            <p:spPr>
              <a:xfrm>
                <a:off x="2646513" y="5386903"/>
                <a:ext cx="2364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C1C8ED-2A51-1C4B-91A9-33371773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13" y="5386903"/>
                <a:ext cx="236437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F70BA-878E-CE43-BE55-020802264E9F}"/>
                  </a:ext>
                </a:extLst>
              </p:cNvPr>
              <p:cNvSpPr txBox="1"/>
              <p:nvPr/>
            </p:nvSpPr>
            <p:spPr>
              <a:xfrm>
                <a:off x="6936410" y="5407538"/>
                <a:ext cx="362929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F70BA-878E-CE43-BE55-020802264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10" y="5407538"/>
                <a:ext cx="3629299" cy="404983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17338CEA-E225-D740-B789-CF150F1AD871}"/>
              </a:ext>
            </a:extLst>
          </p:cNvPr>
          <p:cNvSpPr/>
          <p:nvPr/>
        </p:nvSpPr>
        <p:spPr>
          <a:xfrm>
            <a:off x="2612571" y="1397726"/>
            <a:ext cx="1018903" cy="101890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DFCF57-57FE-CC46-B41E-4365CEDAC6DD}"/>
              </a:ext>
            </a:extLst>
          </p:cNvPr>
          <p:cNvSpPr/>
          <p:nvPr/>
        </p:nvSpPr>
        <p:spPr>
          <a:xfrm>
            <a:off x="3069771" y="1867989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B0892-6D99-BF4C-A1B2-0C47B98CB830}"/>
              </a:ext>
            </a:extLst>
          </p:cNvPr>
          <p:cNvSpPr/>
          <p:nvPr/>
        </p:nvSpPr>
        <p:spPr>
          <a:xfrm>
            <a:off x="3879669" y="1602377"/>
            <a:ext cx="1018903" cy="101890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8833A7-F5A2-1645-A080-EAFD596974D3}"/>
              </a:ext>
            </a:extLst>
          </p:cNvPr>
          <p:cNvSpPr/>
          <p:nvPr/>
        </p:nvSpPr>
        <p:spPr>
          <a:xfrm>
            <a:off x="4336869" y="207264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8A618C-6842-1040-B715-09CCEA8E2E2B}"/>
                  </a:ext>
                </a:extLst>
              </p:cNvPr>
              <p:cNvSpPr txBox="1"/>
              <p:nvPr/>
            </p:nvSpPr>
            <p:spPr>
              <a:xfrm>
                <a:off x="63133" y="2962586"/>
                <a:ext cx="2314304" cy="374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8A618C-6842-1040-B715-09CCEA8E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" y="2962586"/>
                <a:ext cx="2314304" cy="374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7BF81-0186-2445-90D6-FA4579A4CE9A}"/>
                  </a:ext>
                </a:extLst>
              </p:cNvPr>
              <p:cNvSpPr txBox="1"/>
              <p:nvPr/>
            </p:nvSpPr>
            <p:spPr>
              <a:xfrm>
                <a:off x="-1227092" y="3657438"/>
                <a:ext cx="4711337" cy="89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7BF81-0186-2445-90D6-FA4579A4C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7092" y="3657438"/>
                <a:ext cx="4711337" cy="890950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91D1B5-193F-734D-8C6B-8440601456EB}"/>
              </a:ext>
            </a:extLst>
          </p:cNvPr>
          <p:cNvCxnSpPr>
            <a:cxnSpLocks/>
          </p:cNvCxnSpPr>
          <p:nvPr/>
        </p:nvCxnSpPr>
        <p:spPr>
          <a:xfrm flipV="1">
            <a:off x="2057399" y="2273264"/>
            <a:ext cx="1103812" cy="727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CC5B22-CC56-794B-A867-718B803EDB14}"/>
              </a:ext>
            </a:extLst>
          </p:cNvPr>
          <p:cNvCxnSpPr>
            <a:cxnSpLocks/>
          </p:cNvCxnSpPr>
          <p:nvPr/>
        </p:nvCxnSpPr>
        <p:spPr>
          <a:xfrm flipV="1">
            <a:off x="2091687" y="1907178"/>
            <a:ext cx="2082984" cy="1198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764F38-6155-1947-BB98-35251871980B}"/>
              </a:ext>
            </a:extLst>
          </p:cNvPr>
          <p:cNvCxnSpPr>
            <a:cxnSpLocks/>
          </p:cNvCxnSpPr>
          <p:nvPr/>
        </p:nvCxnSpPr>
        <p:spPr>
          <a:xfrm flipV="1">
            <a:off x="2098216" y="2805922"/>
            <a:ext cx="1206137" cy="348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33C51F-66C5-CB46-9420-8942ECC081CB}"/>
              </a:ext>
            </a:extLst>
          </p:cNvPr>
          <p:cNvCxnSpPr>
            <a:cxnSpLocks/>
          </p:cNvCxnSpPr>
          <p:nvPr/>
        </p:nvCxnSpPr>
        <p:spPr>
          <a:xfrm flipV="1">
            <a:off x="2106931" y="3052496"/>
            <a:ext cx="2571749" cy="167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D0A092-FC25-9D49-8C80-0BB7CFB80917}"/>
                  </a:ext>
                </a:extLst>
              </p:cNvPr>
              <p:cNvSpPr txBox="1"/>
              <p:nvPr/>
            </p:nvSpPr>
            <p:spPr>
              <a:xfrm>
                <a:off x="2614338" y="3321723"/>
                <a:ext cx="4405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D0A092-FC25-9D49-8C80-0BB7CFB8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38" y="3321723"/>
                <a:ext cx="44059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8E66C8B8-10AC-B64F-B12F-6E1EBC34185E}"/>
              </a:ext>
            </a:extLst>
          </p:cNvPr>
          <p:cNvSpPr/>
          <p:nvPr/>
        </p:nvSpPr>
        <p:spPr>
          <a:xfrm>
            <a:off x="3196045" y="22293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8CAA03-5015-8742-9EBA-07EC1F537FA5}"/>
              </a:ext>
            </a:extLst>
          </p:cNvPr>
          <p:cNvSpPr/>
          <p:nvPr/>
        </p:nvSpPr>
        <p:spPr>
          <a:xfrm>
            <a:off x="4210593" y="18723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FD0458-FAF2-E648-906E-D0AAFA4D3701}"/>
              </a:ext>
            </a:extLst>
          </p:cNvPr>
          <p:cNvSpPr/>
          <p:nvPr/>
        </p:nvSpPr>
        <p:spPr>
          <a:xfrm>
            <a:off x="4754874" y="303058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D755CC-180C-8748-AF5B-80620ED14504}"/>
              </a:ext>
            </a:extLst>
          </p:cNvPr>
          <p:cNvSpPr/>
          <p:nvPr/>
        </p:nvSpPr>
        <p:spPr>
          <a:xfrm>
            <a:off x="3155768" y="3984891"/>
            <a:ext cx="1018903" cy="101890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B0A55B-1FD5-B446-9753-AE0C52E87BBC}"/>
              </a:ext>
            </a:extLst>
          </p:cNvPr>
          <p:cNvSpPr/>
          <p:nvPr/>
        </p:nvSpPr>
        <p:spPr>
          <a:xfrm>
            <a:off x="3612968" y="4455154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3DCDFE-D1B8-D344-985A-529A352C26D7}"/>
              </a:ext>
            </a:extLst>
          </p:cNvPr>
          <p:cNvSpPr/>
          <p:nvPr/>
        </p:nvSpPr>
        <p:spPr>
          <a:xfrm>
            <a:off x="3405038" y="44239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F91E60-AD59-764D-8B77-88BCE2034635}"/>
              </a:ext>
            </a:extLst>
          </p:cNvPr>
          <p:cNvCxnSpPr>
            <a:cxnSpLocks/>
          </p:cNvCxnSpPr>
          <p:nvPr/>
        </p:nvCxnSpPr>
        <p:spPr>
          <a:xfrm>
            <a:off x="2098216" y="3292860"/>
            <a:ext cx="1232264" cy="1102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5ED0521-CFAD-094F-90F7-C39B3ACCB4ED}"/>
              </a:ext>
            </a:extLst>
          </p:cNvPr>
          <p:cNvSpPr/>
          <p:nvPr/>
        </p:nvSpPr>
        <p:spPr>
          <a:xfrm>
            <a:off x="3387613" y="277368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548520-3EB4-3142-A7CC-20E4483C0F33}"/>
              </a:ext>
            </a:extLst>
          </p:cNvPr>
          <p:cNvCxnSpPr/>
          <p:nvPr/>
        </p:nvCxnSpPr>
        <p:spPr>
          <a:xfrm flipH="1">
            <a:off x="4428309" y="1045029"/>
            <a:ext cx="666205" cy="1027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85604D1-4866-3641-864B-93642FB0B2D2}"/>
              </a:ext>
            </a:extLst>
          </p:cNvPr>
          <p:cNvSpPr/>
          <p:nvPr/>
        </p:nvSpPr>
        <p:spPr>
          <a:xfrm>
            <a:off x="8412480" y="1180378"/>
            <a:ext cx="865127" cy="12643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0B7CD7-BC84-264E-82F6-811A39DBE16B}"/>
              </a:ext>
            </a:extLst>
          </p:cNvPr>
          <p:cNvCxnSpPr>
            <a:cxnSpLocks/>
          </p:cNvCxnSpPr>
          <p:nvPr/>
        </p:nvCxnSpPr>
        <p:spPr>
          <a:xfrm flipH="1">
            <a:off x="3700028" y="3922636"/>
            <a:ext cx="261891" cy="495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A7C104-038B-604E-85BA-09EDDF4C9427}"/>
                  </a:ext>
                </a:extLst>
              </p:cNvPr>
              <p:cNvSpPr txBox="1"/>
              <p:nvPr/>
            </p:nvSpPr>
            <p:spPr>
              <a:xfrm>
                <a:off x="4668888" y="705519"/>
                <a:ext cx="1346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A7C104-038B-604E-85BA-09EDDF4C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888" y="705519"/>
                <a:ext cx="134601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4F1EC627-F4BC-B64E-B705-6CC13E57A621}"/>
              </a:ext>
            </a:extLst>
          </p:cNvPr>
          <p:cNvSpPr/>
          <p:nvPr/>
        </p:nvSpPr>
        <p:spPr>
          <a:xfrm>
            <a:off x="5207722" y="26343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1945ACC-938E-3A4A-9B8D-8D39B2D2615C}"/>
              </a:ext>
            </a:extLst>
          </p:cNvPr>
          <p:cNvSpPr/>
          <p:nvPr/>
        </p:nvSpPr>
        <p:spPr>
          <a:xfrm>
            <a:off x="5210987" y="37382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CCAE6A-E429-1F4C-818F-CCD8F011DA80}"/>
              </a:ext>
            </a:extLst>
          </p:cNvPr>
          <p:cNvCxnSpPr>
            <a:cxnSpLocks/>
          </p:cNvCxnSpPr>
          <p:nvPr/>
        </p:nvCxnSpPr>
        <p:spPr>
          <a:xfrm flipV="1">
            <a:off x="5295360" y="2198337"/>
            <a:ext cx="2546708" cy="438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2B51659-FA0E-DD41-A705-556E2CA63DB8}"/>
              </a:ext>
            </a:extLst>
          </p:cNvPr>
          <p:cNvCxnSpPr>
            <a:cxnSpLocks/>
          </p:cNvCxnSpPr>
          <p:nvPr/>
        </p:nvCxnSpPr>
        <p:spPr>
          <a:xfrm flipV="1">
            <a:off x="5317398" y="2506564"/>
            <a:ext cx="2524670" cy="148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B351123-C916-7F4A-8A7A-E7E44BD78883}"/>
              </a:ext>
            </a:extLst>
          </p:cNvPr>
          <p:cNvGrpSpPr/>
          <p:nvPr/>
        </p:nvGrpSpPr>
        <p:grpSpPr>
          <a:xfrm>
            <a:off x="8923680" y="1284596"/>
            <a:ext cx="317781" cy="317781"/>
            <a:chOff x="8604979" y="1754781"/>
            <a:chExt cx="1018903" cy="10189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7B5F5BD-90B0-0041-B585-BCED968C0355}"/>
                </a:ext>
              </a:extLst>
            </p:cNvPr>
            <p:cNvSpPr/>
            <p:nvPr/>
          </p:nvSpPr>
          <p:spPr>
            <a:xfrm>
              <a:off x="8604979" y="1754781"/>
              <a:ext cx="1018903" cy="1018903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F14B407-754B-2846-8C2F-CAC3B1D28CB5}"/>
                </a:ext>
              </a:extLst>
            </p:cNvPr>
            <p:cNvSpPr/>
            <p:nvPr/>
          </p:nvSpPr>
          <p:spPr>
            <a:xfrm>
              <a:off x="9062179" y="2225044"/>
              <a:ext cx="91440" cy="914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600E05-2966-E74D-97C7-228BC6904B19}"/>
              </a:ext>
            </a:extLst>
          </p:cNvPr>
          <p:cNvCxnSpPr>
            <a:cxnSpLocks/>
          </p:cNvCxnSpPr>
          <p:nvPr/>
        </p:nvCxnSpPr>
        <p:spPr>
          <a:xfrm>
            <a:off x="5317398" y="2688892"/>
            <a:ext cx="2505083" cy="117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118D4D-BB3C-D349-8795-26044B6C4A36}"/>
              </a:ext>
            </a:extLst>
          </p:cNvPr>
          <p:cNvCxnSpPr>
            <a:cxnSpLocks/>
          </p:cNvCxnSpPr>
          <p:nvPr/>
        </p:nvCxnSpPr>
        <p:spPr>
          <a:xfrm flipV="1">
            <a:off x="5313057" y="3304149"/>
            <a:ext cx="2524670" cy="396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B262DC-EF23-F243-8C12-3B9E1CE8FB31}"/>
              </a:ext>
            </a:extLst>
          </p:cNvPr>
          <p:cNvCxnSpPr>
            <a:cxnSpLocks/>
          </p:cNvCxnSpPr>
          <p:nvPr/>
        </p:nvCxnSpPr>
        <p:spPr>
          <a:xfrm flipV="1">
            <a:off x="5328699" y="3612377"/>
            <a:ext cx="2524670" cy="148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B86D32-51D6-C942-AD38-5159D6228025}"/>
              </a:ext>
            </a:extLst>
          </p:cNvPr>
          <p:cNvCxnSpPr>
            <a:cxnSpLocks/>
          </p:cNvCxnSpPr>
          <p:nvPr/>
        </p:nvCxnSpPr>
        <p:spPr>
          <a:xfrm>
            <a:off x="5313057" y="3794705"/>
            <a:ext cx="2505083" cy="117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F18B080-614F-4D4D-A6A6-E71C40ADF624}"/>
              </a:ext>
            </a:extLst>
          </p:cNvPr>
          <p:cNvSpPr/>
          <p:nvPr/>
        </p:nvSpPr>
        <p:spPr>
          <a:xfrm>
            <a:off x="7889953" y="21553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81BA3F4-BD8D-5F43-9B66-892AD7922FAD}"/>
              </a:ext>
            </a:extLst>
          </p:cNvPr>
          <p:cNvSpPr/>
          <p:nvPr/>
        </p:nvSpPr>
        <p:spPr>
          <a:xfrm>
            <a:off x="7911723" y="250371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3B07A86-D8B2-B541-8E11-E7BA1D390DAC}"/>
              </a:ext>
            </a:extLst>
          </p:cNvPr>
          <p:cNvSpPr/>
          <p:nvPr/>
        </p:nvSpPr>
        <p:spPr>
          <a:xfrm>
            <a:off x="7907367" y="27998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BBDC31-F90B-EA42-ADD7-9FBFE47C9E4B}"/>
              </a:ext>
            </a:extLst>
          </p:cNvPr>
          <p:cNvSpPr/>
          <p:nvPr/>
        </p:nvSpPr>
        <p:spPr>
          <a:xfrm>
            <a:off x="7903011" y="327878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6707B43-F27D-4D42-8BB3-5E0A2ACB7049}"/>
              </a:ext>
            </a:extLst>
          </p:cNvPr>
          <p:cNvSpPr/>
          <p:nvPr/>
        </p:nvSpPr>
        <p:spPr>
          <a:xfrm>
            <a:off x="7885592" y="3574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CABB0-3B04-B346-B260-736BA824D08D}"/>
              </a:ext>
            </a:extLst>
          </p:cNvPr>
          <p:cNvSpPr/>
          <p:nvPr/>
        </p:nvSpPr>
        <p:spPr>
          <a:xfrm>
            <a:off x="7868173" y="38970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AC53F38-524B-7941-B79B-F9BA33EC7FC9}"/>
              </a:ext>
            </a:extLst>
          </p:cNvPr>
          <p:cNvGrpSpPr/>
          <p:nvPr/>
        </p:nvGrpSpPr>
        <p:grpSpPr>
          <a:xfrm>
            <a:off x="8534006" y="1271422"/>
            <a:ext cx="317781" cy="317781"/>
            <a:chOff x="8604979" y="1754781"/>
            <a:chExt cx="1018903" cy="10189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2EDABBC-A14D-6647-B647-77025032156F}"/>
                </a:ext>
              </a:extLst>
            </p:cNvPr>
            <p:cNvSpPr/>
            <p:nvPr/>
          </p:nvSpPr>
          <p:spPr>
            <a:xfrm>
              <a:off x="8604979" y="1754781"/>
              <a:ext cx="1018903" cy="1018903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320DA2-441E-7941-947E-34EBF046C6A5}"/>
                </a:ext>
              </a:extLst>
            </p:cNvPr>
            <p:cNvSpPr/>
            <p:nvPr/>
          </p:nvSpPr>
          <p:spPr>
            <a:xfrm>
              <a:off x="9062179" y="2225044"/>
              <a:ext cx="91440" cy="914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D7B5A29-949D-3C47-A809-386E37FE829B}"/>
                  </a:ext>
                </a:extLst>
              </p:cNvPr>
              <p:cNvSpPr txBox="1"/>
              <p:nvPr/>
            </p:nvSpPr>
            <p:spPr>
              <a:xfrm>
                <a:off x="3621825" y="3537166"/>
                <a:ext cx="1346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D7B5A29-949D-3C47-A809-386E37FE8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825" y="3537166"/>
                <a:ext cx="13460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4BC2BB-C75A-8243-9551-194748D3AF72}"/>
              </a:ext>
            </a:extLst>
          </p:cNvPr>
          <p:cNvCxnSpPr>
            <a:cxnSpLocks/>
          </p:cNvCxnSpPr>
          <p:nvPr/>
        </p:nvCxnSpPr>
        <p:spPr>
          <a:xfrm flipV="1">
            <a:off x="4483687" y="1477805"/>
            <a:ext cx="4251010" cy="599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D69EA10-3683-7643-8689-742494784444}"/>
              </a:ext>
            </a:extLst>
          </p:cNvPr>
          <p:cNvGrpSpPr/>
          <p:nvPr/>
        </p:nvGrpSpPr>
        <p:grpSpPr>
          <a:xfrm>
            <a:off x="8524640" y="1660607"/>
            <a:ext cx="317781" cy="317781"/>
            <a:chOff x="8604979" y="1754781"/>
            <a:chExt cx="1018903" cy="10189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0B4F860-E371-6746-84D6-3BB80937ED17}"/>
                </a:ext>
              </a:extLst>
            </p:cNvPr>
            <p:cNvSpPr/>
            <p:nvPr/>
          </p:nvSpPr>
          <p:spPr>
            <a:xfrm>
              <a:off x="8604979" y="1754781"/>
              <a:ext cx="1018903" cy="1018903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565A11E-08F6-B64A-B1F4-B4D71995A7D0}"/>
                </a:ext>
              </a:extLst>
            </p:cNvPr>
            <p:cNvSpPr/>
            <p:nvPr/>
          </p:nvSpPr>
          <p:spPr>
            <a:xfrm>
              <a:off x="9062179" y="2225044"/>
              <a:ext cx="91440" cy="914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703A16-A9E0-974A-8F5A-F2F77230860C}"/>
              </a:ext>
            </a:extLst>
          </p:cNvPr>
          <p:cNvCxnSpPr>
            <a:cxnSpLocks/>
          </p:cNvCxnSpPr>
          <p:nvPr/>
        </p:nvCxnSpPr>
        <p:spPr>
          <a:xfrm flipV="1">
            <a:off x="4475665" y="1814668"/>
            <a:ext cx="4077785" cy="322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1578B8A3-775A-494E-9E43-DA750F0C7625}"/>
              </a:ext>
            </a:extLst>
          </p:cNvPr>
          <p:cNvSpPr/>
          <p:nvPr/>
        </p:nvSpPr>
        <p:spPr>
          <a:xfrm>
            <a:off x="8777012" y="1436915"/>
            <a:ext cx="45720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A327D67-EE80-954E-99F9-1A93DF0E0759}"/>
              </a:ext>
            </a:extLst>
          </p:cNvPr>
          <p:cNvSpPr/>
          <p:nvPr/>
        </p:nvSpPr>
        <p:spPr>
          <a:xfrm>
            <a:off x="8595087" y="1808962"/>
            <a:ext cx="45720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3D781A8-2485-1544-9EBA-71A869D04619}"/>
              </a:ext>
            </a:extLst>
          </p:cNvPr>
          <p:cNvCxnSpPr>
            <a:cxnSpLocks/>
          </p:cNvCxnSpPr>
          <p:nvPr/>
        </p:nvCxnSpPr>
        <p:spPr>
          <a:xfrm flipH="1">
            <a:off x="9277607" y="1149531"/>
            <a:ext cx="722809" cy="482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4BDAC10-9B94-C44E-BAF7-B88AC1F66A27}"/>
                  </a:ext>
                </a:extLst>
              </p:cNvPr>
              <p:cNvSpPr txBox="1"/>
              <p:nvPr/>
            </p:nvSpPr>
            <p:spPr>
              <a:xfrm>
                <a:off x="9053079" y="753624"/>
                <a:ext cx="2246292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4BDAC10-9B94-C44E-BAF7-B88AC1F66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079" y="753624"/>
                <a:ext cx="2246292" cy="40498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770D7A56-B28F-7B4E-A163-04DA653C2580}"/>
              </a:ext>
            </a:extLst>
          </p:cNvPr>
          <p:cNvSpPr/>
          <p:nvPr/>
        </p:nvSpPr>
        <p:spPr>
          <a:xfrm>
            <a:off x="8258024" y="3620600"/>
            <a:ext cx="1015787" cy="14070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4575DB2-2C69-AB4F-9C38-C1B6292B4C6C}"/>
              </a:ext>
            </a:extLst>
          </p:cNvPr>
          <p:cNvCxnSpPr>
            <a:cxnSpLocks/>
          </p:cNvCxnSpPr>
          <p:nvPr/>
        </p:nvCxnSpPr>
        <p:spPr>
          <a:xfrm flipV="1">
            <a:off x="3777470" y="4060732"/>
            <a:ext cx="4802771" cy="4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1B9EC0D-65E6-E649-B18F-D12F2A55C414}"/>
              </a:ext>
            </a:extLst>
          </p:cNvPr>
          <p:cNvGrpSpPr/>
          <p:nvPr/>
        </p:nvGrpSpPr>
        <p:grpSpPr>
          <a:xfrm>
            <a:off x="8382697" y="4286768"/>
            <a:ext cx="317781" cy="317781"/>
            <a:chOff x="8604979" y="1754781"/>
            <a:chExt cx="1018903" cy="10189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FAA12C6-E262-CF4E-9F0D-7E69A98A2C79}"/>
                </a:ext>
              </a:extLst>
            </p:cNvPr>
            <p:cNvSpPr/>
            <p:nvPr/>
          </p:nvSpPr>
          <p:spPr>
            <a:xfrm>
              <a:off x="8604979" y="1754781"/>
              <a:ext cx="1018903" cy="1018903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CA10BB-3398-DB40-9EE2-D05CDBDEB158}"/>
                </a:ext>
              </a:extLst>
            </p:cNvPr>
            <p:cNvSpPr/>
            <p:nvPr/>
          </p:nvSpPr>
          <p:spPr>
            <a:xfrm>
              <a:off x="9062179" y="2225044"/>
              <a:ext cx="91440" cy="914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190450D-65BA-924C-8DC1-DBC71AECED95}"/>
              </a:ext>
            </a:extLst>
          </p:cNvPr>
          <p:cNvCxnSpPr>
            <a:cxnSpLocks/>
          </p:cNvCxnSpPr>
          <p:nvPr/>
        </p:nvCxnSpPr>
        <p:spPr>
          <a:xfrm flipV="1">
            <a:off x="3777470" y="4397594"/>
            <a:ext cx="4621524" cy="142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748E17F0-BF99-254D-B9B9-7CA2786DA66B}"/>
              </a:ext>
            </a:extLst>
          </p:cNvPr>
          <p:cNvSpPr/>
          <p:nvPr/>
        </p:nvSpPr>
        <p:spPr>
          <a:xfrm>
            <a:off x="8622556" y="4019841"/>
            <a:ext cx="45720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204510-C286-D14F-BCE5-6B6940604780}"/>
              </a:ext>
            </a:extLst>
          </p:cNvPr>
          <p:cNvSpPr/>
          <p:nvPr/>
        </p:nvSpPr>
        <p:spPr>
          <a:xfrm>
            <a:off x="8440631" y="4391888"/>
            <a:ext cx="45720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EC82187-2738-3547-8E78-5D09ECA271AF}"/>
              </a:ext>
            </a:extLst>
          </p:cNvPr>
          <p:cNvGrpSpPr/>
          <p:nvPr/>
        </p:nvGrpSpPr>
        <p:grpSpPr>
          <a:xfrm>
            <a:off x="8678707" y="2049792"/>
            <a:ext cx="317781" cy="317781"/>
            <a:chOff x="8604979" y="1754781"/>
            <a:chExt cx="1018903" cy="10189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723CFD1-81DC-3743-8556-7D6CF91D4E7C}"/>
                </a:ext>
              </a:extLst>
            </p:cNvPr>
            <p:cNvSpPr/>
            <p:nvPr/>
          </p:nvSpPr>
          <p:spPr>
            <a:xfrm>
              <a:off x="8604979" y="1754781"/>
              <a:ext cx="1018903" cy="1018903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1C6AA18-4DAE-4843-A228-F18745E06748}"/>
                </a:ext>
              </a:extLst>
            </p:cNvPr>
            <p:cNvSpPr/>
            <p:nvPr/>
          </p:nvSpPr>
          <p:spPr>
            <a:xfrm>
              <a:off x="9062179" y="2225044"/>
              <a:ext cx="91440" cy="914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1CC095C-CFBD-684D-99AC-18B785A7C352}"/>
              </a:ext>
            </a:extLst>
          </p:cNvPr>
          <p:cNvGrpSpPr/>
          <p:nvPr/>
        </p:nvGrpSpPr>
        <p:grpSpPr>
          <a:xfrm>
            <a:off x="8973039" y="1732011"/>
            <a:ext cx="317781" cy="317781"/>
            <a:chOff x="8604979" y="1754781"/>
            <a:chExt cx="1018903" cy="10189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6A9EF8C-EEA8-CD48-8576-2CA9A97487DD}"/>
                </a:ext>
              </a:extLst>
            </p:cNvPr>
            <p:cNvSpPr/>
            <p:nvPr/>
          </p:nvSpPr>
          <p:spPr>
            <a:xfrm>
              <a:off x="8604979" y="1754781"/>
              <a:ext cx="1018903" cy="1018903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63D6EA6-D411-804E-BA1D-34828E7701A6}"/>
                </a:ext>
              </a:extLst>
            </p:cNvPr>
            <p:cNvSpPr/>
            <p:nvPr/>
          </p:nvSpPr>
          <p:spPr>
            <a:xfrm>
              <a:off x="9062179" y="2225044"/>
              <a:ext cx="91440" cy="914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4FD924-25D0-C643-872E-C59160AA9387}"/>
              </a:ext>
            </a:extLst>
          </p:cNvPr>
          <p:cNvGrpSpPr/>
          <p:nvPr/>
        </p:nvGrpSpPr>
        <p:grpSpPr>
          <a:xfrm>
            <a:off x="8416916" y="3635814"/>
            <a:ext cx="317781" cy="317781"/>
            <a:chOff x="8604979" y="1754781"/>
            <a:chExt cx="1018903" cy="10189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A188365-E0FC-B24D-AA12-EBFF1A9A6A2D}"/>
                </a:ext>
              </a:extLst>
            </p:cNvPr>
            <p:cNvSpPr/>
            <p:nvPr/>
          </p:nvSpPr>
          <p:spPr>
            <a:xfrm>
              <a:off x="8604979" y="1754781"/>
              <a:ext cx="1018903" cy="1018903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93B419D-BFF2-7A49-A034-3DA88E582371}"/>
                </a:ext>
              </a:extLst>
            </p:cNvPr>
            <p:cNvSpPr/>
            <p:nvPr/>
          </p:nvSpPr>
          <p:spPr>
            <a:xfrm>
              <a:off x="9062179" y="2225044"/>
              <a:ext cx="91440" cy="914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68CA715-F613-D74A-8668-9D959056054F}"/>
              </a:ext>
            </a:extLst>
          </p:cNvPr>
          <p:cNvGrpSpPr/>
          <p:nvPr/>
        </p:nvGrpSpPr>
        <p:grpSpPr>
          <a:xfrm>
            <a:off x="8877056" y="3785269"/>
            <a:ext cx="317781" cy="317781"/>
            <a:chOff x="8604979" y="1754781"/>
            <a:chExt cx="1018903" cy="10189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E9FD562-DF89-B344-9AC5-AF0A22689B6C}"/>
                </a:ext>
              </a:extLst>
            </p:cNvPr>
            <p:cNvSpPr/>
            <p:nvPr/>
          </p:nvSpPr>
          <p:spPr>
            <a:xfrm>
              <a:off x="8604979" y="1754781"/>
              <a:ext cx="1018903" cy="1018903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492E269-4DDE-A841-BF9E-092BEFB8CD1B}"/>
                </a:ext>
              </a:extLst>
            </p:cNvPr>
            <p:cNvSpPr/>
            <p:nvPr/>
          </p:nvSpPr>
          <p:spPr>
            <a:xfrm>
              <a:off x="9062179" y="2225044"/>
              <a:ext cx="91440" cy="914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3258D22-424E-E84E-BFA5-70ED863A0E76}"/>
              </a:ext>
            </a:extLst>
          </p:cNvPr>
          <p:cNvGrpSpPr/>
          <p:nvPr/>
        </p:nvGrpSpPr>
        <p:grpSpPr>
          <a:xfrm>
            <a:off x="8605899" y="4675846"/>
            <a:ext cx="317781" cy="317781"/>
            <a:chOff x="8604979" y="1754781"/>
            <a:chExt cx="1018903" cy="10189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8A4599-D12D-8B4A-8FEC-2BEF5347085B}"/>
                </a:ext>
              </a:extLst>
            </p:cNvPr>
            <p:cNvSpPr/>
            <p:nvPr/>
          </p:nvSpPr>
          <p:spPr>
            <a:xfrm>
              <a:off x="8604979" y="1754781"/>
              <a:ext cx="1018903" cy="1018903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1AE5B4B-E0BA-2242-AB9A-531282324967}"/>
                </a:ext>
              </a:extLst>
            </p:cNvPr>
            <p:cNvSpPr/>
            <p:nvPr/>
          </p:nvSpPr>
          <p:spPr>
            <a:xfrm>
              <a:off x="9062179" y="2225044"/>
              <a:ext cx="91440" cy="914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A023FFE-19B1-0745-A712-D4CD81AB1D03}"/>
              </a:ext>
            </a:extLst>
          </p:cNvPr>
          <p:cNvGrpSpPr/>
          <p:nvPr/>
        </p:nvGrpSpPr>
        <p:grpSpPr>
          <a:xfrm>
            <a:off x="8875018" y="4215471"/>
            <a:ext cx="317781" cy="317781"/>
            <a:chOff x="8604979" y="1754781"/>
            <a:chExt cx="1018903" cy="10189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A656812-B957-A14B-95FC-32B95AA172D4}"/>
                </a:ext>
              </a:extLst>
            </p:cNvPr>
            <p:cNvSpPr/>
            <p:nvPr/>
          </p:nvSpPr>
          <p:spPr>
            <a:xfrm>
              <a:off x="8604979" y="1754781"/>
              <a:ext cx="1018903" cy="1018903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3D31147-C94F-B84F-9BA3-C045BE11F102}"/>
                </a:ext>
              </a:extLst>
            </p:cNvPr>
            <p:cNvSpPr/>
            <p:nvPr/>
          </p:nvSpPr>
          <p:spPr>
            <a:xfrm>
              <a:off x="9062179" y="2225044"/>
              <a:ext cx="91440" cy="914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03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Cherian</dc:creator>
  <cp:lastModifiedBy>John Cherian</cp:lastModifiedBy>
  <cp:revision>4</cp:revision>
  <dcterms:created xsi:type="dcterms:W3CDTF">2021-12-12T22:10:26Z</dcterms:created>
  <dcterms:modified xsi:type="dcterms:W3CDTF">2021-12-12T23:44:19Z</dcterms:modified>
</cp:coreProperties>
</file>