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5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 showGuides="1">
      <p:cViewPr varScale="1">
        <p:scale>
          <a:sx n="121" d="100"/>
          <a:sy n="1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2AEBA-12C5-2540-96D2-1C576513BD16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9270E-649A-7943-8575-7367B282E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6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{E} f(U)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f(U),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\in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40277-2AFB-49CE-AF0D-E92FEC8FB0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000-B2FA-AD41-8257-EFE6BD495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9000-FE4D-C741-99CB-23FFE3D21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DB4E-E7BF-8540-AC4F-18F4C95C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BCA14-7DF3-0D49-8503-E2A404A4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70D9-38BF-F947-A265-7B77F8D0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37AF-DA19-AE48-9BCE-D1BB1F6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C6C65-4857-084E-8AA9-9AD495FB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E6CE-D1DD-BB4B-8E90-400C6EFD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0DC8-1A66-F34B-A0D2-156E704F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CCD7-5BEB-E34A-8075-8CBD538B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C4007-01CC-6545-9F53-42DFCE6F7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B059F-D49E-FE4B-BCB9-AA72F51A5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57B4-04DB-1D44-8BB4-8D11F09A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68D1-651F-BB4C-9677-C27FF60E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29A5-FF11-274B-BF19-22478C6A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8FE6-9BDD-1B46-9337-FDBA2103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823E-F969-864E-B498-175AAFB5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229C-FACC-C54B-8E1C-3AD33861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3D2B-0A63-A94C-9796-0A078243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9B7C-ED8D-F446-B8A9-9C88C2D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1E22-9D05-A543-A125-D1EFE8E2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41A2-D133-0347-9579-A9F1B4B4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9D2F-4CEA-3848-8EF1-E985FC8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EBE4-D404-DF42-A90F-7F7D3D93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6580-6569-5A41-B70B-F9B1D952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4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EB7F-7A52-D84F-BD0A-9E92E774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5264-CC40-854B-956A-647825025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2CADB-4306-4F4B-BC31-8E3582959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C873F-9411-2347-8B1F-49FB4FB7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9C9EB-D852-6842-833E-CEC57DB6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45518-F69C-C44E-96B2-F5F8D48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AD2-6A97-E24A-BFAD-45996C29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DB853-24DF-F046-86A5-80BB5C66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9C414-298B-EF46-9F88-D19BC4C9F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3BEB-2044-CE45-9998-B6CF906F2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70775-724B-C14E-961E-D43856C45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F5E8C-540A-9C4F-9E4D-D7107A98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0B3AF-5F6D-E14E-B554-49DD47D9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E677A-5D2A-EF43-BA3B-29D24D14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65ED-BA4E-2246-B24B-1AF53BAE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ABEF-0672-A84B-9129-0075D2E6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57D86-36EC-5C43-B176-C9011D4F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322F1-2480-E747-9FFF-37E85A4E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8359D-7F5C-C94C-A2AD-2BE9E338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EF199-0C66-814E-8FD0-3F1F0871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8BC1D-0259-7E4B-9491-C0AE1EAA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566A-6C94-934B-BCE5-A77EB3AD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E1C8-1CB9-9F44-9848-0AD68B65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ABAAC-6C26-6B47-A773-CDB7BA01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D5426-0EFB-7349-BD86-ADB2EA5B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EA6BF-0313-C24C-B574-8D9C23EA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4B5C-4190-A14A-8125-481CD213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8859-FAFF-8A47-AA8A-6874C560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0FDFB-2DF0-D645-8E8E-E68D51844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E788E-58AD-A646-9F54-61FAC63D2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42374-2A70-0249-83A6-B8DC7F94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E095E-B206-CE41-9191-B9316221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A2E1-B36C-5546-AFB8-ECCED77E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1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82754-271D-D74B-BAC7-F03ECA2D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2E40-BCEF-0C49-BA4A-531464B75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1E7D-DDD7-D34C-935B-312CD34AF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C226-B2E4-D24F-8A4C-673143B8856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0A3B-6BD5-1C4A-BB0E-5B04BA643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6515F-47EF-7F42-950E-5FA8BE0B6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3A08-6525-514D-82D4-E5BD0CA3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D7119E7-0E6C-2947-BEC5-BC8F505B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84" y="2269866"/>
            <a:ext cx="235857" cy="21227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13614A-429D-0D4B-8DD1-4A0A485F1C67}"/>
              </a:ext>
            </a:extLst>
          </p:cNvPr>
          <p:cNvCxnSpPr/>
          <p:nvPr/>
        </p:nvCxnSpPr>
        <p:spPr>
          <a:xfrm flipV="1">
            <a:off x="5453743" y="1763486"/>
            <a:ext cx="0" cy="1926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12BB50-21A2-A14E-9E98-E97CAFFDAC8B}"/>
              </a:ext>
            </a:extLst>
          </p:cNvPr>
          <p:cNvCxnSpPr>
            <a:cxnSpLocks/>
          </p:cNvCxnSpPr>
          <p:nvPr/>
        </p:nvCxnSpPr>
        <p:spPr>
          <a:xfrm>
            <a:off x="5268685" y="3526971"/>
            <a:ext cx="202474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40972-B9D9-ED44-B723-F097E5F668E1}"/>
              </a:ext>
            </a:extLst>
          </p:cNvPr>
          <p:cNvCxnSpPr>
            <a:cxnSpLocks/>
          </p:cNvCxnSpPr>
          <p:nvPr/>
        </p:nvCxnSpPr>
        <p:spPr>
          <a:xfrm flipV="1">
            <a:off x="5366656" y="3145971"/>
            <a:ext cx="729344" cy="446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ata 13">
            <a:extLst>
              <a:ext uri="{FF2B5EF4-FFF2-40B4-BE49-F238E27FC236}">
                <a16:creationId xmlns:a16="http://schemas.microsoft.com/office/drawing/2014/main" id="{8FCC64E8-8D78-7944-A16B-9FF220902A4B}"/>
              </a:ext>
            </a:extLst>
          </p:cNvPr>
          <p:cNvSpPr/>
          <p:nvPr/>
        </p:nvSpPr>
        <p:spPr>
          <a:xfrm rot="2122479">
            <a:off x="6218664" y="2358694"/>
            <a:ext cx="1486848" cy="258607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43361-176F-8845-AE57-37BBD7BF2DFE}"/>
              </a:ext>
            </a:extLst>
          </p:cNvPr>
          <p:cNvCxnSpPr>
            <a:cxnSpLocks/>
          </p:cNvCxnSpPr>
          <p:nvPr/>
        </p:nvCxnSpPr>
        <p:spPr>
          <a:xfrm flipV="1">
            <a:off x="5453743" y="2455340"/>
            <a:ext cx="1469568" cy="1066802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9DCB5C3-8BD4-1D46-A5ED-18696F8F0197}"/>
              </a:ext>
            </a:extLst>
          </p:cNvPr>
          <p:cNvSpPr/>
          <p:nvPr/>
        </p:nvSpPr>
        <p:spPr>
          <a:xfrm>
            <a:off x="6885885" y="2432378"/>
            <a:ext cx="65314" cy="65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18E67B-B17F-C744-B884-CA90F0EF6A0C}"/>
              </a:ext>
            </a:extLst>
          </p:cNvPr>
          <p:cNvSpPr txBox="1"/>
          <p:nvPr/>
        </p:nvSpPr>
        <p:spPr>
          <a:xfrm>
            <a:off x="6640726" y="283915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subspace of global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AB51D7-4BD3-0B43-A79B-93B566C9D60A}"/>
                  </a:ext>
                </a:extLst>
              </p:cNvPr>
              <p:cNvSpPr txBox="1"/>
              <p:nvPr/>
            </p:nvSpPr>
            <p:spPr>
              <a:xfrm>
                <a:off x="6640726" y="2251470"/>
                <a:ext cx="4027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AB51D7-4BD3-0B43-A79B-93B566C9D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726" y="2251470"/>
                <a:ext cx="40277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F47010B-1590-CE4D-ABA7-04C54BD059E1}"/>
                  </a:ext>
                </a:extLst>
              </p:cNvPr>
              <p:cNvSpPr txBox="1"/>
              <p:nvPr/>
            </p:nvSpPr>
            <p:spPr>
              <a:xfrm rot="19468357">
                <a:off x="5674480" y="2692264"/>
                <a:ext cx="1143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span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F47010B-1590-CE4D-ABA7-04C54BD05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68357">
                <a:off x="5674480" y="2692264"/>
                <a:ext cx="114300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4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504852" y="3230896"/>
            <a:ext cx="2197099" cy="2200850"/>
          </a:xfrm>
          <a:prstGeom prst="ellipse">
            <a:avLst/>
          </a:prstGeom>
          <a:noFill/>
          <a:ln w="28575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02519" y="433756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718958" y="3931668"/>
                <a:ext cx="314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958" y="3931668"/>
                <a:ext cx="314960" cy="400110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6796058" y="3581571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79682" y="2197169"/>
            <a:ext cx="3204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Family of</a:t>
            </a:r>
            <a:r>
              <a:rPr lang="en-US" sz="2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global minima of training loss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9152" y="3204792"/>
            <a:ext cx="2779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generalizable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 global minima of training loss</a:t>
            </a:r>
          </a:p>
        </p:txBody>
      </p:sp>
      <p:sp>
        <p:nvSpPr>
          <p:cNvPr id="27" name="Arc 25"/>
          <p:cNvSpPr/>
          <p:nvPr/>
        </p:nvSpPr>
        <p:spPr>
          <a:xfrm rot="10800000" flipH="1">
            <a:off x="5172217" y="3669839"/>
            <a:ext cx="1528068" cy="117924"/>
          </a:xfrm>
          <a:custGeom>
            <a:avLst/>
            <a:gdLst>
              <a:gd name="connsiteX0" fmla="*/ 339844 w 679688"/>
              <a:gd name="connsiteY0" fmla="*/ 0 h 694357"/>
              <a:gd name="connsiteX1" fmla="*/ 679688 w 679688"/>
              <a:gd name="connsiteY1" fmla="*/ 347179 h 694357"/>
              <a:gd name="connsiteX2" fmla="*/ 339844 w 679688"/>
              <a:gd name="connsiteY2" fmla="*/ 347179 h 694357"/>
              <a:gd name="connsiteX3" fmla="*/ 339844 w 679688"/>
              <a:gd name="connsiteY3" fmla="*/ 0 h 694357"/>
              <a:gd name="connsiteX0" fmla="*/ 339844 w 679688"/>
              <a:gd name="connsiteY0" fmla="*/ 0 h 694357"/>
              <a:gd name="connsiteX1" fmla="*/ 679688 w 679688"/>
              <a:gd name="connsiteY1" fmla="*/ 347179 h 694357"/>
              <a:gd name="connsiteX0" fmla="*/ 0 w 339844"/>
              <a:gd name="connsiteY0" fmla="*/ 6631 h 353810"/>
              <a:gd name="connsiteX1" fmla="*/ 339844 w 339844"/>
              <a:gd name="connsiteY1" fmla="*/ 353810 h 353810"/>
              <a:gd name="connsiteX2" fmla="*/ 0 w 339844"/>
              <a:gd name="connsiteY2" fmla="*/ 353810 h 353810"/>
              <a:gd name="connsiteX3" fmla="*/ 0 w 339844"/>
              <a:gd name="connsiteY3" fmla="*/ 6631 h 353810"/>
              <a:gd name="connsiteX0" fmla="*/ 0 w 339844"/>
              <a:gd name="connsiteY0" fmla="*/ 6631 h 353810"/>
              <a:gd name="connsiteX1" fmla="*/ 339844 w 339844"/>
              <a:gd name="connsiteY1" fmla="*/ 353810 h 353810"/>
              <a:gd name="connsiteX0" fmla="*/ 0 w 342253"/>
              <a:gd name="connsiteY0" fmla="*/ 94000 h 441179"/>
              <a:gd name="connsiteX1" fmla="*/ 133396 w 342253"/>
              <a:gd name="connsiteY1" fmla="*/ 20952 h 441179"/>
              <a:gd name="connsiteX2" fmla="*/ 339844 w 342253"/>
              <a:gd name="connsiteY2" fmla="*/ 441179 h 441179"/>
              <a:gd name="connsiteX3" fmla="*/ 0 w 342253"/>
              <a:gd name="connsiteY3" fmla="*/ 441179 h 441179"/>
              <a:gd name="connsiteX4" fmla="*/ 0 w 342253"/>
              <a:gd name="connsiteY4" fmla="*/ 94000 h 441179"/>
              <a:gd name="connsiteX0" fmla="*/ 0 w 342253"/>
              <a:gd name="connsiteY0" fmla="*/ 94000 h 441179"/>
              <a:gd name="connsiteX1" fmla="*/ 339844 w 342253"/>
              <a:gd name="connsiteY1" fmla="*/ 441179 h 441179"/>
              <a:gd name="connsiteX0" fmla="*/ 323963 w 666216"/>
              <a:gd name="connsiteY0" fmla="*/ 94002 h 441181"/>
              <a:gd name="connsiteX1" fmla="*/ 457359 w 666216"/>
              <a:gd name="connsiteY1" fmla="*/ 20954 h 441181"/>
              <a:gd name="connsiteX2" fmla="*/ 663807 w 666216"/>
              <a:gd name="connsiteY2" fmla="*/ 441181 h 441181"/>
              <a:gd name="connsiteX3" fmla="*/ 323963 w 666216"/>
              <a:gd name="connsiteY3" fmla="*/ 441181 h 441181"/>
              <a:gd name="connsiteX4" fmla="*/ 323963 w 666216"/>
              <a:gd name="connsiteY4" fmla="*/ 94002 h 441181"/>
              <a:gd name="connsiteX0" fmla="*/ 0 w 666216"/>
              <a:gd name="connsiteY0" fmla="*/ 374434 h 441181"/>
              <a:gd name="connsiteX1" fmla="*/ 663807 w 666216"/>
              <a:gd name="connsiteY1" fmla="*/ 441181 h 441181"/>
              <a:gd name="connsiteX0" fmla="*/ 323963 w 666216"/>
              <a:gd name="connsiteY0" fmla="*/ 94002 h 441181"/>
              <a:gd name="connsiteX1" fmla="*/ 457359 w 666216"/>
              <a:gd name="connsiteY1" fmla="*/ 20954 h 441181"/>
              <a:gd name="connsiteX2" fmla="*/ 663807 w 666216"/>
              <a:gd name="connsiteY2" fmla="*/ 441181 h 441181"/>
              <a:gd name="connsiteX3" fmla="*/ 323963 w 666216"/>
              <a:gd name="connsiteY3" fmla="*/ 441181 h 441181"/>
              <a:gd name="connsiteX4" fmla="*/ 323963 w 666216"/>
              <a:gd name="connsiteY4" fmla="*/ 94002 h 441181"/>
              <a:gd name="connsiteX0" fmla="*/ 0 w 666216"/>
              <a:gd name="connsiteY0" fmla="*/ 374434 h 441181"/>
              <a:gd name="connsiteX1" fmla="*/ 663807 w 666216"/>
              <a:gd name="connsiteY1" fmla="*/ 441181 h 441181"/>
              <a:gd name="connsiteX0" fmla="*/ 323963 w 666216"/>
              <a:gd name="connsiteY0" fmla="*/ 94002 h 441181"/>
              <a:gd name="connsiteX1" fmla="*/ 457359 w 666216"/>
              <a:gd name="connsiteY1" fmla="*/ 20954 h 441181"/>
              <a:gd name="connsiteX2" fmla="*/ 663807 w 666216"/>
              <a:gd name="connsiteY2" fmla="*/ 441181 h 441181"/>
              <a:gd name="connsiteX3" fmla="*/ 323963 w 666216"/>
              <a:gd name="connsiteY3" fmla="*/ 441181 h 441181"/>
              <a:gd name="connsiteX4" fmla="*/ 323963 w 666216"/>
              <a:gd name="connsiteY4" fmla="*/ 94002 h 441181"/>
              <a:gd name="connsiteX0" fmla="*/ 0 w 666216"/>
              <a:gd name="connsiteY0" fmla="*/ 374434 h 441181"/>
              <a:gd name="connsiteX1" fmla="*/ 61200 w 666216"/>
              <a:gd name="connsiteY1" fmla="*/ 112055 h 441181"/>
              <a:gd name="connsiteX2" fmla="*/ 663807 w 666216"/>
              <a:gd name="connsiteY2" fmla="*/ 441181 h 441181"/>
              <a:gd name="connsiteX0" fmla="*/ 323963 w 666216"/>
              <a:gd name="connsiteY0" fmla="*/ 114308 h 461487"/>
              <a:gd name="connsiteX1" fmla="*/ 457359 w 666216"/>
              <a:gd name="connsiteY1" fmla="*/ 41260 h 461487"/>
              <a:gd name="connsiteX2" fmla="*/ 663807 w 666216"/>
              <a:gd name="connsiteY2" fmla="*/ 461487 h 461487"/>
              <a:gd name="connsiteX3" fmla="*/ 323963 w 666216"/>
              <a:gd name="connsiteY3" fmla="*/ 461487 h 461487"/>
              <a:gd name="connsiteX4" fmla="*/ 323963 w 666216"/>
              <a:gd name="connsiteY4" fmla="*/ 114308 h 461487"/>
              <a:gd name="connsiteX0" fmla="*/ 0 w 666216"/>
              <a:gd name="connsiteY0" fmla="*/ 394740 h 461487"/>
              <a:gd name="connsiteX1" fmla="*/ 61200 w 666216"/>
              <a:gd name="connsiteY1" fmla="*/ 132361 h 461487"/>
              <a:gd name="connsiteX2" fmla="*/ 305761 w 666216"/>
              <a:gd name="connsiteY2" fmla="*/ 14284 h 461487"/>
              <a:gd name="connsiteX3" fmla="*/ 663807 w 666216"/>
              <a:gd name="connsiteY3" fmla="*/ 461487 h 461487"/>
              <a:gd name="connsiteX0" fmla="*/ 323963 w 666216"/>
              <a:gd name="connsiteY0" fmla="*/ 114308 h 461487"/>
              <a:gd name="connsiteX1" fmla="*/ 457359 w 666216"/>
              <a:gd name="connsiteY1" fmla="*/ 41260 h 461487"/>
              <a:gd name="connsiteX2" fmla="*/ 663807 w 666216"/>
              <a:gd name="connsiteY2" fmla="*/ 461487 h 461487"/>
              <a:gd name="connsiteX3" fmla="*/ 323963 w 666216"/>
              <a:gd name="connsiteY3" fmla="*/ 461487 h 461487"/>
              <a:gd name="connsiteX4" fmla="*/ 323963 w 666216"/>
              <a:gd name="connsiteY4" fmla="*/ 114308 h 461487"/>
              <a:gd name="connsiteX0" fmla="*/ 0 w 666216"/>
              <a:gd name="connsiteY0" fmla="*/ 394740 h 461487"/>
              <a:gd name="connsiteX1" fmla="*/ 61200 w 666216"/>
              <a:gd name="connsiteY1" fmla="*/ 132361 h 461487"/>
              <a:gd name="connsiteX2" fmla="*/ 305761 w 666216"/>
              <a:gd name="connsiteY2" fmla="*/ 14284 h 461487"/>
              <a:gd name="connsiteX3" fmla="*/ 470919 w 666216"/>
              <a:gd name="connsiteY3" fmla="*/ 132362 h 461487"/>
              <a:gd name="connsiteX4" fmla="*/ 663807 w 666216"/>
              <a:gd name="connsiteY4" fmla="*/ 461487 h 461487"/>
              <a:gd name="connsiteX0" fmla="*/ 323963 w 666216"/>
              <a:gd name="connsiteY0" fmla="*/ 112112 h 459291"/>
              <a:gd name="connsiteX1" fmla="*/ 457359 w 666216"/>
              <a:gd name="connsiteY1" fmla="*/ 39064 h 459291"/>
              <a:gd name="connsiteX2" fmla="*/ 663807 w 666216"/>
              <a:gd name="connsiteY2" fmla="*/ 459291 h 459291"/>
              <a:gd name="connsiteX3" fmla="*/ 323963 w 666216"/>
              <a:gd name="connsiteY3" fmla="*/ 459291 h 459291"/>
              <a:gd name="connsiteX4" fmla="*/ 323963 w 666216"/>
              <a:gd name="connsiteY4" fmla="*/ 112112 h 459291"/>
              <a:gd name="connsiteX0" fmla="*/ 0 w 666216"/>
              <a:gd name="connsiteY0" fmla="*/ 392544 h 459291"/>
              <a:gd name="connsiteX1" fmla="*/ 64376 w 666216"/>
              <a:gd name="connsiteY1" fmla="*/ 159686 h 459291"/>
              <a:gd name="connsiteX2" fmla="*/ 305761 w 666216"/>
              <a:gd name="connsiteY2" fmla="*/ 12088 h 459291"/>
              <a:gd name="connsiteX3" fmla="*/ 470919 w 666216"/>
              <a:gd name="connsiteY3" fmla="*/ 130166 h 459291"/>
              <a:gd name="connsiteX4" fmla="*/ 663807 w 666216"/>
              <a:gd name="connsiteY4" fmla="*/ 459291 h 459291"/>
              <a:gd name="connsiteX0" fmla="*/ 323963 w 666216"/>
              <a:gd name="connsiteY0" fmla="*/ 110300 h 457479"/>
              <a:gd name="connsiteX1" fmla="*/ 457359 w 666216"/>
              <a:gd name="connsiteY1" fmla="*/ 37252 h 457479"/>
              <a:gd name="connsiteX2" fmla="*/ 663807 w 666216"/>
              <a:gd name="connsiteY2" fmla="*/ 457479 h 457479"/>
              <a:gd name="connsiteX3" fmla="*/ 323963 w 666216"/>
              <a:gd name="connsiteY3" fmla="*/ 457479 h 457479"/>
              <a:gd name="connsiteX4" fmla="*/ 323963 w 666216"/>
              <a:gd name="connsiteY4" fmla="*/ 110300 h 457479"/>
              <a:gd name="connsiteX0" fmla="*/ 0 w 666216"/>
              <a:gd name="connsiteY0" fmla="*/ 390732 h 457479"/>
              <a:gd name="connsiteX1" fmla="*/ 67551 w 666216"/>
              <a:gd name="connsiteY1" fmla="*/ 191436 h 457479"/>
              <a:gd name="connsiteX2" fmla="*/ 305761 w 666216"/>
              <a:gd name="connsiteY2" fmla="*/ 10276 h 457479"/>
              <a:gd name="connsiteX3" fmla="*/ 470919 w 666216"/>
              <a:gd name="connsiteY3" fmla="*/ 128354 h 457479"/>
              <a:gd name="connsiteX4" fmla="*/ 663807 w 666216"/>
              <a:gd name="connsiteY4" fmla="*/ 457479 h 457479"/>
              <a:gd name="connsiteX0" fmla="*/ 323963 w 666216"/>
              <a:gd name="connsiteY0" fmla="*/ 110300 h 617606"/>
              <a:gd name="connsiteX1" fmla="*/ 457359 w 666216"/>
              <a:gd name="connsiteY1" fmla="*/ 37252 h 617606"/>
              <a:gd name="connsiteX2" fmla="*/ 663807 w 666216"/>
              <a:gd name="connsiteY2" fmla="*/ 457479 h 617606"/>
              <a:gd name="connsiteX3" fmla="*/ 323963 w 666216"/>
              <a:gd name="connsiteY3" fmla="*/ 457479 h 617606"/>
              <a:gd name="connsiteX4" fmla="*/ 323963 w 666216"/>
              <a:gd name="connsiteY4" fmla="*/ 110300 h 617606"/>
              <a:gd name="connsiteX0" fmla="*/ 0 w 666216"/>
              <a:gd name="connsiteY0" fmla="*/ 390732 h 617606"/>
              <a:gd name="connsiteX1" fmla="*/ 67551 w 666216"/>
              <a:gd name="connsiteY1" fmla="*/ 191436 h 617606"/>
              <a:gd name="connsiteX2" fmla="*/ 305761 w 666216"/>
              <a:gd name="connsiteY2" fmla="*/ 10276 h 617606"/>
              <a:gd name="connsiteX3" fmla="*/ 470919 w 666216"/>
              <a:gd name="connsiteY3" fmla="*/ 128354 h 617606"/>
              <a:gd name="connsiteX4" fmla="*/ 665250 w 666216"/>
              <a:gd name="connsiteY4" fmla="*/ 617606 h 617606"/>
              <a:gd name="connsiteX0" fmla="*/ 323963 w 674188"/>
              <a:gd name="connsiteY0" fmla="*/ 110300 h 617606"/>
              <a:gd name="connsiteX1" fmla="*/ 457359 w 674188"/>
              <a:gd name="connsiteY1" fmla="*/ 37252 h 617606"/>
              <a:gd name="connsiteX2" fmla="*/ 578398 w 674188"/>
              <a:gd name="connsiteY2" fmla="*/ 264748 h 617606"/>
              <a:gd name="connsiteX3" fmla="*/ 663807 w 674188"/>
              <a:gd name="connsiteY3" fmla="*/ 457479 h 617606"/>
              <a:gd name="connsiteX4" fmla="*/ 323963 w 674188"/>
              <a:gd name="connsiteY4" fmla="*/ 457479 h 617606"/>
              <a:gd name="connsiteX5" fmla="*/ 323963 w 674188"/>
              <a:gd name="connsiteY5" fmla="*/ 110300 h 617606"/>
              <a:gd name="connsiteX0" fmla="*/ 0 w 674188"/>
              <a:gd name="connsiteY0" fmla="*/ 390732 h 617606"/>
              <a:gd name="connsiteX1" fmla="*/ 67551 w 674188"/>
              <a:gd name="connsiteY1" fmla="*/ 191436 h 617606"/>
              <a:gd name="connsiteX2" fmla="*/ 305761 w 674188"/>
              <a:gd name="connsiteY2" fmla="*/ 10276 h 617606"/>
              <a:gd name="connsiteX3" fmla="*/ 470919 w 674188"/>
              <a:gd name="connsiteY3" fmla="*/ 128354 h 617606"/>
              <a:gd name="connsiteX4" fmla="*/ 665250 w 674188"/>
              <a:gd name="connsiteY4" fmla="*/ 617606 h 617606"/>
              <a:gd name="connsiteX0" fmla="*/ 323963 w 674737"/>
              <a:gd name="connsiteY0" fmla="*/ 110300 h 617606"/>
              <a:gd name="connsiteX1" fmla="*/ 457359 w 674737"/>
              <a:gd name="connsiteY1" fmla="*/ 37252 h 617606"/>
              <a:gd name="connsiteX2" fmla="*/ 584713 w 674737"/>
              <a:gd name="connsiteY2" fmla="*/ 234025 h 617606"/>
              <a:gd name="connsiteX3" fmla="*/ 663807 w 674737"/>
              <a:gd name="connsiteY3" fmla="*/ 457479 h 617606"/>
              <a:gd name="connsiteX4" fmla="*/ 323963 w 674737"/>
              <a:gd name="connsiteY4" fmla="*/ 457479 h 617606"/>
              <a:gd name="connsiteX5" fmla="*/ 323963 w 674737"/>
              <a:gd name="connsiteY5" fmla="*/ 110300 h 617606"/>
              <a:gd name="connsiteX0" fmla="*/ 0 w 674737"/>
              <a:gd name="connsiteY0" fmla="*/ 390732 h 617606"/>
              <a:gd name="connsiteX1" fmla="*/ 67551 w 674737"/>
              <a:gd name="connsiteY1" fmla="*/ 191436 h 617606"/>
              <a:gd name="connsiteX2" fmla="*/ 305761 w 674737"/>
              <a:gd name="connsiteY2" fmla="*/ 10276 h 617606"/>
              <a:gd name="connsiteX3" fmla="*/ 470919 w 674737"/>
              <a:gd name="connsiteY3" fmla="*/ 128354 h 617606"/>
              <a:gd name="connsiteX4" fmla="*/ 665250 w 674737"/>
              <a:gd name="connsiteY4" fmla="*/ 617606 h 617606"/>
              <a:gd name="connsiteX0" fmla="*/ 323963 w 674737"/>
              <a:gd name="connsiteY0" fmla="*/ 110300 h 699423"/>
              <a:gd name="connsiteX1" fmla="*/ 457359 w 674737"/>
              <a:gd name="connsiteY1" fmla="*/ 37252 h 699423"/>
              <a:gd name="connsiteX2" fmla="*/ 584713 w 674737"/>
              <a:gd name="connsiteY2" fmla="*/ 234025 h 699423"/>
              <a:gd name="connsiteX3" fmla="*/ 663807 w 674737"/>
              <a:gd name="connsiteY3" fmla="*/ 457479 h 699423"/>
              <a:gd name="connsiteX4" fmla="*/ 323963 w 674737"/>
              <a:gd name="connsiteY4" fmla="*/ 457479 h 699423"/>
              <a:gd name="connsiteX5" fmla="*/ 323963 w 674737"/>
              <a:gd name="connsiteY5" fmla="*/ 110300 h 699423"/>
              <a:gd name="connsiteX0" fmla="*/ 0 w 674737"/>
              <a:gd name="connsiteY0" fmla="*/ 390732 h 699423"/>
              <a:gd name="connsiteX1" fmla="*/ 67551 w 674737"/>
              <a:gd name="connsiteY1" fmla="*/ 191436 h 699423"/>
              <a:gd name="connsiteX2" fmla="*/ 305761 w 674737"/>
              <a:gd name="connsiteY2" fmla="*/ 10276 h 699423"/>
              <a:gd name="connsiteX3" fmla="*/ 470919 w 674737"/>
              <a:gd name="connsiteY3" fmla="*/ 128354 h 699423"/>
              <a:gd name="connsiteX4" fmla="*/ 655003 w 674737"/>
              <a:gd name="connsiteY4" fmla="*/ 699422 h 699423"/>
              <a:gd name="connsiteX0" fmla="*/ 323963 w 674737"/>
              <a:gd name="connsiteY0" fmla="*/ 110300 h 699423"/>
              <a:gd name="connsiteX1" fmla="*/ 457359 w 674737"/>
              <a:gd name="connsiteY1" fmla="*/ 37252 h 699423"/>
              <a:gd name="connsiteX2" fmla="*/ 584713 w 674737"/>
              <a:gd name="connsiteY2" fmla="*/ 234025 h 699423"/>
              <a:gd name="connsiteX3" fmla="*/ 663807 w 674737"/>
              <a:gd name="connsiteY3" fmla="*/ 457479 h 699423"/>
              <a:gd name="connsiteX4" fmla="*/ 323963 w 674737"/>
              <a:gd name="connsiteY4" fmla="*/ 457479 h 699423"/>
              <a:gd name="connsiteX5" fmla="*/ 323963 w 674737"/>
              <a:gd name="connsiteY5" fmla="*/ 110300 h 699423"/>
              <a:gd name="connsiteX0" fmla="*/ 0 w 674737"/>
              <a:gd name="connsiteY0" fmla="*/ 390732 h 699423"/>
              <a:gd name="connsiteX1" fmla="*/ 67551 w 674737"/>
              <a:gd name="connsiteY1" fmla="*/ 191436 h 699423"/>
              <a:gd name="connsiteX2" fmla="*/ 305761 w 674737"/>
              <a:gd name="connsiteY2" fmla="*/ 10276 h 699423"/>
              <a:gd name="connsiteX3" fmla="*/ 470919 w 674737"/>
              <a:gd name="connsiteY3" fmla="*/ 128354 h 699423"/>
              <a:gd name="connsiteX4" fmla="*/ 588355 w 674737"/>
              <a:gd name="connsiteY4" fmla="*/ 404194 h 699423"/>
              <a:gd name="connsiteX5" fmla="*/ 655003 w 674737"/>
              <a:gd name="connsiteY5" fmla="*/ 699422 h 69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4737" h="699423" stroke="0" extrusionOk="0">
                <a:moveTo>
                  <a:pt x="323963" y="110300"/>
                </a:moveTo>
                <a:cubicBezTo>
                  <a:pt x="348843" y="53792"/>
                  <a:pt x="400718" y="-20611"/>
                  <a:pt x="457359" y="37252"/>
                </a:cubicBezTo>
                <a:cubicBezTo>
                  <a:pt x="498510" y="61858"/>
                  <a:pt x="550305" y="163987"/>
                  <a:pt x="584713" y="234025"/>
                </a:cubicBezTo>
                <a:cubicBezTo>
                  <a:pt x="619121" y="304063"/>
                  <a:pt x="704958" y="424221"/>
                  <a:pt x="663807" y="457479"/>
                </a:cubicBezTo>
                <a:lnTo>
                  <a:pt x="323963" y="457479"/>
                </a:lnTo>
                <a:lnTo>
                  <a:pt x="323963" y="110300"/>
                </a:lnTo>
                <a:close/>
              </a:path>
              <a:path w="674737" h="699423" fill="none">
                <a:moveTo>
                  <a:pt x="0" y="390732"/>
                </a:moveTo>
                <a:cubicBezTo>
                  <a:pt x="19199" y="365452"/>
                  <a:pt x="43552" y="223037"/>
                  <a:pt x="67551" y="191436"/>
                </a:cubicBezTo>
                <a:cubicBezTo>
                  <a:pt x="113218" y="135407"/>
                  <a:pt x="205327" y="-44578"/>
                  <a:pt x="305761" y="10276"/>
                </a:cubicBezTo>
                <a:cubicBezTo>
                  <a:pt x="369813" y="12736"/>
                  <a:pt x="411245" y="53820"/>
                  <a:pt x="470919" y="128354"/>
                </a:cubicBezTo>
                <a:cubicBezTo>
                  <a:pt x="517030" y="196150"/>
                  <a:pt x="557674" y="309016"/>
                  <a:pt x="588355" y="404194"/>
                </a:cubicBezTo>
                <a:cubicBezTo>
                  <a:pt x="619036" y="499372"/>
                  <a:pt x="642907" y="652360"/>
                  <a:pt x="655003" y="699422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2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6474" y="4399607"/>
            <a:ext cx="29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7451916" y="4147421"/>
            <a:ext cx="194110" cy="21139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366422" y="3948688"/>
            <a:ext cx="109250" cy="1977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078921" y="3931668"/>
            <a:ext cx="303359" cy="3045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7096690" y="3594963"/>
            <a:ext cx="33030" cy="3249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0" idx="7"/>
          </p:cNvCxnSpPr>
          <p:nvPr/>
        </p:nvCxnSpPr>
        <p:spPr>
          <a:xfrm>
            <a:off x="6874107" y="3594962"/>
            <a:ext cx="211953" cy="342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7335154" y="4211569"/>
            <a:ext cx="303527" cy="157581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184506" y="4053740"/>
            <a:ext cx="164909" cy="185447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91917" y="3972873"/>
            <a:ext cx="202109" cy="709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989183" y="3721529"/>
            <a:ext cx="34454" cy="286833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4"/>
          </p:cNvCxnSpPr>
          <p:nvPr/>
        </p:nvCxnSpPr>
        <p:spPr>
          <a:xfrm>
            <a:off x="6841778" y="3673012"/>
            <a:ext cx="176862" cy="71121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25"/>
          <p:cNvSpPr/>
          <p:nvPr/>
        </p:nvSpPr>
        <p:spPr>
          <a:xfrm rot="9221667" flipH="1" flipV="1">
            <a:off x="5565977" y="4403461"/>
            <a:ext cx="1528068" cy="45719"/>
          </a:xfrm>
          <a:custGeom>
            <a:avLst/>
            <a:gdLst>
              <a:gd name="connsiteX0" fmla="*/ 339844 w 679688"/>
              <a:gd name="connsiteY0" fmla="*/ 0 h 694357"/>
              <a:gd name="connsiteX1" fmla="*/ 679688 w 679688"/>
              <a:gd name="connsiteY1" fmla="*/ 347179 h 694357"/>
              <a:gd name="connsiteX2" fmla="*/ 339844 w 679688"/>
              <a:gd name="connsiteY2" fmla="*/ 347179 h 694357"/>
              <a:gd name="connsiteX3" fmla="*/ 339844 w 679688"/>
              <a:gd name="connsiteY3" fmla="*/ 0 h 694357"/>
              <a:gd name="connsiteX0" fmla="*/ 339844 w 679688"/>
              <a:gd name="connsiteY0" fmla="*/ 0 h 694357"/>
              <a:gd name="connsiteX1" fmla="*/ 679688 w 679688"/>
              <a:gd name="connsiteY1" fmla="*/ 347179 h 694357"/>
              <a:gd name="connsiteX0" fmla="*/ 0 w 339844"/>
              <a:gd name="connsiteY0" fmla="*/ 6631 h 353810"/>
              <a:gd name="connsiteX1" fmla="*/ 339844 w 339844"/>
              <a:gd name="connsiteY1" fmla="*/ 353810 h 353810"/>
              <a:gd name="connsiteX2" fmla="*/ 0 w 339844"/>
              <a:gd name="connsiteY2" fmla="*/ 353810 h 353810"/>
              <a:gd name="connsiteX3" fmla="*/ 0 w 339844"/>
              <a:gd name="connsiteY3" fmla="*/ 6631 h 353810"/>
              <a:gd name="connsiteX0" fmla="*/ 0 w 339844"/>
              <a:gd name="connsiteY0" fmla="*/ 6631 h 353810"/>
              <a:gd name="connsiteX1" fmla="*/ 339844 w 339844"/>
              <a:gd name="connsiteY1" fmla="*/ 353810 h 353810"/>
              <a:gd name="connsiteX0" fmla="*/ 0 w 342253"/>
              <a:gd name="connsiteY0" fmla="*/ 94000 h 441179"/>
              <a:gd name="connsiteX1" fmla="*/ 133396 w 342253"/>
              <a:gd name="connsiteY1" fmla="*/ 20952 h 441179"/>
              <a:gd name="connsiteX2" fmla="*/ 339844 w 342253"/>
              <a:gd name="connsiteY2" fmla="*/ 441179 h 441179"/>
              <a:gd name="connsiteX3" fmla="*/ 0 w 342253"/>
              <a:gd name="connsiteY3" fmla="*/ 441179 h 441179"/>
              <a:gd name="connsiteX4" fmla="*/ 0 w 342253"/>
              <a:gd name="connsiteY4" fmla="*/ 94000 h 441179"/>
              <a:gd name="connsiteX0" fmla="*/ 0 w 342253"/>
              <a:gd name="connsiteY0" fmla="*/ 94000 h 441179"/>
              <a:gd name="connsiteX1" fmla="*/ 339844 w 342253"/>
              <a:gd name="connsiteY1" fmla="*/ 441179 h 441179"/>
              <a:gd name="connsiteX0" fmla="*/ 323963 w 666216"/>
              <a:gd name="connsiteY0" fmla="*/ 94002 h 441181"/>
              <a:gd name="connsiteX1" fmla="*/ 457359 w 666216"/>
              <a:gd name="connsiteY1" fmla="*/ 20954 h 441181"/>
              <a:gd name="connsiteX2" fmla="*/ 663807 w 666216"/>
              <a:gd name="connsiteY2" fmla="*/ 441181 h 441181"/>
              <a:gd name="connsiteX3" fmla="*/ 323963 w 666216"/>
              <a:gd name="connsiteY3" fmla="*/ 441181 h 441181"/>
              <a:gd name="connsiteX4" fmla="*/ 323963 w 666216"/>
              <a:gd name="connsiteY4" fmla="*/ 94002 h 441181"/>
              <a:gd name="connsiteX0" fmla="*/ 0 w 666216"/>
              <a:gd name="connsiteY0" fmla="*/ 374434 h 441181"/>
              <a:gd name="connsiteX1" fmla="*/ 663807 w 666216"/>
              <a:gd name="connsiteY1" fmla="*/ 441181 h 441181"/>
              <a:gd name="connsiteX0" fmla="*/ 323963 w 666216"/>
              <a:gd name="connsiteY0" fmla="*/ 94002 h 441181"/>
              <a:gd name="connsiteX1" fmla="*/ 457359 w 666216"/>
              <a:gd name="connsiteY1" fmla="*/ 20954 h 441181"/>
              <a:gd name="connsiteX2" fmla="*/ 663807 w 666216"/>
              <a:gd name="connsiteY2" fmla="*/ 441181 h 441181"/>
              <a:gd name="connsiteX3" fmla="*/ 323963 w 666216"/>
              <a:gd name="connsiteY3" fmla="*/ 441181 h 441181"/>
              <a:gd name="connsiteX4" fmla="*/ 323963 w 666216"/>
              <a:gd name="connsiteY4" fmla="*/ 94002 h 441181"/>
              <a:gd name="connsiteX0" fmla="*/ 0 w 666216"/>
              <a:gd name="connsiteY0" fmla="*/ 374434 h 441181"/>
              <a:gd name="connsiteX1" fmla="*/ 663807 w 666216"/>
              <a:gd name="connsiteY1" fmla="*/ 441181 h 441181"/>
              <a:gd name="connsiteX0" fmla="*/ 323963 w 666216"/>
              <a:gd name="connsiteY0" fmla="*/ 94002 h 441181"/>
              <a:gd name="connsiteX1" fmla="*/ 457359 w 666216"/>
              <a:gd name="connsiteY1" fmla="*/ 20954 h 441181"/>
              <a:gd name="connsiteX2" fmla="*/ 663807 w 666216"/>
              <a:gd name="connsiteY2" fmla="*/ 441181 h 441181"/>
              <a:gd name="connsiteX3" fmla="*/ 323963 w 666216"/>
              <a:gd name="connsiteY3" fmla="*/ 441181 h 441181"/>
              <a:gd name="connsiteX4" fmla="*/ 323963 w 666216"/>
              <a:gd name="connsiteY4" fmla="*/ 94002 h 441181"/>
              <a:gd name="connsiteX0" fmla="*/ 0 w 666216"/>
              <a:gd name="connsiteY0" fmla="*/ 374434 h 441181"/>
              <a:gd name="connsiteX1" fmla="*/ 61200 w 666216"/>
              <a:gd name="connsiteY1" fmla="*/ 112055 h 441181"/>
              <a:gd name="connsiteX2" fmla="*/ 663807 w 666216"/>
              <a:gd name="connsiteY2" fmla="*/ 441181 h 441181"/>
              <a:gd name="connsiteX0" fmla="*/ 323963 w 666216"/>
              <a:gd name="connsiteY0" fmla="*/ 114308 h 461487"/>
              <a:gd name="connsiteX1" fmla="*/ 457359 w 666216"/>
              <a:gd name="connsiteY1" fmla="*/ 41260 h 461487"/>
              <a:gd name="connsiteX2" fmla="*/ 663807 w 666216"/>
              <a:gd name="connsiteY2" fmla="*/ 461487 h 461487"/>
              <a:gd name="connsiteX3" fmla="*/ 323963 w 666216"/>
              <a:gd name="connsiteY3" fmla="*/ 461487 h 461487"/>
              <a:gd name="connsiteX4" fmla="*/ 323963 w 666216"/>
              <a:gd name="connsiteY4" fmla="*/ 114308 h 461487"/>
              <a:gd name="connsiteX0" fmla="*/ 0 w 666216"/>
              <a:gd name="connsiteY0" fmla="*/ 394740 h 461487"/>
              <a:gd name="connsiteX1" fmla="*/ 61200 w 666216"/>
              <a:gd name="connsiteY1" fmla="*/ 132361 h 461487"/>
              <a:gd name="connsiteX2" fmla="*/ 305761 w 666216"/>
              <a:gd name="connsiteY2" fmla="*/ 14284 h 461487"/>
              <a:gd name="connsiteX3" fmla="*/ 663807 w 666216"/>
              <a:gd name="connsiteY3" fmla="*/ 461487 h 461487"/>
              <a:gd name="connsiteX0" fmla="*/ 323963 w 666216"/>
              <a:gd name="connsiteY0" fmla="*/ 114308 h 461487"/>
              <a:gd name="connsiteX1" fmla="*/ 457359 w 666216"/>
              <a:gd name="connsiteY1" fmla="*/ 41260 h 461487"/>
              <a:gd name="connsiteX2" fmla="*/ 663807 w 666216"/>
              <a:gd name="connsiteY2" fmla="*/ 461487 h 461487"/>
              <a:gd name="connsiteX3" fmla="*/ 323963 w 666216"/>
              <a:gd name="connsiteY3" fmla="*/ 461487 h 461487"/>
              <a:gd name="connsiteX4" fmla="*/ 323963 w 666216"/>
              <a:gd name="connsiteY4" fmla="*/ 114308 h 461487"/>
              <a:gd name="connsiteX0" fmla="*/ 0 w 666216"/>
              <a:gd name="connsiteY0" fmla="*/ 394740 h 461487"/>
              <a:gd name="connsiteX1" fmla="*/ 61200 w 666216"/>
              <a:gd name="connsiteY1" fmla="*/ 132361 h 461487"/>
              <a:gd name="connsiteX2" fmla="*/ 305761 w 666216"/>
              <a:gd name="connsiteY2" fmla="*/ 14284 h 461487"/>
              <a:gd name="connsiteX3" fmla="*/ 470919 w 666216"/>
              <a:gd name="connsiteY3" fmla="*/ 132362 h 461487"/>
              <a:gd name="connsiteX4" fmla="*/ 663807 w 666216"/>
              <a:gd name="connsiteY4" fmla="*/ 461487 h 461487"/>
              <a:gd name="connsiteX0" fmla="*/ 323963 w 666216"/>
              <a:gd name="connsiteY0" fmla="*/ 112112 h 459291"/>
              <a:gd name="connsiteX1" fmla="*/ 457359 w 666216"/>
              <a:gd name="connsiteY1" fmla="*/ 39064 h 459291"/>
              <a:gd name="connsiteX2" fmla="*/ 663807 w 666216"/>
              <a:gd name="connsiteY2" fmla="*/ 459291 h 459291"/>
              <a:gd name="connsiteX3" fmla="*/ 323963 w 666216"/>
              <a:gd name="connsiteY3" fmla="*/ 459291 h 459291"/>
              <a:gd name="connsiteX4" fmla="*/ 323963 w 666216"/>
              <a:gd name="connsiteY4" fmla="*/ 112112 h 459291"/>
              <a:gd name="connsiteX0" fmla="*/ 0 w 666216"/>
              <a:gd name="connsiteY0" fmla="*/ 392544 h 459291"/>
              <a:gd name="connsiteX1" fmla="*/ 64376 w 666216"/>
              <a:gd name="connsiteY1" fmla="*/ 159686 h 459291"/>
              <a:gd name="connsiteX2" fmla="*/ 305761 w 666216"/>
              <a:gd name="connsiteY2" fmla="*/ 12088 h 459291"/>
              <a:gd name="connsiteX3" fmla="*/ 470919 w 666216"/>
              <a:gd name="connsiteY3" fmla="*/ 130166 h 459291"/>
              <a:gd name="connsiteX4" fmla="*/ 663807 w 666216"/>
              <a:gd name="connsiteY4" fmla="*/ 459291 h 459291"/>
              <a:gd name="connsiteX0" fmla="*/ 323963 w 666216"/>
              <a:gd name="connsiteY0" fmla="*/ 110300 h 457479"/>
              <a:gd name="connsiteX1" fmla="*/ 457359 w 666216"/>
              <a:gd name="connsiteY1" fmla="*/ 37252 h 457479"/>
              <a:gd name="connsiteX2" fmla="*/ 663807 w 666216"/>
              <a:gd name="connsiteY2" fmla="*/ 457479 h 457479"/>
              <a:gd name="connsiteX3" fmla="*/ 323963 w 666216"/>
              <a:gd name="connsiteY3" fmla="*/ 457479 h 457479"/>
              <a:gd name="connsiteX4" fmla="*/ 323963 w 666216"/>
              <a:gd name="connsiteY4" fmla="*/ 110300 h 457479"/>
              <a:gd name="connsiteX0" fmla="*/ 0 w 666216"/>
              <a:gd name="connsiteY0" fmla="*/ 390732 h 457479"/>
              <a:gd name="connsiteX1" fmla="*/ 67551 w 666216"/>
              <a:gd name="connsiteY1" fmla="*/ 191436 h 457479"/>
              <a:gd name="connsiteX2" fmla="*/ 305761 w 666216"/>
              <a:gd name="connsiteY2" fmla="*/ 10276 h 457479"/>
              <a:gd name="connsiteX3" fmla="*/ 470919 w 666216"/>
              <a:gd name="connsiteY3" fmla="*/ 128354 h 457479"/>
              <a:gd name="connsiteX4" fmla="*/ 663807 w 666216"/>
              <a:gd name="connsiteY4" fmla="*/ 457479 h 457479"/>
              <a:gd name="connsiteX0" fmla="*/ 323963 w 666216"/>
              <a:gd name="connsiteY0" fmla="*/ 110300 h 617606"/>
              <a:gd name="connsiteX1" fmla="*/ 457359 w 666216"/>
              <a:gd name="connsiteY1" fmla="*/ 37252 h 617606"/>
              <a:gd name="connsiteX2" fmla="*/ 663807 w 666216"/>
              <a:gd name="connsiteY2" fmla="*/ 457479 h 617606"/>
              <a:gd name="connsiteX3" fmla="*/ 323963 w 666216"/>
              <a:gd name="connsiteY3" fmla="*/ 457479 h 617606"/>
              <a:gd name="connsiteX4" fmla="*/ 323963 w 666216"/>
              <a:gd name="connsiteY4" fmla="*/ 110300 h 617606"/>
              <a:gd name="connsiteX0" fmla="*/ 0 w 666216"/>
              <a:gd name="connsiteY0" fmla="*/ 390732 h 617606"/>
              <a:gd name="connsiteX1" fmla="*/ 67551 w 666216"/>
              <a:gd name="connsiteY1" fmla="*/ 191436 h 617606"/>
              <a:gd name="connsiteX2" fmla="*/ 305761 w 666216"/>
              <a:gd name="connsiteY2" fmla="*/ 10276 h 617606"/>
              <a:gd name="connsiteX3" fmla="*/ 470919 w 666216"/>
              <a:gd name="connsiteY3" fmla="*/ 128354 h 617606"/>
              <a:gd name="connsiteX4" fmla="*/ 665250 w 666216"/>
              <a:gd name="connsiteY4" fmla="*/ 617606 h 617606"/>
              <a:gd name="connsiteX0" fmla="*/ 323963 w 674188"/>
              <a:gd name="connsiteY0" fmla="*/ 110300 h 617606"/>
              <a:gd name="connsiteX1" fmla="*/ 457359 w 674188"/>
              <a:gd name="connsiteY1" fmla="*/ 37252 h 617606"/>
              <a:gd name="connsiteX2" fmla="*/ 578398 w 674188"/>
              <a:gd name="connsiteY2" fmla="*/ 264748 h 617606"/>
              <a:gd name="connsiteX3" fmla="*/ 663807 w 674188"/>
              <a:gd name="connsiteY3" fmla="*/ 457479 h 617606"/>
              <a:gd name="connsiteX4" fmla="*/ 323963 w 674188"/>
              <a:gd name="connsiteY4" fmla="*/ 457479 h 617606"/>
              <a:gd name="connsiteX5" fmla="*/ 323963 w 674188"/>
              <a:gd name="connsiteY5" fmla="*/ 110300 h 617606"/>
              <a:gd name="connsiteX0" fmla="*/ 0 w 674188"/>
              <a:gd name="connsiteY0" fmla="*/ 390732 h 617606"/>
              <a:gd name="connsiteX1" fmla="*/ 67551 w 674188"/>
              <a:gd name="connsiteY1" fmla="*/ 191436 h 617606"/>
              <a:gd name="connsiteX2" fmla="*/ 305761 w 674188"/>
              <a:gd name="connsiteY2" fmla="*/ 10276 h 617606"/>
              <a:gd name="connsiteX3" fmla="*/ 470919 w 674188"/>
              <a:gd name="connsiteY3" fmla="*/ 128354 h 617606"/>
              <a:gd name="connsiteX4" fmla="*/ 665250 w 674188"/>
              <a:gd name="connsiteY4" fmla="*/ 617606 h 617606"/>
              <a:gd name="connsiteX0" fmla="*/ 323963 w 674737"/>
              <a:gd name="connsiteY0" fmla="*/ 110300 h 617606"/>
              <a:gd name="connsiteX1" fmla="*/ 457359 w 674737"/>
              <a:gd name="connsiteY1" fmla="*/ 37252 h 617606"/>
              <a:gd name="connsiteX2" fmla="*/ 584713 w 674737"/>
              <a:gd name="connsiteY2" fmla="*/ 234025 h 617606"/>
              <a:gd name="connsiteX3" fmla="*/ 663807 w 674737"/>
              <a:gd name="connsiteY3" fmla="*/ 457479 h 617606"/>
              <a:gd name="connsiteX4" fmla="*/ 323963 w 674737"/>
              <a:gd name="connsiteY4" fmla="*/ 457479 h 617606"/>
              <a:gd name="connsiteX5" fmla="*/ 323963 w 674737"/>
              <a:gd name="connsiteY5" fmla="*/ 110300 h 617606"/>
              <a:gd name="connsiteX0" fmla="*/ 0 w 674737"/>
              <a:gd name="connsiteY0" fmla="*/ 390732 h 617606"/>
              <a:gd name="connsiteX1" fmla="*/ 67551 w 674737"/>
              <a:gd name="connsiteY1" fmla="*/ 191436 h 617606"/>
              <a:gd name="connsiteX2" fmla="*/ 305761 w 674737"/>
              <a:gd name="connsiteY2" fmla="*/ 10276 h 617606"/>
              <a:gd name="connsiteX3" fmla="*/ 470919 w 674737"/>
              <a:gd name="connsiteY3" fmla="*/ 128354 h 617606"/>
              <a:gd name="connsiteX4" fmla="*/ 665250 w 674737"/>
              <a:gd name="connsiteY4" fmla="*/ 617606 h 617606"/>
              <a:gd name="connsiteX0" fmla="*/ 323963 w 674737"/>
              <a:gd name="connsiteY0" fmla="*/ 110300 h 699423"/>
              <a:gd name="connsiteX1" fmla="*/ 457359 w 674737"/>
              <a:gd name="connsiteY1" fmla="*/ 37252 h 699423"/>
              <a:gd name="connsiteX2" fmla="*/ 584713 w 674737"/>
              <a:gd name="connsiteY2" fmla="*/ 234025 h 699423"/>
              <a:gd name="connsiteX3" fmla="*/ 663807 w 674737"/>
              <a:gd name="connsiteY3" fmla="*/ 457479 h 699423"/>
              <a:gd name="connsiteX4" fmla="*/ 323963 w 674737"/>
              <a:gd name="connsiteY4" fmla="*/ 457479 h 699423"/>
              <a:gd name="connsiteX5" fmla="*/ 323963 w 674737"/>
              <a:gd name="connsiteY5" fmla="*/ 110300 h 699423"/>
              <a:gd name="connsiteX0" fmla="*/ 0 w 674737"/>
              <a:gd name="connsiteY0" fmla="*/ 390732 h 699423"/>
              <a:gd name="connsiteX1" fmla="*/ 67551 w 674737"/>
              <a:gd name="connsiteY1" fmla="*/ 191436 h 699423"/>
              <a:gd name="connsiteX2" fmla="*/ 305761 w 674737"/>
              <a:gd name="connsiteY2" fmla="*/ 10276 h 699423"/>
              <a:gd name="connsiteX3" fmla="*/ 470919 w 674737"/>
              <a:gd name="connsiteY3" fmla="*/ 128354 h 699423"/>
              <a:gd name="connsiteX4" fmla="*/ 655003 w 674737"/>
              <a:gd name="connsiteY4" fmla="*/ 699422 h 699423"/>
              <a:gd name="connsiteX0" fmla="*/ 323963 w 674737"/>
              <a:gd name="connsiteY0" fmla="*/ 110300 h 699423"/>
              <a:gd name="connsiteX1" fmla="*/ 457359 w 674737"/>
              <a:gd name="connsiteY1" fmla="*/ 37252 h 699423"/>
              <a:gd name="connsiteX2" fmla="*/ 584713 w 674737"/>
              <a:gd name="connsiteY2" fmla="*/ 234025 h 699423"/>
              <a:gd name="connsiteX3" fmla="*/ 663807 w 674737"/>
              <a:gd name="connsiteY3" fmla="*/ 457479 h 699423"/>
              <a:gd name="connsiteX4" fmla="*/ 323963 w 674737"/>
              <a:gd name="connsiteY4" fmla="*/ 457479 h 699423"/>
              <a:gd name="connsiteX5" fmla="*/ 323963 w 674737"/>
              <a:gd name="connsiteY5" fmla="*/ 110300 h 699423"/>
              <a:gd name="connsiteX0" fmla="*/ 0 w 674737"/>
              <a:gd name="connsiteY0" fmla="*/ 390732 h 699423"/>
              <a:gd name="connsiteX1" fmla="*/ 67551 w 674737"/>
              <a:gd name="connsiteY1" fmla="*/ 191436 h 699423"/>
              <a:gd name="connsiteX2" fmla="*/ 305761 w 674737"/>
              <a:gd name="connsiteY2" fmla="*/ 10276 h 699423"/>
              <a:gd name="connsiteX3" fmla="*/ 470919 w 674737"/>
              <a:gd name="connsiteY3" fmla="*/ 128354 h 699423"/>
              <a:gd name="connsiteX4" fmla="*/ 588355 w 674737"/>
              <a:gd name="connsiteY4" fmla="*/ 404194 h 699423"/>
              <a:gd name="connsiteX5" fmla="*/ 655003 w 674737"/>
              <a:gd name="connsiteY5" fmla="*/ 699422 h 69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4737" h="699423" stroke="0" extrusionOk="0">
                <a:moveTo>
                  <a:pt x="323963" y="110300"/>
                </a:moveTo>
                <a:cubicBezTo>
                  <a:pt x="348843" y="53792"/>
                  <a:pt x="400718" y="-20611"/>
                  <a:pt x="457359" y="37252"/>
                </a:cubicBezTo>
                <a:cubicBezTo>
                  <a:pt x="498510" y="61858"/>
                  <a:pt x="550305" y="163987"/>
                  <a:pt x="584713" y="234025"/>
                </a:cubicBezTo>
                <a:cubicBezTo>
                  <a:pt x="619121" y="304063"/>
                  <a:pt x="704958" y="424221"/>
                  <a:pt x="663807" y="457479"/>
                </a:cubicBezTo>
                <a:lnTo>
                  <a:pt x="323963" y="457479"/>
                </a:lnTo>
                <a:lnTo>
                  <a:pt x="323963" y="110300"/>
                </a:lnTo>
                <a:close/>
              </a:path>
              <a:path w="674737" h="699423" fill="none">
                <a:moveTo>
                  <a:pt x="0" y="390732"/>
                </a:moveTo>
                <a:cubicBezTo>
                  <a:pt x="19199" y="365452"/>
                  <a:pt x="43552" y="223037"/>
                  <a:pt x="67551" y="191436"/>
                </a:cubicBezTo>
                <a:cubicBezTo>
                  <a:pt x="113218" y="135407"/>
                  <a:pt x="205327" y="-44578"/>
                  <a:pt x="305761" y="10276"/>
                </a:cubicBezTo>
                <a:cubicBezTo>
                  <a:pt x="369813" y="12736"/>
                  <a:pt x="411245" y="53820"/>
                  <a:pt x="470919" y="128354"/>
                </a:cubicBezTo>
                <a:cubicBezTo>
                  <a:pt x="517030" y="196150"/>
                  <a:pt x="557674" y="309016"/>
                  <a:pt x="588355" y="404194"/>
                </a:cubicBezTo>
                <a:cubicBezTo>
                  <a:pt x="619036" y="499372"/>
                  <a:pt x="642907" y="652360"/>
                  <a:pt x="655003" y="699422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26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049058" y="4588941"/>
                <a:ext cx="158590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libri" charset="0"/>
                    <a:ea typeface="Calibri" charset="0"/>
                    <a:cs typeface="Calibri" charset="0"/>
                  </a:rPr>
                  <a:t>GD on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𝛽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Calibri" charset="0"/>
                      </a:rPr>
                      <m:t>)</m:t>
                    </m:r>
                  </m:oMath>
                </a14:m>
                <a:endParaRPr lang="en-US" sz="22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058" y="4588941"/>
                <a:ext cx="1585909" cy="430887"/>
              </a:xfrm>
              <a:prstGeom prst="rect">
                <a:avLst/>
              </a:prstGeom>
              <a:blipFill>
                <a:blip r:embed="rId4"/>
                <a:stretch>
                  <a:fillRect l="-4762" t="-8571" b="-285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8115D0-7651-EC4B-981C-4A97F98BA790}"/>
                  </a:ext>
                </a:extLst>
              </p:cNvPr>
              <p:cNvSpPr txBox="1"/>
              <p:nvPr/>
            </p:nvSpPr>
            <p:spPr>
              <a:xfrm>
                <a:off x="8561679" y="2638852"/>
                <a:ext cx="1585909" cy="44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libri" charset="0"/>
                    <a:ea typeface="Calibri" charset="0"/>
                    <a:cs typeface="Calibri" charset="0"/>
                  </a:rPr>
                  <a:t>GD on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Calibri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libri" charset="0"/>
                          </a:rPr>
                          <m:t>𝐿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cs typeface="Calibri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𝛽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Calibri" charset="0"/>
                      </a:rPr>
                      <m:t>)</m:t>
                    </m:r>
                  </m:oMath>
                </a14:m>
                <a:endParaRPr lang="en-US" sz="22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8115D0-7651-EC4B-981C-4A97F98BA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679" y="2638852"/>
                <a:ext cx="1585909" cy="440120"/>
              </a:xfrm>
              <a:prstGeom prst="rect">
                <a:avLst/>
              </a:prstGeom>
              <a:blipFill>
                <a:blip r:embed="rId5"/>
                <a:stretch>
                  <a:fillRect l="-3937" t="-5556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25">
            <a:extLst>
              <a:ext uri="{FF2B5EF4-FFF2-40B4-BE49-F238E27FC236}">
                <a16:creationId xmlns:a16="http://schemas.microsoft.com/office/drawing/2014/main" id="{3ADF7F09-E511-6D43-8AAE-F42E4D0CA133}"/>
              </a:ext>
            </a:extLst>
          </p:cNvPr>
          <p:cNvSpPr/>
          <p:nvPr/>
        </p:nvSpPr>
        <p:spPr>
          <a:xfrm rot="9221667" flipV="1">
            <a:off x="7078213" y="3234594"/>
            <a:ext cx="1574053" cy="102574"/>
          </a:xfrm>
          <a:custGeom>
            <a:avLst/>
            <a:gdLst>
              <a:gd name="connsiteX0" fmla="*/ 339844 w 679688"/>
              <a:gd name="connsiteY0" fmla="*/ 0 h 694357"/>
              <a:gd name="connsiteX1" fmla="*/ 679688 w 679688"/>
              <a:gd name="connsiteY1" fmla="*/ 347179 h 694357"/>
              <a:gd name="connsiteX2" fmla="*/ 339844 w 679688"/>
              <a:gd name="connsiteY2" fmla="*/ 347179 h 694357"/>
              <a:gd name="connsiteX3" fmla="*/ 339844 w 679688"/>
              <a:gd name="connsiteY3" fmla="*/ 0 h 694357"/>
              <a:gd name="connsiteX0" fmla="*/ 339844 w 679688"/>
              <a:gd name="connsiteY0" fmla="*/ 0 h 694357"/>
              <a:gd name="connsiteX1" fmla="*/ 679688 w 679688"/>
              <a:gd name="connsiteY1" fmla="*/ 347179 h 694357"/>
              <a:gd name="connsiteX0" fmla="*/ 0 w 339844"/>
              <a:gd name="connsiteY0" fmla="*/ 6631 h 353810"/>
              <a:gd name="connsiteX1" fmla="*/ 339844 w 339844"/>
              <a:gd name="connsiteY1" fmla="*/ 353810 h 353810"/>
              <a:gd name="connsiteX2" fmla="*/ 0 w 339844"/>
              <a:gd name="connsiteY2" fmla="*/ 353810 h 353810"/>
              <a:gd name="connsiteX3" fmla="*/ 0 w 339844"/>
              <a:gd name="connsiteY3" fmla="*/ 6631 h 353810"/>
              <a:gd name="connsiteX0" fmla="*/ 0 w 339844"/>
              <a:gd name="connsiteY0" fmla="*/ 6631 h 353810"/>
              <a:gd name="connsiteX1" fmla="*/ 339844 w 339844"/>
              <a:gd name="connsiteY1" fmla="*/ 353810 h 353810"/>
              <a:gd name="connsiteX0" fmla="*/ 0 w 342253"/>
              <a:gd name="connsiteY0" fmla="*/ 94000 h 441179"/>
              <a:gd name="connsiteX1" fmla="*/ 133396 w 342253"/>
              <a:gd name="connsiteY1" fmla="*/ 20952 h 441179"/>
              <a:gd name="connsiteX2" fmla="*/ 339844 w 342253"/>
              <a:gd name="connsiteY2" fmla="*/ 441179 h 441179"/>
              <a:gd name="connsiteX3" fmla="*/ 0 w 342253"/>
              <a:gd name="connsiteY3" fmla="*/ 441179 h 441179"/>
              <a:gd name="connsiteX4" fmla="*/ 0 w 342253"/>
              <a:gd name="connsiteY4" fmla="*/ 94000 h 441179"/>
              <a:gd name="connsiteX0" fmla="*/ 0 w 342253"/>
              <a:gd name="connsiteY0" fmla="*/ 94000 h 441179"/>
              <a:gd name="connsiteX1" fmla="*/ 339844 w 342253"/>
              <a:gd name="connsiteY1" fmla="*/ 441179 h 441179"/>
              <a:gd name="connsiteX0" fmla="*/ 323963 w 666216"/>
              <a:gd name="connsiteY0" fmla="*/ 94002 h 441181"/>
              <a:gd name="connsiteX1" fmla="*/ 457359 w 666216"/>
              <a:gd name="connsiteY1" fmla="*/ 20954 h 441181"/>
              <a:gd name="connsiteX2" fmla="*/ 663807 w 666216"/>
              <a:gd name="connsiteY2" fmla="*/ 441181 h 441181"/>
              <a:gd name="connsiteX3" fmla="*/ 323963 w 666216"/>
              <a:gd name="connsiteY3" fmla="*/ 441181 h 441181"/>
              <a:gd name="connsiteX4" fmla="*/ 323963 w 666216"/>
              <a:gd name="connsiteY4" fmla="*/ 94002 h 441181"/>
              <a:gd name="connsiteX0" fmla="*/ 0 w 666216"/>
              <a:gd name="connsiteY0" fmla="*/ 374434 h 441181"/>
              <a:gd name="connsiteX1" fmla="*/ 663807 w 666216"/>
              <a:gd name="connsiteY1" fmla="*/ 441181 h 441181"/>
              <a:gd name="connsiteX0" fmla="*/ 323963 w 666216"/>
              <a:gd name="connsiteY0" fmla="*/ 94002 h 441181"/>
              <a:gd name="connsiteX1" fmla="*/ 457359 w 666216"/>
              <a:gd name="connsiteY1" fmla="*/ 20954 h 441181"/>
              <a:gd name="connsiteX2" fmla="*/ 663807 w 666216"/>
              <a:gd name="connsiteY2" fmla="*/ 441181 h 441181"/>
              <a:gd name="connsiteX3" fmla="*/ 323963 w 666216"/>
              <a:gd name="connsiteY3" fmla="*/ 441181 h 441181"/>
              <a:gd name="connsiteX4" fmla="*/ 323963 w 666216"/>
              <a:gd name="connsiteY4" fmla="*/ 94002 h 441181"/>
              <a:gd name="connsiteX0" fmla="*/ 0 w 666216"/>
              <a:gd name="connsiteY0" fmla="*/ 374434 h 441181"/>
              <a:gd name="connsiteX1" fmla="*/ 663807 w 666216"/>
              <a:gd name="connsiteY1" fmla="*/ 441181 h 441181"/>
              <a:gd name="connsiteX0" fmla="*/ 323963 w 666216"/>
              <a:gd name="connsiteY0" fmla="*/ 94002 h 441181"/>
              <a:gd name="connsiteX1" fmla="*/ 457359 w 666216"/>
              <a:gd name="connsiteY1" fmla="*/ 20954 h 441181"/>
              <a:gd name="connsiteX2" fmla="*/ 663807 w 666216"/>
              <a:gd name="connsiteY2" fmla="*/ 441181 h 441181"/>
              <a:gd name="connsiteX3" fmla="*/ 323963 w 666216"/>
              <a:gd name="connsiteY3" fmla="*/ 441181 h 441181"/>
              <a:gd name="connsiteX4" fmla="*/ 323963 w 666216"/>
              <a:gd name="connsiteY4" fmla="*/ 94002 h 441181"/>
              <a:gd name="connsiteX0" fmla="*/ 0 w 666216"/>
              <a:gd name="connsiteY0" fmla="*/ 374434 h 441181"/>
              <a:gd name="connsiteX1" fmla="*/ 61200 w 666216"/>
              <a:gd name="connsiteY1" fmla="*/ 112055 h 441181"/>
              <a:gd name="connsiteX2" fmla="*/ 663807 w 666216"/>
              <a:gd name="connsiteY2" fmla="*/ 441181 h 441181"/>
              <a:gd name="connsiteX0" fmla="*/ 323963 w 666216"/>
              <a:gd name="connsiteY0" fmla="*/ 114308 h 461487"/>
              <a:gd name="connsiteX1" fmla="*/ 457359 w 666216"/>
              <a:gd name="connsiteY1" fmla="*/ 41260 h 461487"/>
              <a:gd name="connsiteX2" fmla="*/ 663807 w 666216"/>
              <a:gd name="connsiteY2" fmla="*/ 461487 h 461487"/>
              <a:gd name="connsiteX3" fmla="*/ 323963 w 666216"/>
              <a:gd name="connsiteY3" fmla="*/ 461487 h 461487"/>
              <a:gd name="connsiteX4" fmla="*/ 323963 w 666216"/>
              <a:gd name="connsiteY4" fmla="*/ 114308 h 461487"/>
              <a:gd name="connsiteX0" fmla="*/ 0 w 666216"/>
              <a:gd name="connsiteY0" fmla="*/ 394740 h 461487"/>
              <a:gd name="connsiteX1" fmla="*/ 61200 w 666216"/>
              <a:gd name="connsiteY1" fmla="*/ 132361 h 461487"/>
              <a:gd name="connsiteX2" fmla="*/ 305761 w 666216"/>
              <a:gd name="connsiteY2" fmla="*/ 14284 h 461487"/>
              <a:gd name="connsiteX3" fmla="*/ 663807 w 666216"/>
              <a:gd name="connsiteY3" fmla="*/ 461487 h 461487"/>
              <a:gd name="connsiteX0" fmla="*/ 323963 w 666216"/>
              <a:gd name="connsiteY0" fmla="*/ 114308 h 461487"/>
              <a:gd name="connsiteX1" fmla="*/ 457359 w 666216"/>
              <a:gd name="connsiteY1" fmla="*/ 41260 h 461487"/>
              <a:gd name="connsiteX2" fmla="*/ 663807 w 666216"/>
              <a:gd name="connsiteY2" fmla="*/ 461487 h 461487"/>
              <a:gd name="connsiteX3" fmla="*/ 323963 w 666216"/>
              <a:gd name="connsiteY3" fmla="*/ 461487 h 461487"/>
              <a:gd name="connsiteX4" fmla="*/ 323963 w 666216"/>
              <a:gd name="connsiteY4" fmla="*/ 114308 h 461487"/>
              <a:gd name="connsiteX0" fmla="*/ 0 w 666216"/>
              <a:gd name="connsiteY0" fmla="*/ 394740 h 461487"/>
              <a:gd name="connsiteX1" fmla="*/ 61200 w 666216"/>
              <a:gd name="connsiteY1" fmla="*/ 132361 h 461487"/>
              <a:gd name="connsiteX2" fmla="*/ 305761 w 666216"/>
              <a:gd name="connsiteY2" fmla="*/ 14284 h 461487"/>
              <a:gd name="connsiteX3" fmla="*/ 470919 w 666216"/>
              <a:gd name="connsiteY3" fmla="*/ 132362 h 461487"/>
              <a:gd name="connsiteX4" fmla="*/ 663807 w 666216"/>
              <a:gd name="connsiteY4" fmla="*/ 461487 h 461487"/>
              <a:gd name="connsiteX0" fmla="*/ 323963 w 666216"/>
              <a:gd name="connsiteY0" fmla="*/ 112112 h 459291"/>
              <a:gd name="connsiteX1" fmla="*/ 457359 w 666216"/>
              <a:gd name="connsiteY1" fmla="*/ 39064 h 459291"/>
              <a:gd name="connsiteX2" fmla="*/ 663807 w 666216"/>
              <a:gd name="connsiteY2" fmla="*/ 459291 h 459291"/>
              <a:gd name="connsiteX3" fmla="*/ 323963 w 666216"/>
              <a:gd name="connsiteY3" fmla="*/ 459291 h 459291"/>
              <a:gd name="connsiteX4" fmla="*/ 323963 w 666216"/>
              <a:gd name="connsiteY4" fmla="*/ 112112 h 459291"/>
              <a:gd name="connsiteX0" fmla="*/ 0 w 666216"/>
              <a:gd name="connsiteY0" fmla="*/ 392544 h 459291"/>
              <a:gd name="connsiteX1" fmla="*/ 64376 w 666216"/>
              <a:gd name="connsiteY1" fmla="*/ 159686 h 459291"/>
              <a:gd name="connsiteX2" fmla="*/ 305761 w 666216"/>
              <a:gd name="connsiteY2" fmla="*/ 12088 h 459291"/>
              <a:gd name="connsiteX3" fmla="*/ 470919 w 666216"/>
              <a:gd name="connsiteY3" fmla="*/ 130166 h 459291"/>
              <a:gd name="connsiteX4" fmla="*/ 663807 w 666216"/>
              <a:gd name="connsiteY4" fmla="*/ 459291 h 459291"/>
              <a:gd name="connsiteX0" fmla="*/ 323963 w 666216"/>
              <a:gd name="connsiteY0" fmla="*/ 110300 h 457479"/>
              <a:gd name="connsiteX1" fmla="*/ 457359 w 666216"/>
              <a:gd name="connsiteY1" fmla="*/ 37252 h 457479"/>
              <a:gd name="connsiteX2" fmla="*/ 663807 w 666216"/>
              <a:gd name="connsiteY2" fmla="*/ 457479 h 457479"/>
              <a:gd name="connsiteX3" fmla="*/ 323963 w 666216"/>
              <a:gd name="connsiteY3" fmla="*/ 457479 h 457479"/>
              <a:gd name="connsiteX4" fmla="*/ 323963 w 666216"/>
              <a:gd name="connsiteY4" fmla="*/ 110300 h 457479"/>
              <a:gd name="connsiteX0" fmla="*/ 0 w 666216"/>
              <a:gd name="connsiteY0" fmla="*/ 390732 h 457479"/>
              <a:gd name="connsiteX1" fmla="*/ 67551 w 666216"/>
              <a:gd name="connsiteY1" fmla="*/ 191436 h 457479"/>
              <a:gd name="connsiteX2" fmla="*/ 305761 w 666216"/>
              <a:gd name="connsiteY2" fmla="*/ 10276 h 457479"/>
              <a:gd name="connsiteX3" fmla="*/ 470919 w 666216"/>
              <a:gd name="connsiteY3" fmla="*/ 128354 h 457479"/>
              <a:gd name="connsiteX4" fmla="*/ 663807 w 666216"/>
              <a:gd name="connsiteY4" fmla="*/ 457479 h 457479"/>
              <a:gd name="connsiteX0" fmla="*/ 323963 w 666216"/>
              <a:gd name="connsiteY0" fmla="*/ 110300 h 617606"/>
              <a:gd name="connsiteX1" fmla="*/ 457359 w 666216"/>
              <a:gd name="connsiteY1" fmla="*/ 37252 h 617606"/>
              <a:gd name="connsiteX2" fmla="*/ 663807 w 666216"/>
              <a:gd name="connsiteY2" fmla="*/ 457479 h 617606"/>
              <a:gd name="connsiteX3" fmla="*/ 323963 w 666216"/>
              <a:gd name="connsiteY3" fmla="*/ 457479 h 617606"/>
              <a:gd name="connsiteX4" fmla="*/ 323963 w 666216"/>
              <a:gd name="connsiteY4" fmla="*/ 110300 h 617606"/>
              <a:gd name="connsiteX0" fmla="*/ 0 w 666216"/>
              <a:gd name="connsiteY0" fmla="*/ 390732 h 617606"/>
              <a:gd name="connsiteX1" fmla="*/ 67551 w 666216"/>
              <a:gd name="connsiteY1" fmla="*/ 191436 h 617606"/>
              <a:gd name="connsiteX2" fmla="*/ 305761 w 666216"/>
              <a:gd name="connsiteY2" fmla="*/ 10276 h 617606"/>
              <a:gd name="connsiteX3" fmla="*/ 470919 w 666216"/>
              <a:gd name="connsiteY3" fmla="*/ 128354 h 617606"/>
              <a:gd name="connsiteX4" fmla="*/ 665250 w 666216"/>
              <a:gd name="connsiteY4" fmla="*/ 617606 h 617606"/>
              <a:gd name="connsiteX0" fmla="*/ 323963 w 674188"/>
              <a:gd name="connsiteY0" fmla="*/ 110300 h 617606"/>
              <a:gd name="connsiteX1" fmla="*/ 457359 w 674188"/>
              <a:gd name="connsiteY1" fmla="*/ 37252 h 617606"/>
              <a:gd name="connsiteX2" fmla="*/ 578398 w 674188"/>
              <a:gd name="connsiteY2" fmla="*/ 264748 h 617606"/>
              <a:gd name="connsiteX3" fmla="*/ 663807 w 674188"/>
              <a:gd name="connsiteY3" fmla="*/ 457479 h 617606"/>
              <a:gd name="connsiteX4" fmla="*/ 323963 w 674188"/>
              <a:gd name="connsiteY4" fmla="*/ 457479 h 617606"/>
              <a:gd name="connsiteX5" fmla="*/ 323963 w 674188"/>
              <a:gd name="connsiteY5" fmla="*/ 110300 h 617606"/>
              <a:gd name="connsiteX0" fmla="*/ 0 w 674188"/>
              <a:gd name="connsiteY0" fmla="*/ 390732 h 617606"/>
              <a:gd name="connsiteX1" fmla="*/ 67551 w 674188"/>
              <a:gd name="connsiteY1" fmla="*/ 191436 h 617606"/>
              <a:gd name="connsiteX2" fmla="*/ 305761 w 674188"/>
              <a:gd name="connsiteY2" fmla="*/ 10276 h 617606"/>
              <a:gd name="connsiteX3" fmla="*/ 470919 w 674188"/>
              <a:gd name="connsiteY3" fmla="*/ 128354 h 617606"/>
              <a:gd name="connsiteX4" fmla="*/ 665250 w 674188"/>
              <a:gd name="connsiteY4" fmla="*/ 617606 h 617606"/>
              <a:gd name="connsiteX0" fmla="*/ 323963 w 674737"/>
              <a:gd name="connsiteY0" fmla="*/ 110300 h 617606"/>
              <a:gd name="connsiteX1" fmla="*/ 457359 w 674737"/>
              <a:gd name="connsiteY1" fmla="*/ 37252 h 617606"/>
              <a:gd name="connsiteX2" fmla="*/ 584713 w 674737"/>
              <a:gd name="connsiteY2" fmla="*/ 234025 h 617606"/>
              <a:gd name="connsiteX3" fmla="*/ 663807 w 674737"/>
              <a:gd name="connsiteY3" fmla="*/ 457479 h 617606"/>
              <a:gd name="connsiteX4" fmla="*/ 323963 w 674737"/>
              <a:gd name="connsiteY4" fmla="*/ 457479 h 617606"/>
              <a:gd name="connsiteX5" fmla="*/ 323963 w 674737"/>
              <a:gd name="connsiteY5" fmla="*/ 110300 h 617606"/>
              <a:gd name="connsiteX0" fmla="*/ 0 w 674737"/>
              <a:gd name="connsiteY0" fmla="*/ 390732 h 617606"/>
              <a:gd name="connsiteX1" fmla="*/ 67551 w 674737"/>
              <a:gd name="connsiteY1" fmla="*/ 191436 h 617606"/>
              <a:gd name="connsiteX2" fmla="*/ 305761 w 674737"/>
              <a:gd name="connsiteY2" fmla="*/ 10276 h 617606"/>
              <a:gd name="connsiteX3" fmla="*/ 470919 w 674737"/>
              <a:gd name="connsiteY3" fmla="*/ 128354 h 617606"/>
              <a:gd name="connsiteX4" fmla="*/ 665250 w 674737"/>
              <a:gd name="connsiteY4" fmla="*/ 617606 h 617606"/>
              <a:gd name="connsiteX0" fmla="*/ 323963 w 674737"/>
              <a:gd name="connsiteY0" fmla="*/ 110300 h 699423"/>
              <a:gd name="connsiteX1" fmla="*/ 457359 w 674737"/>
              <a:gd name="connsiteY1" fmla="*/ 37252 h 699423"/>
              <a:gd name="connsiteX2" fmla="*/ 584713 w 674737"/>
              <a:gd name="connsiteY2" fmla="*/ 234025 h 699423"/>
              <a:gd name="connsiteX3" fmla="*/ 663807 w 674737"/>
              <a:gd name="connsiteY3" fmla="*/ 457479 h 699423"/>
              <a:gd name="connsiteX4" fmla="*/ 323963 w 674737"/>
              <a:gd name="connsiteY4" fmla="*/ 457479 h 699423"/>
              <a:gd name="connsiteX5" fmla="*/ 323963 w 674737"/>
              <a:gd name="connsiteY5" fmla="*/ 110300 h 699423"/>
              <a:gd name="connsiteX0" fmla="*/ 0 w 674737"/>
              <a:gd name="connsiteY0" fmla="*/ 390732 h 699423"/>
              <a:gd name="connsiteX1" fmla="*/ 67551 w 674737"/>
              <a:gd name="connsiteY1" fmla="*/ 191436 h 699423"/>
              <a:gd name="connsiteX2" fmla="*/ 305761 w 674737"/>
              <a:gd name="connsiteY2" fmla="*/ 10276 h 699423"/>
              <a:gd name="connsiteX3" fmla="*/ 470919 w 674737"/>
              <a:gd name="connsiteY3" fmla="*/ 128354 h 699423"/>
              <a:gd name="connsiteX4" fmla="*/ 655003 w 674737"/>
              <a:gd name="connsiteY4" fmla="*/ 699422 h 699423"/>
              <a:gd name="connsiteX0" fmla="*/ 323963 w 674737"/>
              <a:gd name="connsiteY0" fmla="*/ 110300 h 699423"/>
              <a:gd name="connsiteX1" fmla="*/ 457359 w 674737"/>
              <a:gd name="connsiteY1" fmla="*/ 37252 h 699423"/>
              <a:gd name="connsiteX2" fmla="*/ 584713 w 674737"/>
              <a:gd name="connsiteY2" fmla="*/ 234025 h 699423"/>
              <a:gd name="connsiteX3" fmla="*/ 663807 w 674737"/>
              <a:gd name="connsiteY3" fmla="*/ 457479 h 699423"/>
              <a:gd name="connsiteX4" fmla="*/ 323963 w 674737"/>
              <a:gd name="connsiteY4" fmla="*/ 457479 h 699423"/>
              <a:gd name="connsiteX5" fmla="*/ 323963 w 674737"/>
              <a:gd name="connsiteY5" fmla="*/ 110300 h 699423"/>
              <a:gd name="connsiteX0" fmla="*/ 0 w 674737"/>
              <a:gd name="connsiteY0" fmla="*/ 390732 h 699423"/>
              <a:gd name="connsiteX1" fmla="*/ 67551 w 674737"/>
              <a:gd name="connsiteY1" fmla="*/ 191436 h 699423"/>
              <a:gd name="connsiteX2" fmla="*/ 305761 w 674737"/>
              <a:gd name="connsiteY2" fmla="*/ 10276 h 699423"/>
              <a:gd name="connsiteX3" fmla="*/ 470919 w 674737"/>
              <a:gd name="connsiteY3" fmla="*/ 128354 h 699423"/>
              <a:gd name="connsiteX4" fmla="*/ 588355 w 674737"/>
              <a:gd name="connsiteY4" fmla="*/ 404194 h 699423"/>
              <a:gd name="connsiteX5" fmla="*/ 655003 w 674737"/>
              <a:gd name="connsiteY5" fmla="*/ 699422 h 69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4737" h="699423" stroke="0" extrusionOk="0">
                <a:moveTo>
                  <a:pt x="323963" y="110300"/>
                </a:moveTo>
                <a:cubicBezTo>
                  <a:pt x="348843" y="53792"/>
                  <a:pt x="400718" y="-20611"/>
                  <a:pt x="457359" y="37252"/>
                </a:cubicBezTo>
                <a:cubicBezTo>
                  <a:pt x="498510" y="61858"/>
                  <a:pt x="550305" y="163987"/>
                  <a:pt x="584713" y="234025"/>
                </a:cubicBezTo>
                <a:cubicBezTo>
                  <a:pt x="619121" y="304063"/>
                  <a:pt x="704958" y="424221"/>
                  <a:pt x="663807" y="457479"/>
                </a:cubicBezTo>
                <a:lnTo>
                  <a:pt x="323963" y="457479"/>
                </a:lnTo>
                <a:lnTo>
                  <a:pt x="323963" y="110300"/>
                </a:lnTo>
                <a:close/>
              </a:path>
              <a:path w="674737" h="699423" fill="none">
                <a:moveTo>
                  <a:pt x="0" y="390732"/>
                </a:moveTo>
                <a:cubicBezTo>
                  <a:pt x="19199" y="365452"/>
                  <a:pt x="43552" y="223037"/>
                  <a:pt x="67551" y="191436"/>
                </a:cubicBezTo>
                <a:cubicBezTo>
                  <a:pt x="113218" y="135407"/>
                  <a:pt x="205327" y="-44578"/>
                  <a:pt x="305761" y="10276"/>
                </a:cubicBezTo>
                <a:cubicBezTo>
                  <a:pt x="369813" y="12736"/>
                  <a:pt x="411245" y="53820"/>
                  <a:pt x="470919" y="128354"/>
                </a:cubicBezTo>
                <a:cubicBezTo>
                  <a:pt x="517030" y="196150"/>
                  <a:pt x="557674" y="309016"/>
                  <a:pt x="588355" y="404194"/>
                </a:cubicBezTo>
                <a:cubicBezTo>
                  <a:pt x="619036" y="499372"/>
                  <a:pt x="642907" y="652360"/>
                  <a:pt x="655003" y="699422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2600"/>
              </a:solidFill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61EB477C-F289-024F-92AB-CDEE69697BAB}"/>
              </a:ext>
            </a:extLst>
          </p:cNvPr>
          <p:cNvSpPr/>
          <p:nvPr/>
        </p:nvSpPr>
        <p:spPr>
          <a:xfrm>
            <a:off x="5428044" y="1906845"/>
            <a:ext cx="1822617" cy="1706579"/>
          </a:xfrm>
          <a:custGeom>
            <a:avLst/>
            <a:gdLst>
              <a:gd name="connsiteX0" fmla="*/ 1171575 w 1600200"/>
              <a:gd name="connsiteY0" fmla="*/ 1557338 h 1557338"/>
              <a:gd name="connsiteX1" fmla="*/ 0 w 1600200"/>
              <a:gd name="connsiteY1" fmla="*/ 571500 h 1557338"/>
              <a:gd name="connsiteX2" fmla="*/ 700087 w 1600200"/>
              <a:gd name="connsiteY2" fmla="*/ 0 h 1557338"/>
              <a:gd name="connsiteX3" fmla="*/ 1600200 w 1600200"/>
              <a:gd name="connsiteY3" fmla="*/ 900113 h 1557338"/>
              <a:gd name="connsiteX4" fmla="*/ 1171575 w 1600200"/>
              <a:gd name="connsiteY4" fmla="*/ 1557338 h 1557338"/>
              <a:gd name="connsiteX0" fmla="*/ 1171575 w 1600200"/>
              <a:gd name="connsiteY0" fmla="*/ 1557338 h 1557338"/>
              <a:gd name="connsiteX1" fmla="*/ 0 w 1600200"/>
              <a:gd name="connsiteY1" fmla="*/ 571500 h 1557338"/>
              <a:gd name="connsiteX2" fmla="*/ 457200 w 1600200"/>
              <a:gd name="connsiteY2" fmla="*/ 328613 h 1557338"/>
              <a:gd name="connsiteX3" fmla="*/ 700087 w 1600200"/>
              <a:gd name="connsiteY3" fmla="*/ 0 h 1557338"/>
              <a:gd name="connsiteX4" fmla="*/ 1600200 w 1600200"/>
              <a:gd name="connsiteY4" fmla="*/ 900113 h 1557338"/>
              <a:gd name="connsiteX5" fmla="*/ 1171575 w 1600200"/>
              <a:gd name="connsiteY5" fmla="*/ 1557338 h 1557338"/>
              <a:gd name="connsiteX0" fmla="*/ 1189953 w 1618578"/>
              <a:gd name="connsiteY0" fmla="*/ 1557338 h 1557338"/>
              <a:gd name="connsiteX1" fmla="*/ 18378 w 1618578"/>
              <a:gd name="connsiteY1" fmla="*/ 571500 h 1557338"/>
              <a:gd name="connsiteX2" fmla="*/ 475578 w 1618578"/>
              <a:gd name="connsiteY2" fmla="*/ 328613 h 1557338"/>
              <a:gd name="connsiteX3" fmla="*/ 718465 w 1618578"/>
              <a:gd name="connsiteY3" fmla="*/ 0 h 1557338"/>
              <a:gd name="connsiteX4" fmla="*/ 1618578 w 1618578"/>
              <a:gd name="connsiteY4" fmla="*/ 900113 h 1557338"/>
              <a:gd name="connsiteX5" fmla="*/ 1189953 w 1618578"/>
              <a:gd name="connsiteY5" fmla="*/ 1557338 h 1557338"/>
              <a:gd name="connsiteX0" fmla="*/ 1190216 w 1618841"/>
              <a:gd name="connsiteY0" fmla="*/ 1557338 h 1557338"/>
              <a:gd name="connsiteX1" fmla="*/ 18641 w 1618841"/>
              <a:gd name="connsiteY1" fmla="*/ 571500 h 1557338"/>
              <a:gd name="connsiteX2" fmla="*/ 475841 w 1618841"/>
              <a:gd name="connsiteY2" fmla="*/ 328613 h 1557338"/>
              <a:gd name="connsiteX3" fmla="*/ 718728 w 1618841"/>
              <a:gd name="connsiteY3" fmla="*/ 0 h 1557338"/>
              <a:gd name="connsiteX4" fmla="*/ 1618841 w 1618841"/>
              <a:gd name="connsiteY4" fmla="*/ 900113 h 1557338"/>
              <a:gd name="connsiteX5" fmla="*/ 1190216 w 1618841"/>
              <a:gd name="connsiteY5" fmla="*/ 1557338 h 1557338"/>
              <a:gd name="connsiteX0" fmla="*/ 1189954 w 1618579"/>
              <a:gd name="connsiteY0" fmla="*/ 1557338 h 1557338"/>
              <a:gd name="connsiteX1" fmla="*/ 18379 w 1618579"/>
              <a:gd name="connsiteY1" fmla="*/ 571500 h 1557338"/>
              <a:gd name="connsiteX2" fmla="*/ 475579 w 1618579"/>
              <a:gd name="connsiteY2" fmla="*/ 328613 h 1557338"/>
              <a:gd name="connsiteX3" fmla="*/ 718466 w 1618579"/>
              <a:gd name="connsiteY3" fmla="*/ 0 h 1557338"/>
              <a:gd name="connsiteX4" fmla="*/ 1618579 w 1618579"/>
              <a:gd name="connsiteY4" fmla="*/ 900113 h 1557338"/>
              <a:gd name="connsiteX5" fmla="*/ 1189954 w 1618579"/>
              <a:gd name="connsiteY5" fmla="*/ 1557338 h 1557338"/>
              <a:gd name="connsiteX0" fmla="*/ 1197002 w 1625627"/>
              <a:gd name="connsiteY0" fmla="*/ 1557338 h 1557338"/>
              <a:gd name="connsiteX1" fmla="*/ 25427 w 1625627"/>
              <a:gd name="connsiteY1" fmla="*/ 571500 h 1557338"/>
              <a:gd name="connsiteX2" fmla="*/ 482627 w 1625627"/>
              <a:gd name="connsiteY2" fmla="*/ 328613 h 1557338"/>
              <a:gd name="connsiteX3" fmla="*/ 725514 w 1625627"/>
              <a:gd name="connsiteY3" fmla="*/ 0 h 1557338"/>
              <a:gd name="connsiteX4" fmla="*/ 1625627 w 1625627"/>
              <a:gd name="connsiteY4" fmla="*/ 900113 h 1557338"/>
              <a:gd name="connsiteX5" fmla="*/ 1197002 w 1625627"/>
              <a:gd name="connsiteY5" fmla="*/ 1557338 h 1557338"/>
              <a:gd name="connsiteX0" fmla="*/ 1316484 w 1745109"/>
              <a:gd name="connsiteY0" fmla="*/ 1557338 h 1557338"/>
              <a:gd name="connsiteX1" fmla="*/ 16321 w 1745109"/>
              <a:gd name="connsiteY1" fmla="*/ 542925 h 1557338"/>
              <a:gd name="connsiteX2" fmla="*/ 602109 w 1745109"/>
              <a:gd name="connsiteY2" fmla="*/ 328613 h 1557338"/>
              <a:gd name="connsiteX3" fmla="*/ 844996 w 1745109"/>
              <a:gd name="connsiteY3" fmla="*/ 0 h 1557338"/>
              <a:gd name="connsiteX4" fmla="*/ 1745109 w 1745109"/>
              <a:gd name="connsiteY4" fmla="*/ 900113 h 1557338"/>
              <a:gd name="connsiteX5" fmla="*/ 1316484 w 1745109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300163 w 1728788"/>
              <a:gd name="connsiteY0" fmla="*/ 1557338 h 1557338"/>
              <a:gd name="connsiteX1" fmla="*/ 0 w 1728788"/>
              <a:gd name="connsiteY1" fmla="*/ 542925 h 1557338"/>
              <a:gd name="connsiteX2" fmla="*/ 585788 w 1728788"/>
              <a:gd name="connsiteY2" fmla="*/ 328613 h 1557338"/>
              <a:gd name="connsiteX3" fmla="*/ 828675 w 1728788"/>
              <a:gd name="connsiteY3" fmla="*/ 0 h 1557338"/>
              <a:gd name="connsiteX4" fmla="*/ 1728788 w 1728788"/>
              <a:gd name="connsiteY4" fmla="*/ 900113 h 1557338"/>
              <a:gd name="connsiteX5" fmla="*/ 1300163 w 1728788"/>
              <a:gd name="connsiteY5" fmla="*/ 1557338 h 1557338"/>
              <a:gd name="connsiteX0" fmla="*/ 1185863 w 1614488"/>
              <a:gd name="connsiteY0" fmla="*/ 1557338 h 1557338"/>
              <a:gd name="connsiteX1" fmla="*/ 0 w 1614488"/>
              <a:gd name="connsiteY1" fmla="*/ 557213 h 1557338"/>
              <a:gd name="connsiteX2" fmla="*/ 471488 w 1614488"/>
              <a:gd name="connsiteY2" fmla="*/ 328613 h 1557338"/>
              <a:gd name="connsiteX3" fmla="*/ 714375 w 1614488"/>
              <a:gd name="connsiteY3" fmla="*/ 0 h 1557338"/>
              <a:gd name="connsiteX4" fmla="*/ 1614488 w 1614488"/>
              <a:gd name="connsiteY4" fmla="*/ 900113 h 1557338"/>
              <a:gd name="connsiteX5" fmla="*/ 1185863 w 1614488"/>
              <a:gd name="connsiteY5" fmla="*/ 1557338 h 1557338"/>
              <a:gd name="connsiteX0" fmla="*/ 1193806 w 1622431"/>
              <a:gd name="connsiteY0" fmla="*/ 1563465 h 1563465"/>
              <a:gd name="connsiteX1" fmla="*/ 7943 w 1622431"/>
              <a:gd name="connsiteY1" fmla="*/ 563340 h 1563465"/>
              <a:gd name="connsiteX2" fmla="*/ 722318 w 1622431"/>
              <a:gd name="connsiteY2" fmla="*/ 6127 h 1563465"/>
              <a:gd name="connsiteX3" fmla="*/ 1622431 w 1622431"/>
              <a:gd name="connsiteY3" fmla="*/ 906240 h 1563465"/>
              <a:gd name="connsiteX4" fmla="*/ 1193806 w 1622431"/>
              <a:gd name="connsiteY4" fmla="*/ 1563465 h 1563465"/>
              <a:gd name="connsiteX0" fmla="*/ 1191818 w 1620443"/>
              <a:gd name="connsiteY0" fmla="*/ 1557338 h 1557338"/>
              <a:gd name="connsiteX1" fmla="*/ 5955 w 1620443"/>
              <a:gd name="connsiteY1" fmla="*/ 557213 h 1557338"/>
              <a:gd name="connsiteX2" fmla="*/ 720330 w 1620443"/>
              <a:gd name="connsiteY2" fmla="*/ 0 h 1557338"/>
              <a:gd name="connsiteX3" fmla="*/ 1620443 w 1620443"/>
              <a:gd name="connsiteY3" fmla="*/ 900113 h 1557338"/>
              <a:gd name="connsiteX4" fmla="*/ 1191818 w 1620443"/>
              <a:gd name="connsiteY4" fmla="*/ 1557338 h 1557338"/>
              <a:gd name="connsiteX0" fmla="*/ 1185863 w 1614488"/>
              <a:gd name="connsiteY0" fmla="*/ 1557338 h 1557338"/>
              <a:gd name="connsiteX1" fmla="*/ 0 w 1614488"/>
              <a:gd name="connsiteY1" fmla="*/ 557213 h 1557338"/>
              <a:gd name="connsiteX2" fmla="*/ 714375 w 1614488"/>
              <a:gd name="connsiteY2" fmla="*/ 0 h 1557338"/>
              <a:gd name="connsiteX3" fmla="*/ 1614488 w 1614488"/>
              <a:gd name="connsiteY3" fmla="*/ 900113 h 1557338"/>
              <a:gd name="connsiteX4" fmla="*/ 1185863 w 1614488"/>
              <a:gd name="connsiteY4" fmla="*/ 1557338 h 1557338"/>
              <a:gd name="connsiteX0" fmla="*/ 1185863 w 1614488"/>
              <a:gd name="connsiteY0" fmla="*/ 1557338 h 1557338"/>
              <a:gd name="connsiteX1" fmla="*/ 0 w 1614488"/>
              <a:gd name="connsiteY1" fmla="*/ 557213 h 1557338"/>
              <a:gd name="connsiteX2" fmla="*/ 714375 w 1614488"/>
              <a:gd name="connsiteY2" fmla="*/ 0 h 1557338"/>
              <a:gd name="connsiteX3" fmla="*/ 1614488 w 1614488"/>
              <a:gd name="connsiteY3" fmla="*/ 900113 h 1557338"/>
              <a:gd name="connsiteX4" fmla="*/ 1185863 w 1614488"/>
              <a:gd name="connsiteY4" fmla="*/ 1557338 h 1557338"/>
              <a:gd name="connsiteX0" fmla="*/ 1185863 w 1614488"/>
              <a:gd name="connsiteY0" fmla="*/ 1557338 h 1557338"/>
              <a:gd name="connsiteX1" fmla="*/ 0 w 1614488"/>
              <a:gd name="connsiteY1" fmla="*/ 557213 h 1557338"/>
              <a:gd name="connsiteX2" fmla="*/ 714375 w 1614488"/>
              <a:gd name="connsiteY2" fmla="*/ 0 h 1557338"/>
              <a:gd name="connsiteX3" fmla="*/ 1614488 w 1614488"/>
              <a:gd name="connsiteY3" fmla="*/ 900113 h 1557338"/>
              <a:gd name="connsiteX4" fmla="*/ 1185863 w 1614488"/>
              <a:gd name="connsiteY4" fmla="*/ 1557338 h 1557338"/>
              <a:gd name="connsiteX0" fmla="*/ 1185863 w 1614488"/>
              <a:gd name="connsiteY0" fmla="*/ 1557338 h 1557338"/>
              <a:gd name="connsiteX1" fmla="*/ 0 w 1614488"/>
              <a:gd name="connsiteY1" fmla="*/ 557213 h 1557338"/>
              <a:gd name="connsiteX2" fmla="*/ 714375 w 1614488"/>
              <a:gd name="connsiteY2" fmla="*/ 0 h 1557338"/>
              <a:gd name="connsiteX3" fmla="*/ 1614488 w 1614488"/>
              <a:gd name="connsiteY3" fmla="*/ 900113 h 1557338"/>
              <a:gd name="connsiteX4" fmla="*/ 1185863 w 1614488"/>
              <a:gd name="connsiteY4" fmla="*/ 1557338 h 1557338"/>
              <a:gd name="connsiteX0" fmla="*/ 1185863 w 1614488"/>
              <a:gd name="connsiteY0" fmla="*/ 1557338 h 1557338"/>
              <a:gd name="connsiteX1" fmla="*/ 0 w 1614488"/>
              <a:gd name="connsiteY1" fmla="*/ 557213 h 1557338"/>
              <a:gd name="connsiteX2" fmla="*/ 714375 w 1614488"/>
              <a:gd name="connsiteY2" fmla="*/ 0 h 1557338"/>
              <a:gd name="connsiteX3" fmla="*/ 1614488 w 1614488"/>
              <a:gd name="connsiteY3" fmla="*/ 900113 h 1557338"/>
              <a:gd name="connsiteX4" fmla="*/ 1185863 w 1614488"/>
              <a:gd name="connsiteY4" fmla="*/ 1557338 h 1557338"/>
              <a:gd name="connsiteX0" fmla="*/ 1185863 w 1614488"/>
              <a:gd name="connsiteY0" fmla="*/ 1557338 h 1557338"/>
              <a:gd name="connsiteX1" fmla="*/ 0 w 1614488"/>
              <a:gd name="connsiteY1" fmla="*/ 557213 h 1557338"/>
              <a:gd name="connsiteX2" fmla="*/ 714375 w 1614488"/>
              <a:gd name="connsiteY2" fmla="*/ 0 h 1557338"/>
              <a:gd name="connsiteX3" fmla="*/ 1614488 w 1614488"/>
              <a:gd name="connsiteY3" fmla="*/ 900113 h 1557338"/>
              <a:gd name="connsiteX4" fmla="*/ 1185863 w 1614488"/>
              <a:gd name="connsiteY4" fmla="*/ 1557338 h 1557338"/>
              <a:gd name="connsiteX0" fmla="*/ 1185863 w 1614488"/>
              <a:gd name="connsiteY0" fmla="*/ 1557338 h 1557338"/>
              <a:gd name="connsiteX1" fmla="*/ 0 w 1614488"/>
              <a:gd name="connsiteY1" fmla="*/ 557213 h 1557338"/>
              <a:gd name="connsiteX2" fmla="*/ 714375 w 1614488"/>
              <a:gd name="connsiteY2" fmla="*/ 0 h 1557338"/>
              <a:gd name="connsiteX3" fmla="*/ 1614488 w 1614488"/>
              <a:gd name="connsiteY3" fmla="*/ 900113 h 1557338"/>
              <a:gd name="connsiteX4" fmla="*/ 1185863 w 1614488"/>
              <a:gd name="connsiteY4" fmla="*/ 1557338 h 1557338"/>
              <a:gd name="connsiteX0" fmla="*/ 1185863 w 1614488"/>
              <a:gd name="connsiteY0" fmla="*/ 1557338 h 1557338"/>
              <a:gd name="connsiteX1" fmla="*/ 0 w 1614488"/>
              <a:gd name="connsiteY1" fmla="*/ 557213 h 1557338"/>
              <a:gd name="connsiteX2" fmla="*/ 714375 w 1614488"/>
              <a:gd name="connsiteY2" fmla="*/ 0 h 1557338"/>
              <a:gd name="connsiteX3" fmla="*/ 1614488 w 1614488"/>
              <a:gd name="connsiteY3" fmla="*/ 900113 h 1557338"/>
              <a:gd name="connsiteX4" fmla="*/ 1185863 w 1614488"/>
              <a:gd name="connsiteY4" fmla="*/ 1557338 h 1557338"/>
              <a:gd name="connsiteX0" fmla="*/ 1185863 w 1614488"/>
              <a:gd name="connsiteY0" fmla="*/ 1557338 h 1557338"/>
              <a:gd name="connsiteX1" fmla="*/ 0 w 1614488"/>
              <a:gd name="connsiteY1" fmla="*/ 557213 h 1557338"/>
              <a:gd name="connsiteX2" fmla="*/ 714375 w 1614488"/>
              <a:gd name="connsiteY2" fmla="*/ 0 h 1557338"/>
              <a:gd name="connsiteX3" fmla="*/ 1614488 w 1614488"/>
              <a:gd name="connsiteY3" fmla="*/ 900113 h 1557338"/>
              <a:gd name="connsiteX4" fmla="*/ 1185863 w 1614488"/>
              <a:gd name="connsiteY4" fmla="*/ 1557338 h 155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488" h="1557338">
                <a:moveTo>
                  <a:pt x="1185863" y="1557338"/>
                </a:moveTo>
                <a:cubicBezTo>
                  <a:pt x="1208486" y="1019175"/>
                  <a:pt x="251707" y="1126289"/>
                  <a:pt x="0" y="557213"/>
                </a:cubicBezTo>
                <a:cubicBezTo>
                  <a:pt x="264319" y="440532"/>
                  <a:pt x="645319" y="257175"/>
                  <a:pt x="714375" y="0"/>
                </a:cubicBezTo>
                <a:cubicBezTo>
                  <a:pt x="1014413" y="657225"/>
                  <a:pt x="1464295" y="328774"/>
                  <a:pt x="1614488" y="900113"/>
                </a:cubicBezTo>
                <a:cubicBezTo>
                  <a:pt x="1410804" y="1247069"/>
                  <a:pt x="1303029" y="1364339"/>
                  <a:pt x="1185863" y="1557338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4128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2" grpId="0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59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Tengyu Ma</dc:creator>
  <cp:lastModifiedBy>dong kefan</cp:lastModifiedBy>
  <cp:revision>16</cp:revision>
  <dcterms:created xsi:type="dcterms:W3CDTF">2021-03-10T02:29:55Z</dcterms:created>
  <dcterms:modified xsi:type="dcterms:W3CDTF">2021-03-13T03:08:41Z</dcterms:modified>
</cp:coreProperties>
</file>