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2AF9-E5E8-4C4D-B6D7-CA5A2D86F729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4406"/>
          </a:xfrm>
        </p:spPr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51493" y="1266622"/>
            <a:ext cx="5992507" cy="5591378"/>
          </a:xfrm>
        </p:spPr>
        <p:txBody>
          <a:bodyPr>
            <a:noAutofit/>
          </a:bodyPr>
          <a:lstStyle/>
          <a:p>
            <a:r>
              <a:rPr lang="zh-TW" altLang="en-US" dirty="0"/>
              <a:t>姓名：劉翊安</a:t>
            </a:r>
            <a:endParaRPr lang="en-US" altLang="zh-TW" dirty="0"/>
          </a:p>
          <a:p>
            <a:r>
              <a:rPr lang="zh-TW" altLang="en-US" dirty="0"/>
              <a:t>科系：不分系學士學位學程</a:t>
            </a:r>
            <a:endParaRPr lang="en-US" altLang="zh-TW" dirty="0"/>
          </a:p>
          <a:p>
            <a:r>
              <a:rPr lang="zh-TW" altLang="en-US" dirty="0"/>
              <a:t>年級：大二</a:t>
            </a:r>
            <a:endParaRPr lang="en-US" altLang="zh-TW" dirty="0"/>
          </a:p>
          <a:p>
            <a:r>
              <a:rPr lang="zh-TW" altLang="en-US" dirty="0"/>
              <a:t>班別：無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F64081020</a:t>
            </a:r>
          </a:p>
          <a:p>
            <a:r>
              <a:rPr lang="zh-TW" altLang="en-US" dirty="0"/>
              <a:t>興趣或值得一提的事：</a:t>
            </a:r>
            <a:endParaRPr lang="en-US" altLang="zh-TW" dirty="0"/>
          </a:p>
          <a:p>
            <a:pPr lvl="1"/>
            <a:r>
              <a:rPr lang="en-US" altLang="zh-TW" dirty="0"/>
              <a:t>I was a member in AIESEC</a:t>
            </a:r>
            <a:r>
              <a:rPr lang="zh-TW" altLang="en-US" dirty="0"/>
              <a:t> </a:t>
            </a:r>
            <a:r>
              <a:rPr lang="en-US" altLang="zh-TW" dirty="0"/>
              <a:t>in last two semester and hold a ten days international winter camp.</a:t>
            </a:r>
          </a:p>
          <a:p>
            <a:pPr lvl="1"/>
            <a:r>
              <a:rPr lang="en-US" altLang="zh-TW" dirty="0"/>
              <a:t>I plan to graduate in double major in computer science and statics.</a:t>
            </a:r>
          </a:p>
          <a:p>
            <a:pPr lvl="1"/>
            <a:r>
              <a:rPr lang="en-US" altLang="zh-TW" dirty="0"/>
              <a:t>I love surfing and play basketball.</a:t>
            </a:r>
          </a:p>
        </p:txBody>
      </p:sp>
      <p:pic>
        <p:nvPicPr>
          <p:cNvPr id="10" name="內容版面配置區 2">
            <a:extLst>
              <a:ext uri="{FF2B5EF4-FFF2-40B4-BE49-F238E27FC236}">
                <a16:creationId xmlns:a16="http://schemas.microsoft.com/office/drawing/2014/main" id="{E138A9B8-D220-5E4B-BE63-37E4868D73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0" t="24532" r="34894" b="59240"/>
          <a:stretch/>
        </p:blipFill>
        <p:spPr>
          <a:xfrm>
            <a:off x="628650" y="1366607"/>
            <a:ext cx="2522843" cy="32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39767" y="152682"/>
            <a:ext cx="7886700" cy="706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Background Survey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9767" y="938020"/>
            <a:ext cx="8128439" cy="4351338"/>
          </a:xfrm>
        </p:spPr>
        <p:txBody>
          <a:bodyPr/>
          <a:lstStyle/>
          <a:p>
            <a:r>
              <a:rPr lang="en-US" altLang="zh-TW" dirty="0"/>
              <a:t>What programming languages you are good at?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236031" y="3172442"/>
            <a:ext cx="8639570" cy="3532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dirty="0"/>
              <a:t>”</a:t>
            </a:r>
          </a:p>
          <a:p>
            <a:pPr marL="457200" lvl="1" indent="0">
              <a:buNone/>
            </a:pPr>
            <a:r>
              <a:rPr lang="en-US" altLang="zh-TW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</a:t>
            </a:r>
            <a:r>
              <a:rPr lang="en-US" altLang="zh-TW" sz="3000" dirty="0"/>
              <a:t>Yes. My grade is __81__    </a:t>
            </a:r>
            <a:r>
              <a:rPr lang="en-US" altLang="zh-TW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3000" dirty="0"/>
          </a:p>
          <a:p>
            <a:r>
              <a:rPr lang="en-US" altLang="zh-TW" dirty="0"/>
              <a:t>Have you taken “Lab for </a:t>
            </a:r>
            <a:r>
              <a:rPr lang="en-US" altLang="zh-TW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□ </a:t>
            </a:r>
            <a:r>
              <a:rPr lang="en-US" altLang="zh-TW" dirty="0"/>
              <a:t>Yes. My grade is ______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No</a:t>
            </a:r>
            <a:endParaRPr lang="en-US" altLang="zh-TW" dirty="0"/>
          </a:p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circuits theory and digital electronics</a:t>
            </a:r>
            <a:r>
              <a:rPr lang="en-US" altLang="zh-TW" dirty="0"/>
              <a:t>” ?</a:t>
            </a:r>
          </a:p>
          <a:p>
            <a:pPr marL="457200" lvl="1" indent="0">
              <a:buNone/>
            </a:pPr>
            <a:r>
              <a:rPr lang="en-US" altLang="zh-TW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</a:t>
            </a:r>
            <a:r>
              <a:rPr lang="en-US" altLang="zh-TW" sz="3000" dirty="0"/>
              <a:t>Yes. </a:t>
            </a:r>
            <a:r>
              <a:rPr lang="en-US" altLang="zh-TW" sz="3200" dirty="0"/>
              <a:t>My grade is __94__</a:t>
            </a:r>
            <a:r>
              <a:rPr lang="en-US" altLang="zh-TW" sz="3000" dirty="0"/>
              <a:t>   </a:t>
            </a:r>
            <a:r>
              <a:rPr lang="en-US" altLang="zh-TW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3000" dirty="0"/>
          </a:p>
          <a:p>
            <a:r>
              <a:rPr lang="en-US" altLang="zh-TW" dirty="0"/>
              <a:t>Write any thing that you want Prof.</a:t>
            </a:r>
            <a:r>
              <a:rPr lang="zh-TW" altLang="en-US" dirty="0"/>
              <a:t> </a:t>
            </a:r>
            <a:r>
              <a:rPr lang="en-US" altLang="zh-TW" dirty="0"/>
              <a:t>Lin Know: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5524" y="2026742"/>
            <a:ext cx="26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1F8E339E-E6FD-44A7-A276-D0BD62EE61FB}"/>
              </a:ext>
            </a:extLst>
          </p:cNvPr>
          <p:cNvSpPr/>
          <p:nvPr/>
        </p:nvSpPr>
        <p:spPr>
          <a:xfrm>
            <a:off x="975524" y="2596100"/>
            <a:ext cx="2891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C++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No</a:t>
            </a:r>
            <a:endParaRPr lang="en-US" altLang="zh-TW" sz="2000" dirty="0"/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43DCF23A-8B0B-49EA-B752-02C52C177D86}"/>
              </a:ext>
            </a:extLst>
          </p:cNvPr>
          <p:cNvSpPr/>
          <p:nvPr/>
        </p:nvSpPr>
        <p:spPr>
          <a:xfrm>
            <a:off x="975524" y="1488923"/>
            <a:ext cx="3221651" cy="40011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Verilog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 No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22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3443</TotalTime>
  <Words>179</Words>
  <Application>Microsoft Macintosh PowerPoint</Application>
  <PresentationFormat>如螢幕大小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Office 佈景主題</vt:lpstr>
      <vt:lpstr>計算機組織學生資料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計算機組織學生資料</dc:title>
  <dc:creator>lin</dc:creator>
  <cp:lastModifiedBy>liuperong@gmail.com</cp:lastModifiedBy>
  <cp:revision>34</cp:revision>
  <dcterms:created xsi:type="dcterms:W3CDTF">2015-02-26T04:57:21Z</dcterms:created>
  <dcterms:modified xsi:type="dcterms:W3CDTF">2021-02-27T04:37:15Z</dcterms:modified>
</cp:coreProperties>
</file>