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4DCC9-7C08-FF4A-9728-044BEFD8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7B3FA9-CEBA-DE41-89A2-FFF3315FA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12EE8-C8BD-E24A-AA46-337C4E01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B4847-4184-B845-981E-4A2CBF8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0EE2A2-EEFD-D846-8853-528D8B5A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4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CFCEA-102C-A34A-A130-0DEEE7C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FCA32D-9D0C-5A45-9A94-474EC6F29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74778-A929-5544-A2F8-FB774A9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CE0D6-D227-EA4C-9870-1147A3A1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2D5D6-6594-374B-B39B-1F884431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64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2D443B-F705-164D-AA73-6E27AD8F9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7DD38A-AF48-2D40-B6E1-BC8EBCD0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9EDFB-FCC0-A74C-8F55-D4C8849B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63F501-8F60-F947-8C75-6EDDE99B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EFC75-8532-464E-B3D2-BEEA326A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16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409F5-B7DA-6A44-85E0-DFD4E8F6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16B1C-3232-8445-BE5F-543C88AA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85B600-BDD8-254B-B5CF-91CA9359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7494E-9D6B-D441-83CA-73C0D8F7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FF53B-E6F8-0D41-BD85-AA0F4725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51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602F7-2187-BC4F-ACB2-0E12D34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B63C9-B22A-AC41-A3C4-9935C08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7B093-B661-854E-9353-300BE22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7074B-4FE6-9F4F-A531-79661D58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5894C-BEE2-DE46-BE02-08835C98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69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B54BE-F507-294E-B3F3-BD70E23F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690A9-9D01-E940-BAD8-F11B682A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E65402-3441-1C40-A523-77CE876FF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DD48C0-DBBC-2B4C-9DFE-4BB0F94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BB7697-DE85-B943-B0AF-0961B774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C58F08-BD34-2F44-A613-750E7C7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52896-6D41-B340-B566-561C5E64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6342B8-06B9-E241-9F19-BBBF1CD9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E192C2-62C3-1449-863B-4597EA07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60E5A9-BDD7-8741-B9B4-AA4238522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79A4BF-C5C4-184E-9E69-9FDFEA891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95A2F3-72F3-B546-A73F-0D123ACD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097468-40B1-9D42-9E3B-825C9B30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464AF0-FF2E-3D49-B21E-CD31B9F1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74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D8F4E-BF09-CB4D-BC11-91F3474B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C4F49E-DB3C-1547-BE25-A5F4C9D4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1154E8-A500-8349-B263-B8F0396B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364FD8-D5D9-9847-A6E3-F09D1E17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4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6030EA-80BB-A34E-9EC1-7A44035C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A2C9CC-4F81-754B-AAF6-24E112C4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76177A-F829-CC46-AE00-F3DAB38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32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2AD95-257F-C64F-991B-BC72926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779F9-A2CE-4049-90AE-671F3C0F4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D30C18-2FB1-2D49-A55E-A99721C3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6BF040-2ADD-FC41-A272-67D9F93E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6F8F8-5503-DF4E-AA46-C29ACC82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085366-38CC-E44B-B9B8-346060FC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9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F2FE1-7B10-A049-A64E-56D8D017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84E1F0-F88D-F344-A895-DE06CBFFF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4CD40D-8459-9446-89FE-0EEBEFC7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9CD1BF-C9C3-B447-99A6-5A4043CA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C4ACDE-5002-C949-941E-C13B4DB1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F3821C-5EC6-154F-BDE7-346C76E0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8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A600E-9783-5C40-BE8E-CB6E46E4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1BD8CD-2F2E-CC47-95B9-0512B3C6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33AF4-0DE0-9645-8488-8C75A4447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EE86-01A7-D244-918D-11FAE59E3FC6}" type="datetimeFigureOut">
              <a:rPr kumimoji="1" lang="zh-TW" altLang="en-US" smtClean="0"/>
              <a:t>2021/3/22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5E77C1-2C48-F542-8448-42C53C60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E63CB-8360-264D-B82D-CC64B6161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3AA0-020E-0946-9166-B2D2F297D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42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60D68-C4FA-2C48-9605-F7E070FC4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機器學習作業一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A746C2-2575-0C4E-8C2A-E87DC0D50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作業題目：</a:t>
            </a:r>
            <a:r>
              <a:rPr lang="en-US" altLang="zh-TW" dirty="0" err="1"/>
              <a:t>arkanoid</a:t>
            </a:r>
            <a:endParaRPr lang="en-US" altLang="zh-TW" dirty="0"/>
          </a:p>
          <a:p>
            <a:r>
              <a:rPr lang="zh-TW" altLang="en-US" dirty="0"/>
              <a:t>莫寶琳 資訊二甲 </a:t>
            </a:r>
            <a:endParaRPr lang="en-US" altLang="zh-TW" dirty="0"/>
          </a:p>
          <a:p>
            <a:r>
              <a:rPr lang="en-US" altLang="zh-TW" dirty="0"/>
              <a:t>F64081169</a:t>
            </a:r>
          </a:p>
        </p:txBody>
      </p:sp>
    </p:spTree>
    <p:extLst>
      <p:ext uri="{BB962C8B-B14F-4D97-AF65-F5344CB8AC3E}">
        <p14:creationId xmlns:p14="http://schemas.microsoft.com/office/powerpoint/2010/main" val="37812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A326E-2E6D-3543-87BB-316DE4A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E8B760-5932-7A42-A74E-2C5C469D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作業題目：</a:t>
            </a:r>
            <a:r>
              <a:rPr lang="en-US" altLang="zh-TW" dirty="0" err="1"/>
              <a:t>arkanoid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觀察到的現象：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知道使用機器學習的順序，收集資料、選擇模型、提取特徵、進行訓練。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其中每一步都會對結果產生影響。所以在做這次作業時，花很多心思在調整</a:t>
            </a:r>
            <a:r>
              <a:rPr lang="en-US" altLang="zh-TW" sz="1800" dirty="0"/>
              <a:t>rule</a:t>
            </a:r>
            <a:r>
              <a:rPr lang="zh-TW" altLang="en-US" sz="1800" dirty="0"/>
              <a:t>使得收集的資料可以完整並且多樣，以及想說怎麼提取哪些特徵幫助模型學習，至於模型選擇，因為剛剛接觸機器學習，所以使用助教的</a:t>
            </a:r>
            <a:r>
              <a:rPr lang="en-US" altLang="zh-TW" sz="1800" dirty="0" err="1"/>
              <a:t>kNN</a:t>
            </a:r>
            <a:r>
              <a:rPr lang="zh-TW" altLang="en-US" sz="1800" dirty="0"/>
              <a:t>進行訓練。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C0CD56-4BCA-2345-A7A9-0F607481A20D}"/>
              </a:ext>
            </a:extLst>
          </p:cNvPr>
          <p:cNvSpPr txBox="1"/>
          <p:nvPr/>
        </p:nvSpPr>
        <p:spPr>
          <a:xfrm>
            <a:off x="4635062" y="87235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作業題目及觀察到的現象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1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E6F2D-A8BE-E54A-A8A1-BB9850F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</a:t>
            </a:r>
            <a:r>
              <a:rPr lang="en" altLang="zh-TW" dirty="0"/>
              <a:t> </a:t>
            </a:r>
            <a:r>
              <a:rPr lang="en" altLang="zh-TW" sz="2000" dirty="0"/>
              <a:t>(rule</a:t>
            </a:r>
            <a:r>
              <a:rPr lang="zh-TW" altLang="en-US" sz="2000" dirty="0"/>
              <a:t>介紹、提取之特徵、所使用的機器學習模型簡介</a:t>
            </a:r>
            <a:r>
              <a:rPr lang="en-US" altLang="zh-TW" sz="2000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27EF45-CC5B-2C4E-A6D4-DF54FE87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Rule </a:t>
            </a:r>
            <a:r>
              <a:rPr kumimoji="1" lang="zh-TW" altLang="en-US" dirty="0"/>
              <a:t>介紹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1800" dirty="0"/>
              <a:t>	</a:t>
            </a:r>
            <a:r>
              <a:rPr kumimoji="1" lang="zh-TW" altLang="en-US" sz="1800" dirty="0"/>
              <a:t>使用</a:t>
            </a:r>
            <a:r>
              <a:rPr kumimoji="1" lang="en-US" altLang="zh-TW" sz="1800" dirty="0" err="1"/>
              <a:t>des_x</a:t>
            </a:r>
            <a:r>
              <a:rPr kumimoji="1" lang="zh-TW" altLang="en-US" sz="1800" dirty="0"/>
              <a:t>作為預估球的落點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座標，計算方式是假設球行進時，</a:t>
            </a:r>
            <a:r>
              <a:rPr kumimoji="1" lang="en-US" altLang="zh-TW" sz="1800" dirty="0" err="1"/>
              <a:t>x,y</a:t>
            </a:r>
            <a:r>
              <a:rPr kumimoji="1" lang="zh-TW" altLang="en-US" sz="1800" dirty="0"/>
              <a:t>方向的速度皆一致，因此可以依據當下的</a:t>
            </a:r>
            <a:r>
              <a:rPr kumimoji="1" lang="en-US" altLang="zh-TW" sz="1800" dirty="0" err="1"/>
              <a:t>x,y</a:t>
            </a:r>
            <a:r>
              <a:rPr kumimoji="1" lang="zh-TW" altLang="en-US" sz="1800" dirty="0"/>
              <a:t>座標計算出如果沒撞擊其他物件時當下的預估落點，為了讓收集的資料多樣化，我添加</a:t>
            </a:r>
            <a:r>
              <a:rPr kumimoji="1" lang="en-US" altLang="zh-TW" sz="1800" dirty="0" err="1"/>
              <a:t>randint</a:t>
            </a:r>
            <a:r>
              <a:rPr kumimoji="1" lang="en-US" altLang="zh-TW" sz="1800" dirty="0"/>
              <a:t>()</a:t>
            </a:r>
            <a:r>
              <a:rPr kumimoji="1" lang="zh-TW" altLang="en-US" sz="1800" dirty="0"/>
              <a:t>使得平台隨機向左右發球，也使用這個函數讓</a:t>
            </a:r>
            <a:r>
              <a:rPr kumimoji="1" lang="en-US" altLang="zh-TW" sz="1800" dirty="0" err="1"/>
              <a:t>des_x</a:t>
            </a:r>
            <a:r>
              <a:rPr kumimoji="1" lang="zh-TW" altLang="en-US" sz="1800" dirty="0"/>
              <a:t>增加小於平台長度的落點範圍，雖然此方法在</a:t>
            </a:r>
            <a:r>
              <a:rPr kumimoji="1" lang="en-US" altLang="zh-TW" sz="1800" dirty="0"/>
              <a:t>EASY</a:t>
            </a:r>
            <a:r>
              <a:rPr kumimoji="1" lang="zh-TW" altLang="en-US" sz="1800" dirty="0"/>
              <a:t>沒有增加資料多樣性，可是在</a:t>
            </a:r>
            <a:r>
              <a:rPr kumimoji="1" lang="en-US" altLang="zh-TW" sz="1800" dirty="0"/>
              <a:t>NORMAL</a:t>
            </a:r>
            <a:r>
              <a:rPr kumimoji="1" lang="zh-TW" altLang="en-US" sz="1800" dirty="0"/>
              <a:t>的切球模式可能因預估落點不同造成平台左右移動不同，進而導致每次球的速度不同，路徑也因此不同。</a:t>
            </a:r>
            <a:endParaRPr kumimoji="1" lang="en-US" altLang="zh-TW" sz="1800" dirty="0"/>
          </a:p>
          <a:p>
            <a:pPr marL="0" indent="0">
              <a:buNone/>
            </a:pPr>
            <a:r>
              <a:rPr kumimoji="1" lang="en-US" altLang="zh-TW" sz="1800" dirty="0"/>
              <a:t>	</a:t>
            </a:r>
            <a:r>
              <a:rPr kumimoji="1" lang="zh-TW" altLang="en-US" sz="1800" dirty="0"/>
              <a:t>當初有嘗試破關</a:t>
            </a:r>
            <a:r>
              <a:rPr kumimoji="1" lang="en-US" altLang="zh-TW" sz="1800" dirty="0"/>
              <a:t>level 4</a:t>
            </a:r>
            <a:r>
              <a:rPr kumimoji="1" lang="zh-TW" altLang="en-US" sz="1800" dirty="0"/>
              <a:t>所以有寫出先移動版子再發球，但也止步於此，對於球打到太低磚塊的打法感覺會多考慮到哪個磚塊被打到，或者球的折返向量及座標，因為時間關係，最終版本的</a:t>
            </a:r>
            <a:r>
              <a:rPr kumimoji="1" lang="en-US" altLang="zh-TW" sz="1800" dirty="0"/>
              <a:t>rule</a:t>
            </a:r>
            <a:r>
              <a:rPr kumimoji="1" lang="zh-TW" altLang="en-US" sz="1800" dirty="0"/>
              <a:t>還是不能破第四關。</a:t>
            </a:r>
          </a:p>
        </p:txBody>
      </p:sp>
    </p:spTree>
    <p:extLst>
      <p:ext uri="{BB962C8B-B14F-4D97-AF65-F5344CB8AC3E}">
        <p14:creationId xmlns:p14="http://schemas.microsoft.com/office/powerpoint/2010/main" val="37729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AFFDD-1E78-4548-B262-E235EA0D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提取特徵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1800" dirty="0"/>
              <a:t>	</a:t>
            </a:r>
            <a:r>
              <a:rPr kumimoji="1" lang="zh-TW" altLang="en-US" sz="1800" dirty="0"/>
              <a:t>提取</a:t>
            </a:r>
            <a:r>
              <a:rPr kumimoji="1" lang="en-US" altLang="zh-TW" sz="1800" dirty="0"/>
              <a:t>6</a:t>
            </a:r>
            <a:r>
              <a:rPr kumimoji="1" lang="zh-TW" altLang="en-US" sz="1800" dirty="0"/>
              <a:t>個特徵、</a:t>
            </a:r>
            <a:r>
              <a:rPr kumimoji="1" lang="en-US" altLang="zh-TW" sz="1800" dirty="0"/>
              <a:t>100</a:t>
            </a:r>
            <a:r>
              <a:rPr kumimoji="1" lang="zh-TW" altLang="en-US" sz="1800" dirty="0"/>
              <a:t>筆</a:t>
            </a:r>
            <a:r>
              <a:rPr kumimoji="1" lang="en-US" altLang="zh-TW" sz="1800" dirty="0"/>
              <a:t>pickles</a:t>
            </a:r>
          </a:p>
          <a:p>
            <a:pPr marL="0" indent="0">
              <a:buNone/>
            </a:pPr>
            <a:r>
              <a:rPr kumimoji="1" lang="zh-TW" altLang="en-US" sz="1800" dirty="0"/>
              <a:t>其中特徵分別為：</a:t>
            </a:r>
            <a:endParaRPr kumimoji="1" lang="en-US" altLang="zh-TW" sz="1800" dirty="0"/>
          </a:p>
          <a:p>
            <a:pPr marL="0" indent="0">
              <a:buNone/>
            </a:pPr>
            <a:r>
              <a:rPr kumimoji="1" lang="en-US" altLang="zh-TW" sz="1800" dirty="0"/>
              <a:t>	</a:t>
            </a:r>
            <a:r>
              <a:rPr kumimoji="1" lang="zh-TW" altLang="en-US" sz="1800" dirty="0"/>
              <a:t>球</a:t>
            </a:r>
            <a:r>
              <a:rPr kumimoji="1" lang="en-US" altLang="zh-TW" sz="1800" dirty="0" err="1"/>
              <a:t>x,y</a:t>
            </a:r>
            <a:r>
              <a:rPr kumimoji="1" lang="zh-TW" altLang="en-US" sz="1800" dirty="0"/>
              <a:t>座標、平台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r>
              <a:rPr kumimoji="1" lang="en-US" altLang="zh-TW" sz="1800" dirty="0"/>
              <a:t>+20(</a:t>
            </a:r>
            <a:r>
              <a:rPr kumimoji="1" lang="zh-TW" altLang="en-US" sz="1800" dirty="0"/>
              <a:t>中心點</a:t>
            </a:r>
            <a:r>
              <a:rPr kumimoji="1" lang="en-US" altLang="zh-TW" sz="1800" dirty="0"/>
              <a:t>)</a:t>
            </a:r>
            <a:r>
              <a:rPr kumimoji="1" lang="zh-TW" altLang="en-US" sz="1800" dirty="0"/>
              <a:t>、球行徑</a:t>
            </a:r>
            <a:r>
              <a:rPr kumimoji="1" lang="en-US" altLang="zh-TW" sz="1800" dirty="0" err="1"/>
              <a:t>x,y</a:t>
            </a:r>
            <a:r>
              <a:rPr kumimoji="1" lang="zh-TW" altLang="en-US" sz="1800" dirty="0"/>
              <a:t>向量、經物理計算的預估球落點座標</a:t>
            </a:r>
            <a:r>
              <a:rPr kumimoji="1" lang="en-US" altLang="zh-TW" sz="1800" dirty="0" err="1"/>
              <a:t>des_x</a:t>
            </a:r>
            <a:endParaRPr kumimoji="1" lang="en-US" altLang="zh-TW" sz="1800" dirty="0"/>
          </a:p>
          <a:p>
            <a:pPr marL="0" indent="0">
              <a:buNone/>
            </a:pPr>
            <a:r>
              <a:rPr kumimoji="1" lang="en-US" altLang="zh-TW" sz="1800" dirty="0"/>
              <a:t>Pickles</a:t>
            </a:r>
            <a:r>
              <a:rPr kumimoji="1" lang="zh-TW" altLang="en-US" sz="1800" dirty="0"/>
              <a:t>關卡分別為：</a:t>
            </a:r>
            <a:endParaRPr kumimoji="1" lang="en-US" altLang="zh-TW" sz="1800" dirty="0"/>
          </a:p>
          <a:p>
            <a:pPr marL="0" indent="0">
              <a:buNone/>
            </a:pPr>
            <a:r>
              <a:rPr kumimoji="1" lang="en-US" altLang="zh-TW" sz="1800" dirty="0"/>
              <a:t>	</a:t>
            </a:r>
            <a:endParaRPr kumimoji="1" lang="zh-TW" altLang="en-US" sz="1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8EEEFF-8AF2-074D-B11A-75A73C5F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87318"/>
              </p:ext>
            </p:extLst>
          </p:nvPr>
        </p:nvGraphicFramePr>
        <p:xfrm>
          <a:off x="1790262" y="4408798"/>
          <a:ext cx="812800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427671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39258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83842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0045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6709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350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單位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筆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 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 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EASY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BD7067-F61E-D240-BFDF-A272E7E4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kNN</a:t>
            </a:r>
            <a:r>
              <a:rPr kumimoji="1" lang="zh-TW" altLang="en-US" dirty="0"/>
              <a:t>簡介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1800" dirty="0"/>
              <a:t>	</a:t>
            </a:r>
            <a:r>
              <a:rPr kumimoji="1" lang="zh-TW" altLang="en-US" sz="1800" dirty="0"/>
              <a:t>假設預測的點為</a:t>
            </a:r>
            <a:r>
              <a:rPr kumimoji="1" lang="en-US" altLang="zh-TW" sz="1800" dirty="0" err="1"/>
              <a:t>i</a:t>
            </a:r>
            <a:r>
              <a:rPr kumimoji="1" lang="zh-TW" altLang="en-US" sz="1800" dirty="0"/>
              <a:t>，找出離</a:t>
            </a:r>
            <a:r>
              <a:rPr kumimoji="1" lang="en-US" altLang="zh-TW" sz="1800" dirty="0" err="1"/>
              <a:t>i</a:t>
            </a:r>
            <a:r>
              <a:rPr kumimoji="1" lang="zh-TW" altLang="en-US" sz="1800" dirty="0"/>
              <a:t>最近的</a:t>
            </a:r>
            <a:r>
              <a:rPr kumimoji="1" lang="en-US" altLang="zh-TW" sz="1800" dirty="0"/>
              <a:t>k</a:t>
            </a:r>
            <a:r>
              <a:rPr kumimoji="1" lang="zh-TW" altLang="en-US" sz="1800" dirty="0"/>
              <a:t>筆資料多數為哪一類，預測</a:t>
            </a:r>
            <a:r>
              <a:rPr kumimoji="1" lang="en-US" altLang="zh-TW" sz="1800" dirty="0" err="1"/>
              <a:t>i</a:t>
            </a:r>
            <a:r>
              <a:rPr kumimoji="1" lang="zh-TW" altLang="en-US" sz="1800" dirty="0"/>
              <a:t>的類型。此模型為監督式學習，</a:t>
            </a:r>
            <a:r>
              <a:rPr kumimoji="1" lang="en-US" altLang="zh-TW" sz="1800" dirty="0"/>
              <a:t>k</a:t>
            </a:r>
            <a:r>
              <a:rPr kumimoji="1" lang="zh-TW" altLang="en-US" sz="1800" dirty="0"/>
              <a:t>值的選擇很重要，</a:t>
            </a:r>
            <a:endParaRPr kumimoji="1"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75542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6332B-3898-5C48-B4E9-EC1B9B1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DA5FF-0D6A-864F-A509-4CE00F85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0B7104-4846-C542-AECA-8DCFB854B9FB}"/>
              </a:ext>
            </a:extLst>
          </p:cNvPr>
          <p:cNvSpPr txBox="1"/>
          <p:nvPr/>
        </p:nvSpPr>
        <p:spPr>
          <a:xfrm>
            <a:off x="2732690" y="81980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結果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7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82E61-C070-2E44-B240-BACD808F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36BB5-EAA7-AC41-BE1B-C4137AB2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B1496F-9B96-3E4F-BC5C-EC0CD28E412F}"/>
              </a:ext>
            </a:extLst>
          </p:cNvPr>
          <p:cNvSpPr txBox="1"/>
          <p:nvPr/>
        </p:nvSpPr>
        <p:spPr>
          <a:xfrm>
            <a:off x="3878317" y="843240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分析與討論</a:t>
            </a:r>
            <a:r>
              <a:rPr lang="en-US" altLang="zh-TW" dirty="0"/>
              <a:t>):</a:t>
            </a:r>
            <a:r>
              <a:rPr lang="zh-TW" altLang="en-US" dirty="0"/>
              <a:t>結論與自身意見看法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56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471</Words>
  <Application>Microsoft Macintosh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機器學習作業一</vt:lpstr>
      <vt:lpstr>INTRODUCTION</vt:lpstr>
      <vt:lpstr>METHOD  (rule介紹、提取之特徵、所使用的機器學習模型簡介)</vt:lpstr>
      <vt:lpstr>PowerPoint 簡報</vt:lpstr>
      <vt:lpstr>PowerPoint 簡報</vt:lpstr>
      <vt:lpstr>RESULT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f64081169@gs.ncku.edu.tw</dc:creator>
  <cp:lastModifiedBy>f64081169@gs.ncku.edu.tw</cp:lastModifiedBy>
  <cp:revision>15</cp:revision>
  <dcterms:created xsi:type="dcterms:W3CDTF">2021-03-22T02:56:00Z</dcterms:created>
  <dcterms:modified xsi:type="dcterms:W3CDTF">2021-03-22T04:44:12Z</dcterms:modified>
</cp:coreProperties>
</file>