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D6F63-55A9-4BDE-B5F1-0C57FEE20104}" v="1" dt="2021-03-17T03:45:42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政達" userId="486a8115-4d4e-4eff-b457-b79e1e6ea29b" providerId="ADAL" clId="{935D6F63-55A9-4BDE-B5F1-0C57FEE20104}"/>
    <pc:docChg chg="modSld">
      <pc:chgData name="林政達" userId="486a8115-4d4e-4eff-b457-b79e1e6ea29b" providerId="ADAL" clId="{935D6F63-55A9-4BDE-B5F1-0C57FEE20104}" dt="2021-03-17T03:54:04.814" v="52" actId="20577"/>
      <pc:docMkLst>
        <pc:docMk/>
      </pc:docMkLst>
      <pc:sldChg chg="addSp modSp mod">
        <pc:chgData name="林政達" userId="486a8115-4d4e-4eff-b457-b79e1e6ea29b" providerId="ADAL" clId="{935D6F63-55A9-4BDE-B5F1-0C57FEE20104}" dt="2021-03-17T03:45:48.222" v="3" actId="1076"/>
        <pc:sldMkLst>
          <pc:docMk/>
          <pc:sldMk cId="474564348" sldId="257"/>
        </pc:sldMkLst>
        <pc:spChg chg="add mod">
          <ac:chgData name="林政達" userId="486a8115-4d4e-4eff-b457-b79e1e6ea29b" providerId="ADAL" clId="{935D6F63-55A9-4BDE-B5F1-0C57FEE20104}" dt="2021-03-17T03:45:48.222" v="3" actId="1076"/>
          <ac:spMkLst>
            <pc:docMk/>
            <pc:sldMk cId="474564348" sldId="257"/>
            <ac:spMk id="6" creationId="{3D56B235-9A09-4C45-8E0E-8D6B9A9AA857}"/>
          </ac:spMkLst>
        </pc:spChg>
      </pc:sldChg>
      <pc:sldChg chg="addSp modSp mod">
        <pc:chgData name="林政達" userId="486a8115-4d4e-4eff-b457-b79e1e6ea29b" providerId="ADAL" clId="{935D6F63-55A9-4BDE-B5F1-0C57FEE20104}" dt="2021-03-17T03:54:04.814" v="52" actId="20577"/>
        <pc:sldMkLst>
          <pc:docMk/>
          <pc:sldMk cId="795776049" sldId="262"/>
        </pc:sldMkLst>
        <pc:spChg chg="mod">
          <ac:chgData name="林政達" userId="486a8115-4d4e-4eff-b457-b79e1e6ea29b" providerId="ADAL" clId="{935D6F63-55A9-4BDE-B5F1-0C57FEE20104}" dt="2021-03-17T03:54:04.814" v="52" actId="20577"/>
          <ac:spMkLst>
            <pc:docMk/>
            <pc:sldMk cId="795776049" sldId="262"/>
            <ac:spMk id="8" creationId="{71CF0165-EAE0-4DD8-8098-C4B8B3F0F735}"/>
          </ac:spMkLst>
        </pc:spChg>
        <pc:picChg chg="add mod">
          <ac:chgData name="林政達" userId="486a8115-4d4e-4eff-b457-b79e1e6ea29b" providerId="ADAL" clId="{935D6F63-55A9-4BDE-B5F1-0C57FEE20104}" dt="2021-03-17T03:54:02.712" v="47" actId="1076"/>
          <ac:picMkLst>
            <pc:docMk/>
            <pc:sldMk cId="795776049" sldId="262"/>
            <ac:picMk id="6" creationId="{52394CDD-9237-4533-9A37-08362E0E1C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E9398-0C85-4B72-AFE0-DB26FAB49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B23BE9-D8D4-4692-B76F-2CE794A24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C35E8A-07F3-41C0-A723-41DABE95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6DE-5733-4DE3-BB12-B9F777DA731D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585DA-8009-4E01-9CA6-7A1FAE7C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7638DB-64D6-4DF9-90E4-B5813BE0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8F67-C5D2-40A0-98EF-00A0D4FA3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F35F7-9983-4960-8A9F-8CA9FCF1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A51812-9AD3-4B32-991F-B8330928E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B61114-FC84-4E7B-8E50-8050D4B5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6DE-5733-4DE3-BB12-B9F777DA731D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1F945F-DC0F-4ADB-85E2-461594E6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32C50A-802D-4948-AA7C-B26D006F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8F67-C5D2-40A0-98EF-00A0D4FA3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23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0D5FA7-59CD-472B-830D-C3CA3435F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F0F311-F86C-43D9-B774-3D71F4A6A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867C1F-4A42-408C-B6C2-5E2DC62D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6DE-5733-4DE3-BB12-B9F777DA731D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E2C33-98C7-42EF-903B-1E8670D4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47D060-F34E-4FA1-8328-5BBD7F3A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8F67-C5D2-40A0-98EF-00A0D4FA3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5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5922A-5AA9-4379-94FC-1DB311A3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1DA604-58AB-44F6-A5A8-40308DFE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39E258-3626-47F2-A272-0684549E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6DE-5733-4DE3-BB12-B9F777DA731D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5F264-C450-45F6-946C-E8F9F2D2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879866-FEE3-45C9-BE3F-B3A7454B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8F67-C5D2-40A0-98EF-00A0D4FA3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6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56174-944C-4605-AFE2-8B6B4EDB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FFC2E8-BE5F-4D15-8402-8B55065A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E2EAE-D2D9-4E1E-8DEC-98E5C0D4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6DE-5733-4DE3-BB12-B9F777DA731D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9CA23B-5EF0-4692-9E9B-C0657936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C73796-A1C5-4B8D-9A39-58EE884A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8F67-C5D2-40A0-98EF-00A0D4FA3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41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EA645C-CD6E-4D9C-A0E2-ADE9D925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BFF645-0CA3-48FA-871D-18A4B5CED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F9F520-6E1E-4892-813B-EB1FBA08C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D6D24F-6AEE-4E7F-9F34-BB4436B6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6DE-5733-4DE3-BB12-B9F777DA731D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0427DF-8427-4648-8736-7D6C787F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D077A0-01E3-491B-858D-E52AD73E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8F67-C5D2-40A0-98EF-00A0D4FA3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13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CFFAB-EE9D-453B-A266-2AFFCBA4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2B2857-3197-4324-8D2D-7B16648B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D04479-C88C-4943-81C2-96D06BC75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5EE808-084B-40DC-9234-C0B5B31CD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40F244-51FE-4436-8D18-5161B10D9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91EA1CF-A786-425E-BA0E-8CBADE20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6DE-5733-4DE3-BB12-B9F777DA731D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B2FAA9-E36F-46BD-BBED-4C0C61C0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EE8861-2417-4047-A239-68D8C164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8F67-C5D2-40A0-98EF-00A0D4FA3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77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C6312-FBE5-4A60-8638-C8437DB7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727305-DF74-4221-825C-1A8BA758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6DE-5733-4DE3-BB12-B9F777DA731D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0F9FC8-2F89-4ECB-8064-4A97F3E7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FB0B38-D151-48CB-AC77-C5B77D5B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8F67-C5D2-40A0-98EF-00A0D4FA3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54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3F30F8-BBCE-4D98-A572-CE605EA8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6DE-5733-4DE3-BB12-B9F777DA731D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5E99E95-0A8D-4CFE-A09D-22D408A3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62801E-F5CD-458B-B503-2B958F78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8F67-C5D2-40A0-98EF-00A0D4FA3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2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C620B-09D0-476A-9581-525E5E23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80443-27CE-48D9-B7CC-67B635C7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4FDDC3-50AE-4A9C-B8A8-33882A3AF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678A85-C524-47EE-9935-FAF38CB9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6DE-5733-4DE3-BB12-B9F777DA731D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C312D3-4023-465C-A8EB-878783EB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CB812-ABBC-4BD5-85AF-E5A8028D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8F67-C5D2-40A0-98EF-00A0D4FA3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67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08668-E1B9-4394-BB6C-E6FF7A86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B72B86-D705-4D6C-BE00-1C8D02725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BD524D-F0EA-4CEE-ABA8-10480F417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9338F7-008D-483C-A984-5CA1739E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6DE-5733-4DE3-BB12-B9F777DA731D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AFC2E6-59B6-47CB-8753-7FD3AEAC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499979-B2C0-4C1E-BF4A-61B126FE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8F67-C5D2-40A0-98EF-00A0D4FA3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41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F5682E-AE4A-4343-9F3B-6F8046FB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19D90A-7454-45C1-A92A-E50F4B43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FEE4F3-F9CA-4EA3-AE75-61E7615AF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16DE-5733-4DE3-BB12-B9F777DA731D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B49331-90FE-4604-A321-9E7EAF4D6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48EC4-EE64-44C5-BACB-4A0EE3E2A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8F67-C5D2-40A0-98EF-00A0D4FA3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27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aia-arena.com/accounts/logi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A6B7F-933A-43B8-9B6A-8A484682D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PAIA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線上平台操作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744C95-118B-4A26-88F5-E0C1D547E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004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4FAF2D0-AB35-4BE6-BE88-9EBB37B04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520"/>
            <a:ext cx="12192000" cy="4758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E5A6AD5-7736-48FA-BEF7-AF2334BD35BD}"/>
              </a:ext>
            </a:extLst>
          </p:cNvPr>
          <p:cNvSpPr txBox="1"/>
          <p:nvPr/>
        </p:nvSpPr>
        <p:spPr>
          <a:xfrm>
            <a:off x="205273" y="569167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遊戲畫面會長這樣</a:t>
            </a:r>
          </a:p>
        </p:txBody>
      </p:sp>
    </p:spTree>
    <p:extLst>
      <p:ext uri="{BB962C8B-B14F-4D97-AF65-F5344CB8AC3E}">
        <p14:creationId xmlns:p14="http://schemas.microsoft.com/office/powerpoint/2010/main" val="360161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ED61234-EE0E-434E-A66C-029B6B1C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489"/>
            <a:ext cx="12192000" cy="46510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6805960-7C16-415B-A542-365B717BB944}"/>
              </a:ext>
            </a:extLst>
          </p:cNvPr>
          <p:cNvSpPr txBox="1"/>
          <p:nvPr/>
        </p:nvSpPr>
        <p:spPr>
          <a:xfrm>
            <a:off x="74645" y="180159"/>
            <a:ext cx="8541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回到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競技場畫面，按下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出賽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，我們在後端才能看到您派出的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參賽者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在上傳截止日之前，都可以重新上傳檔案，但記得要在截止日之前按下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出賽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3CA3E03-0904-44D4-BAA3-A13D910CB6AD}"/>
              </a:ext>
            </a:extLst>
          </p:cNvPr>
          <p:cNvSpPr/>
          <p:nvPr/>
        </p:nvSpPr>
        <p:spPr>
          <a:xfrm>
            <a:off x="8615977" y="5341337"/>
            <a:ext cx="565346" cy="3036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936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03F0A17-8B9A-4154-9280-76914FF341D7}"/>
              </a:ext>
            </a:extLst>
          </p:cNvPr>
          <p:cNvSpPr txBox="1"/>
          <p:nvPr/>
        </p:nvSpPr>
        <p:spPr>
          <a:xfrm>
            <a:off x="1610686" y="2759978"/>
            <a:ext cx="9404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請大家在下課前確認自己的程式可以在線上平台運行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請大家的程式用機器學習的方式破關，而非寫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</a:t>
            </a:r>
          </a:p>
        </p:txBody>
      </p:sp>
    </p:spTree>
    <p:extLst>
      <p:ext uri="{BB962C8B-B14F-4D97-AF65-F5344CB8AC3E}">
        <p14:creationId xmlns:p14="http://schemas.microsoft.com/office/powerpoint/2010/main" val="104018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CC49114-3703-452E-9583-5DB6B11CD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52"/>
            <a:ext cx="12192000" cy="5140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CBF8E292-91BC-482D-8894-BC7B1A248517}"/>
              </a:ext>
            </a:extLst>
          </p:cNvPr>
          <p:cNvSpPr/>
          <p:nvPr/>
        </p:nvSpPr>
        <p:spPr>
          <a:xfrm>
            <a:off x="8353425" y="1647825"/>
            <a:ext cx="1524000" cy="8096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2AF504-D41C-4A77-AB3F-8DE3224E5F2E}"/>
              </a:ext>
            </a:extLst>
          </p:cNvPr>
          <p:cNvSpPr txBox="1"/>
          <p:nvPr/>
        </p:nvSpPr>
        <p:spPr>
          <a:xfrm>
            <a:off x="7942878" y="1647825"/>
            <a:ext cx="410547" cy="37322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56B235-9A09-4C45-8E0E-8D6B9A9AA857}"/>
              </a:ext>
            </a:extLst>
          </p:cNvPr>
          <p:cNvSpPr txBox="1"/>
          <p:nvPr/>
        </p:nvSpPr>
        <p:spPr>
          <a:xfrm>
            <a:off x="0" y="402564"/>
            <a:ext cx="6111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https://app.paia-arena.com/accounts/login/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56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AA48AC9-B10A-45A5-8E49-7AE62913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566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16A0A017-799B-468F-8242-2FCA7120C088}"/>
              </a:ext>
            </a:extLst>
          </p:cNvPr>
          <p:cNvSpPr/>
          <p:nvPr/>
        </p:nvSpPr>
        <p:spPr>
          <a:xfrm>
            <a:off x="0" y="3429000"/>
            <a:ext cx="734592" cy="3675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C153EE-2CF3-414D-9085-8EEAA4258F29}"/>
              </a:ext>
            </a:extLst>
          </p:cNvPr>
          <p:cNvSpPr txBox="1"/>
          <p:nvPr/>
        </p:nvSpPr>
        <p:spPr>
          <a:xfrm>
            <a:off x="655670" y="3239569"/>
            <a:ext cx="410547" cy="37322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3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701A9A7-D0F5-4F38-8B67-4332889D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814"/>
            <a:ext cx="12192000" cy="4164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C85092A0-9DF6-45DD-BC32-377ECC087963}"/>
              </a:ext>
            </a:extLst>
          </p:cNvPr>
          <p:cNvSpPr/>
          <p:nvPr/>
        </p:nvSpPr>
        <p:spPr>
          <a:xfrm>
            <a:off x="4534677" y="3568959"/>
            <a:ext cx="2976465" cy="4711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8CE5EC9-E045-4B45-81B9-6C563C8B21B0}"/>
              </a:ext>
            </a:extLst>
          </p:cNvPr>
          <p:cNvSpPr/>
          <p:nvPr/>
        </p:nvSpPr>
        <p:spPr>
          <a:xfrm>
            <a:off x="4649755" y="4150567"/>
            <a:ext cx="659363" cy="4711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0D87EA0-243D-482E-9C1D-B0810E26A0D6}"/>
              </a:ext>
            </a:extLst>
          </p:cNvPr>
          <p:cNvSpPr/>
          <p:nvPr/>
        </p:nvSpPr>
        <p:spPr>
          <a:xfrm>
            <a:off x="1816359" y="1346814"/>
            <a:ext cx="659363" cy="4711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40F6F4-8B88-469F-B5DC-44467A33E172}"/>
              </a:ext>
            </a:extLst>
          </p:cNvPr>
          <p:cNvSpPr txBox="1"/>
          <p:nvPr/>
        </p:nvSpPr>
        <p:spPr>
          <a:xfrm>
            <a:off x="7595117" y="3326363"/>
            <a:ext cx="391885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修改暱稱為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姓名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B5A50FC-08D9-4CFF-9325-7415339B30FB}"/>
              </a:ext>
            </a:extLst>
          </p:cNvPr>
          <p:cNvSpPr txBox="1"/>
          <p:nvPr/>
        </p:nvSpPr>
        <p:spPr>
          <a:xfrm>
            <a:off x="5309118" y="4247809"/>
            <a:ext cx="410547" cy="37322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560D0F-4CD6-48BF-BFA9-514F5A143F86}"/>
              </a:ext>
            </a:extLst>
          </p:cNvPr>
          <p:cNvSpPr txBox="1"/>
          <p:nvPr/>
        </p:nvSpPr>
        <p:spPr>
          <a:xfrm>
            <a:off x="2270448" y="975970"/>
            <a:ext cx="410547" cy="37322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1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5D08BE0-51BE-4F09-95C5-0E1B54DFE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931"/>
            <a:ext cx="12192000" cy="4066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37AB7759-DB6B-4C7F-B3C0-4D362BFA3FA3}"/>
              </a:ext>
            </a:extLst>
          </p:cNvPr>
          <p:cNvSpPr/>
          <p:nvPr/>
        </p:nvSpPr>
        <p:spPr>
          <a:xfrm>
            <a:off x="4875633" y="1766692"/>
            <a:ext cx="2065176" cy="4819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A262D5-14A2-47A2-AD57-8DDABE9DA949}"/>
              </a:ext>
            </a:extLst>
          </p:cNvPr>
          <p:cNvSpPr txBox="1"/>
          <p:nvPr/>
        </p:nvSpPr>
        <p:spPr>
          <a:xfrm>
            <a:off x="7109927" y="1766692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請輸入代碼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Fc73b8XQ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8376AC-E39D-45C9-89D4-0F71D014B49B}"/>
              </a:ext>
            </a:extLst>
          </p:cNvPr>
          <p:cNvSpPr txBox="1"/>
          <p:nvPr/>
        </p:nvSpPr>
        <p:spPr>
          <a:xfrm>
            <a:off x="6409548" y="1495279"/>
            <a:ext cx="410547" cy="37322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0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8320302-B910-4549-A21C-CE682E25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152"/>
            <a:ext cx="12192000" cy="4617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B56E0DC7-75E5-4EDD-A4C1-854FDE0CF5A5}"/>
              </a:ext>
            </a:extLst>
          </p:cNvPr>
          <p:cNvSpPr/>
          <p:nvPr/>
        </p:nvSpPr>
        <p:spPr>
          <a:xfrm>
            <a:off x="10217020" y="4836463"/>
            <a:ext cx="951724" cy="4819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D14F59-1892-493F-A65E-E849E871032C}"/>
              </a:ext>
            </a:extLst>
          </p:cNvPr>
          <p:cNvSpPr txBox="1"/>
          <p:nvPr/>
        </p:nvSpPr>
        <p:spPr>
          <a:xfrm>
            <a:off x="11168744" y="4836463"/>
            <a:ext cx="410547" cy="37322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0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BD96826-FF1F-41E9-8BD5-0349D465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3" y="0"/>
            <a:ext cx="11203214" cy="685800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2DC9F506-9833-42D8-9A02-5D1F11FDD20B}"/>
              </a:ext>
            </a:extLst>
          </p:cNvPr>
          <p:cNvSpPr/>
          <p:nvPr/>
        </p:nvSpPr>
        <p:spPr>
          <a:xfrm>
            <a:off x="675108" y="1385692"/>
            <a:ext cx="3001542" cy="5764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5E591C-17C1-45D2-8F43-82BB06B339E6}"/>
              </a:ext>
            </a:extLst>
          </p:cNvPr>
          <p:cNvSpPr txBox="1"/>
          <p:nvPr/>
        </p:nvSpPr>
        <p:spPr>
          <a:xfrm>
            <a:off x="2901430" y="1962150"/>
            <a:ext cx="402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AI</a:t>
            </a:r>
            <a:r>
              <a:rPr lang="zh-TW" altLang="en-US" dirty="0">
                <a:solidFill>
                  <a:srgbClr val="FF0000"/>
                </a:solidFill>
              </a:rPr>
              <a:t>的名字請填寫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姓名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35E0368-5DD0-434A-997C-A70BF19BC50E}"/>
              </a:ext>
            </a:extLst>
          </p:cNvPr>
          <p:cNvSpPr/>
          <p:nvPr/>
        </p:nvSpPr>
        <p:spPr>
          <a:xfrm>
            <a:off x="717937" y="2907940"/>
            <a:ext cx="1987941" cy="5764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CF0165-EAE0-4DD8-8098-C4B8B3F0F735}"/>
              </a:ext>
            </a:extLst>
          </p:cNvPr>
          <p:cNvSpPr txBox="1"/>
          <p:nvPr/>
        </p:nvSpPr>
        <p:spPr>
          <a:xfrm>
            <a:off x="2901429" y="3429000"/>
            <a:ext cx="6923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 上傳</a:t>
            </a:r>
            <a:r>
              <a:rPr lang="en-US" altLang="zh-TW" dirty="0">
                <a:solidFill>
                  <a:srgbClr val="FF0000"/>
                </a:solidFill>
              </a:rPr>
              <a:t>ml_play.py </a:t>
            </a:r>
            <a:r>
              <a:rPr lang="zh-TW" altLang="en-US" dirty="0">
                <a:solidFill>
                  <a:srgbClr val="FF0000"/>
                </a:solidFill>
              </a:rPr>
              <a:t>和 </a:t>
            </a:r>
            <a:r>
              <a:rPr lang="en-US" altLang="zh-TW" dirty="0" err="1">
                <a:solidFill>
                  <a:srgbClr val="FF0000"/>
                </a:solidFill>
              </a:rPr>
              <a:t>model.pickle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注意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兩個檔案的大小加起來不可超過</a:t>
            </a:r>
            <a:r>
              <a:rPr lang="en-US" altLang="zh-TW" dirty="0">
                <a:solidFill>
                  <a:srgbClr val="FF0000"/>
                </a:solidFill>
              </a:rPr>
              <a:t>10MB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ml_play.py</a:t>
            </a:r>
            <a:r>
              <a:rPr lang="zh-TW" altLang="en-US" dirty="0">
                <a:solidFill>
                  <a:srgbClr val="FF0000"/>
                </a:solidFill>
              </a:rPr>
              <a:t> 中</a:t>
            </a:r>
            <a:r>
              <a:rPr lang="en-US" altLang="zh-TW" dirty="0">
                <a:solidFill>
                  <a:srgbClr val="FF0000"/>
                </a:solidFill>
              </a:rPr>
              <a:t>load </a:t>
            </a:r>
            <a:r>
              <a:rPr lang="en-US" altLang="zh-TW" dirty="0" err="1">
                <a:solidFill>
                  <a:srgbClr val="FF0000"/>
                </a:solidFill>
              </a:rPr>
              <a:t>model.pickle</a:t>
            </a:r>
            <a:r>
              <a:rPr lang="zh-TW" altLang="en-US" dirty="0">
                <a:solidFill>
                  <a:srgbClr val="FF0000"/>
                </a:solidFill>
              </a:rPr>
              <a:t>的路徑必須設定為同一層資料夾，像下面這樣寫 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A2639AB-20AC-47C3-97CD-3EF74C506884}"/>
              </a:ext>
            </a:extLst>
          </p:cNvPr>
          <p:cNvSpPr/>
          <p:nvPr/>
        </p:nvSpPr>
        <p:spPr>
          <a:xfrm>
            <a:off x="10646229" y="6016786"/>
            <a:ext cx="899238" cy="5764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394CDD-9237-4533-9A37-08362E0E1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502" y="5183326"/>
            <a:ext cx="8801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0942C6D-8DBC-49B4-BE1F-28DA9B48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117"/>
            <a:ext cx="12192000" cy="3277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B0FDBF61-5908-42C2-B595-4EDE526B4552}"/>
              </a:ext>
            </a:extLst>
          </p:cNvPr>
          <p:cNvSpPr/>
          <p:nvPr/>
        </p:nvSpPr>
        <p:spPr>
          <a:xfrm>
            <a:off x="9899259" y="2973839"/>
            <a:ext cx="373745" cy="3571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99FA4F-7428-4794-9D6F-1E4F5AEDB612}"/>
              </a:ext>
            </a:extLst>
          </p:cNvPr>
          <p:cNvSpPr txBox="1"/>
          <p:nvPr/>
        </p:nvSpPr>
        <p:spPr>
          <a:xfrm>
            <a:off x="9414588" y="3331029"/>
            <a:ext cx="247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試跑看看能否成功在線上平台啟動遊戲</a:t>
            </a:r>
          </a:p>
        </p:txBody>
      </p:sp>
    </p:spTree>
    <p:extLst>
      <p:ext uri="{BB962C8B-B14F-4D97-AF65-F5344CB8AC3E}">
        <p14:creationId xmlns:p14="http://schemas.microsoft.com/office/powerpoint/2010/main" val="84088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0256785-1E91-4983-B03E-F7D95258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852" y="1517585"/>
            <a:ext cx="8229600" cy="42100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4441772F-090E-4C2C-B716-FC3847DCDAD1}"/>
              </a:ext>
            </a:extLst>
          </p:cNvPr>
          <p:cNvSpPr/>
          <p:nvPr/>
        </p:nvSpPr>
        <p:spPr>
          <a:xfrm>
            <a:off x="8858572" y="4905277"/>
            <a:ext cx="1017880" cy="5438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515632-3357-41A3-B9F0-B2676736DF37}"/>
              </a:ext>
            </a:extLst>
          </p:cNvPr>
          <p:cNvSpPr txBox="1"/>
          <p:nvPr/>
        </p:nvSpPr>
        <p:spPr>
          <a:xfrm>
            <a:off x="410545" y="236773"/>
            <a:ext cx="10907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選擇關卡和難度，按下確定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我們會以您的</a:t>
            </a:r>
            <a:r>
              <a:rPr lang="en-US" altLang="zh-TW" dirty="0">
                <a:solidFill>
                  <a:srgbClr val="FF0000"/>
                </a:solidFill>
              </a:rPr>
              <a:t>model</a:t>
            </a:r>
            <a:r>
              <a:rPr lang="zh-TW" altLang="en-US" dirty="0">
                <a:solidFill>
                  <a:srgbClr val="FF0000"/>
                </a:solidFill>
              </a:rPr>
              <a:t>可以破六個關卡中的幾關作為評分參考指標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評分的方法是在上傳日截止後的某一天，由平台後端跑大家的遊戲，並會全程將螢幕畫面直播錄影紀錄</a:t>
            </a:r>
          </a:p>
        </p:txBody>
      </p:sp>
    </p:spTree>
    <p:extLst>
      <p:ext uri="{BB962C8B-B14F-4D97-AF65-F5344CB8AC3E}">
        <p14:creationId xmlns:p14="http://schemas.microsoft.com/office/powerpoint/2010/main" val="205468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274</Words>
  <Application>Microsoft Office PowerPoint</Application>
  <PresentationFormat>寬螢幕</PresentationFormat>
  <Paragraphs>28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Office 佈景主題</vt:lpstr>
      <vt:lpstr>PAIA線上平台操作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PAIA線上平台操作</dc:title>
  <dc:creator>林政達</dc:creator>
  <cp:lastModifiedBy>林政達</cp:lastModifiedBy>
  <cp:revision>8</cp:revision>
  <dcterms:created xsi:type="dcterms:W3CDTF">2021-03-17T02:40:43Z</dcterms:created>
  <dcterms:modified xsi:type="dcterms:W3CDTF">2021-03-18T04:34:15Z</dcterms:modified>
</cp:coreProperties>
</file>