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58" r:id="rId5"/>
    <p:sldId id="261" r:id="rId6"/>
    <p:sldId id="262" r:id="rId7"/>
    <p:sldId id="263" r:id="rId8"/>
    <p:sldId id="25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C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274" autoAdjust="0"/>
  </p:normalViewPr>
  <p:slideViewPr>
    <p:cSldViewPr snapToGrid="0">
      <p:cViewPr varScale="1">
        <p:scale>
          <a:sx n="112" d="100"/>
          <a:sy n="112" d="100"/>
        </p:scale>
        <p:origin x="55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2AFF3-8C33-493C-81CB-AA543FBA4CF9}" type="datetimeFigureOut">
              <a:rPr lang="en-US" smtClean="0"/>
              <a:pPr/>
              <a:t>8/20/2024</a:t>
            </a:fld>
            <a:endParaRPr 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598C3-9644-4F76-86FB-041B3AE326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2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tyle 01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" y="0"/>
            <a:ext cx="3693041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2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bg1">
                    <a:lumMod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395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6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43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-1"/>
            <a:ext cx="12192000" cy="5034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5" name="文字方塊 4"/>
          <p:cNvSpPr txBox="1"/>
          <p:nvPr userDrawn="1"/>
        </p:nvSpPr>
        <p:spPr>
          <a:xfrm>
            <a:off x="4405284" y="2280863"/>
            <a:ext cx="33814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spc="0" dirty="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Thank you.</a:t>
            </a:r>
            <a:endParaRPr lang="en-US" sz="4000" b="1" spc="0" dirty="0">
              <a:solidFill>
                <a:schemeClr val="accent3"/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文字方塊 6"/>
          <p:cNvSpPr txBox="1"/>
          <p:nvPr userDrawn="1"/>
        </p:nvSpPr>
        <p:spPr>
          <a:xfrm>
            <a:off x="3891886" y="5777916"/>
            <a:ext cx="4408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000" b="1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Groundhog Technologies Inc.</a:t>
            </a:r>
          </a:p>
          <a:p>
            <a:pPr algn="ctr">
              <a:lnSpc>
                <a:spcPct val="150000"/>
              </a:lnSpc>
            </a:pPr>
            <a:r>
              <a:rPr lang="en-US" sz="800" spc="0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www.ghtinc.com</a:t>
            </a:r>
          </a:p>
        </p:txBody>
      </p:sp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952" y="5424668"/>
            <a:ext cx="1772096" cy="312332"/>
          </a:xfrm>
          <a:prstGeom prst="rect">
            <a:avLst/>
          </a:prstGeom>
        </p:spPr>
      </p:pic>
      <p:sp>
        <p:nvSpPr>
          <p:cNvPr id="2" name="文字方塊 1"/>
          <p:cNvSpPr txBox="1"/>
          <p:nvPr userDrawn="1"/>
        </p:nvSpPr>
        <p:spPr>
          <a:xfrm>
            <a:off x="3881715" y="6208803"/>
            <a:ext cx="442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© 2001-2016 Groundhog Technologies Inc. All rights reserved.</a:t>
            </a:r>
          </a:p>
          <a:p>
            <a:pPr algn="ctr">
              <a:lnSpc>
                <a:spcPct val="100000"/>
              </a:lnSpc>
            </a:pPr>
            <a:r>
              <a:rPr lang="en-US" sz="60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Copying,</a:t>
            </a:r>
            <a:r>
              <a:rPr lang="en-US" sz="600" baseline="0" dirty="0">
                <a:solidFill>
                  <a:schemeClr val="accent6">
                    <a:lumMod val="50000"/>
                    <a:lumOff val="50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 distributing, re-creating or any other unauthorized use of the content in these slides without the express written consent of Berg Consulting Limited is strictly prohibited.</a:t>
            </a:r>
            <a:endParaRPr lang="en-US" sz="600" dirty="0">
              <a:solidFill>
                <a:schemeClr val="accent6">
                  <a:lumMod val="50000"/>
                  <a:lumOff val="50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38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- Auto">
    <p:bg>
      <p:bgPr>
        <a:blipFill dpi="0" rotWithShape="1">
          <a:blip r:embed="rId2" cstate="print">
            <a:alphaModFix amt="8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728"/>
            <a:ext cx="3250045" cy="623454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897" y="6343501"/>
            <a:ext cx="1386240" cy="244327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sz="quarter" idx="10"/>
          </p:nvPr>
        </p:nvSpPr>
        <p:spPr>
          <a:xfrm>
            <a:off x="3584932" y="685800"/>
            <a:ext cx="7091142" cy="5486400"/>
          </a:xfrm>
        </p:spPr>
        <p:txBody>
          <a:bodyPr anchor="ctr">
            <a:normAutofit/>
          </a:bodyPr>
          <a:lstStyle>
            <a:lvl1pPr marL="344488" indent="-344488">
              <a:lnSpc>
                <a:spcPct val="150000"/>
              </a:lnSpc>
              <a:buFont typeface="Wingdings" panose="05000000000000000000" pitchFamily="2" charset="2"/>
              <a:buChar char="§"/>
              <a:defRPr sz="3200" b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微軟正黑體" panose="020B0604030504040204" pitchFamily="34" charset="-120"/>
                <a:cs typeface="ZWAdobeF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433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tyle 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5501640" y="667333"/>
            <a:ext cx="5684520" cy="2844931"/>
          </a:xfrm>
        </p:spPr>
        <p:txBody>
          <a:bodyPr anchor="b" anchorCtr="0">
            <a:normAutofit/>
          </a:bodyPr>
          <a:lstStyle>
            <a:lvl1pPr algn="r">
              <a:defRPr sz="5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Presentation Title</a:t>
            </a:r>
            <a:endParaRPr 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 hasCustomPrompt="1"/>
          </p:nvPr>
        </p:nvSpPr>
        <p:spPr>
          <a:xfrm>
            <a:off x="5501005" y="3901530"/>
            <a:ext cx="5684520" cy="1419244"/>
          </a:xfrm>
        </p:spPr>
        <p:txBody>
          <a:bodyPr>
            <a:normAutofit/>
          </a:bodyPr>
          <a:lstStyle>
            <a:lvl1pPr marL="0" indent="0" algn="r">
              <a:lnSpc>
                <a:spcPts val="2000"/>
              </a:lnSpc>
              <a:buNone/>
              <a:defRPr sz="2800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dirty="0"/>
              <a:t>Presentation Subtitle</a:t>
            </a:r>
            <a:endParaRPr lang="en-US" dirty="0"/>
          </a:p>
        </p:txBody>
      </p:sp>
      <p:sp>
        <p:nvSpPr>
          <p:cNvPr id="25" name="文字版面配置區 24"/>
          <p:cNvSpPr>
            <a:spLocks noGrp="1"/>
          </p:cNvSpPr>
          <p:nvPr>
            <p:ph type="body" sz="quarter" idx="10" hasCustomPrompt="1"/>
          </p:nvPr>
        </p:nvSpPr>
        <p:spPr>
          <a:xfrm>
            <a:off x="5502275" y="5710039"/>
            <a:ext cx="5683250" cy="747713"/>
          </a:xfrm>
        </p:spPr>
        <p:txBody>
          <a:bodyPr>
            <a:normAutofit/>
          </a:bodyPr>
          <a:lstStyle>
            <a:lvl1pPr marL="0" indent="0" algn="r">
              <a:buNone/>
              <a:defRPr sz="1400" baseline="0">
                <a:solidFill>
                  <a:schemeClr val="accent6">
                    <a:lumMod val="25000"/>
                    <a:lumOff val="75000"/>
                  </a:schemeClr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 err="1"/>
              <a:t>Prensenter</a:t>
            </a:r>
            <a:r>
              <a:rPr lang="en-US" dirty="0"/>
              <a:t>, Presentation Date</a:t>
            </a:r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97" y="667334"/>
            <a:ext cx="2548280" cy="44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10908166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1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直線接點 13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25289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4" name="直線接點 3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54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2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/>
          <p:cNvSpPr>
            <a:spLocks noGrp="1"/>
          </p:cNvSpPr>
          <p:nvPr>
            <p:ph idx="13" hasCustomPrompt="1"/>
          </p:nvPr>
        </p:nvSpPr>
        <p:spPr>
          <a:xfrm>
            <a:off x="641917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10" name="內容版面配置區 2"/>
          <p:cNvSpPr>
            <a:spLocks noGrp="1"/>
          </p:cNvSpPr>
          <p:nvPr>
            <p:ph idx="14" hasCustomPrompt="1"/>
          </p:nvPr>
        </p:nvSpPr>
        <p:spPr>
          <a:xfrm>
            <a:off x="6280298" y="1063256"/>
            <a:ext cx="5269785" cy="4866695"/>
          </a:xfrm>
        </p:spPr>
        <p:txBody>
          <a:bodyPr/>
          <a:lstStyle>
            <a:lvl1pPr marL="228600" indent="-228600">
              <a:lnSpc>
                <a:spcPts val="2600"/>
              </a:lnSpc>
              <a:buFont typeface="Wingdings" panose="05000000000000000000" pitchFamily="2" charset="2"/>
              <a:buChar char="§"/>
              <a:defRPr sz="2400" baseline="0">
                <a:solidFill>
                  <a:schemeClr val="accent2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1pPr>
            <a:lvl2pPr marL="685800" indent="-228600">
              <a:lnSpc>
                <a:spcPts val="2600"/>
              </a:lnSpc>
              <a:buFont typeface="Verdana" panose="020B0604030504040204" pitchFamily="34" charset="0"/>
              <a:buChar char="›"/>
              <a:defRPr sz="2000" baseline="0"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2pPr>
            <a:lvl3pPr marL="1143000" indent="-228600">
              <a:lnSpc>
                <a:spcPts val="2600"/>
              </a:lnSpc>
              <a:buFont typeface="Verdana" panose="020B0604030504040204" pitchFamily="34" charset="0"/>
              <a:buChar char="»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3pPr>
            <a:lvl4pPr marL="1600200" indent="-228600">
              <a:lnSpc>
                <a:spcPts val="2600"/>
              </a:lnSpc>
              <a:buFont typeface="Wingdings" panose="05000000000000000000" pitchFamily="2" charset="2"/>
              <a:buChar char="ü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4pPr>
            <a:lvl5pPr marL="2057400" indent="-228600">
              <a:lnSpc>
                <a:spcPts val="2600"/>
              </a:lnSpc>
              <a:buFont typeface="Wingdings" panose="05000000000000000000" pitchFamily="2" charset="2"/>
              <a:buChar char=""/>
              <a:defRPr>
                <a:solidFill>
                  <a:schemeClr val="accent6"/>
                </a:solidFill>
                <a:latin typeface="+mn-lt"/>
                <a:ea typeface="Noto Sans CJK TC Regular" panose="020B0500000000000000" pitchFamily="34" charset="-120"/>
                <a:cs typeface="Verdana" panose="020B0604030504040204" pitchFamily="34" charset="0"/>
              </a:defRPr>
            </a:lvl5pPr>
          </a:lstStyle>
          <a:p>
            <a:pPr lvl="0"/>
            <a:r>
              <a:rPr lang="en-US" altLang="zh-TW" dirty="0"/>
              <a:t>Item 01 Layer 01</a:t>
            </a:r>
            <a:endParaRPr lang="zh-TW" altLang="en-US" dirty="0"/>
          </a:p>
          <a:p>
            <a:pPr lvl="1"/>
            <a:r>
              <a:rPr lang="en-US" altLang="zh-TW" dirty="0"/>
              <a:t>Layer 02</a:t>
            </a:r>
            <a:endParaRPr lang="zh-TW" altLang="en-US" dirty="0"/>
          </a:p>
          <a:p>
            <a:pPr lvl="2"/>
            <a:r>
              <a:rPr lang="en-US" altLang="zh-TW" dirty="0"/>
              <a:t>Layer 03</a:t>
            </a:r>
            <a:endParaRPr lang="zh-TW" altLang="en-US" dirty="0"/>
          </a:p>
          <a:p>
            <a:pPr lvl="3"/>
            <a:r>
              <a:rPr lang="en-US" altLang="zh-TW" dirty="0"/>
              <a:t>Layer 04</a:t>
            </a:r>
            <a:endParaRPr lang="zh-TW" altLang="en-US" dirty="0"/>
          </a:p>
          <a:p>
            <a:pPr lvl="4"/>
            <a:r>
              <a:rPr lang="en-US" altLang="zh-TW" dirty="0"/>
              <a:t>Layer 05</a:t>
            </a:r>
            <a:endParaRPr lang="en-US" dirty="0"/>
          </a:p>
        </p:txBody>
      </p:sp>
      <p:sp>
        <p:nvSpPr>
          <p:cNvPr id="13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直線接點 16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22" name="直線接點 21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52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Empt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0" y="-1"/>
            <a:ext cx="12192000" cy="735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41917" y="122834"/>
            <a:ext cx="10908166" cy="506497"/>
          </a:xfrm>
        </p:spPr>
        <p:txBody>
          <a:bodyPr anchor="t" anchorCtr="0">
            <a:noAutofit/>
          </a:bodyPr>
          <a:lstStyle>
            <a:lvl1pPr algn="l">
              <a:defRPr sz="3200" b="1" spc="0">
                <a:solidFill>
                  <a:schemeClr val="accent6"/>
                </a:solidFill>
                <a:latin typeface="+mn-lt"/>
                <a:ea typeface="Noto Sans CJK TC Bold" panose="020B0800000000000000" pitchFamily="34" charset="-12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Page Title</a:t>
            </a:r>
            <a:endParaRPr lang="en-US" dirty="0"/>
          </a:p>
        </p:txBody>
      </p:sp>
      <p:sp>
        <p:nvSpPr>
          <p:cNvPr id="9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11137830" y="6405168"/>
            <a:ext cx="467291" cy="365125"/>
          </a:xfrm>
        </p:spPr>
        <p:txBody>
          <a:bodyPr/>
          <a:lstStyle>
            <a:lvl1pPr>
              <a:defRPr sz="900" b="1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2E1DF70-EE23-4A5C-AB37-1AB17C3EF56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直線接點 9"/>
          <p:cNvCxnSpPr/>
          <p:nvPr userDrawn="1"/>
        </p:nvCxnSpPr>
        <p:spPr>
          <a:xfrm rot="5400000">
            <a:off x="11145523" y="6597732"/>
            <a:ext cx="137160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2" y="6478179"/>
            <a:ext cx="1386240" cy="244327"/>
          </a:xfrm>
          <a:prstGeom prst="rect">
            <a:avLst/>
          </a:prstGeom>
        </p:spPr>
      </p:pic>
      <p:cxnSp>
        <p:nvCxnSpPr>
          <p:cNvPr id="17" name="直線接點 16"/>
          <p:cNvCxnSpPr/>
          <p:nvPr userDrawn="1"/>
        </p:nvCxnSpPr>
        <p:spPr>
          <a:xfrm>
            <a:off x="633603" y="6365354"/>
            <a:ext cx="10924794" cy="0"/>
          </a:xfrm>
          <a:prstGeom prst="line">
            <a:avLst/>
          </a:prstGeom>
          <a:ln w="3175">
            <a:solidFill>
              <a:schemeClr val="accent6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4"/>
          <p:cNvSpPr txBox="1"/>
          <p:nvPr userDrawn="1"/>
        </p:nvSpPr>
        <p:spPr>
          <a:xfrm>
            <a:off x="10306050" y="6474620"/>
            <a:ext cx="8322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TW" sz="1000" b="0" i="0" kern="1200" baseline="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Confidential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+mn-lt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593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accent3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29" y="6019372"/>
            <a:ext cx="1527508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8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pter-Breaker-Style-0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標題 1"/>
          <p:cNvSpPr>
            <a:spLocks noGrp="1"/>
          </p:cNvSpPr>
          <p:nvPr>
            <p:ph type="ctrTitle" hasCustomPrompt="1"/>
          </p:nvPr>
        </p:nvSpPr>
        <p:spPr>
          <a:xfrm>
            <a:off x="1005840" y="1013460"/>
            <a:ext cx="3726180" cy="3554009"/>
          </a:xfrm>
        </p:spPr>
        <p:txBody>
          <a:bodyPr anchor="t" anchorCtr="0">
            <a:normAutofit/>
          </a:bodyPr>
          <a:lstStyle>
            <a:lvl1pPr algn="l">
              <a:defRPr sz="4400" b="1">
                <a:solidFill>
                  <a:schemeClr val="bg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altLang="zh-TW" dirty="0"/>
              <a:t>Breaker</a:t>
            </a:r>
            <a:br>
              <a:rPr lang="en-US" altLang="zh-TW" dirty="0"/>
            </a:br>
            <a:r>
              <a:rPr lang="en-US" altLang="zh-TW" dirty="0"/>
              <a:t>Title</a:t>
            </a:r>
            <a:endParaRPr lang="en-US" dirty="0"/>
          </a:p>
        </p:txBody>
      </p:sp>
      <p:pic>
        <p:nvPicPr>
          <p:cNvPr id="5" name="圖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4530" y="6019372"/>
            <a:ext cx="1527506" cy="2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2E47-3F91-47F9-9B5D-A36FD0FF231C}" type="datetime1">
              <a:rPr lang="en-US" smtClean="0"/>
              <a:pPr/>
              <a:t>8/20/2024</a:t>
            </a:fld>
            <a:endParaRPr 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0CF067-B51B-42F4-8F74-C11005144B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2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674" r:id="rId4"/>
    <p:sldLayoutId id="2147483654" r:id="rId5"/>
    <p:sldLayoutId id="2147483675" r:id="rId6"/>
    <p:sldLayoutId id="2147483676" r:id="rId7"/>
    <p:sldLayoutId id="2147483650" r:id="rId8"/>
    <p:sldLayoutId id="2147483671" r:id="rId9"/>
    <p:sldLayoutId id="2147483672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23:8023/map/" TargetMode="External"/><Relationship Id="rId2" Type="http://schemas.openxmlformats.org/officeDocument/2006/relationships/hyperlink" Target="http://192.168.3.152:7555/flat/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192.168.3.152:8021/" TargetMode="External"/><Relationship Id="rId4" Type="http://schemas.openxmlformats.org/officeDocument/2006/relationships/hyperlink" Target="http://192.168.1.123:8000/tre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536B3-DB9A-5D8A-AAE6-97012A0A04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68BDB57-0E2B-4041-79C1-3B65F90A42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B2A43AE-0AC5-C18D-C522-466ABA5B1F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7147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47FF6C82-D988-8178-C421-A1FF522C06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Activate local internal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>
                <a:solidFill>
                  <a:schemeClr val="tx1"/>
                </a:solidFill>
              </a:rPr>
              <a:t>Modify module note</a:t>
            </a:r>
          </a:p>
        </p:txBody>
      </p:sp>
    </p:spTree>
    <p:extLst>
      <p:ext uri="{BB962C8B-B14F-4D97-AF65-F5344CB8AC3E}">
        <p14:creationId xmlns:p14="http://schemas.microsoft.com/office/powerpoint/2010/main" val="429200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566BA37-01F2-3664-F093-3214A58836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/>
              <a:t>Why?  Server be reboot and some service not set be activated after reboot</a:t>
            </a:r>
          </a:p>
          <a:p>
            <a:r>
              <a:rPr lang="en-US" altLang="zh-TW" dirty="0"/>
              <a:t>check on every Monday morning</a:t>
            </a:r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CE2390B-602E-563F-CB64-FD6DB367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512C6FF-C58C-A270-A14F-BA1DD2F4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Activate local internal service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695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3FD16C-035F-E758-EB16-7CF3F859B2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New screen</a:t>
            </a:r>
          </a:p>
          <a:p>
            <a:r>
              <a:rPr lang="en-US" altLang="zh-TW" dirty="0"/>
              <a:t>Start service</a:t>
            </a:r>
          </a:p>
          <a:p>
            <a:pPr lvl="1"/>
            <a:r>
              <a:rPr lang="en-US" altLang="zh-TW" dirty="0"/>
              <a:t>Flat : </a:t>
            </a:r>
            <a:r>
              <a:rPr lang="en-US" altLang="zh-TW" dirty="0">
                <a:hlinkClick r:id="rId2"/>
              </a:rPr>
              <a:t>http://192.168.3.152:7555/flat/</a:t>
            </a:r>
            <a:endParaRPr lang="en-US" altLang="zh-TW" dirty="0"/>
          </a:p>
          <a:p>
            <a:pPr lvl="1"/>
            <a:r>
              <a:rPr lang="en-US" altLang="zh-TW" dirty="0"/>
              <a:t>Noma : </a:t>
            </a:r>
            <a:r>
              <a:rPr lang="en-US" altLang="zh-TW" dirty="0">
                <a:hlinkClick r:id="rId3"/>
              </a:rPr>
              <a:t>http://192.168.1.123:8023/map/</a:t>
            </a:r>
            <a:endParaRPr lang="en-US" altLang="zh-TW" dirty="0"/>
          </a:p>
          <a:p>
            <a:pPr lvl="1"/>
            <a:r>
              <a:rPr lang="en-US" altLang="zh-TW" dirty="0" err="1"/>
              <a:t>Jupyter</a:t>
            </a:r>
            <a:r>
              <a:rPr lang="en-US" altLang="zh-TW" dirty="0"/>
              <a:t> notebook: </a:t>
            </a:r>
            <a:r>
              <a:rPr lang="en-US" altLang="zh-TW" dirty="0">
                <a:hlinkClick r:id="rId4"/>
              </a:rPr>
              <a:t>http://192.168.1.123:8000/tree</a:t>
            </a:r>
            <a:endParaRPr lang="en-US" altLang="zh-TW" dirty="0"/>
          </a:p>
          <a:p>
            <a:pPr lvl="1"/>
            <a:r>
              <a:rPr lang="en-US" altLang="zh-TW" dirty="0" err="1"/>
              <a:t>module_note</a:t>
            </a:r>
            <a:r>
              <a:rPr lang="en-US" altLang="zh-TW" dirty="0"/>
              <a:t>: </a:t>
            </a:r>
            <a:r>
              <a:rPr lang="en-US" altLang="zh-TW" dirty="0">
                <a:hlinkClick r:id="rId5"/>
              </a:rPr>
              <a:t>http://192.168.3.152:8021/</a:t>
            </a:r>
            <a:endParaRPr lang="en-US" altLang="zh-TW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8C1081C-8DE5-090F-FF9F-96E37D6E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127B6FBD-5085-4C2F-F4A5-4FF274CB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Procedure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D5A5628-4856-1C20-1133-B45539EB668F}"/>
              </a:ext>
            </a:extLst>
          </p:cNvPr>
          <p:cNvGrpSpPr/>
          <p:nvPr/>
        </p:nvGrpSpPr>
        <p:grpSpPr>
          <a:xfrm>
            <a:off x="641917" y="3796102"/>
            <a:ext cx="11108550" cy="1613386"/>
            <a:chOff x="871671" y="3785787"/>
            <a:chExt cx="11143716" cy="1580972"/>
          </a:xfrm>
        </p:grpSpPr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6951BB90-1C62-7699-AE7B-BE9D504EF018}"/>
                </a:ext>
              </a:extLst>
            </p:cNvPr>
            <p:cNvSpPr/>
            <p:nvPr/>
          </p:nvSpPr>
          <p:spPr>
            <a:xfrm>
              <a:off x="871671" y="3785787"/>
              <a:ext cx="11143716" cy="1580972"/>
            </a:xfrm>
            <a:prstGeom prst="roundRect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46DC1B7-0C6F-7C67-DFCC-E3B712D7FA85}"/>
                </a:ext>
              </a:extLst>
            </p:cNvPr>
            <p:cNvSpPr txBox="1"/>
            <p:nvPr/>
          </p:nvSpPr>
          <p:spPr>
            <a:xfrm>
              <a:off x="897307" y="3876283"/>
              <a:ext cx="1108389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flat: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/miniconda3_new/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/py310/bin/python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/home/covmo/app/Flaton/manage.py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runserver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0.0.0.0:7555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Noma: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/py37/bin/python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/home/covmo/app/Noma/manage.py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runserver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0.0.0.0:8023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 err="1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Jupyter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/miniconda3/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envs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/py37/bin/python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jupyter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notebook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–port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B5CEA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8000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  <a:p>
              <a:r>
                <a:rPr lang="en-US" altLang="zh-TW" sz="1400" b="0" dirty="0" err="1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Module_note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: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cd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covmo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/app/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module_note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</a:p>
            <a:p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nohup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npm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run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dev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&gt;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/dev/null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2&gt;&amp;1 &amp; </a:t>
              </a:r>
              <a:r>
                <a:rPr lang="en-US" altLang="zh-TW" sz="1400" b="0" dirty="0">
                  <a:solidFill>
                    <a:srgbClr val="DCDCAA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OR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 err="1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sh</a:t>
              </a:r>
              <a:r>
                <a:rPr lang="en-US" altLang="zh-TW" sz="1400" b="0" dirty="0">
                  <a:solidFill>
                    <a:srgbClr val="D4D4D4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 </a:t>
              </a:r>
              <a:r>
                <a:rPr lang="en-US" altLang="zh-TW" sz="1400" b="0" dirty="0">
                  <a:solidFill>
                    <a:srgbClr val="CE9178"/>
                  </a:solidFill>
                  <a:effectLst/>
                  <a:highlight>
                    <a:srgbClr val="1F1F1F"/>
                  </a:highlight>
                  <a:latin typeface="Consolas" panose="020B0609020204030204" pitchFamily="49" charset="0"/>
                </a:rPr>
                <a:t>/home/covmo/app/script/run_module_note.sh</a:t>
              </a:r>
              <a:endParaRPr lang="en-US" altLang="zh-TW" sz="14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01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C67B773-BD11-F654-69A4-4A757D210C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altLang="zh-TW" dirty="0" err="1"/>
              <a:t>Hkjh</a:t>
            </a:r>
            <a:endParaRPr lang="en-US" altLang="zh-TW" dirty="0"/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外面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 -S {name} :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建立新的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</a:t>
            </a:r>
            <a:endParaRPr lang="zh-TW" altLang="zh-TW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 -ls</a:t>
            </a:r>
            <a:endParaRPr lang="zh-TW" altLang="zh-TW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 -r {</a:t>
            </a:r>
            <a:r>
              <a:rPr lang="en-US" altLang="zh-TW" sz="12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screenShell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en-US" altLang="zh-TW" sz="1200" kern="100" dirty="0" err="1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Id_or_Name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} : re-attach</a:t>
            </a:r>
            <a:endParaRPr lang="zh-TW" altLang="zh-TW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zh-TW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在</a:t>
            </a: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裡面</a:t>
            </a: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 -ls </a:t>
            </a:r>
            <a:endParaRPr lang="zh-TW" altLang="zh-TW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screen -D : Detach, screen </a:t>
            </a:r>
            <a:r>
              <a:rPr lang="zh-TW" altLang="zh-TW" sz="1200" kern="100" dirty="0">
                <a:effectLst/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還是會在背景執行</a:t>
            </a:r>
            <a:endParaRPr lang="en-US" altLang="zh-TW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altLang="zh-TW" sz="1200" kern="100" dirty="0">
                <a:latin typeface="Aptos" panose="020B0004020202020204" pitchFamily="34" charset="0"/>
                <a:ea typeface="PMingLiU" panose="02020500000000000000" pitchFamily="18" charset="-120"/>
                <a:cs typeface="Times New Roman" panose="02020603050405020304" pitchFamily="18" charset="0"/>
              </a:rPr>
              <a:t>Ctrl + a + d</a:t>
            </a:r>
            <a:endParaRPr lang="zh-TW" altLang="zh-TW" sz="1200" kern="100" dirty="0">
              <a:effectLst/>
              <a:latin typeface="Aptos" panose="020B0004020202020204" pitchFamily="34" charset="0"/>
              <a:ea typeface="PMingLiU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A1F6CFA-D27D-A3E7-624C-2675BE849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289B2232-492C-7BCB-FB5E-843909302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Screen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0C46085-7BFA-089F-6968-426399D77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5148" y="2994706"/>
            <a:ext cx="4259536" cy="31334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60CA5DA-65D3-6502-395D-0D74394F5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902"/>
          <a:stretch/>
        </p:blipFill>
        <p:spPr>
          <a:xfrm>
            <a:off x="6495145" y="122834"/>
            <a:ext cx="4259537" cy="281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7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003C14F-DE41-F2FD-030C-600056765A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8FBEE9E-DA75-EBD2-BF6F-E5B2365E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C5B1E120-CD3A-D9DB-B35E-4C6050C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flat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5DFE899-BD2B-42A0-F22D-F86B288FFD03}"/>
              </a:ext>
            </a:extLst>
          </p:cNvPr>
          <p:cNvGrpSpPr/>
          <p:nvPr/>
        </p:nvGrpSpPr>
        <p:grpSpPr>
          <a:xfrm>
            <a:off x="625289" y="1063256"/>
            <a:ext cx="8858775" cy="4504368"/>
            <a:chOff x="641917" y="1063256"/>
            <a:chExt cx="8858775" cy="450436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0FD96A6-7B7B-8C7C-0C47-748BD0913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1917" y="1063256"/>
              <a:ext cx="8858775" cy="4504368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8BAAE9D-4A99-C69F-3774-DA71AA58FE78}"/>
                </a:ext>
              </a:extLst>
            </p:cNvPr>
            <p:cNvSpPr/>
            <p:nvPr/>
          </p:nvSpPr>
          <p:spPr>
            <a:xfrm>
              <a:off x="2357306" y="2028713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7435E1E-BF62-45B8-BAF4-280B11F77D3D}"/>
                </a:ext>
              </a:extLst>
            </p:cNvPr>
            <p:cNvSpPr/>
            <p:nvPr/>
          </p:nvSpPr>
          <p:spPr>
            <a:xfrm>
              <a:off x="2367093" y="2869011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2F5FBE06-E92C-8A93-5804-80F6E014B64D}"/>
                </a:ext>
              </a:extLst>
            </p:cNvPr>
            <p:cNvSpPr/>
            <p:nvPr/>
          </p:nvSpPr>
          <p:spPr>
            <a:xfrm>
              <a:off x="2376880" y="4447541"/>
              <a:ext cx="5771626" cy="30200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C00000"/>
                  </a:solidFill>
                </a:ln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341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017CFE-A80B-86BB-A5D4-6B5185810E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6DF5EAC-7633-635C-986E-3D5DA52C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1DF70-EE23-4A5C-AB37-1AB17C3EF56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6C53C231-7757-2113-91CB-7FBD80685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</a:rPr>
              <a:t>Modify module note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608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99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GHT 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14358"/>
      </a:accent1>
      <a:accent2>
        <a:srgbClr val="6AA744"/>
      </a:accent2>
      <a:accent3>
        <a:srgbClr val="A6CE39"/>
      </a:accent3>
      <a:accent4>
        <a:srgbClr val="FEE111"/>
      </a:accent4>
      <a:accent5>
        <a:srgbClr val="F47421"/>
      </a:accent5>
      <a:accent6>
        <a:srgbClr val="262524"/>
      </a:accent6>
      <a:hlink>
        <a:srgbClr val="4472C4"/>
      </a:hlink>
      <a:folHlink>
        <a:srgbClr val="2F5496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28739</TotalTime>
  <Words>260</Words>
  <Application>Microsoft Office PowerPoint</Application>
  <PresentationFormat>寬螢幕</PresentationFormat>
  <Paragraphs>35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Consolas</vt:lpstr>
      <vt:lpstr>Courier New</vt:lpstr>
      <vt:lpstr>Verdana</vt:lpstr>
      <vt:lpstr>Wingdings</vt:lpstr>
      <vt:lpstr>Office 佈景主題</vt:lpstr>
      <vt:lpstr>PowerPoint 簡報</vt:lpstr>
      <vt:lpstr>PowerPoint 簡報</vt:lpstr>
      <vt:lpstr>Activate local internal service</vt:lpstr>
      <vt:lpstr>Procedure</vt:lpstr>
      <vt:lpstr>Screen</vt:lpstr>
      <vt:lpstr>flat</vt:lpstr>
      <vt:lpstr>Modify module note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Richard Tsai</dc:creator>
  <cp:lastModifiedBy>Ian</cp:lastModifiedBy>
  <cp:revision>473</cp:revision>
  <dcterms:created xsi:type="dcterms:W3CDTF">2016-07-06T09:55:32Z</dcterms:created>
  <dcterms:modified xsi:type="dcterms:W3CDTF">2024-08-20T02:34:45Z</dcterms:modified>
</cp:coreProperties>
</file>