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58" r:id="rId4"/>
    <p:sldId id="267" r:id="rId5"/>
    <p:sldId id="262" r:id="rId6"/>
    <p:sldId id="272" r:id="rId7"/>
    <p:sldId id="263" r:id="rId8"/>
    <p:sldId id="270" r:id="rId9"/>
    <p:sldId id="264" r:id="rId10"/>
    <p:sldId id="273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142"/>
    <a:srgbClr val="5EC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92" d="100"/>
          <a:sy n="92" d="100"/>
        </p:scale>
        <p:origin x="414" y="78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AFF3-8C33-493C-81CB-AA543FBA4CF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98C3-9644-4F76-86FB-041B3AE32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tyle 01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36930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5034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4405284" y="2280863"/>
            <a:ext cx="33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spc="0" dirty="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Thank you.</a:t>
            </a:r>
            <a:endParaRPr lang="en-US" sz="4000" b="1" spc="0" dirty="0">
              <a:solidFill>
                <a:schemeClr val="accent3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891886" y="5777916"/>
            <a:ext cx="440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Groundhog Technologies Inc.</a:t>
            </a:r>
          </a:p>
          <a:p>
            <a:pPr algn="ctr">
              <a:lnSpc>
                <a:spcPct val="150000"/>
              </a:lnSpc>
            </a:pPr>
            <a:r>
              <a:rPr lang="en-US" sz="800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www.ghtinc.com</a:t>
            </a: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2" y="5424668"/>
            <a:ext cx="1772096" cy="312332"/>
          </a:xfrm>
          <a:prstGeom prst="rect">
            <a:avLst/>
          </a:prstGeom>
        </p:spPr>
      </p:pic>
      <p:sp>
        <p:nvSpPr>
          <p:cNvPr id="2" name="文字方塊 1"/>
          <p:cNvSpPr txBox="1"/>
          <p:nvPr userDrawn="1"/>
        </p:nvSpPr>
        <p:spPr>
          <a:xfrm>
            <a:off x="3881715" y="6208803"/>
            <a:ext cx="4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2001-2016 Groundhog Technologies Inc. All rights reserved.</a:t>
            </a:r>
          </a:p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Copying,</a:t>
            </a:r>
            <a:r>
              <a:rPr lang="en-US" sz="600" baseline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distributing, re-creating or any other unauthorized use of the content in these slides without the express written consent of Berg Consulting Limited is strictly prohibited.</a:t>
            </a:r>
            <a:endParaRPr lang="en-US" sz="600" dirty="0">
              <a:solidFill>
                <a:schemeClr val="accent6">
                  <a:lumMod val="50000"/>
                  <a:lumOff val="50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8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Auto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584932" y="685800"/>
            <a:ext cx="7091142" cy="5486400"/>
          </a:xfrm>
        </p:spPr>
        <p:txBody>
          <a:bodyPr anchor="ctr">
            <a:normAutofit/>
          </a:bodyPr>
          <a:lstStyle>
            <a:lvl1pPr marL="344488" indent="-344488">
              <a:lnSpc>
                <a:spcPct val="150000"/>
              </a:lnSpc>
              <a:buFont typeface="Wingdings" panose="05000000000000000000" pitchFamily="2" charset="2"/>
              <a:buChar char="§"/>
              <a:defRPr sz="3200" b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微軟正黑體" panose="020B0604030504040204" pitchFamily="34" charset="-120"/>
                <a:cs typeface="ZWAdobeF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43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tyle 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10908166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直線接點 13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25289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4" name="直線接點 3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5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 hasCustomPrompt="1"/>
          </p:nvPr>
        </p:nvSpPr>
        <p:spPr>
          <a:xfrm>
            <a:off x="6280298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直線接點 16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22" name="直線接點 21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5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 9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17" name="直線接點 16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3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29" y="6019372"/>
            <a:ext cx="1527508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2E47-3F91-47F9-9B5D-A36FD0FF231C}" type="datetime1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F067-B51B-42F4-8F74-C11005144B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674" r:id="rId4"/>
    <p:sldLayoutId id="2147483654" r:id="rId5"/>
    <p:sldLayoutId id="2147483675" r:id="rId6"/>
    <p:sldLayoutId id="2147483676" r:id="rId7"/>
    <p:sldLayoutId id="2147483650" r:id="rId8"/>
    <p:sldLayoutId id="2147483671" r:id="rId9"/>
    <p:sldLayoutId id="2147483672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23:8023/map/" TargetMode="External"/><Relationship Id="rId2" Type="http://schemas.openxmlformats.org/officeDocument/2006/relationships/hyperlink" Target="http://192.168.3.152:7555/flat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192.168.3.152:8021/" TargetMode="External"/><Relationship Id="rId4" Type="http://schemas.openxmlformats.org/officeDocument/2006/relationships/hyperlink" Target="http://192.168.1.123:8000/tre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anliu@ghtnic.com" TargetMode="External"/><Relationship Id="rId2" Type="http://schemas.openxmlformats.org/officeDocument/2006/relationships/hyperlink" Target="http://192.168.1.111:1234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536B3-DB9A-5D8A-AAE6-97012A0A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Local internal service </a:t>
            </a:r>
            <a:br>
              <a:rPr lang="en-US" altLang="zh-TW" sz="4800" dirty="0"/>
            </a:br>
            <a:r>
              <a:rPr lang="en-US" altLang="zh-TW" sz="4800" dirty="0"/>
              <a:t>&amp; Module note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BDB57-0E2B-4041-79C1-3B65F90A4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A43AE-0AC5-C18D-C522-466ABA5B1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Research Ian 2024.08.29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14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28816D-E950-8019-920F-2F7BBD904A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 err="1"/>
              <a:t>Mattermost</a:t>
            </a:r>
            <a:r>
              <a:rPr lang="en-US" altLang="zh-TW" dirty="0"/>
              <a:t> – </a:t>
            </a:r>
            <a:r>
              <a:rPr lang="en-US" altLang="zh-TW" dirty="0" err="1"/>
              <a:t>Module_Note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282D6F-5E42-803E-C60D-C4A3FC6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12254E7-81D2-C1BA-6D05-2FCED27E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check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B4894C-6390-DF6D-82A5-7C1E4CD6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7" y="1671314"/>
            <a:ext cx="7942184" cy="3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99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3254305-56E3-0DED-1E7D-679B488C5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BB142"/>
                </a:solidFill>
              </a:rPr>
              <a:t>Activate local internal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</a:rPr>
              <a:t>Server be reboot and some service not set be activated after reboot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</a:t>
            </a:r>
            <a:r>
              <a:rPr lang="en-US" altLang="zh-TW" sz="2000" dirty="0">
                <a:solidFill>
                  <a:schemeClr val="tx1"/>
                </a:solidFill>
              </a:rPr>
              <a:t>heck on every Monday morning</a:t>
            </a:r>
          </a:p>
        </p:txBody>
      </p:sp>
    </p:spTree>
    <p:extLst>
      <p:ext uri="{BB962C8B-B14F-4D97-AF65-F5344CB8AC3E}">
        <p14:creationId xmlns:p14="http://schemas.microsoft.com/office/powerpoint/2010/main" val="323993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3FD16C-035F-E758-EB16-7CF3F859B2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New screen</a:t>
            </a:r>
          </a:p>
          <a:p>
            <a:r>
              <a:rPr lang="en-US" altLang="zh-TW" dirty="0"/>
              <a:t>Start service</a:t>
            </a:r>
          </a:p>
          <a:p>
            <a:pPr lvl="1"/>
            <a:r>
              <a:rPr lang="en-US" altLang="zh-TW" dirty="0"/>
              <a:t>Flat : </a:t>
            </a:r>
            <a:r>
              <a:rPr lang="en-US" altLang="zh-TW" dirty="0">
                <a:hlinkClick r:id="rId2"/>
              </a:rPr>
              <a:t>http://192.168.3.152:7555/flat/</a:t>
            </a:r>
            <a:endParaRPr lang="en-US" altLang="zh-TW" dirty="0"/>
          </a:p>
          <a:p>
            <a:pPr lvl="1"/>
            <a:r>
              <a:rPr lang="en-US" altLang="zh-TW" dirty="0"/>
              <a:t>Noma : </a:t>
            </a:r>
            <a:r>
              <a:rPr lang="en-US" altLang="zh-TW" dirty="0">
                <a:hlinkClick r:id="rId3"/>
              </a:rPr>
              <a:t>http://192.168.1.123:8023/map/</a:t>
            </a:r>
            <a:endParaRPr lang="en-US" altLang="zh-TW" dirty="0"/>
          </a:p>
          <a:p>
            <a:pPr lvl="1"/>
            <a:r>
              <a:rPr lang="en-US" altLang="zh-TW" dirty="0" err="1"/>
              <a:t>Jupyter</a:t>
            </a:r>
            <a:r>
              <a:rPr lang="en-US" altLang="zh-TW" dirty="0"/>
              <a:t> notebook: </a:t>
            </a:r>
            <a:r>
              <a:rPr lang="en-US" altLang="zh-TW" dirty="0">
                <a:hlinkClick r:id="rId4"/>
              </a:rPr>
              <a:t>http://192.168.1.123:8000/tree</a:t>
            </a:r>
            <a:endParaRPr lang="en-US" altLang="zh-TW" dirty="0"/>
          </a:p>
          <a:p>
            <a:pPr lvl="1"/>
            <a:r>
              <a:rPr lang="en-US" altLang="zh-TW" dirty="0" err="1"/>
              <a:t>module_note</a:t>
            </a:r>
            <a:r>
              <a:rPr lang="en-US" altLang="zh-TW" dirty="0"/>
              <a:t>: </a:t>
            </a:r>
            <a:r>
              <a:rPr lang="en-US" altLang="zh-TW" dirty="0">
                <a:hlinkClick r:id="rId5"/>
              </a:rPr>
              <a:t>http://192.168.3.152:8021/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C1081C-8DE5-090F-FF9F-96E37D6E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27B6FBD-5085-4C2F-F4A5-4FF274CB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D5A5628-4856-1C20-1133-B45539EB668F}"/>
              </a:ext>
            </a:extLst>
          </p:cNvPr>
          <p:cNvGrpSpPr/>
          <p:nvPr/>
        </p:nvGrpSpPr>
        <p:grpSpPr>
          <a:xfrm>
            <a:off x="641917" y="3796102"/>
            <a:ext cx="11108550" cy="1613386"/>
            <a:chOff x="871671" y="3785787"/>
            <a:chExt cx="11143716" cy="158097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6951BB90-1C62-7699-AE7B-BE9D504EF018}"/>
                </a:ext>
              </a:extLst>
            </p:cNvPr>
            <p:cNvSpPr/>
            <p:nvPr/>
          </p:nvSpPr>
          <p:spPr>
            <a:xfrm>
              <a:off x="871671" y="3785787"/>
              <a:ext cx="11143716" cy="158097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6DC1B7-0C6F-7C67-DFCC-E3B712D7FA85}"/>
                </a:ext>
              </a:extLst>
            </p:cNvPr>
            <p:cNvSpPr txBox="1"/>
            <p:nvPr/>
          </p:nvSpPr>
          <p:spPr>
            <a:xfrm>
              <a:off x="897307" y="3876283"/>
              <a:ext cx="110838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flat: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/miniconda3_new/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/py310/bin/python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/home/covmo/app/Flaton/manage.py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runserver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0.0.0.0:7555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Noma: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/py37/bin/python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/home/covmo/app/Noma/manage.py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runserver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0.0.0.0:8023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 err="1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Jupyter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/py37/bin/python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jupyter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notebook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–port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B5CEA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8000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 err="1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Module_note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cd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/app/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module_note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nohup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npm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dev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&gt;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/dev/null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2&gt;&amp;1 &amp; 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OR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sh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/home/covmo/app/script/run_module_note.sh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BEB1C1-CB4C-E64F-5A67-21F0AD54EC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Create new screen</a:t>
            </a:r>
          </a:p>
          <a:p>
            <a:pPr lvl="1"/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Create new screen:</a:t>
            </a:r>
            <a:r>
              <a:rPr lang="zh-TW" altLang="en-US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 -S {name}</a:t>
            </a:r>
          </a:p>
          <a:p>
            <a:pPr lvl="1"/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list  screen shells: screen –ls</a:t>
            </a:r>
            <a:endParaRPr lang="en-US" altLang="zh-TW" kern="100" dirty="0"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re-attach: screen -r {</a:t>
            </a:r>
            <a:r>
              <a:rPr lang="en-US" altLang="zh-TW" sz="20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screenShell</a:t>
            </a:r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Id_or_Name</a:t>
            </a:r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Detach</a:t>
            </a:r>
          </a:p>
          <a:p>
            <a:pPr lvl="1"/>
            <a:r>
              <a:rPr lang="en-US" altLang="zh-TW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etach: screen –D</a:t>
            </a:r>
            <a:endParaRPr lang="en-US" altLang="zh-TW" kern="100" dirty="0"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etach:</a:t>
            </a:r>
            <a:r>
              <a:rPr lang="zh-TW" altLang="en-US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Ctrl + a + d</a:t>
            </a:r>
          </a:p>
          <a:p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Terminate screen</a:t>
            </a:r>
          </a:p>
          <a:p>
            <a:pPr lvl="1"/>
            <a:r>
              <a:rPr lang="en-US" altLang="zh-TW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Terminate screen: ctrl + D</a:t>
            </a:r>
          </a:p>
          <a:p>
            <a:pPr lvl="1"/>
            <a:r>
              <a:rPr lang="en-US" altLang="zh-TW" sz="2000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Terminate screen: exit</a:t>
            </a:r>
            <a:endParaRPr lang="zh-TW" altLang="zh-TW" sz="20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zh-TW" sz="20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zh-TW" sz="20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131F54-AFE3-39FE-C670-A77A719F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03016DE-B036-CFBF-3B98-9C1E299B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Screen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1747099-D5B5-A029-E38D-D035F340A794}"/>
              </a:ext>
            </a:extLst>
          </p:cNvPr>
          <p:cNvGrpSpPr/>
          <p:nvPr/>
        </p:nvGrpSpPr>
        <p:grpSpPr>
          <a:xfrm>
            <a:off x="7031221" y="928049"/>
            <a:ext cx="4106609" cy="5365249"/>
            <a:chOff x="6495145" y="122834"/>
            <a:chExt cx="4259537" cy="5728597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60CA5DA-65D3-6502-395D-0D74394F5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02"/>
            <a:stretch/>
          </p:blipFill>
          <p:spPr>
            <a:xfrm>
              <a:off x="6495145" y="122834"/>
              <a:ext cx="4259537" cy="281950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CD6AD86-79C8-6172-5C6B-A21FEB6B1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206"/>
            <a:stretch/>
          </p:blipFill>
          <p:spPr>
            <a:xfrm>
              <a:off x="6495145" y="2994706"/>
              <a:ext cx="4259536" cy="2856725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0213E9B-41CF-F108-A357-1D051229E14F}"/>
              </a:ext>
            </a:extLst>
          </p:cNvPr>
          <p:cNvSpPr/>
          <p:nvPr/>
        </p:nvSpPr>
        <p:spPr>
          <a:xfrm>
            <a:off x="3280095" y="629331"/>
            <a:ext cx="4395832" cy="2640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3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03C14F-DE41-F2FD-030C-600056765A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FBEE9E-DA75-EBD2-BF6F-E5B2365E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5B1E120-CD3A-D9DB-B35E-4C6050C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5DFE899-BD2B-42A0-F22D-F86B288FFD03}"/>
              </a:ext>
            </a:extLst>
          </p:cNvPr>
          <p:cNvGrpSpPr/>
          <p:nvPr/>
        </p:nvGrpSpPr>
        <p:grpSpPr>
          <a:xfrm>
            <a:off x="641917" y="1063256"/>
            <a:ext cx="9408094" cy="4985206"/>
            <a:chOff x="641917" y="1063256"/>
            <a:chExt cx="8858775" cy="450436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0FD96A6-7B7B-8C7C-0C47-748BD091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917" y="1063256"/>
              <a:ext cx="8858775" cy="4504368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8BAAE9D-4A99-C69F-3774-DA71AA58FE78}"/>
                </a:ext>
              </a:extLst>
            </p:cNvPr>
            <p:cNvSpPr/>
            <p:nvPr/>
          </p:nvSpPr>
          <p:spPr>
            <a:xfrm>
              <a:off x="2357306" y="2028713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7435E1E-BF62-45B8-BAF4-280B11F77D3D}"/>
                </a:ext>
              </a:extLst>
            </p:cNvPr>
            <p:cNvSpPr/>
            <p:nvPr/>
          </p:nvSpPr>
          <p:spPr>
            <a:xfrm>
              <a:off x="2367093" y="2869011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F5FBE06-E92C-8A93-5804-80F6E014B64D}"/>
                </a:ext>
              </a:extLst>
            </p:cNvPr>
            <p:cNvSpPr/>
            <p:nvPr/>
          </p:nvSpPr>
          <p:spPr>
            <a:xfrm>
              <a:off x="2376880" y="4447541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3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EE1F13C-5A7B-3D31-8D99-3F7B44D50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BB142"/>
                </a:solidFill>
              </a:rPr>
              <a:t>Modify the module note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5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017CFE-A80B-86BB-A5D4-6B5185810E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1917" y="1063256"/>
            <a:ext cx="5331044" cy="4866695"/>
          </a:xfrm>
        </p:spPr>
        <p:txBody>
          <a:bodyPr/>
          <a:lstStyle/>
          <a:p>
            <a:r>
              <a:rPr lang="en-US" altLang="zh-TW" dirty="0"/>
              <a:t>Module note </a:t>
            </a:r>
          </a:p>
          <a:p>
            <a:pPr lvl="1"/>
            <a:r>
              <a:rPr lang="en-US" altLang="zh-TW" dirty="0">
                <a:hlinkClick r:id="rId2"/>
              </a:rPr>
              <a:t>http://192.168.1.111:1234/</a:t>
            </a:r>
            <a:endParaRPr lang="en-US" altLang="zh-TW" dirty="0"/>
          </a:p>
          <a:p>
            <a:r>
              <a:rPr lang="en-US" altLang="zh-TW" dirty="0"/>
              <a:t>Login (Use Fork as a Git assistant tool)</a:t>
            </a:r>
          </a:p>
          <a:p>
            <a:pPr lvl="1"/>
            <a:r>
              <a:rPr lang="en-US" altLang="zh-TW" dirty="0"/>
              <a:t>User name: </a:t>
            </a:r>
            <a:r>
              <a:rPr lang="en-US" altLang="zh-TW" dirty="0" err="1"/>
              <a:t>ianliu</a:t>
            </a:r>
            <a:endParaRPr lang="en-US" altLang="zh-TW" dirty="0"/>
          </a:p>
          <a:p>
            <a:pPr lvl="1"/>
            <a:r>
              <a:rPr lang="en-US" altLang="zh-TW" dirty="0"/>
              <a:t>Email : </a:t>
            </a:r>
            <a:r>
              <a:rPr lang="en-US" altLang="zh-TW" dirty="0">
                <a:hlinkClick r:id="rId3"/>
              </a:rPr>
              <a:t>ianliu@ghtnic.com</a:t>
            </a:r>
            <a:endParaRPr lang="en-US" altLang="zh-TW" dirty="0"/>
          </a:p>
          <a:p>
            <a:r>
              <a:rPr lang="en-US" altLang="zh-TW" dirty="0"/>
              <a:t>Clone module note</a:t>
            </a:r>
          </a:p>
          <a:p>
            <a:pPr lvl="1"/>
            <a:r>
              <a:rPr lang="en-US" altLang="zh-TW" dirty="0"/>
              <a:t>File -&gt; Clone</a:t>
            </a:r>
          </a:p>
          <a:p>
            <a:pPr lvl="1"/>
            <a:r>
              <a:rPr lang="en-US" altLang="zh-TW" dirty="0"/>
              <a:t>Repo </a:t>
            </a:r>
            <a:r>
              <a:rPr lang="en-US" altLang="zh-TW" dirty="0" err="1"/>
              <a:t>Url</a:t>
            </a:r>
            <a:r>
              <a:rPr lang="en-US" altLang="zh-TW" dirty="0"/>
              <a:t>(HTTP), folder, name</a:t>
            </a:r>
          </a:p>
          <a:p>
            <a:pPr lvl="1"/>
            <a:r>
              <a:rPr lang="en-US" altLang="zh-TW" dirty="0"/>
              <a:t>clone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DF5EAC-7633-635C-986E-3D5DA52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C53C231-7757-2113-91CB-7FBD8068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Clone module note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E54E2E-AF67-E0B7-00C3-A2EFA26AA4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"/>
          <a:stretch/>
        </p:blipFill>
        <p:spPr>
          <a:xfrm>
            <a:off x="6516620" y="1063256"/>
            <a:ext cx="2629267" cy="29005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D2B255-51AA-45FF-1CE6-3BFA9C450237}"/>
              </a:ext>
            </a:extLst>
          </p:cNvPr>
          <p:cNvSpPr txBox="1"/>
          <p:nvPr/>
        </p:nvSpPr>
        <p:spPr>
          <a:xfrm>
            <a:off x="5684986" y="1431343"/>
            <a:ext cx="539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67F92FF-12C4-CE91-6C89-3642CB206E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4"/>
          <a:stretch/>
        </p:blipFill>
        <p:spPr>
          <a:xfrm>
            <a:off x="6516620" y="4118993"/>
            <a:ext cx="4621210" cy="19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9ECEB65-77BF-E52A-49A2-98639CB920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Add a markdown file in the corresponding folder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5F3F5B-F9F6-7518-B256-D207B64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a new page &amp; Modify existing page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ED9121-6658-499B-4FD8-7B78A9E660B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zh-TW" dirty="0"/>
              <a:t>Add the destination in both the navbar and sidebar sections</a:t>
            </a:r>
          </a:p>
          <a:p>
            <a:pPr lvl="1"/>
            <a:r>
              <a:rPr lang="en-US" altLang="zh-TW" dirty="0"/>
              <a:t>Path:</a:t>
            </a:r>
            <a:r>
              <a:rPr lang="zh-TW" altLang="en-US" dirty="0"/>
              <a:t> </a:t>
            </a:r>
            <a:r>
              <a:rPr lang="en-US" altLang="zh-TW" dirty="0" err="1"/>
              <a:t>module_note</a:t>
            </a:r>
            <a:r>
              <a:rPr lang="en-US" altLang="zh-TW" dirty="0"/>
              <a:t>/docs/.</a:t>
            </a:r>
            <a:r>
              <a:rPr lang="en-US" altLang="zh-TW" dirty="0" err="1"/>
              <a:t>vupress</a:t>
            </a:r>
            <a:r>
              <a:rPr lang="en-US" altLang="zh-TW" dirty="0"/>
              <a:t>/config.js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09D514-D1C7-166A-10AF-F035EBE2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4AA4509-FE15-BC8B-B96D-BB63A66A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77" y="2327672"/>
            <a:ext cx="1463720" cy="37522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0DABC6-BD42-9279-78A3-5C440B1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01" y="4149155"/>
            <a:ext cx="2794003" cy="19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6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D9E94D-F531-9E5E-1606-A0B9564ED3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Fork:</a:t>
            </a:r>
            <a:r>
              <a:rPr lang="zh-TW" altLang="en-US" dirty="0"/>
              <a:t> </a:t>
            </a:r>
            <a:r>
              <a:rPr lang="en-US" altLang="zh-TW" dirty="0"/>
              <a:t>Stage -&gt; commit -&gt; push</a:t>
            </a:r>
          </a:p>
          <a:p>
            <a:r>
              <a:rPr lang="en-US" altLang="zh-TW" dirty="0"/>
              <a:t>Git command: git add .  git commit –m “{commit message}  git push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BC2AAA-7474-EE5E-B7EE-23C2F632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99F3ACC-26BE-9C98-E4C6-582A1228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 to GitLab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2AB3565-F441-5736-21D8-C7F7D326DCD6}"/>
              </a:ext>
            </a:extLst>
          </p:cNvPr>
          <p:cNvGrpSpPr/>
          <p:nvPr/>
        </p:nvGrpSpPr>
        <p:grpSpPr>
          <a:xfrm>
            <a:off x="641917" y="2074131"/>
            <a:ext cx="10963204" cy="3654485"/>
            <a:chOff x="641917" y="2275466"/>
            <a:chExt cx="10963204" cy="365448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4BCD3F1C-00A3-7270-E033-9282E48510FE}"/>
                </a:ext>
              </a:extLst>
            </p:cNvPr>
            <p:cNvGrpSpPr/>
            <p:nvPr/>
          </p:nvGrpSpPr>
          <p:grpSpPr>
            <a:xfrm>
              <a:off x="641917" y="2408955"/>
              <a:ext cx="10963204" cy="3520996"/>
              <a:chOff x="641917" y="2755621"/>
              <a:chExt cx="10963204" cy="3520996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AC629B4C-3DE7-AE23-2F33-5F8394DE13C9}"/>
                  </a:ext>
                </a:extLst>
              </p:cNvPr>
              <p:cNvGrpSpPr/>
              <p:nvPr/>
            </p:nvGrpSpPr>
            <p:grpSpPr>
              <a:xfrm>
                <a:off x="641917" y="2755621"/>
                <a:ext cx="5445854" cy="3520995"/>
                <a:chOff x="4659214" y="1004136"/>
                <a:chExt cx="6890869" cy="5163424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808B36B7-F8D1-9583-845C-20569CBA4F0E}"/>
                    </a:ext>
                  </a:extLst>
                </p:cNvPr>
                <p:cNvGrpSpPr/>
                <p:nvPr/>
              </p:nvGrpSpPr>
              <p:grpSpPr>
                <a:xfrm>
                  <a:off x="4659214" y="1004136"/>
                  <a:ext cx="6890869" cy="5163424"/>
                  <a:chOff x="4686282" y="952481"/>
                  <a:chExt cx="6890869" cy="5163424"/>
                </a:xfrm>
              </p:grpSpPr>
              <p:pic>
                <p:nvPicPr>
                  <p:cNvPr id="6" name="圖片 5">
                    <a:extLst>
                      <a:ext uri="{FF2B5EF4-FFF2-40B4-BE49-F238E27FC236}">
                        <a16:creationId xmlns:a16="http://schemas.microsoft.com/office/drawing/2014/main" id="{DBF1B72F-CD01-410C-FDC9-AE85EC75D3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86282" y="952481"/>
                    <a:ext cx="6890869" cy="5163424"/>
                  </a:xfrm>
                  <a:prstGeom prst="rect">
                    <a:avLst/>
                  </a:prstGeom>
                </p:spPr>
              </p:pic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DEDB657F-E88E-F9B9-5B47-C7B8E3826811}"/>
                      </a:ext>
                    </a:extLst>
                  </p:cNvPr>
                  <p:cNvSpPr/>
                  <p:nvPr/>
                </p:nvSpPr>
                <p:spPr>
                  <a:xfrm>
                    <a:off x="7656346" y="1577131"/>
                    <a:ext cx="639610" cy="33556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6D71B1F7-06AA-37C0-2E61-B652CD52EC5F}"/>
                      </a:ext>
                    </a:extLst>
                  </p:cNvPr>
                  <p:cNvSpPr/>
                  <p:nvPr/>
                </p:nvSpPr>
                <p:spPr>
                  <a:xfrm>
                    <a:off x="8131866" y="5451749"/>
                    <a:ext cx="3390397" cy="622834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788A705-1AAA-C04E-C62A-8268973DB74D}"/>
                    </a:ext>
                  </a:extLst>
                </p:cNvPr>
                <p:cNvSpPr/>
                <p:nvPr/>
              </p:nvSpPr>
              <p:spPr>
                <a:xfrm>
                  <a:off x="5805182" y="1132514"/>
                  <a:ext cx="290818" cy="31039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1BF44F33-4F08-73A9-AB25-C39C525FC70C}"/>
                  </a:ext>
                </a:extLst>
              </p:cNvPr>
              <p:cNvGrpSpPr/>
              <p:nvPr/>
            </p:nvGrpSpPr>
            <p:grpSpPr>
              <a:xfrm>
                <a:off x="6159267" y="2755622"/>
                <a:ext cx="5445854" cy="3520995"/>
                <a:chOff x="2281804" y="1063256"/>
                <a:chExt cx="6971253" cy="5233180"/>
              </a:xfrm>
            </p:grpSpPr>
            <p:pic>
              <p:nvPicPr>
                <p:cNvPr id="16" name="圖片 15">
                  <a:extLst>
                    <a:ext uri="{FF2B5EF4-FFF2-40B4-BE49-F238E27FC236}">
                      <a16:creationId xmlns:a16="http://schemas.microsoft.com/office/drawing/2014/main" id="{549B5DE9-125C-69CC-1BCD-00ACD95945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1804" y="1063256"/>
                  <a:ext cx="6971253" cy="5233180"/>
                </a:xfrm>
                <a:prstGeom prst="rect">
                  <a:avLst/>
                </a:prstGeom>
              </p:spPr>
            </p:pic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4529C17A-B569-1E4B-D248-324FDC2793C7}"/>
                    </a:ext>
                  </a:extLst>
                </p:cNvPr>
                <p:cNvSpPr/>
                <p:nvPr/>
              </p:nvSpPr>
              <p:spPr>
                <a:xfrm>
                  <a:off x="4167930" y="1610687"/>
                  <a:ext cx="5026404" cy="275522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8B21C1AF-EAB4-25A3-0843-23E3D707680F}"/>
                </a:ext>
              </a:extLst>
            </p:cNvPr>
            <p:cNvSpPr/>
            <p:nvPr/>
          </p:nvSpPr>
          <p:spPr>
            <a:xfrm>
              <a:off x="2657604" y="2930245"/>
              <a:ext cx="260059" cy="266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9BA63D51-47B1-665E-E41F-2C247AB94DAA}"/>
                </a:ext>
              </a:extLst>
            </p:cNvPr>
            <p:cNvSpPr/>
            <p:nvPr/>
          </p:nvSpPr>
          <p:spPr>
            <a:xfrm>
              <a:off x="3104785" y="5210079"/>
              <a:ext cx="260059" cy="266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8FB55CC-7043-AA2C-7771-053202D65A68}"/>
                </a:ext>
              </a:extLst>
            </p:cNvPr>
            <p:cNvSpPr/>
            <p:nvPr/>
          </p:nvSpPr>
          <p:spPr>
            <a:xfrm>
              <a:off x="1283969" y="2275466"/>
              <a:ext cx="260059" cy="266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85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HT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358"/>
      </a:accent1>
      <a:accent2>
        <a:srgbClr val="6AA744"/>
      </a:accent2>
      <a:accent3>
        <a:srgbClr val="A6CE39"/>
      </a:accent3>
      <a:accent4>
        <a:srgbClr val="FEE111"/>
      </a:accent4>
      <a:accent5>
        <a:srgbClr val="F47421"/>
      </a:accent5>
      <a:accent6>
        <a:srgbClr val="262524"/>
      </a:accent6>
      <a:hlink>
        <a:srgbClr val="4472C4"/>
      </a:hlink>
      <a:folHlink>
        <a:srgbClr val="2F549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42042</TotalTime>
  <Words>388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Consolas</vt:lpstr>
      <vt:lpstr>Verdana</vt:lpstr>
      <vt:lpstr>Wingdings</vt:lpstr>
      <vt:lpstr>Office 佈景主題</vt:lpstr>
      <vt:lpstr>Local internal service  &amp; Module note</vt:lpstr>
      <vt:lpstr>PowerPoint 簡報</vt:lpstr>
      <vt:lpstr>Procedure</vt:lpstr>
      <vt:lpstr>Screen</vt:lpstr>
      <vt:lpstr>Flat</vt:lpstr>
      <vt:lpstr>PowerPoint 簡報</vt:lpstr>
      <vt:lpstr>Clone module note</vt:lpstr>
      <vt:lpstr>Add a new page &amp; Modify existing page</vt:lpstr>
      <vt:lpstr>Push to GitLab</vt:lpstr>
      <vt:lpstr>Double check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 Tsai</dc:creator>
  <cp:lastModifiedBy>Ian</cp:lastModifiedBy>
  <cp:revision>476</cp:revision>
  <dcterms:created xsi:type="dcterms:W3CDTF">2016-07-06T09:55:32Z</dcterms:created>
  <dcterms:modified xsi:type="dcterms:W3CDTF">2024-12-12T03:00:27Z</dcterms:modified>
</cp:coreProperties>
</file>