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90716-93BA-514F-BE36-12E79B465414}" v="217" dt="2020-12-02T06:14:36.661"/>
    <p1510:client id="{4A6D906C-39AF-951F-DCC5-EED8B0904D92}" v="8" dt="2020-12-02T16:51:0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3"/>
    <p:restoredTop sz="93996"/>
  </p:normalViewPr>
  <p:slideViewPr>
    <p:cSldViewPr snapToGrid="0">
      <p:cViewPr varScale="1">
        <p:scale>
          <a:sx n="76" d="100"/>
          <a:sy n="76" d="100"/>
        </p:scale>
        <p:origin x="95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C79-A8A0-7E40-87FC-5CA9534C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C8E91-AFA9-B948-A529-A44E68D9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4723-D260-2541-A1C6-9DB31426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FB76-D744-374E-B473-683E3AE1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0C32-715E-0D47-9393-237FB3A8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2432-2A28-1346-A22A-B4165B13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B00AA-6CF2-3A4A-B8B0-FF1951614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258D-C5BF-2347-A2B5-6CFA81DC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3EF6-99D6-1640-98B9-23D6DB32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4E241-09B9-1442-BF5F-5E77C629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20BFE-3AFB-6249-AA5E-07EE7715E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E68AC-D9BE-F340-9F5A-73E583810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B32A-B825-0A4B-A21C-398EA436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B111-98E2-9F48-A184-642FE007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BF5F8-64AB-D642-A4E5-1EBA8357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4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4CF7-C1DA-B84C-909E-904474EE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955E-2BE5-2D45-BB80-317A3BA6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E2573-1552-CD4B-8C65-28C6E150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49B5-7309-4548-A9A7-26F54FE1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ADF8-39D8-BD42-A5D5-8AAE3173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4B1C-84AA-9446-B0DE-5465A0C7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5888-0FE9-B34C-A815-7C6DB538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00C2-996E-4147-A6F7-8B9CD72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19AF-4C2B-D740-91A1-F956D2F2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A192-2188-DD44-80EB-7FA9F2B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02AD-4B35-9244-A24A-52C597CB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05F0-EF03-1B41-A568-137EF942E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B3138-27B1-104F-85A1-CF2073D4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468B4-9538-F840-8B96-DFE874CC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539F5-535D-044D-BC7D-AEFBBB3F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763D-A805-FC4D-9F5E-D1DBA31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4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723E-3274-E444-A18D-8073A699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03B1-F707-E04E-85B9-87B29022D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AA4C9-C642-D14C-AA10-0C4D1EC2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D4D47-26B8-4C4E-B2A1-0D6729A01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89D81-B8FF-F846-A224-6EFCA2F60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CA1F6-8E5A-A146-99EA-6BF977F5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4C75E-45BA-8C45-BC9F-9FA059DE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53C89-00A7-A840-AA7C-D8EB59F5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8BCB-6B7F-104E-BCDB-FE3F7E47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F0DBF-051F-544F-95E1-F8C5EB5C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AE78D-F7A1-4C42-AA7D-13FFF281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A605-76CD-A84D-80CD-EE66B388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6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7D2B7-CAFA-DB4F-B5CB-AFF801F1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17A5D-0F74-AE45-8FFA-65BD1C49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9DEAC-3B2F-5F4A-AFDD-4A373DC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2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3EC3-5DBF-6C40-A5B2-7199B203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F79E-8357-F242-B68B-F96FF9FE9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8D1A1-0B10-D049-BEDF-D3D63951C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6562-364D-E14F-B704-79891C4A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EC22-8E7E-F44B-86D5-D4A466A1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8ADF-9DE6-5B4D-8B75-B99C6C42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C395-327B-184A-BE4F-35D7C0BF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41215-DCAA-C14D-B64E-AD59C8607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9645C-75F5-E04E-AC80-64A97E5D7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A10C-6CD2-1C49-8487-1D3CBA8A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41496-B071-8742-B720-FF82FD45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F2EBD-B34E-2843-8D78-2EE2ABAF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DA805-AF7A-4A41-BB0B-7C0D7CC7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C1769-BF0E-F54A-91D6-7459CB11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8720-B0C1-D946-81EA-C1FC97277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48C-621E-FE4B-BEC1-BC8CCCD7C8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F2A3-2449-6C43-A608-7617DD976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0E2C-6967-1B4F-B4CE-959A42615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7F71-455C-8443-9A67-DDD2D3CB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0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06B840-2A44-3C4E-B3B9-34750E74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Week5-6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593C8D-9105-A64E-B7A5-BCBF6362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based on test day 3 &amp; test day 4</a:t>
            </a:r>
          </a:p>
        </p:txBody>
      </p:sp>
    </p:spTree>
    <p:extLst>
      <p:ext uri="{BB962C8B-B14F-4D97-AF65-F5344CB8AC3E}">
        <p14:creationId xmlns:p14="http://schemas.microsoft.com/office/powerpoint/2010/main" val="38002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456C-C439-214D-B3F9-5D9A316D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503"/>
            <a:ext cx="10515600" cy="1325563"/>
          </a:xfrm>
        </p:spPr>
        <p:txBody>
          <a:bodyPr/>
          <a:lstStyle/>
          <a:p>
            <a:r>
              <a:rPr lang="en-US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A79C-6FFD-574E-A143-DB518367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Steady state &amp; start</a:t>
            </a:r>
          </a:p>
          <a:p>
            <a:r>
              <a:rPr lang="en-US" dirty="0"/>
              <a:t>Applying to larger data sets -&gt;analyze busy/Non-busy hours</a:t>
            </a:r>
          </a:p>
          <a:p>
            <a:r>
              <a:rPr lang="en-US" dirty="0"/>
              <a:t>Small objects transfer</a:t>
            </a:r>
          </a:p>
          <a:p>
            <a:r>
              <a:rPr lang="en-US" dirty="0"/>
              <a:t>Three way handshake</a:t>
            </a:r>
          </a:p>
        </p:txBody>
      </p:sp>
    </p:spTree>
    <p:extLst>
      <p:ext uri="{BB962C8B-B14F-4D97-AF65-F5344CB8AC3E}">
        <p14:creationId xmlns:p14="http://schemas.microsoft.com/office/powerpoint/2010/main" val="43663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674B-2BA1-464F-BBC3-3BC12D8E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13" y="358156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RTT/Loss </a:t>
            </a:r>
            <a:br>
              <a:rPr lang="en-US"/>
            </a:br>
            <a:r>
              <a:rPr lang="en-US"/>
              <a:t>over time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C8A507-A301-3F40-90B9-8AAD0810D6FF}"/>
              </a:ext>
            </a:extLst>
          </p:cNvPr>
          <p:cNvGrpSpPr/>
          <p:nvPr/>
        </p:nvGrpSpPr>
        <p:grpSpPr>
          <a:xfrm>
            <a:off x="1173205" y="1781786"/>
            <a:ext cx="2903838" cy="3492786"/>
            <a:chOff x="1173205" y="1781786"/>
            <a:chExt cx="2903838" cy="34927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7FC5D5-A9D5-AF4B-B18F-BA2461FF6046}"/>
                </a:ext>
              </a:extLst>
            </p:cNvPr>
            <p:cNvSpPr txBox="1"/>
            <p:nvPr/>
          </p:nvSpPr>
          <p:spPr>
            <a:xfrm>
              <a:off x="1173205" y="1781786"/>
              <a:ext cx="290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Proxy 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F8EBF-612A-4549-9592-4815BBB2108D}"/>
                </a:ext>
              </a:extLst>
            </p:cNvPr>
            <p:cNvSpPr txBox="1"/>
            <p:nvPr/>
          </p:nvSpPr>
          <p:spPr>
            <a:xfrm>
              <a:off x="1173205" y="4812907"/>
              <a:ext cx="290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Proxy off</a:t>
              </a:r>
            </a:p>
          </p:txBody>
        </p:sp>
      </p:grp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8B813AD-38A2-2D4D-BBC4-1FC6BC6E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96" y="371907"/>
            <a:ext cx="3821366" cy="3057093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B4D9FB6-F43E-7B4B-81A1-38102D02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34" y="365125"/>
            <a:ext cx="3821363" cy="3057090"/>
          </a:xfrm>
          <a:prstGeom prst="rect">
            <a:avLst/>
          </a:prstGeom>
        </p:spPr>
      </p:pic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9E7E7035-65F5-2240-ACFF-27B748537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93233" y="3634143"/>
            <a:ext cx="3821363" cy="3057091"/>
          </a:xfr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3C2AB92F-5799-E048-B910-E9DB09C36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194" y="3634140"/>
            <a:ext cx="3821368" cy="305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8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9EB-053A-B449-853E-0251C717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62" y="93941"/>
            <a:ext cx="10515600" cy="1325563"/>
          </a:xfrm>
        </p:spPr>
        <p:txBody>
          <a:bodyPr/>
          <a:lstStyle/>
          <a:p>
            <a:r>
              <a:rPr lang="en-US"/>
              <a:t>Cubic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A0F3E-1B82-1046-A0E1-D4D82F81C1C7}"/>
              </a:ext>
            </a:extLst>
          </p:cNvPr>
          <p:cNvGrpSpPr/>
          <p:nvPr/>
        </p:nvGrpSpPr>
        <p:grpSpPr>
          <a:xfrm>
            <a:off x="1100438" y="510077"/>
            <a:ext cx="10415716" cy="6044697"/>
            <a:chOff x="654564" y="497721"/>
            <a:chExt cx="10415716" cy="60446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BE497-65A9-3F4C-8B8B-E4180FE2BFB6}"/>
                </a:ext>
              </a:extLst>
            </p:cNvPr>
            <p:cNvSpPr txBox="1"/>
            <p:nvPr/>
          </p:nvSpPr>
          <p:spPr>
            <a:xfrm>
              <a:off x="1938637" y="497721"/>
              <a:ext cx="9131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Best                                          Worst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4AC76C-6CF5-184B-B6E0-665A13FE6ECE}"/>
                </a:ext>
              </a:extLst>
            </p:cNvPr>
            <p:cNvSpPr txBox="1"/>
            <p:nvPr/>
          </p:nvSpPr>
          <p:spPr>
            <a:xfrm>
              <a:off x="654564" y="2084352"/>
              <a:ext cx="290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Proxy 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AF385-DE62-D64F-8B0B-EB7F384F79D4}"/>
                </a:ext>
              </a:extLst>
            </p:cNvPr>
            <p:cNvSpPr txBox="1"/>
            <p:nvPr/>
          </p:nvSpPr>
          <p:spPr>
            <a:xfrm>
              <a:off x="727331" y="5032944"/>
              <a:ext cx="290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Proxy off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AFAC58A-A5C8-E54C-BFD5-0F8F480A014C}"/>
                </a:ext>
              </a:extLst>
            </p:cNvPr>
            <p:cNvGrpSpPr/>
            <p:nvPr/>
          </p:nvGrpSpPr>
          <p:grpSpPr>
            <a:xfrm>
              <a:off x="3004063" y="1074143"/>
              <a:ext cx="7000790" cy="2761863"/>
              <a:chOff x="42561" y="2451616"/>
              <a:chExt cx="7000790" cy="2761863"/>
            </a:xfrm>
          </p:grpSpPr>
          <p:pic>
            <p:nvPicPr>
              <p:cNvPr id="8" name="Picture 7" descr="Chart, histogram&#10;&#10;Description automatically generated">
                <a:extLst>
                  <a:ext uri="{FF2B5EF4-FFF2-40B4-BE49-F238E27FC236}">
                    <a16:creationId xmlns:a16="http://schemas.microsoft.com/office/drawing/2014/main" id="{2F256317-0276-C343-AABE-69FCE71AB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561" y="2473883"/>
                <a:ext cx="3652795" cy="2739596"/>
              </a:xfrm>
              <a:prstGeom prst="rect">
                <a:avLst/>
              </a:prstGeom>
            </p:spPr>
          </p:pic>
          <p:pic>
            <p:nvPicPr>
              <p:cNvPr id="10" name="Picture 9" descr="Chart&#10;&#10;Description automatically generated">
                <a:extLst>
                  <a:ext uri="{FF2B5EF4-FFF2-40B4-BE49-F238E27FC236}">
                    <a16:creationId xmlns:a16="http://schemas.microsoft.com/office/drawing/2014/main" id="{97F12C29-FA84-BA41-9FF5-9AD73CDAA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0556" y="2451616"/>
                <a:ext cx="3652795" cy="2739596"/>
              </a:xfrm>
              <a:prstGeom prst="rect">
                <a:avLst/>
              </a:prstGeom>
            </p:spPr>
          </p:pic>
        </p:grpSp>
        <p:pic>
          <p:nvPicPr>
            <p:cNvPr id="12" name="Picture 11" descr="Chart, histogram&#10;&#10;Description automatically generated">
              <a:extLst>
                <a:ext uri="{FF2B5EF4-FFF2-40B4-BE49-F238E27FC236}">
                  <a16:creationId xmlns:a16="http://schemas.microsoft.com/office/drawing/2014/main" id="{AA6C8EA3-1C15-374C-BBBB-385F8101E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3031" y="3802822"/>
              <a:ext cx="3652795" cy="2739596"/>
            </a:xfrm>
            <a:prstGeom prst="rect">
              <a:avLst/>
            </a:prstGeom>
          </p:spPr>
        </p:pic>
        <p:pic>
          <p:nvPicPr>
            <p:cNvPr id="14" name="Picture 13" descr="Chart, histogram&#10;&#10;Description automatically generated">
              <a:extLst>
                <a:ext uri="{FF2B5EF4-FFF2-40B4-BE49-F238E27FC236}">
                  <a16:creationId xmlns:a16="http://schemas.microsoft.com/office/drawing/2014/main" id="{5546CD8F-DC86-B94D-BFCE-6F179BB8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2058" y="3802822"/>
              <a:ext cx="3652795" cy="2739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6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9EB-053A-B449-853E-0251C717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62" y="93941"/>
            <a:ext cx="10515600" cy="1325563"/>
          </a:xfrm>
        </p:spPr>
        <p:txBody>
          <a:bodyPr/>
          <a:lstStyle/>
          <a:p>
            <a:r>
              <a:rPr lang="en-US"/>
              <a:t>BBR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BE497-65A9-3F4C-8B8B-E4180FE2BFB6}"/>
              </a:ext>
            </a:extLst>
          </p:cNvPr>
          <p:cNvSpPr txBox="1"/>
          <p:nvPr/>
        </p:nvSpPr>
        <p:spPr>
          <a:xfrm>
            <a:off x="2384511" y="510077"/>
            <a:ext cx="913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Best                                          Worst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A916D3-C491-604F-A1D2-92D89BCCA8A3}"/>
              </a:ext>
            </a:extLst>
          </p:cNvPr>
          <p:cNvGrpSpPr/>
          <p:nvPr/>
        </p:nvGrpSpPr>
        <p:grpSpPr>
          <a:xfrm>
            <a:off x="1100438" y="2096708"/>
            <a:ext cx="2976605" cy="3410257"/>
            <a:chOff x="1100438" y="2096708"/>
            <a:chExt cx="2976605" cy="34102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4AC76C-6CF5-184B-B6E0-665A13FE6ECE}"/>
                </a:ext>
              </a:extLst>
            </p:cNvPr>
            <p:cNvSpPr txBox="1"/>
            <p:nvPr/>
          </p:nvSpPr>
          <p:spPr>
            <a:xfrm>
              <a:off x="1100438" y="2096708"/>
              <a:ext cx="290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Proxy 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AF385-DE62-D64F-8B0B-EB7F384F79D4}"/>
                </a:ext>
              </a:extLst>
            </p:cNvPr>
            <p:cNvSpPr txBox="1"/>
            <p:nvPr/>
          </p:nvSpPr>
          <p:spPr>
            <a:xfrm>
              <a:off x="1173205" y="5045300"/>
              <a:ext cx="290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Proxy off</a:t>
              </a:r>
            </a:p>
          </p:txBody>
        </p:sp>
      </p:grp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53DCF06F-630C-3949-A7E8-9EB0B63C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760" y="1146666"/>
            <a:ext cx="3525058" cy="2643794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9CC3B7F-D9ED-FE42-896A-D26F2B5F8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61" y="1146666"/>
            <a:ext cx="3525059" cy="2643794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A701ECAC-FD64-9841-8086-D9EF938A2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501" y="3887817"/>
            <a:ext cx="3525058" cy="2643793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F82B9FCB-64B2-6546-B71D-CC6D4E03D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161" y="3887817"/>
            <a:ext cx="3525057" cy="26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4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9EB-053A-B449-853E-0251C717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62" y="93941"/>
            <a:ext cx="10515600" cy="1325563"/>
          </a:xfrm>
        </p:spPr>
        <p:txBody>
          <a:bodyPr/>
          <a:lstStyle/>
          <a:p>
            <a:r>
              <a:rPr lang="en-US" err="1"/>
              <a:t>Hybla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BE497-65A9-3F4C-8B8B-E4180FE2BFB6}"/>
              </a:ext>
            </a:extLst>
          </p:cNvPr>
          <p:cNvSpPr txBox="1"/>
          <p:nvPr/>
        </p:nvSpPr>
        <p:spPr>
          <a:xfrm>
            <a:off x="2384511" y="510077"/>
            <a:ext cx="913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Best                                          Worst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AC76C-6CF5-184B-B6E0-665A13FE6ECE}"/>
              </a:ext>
            </a:extLst>
          </p:cNvPr>
          <p:cNvSpPr txBox="1"/>
          <p:nvPr/>
        </p:nvSpPr>
        <p:spPr>
          <a:xfrm>
            <a:off x="1100438" y="2096708"/>
            <a:ext cx="290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Proxy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AF385-DE62-D64F-8B0B-EB7F384F79D4}"/>
              </a:ext>
            </a:extLst>
          </p:cNvPr>
          <p:cNvSpPr txBox="1"/>
          <p:nvPr/>
        </p:nvSpPr>
        <p:spPr>
          <a:xfrm>
            <a:off x="1173205" y="5045300"/>
            <a:ext cx="290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Proxy off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B38F98C-32D7-6445-94FD-CA92D1C4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84" y="971742"/>
            <a:ext cx="3927689" cy="2945767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989DFF1-4317-154D-8122-90091FA1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29" y="966466"/>
            <a:ext cx="3927689" cy="294576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A477DF8-E745-3946-AB3F-448EDB0E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184" y="3912233"/>
            <a:ext cx="3927689" cy="2945767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BA18A73E-9896-BC4C-AB6E-05EDA4DBE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129" y="3912232"/>
            <a:ext cx="3927689" cy="29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9EB-053A-B449-853E-0251C717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62" y="93941"/>
            <a:ext cx="10515600" cy="1325563"/>
          </a:xfrm>
        </p:spPr>
        <p:txBody>
          <a:bodyPr/>
          <a:lstStyle/>
          <a:p>
            <a:r>
              <a:rPr lang="en-US"/>
              <a:t>PCC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BE497-65A9-3F4C-8B8B-E4180FE2BFB6}"/>
              </a:ext>
            </a:extLst>
          </p:cNvPr>
          <p:cNvSpPr txBox="1"/>
          <p:nvPr/>
        </p:nvSpPr>
        <p:spPr>
          <a:xfrm>
            <a:off x="2384511" y="510077"/>
            <a:ext cx="913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Best                                          Worst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AC76C-6CF5-184B-B6E0-665A13FE6ECE}"/>
              </a:ext>
            </a:extLst>
          </p:cNvPr>
          <p:cNvSpPr txBox="1"/>
          <p:nvPr/>
        </p:nvSpPr>
        <p:spPr>
          <a:xfrm>
            <a:off x="1100438" y="2096708"/>
            <a:ext cx="290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Proxy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AF385-DE62-D64F-8B0B-EB7F384F79D4}"/>
              </a:ext>
            </a:extLst>
          </p:cNvPr>
          <p:cNvSpPr txBox="1"/>
          <p:nvPr/>
        </p:nvSpPr>
        <p:spPr>
          <a:xfrm>
            <a:off x="1173205" y="5045300"/>
            <a:ext cx="290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Proxy off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CBE0765-33B0-C249-8F5F-862110AA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40" y="971742"/>
            <a:ext cx="3885944" cy="291445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D36304D-4AF9-8A4C-B63F-F73221E3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00" y="918691"/>
            <a:ext cx="3885944" cy="291445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B5F171B-67AA-EF4B-B068-5A71C8926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400" y="3853368"/>
            <a:ext cx="3885944" cy="2914458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C451382-9A69-FB43-8C42-263424A0F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529" y="3853368"/>
            <a:ext cx="3885944" cy="29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2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674B-2BA1-464F-BBC3-3BC12D8E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4" y="194210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Boxplot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C8A507-A301-3F40-90B9-8AAD0810D6FF}"/>
              </a:ext>
            </a:extLst>
          </p:cNvPr>
          <p:cNvGrpSpPr/>
          <p:nvPr/>
        </p:nvGrpSpPr>
        <p:grpSpPr>
          <a:xfrm>
            <a:off x="2641515" y="1400551"/>
            <a:ext cx="8625789" cy="461666"/>
            <a:chOff x="2544033" y="1818429"/>
            <a:chExt cx="8625789" cy="4616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7FC5D5-A9D5-AF4B-B18F-BA2461FF6046}"/>
                </a:ext>
              </a:extLst>
            </p:cNvPr>
            <p:cNvSpPr txBox="1"/>
            <p:nvPr/>
          </p:nvSpPr>
          <p:spPr>
            <a:xfrm>
              <a:off x="2544033" y="1818430"/>
              <a:ext cx="290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Proxy 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F8EBF-612A-4549-9592-4815BBB2108D}"/>
                </a:ext>
              </a:extLst>
            </p:cNvPr>
            <p:cNvSpPr txBox="1"/>
            <p:nvPr/>
          </p:nvSpPr>
          <p:spPr>
            <a:xfrm>
              <a:off x="8265984" y="1818429"/>
              <a:ext cx="290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Proxy off</a:t>
              </a:r>
            </a:p>
          </p:txBody>
        </p:sp>
      </p:grp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F5DF1E1-C76B-E243-B6C6-59178EE4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346" y="2070595"/>
            <a:ext cx="5778843" cy="46230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D424B4-A455-DF43-8C4F-7590F4FC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1" y="2040716"/>
            <a:ext cx="5778843" cy="46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674B-2BA1-464F-BBC3-3BC12D8E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4" y="194210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CDF on mean throughput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C8A507-A301-3F40-90B9-8AAD0810D6FF}"/>
              </a:ext>
            </a:extLst>
          </p:cNvPr>
          <p:cNvGrpSpPr/>
          <p:nvPr/>
        </p:nvGrpSpPr>
        <p:grpSpPr>
          <a:xfrm>
            <a:off x="2641515" y="1400551"/>
            <a:ext cx="8625789" cy="461666"/>
            <a:chOff x="2544033" y="1818429"/>
            <a:chExt cx="8625789" cy="4616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7FC5D5-A9D5-AF4B-B18F-BA2461FF6046}"/>
                </a:ext>
              </a:extLst>
            </p:cNvPr>
            <p:cNvSpPr txBox="1"/>
            <p:nvPr/>
          </p:nvSpPr>
          <p:spPr>
            <a:xfrm>
              <a:off x="2544033" y="1818430"/>
              <a:ext cx="290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Proxy 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F8EBF-612A-4549-9592-4815BBB2108D}"/>
                </a:ext>
              </a:extLst>
            </p:cNvPr>
            <p:cNvSpPr txBox="1"/>
            <p:nvPr/>
          </p:nvSpPr>
          <p:spPr>
            <a:xfrm>
              <a:off x="8265984" y="1818429"/>
              <a:ext cx="290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Proxy off</a:t>
              </a:r>
            </a:p>
          </p:txBody>
        </p:sp>
      </p:grp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6C882B2-7F3A-294A-BD6C-E2529165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7" y="2113004"/>
            <a:ext cx="5931243" cy="474499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85C232F-EDF0-1248-B247-854EB7E9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94" y="2113005"/>
            <a:ext cx="5931244" cy="47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52EC-B97B-364C-A1D1-4825D91E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Diff &amp; Standard Dev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73F961-1D07-1F48-BC8A-B3063C6AE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703906"/>
              </p:ext>
            </p:extLst>
          </p:nvPr>
        </p:nvGraphicFramePr>
        <p:xfrm>
          <a:off x="2502069" y="3126115"/>
          <a:ext cx="8871239" cy="851535"/>
        </p:xfrm>
        <a:graphic>
          <a:graphicData uri="http://schemas.openxmlformats.org/drawingml/2006/table">
            <a:tbl>
              <a:tblPr/>
              <a:tblGrid>
                <a:gridCol w="2510444">
                  <a:extLst>
                    <a:ext uri="{9D8B030D-6E8A-4147-A177-3AD203B41FA5}">
                      <a16:colId xmlns:a16="http://schemas.microsoft.com/office/drawing/2014/main" val="3135183961"/>
                    </a:ext>
                  </a:extLst>
                </a:gridCol>
                <a:gridCol w="1625706">
                  <a:extLst>
                    <a:ext uri="{9D8B030D-6E8A-4147-A177-3AD203B41FA5}">
                      <a16:colId xmlns:a16="http://schemas.microsoft.com/office/drawing/2014/main" val="3874766257"/>
                    </a:ext>
                  </a:extLst>
                </a:gridCol>
                <a:gridCol w="1578363">
                  <a:extLst>
                    <a:ext uri="{9D8B030D-6E8A-4147-A177-3AD203B41FA5}">
                      <a16:colId xmlns:a16="http://schemas.microsoft.com/office/drawing/2014/main" val="3406750530"/>
                    </a:ext>
                  </a:extLst>
                </a:gridCol>
                <a:gridCol w="1578363">
                  <a:extLst>
                    <a:ext uri="{9D8B030D-6E8A-4147-A177-3AD203B41FA5}">
                      <a16:colId xmlns:a16="http://schemas.microsoft.com/office/drawing/2014/main" val="2372593509"/>
                    </a:ext>
                  </a:extLst>
                </a:gridCol>
                <a:gridCol w="1578363">
                  <a:extLst>
                    <a:ext uri="{9D8B030D-6E8A-4147-A177-3AD203B41FA5}">
                      <a16:colId xmlns:a16="http://schemas.microsoft.com/office/drawing/2014/main" val="274944705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8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diff (Mbytes/s)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6.16015638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6.91216463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2.21173721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18.6132509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091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6.41556502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3.89916391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4.03565417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7.01929383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61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3B0647-9FC7-A241-B3EC-A12AD532B1F1}"/>
              </a:ext>
            </a:extLst>
          </p:cNvPr>
          <p:cNvSpPr txBox="1"/>
          <p:nvPr/>
        </p:nvSpPr>
        <p:spPr>
          <a:xfrm>
            <a:off x="1197032" y="3228718"/>
            <a:ext cx="130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Theoretical</a:t>
            </a:r>
          </a:p>
          <a:p>
            <a:r>
              <a:rPr lang="en-US" dirty="0"/>
              <a:t>(Test day 3) </a:t>
            </a:r>
          </a:p>
        </p:txBody>
      </p:sp>
    </p:spTree>
    <p:extLst>
      <p:ext uri="{BB962C8B-B14F-4D97-AF65-F5344CB8AC3E}">
        <p14:creationId xmlns:p14="http://schemas.microsoft.com/office/powerpoint/2010/main" val="116404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119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Week5-6 results</vt:lpstr>
      <vt:lpstr>RTT/Loss  over time</vt:lpstr>
      <vt:lpstr>Cubic</vt:lpstr>
      <vt:lpstr>BBR</vt:lpstr>
      <vt:lpstr>Hybla</vt:lpstr>
      <vt:lpstr>PCC</vt:lpstr>
      <vt:lpstr>Boxplot</vt:lpstr>
      <vt:lpstr>CDF on mean throughput</vt:lpstr>
      <vt:lpstr>Average Diff &amp; Standard Dev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Zhifei</dc:creator>
  <cp:lastModifiedBy>Ma, Zhifei</cp:lastModifiedBy>
  <cp:revision>2</cp:revision>
  <dcterms:created xsi:type="dcterms:W3CDTF">2020-12-02T00:48:36Z</dcterms:created>
  <dcterms:modified xsi:type="dcterms:W3CDTF">2020-12-15T17:34:45Z</dcterms:modified>
</cp:coreProperties>
</file>