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2" d="100"/>
          <a:sy n="52" d="100"/>
        </p:scale>
        <p:origin x="4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2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8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6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9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1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0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3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8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8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F35E-9E86-4F00-A769-ADA9E9657A78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A81C-D3C3-48A1-A45B-ECA2D2772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511" y="117987"/>
            <a:ext cx="11901173" cy="6592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74603" y="-1312607"/>
            <a:ext cx="11922642" cy="3716595"/>
          </a:xfrm>
        </p:spPr>
        <p:txBody>
          <a:bodyPr/>
          <a:lstStyle/>
          <a:p>
            <a:r>
              <a:rPr lang="en-US" altLang="zh-TW" sz="8000" dirty="0" smtClean="0">
                <a:latin typeface="Adobe Garamond Pro Bold" panose="02020702060506020403" pitchFamily="18" charset="0"/>
                <a:ea typeface="華康竹風體W4(P)" panose="03000400000000000000" pitchFamily="66" charset="-120"/>
              </a:rPr>
              <a:t>python pandas</a:t>
            </a:r>
            <a:br>
              <a:rPr lang="en-US" altLang="zh-TW" sz="8000" dirty="0" smtClean="0">
                <a:latin typeface="Adobe Garamond Pro Bold" panose="02020702060506020403" pitchFamily="18" charset="0"/>
                <a:ea typeface="華康竹風體W4(P)" panose="03000400000000000000" pitchFamily="66" charset="-120"/>
              </a:rPr>
            </a:br>
            <a:r>
              <a:rPr lang="en-US" altLang="zh-TW" sz="4000" dirty="0" smtClean="0">
                <a:latin typeface="Adobe Garamond Pro Bold" panose="02020702060506020403" pitchFamily="18" charset="0"/>
                <a:ea typeface="華康竹風體W4(P)" panose="03000400000000000000" pitchFamily="66" charset="-120"/>
              </a:rPr>
              <a:t>Q&amp;A series</a:t>
            </a:r>
            <a:endParaRPr lang="zh-TW" altLang="en-US" sz="4000" dirty="0">
              <a:latin typeface="Adobe Garamond Pro Bold" panose="02020702060506020403" pitchFamily="18" charset="0"/>
              <a:ea typeface="華康竹風體W4(P)" panose="03000400000000000000" pitchFamily="66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2893671"/>
            <a:ext cx="7853019" cy="1957729"/>
          </a:xfrm>
        </p:spPr>
        <p:txBody>
          <a:bodyPr>
            <a:noAutofit/>
          </a:bodyPr>
          <a:lstStyle/>
          <a:p>
            <a:r>
              <a:rPr lang="en-US" altLang="zh-TW" sz="12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What is pandas?</a:t>
            </a:r>
            <a:endParaRPr lang="zh-TW" altLang="en-US" sz="120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pic>
        <p:nvPicPr>
          <p:cNvPr id="7" name="圖片 6" descr="https://scontent-tpe1-1.xx.fbcdn.net/v/t1.0-9/15085583_10209950505651762_6259187679231114088_n.jpg?oh=72974cb81b3f30369390bba9fab105ef&amp;oe=58C6B3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30771" r="61828" b="20959"/>
          <a:stretch>
            <a:fillRect/>
          </a:stretch>
        </p:blipFill>
        <p:spPr bwMode="auto">
          <a:xfrm>
            <a:off x="7285703" y="2624954"/>
            <a:ext cx="3849329" cy="3849329"/>
          </a:xfrm>
          <a:custGeom>
            <a:avLst/>
            <a:gdLst>
              <a:gd name="connsiteX0" fmla="*/ 1655180 w 3310360"/>
              <a:gd name="connsiteY0" fmla="*/ 0 h 3310360"/>
              <a:gd name="connsiteX1" fmla="*/ 3310360 w 3310360"/>
              <a:gd name="connsiteY1" fmla="*/ 1655180 h 3310360"/>
              <a:gd name="connsiteX2" fmla="*/ 1655180 w 3310360"/>
              <a:gd name="connsiteY2" fmla="*/ 3310360 h 3310360"/>
              <a:gd name="connsiteX3" fmla="*/ 0 w 3310360"/>
              <a:gd name="connsiteY3" fmla="*/ 1655180 h 3310360"/>
              <a:gd name="connsiteX4" fmla="*/ 1655180 w 3310360"/>
              <a:gd name="connsiteY4" fmla="*/ 0 h 33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360" h="3310360">
                <a:moveTo>
                  <a:pt x="1655180" y="0"/>
                </a:moveTo>
                <a:cubicBezTo>
                  <a:pt x="2569311" y="0"/>
                  <a:pt x="3310360" y="741049"/>
                  <a:pt x="3310360" y="1655180"/>
                </a:cubicBezTo>
                <a:cubicBezTo>
                  <a:pt x="3310360" y="2569311"/>
                  <a:pt x="2569311" y="3310360"/>
                  <a:pt x="1655180" y="3310360"/>
                </a:cubicBezTo>
                <a:cubicBezTo>
                  <a:pt x="741049" y="3310360"/>
                  <a:pt x="0" y="2569311"/>
                  <a:pt x="0" y="1655180"/>
                </a:cubicBezTo>
                <a:cubicBezTo>
                  <a:pt x="0" y="741049"/>
                  <a:pt x="741049" y="0"/>
                  <a:pt x="1655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 flipV="1">
            <a:off x="133511" y="2477600"/>
            <a:ext cx="12058489" cy="73742"/>
          </a:xfrm>
          <a:prstGeom prst="line">
            <a:avLst/>
          </a:prstGeom>
          <a:ln w="117475" cmpd="thinThick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238865" y="352680"/>
            <a:ext cx="3886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影片摘要</a:t>
            </a:r>
            <a:endParaRPr lang="en-US" altLang="zh-TW" sz="6000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zh-TW" altLang="en-US" sz="6000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第一集</a:t>
            </a:r>
            <a:endParaRPr lang="zh-TW" altLang="en-US" sz="6000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67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ttps://scontent-tpe1-1.xx.fbcdn.net/v/t1.0-9/15085583_10209950505651762_6259187679231114088_n.jpg?oh=72974cb81b3f30369390bba9fab105ef&amp;oe=58C6B3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30771" r="61828" b="20959"/>
          <a:stretch>
            <a:fillRect/>
          </a:stretch>
        </p:blipFill>
        <p:spPr bwMode="auto">
          <a:xfrm>
            <a:off x="6916994" y="1579443"/>
            <a:ext cx="4630994" cy="46309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822" y="166785"/>
            <a:ext cx="11946194" cy="6541911"/>
          </a:xfrm>
          <a:solidFill>
            <a:schemeClr val="bg1">
              <a:alpha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600" b="1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Who is these video series for?</a:t>
            </a:r>
          </a:p>
          <a:p>
            <a:pPr marL="0" indent="0">
              <a:buNone/>
            </a:pP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給想從事數據運算、數據分析、資料視覺化的人，前提必須懂一點</a:t>
            </a: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python</a:t>
            </a: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或之前就有一點</a:t>
            </a: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pandas</a:t>
            </a: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使用經驗的人</a:t>
            </a:r>
            <a:endParaRPr lang="en-US" altLang="zh-TW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>
              <a:buNone/>
            </a:pPr>
            <a:endParaRPr lang="en-US" altLang="zh-TW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What is pandas?</a:t>
            </a:r>
          </a:p>
          <a:p>
            <a:pPr marL="0" indent="0">
              <a:buNone/>
            </a:pP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就熊貓</a:t>
            </a: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r</a:t>
            </a: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，炎龍老師上課強力放送</a:t>
            </a: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pandas</a:t>
            </a: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的好處，就不多說了</a:t>
            </a:r>
            <a:endParaRPr lang="en-US" altLang="zh-TW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>
              <a:buNone/>
            </a:pPr>
            <a:endParaRPr lang="en-US" altLang="zh-TW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How can you get pandas?</a:t>
            </a:r>
          </a:p>
          <a:p>
            <a:pPr marL="0" indent="0">
              <a:buNone/>
            </a:pP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大推</a:t>
            </a: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Anaconda</a:t>
            </a:r>
          </a:p>
          <a:p>
            <a:pPr marL="0" indent="0">
              <a:buNone/>
            </a:pPr>
            <a:endParaRPr lang="en-US" altLang="zh-TW" dirty="0" smtClean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What can you expect from these videos?</a:t>
            </a:r>
          </a:p>
          <a:p>
            <a:pPr marL="0" indent="0">
              <a:buNone/>
            </a:pPr>
            <a:r>
              <a:rPr lang="zh-TW" altLang="en-US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每部影片會談一個許多學生曾問過的問題，並有機會回應觀眾的留言，結尾會教一個</a:t>
            </a:r>
            <a:r>
              <a:rPr lang="en-US" altLang="zh-TW" dirty="0" smtClean="0"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bonus tip</a:t>
            </a:r>
            <a:endParaRPr lang="zh-TW" altLang="en-US" dirty="0"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80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163094"/>
            <a:ext cx="10096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112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華康竹風體W4(P)</vt:lpstr>
      <vt:lpstr>新細明體</vt:lpstr>
      <vt:lpstr>Adobe Garamond Pro Bold</vt:lpstr>
      <vt:lpstr>Arial</vt:lpstr>
      <vt:lpstr>Calibri</vt:lpstr>
      <vt:lpstr>Calibri Light</vt:lpstr>
      <vt:lpstr>Office 佈景主題</vt:lpstr>
      <vt:lpstr>python pandas Q&amp;A series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今天abc123</dc:title>
  <dc:creator>Liung Wei Liu</dc:creator>
  <cp:lastModifiedBy>Liung Wei Liu</cp:lastModifiedBy>
  <cp:revision>6</cp:revision>
  <dcterms:created xsi:type="dcterms:W3CDTF">2016-11-28T10:31:42Z</dcterms:created>
  <dcterms:modified xsi:type="dcterms:W3CDTF">2016-11-29T16:08:16Z</dcterms:modified>
</cp:coreProperties>
</file>