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</p14:sldIdLst>
        </p14:section>
        <p14:section name="Web API" id="{16931332-4F48-DB4E-8217-C756E49C3507}">
          <p14:sldIdLst>
            <p14:sldId id="289"/>
            <p14:sldId id="291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463</Words>
  <Application>Microsoft Macintosh PowerPoint</Application>
  <PresentationFormat>全屏显示(4:3)</PresentationFormat>
  <Paragraphs>131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Audio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117</cp:revision>
  <cp:lastPrinted>2016-06-12T09:00:40Z</cp:lastPrinted>
  <dcterms:created xsi:type="dcterms:W3CDTF">2016-06-12T03:19:46Z</dcterms:created>
  <dcterms:modified xsi:type="dcterms:W3CDTF">2016-06-22T03:14:29Z</dcterms:modified>
</cp:coreProperties>
</file>