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6" r:id="rId15"/>
    <p:sldId id="268" r:id="rId16"/>
    <p:sldId id="269" r:id="rId17"/>
    <p:sldId id="271" r:id="rId18"/>
    <p:sldId id="265" r:id="rId19"/>
    <p:sldId id="267" r:id="rId20"/>
    <p:sldId id="273" r:id="rId21"/>
    <p:sldId id="274" r:id="rId22"/>
    <p:sldId id="275" r:id="rId23"/>
    <p:sldId id="272" r:id="rId24"/>
    <p:sldId id="270" r:id="rId25"/>
    <p:sldId id="276" r:id="rId26"/>
    <p:sldId id="277" r:id="rId27"/>
    <p:sldId id="278" r:id="rId28"/>
    <p:sldId id="279" r:id="rId2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6/15/16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6/15/16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6/15/16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6/15/16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351</Words>
  <Application>Microsoft Macintosh PowerPoint</Application>
  <PresentationFormat>全屏显示(4:3)</PresentationFormat>
  <Paragraphs>90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JavaScript教学记录</vt:lpstr>
      <vt:lpstr>常见名词</vt:lpstr>
      <vt:lpstr>圆角边框</vt:lpstr>
      <vt:lpstr>CSS过渡</vt:lpstr>
      <vt:lpstr>CSS转换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87</cp:revision>
  <cp:lastPrinted>2016-06-12T09:00:40Z</cp:lastPrinted>
  <dcterms:created xsi:type="dcterms:W3CDTF">2016-06-12T03:19:46Z</dcterms:created>
  <dcterms:modified xsi:type="dcterms:W3CDTF">2016-06-15T07:11:37Z</dcterms:modified>
</cp:coreProperties>
</file>