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1" r:id="rId14"/>
    <p:sldId id="265" r:id="rId15"/>
    <p:sldId id="267" r:id="rId16"/>
    <p:sldId id="272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本语法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</p14:sldIdLst>
        </p14:section>
        <p14:section name="常用功能" id="{0579994A-D11B-1744-BC5F-2DEC421C8AA4}">
          <p14:sldIdLst>
            <p14:sldId id="267"/>
            <p14:sldId id="272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266</Words>
  <Application>Microsoft Macintosh PowerPoint</Application>
  <PresentationFormat>全屏显示(4:3)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JavaScript教学记录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控制台console</vt:lpstr>
      <vt:lpstr>作业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70</cp:revision>
  <cp:lastPrinted>2016-06-12T09:00:40Z</cp:lastPrinted>
  <dcterms:created xsi:type="dcterms:W3CDTF">2016-06-12T03:19:46Z</dcterms:created>
  <dcterms:modified xsi:type="dcterms:W3CDTF">2016-06-13T05:34:52Z</dcterms:modified>
</cp:coreProperties>
</file>