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</a:t>
            </a:r>
            <a:r>
              <a:rPr kumimoji="1" lang="en-US" altLang="en-US" dirty="0" smtClean="0"/>
              <a:t>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430</Words>
  <Application>Microsoft Macintosh PowerPoint</Application>
  <PresentationFormat>全屏显示(4:3)</PresentationFormat>
  <Paragraphs>120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112</cp:revision>
  <cp:lastPrinted>2016-06-12T09:00:40Z</cp:lastPrinted>
  <dcterms:created xsi:type="dcterms:W3CDTF">2016-06-12T03:19:46Z</dcterms:created>
  <dcterms:modified xsi:type="dcterms:W3CDTF">2016-06-18T07:53:19Z</dcterms:modified>
</cp:coreProperties>
</file>