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94" r:id="rId37"/>
    <p:sldId id="289" r:id="rId38"/>
    <p:sldId id="291" r:id="rId39"/>
    <p:sldId id="292" r:id="rId4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  <p14:sldId id="294"/>
          </p14:sldIdLst>
        </p14:section>
        <p14:section name="Web API" id="{16931332-4F48-DB4E-8217-C756E49C3507}">
          <p14:sldIdLst>
            <p14:sldId id="289"/>
            <p14:sldId id="291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478</Words>
  <Application>Microsoft Macintosh PowerPoint</Application>
  <PresentationFormat>全屏显示(4:3)</PresentationFormat>
  <Paragraphs>136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作业</vt:lpstr>
      <vt:lpstr>Audio</vt:lpstr>
      <vt:lpstr>作业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118</cp:revision>
  <cp:lastPrinted>2016-06-12T09:00:40Z</cp:lastPrinted>
  <dcterms:created xsi:type="dcterms:W3CDTF">2016-06-12T03:19:46Z</dcterms:created>
  <dcterms:modified xsi:type="dcterms:W3CDTF">2016-06-24T03:34:43Z</dcterms:modified>
</cp:coreProperties>
</file>