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8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6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4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2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9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4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9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9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0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046F-44FC-4DE5-ABC9-E81030D42B01}" type="datetimeFigureOut">
              <a:rPr lang="zh-CN" altLang="en-US" smtClean="0"/>
              <a:t>03/21 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B808-CE69-4A54-85E4-6D0A871B6C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8" y="1347577"/>
            <a:ext cx="4267200" cy="10668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682844" y="1527141"/>
            <a:ext cx="2657475" cy="1095375"/>
            <a:chOff x="6353666" y="1941921"/>
            <a:chExt cx="2657475" cy="1095375"/>
          </a:xfrm>
        </p:grpSpPr>
        <p:sp>
          <p:nvSpPr>
            <p:cNvPr id="6" name="矩形 5"/>
            <p:cNvSpPr/>
            <p:nvPr/>
          </p:nvSpPr>
          <p:spPr>
            <a:xfrm>
              <a:off x="6353666" y="1941921"/>
              <a:ext cx="2657475" cy="10953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1705" y="2166933"/>
              <a:ext cx="2581395" cy="64534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974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600" y1="5000" x2="49400" y2="10625"/>
                        <a14:foregroundMark x1="50200" y1="18438" x2="49600" y2="28750"/>
                        <a14:foregroundMark x1="3000" y1="52500" x2="11600" y2="52188"/>
                        <a14:foregroundMark x1="23800" y1="28750" x2="18000" y2="40625"/>
                        <a14:foregroundMark x1="17200" y1="45000" x2="15000" y2="51563"/>
                        <a14:foregroundMark x1="36400" y1="39063" x2="35200" y2="38438"/>
                        <a14:foregroundMark x1="27600" y1="38750" x2="27400" y2="44375"/>
                        <a14:foregroundMark x1="44600" y1="39688" x2="43800" y2="45938"/>
                        <a14:foregroundMark x1="61600" y1="41250" x2="61400" y2="45313"/>
                        <a14:foregroundMark x1="78600" y1="41250" x2="80000" y2="47500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49" y="1242056"/>
            <a:ext cx="476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6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07" y="1380658"/>
            <a:ext cx="476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2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Liunx Paisley</dc:creator>
  <cp:lastModifiedBy>Liunx Paisley</cp:lastModifiedBy>
  <cp:revision>10</cp:revision>
  <dcterms:created xsi:type="dcterms:W3CDTF">2018-03-21T12:30:27Z</dcterms:created>
  <dcterms:modified xsi:type="dcterms:W3CDTF">2018-03-21T12:56:39Z</dcterms:modified>
</cp:coreProperties>
</file>