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05" r:id="rId4"/>
    <p:sldId id="306" r:id="rId5"/>
    <p:sldId id="308" r:id="rId6"/>
    <p:sldId id="310" r:id="rId7"/>
    <p:sldId id="311" r:id="rId8"/>
    <p:sldId id="314" r:id="rId9"/>
    <p:sldId id="312" r:id="rId10"/>
    <p:sldId id="313" r:id="rId11"/>
    <p:sldId id="270" r:id="rId12"/>
    <p:sldId id="30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3" autoAdjust="0"/>
  </p:normalViewPr>
  <p:slideViewPr>
    <p:cSldViewPr>
      <p:cViewPr>
        <p:scale>
          <a:sx n="82" d="100"/>
          <a:sy n="82" d="100"/>
        </p:scale>
        <p:origin x="-18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3"/>
            <c:bubble3D val="0"/>
            <c:spPr>
              <a:solidFill>
                <a:srgbClr val="CAEEA6"/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Sheet1!$A$1:$A$5</c:f>
              <c:strCache>
                <c:ptCount val="5"/>
                <c:pt idx="0">
                  <c:v>Other</c:v>
                </c:pt>
                <c:pt idx="1">
                  <c:v>CPU</c:v>
                </c:pt>
                <c:pt idx="2">
                  <c:v>SDRAM</c:v>
                </c:pt>
                <c:pt idx="3">
                  <c:v>Bluetooth</c:v>
                </c:pt>
                <c:pt idx="4">
                  <c:v>Wi-Fi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251.0</c:v>
                </c:pt>
                <c:pt idx="1">
                  <c:v>47.0</c:v>
                </c:pt>
                <c:pt idx="2">
                  <c:v>86.0</c:v>
                </c:pt>
                <c:pt idx="3">
                  <c:v>81.0</c:v>
                </c:pt>
                <c:pt idx="4">
                  <c:v>786.0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97EB8B-C917-5742-8A4A-3D8795ACC685}" type="datetimeFigureOut">
              <a:rPr lang="en-US"/>
              <a:pPr/>
              <a:t>5/6/12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5B6CB05-3CC4-584C-B21B-211BDE074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13" descr="wilab_logo-A7091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048375"/>
            <a:ext cx="2286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DE80020F-CCCA-884E-BFB1-EC4ED2D56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3.jpe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1" name="Picture 9" descr="wilab_logo-A70916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6157913"/>
            <a:ext cx="17303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logo.e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227763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5"/>
          <p:cNvSpPr txBox="1">
            <a:spLocks noChangeArrowheads="1"/>
          </p:cNvSpPr>
          <p:nvPr userDrawn="1"/>
        </p:nvSpPr>
        <p:spPr bwMode="auto">
          <a:xfrm>
            <a:off x="57150" y="1233488"/>
            <a:ext cx="43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fld id="{D221AE6D-CFAF-C346-BAA2-4F2253D2696C}" type="slidenum">
              <a:rPr lang="en-US" sz="1400" b="1">
                <a:solidFill>
                  <a:schemeClr val="bg1"/>
                </a:solidFill>
                <a:latin typeface="Tw Cen MT" charset="0"/>
              </a:rPr>
              <a:pPr algn="ctr" eaLnBrk="1" hangingPunct="1"/>
              <a:t>‹#›</a:t>
            </a:fld>
            <a:endParaRPr lang="en-US" sz="1600" b="1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034" name="TextBox 16"/>
          <p:cNvSpPr txBox="1">
            <a:spLocks noChangeArrowheads="1"/>
          </p:cNvSpPr>
          <p:nvPr userDrawn="1"/>
        </p:nvSpPr>
        <p:spPr bwMode="auto">
          <a:xfrm>
            <a:off x="609600" y="6245225"/>
            <a:ext cx="4876800" cy="38417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Taking Over The World With Cognitive Radio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1" r:id="rId2"/>
    <p:sldLayoutId id="2147483866" r:id="rId3"/>
    <p:sldLayoutId id="2147483862" r:id="rId4"/>
    <p:sldLayoutId id="2147483863" r:id="rId5"/>
    <p:sldLayoutId id="2147483864" r:id="rId6"/>
    <p:sldLayoutId id="21474838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956251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8001000" cy="259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Energy-Conscious Prototype for Enabling Multi-Protocol Wireless Communications </a:t>
            </a:r>
            <a:endParaRPr lang="en-US" sz="4000" dirty="0">
              <a:ea typeface="+mj-ea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705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Travis </a:t>
            </a:r>
            <a:r>
              <a:rPr lang="en-US" sz="2400" dirty="0" smtClean="0"/>
              <a:t>Collins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Patrick </a:t>
            </a:r>
            <a:r>
              <a:rPr lang="en-US" sz="2400" dirty="0" err="1" smtClean="0"/>
              <a:t>DeSantis</a:t>
            </a:r>
            <a:r>
              <a:rPr lang="en-US" sz="2400" dirty="0" smtClean="0"/>
              <a:t>, </a:t>
            </a:r>
            <a:r>
              <a:rPr lang="en-US" sz="2400" dirty="0"/>
              <a:t>David </a:t>
            </a:r>
            <a:r>
              <a:rPr lang="en-US" sz="2400" dirty="0" err="1" smtClean="0"/>
              <a:t>Vecchiarelli</a:t>
            </a:r>
            <a:r>
              <a:rPr lang="en-US" sz="2400" dirty="0" smtClean="0">
                <a:latin typeface="Tw Cen MT" charset="0"/>
              </a:rPr>
              <a:t>, </a:t>
            </a:r>
            <a:r>
              <a:rPr lang="en-US" sz="2400" dirty="0">
                <a:latin typeface="Tw Cen MT" charset="0"/>
              </a:rPr>
              <a:t>Alexander M. </a:t>
            </a:r>
            <a:r>
              <a:rPr lang="en-US" sz="2400" dirty="0" err="1">
                <a:latin typeface="Tw Cen MT" charset="0"/>
              </a:rPr>
              <a:t>Wyglinski</a:t>
            </a:r>
            <a:r>
              <a:rPr lang="en-US" sz="2400" dirty="0">
                <a:latin typeface="Tw Cen MT" charset="0"/>
              </a:rPr>
              <a:t/>
            </a:r>
            <a:br>
              <a:rPr lang="en-US" sz="2400" dirty="0">
                <a:latin typeface="Tw Cen MT" charset="0"/>
              </a:rPr>
            </a:br>
            <a:r>
              <a:rPr lang="en-US" sz="2400" dirty="0">
                <a:latin typeface="Tw Cen MT" charset="0"/>
              </a:rPr>
              <a:t>Worcester Polytechnic Institute, Worcester, MA, USA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Motivation</a:t>
            </a:r>
          </a:p>
          <a:p>
            <a:pPr eaLnBrk="1" hangingPunct="1"/>
            <a:r>
              <a:rPr lang="en-US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For More Information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752600"/>
            <a:ext cx="6781800" cy="437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Tw Cen MT" charset="0"/>
              </a:rPr>
              <a:t>Professor Alexander Wyglinski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Department of Electrical and Computer Engineering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Worcester Polytechnic Institute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Atwater Kent Laboratories, Room AK230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508-831-5061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alexw@ece.wpi.edu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http://www.wireless.wpi.edu/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</a:endParaRP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Motivation</a:t>
            </a:r>
          </a:p>
          <a:p>
            <a:pPr eaLnBrk="1" hangingPunct="1"/>
            <a:r>
              <a:rPr lang="en-US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>
                <a:latin typeface="Tw Cen MT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Energy Crisis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Wireless Communications use 3% of world-wide energy.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Causes the same amount of C0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 emissions as ¼ of the cars in the world.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Equivalent to annual output of 6,000 coal power plants.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co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44366"/>
            <a:ext cx="3276600" cy="215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ear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00" y="1524000"/>
            <a:ext cx="2456300" cy="24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Consumers demand more battery life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Power Consumption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344058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021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Motivation</a:t>
            </a:r>
          </a:p>
          <a:p>
            <a:pPr eaLnBrk="1" hangingPunct="1"/>
            <a:r>
              <a:rPr lang="en-US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155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Energy-Conscious Prototype for Enabling Multi-Protocol Wireless Communications </vt:lpstr>
      <vt:lpstr>Presentation Overview</vt:lpstr>
      <vt:lpstr>Global Energy Crisis</vt:lpstr>
      <vt:lpstr>Consumer Problem</vt:lpstr>
      <vt:lpstr>Mobile Phone Power Consumption</vt:lpstr>
      <vt:lpstr>PowerPoint Presentation</vt:lpstr>
      <vt:lpstr>Presentation Overview</vt:lpstr>
      <vt:lpstr>Problem Statement</vt:lpstr>
      <vt:lpstr>Presentation Overview</vt:lpstr>
      <vt:lpstr>Presentation Overview</vt:lpstr>
      <vt:lpstr>For More Information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alexw</dc:creator>
  <cp:lastModifiedBy>Travis Collins</cp:lastModifiedBy>
  <cp:revision>327</cp:revision>
  <dcterms:created xsi:type="dcterms:W3CDTF">2011-01-04T02:52:46Z</dcterms:created>
  <dcterms:modified xsi:type="dcterms:W3CDTF">2012-05-07T02:37:32Z</dcterms:modified>
</cp:coreProperties>
</file>