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晚上没有整理，基本就忘了当天的内容了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2020.09.04</a:t>
            </a:r>
            <a:r>
              <a:rPr kumimoji="1" lang="zh-CN" altLang="en-US" dirty="0"/>
              <a:t> 内存磁盘网络与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3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03867"/>
            <a:ext cx="10256309" cy="829734"/>
          </a:xfrm>
        </p:spPr>
        <p:txBody>
          <a:bodyPr>
            <a:norm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Redis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sorted-set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33601"/>
            <a:ext cx="8791575" cy="435186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Srandmember</a:t>
            </a:r>
            <a:endParaRPr kumimoji="1" lang="en-US" altLang="zh-CN" dirty="0"/>
          </a:p>
          <a:p>
            <a:r>
              <a:rPr kumimoji="1" lang="en-US" altLang="zh-CN" dirty="0" err="1"/>
              <a:t>Sdiff</a:t>
            </a:r>
            <a:endParaRPr kumimoji="1" lang="en-US" altLang="zh-CN" dirty="0"/>
          </a:p>
          <a:p>
            <a:r>
              <a:rPr kumimoji="1" lang="en-US" altLang="zh-CN" dirty="0" err="1"/>
              <a:t>Spop</a:t>
            </a:r>
            <a:endParaRPr kumimoji="1" lang="en-US" altLang="zh-CN" dirty="0"/>
          </a:p>
          <a:p>
            <a:r>
              <a:rPr kumimoji="1" lang="en-US" altLang="zh-CN" dirty="0" err="1"/>
              <a:t>Sorted_set</a:t>
            </a:r>
            <a:endParaRPr kumimoji="1" lang="en-US" altLang="zh-CN" dirty="0"/>
          </a:p>
          <a:p>
            <a:r>
              <a:rPr kumimoji="1" lang="en-US" altLang="zh-CN" dirty="0" err="1"/>
              <a:t>Skip_list</a:t>
            </a:r>
            <a:endParaRPr kumimoji="1" lang="en-US" altLang="zh-CN" dirty="0"/>
          </a:p>
          <a:p>
            <a:r>
              <a:rPr kumimoji="1" lang="en-US" altLang="zh-CN" dirty="0"/>
              <a:t>Help @</a:t>
            </a:r>
            <a:r>
              <a:rPr kumimoji="1" lang="en-US" altLang="zh-CN" dirty="0" err="1"/>
              <a:t>sort_set</a:t>
            </a:r>
            <a:r>
              <a:rPr kumimoji="1" lang="en-US" altLang="zh-CN" dirty="0"/>
              <a:t>       </a:t>
            </a:r>
            <a:r>
              <a:rPr kumimoji="1" lang="en-US" altLang="zh-CN" dirty="0" err="1"/>
              <a:t>skiplist</a:t>
            </a:r>
            <a:endParaRPr kumimoji="1" lang="en-US" altLang="zh-CN" dirty="0"/>
          </a:p>
          <a:p>
            <a:r>
              <a:rPr kumimoji="1" lang="en-US" altLang="zh-CN" dirty="0"/>
              <a:t>Help @set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8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16504"/>
          </a:xfrm>
        </p:spPr>
        <p:txBody>
          <a:bodyPr>
            <a:norm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redis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Transation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16163"/>
            <a:ext cx="8791575" cy="426930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Pubsub</a:t>
            </a:r>
            <a:r>
              <a:rPr kumimoji="1" lang="en-US" altLang="zh-CN" dirty="0"/>
              <a:t>/</a:t>
            </a:r>
            <a:r>
              <a:rPr kumimoji="1" lang="zh-CN" altLang="en-US" dirty="0"/>
              <a:t>消息订阅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事务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Watch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Muti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discard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Exec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Bloom.so</a:t>
            </a:r>
            <a:r>
              <a:rPr kumimoji="1" lang="en-US" altLang="zh-CN" dirty="0"/>
              <a:t> </a:t>
            </a:r>
            <a:r>
              <a:rPr kumimoji="1" lang="zh-CN" altLang="en-US" dirty="0"/>
              <a:t>安装 启动 使用 算法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缓存淘汰算法：主动：定时随机</a:t>
            </a:r>
            <a:r>
              <a:rPr kumimoji="1" lang="en-US" altLang="zh-CN" dirty="0"/>
              <a:t>20key</a:t>
            </a:r>
            <a:r>
              <a:rPr kumimoji="1" lang="zh-CN" altLang="en-US" dirty="0"/>
              <a:t>，有</a:t>
            </a:r>
            <a:r>
              <a:rPr kumimoji="1" lang="en-US" altLang="zh-CN" dirty="0"/>
              <a:t>25%</a:t>
            </a:r>
            <a:r>
              <a:rPr kumimoji="1" lang="zh-CN" altLang="en-US" dirty="0"/>
              <a:t>过期，再次随机 被动：客户端访问时，校验过期，删除，返回</a:t>
            </a:r>
            <a:r>
              <a:rPr kumimoji="1" lang="en-US" altLang="zh-CN" dirty="0"/>
              <a:t>key</a:t>
            </a:r>
            <a:r>
              <a:rPr kumimoji="1" lang="zh-CN" altLang="en-US"/>
              <a:t>过期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4F99CD-7963-4D42-8F1A-64FEC4F2B4E7}"/>
              </a:ext>
            </a:extLst>
          </p:cNvPr>
          <p:cNvSpPr txBox="1"/>
          <p:nvPr/>
        </p:nvSpPr>
        <p:spPr>
          <a:xfrm>
            <a:off x="3776133" y="239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16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5086</TotalTime>
  <Words>96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Trebuchet MS</vt:lpstr>
      <vt:lpstr>Tw Cen MT</vt:lpstr>
      <vt:lpstr>电路</vt:lpstr>
      <vt:lpstr>晚上没有整理，基本就忘了当天的内容了</vt:lpstr>
      <vt:lpstr>Redis的Set list hash sorted-set</vt:lpstr>
      <vt:lpstr>redis Transation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2020-09-04T00:32:40Z</dcterms:created>
  <dcterms:modified xsi:type="dcterms:W3CDTF">2020-09-07T13:23:13Z</dcterms:modified>
</cp:coreProperties>
</file>