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/>
    <p:restoredTop sz="96405"/>
  </p:normalViewPr>
  <p:slideViewPr>
    <p:cSldViewPr snapToGrid="0" snapToObjects="1">
      <p:cViewPr varScale="1">
        <p:scale>
          <a:sx n="150" d="100"/>
          <a:sy n="150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FD94-9283-AF45-A9B9-297E5A511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晚上没有整理，基本就忘了当天的内容了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A9AA-6E4A-0E48-9CB7-82510CD98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61D53-9503-B243-89FA-6F30C4235776}"/>
              </a:ext>
            </a:extLst>
          </p:cNvPr>
          <p:cNvSpPr txBox="1"/>
          <p:nvPr/>
        </p:nvSpPr>
        <p:spPr>
          <a:xfrm>
            <a:off x="2887132" y="518068"/>
            <a:ext cx="69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2020.09.04</a:t>
            </a:r>
            <a:r>
              <a:rPr kumimoji="1" lang="zh-CN" altLang="en-US" dirty="0"/>
              <a:t> 内存磁盘网络与</a:t>
            </a:r>
            <a:r>
              <a:rPr kumimoji="1" lang="en-US" altLang="zh-CN" dirty="0"/>
              <a:t>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3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FD94-9283-AF45-A9B9-297E5A511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kumimoji="1" lang="en-US" altLang="zh-CN" dirty="0"/>
              <a:t>Set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A9AA-6E4A-0E48-9CB7-82510CD9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88342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Srandmember</a:t>
            </a:r>
            <a:endParaRPr kumimoji="1" lang="en-US" altLang="zh-CN" dirty="0"/>
          </a:p>
          <a:p>
            <a:r>
              <a:rPr kumimoji="1" lang="en-US" altLang="zh-CN" dirty="0" err="1"/>
              <a:t>Sdiff</a:t>
            </a:r>
            <a:endParaRPr kumimoji="1" lang="en-US" altLang="zh-CN" dirty="0"/>
          </a:p>
          <a:p>
            <a:r>
              <a:rPr kumimoji="1" lang="en-US" altLang="zh-CN" dirty="0" err="1"/>
              <a:t>Spop</a:t>
            </a:r>
            <a:endParaRPr kumimoji="1" lang="en-US" altLang="zh-CN" dirty="0"/>
          </a:p>
          <a:p>
            <a:r>
              <a:rPr kumimoji="1" lang="en-US" altLang="zh-CN" dirty="0" err="1"/>
              <a:t>Sorted_set</a:t>
            </a:r>
            <a:endParaRPr kumimoji="1" lang="en-US" altLang="zh-CN" dirty="0"/>
          </a:p>
          <a:p>
            <a:r>
              <a:rPr kumimoji="1" lang="en-US" altLang="zh-CN" dirty="0"/>
              <a:t>Help @</a:t>
            </a:r>
            <a:r>
              <a:rPr kumimoji="1" lang="en-US" altLang="zh-CN" dirty="0" err="1"/>
              <a:t>sort_set</a:t>
            </a:r>
            <a:r>
              <a:rPr kumimoji="1" lang="en-US" altLang="zh-CN" dirty="0"/>
              <a:t>       </a:t>
            </a:r>
            <a:r>
              <a:rPr kumimoji="1" lang="en-US" altLang="zh-CN" dirty="0" err="1"/>
              <a:t>skiplist</a:t>
            </a:r>
            <a:endParaRPr kumimoji="1" lang="en-US" altLang="zh-CN" dirty="0"/>
          </a:p>
          <a:p>
            <a:r>
              <a:rPr kumimoji="1" lang="en-US" altLang="zh-CN" dirty="0"/>
              <a:t>Help @set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61D53-9503-B243-89FA-6F30C4235776}"/>
              </a:ext>
            </a:extLst>
          </p:cNvPr>
          <p:cNvSpPr txBox="1"/>
          <p:nvPr/>
        </p:nvSpPr>
        <p:spPr>
          <a:xfrm>
            <a:off x="2887132" y="518068"/>
            <a:ext cx="69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2020.09.07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8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FD94-9283-AF45-A9B9-297E5A511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58837"/>
          </a:xfrm>
        </p:spPr>
        <p:txBody>
          <a:bodyPr>
            <a:normAutofit fontScale="90000"/>
          </a:bodyPr>
          <a:lstStyle/>
          <a:p>
            <a:pPr marL="914400" indent="-914400">
              <a:buFont typeface="Arial" panose="020B0604020202020204" pitchFamily="34" charset="0"/>
              <a:buChar char="•"/>
            </a:pPr>
            <a:br>
              <a:rPr kumimoji="1" lang="en-US" altLang="zh-CN" dirty="0"/>
            </a:br>
            <a:r>
              <a:rPr kumimoji="1" lang="en-US" altLang="zh-CN" dirty="0" err="1"/>
              <a:t>Transation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7A9AA-6E4A-0E48-9CB7-82510CD9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16163"/>
            <a:ext cx="8791575" cy="4269303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Pubsub</a:t>
            </a:r>
            <a:endParaRPr kumimoji="1" lang="en-US" altLang="zh-CN" dirty="0"/>
          </a:p>
          <a:p>
            <a:r>
              <a:rPr kumimoji="1" lang="en-US" altLang="zh-CN" dirty="0"/>
              <a:t>Watch</a:t>
            </a:r>
          </a:p>
          <a:p>
            <a:r>
              <a:rPr kumimoji="1" lang="en-US" altLang="zh-CN" dirty="0" err="1"/>
              <a:t>Muti</a:t>
            </a:r>
            <a:endParaRPr kumimoji="1" lang="en-US" altLang="zh-CN" dirty="0"/>
          </a:p>
          <a:p>
            <a:r>
              <a:rPr kumimoji="1" lang="en-US" altLang="zh-CN" dirty="0"/>
              <a:t>discard</a:t>
            </a:r>
          </a:p>
          <a:p>
            <a:r>
              <a:rPr kumimoji="1" lang="en-US" altLang="zh-CN" dirty="0"/>
              <a:t>Exec</a:t>
            </a:r>
          </a:p>
          <a:p>
            <a:r>
              <a:rPr kumimoji="1" lang="en-US" altLang="zh-CN" dirty="0" err="1"/>
              <a:t>Bloom.so</a:t>
            </a:r>
            <a:r>
              <a:rPr kumimoji="1" lang="en-US" altLang="zh-CN" dirty="0"/>
              <a:t> </a:t>
            </a:r>
            <a:r>
              <a:rPr kumimoji="1" lang="zh-CN" altLang="en-US" dirty="0"/>
              <a:t>安装 启动 </a:t>
            </a:r>
            <a:r>
              <a:rPr kumimoji="1" lang="zh-CN" altLang="en-US"/>
              <a:t>使用 算法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61D53-9503-B243-89FA-6F30C4235776}"/>
              </a:ext>
            </a:extLst>
          </p:cNvPr>
          <p:cNvSpPr txBox="1"/>
          <p:nvPr/>
        </p:nvSpPr>
        <p:spPr>
          <a:xfrm>
            <a:off x="2887132" y="518068"/>
            <a:ext cx="693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2020.09.07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4F99CD-7963-4D42-8F1A-64FEC4F2B4E7}"/>
              </a:ext>
            </a:extLst>
          </p:cNvPr>
          <p:cNvSpPr txBox="1"/>
          <p:nvPr/>
        </p:nvSpPr>
        <p:spPr>
          <a:xfrm>
            <a:off x="3776133" y="2396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161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5073</TotalTime>
  <Words>50</Words>
  <Application>Microsoft Macintosh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Trebuchet MS</vt:lpstr>
      <vt:lpstr>Tw Cen MT</vt:lpstr>
      <vt:lpstr>电路</vt:lpstr>
      <vt:lpstr>晚上没有整理，基本就忘了当天的内容了</vt:lpstr>
      <vt:lpstr>Set </vt:lpstr>
      <vt:lpstr> Transation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2020-09-04T00:32:40Z</dcterms:created>
  <dcterms:modified xsi:type="dcterms:W3CDTF">2020-09-07T13:10:34Z</dcterms:modified>
</cp:coreProperties>
</file>