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Roboto" panose="020B0604020202020204" charset="0"/>
      <p:regular r:id="rId7"/>
      <p:bold r:id="rId8"/>
      <p:italic r:id="rId9"/>
      <p:boldItalic r:id="rId10"/>
    </p:embeddedFont>
    <p:embeddedFont>
      <p:font typeface="Roboto Thin"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92962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dfce023131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dfce02313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78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e655c09d0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e655c09d0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0319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e655c09d0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e655c09d0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851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e655c09d01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e655c09d01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583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mt="67000"/>
          </a:blip>
          <a:srcRect l="29333" b="15640"/>
          <a:stretch/>
        </p:blipFill>
        <p:spPr>
          <a:xfrm rot="-5400000">
            <a:off x="-528200" y="223400"/>
            <a:ext cx="4128650" cy="3377051"/>
          </a:xfrm>
          <a:prstGeom prst="rect">
            <a:avLst/>
          </a:prstGeom>
          <a:noFill/>
          <a:ln>
            <a:noFill/>
          </a:ln>
        </p:spPr>
      </p:pic>
      <p:sp>
        <p:nvSpPr>
          <p:cNvPr id="11" name="Google Shape;11;p2"/>
          <p:cNvSpPr txBox="1">
            <a:spLocks noGrp="1"/>
          </p:cNvSpPr>
          <p:nvPr>
            <p:ph type="title"/>
          </p:nvPr>
        </p:nvSpPr>
        <p:spPr>
          <a:xfrm>
            <a:off x="1420050" y="1455600"/>
            <a:ext cx="6303900" cy="15414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729E2E"/>
              </a:buClr>
              <a:buSzPts val="4000"/>
              <a:buFont typeface="Roboto"/>
              <a:buNone/>
              <a:defRPr sz="4000" b="1">
                <a:solidFill>
                  <a:srgbClr val="729E2E"/>
                </a:solidFill>
                <a:latin typeface="Roboto"/>
                <a:ea typeface="Roboto"/>
                <a:cs typeface="Roboto"/>
                <a:sym typeface="Roboto"/>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1420050" y="2903400"/>
            <a:ext cx="6303900" cy="7845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8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2pPr>
            <a:lvl3pPr lvl="2"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3pPr>
            <a:lvl4pPr lvl="3"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4pPr>
            <a:lvl5pPr lvl="4"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5pPr>
            <a:lvl6pPr lvl="5"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6pPr>
            <a:lvl7pPr lvl="6"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7pPr>
            <a:lvl8pPr lvl="7"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8pPr>
            <a:lvl9pPr lvl="8"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9pPr>
          </a:lstStyle>
          <a:p>
            <a:endParaRPr/>
          </a:p>
        </p:txBody>
      </p:sp>
      <p:pic>
        <p:nvPicPr>
          <p:cNvPr id="13" name="Google Shape;13;p2"/>
          <p:cNvPicPr preferRelativeResize="0"/>
          <p:nvPr/>
        </p:nvPicPr>
        <p:blipFill rotWithShape="1">
          <a:blip r:embed="rId2">
            <a:alphaModFix amt="67000"/>
          </a:blip>
          <a:srcRect l="29333" b="15640"/>
          <a:stretch/>
        </p:blipFill>
        <p:spPr>
          <a:xfrm rot="5400000">
            <a:off x="5543549" y="1543074"/>
            <a:ext cx="4128650" cy="337705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seño personalizado 2 8">
  <p:cSld name="CUSTOM_1_8">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4"/>
              </a:buClr>
              <a:buSzPts val="2800"/>
              <a:buFont typeface="Roboto"/>
              <a:buNone/>
              <a:defRPr b="1">
                <a:solidFill>
                  <a:schemeClr val="accent4"/>
                </a:solidFill>
                <a:latin typeface="Roboto"/>
                <a:ea typeface="Roboto"/>
                <a:cs typeface="Roboto"/>
                <a:sym typeface="Roboto"/>
              </a:defRPr>
            </a:lvl1pPr>
            <a:lvl2pPr lvl="1" algn="r" rtl="0">
              <a:spcBef>
                <a:spcPts val="0"/>
              </a:spcBef>
              <a:spcAft>
                <a:spcPts val="0"/>
              </a:spcAft>
              <a:buClr>
                <a:schemeClr val="accent4"/>
              </a:buClr>
              <a:buSzPts val="2800"/>
              <a:buNone/>
              <a:defRPr>
                <a:solidFill>
                  <a:schemeClr val="accent4"/>
                </a:solidFill>
              </a:defRPr>
            </a:lvl2pPr>
            <a:lvl3pPr lvl="2" algn="r" rtl="0">
              <a:spcBef>
                <a:spcPts val="0"/>
              </a:spcBef>
              <a:spcAft>
                <a:spcPts val="0"/>
              </a:spcAft>
              <a:buClr>
                <a:schemeClr val="accent4"/>
              </a:buClr>
              <a:buSzPts val="2800"/>
              <a:buNone/>
              <a:defRPr>
                <a:solidFill>
                  <a:schemeClr val="accent4"/>
                </a:solidFill>
              </a:defRPr>
            </a:lvl3pPr>
            <a:lvl4pPr lvl="3" algn="r" rtl="0">
              <a:spcBef>
                <a:spcPts val="0"/>
              </a:spcBef>
              <a:spcAft>
                <a:spcPts val="0"/>
              </a:spcAft>
              <a:buClr>
                <a:schemeClr val="accent4"/>
              </a:buClr>
              <a:buSzPts val="2800"/>
              <a:buNone/>
              <a:defRPr>
                <a:solidFill>
                  <a:schemeClr val="accent4"/>
                </a:solidFill>
              </a:defRPr>
            </a:lvl4pPr>
            <a:lvl5pPr lvl="4" algn="r" rtl="0">
              <a:spcBef>
                <a:spcPts val="0"/>
              </a:spcBef>
              <a:spcAft>
                <a:spcPts val="0"/>
              </a:spcAft>
              <a:buClr>
                <a:schemeClr val="accent4"/>
              </a:buClr>
              <a:buSzPts val="2800"/>
              <a:buNone/>
              <a:defRPr>
                <a:solidFill>
                  <a:schemeClr val="accent4"/>
                </a:solidFill>
              </a:defRPr>
            </a:lvl5pPr>
            <a:lvl6pPr lvl="5" algn="r" rtl="0">
              <a:spcBef>
                <a:spcPts val="0"/>
              </a:spcBef>
              <a:spcAft>
                <a:spcPts val="0"/>
              </a:spcAft>
              <a:buClr>
                <a:schemeClr val="accent4"/>
              </a:buClr>
              <a:buSzPts val="2800"/>
              <a:buNone/>
              <a:defRPr>
                <a:solidFill>
                  <a:schemeClr val="accent4"/>
                </a:solidFill>
              </a:defRPr>
            </a:lvl6pPr>
            <a:lvl7pPr lvl="6" algn="r" rtl="0">
              <a:spcBef>
                <a:spcPts val="0"/>
              </a:spcBef>
              <a:spcAft>
                <a:spcPts val="0"/>
              </a:spcAft>
              <a:buClr>
                <a:schemeClr val="accent4"/>
              </a:buClr>
              <a:buSzPts val="2800"/>
              <a:buNone/>
              <a:defRPr>
                <a:solidFill>
                  <a:schemeClr val="accent4"/>
                </a:solidFill>
              </a:defRPr>
            </a:lvl7pPr>
            <a:lvl8pPr lvl="7" algn="r" rtl="0">
              <a:spcBef>
                <a:spcPts val="0"/>
              </a:spcBef>
              <a:spcAft>
                <a:spcPts val="0"/>
              </a:spcAft>
              <a:buClr>
                <a:schemeClr val="accent4"/>
              </a:buClr>
              <a:buSzPts val="2800"/>
              <a:buNone/>
              <a:defRPr>
                <a:solidFill>
                  <a:schemeClr val="accent4"/>
                </a:solidFill>
              </a:defRPr>
            </a:lvl8pPr>
            <a:lvl9pPr lvl="8" algn="r" rtl="0">
              <a:spcBef>
                <a:spcPts val="0"/>
              </a:spcBef>
              <a:spcAft>
                <a:spcPts val="0"/>
              </a:spcAft>
              <a:buClr>
                <a:schemeClr val="accent4"/>
              </a:buClr>
              <a:buSzPts val="2800"/>
              <a:buNone/>
              <a:defRPr>
                <a:solidFill>
                  <a:schemeClr val="accent4"/>
                </a:solidFill>
              </a:defRPr>
            </a:lvl9pPr>
          </a:lstStyle>
          <a:p>
            <a:endParaRPr/>
          </a:p>
        </p:txBody>
      </p:sp>
      <p:sp>
        <p:nvSpPr>
          <p:cNvPr id="34" name="Google Shape;34;p11"/>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seño personalizado 2 5">
  <p:cSld name="CUSTOM_1_5">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2800"/>
              <a:buFont typeface="Roboto"/>
              <a:buNone/>
              <a:defRPr b="1">
                <a:solidFill>
                  <a:schemeClr val="accent1"/>
                </a:solidFill>
                <a:latin typeface="Roboto"/>
                <a:ea typeface="Roboto"/>
                <a:cs typeface="Roboto"/>
                <a:sym typeface="Roboto"/>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
        <p:nvSpPr>
          <p:cNvPr id="37" name="Google Shape;37;p12"/>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
        <p:nvSpPr>
          <p:cNvPr id="38" name="Google Shape;38;p12"/>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2 1">
  <p:cSld name="CUSTOM_1_1">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2"/>
              </a:buClr>
              <a:buSzPts val="2800"/>
              <a:buFont typeface="Roboto"/>
              <a:buNone/>
              <a:defRPr b="1">
                <a:solidFill>
                  <a:schemeClr val="accent2"/>
                </a:solidFill>
                <a:latin typeface="Roboto"/>
                <a:ea typeface="Roboto"/>
                <a:cs typeface="Roboto"/>
                <a:sym typeface="Roboto"/>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
        <p:nvSpPr>
          <p:cNvPr id="41" name="Google Shape;41;p13"/>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
        <p:nvSpPr>
          <p:cNvPr id="42" name="Google Shape;42;p13"/>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2 2">
  <p:cSld name="CUSTOM_1_2">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3"/>
              </a:buClr>
              <a:buSzPts val="2800"/>
              <a:buFont typeface="Roboto"/>
              <a:buNone/>
              <a:defRPr b="1">
                <a:solidFill>
                  <a:schemeClr val="accent3"/>
                </a:solidFill>
                <a:latin typeface="Roboto"/>
                <a:ea typeface="Roboto"/>
                <a:cs typeface="Roboto"/>
                <a:sym typeface="Roboto"/>
              </a:defRPr>
            </a:lvl1pPr>
            <a:lvl2pPr lvl="1" algn="r" rtl="0">
              <a:spcBef>
                <a:spcPts val="0"/>
              </a:spcBef>
              <a:spcAft>
                <a:spcPts val="0"/>
              </a:spcAft>
              <a:buClr>
                <a:schemeClr val="accent3"/>
              </a:buClr>
              <a:buSzPts val="2800"/>
              <a:buNone/>
              <a:defRPr>
                <a:solidFill>
                  <a:schemeClr val="accent3"/>
                </a:solidFill>
              </a:defRPr>
            </a:lvl2pPr>
            <a:lvl3pPr lvl="2" algn="r" rtl="0">
              <a:spcBef>
                <a:spcPts val="0"/>
              </a:spcBef>
              <a:spcAft>
                <a:spcPts val="0"/>
              </a:spcAft>
              <a:buClr>
                <a:schemeClr val="accent3"/>
              </a:buClr>
              <a:buSzPts val="2800"/>
              <a:buNone/>
              <a:defRPr>
                <a:solidFill>
                  <a:schemeClr val="accent3"/>
                </a:solidFill>
              </a:defRPr>
            </a:lvl3pPr>
            <a:lvl4pPr lvl="3" algn="r" rtl="0">
              <a:spcBef>
                <a:spcPts val="0"/>
              </a:spcBef>
              <a:spcAft>
                <a:spcPts val="0"/>
              </a:spcAft>
              <a:buClr>
                <a:schemeClr val="accent3"/>
              </a:buClr>
              <a:buSzPts val="2800"/>
              <a:buNone/>
              <a:defRPr>
                <a:solidFill>
                  <a:schemeClr val="accent3"/>
                </a:solidFill>
              </a:defRPr>
            </a:lvl4pPr>
            <a:lvl5pPr lvl="4" algn="r" rtl="0">
              <a:spcBef>
                <a:spcPts val="0"/>
              </a:spcBef>
              <a:spcAft>
                <a:spcPts val="0"/>
              </a:spcAft>
              <a:buClr>
                <a:schemeClr val="accent3"/>
              </a:buClr>
              <a:buSzPts val="2800"/>
              <a:buNone/>
              <a:defRPr>
                <a:solidFill>
                  <a:schemeClr val="accent3"/>
                </a:solidFill>
              </a:defRPr>
            </a:lvl5pPr>
            <a:lvl6pPr lvl="5" algn="r" rtl="0">
              <a:spcBef>
                <a:spcPts val="0"/>
              </a:spcBef>
              <a:spcAft>
                <a:spcPts val="0"/>
              </a:spcAft>
              <a:buClr>
                <a:schemeClr val="accent3"/>
              </a:buClr>
              <a:buSzPts val="2800"/>
              <a:buNone/>
              <a:defRPr>
                <a:solidFill>
                  <a:schemeClr val="accent3"/>
                </a:solidFill>
              </a:defRPr>
            </a:lvl6pPr>
            <a:lvl7pPr lvl="6" algn="r" rtl="0">
              <a:spcBef>
                <a:spcPts val="0"/>
              </a:spcBef>
              <a:spcAft>
                <a:spcPts val="0"/>
              </a:spcAft>
              <a:buClr>
                <a:schemeClr val="accent3"/>
              </a:buClr>
              <a:buSzPts val="2800"/>
              <a:buNone/>
              <a:defRPr>
                <a:solidFill>
                  <a:schemeClr val="accent3"/>
                </a:solidFill>
              </a:defRPr>
            </a:lvl7pPr>
            <a:lvl8pPr lvl="7" algn="r" rtl="0">
              <a:spcBef>
                <a:spcPts val="0"/>
              </a:spcBef>
              <a:spcAft>
                <a:spcPts val="0"/>
              </a:spcAft>
              <a:buClr>
                <a:schemeClr val="accent3"/>
              </a:buClr>
              <a:buSzPts val="2800"/>
              <a:buNone/>
              <a:defRPr>
                <a:solidFill>
                  <a:schemeClr val="accent3"/>
                </a:solidFill>
              </a:defRPr>
            </a:lvl8pPr>
            <a:lvl9pPr lvl="8" algn="r" rtl="0">
              <a:spcBef>
                <a:spcPts val="0"/>
              </a:spcBef>
              <a:spcAft>
                <a:spcPts val="0"/>
              </a:spcAft>
              <a:buClr>
                <a:schemeClr val="accent3"/>
              </a:buClr>
              <a:buSzPts val="2800"/>
              <a:buNone/>
              <a:defRPr>
                <a:solidFill>
                  <a:schemeClr val="accent3"/>
                </a:solidFill>
              </a:defRPr>
            </a:lvl9pPr>
          </a:lstStyle>
          <a:p>
            <a:endParaRPr/>
          </a:p>
        </p:txBody>
      </p:sp>
      <p:sp>
        <p:nvSpPr>
          <p:cNvPr id="45" name="Google Shape;45;p14"/>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
        <p:nvSpPr>
          <p:cNvPr id="46" name="Google Shape;46;p14"/>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seño personalizado 2 3">
  <p:cSld name="CUSTOM_1_3">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4"/>
              </a:buClr>
              <a:buSzPts val="2800"/>
              <a:buFont typeface="Roboto"/>
              <a:buNone/>
              <a:defRPr b="1">
                <a:solidFill>
                  <a:schemeClr val="accent4"/>
                </a:solidFill>
                <a:latin typeface="Roboto"/>
                <a:ea typeface="Roboto"/>
                <a:cs typeface="Roboto"/>
                <a:sym typeface="Roboto"/>
              </a:defRPr>
            </a:lvl1pPr>
            <a:lvl2pPr lvl="1" algn="r" rtl="0">
              <a:spcBef>
                <a:spcPts val="0"/>
              </a:spcBef>
              <a:spcAft>
                <a:spcPts val="0"/>
              </a:spcAft>
              <a:buClr>
                <a:schemeClr val="accent4"/>
              </a:buClr>
              <a:buSzPts val="2800"/>
              <a:buNone/>
              <a:defRPr>
                <a:solidFill>
                  <a:schemeClr val="accent4"/>
                </a:solidFill>
              </a:defRPr>
            </a:lvl2pPr>
            <a:lvl3pPr lvl="2" algn="r" rtl="0">
              <a:spcBef>
                <a:spcPts val="0"/>
              </a:spcBef>
              <a:spcAft>
                <a:spcPts val="0"/>
              </a:spcAft>
              <a:buClr>
                <a:schemeClr val="accent4"/>
              </a:buClr>
              <a:buSzPts val="2800"/>
              <a:buNone/>
              <a:defRPr>
                <a:solidFill>
                  <a:schemeClr val="accent4"/>
                </a:solidFill>
              </a:defRPr>
            </a:lvl3pPr>
            <a:lvl4pPr lvl="3" algn="r" rtl="0">
              <a:spcBef>
                <a:spcPts val="0"/>
              </a:spcBef>
              <a:spcAft>
                <a:spcPts val="0"/>
              </a:spcAft>
              <a:buClr>
                <a:schemeClr val="accent4"/>
              </a:buClr>
              <a:buSzPts val="2800"/>
              <a:buNone/>
              <a:defRPr>
                <a:solidFill>
                  <a:schemeClr val="accent4"/>
                </a:solidFill>
              </a:defRPr>
            </a:lvl4pPr>
            <a:lvl5pPr lvl="4" algn="r" rtl="0">
              <a:spcBef>
                <a:spcPts val="0"/>
              </a:spcBef>
              <a:spcAft>
                <a:spcPts val="0"/>
              </a:spcAft>
              <a:buClr>
                <a:schemeClr val="accent4"/>
              </a:buClr>
              <a:buSzPts val="2800"/>
              <a:buNone/>
              <a:defRPr>
                <a:solidFill>
                  <a:schemeClr val="accent4"/>
                </a:solidFill>
              </a:defRPr>
            </a:lvl5pPr>
            <a:lvl6pPr lvl="5" algn="r" rtl="0">
              <a:spcBef>
                <a:spcPts val="0"/>
              </a:spcBef>
              <a:spcAft>
                <a:spcPts val="0"/>
              </a:spcAft>
              <a:buClr>
                <a:schemeClr val="accent4"/>
              </a:buClr>
              <a:buSzPts val="2800"/>
              <a:buNone/>
              <a:defRPr>
                <a:solidFill>
                  <a:schemeClr val="accent4"/>
                </a:solidFill>
              </a:defRPr>
            </a:lvl6pPr>
            <a:lvl7pPr lvl="6" algn="r" rtl="0">
              <a:spcBef>
                <a:spcPts val="0"/>
              </a:spcBef>
              <a:spcAft>
                <a:spcPts val="0"/>
              </a:spcAft>
              <a:buClr>
                <a:schemeClr val="accent4"/>
              </a:buClr>
              <a:buSzPts val="2800"/>
              <a:buNone/>
              <a:defRPr>
                <a:solidFill>
                  <a:schemeClr val="accent4"/>
                </a:solidFill>
              </a:defRPr>
            </a:lvl7pPr>
            <a:lvl8pPr lvl="7" algn="r" rtl="0">
              <a:spcBef>
                <a:spcPts val="0"/>
              </a:spcBef>
              <a:spcAft>
                <a:spcPts val="0"/>
              </a:spcAft>
              <a:buClr>
                <a:schemeClr val="accent4"/>
              </a:buClr>
              <a:buSzPts val="2800"/>
              <a:buNone/>
              <a:defRPr>
                <a:solidFill>
                  <a:schemeClr val="accent4"/>
                </a:solidFill>
              </a:defRPr>
            </a:lvl8pPr>
            <a:lvl9pPr lvl="8" algn="r" rtl="0">
              <a:spcBef>
                <a:spcPts val="0"/>
              </a:spcBef>
              <a:spcAft>
                <a:spcPts val="0"/>
              </a:spcAft>
              <a:buClr>
                <a:schemeClr val="accent4"/>
              </a:buClr>
              <a:buSzPts val="2800"/>
              <a:buNone/>
              <a:defRPr>
                <a:solidFill>
                  <a:schemeClr val="accent4"/>
                </a:solidFill>
              </a:defRPr>
            </a:lvl9pPr>
          </a:lstStyle>
          <a:p>
            <a:endParaRPr/>
          </a:p>
        </p:txBody>
      </p:sp>
      <p:sp>
        <p:nvSpPr>
          <p:cNvPr id="49" name="Google Shape;49;p15"/>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
        <p:nvSpPr>
          <p:cNvPr id="50" name="Google Shape;50;p15"/>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seño personalizado 2 4">
  <p:cSld name="CUSTOM_1_4">
    <p:spTree>
      <p:nvGrpSpPr>
        <p:cNvPr id="1" name="Shape 51"/>
        <p:cNvGrpSpPr/>
        <p:nvPr/>
      </p:nvGrpSpPr>
      <p:grpSpPr>
        <a:xfrm>
          <a:off x="0" y="0"/>
          <a:ext cx="0" cy="0"/>
          <a:chOff x="0" y="0"/>
          <a:chExt cx="0" cy="0"/>
        </a:xfrm>
      </p:grpSpPr>
      <p:sp>
        <p:nvSpPr>
          <p:cNvPr id="52" name="Google Shape;52;p16"/>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2800"/>
              <a:buFont typeface="Roboto"/>
              <a:buNone/>
              <a:defRPr b="1">
                <a:solidFill>
                  <a:schemeClr val="accent1"/>
                </a:solidFill>
                <a:latin typeface="Roboto"/>
                <a:ea typeface="Roboto"/>
                <a:cs typeface="Roboto"/>
                <a:sym typeface="Roboto"/>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
        <p:nvSpPr>
          <p:cNvPr id="53" name="Google Shape;53;p16"/>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
        <p:nvSpPr>
          <p:cNvPr id="54" name="Google Shape;54;p16"/>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55" name="Google Shape;55;p16"/>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seño personalizado 2 4 1">
  <p:cSld name="CUSTOM_1_4_1">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2"/>
              </a:buClr>
              <a:buSzPts val="2800"/>
              <a:buFont typeface="Roboto"/>
              <a:buNone/>
              <a:defRPr b="1">
                <a:solidFill>
                  <a:schemeClr val="accent2"/>
                </a:solidFill>
                <a:latin typeface="Roboto"/>
                <a:ea typeface="Roboto"/>
                <a:cs typeface="Roboto"/>
                <a:sym typeface="Roboto"/>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
        <p:nvSpPr>
          <p:cNvPr id="58" name="Google Shape;58;p17"/>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
        <p:nvSpPr>
          <p:cNvPr id="59" name="Google Shape;59;p17"/>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60" name="Google Shape;60;p17"/>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seño personalizado 2 4 2">
  <p:cSld name="CUSTOM_1_4_2">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3"/>
              </a:buClr>
              <a:buSzPts val="2800"/>
              <a:buFont typeface="Roboto"/>
              <a:buNone/>
              <a:defRPr b="1">
                <a:solidFill>
                  <a:schemeClr val="accent3"/>
                </a:solidFill>
                <a:latin typeface="Roboto"/>
                <a:ea typeface="Roboto"/>
                <a:cs typeface="Roboto"/>
                <a:sym typeface="Roboto"/>
              </a:defRPr>
            </a:lvl1pPr>
            <a:lvl2pPr lvl="1" algn="r" rtl="0">
              <a:spcBef>
                <a:spcPts val="0"/>
              </a:spcBef>
              <a:spcAft>
                <a:spcPts val="0"/>
              </a:spcAft>
              <a:buClr>
                <a:schemeClr val="accent3"/>
              </a:buClr>
              <a:buSzPts val="2800"/>
              <a:buNone/>
              <a:defRPr>
                <a:solidFill>
                  <a:schemeClr val="accent3"/>
                </a:solidFill>
              </a:defRPr>
            </a:lvl2pPr>
            <a:lvl3pPr lvl="2" algn="r" rtl="0">
              <a:spcBef>
                <a:spcPts val="0"/>
              </a:spcBef>
              <a:spcAft>
                <a:spcPts val="0"/>
              </a:spcAft>
              <a:buClr>
                <a:schemeClr val="accent3"/>
              </a:buClr>
              <a:buSzPts val="2800"/>
              <a:buNone/>
              <a:defRPr>
                <a:solidFill>
                  <a:schemeClr val="accent3"/>
                </a:solidFill>
              </a:defRPr>
            </a:lvl3pPr>
            <a:lvl4pPr lvl="3" algn="r" rtl="0">
              <a:spcBef>
                <a:spcPts val="0"/>
              </a:spcBef>
              <a:spcAft>
                <a:spcPts val="0"/>
              </a:spcAft>
              <a:buClr>
                <a:schemeClr val="accent3"/>
              </a:buClr>
              <a:buSzPts val="2800"/>
              <a:buNone/>
              <a:defRPr>
                <a:solidFill>
                  <a:schemeClr val="accent3"/>
                </a:solidFill>
              </a:defRPr>
            </a:lvl4pPr>
            <a:lvl5pPr lvl="4" algn="r" rtl="0">
              <a:spcBef>
                <a:spcPts val="0"/>
              </a:spcBef>
              <a:spcAft>
                <a:spcPts val="0"/>
              </a:spcAft>
              <a:buClr>
                <a:schemeClr val="accent3"/>
              </a:buClr>
              <a:buSzPts val="2800"/>
              <a:buNone/>
              <a:defRPr>
                <a:solidFill>
                  <a:schemeClr val="accent3"/>
                </a:solidFill>
              </a:defRPr>
            </a:lvl5pPr>
            <a:lvl6pPr lvl="5" algn="r" rtl="0">
              <a:spcBef>
                <a:spcPts val="0"/>
              </a:spcBef>
              <a:spcAft>
                <a:spcPts val="0"/>
              </a:spcAft>
              <a:buClr>
                <a:schemeClr val="accent3"/>
              </a:buClr>
              <a:buSzPts val="2800"/>
              <a:buNone/>
              <a:defRPr>
                <a:solidFill>
                  <a:schemeClr val="accent3"/>
                </a:solidFill>
              </a:defRPr>
            </a:lvl6pPr>
            <a:lvl7pPr lvl="6" algn="r" rtl="0">
              <a:spcBef>
                <a:spcPts val="0"/>
              </a:spcBef>
              <a:spcAft>
                <a:spcPts val="0"/>
              </a:spcAft>
              <a:buClr>
                <a:schemeClr val="accent3"/>
              </a:buClr>
              <a:buSzPts val="2800"/>
              <a:buNone/>
              <a:defRPr>
                <a:solidFill>
                  <a:schemeClr val="accent3"/>
                </a:solidFill>
              </a:defRPr>
            </a:lvl7pPr>
            <a:lvl8pPr lvl="7" algn="r" rtl="0">
              <a:spcBef>
                <a:spcPts val="0"/>
              </a:spcBef>
              <a:spcAft>
                <a:spcPts val="0"/>
              </a:spcAft>
              <a:buClr>
                <a:schemeClr val="accent3"/>
              </a:buClr>
              <a:buSzPts val="2800"/>
              <a:buNone/>
              <a:defRPr>
                <a:solidFill>
                  <a:schemeClr val="accent3"/>
                </a:solidFill>
              </a:defRPr>
            </a:lvl8pPr>
            <a:lvl9pPr lvl="8" algn="r" rtl="0">
              <a:spcBef>
                <a:spcPts val="0"/>
              </a:spcBef>
              <a:spcAft>
                <a:spcPts val="0"/>
              </a:spcAft>
              <a:buClr>
                <a:schemeClr val="accent3"/>
              </a:buClr>
              <a:buSzPts val="2800"/>
              <a:buNone/>
              <a:defRPr>
                <a:solidFill>
                  <a:schemeClr val="accent3"/>
                </a:solidFill>
              </a:defRPr>
            </a:lvl9pPr>
          </a:lstStyle>
          <a:p>
            <a:endParaRPr/>
          </a:p>
        </p:txBody>
      </p:sp>
      <p:sp>
        <p:nvSpPr>
          <p:cNvPr id="63" name="Google Shape;63;p18"/>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
        <p:nvSpPr>
          <p:cNvPr id="64" name="Google Shape;64;p18"/>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65" name="Google Shape;65;p18"/>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seño personalizado 2 4 3">
  <p:cSld name="CUSTOM_1_4_3">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4"/>
              </a:buClr>
              <a:buSzPts val="2800"/>
              <a:buFont typeface="Roboto"/>
              <a:buNone/>
              <a:defRPr b="1">
                <a:solidFill>
                  <a:schemeClr val="accent4"/>
                </a:solidFill>
                <a:latin typeface="Roboto"/>
                <a:ea typeface="Roboto"/>
                <a:cs typeface="Roboto"/>
                <a:sym typeface="Roboto"/>
              </a:defRPr>
            </a:lvl1pPr>
            <a:lvl2pPr lvl="1" algn="r" rtl="0">
              <a:spcBef>
                <a:spcPts val="0"/>
              </a:spcBef>
              <a:spcAft>
                <a:spcPts val="0"/>
              </a:spcAft>
              <a:buClr>
                <a:schemeClr val="accent4"/>
              </a:buClr>
              <a:buSzPts val="2800"/>
              <a:buNone/>
              <a:defRPr>
                <a:solidFill>
                  <a:schemeClr val="accent4"/>
                </a:solidFill>
              </a:defRPr>
            </a:lvl2pPr>
            <a:lvl3pPr lvl="2" algn="r" rtl="0">
              <a:spcBef>
                <a:spcPts val="0"/>
              </a:spcBef>
              <a:spcAft>
                <a:spcPts val="0"/>
              </a:spcAft>
              <a:buClr>
                <a:schemeClr val="accent4"/>
              </a:buClr>
              <a:buSzPts val="2800"/>
              <a:buNone/>
              <a:defRPr>
                <a:solidFill>
                  <a:schemeClr val="accent4"/>
                </a:solidFill>
              </a:defRPr>
            </a:lvl3pPr>
            <a:lvl4pPr lvl="3" algn="r" rtl="0">
              <a:spcBef>
                <a:spcPts val="0"/>
              </a:spcBef>
              <a:spcAft>
                <a:spcPts val="0"/>
              </a:spcAft>
              <a:buClr>
                <a:schemeClr val="accent4"/>
              </a:buClr>
              <a:buSzPts val="2800"/>
              <a:buNone/>
              <a:defRPr>
                <a:solidFill>
                  <a:schemeClr val="accent4"/>
                </a:solidFill>
              </a:defRPr>
            </a:lvl4pPr>
            <a:lvl5pPr lvl="4" algn="r" rtl="0">
              <a:spcBef>
                <a:spcPts val="0"/>
              </a:spcBef>
              <a:spcAft>
                <a:spcPts val="0"/>
              </a:spcAft>
              <a:buClr>
                <a:schemeClr val="accent4"/>
              </a:buClr>
              <a:buSzPts val="2800"/>
              <a:buNone/>
              <a:defRPr>
                <a:solidFill>
                  <a:schemeClr val="accent4"/>
                </a:solidFill>
              </a:defRPr>
            </a:lvl5pPr>
            <a:lvl6pPr lvl="5" algn="r" rtl="0">
              <a:spcBef>
                <a:spcPts val="0"/>
              </a:spcBef>
              <a:spcAft>
                <a:spcPts val="0"/>
              </a:spcAft>
              <a:buClr>
                <a:schemeClr val="accent4"/>
              </a:buClr>
              <a:buSzPts val="2800"/>
              <a:buNone/>
              <a:defRPr>
                <a:solidFill>
                  <a:schemeClr val="accent4"/>
                </a:solidFill>
              </a:defRPr>
            </a:lvl6pPr>
            <a:lvl7pPr lvl="6" algn="r" rtl="0">
              <a:spcBef>
                <a:spcPts val="0"/>
              </a:spcBef>
              <a:spcAft>
                <a:spcPts val="0"/>
              </a:spcAft>
              <a:buClr>
                <a:schemeClr val="accent4"/>
              </a:buClr>
              <a:buSzPts val="2800"/>
              <a:buNone/>
              <a:defRPr>
                <a:solidFill>
                  <a:schemeClr val="accent4"/>
                </a:solidFill>
              </a:defRPr>
            </a:lvl7pPr>
            <a:lvl8pPr lvl="7" algn="r" rtl="0">
              <a:spcBef>
                <a:spcPts val="0"/>
              </a:spcBef>
              <a:spcAft>
                <a:spcPts val="0"/>
              </a:spcAft>
              <a:buClr>
                <a:schemeClr val="accent4"/>
              </a:buClr>
              <a:buSzPts val="2800"/>
              <a:buNone/>
              <a:defRPr>
                <a:solidFill>
                  <a:schemeClr val="accent4"/>
                </a:solidFill>
              </a:defRPr>
            </a:lvl8pPr>
            <a:lvl9pPr lvl="8" algn="r" rtl="0">
              <a:spcBef>
                <a:spcPts val="0"/>
              </a:spcBef>
              <a:spcAft>
                <a:spcPts val="0"/>
              </a:spcAft>
              <a:buClr>
                <a:schemeClr val="accent4"/>
              </a:buClr>
              <a:buSzPts val="2800"/>
              <a:buNone/>
              <a:defRPr>
                <a:solidFill>
                  <a:schemeClr val="accent4"/>
                </a:solidFill>
              </a:defRPr>
            </a:lvl9pPr>
          </a:lstStyle>
          <a:p>
            <a:endParaRPr/>
          </a:p>
        </p:txBody>
      </p:sp>
      <p:sp>
        <p:nvSpPr>
          <p:cNvPr id="68" name="Google Shape;68;p19"/>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
        <p:nvSpPr>
          <p:cNvPr id="69" name="Google Shape;69;p19"/>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70" name="Google Shape;70;p19"/>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seño personalizado 2 4 4">
  <p:cSld name="CUSTOM_1_4_4">
    <p:spTree>
      <p:nvGrpSpPr>
        <p:cNvPr id="1" name="Shape 71"/>
        <p:cNvGrpSpPr/>
        <p:nvPr/>
      </p:nvGrpSpPr>
      <p:grpSpPr>
        <a:xfrm>
          <a:off x="0" y="0"/>
          <a:ext cx="0" cy="0"/>
          <a:chOff x="0" y="0"/>
          <a:chExt cx="0" cy="0"/>
        </a:xfrm>
      </p:grpSpPr>
      <p:sp>
        <p:nvSpPr>
          <p:cNvPr id="72" name="Google Shape;72;p20"/>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1"/>
              </a:buClr>
              <a:buSzPts val="2600"/>
              <a:buFont typeface="Roboto"/>
              <a:buNone/>
              <a:defRPr sz="2600" b="1">
                <a:solidFill>
                  <a:schemeClr val="accent1"/>
                </a:solidFill>
                <a:latin typeface="Roboto"/>
                <a:ea typeface="Roboto"/>
                <a:cs typeface="Roboto"/>
                <a:sym typeface="Roboto"/>
              </a:defRPr>
            </a:lvl1pPr>
            <a:lvl2pPr lvl="1" algn="r" rtl="0">
              <a:spcBef>
                <a:spcPts val="0"/>
              </a:spcBef>
              <a:spcAft>
                <a:spcPts val="0"/>
              </a:spcAft>
              <a:buClr>
                <a:schemeClr val="accent1"/>
              </a:buClr>
              <a:buSzPts val="2600"/>
              <a:buNone/>
              <a:defRPr sz="2600">
                <a:solidFill>
                  <a:schemeClr val="accent1"/>
                </a:solidFill>
              </a:defRPr>
            </a:lvl2pPr>
            <a:lvl3pPr lvl="2" algn="r" rtl="0">
              <a:spcBef>
                <a:spcPts val="0"/>
              </a:spcBef>
              <a:spcAft>
                <a:spcPts val="0"/>
              </a:spcAft>
              <a:buClr>
                <a:schemeClr val="accent1"/>
              </a:buClr>
              <a:buSzPts val="2600"/>
              <a:buNone/>
              <a:defRPr sz="2600">
                <a:solidFill>
                  <a:schemeClr val="accent1"/>
                </a:solidFill>
              </a:defRPr>
            </a:lvl3pPr>
            <a:lvl4pPr lvl="3" algn="r" rtl="0">
              <a:spcBef>
                <a:spcPts val="0"/>
              </a:spcBef>
              <a:spcAft>
                <a:spcPts val="0"/>
              </a:spcAft>
              <a:buClr>
                <a:schemeClr val="accent1"/>
              </a:buClr>
              <a:buSzPts val="2600"/>
              <a:buNone/>
              <a:defRPr sz="2600">
                <a:solidFill>
                  <a:schemeClr val="accent1"/>
                </a:solidFill>
              </a:defRPr>
            </a:lvl4pPr>
            <a:lvl5pPr lvl="4" algn="r" rtl="0">
              <a:spcBef>
                <a:spcPts val="0"/>
              </a:spcBef>
              <a:spcAft>
                <a:spcPts val="0"/>
              </a:spcAft>
              <a:buClr>
                <a:schemeClr val="accent1"/>
              </a:buClr>
              <a:buSzPts val="2600"/>
              <a:buNone/>
              <a:defRPr sz="2600">
                <a:solidFill>
                  <a:schemeClr val="accent1"/>
                </a:solidFill>
              </a:defRPr>
            </a:lvl5pPr>
            <a:lvl6pPr lvl="5" algn="r" rtl="0">
              <a:spcBef>
                <a:spcPts val="0"/>
              </a:spcBef>
              <a:spcAft>
                <a:spcPts val="0"/>
              </a:spcAft>
              <a:buClr>
                <a:schemeClr val="accent1"/>
              </a:buClr>
              <a:buSzPts val="2600"/>
              <a:buNone/>
              <a:defRPr sz="2600">
                <a:solidFill>
                  <a:schemeClr val="accent1"/>
                </a:solidFill>
              </a:defRPr>
            </a:lvl6pPr>
            <a:lvl7pPr lvl="6" algn="r" rtl="0">
              <a:spcBef>
                <a:spcPts val="0"/>
              </a:spcBef>
              <a:spcAft>
                <a:spcPts val="0"/>
              </a:spcAft>
              <a:buClr>
                <a:schemeClr val="accent1"/>
              </a:buClr>
              <a:buSzPts val="2600"/>
              <a:buNone/>
              <a:defRPr sz="2600">
                <a:solidFill>
                  <a:schemeClr val="accent1"/>
                </a:solidFill>
              </a:defRPr>
            </a:lvl7pPr>
            <a:lvl8pPr lvl="7" algn="r" rtl="0">
              <a:spcBef>
                <a:spcPts val="0"/>
              </a:spcBef>
              <a:spcAft>
                <a:spcPts val="0"/>
              </a:spcAft>
              <a:buClr>
                <a:schemeClr val="accent1"/>
              </a:buClr>
              <a:buSzPts val="2600"/>
              <a:buNone/>
              <a:defRPr sz="2600">
                <a:solidFill>
                  <a:schemeClr val="accent1"/>
                </a:solidFill>
              </a:defRPr>
            </a:lvl8pPr>
            <a:lvl9pPr lvl="8" algn="r" rtl="0">
              <a:spcBef>
                <a:spcPts val="0"/>
              </a:spcBef>
              <a:spcAft>
                <a:spcPts val="0"/>
              </a:spcAft>
              <a:buClr>
                <a:schemeClr val="accent1"/>
              </a:buClr>
              <a:buSzPts val="2600"/>
              <a:buNone/>
              <a:defRPr sz="2600">
                <a:solidFill>
                  <a:schemeClr val="accent1"/>
                </a:solidFill>
              </a:defRPr>
            </a:lvl9pPr>
          </a:lstStyle>
          <a:p>
            <a:endParaRPr/>
          </a:p>
        </p:txBody>
      </p:sp>
      <p:sp>
        <p:nvSpPr>
          <p:cNvPr id="73" name="Google Shape;73;p20"/>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
        <p:nvSpPr>
          <p:cNvPr id="74" name="Google Shape;74;p20"/>
          <p:cNvSpPr/>
          <p:nvPr/>
        </p:nvSpPr>
        <p:spPr>
          <a:xfrm>
            <a:off x="5909100" y="0"/>
            <a:ext cx="32349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75" name="Google Shape;75;p20"/>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76" name="Google Shape;76;p20"/>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a:spcBef>
                <a:spcPts val="0"/>
              </a:spcBef>
              <a:spcAft>
                <a:spcPts val="0"/>
              </a:spcAft>
              <a:buSzPts val="1400"/>
              <a:buFont typeface="Roboto"/>
              <a:buNone/>
              <a:defRPr>
                <a:latin typeface="Roboto"/>
                <a:ea typeface="Roboto"/>
                <a:cs typeface="Roboto"/>
                <a:sym typeface="Roboto"/>
              </a:defRPr>
            </a:lvl2pPr>
            <a:lvl3pPr lvl="2" algn="ctr">
              <a:spcBef>
                <a:spcPts val="0"/>
              </a:spcBef>
              <a:spcAft>
                <a:spcPts val="0"/>
              </a:spcAft>
              <a:buSzPts val="1400"/>
              <a:buFont typeface="Roboto"/>
              <a:buNone/>
              <a:defRPr>
                <a:latin typeface="Roboto"/>
                <a:ea typeface="Roboto"/>
                <a:cs typeface="Roboto"/>
                <a:sym typeface="Roboto"/>
              </a:defRPr>
            </a:lvl3pPr>
            <a:lvl4pPr lvl="3" algn="ctr">
              <a:spcBef>
                <a:spcPts val="0"/>
              </a:spcBef>
              <a:spcAft>
                <a:spcPts val="0"/>
              </a:spcAft>
              <a:buSzPts val="1400"/>
              <a:buFont typeface="Roboto"/>
              <a:buNone/>
              <a:defRPr>
                <a:latin typeface="Roboto"/>
                <a:ea typeface="Roboto"/>
                <a:cs typeface="Roboto"/>
                <a:sym typeface="Roboto"/>
              </a:defRPr>
            </a:lvl4pPr>
            <a:lvl5pPr lvl="4" algn="ctr">
              <a:spcBef>
                <a:spcPts val="0"/>
              </a:spcBef>
              <a:spcAft>
                <a:spcPts val="0"/>
              </a:spcAft>
              <a:buSzPts val="1400"/>
              <a:buFont typeface="Roboto"/>
              <a:buNone/>
              <a:defRPr>
                <a:latin typeface="Roboto"/>
                <a:ea typeface="Roboto"/>
                <a:cs typeface="Roboto"/>
                <a:sym typeface="Roboto"/>
              </a:defRPr>
            </a:lvl5pPr>
            <a:lvl6pPr lvl="5" algn="ctr">
              <a:spcBef>
                <a:spcPts val="0"/>
              </a:spcBef>
              <a:spcAft>
                <a:spcPts val="0"/>
              </a:spcAft>
              <a:buSzPts val="1400"/>
              <a:buFont typeface="Roboto"/>
              <a:buNone/>
              <a:defRPr>
                <a:latin typeface="Roboto"/>
                <a:ea typeface="Roboto"/>
                <a:cs typeface="Roboto"/>
                <a:sym typeface="Roboto"/>
              </a:defRPr>
            </a:lvl6pPr>
            <a:lvl7pPr lvl="6" algn="ctr">
              <a:spcBef>
                <a:spcPts val="0"/>
              </a:spcBef>
              <a:spcAft>
                <a:spcPts val="0"/>
              </a:spcAft>
              <a:buSzPts val="1400"/>
              <a:buFont typeface="Roboto"/>
              <a:buNone/>
              <a:defRPr>
                <a:latin typeface="Roboto"/>
                <a:ea typeface="Roboto"/>
                <a:cs typeface="Roboto"/>
                <a:sym typeface="Roboto"/>
              </a:defRPr>
            </a:lvl7pPr>
            <a:lvl8pPr lvl="7" algn="ctr">
              <a:spcBef>
                <a:spcPts val="0"/>
              </a:spcBef>
              <a:spcAft>
                <a:spcPts val="0"/>
              </a:spcAft>
              <a:buSzPts val="1400"/>
              <a:buFont typeface="Roboto"/>
              <a:buNone/>
              <a:defRPr>
                <a:latin typeface="Roboto"/>
                <a:ea typeface="Roboto"/>
                <a:cs typeface="Roboto"/>
                <a:sym typeface="Roboto"/>
              </a:defRPr>
            </a:lvl8pPr>
            <a:lvl9pPr lvl="8" algn="ctr">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4">
  <p:cSld name="CUSTOM_3">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seño personalizado 2 4 4 1">
  <p:cSld name="CUSTOM_1_4_4_1">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2"/>
              </a:buClr>
              <a:buSzPts val="2600"/>
              <a:buFont typeface="Roboto"/>
              <a:buNone/>
              <a:defRPr sz="2600" b="1">
                <a:solidFill>
                  <a:schemeClr val="accent2"/>
                </a:solidFill>
                <a:latin typeface="Roboto"/>
                <a:ea typeface="Roboto"/>
                <a:cs typeface="Roboto"/>
                <a:sym typeface="Roboto"/>
              </a:defRPr>
            </a:lvl1pPr>
            <a:lvl2pPr lvl="1" algn="r" rtl="0">
              <a:spcBef>
                <a:spcPts val="0"/>
              </a:spcBef>
              <a:spcAft>
                <a:spcPts val="0"/>
              </a:spcAft>
              <a:buClr>
                <a:schemeClr val="accent1"/>
              </a:buClr>
              <a:buSzPts val="2600"/>
              <a:buNone/>
              <a:defRPr sz="2600">
                <a:solidFill>
                  <a:schemeClr val="accent1"/>
                </a:solidFill>
              </a:defRPr>
            </a:lvl2pPr>
            <a:lvl3pPr lvl="2" algn="r" rtl="0">
              <a:spcBef>
                <a:spcPts val="0"/>
              </a:spcBef>
              <a:spcAft>
                <a:spcPts val="0"/>
              </a:spcAft>
              <a:buClr>
                <a:schemeClr val="accent1"/>
              </a:buClr>
              <a:buSzPts val="2600"/>
              <a:buNone/>
              <a:defRPr sz="2600">
                <a:solidFill>
                  <a:schemeClr val="accent1"/>
                </a:solidFill>
              </a:defRPr>
            </a:lvl3pPr>
            <a:lvl4pPr lvl="3" algn="r" rtl="0">
              <a:spcBef>
                <a:spcPts val="0"/>
              </a:spcBef>
              <a:spcAft>
                <a:spcPts val="0"/>
              </a:spcAft>
              <a:buClr>
                <a:schemeClr val="accent1"/>
              </a:buClr>
              <a:buSzPts val="2600"/>
              <a:buNone/>
              <a:defRPr sz="2600">
                <a:solidFill>
                  <a:schemeClr val="accent1"/>
                </a:solidFill>
              </a:defRPr>
            </a:lvl4pPr>
            <a:lvl5pPr lvl="4" algn="r" rtl="0">
              <a:spcBef>
                <a:spcPts val="0"/>
              </a:spcBef>
              <a:spcAft>
                <a:spcPts val="0"/>
              </a:spcAft>
              <a:buClr>
                <a:schemeClr val="accent1"/>
              </a:buClr>
              <a:buSzPts val="2600"/>
              <a:buNone/>
              <a:defRPr sz="2600">
                <a:solidFill>
                  <a:schemeClr val="accent1"/>
                </a:solidFill>
              </a:defRPr>
            </a:lvl5pPr>
            <a:lvl6pPr lvl="5" algn="r" rtl="0">
              <a:spcBef>
                <a:spcPts val="0"/>
              </a:spcBef>
              <a:spcAft>
                <a:spcPts val="0"/>
              </a:spcAft>
              <a:buClr>
                <a:schemeClr val="accent1"/>
              </a:buClr>
              <a:buSzPts val="2600"/>
              <a:buNone/>
              <a:defRPr sz="2600">
                <a:solidFill>
                  <a:schemeClr val="accent1"/>
                </a:solidFill>
              </a:defRPr>
            </a:lvl6pPr>
            <a:lvl7pPr lvl="6" algn="r" rtl="0">
              <a:spcBef>
                <a:spcPts val="0"/>
              </a:spcBef>
              <a:spcAft>
                <a:spcPts val="0"/>
              </a:spcAft>
              <a:buClr>
                <a:schemeClr val="accent1"/>
              </a:buClr>
              <a:buSzPts val="2600"/>
              <a:buNone/>
              <a:defRPr sz="2600">
                <a:solidFill>
                  <a:schemeClr val="accent1"/>
                </a:solidFill>
              </a:defRPr>
            </a:lvl7pPr>
            <a:lvl8pPr lvl="7" algn="r" rtl="0">
              <a:spcBef>
                <a:spcPts val="0"/>
              </a:spcBef>
              <a:spcAft>
                <a:spcPts val="0"/>
              </a:spcAft>
              <a:buClr>
                <a:schemeClr val="accent1"/>
              </a:buClr>
              <a:buSzPts val="2600"/>
              <a:buNone/>
              <a:defRPr sz="2600">
                <a:solidFill>
                  <a:schemeClr val="accent1"/>
                </a:solidFill>
              </a:defRPr>
            </a:lvl8pPr>
            <a:lvl9pPr lvl="8" algn="r" rtl="0">
              <a:spcBef>
                <a:spcPts val="0"/>
              </a:spcBef>
              <a:spcAft>
                <a:spcPts val="0"/>
              </a:spcAft>
              <a:buClr>
                <a:schemeClr val="accent1"/>
              </a:buClr>
              <a:buSzPts val="2600"/>
              <a:buNone/>
              <a:defRPr sz="2600">
                <a:solidFill>
                  <a:schemeClr val="accent1"/>
                </a:solidFill>
              </a:defRPr>
            </a:lvl9pPr>
          </a:lstStyle>
          <a:p>
            <a:endParaRPr/>
          </a:p>
        </p:txBody>
      </p:sp>
      <p:sp>
        <p:nvSpPr>
          <p:cNvPr id="79" name="Google Shape;79;p21"/>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
        <p:nvSpPr>
          <p:cNvPr id="80" name="Google Shape;80;p21"/>
          <p:cNvSpPr/>
          <p:nvPr/>
        </p:nvSpPr>
        <p:spPr>
          <a:xfrm>
            <a:off x="5909100" y="0"/>
            <a:ext cx="32349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81" name="Google Shape;81;p21"/>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82" name="Google Shape;82;p21"/>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rtl="0">
              <a:spcBef>
                <a:spcPts val="0"/>
              </a:spcBef>
              <a:spcAft>
                <a:spcPts val="0"/>
              </a:spcAft>
              <a:buSzPts val="1400"/>
              <a:buFont typeface="Roboto"/>
              <a:buNone/>
              <a:defRPr>
                <a:latin typeface="Roboto"/>
                <a:ea typeface="Roboto"/>
                <a:cs typeface="Roboto"/>
                <a:sym typeface="Roboto"/>
              </a:defRPr>
            </a:lvl2pPr>
            <a:lvl3pPr lvl="2" algn="ctr" rtl="0">
              <a:spcBef>
                <a:spcPts val="0"/>
              </a:spcBef>
              <a:spcAft>
                <a:spcPts val="0"/>
              </a:spcAft>
              <a:buSzPts val="1400"/>
              <a:buFont typeface="Roboto"/>
              <a:buNone/>
              <a:defRPr>
                <a:latin typeface="Roboto"/>
                <a:ea typeface="Roboto"/>
                <a:cs typeface="Roboto"/>
                <a:sym typeface="Roboto"/>
              </a:defRPr>
            </a:lvl3pPr>
            <a:lvl4pPr lvl="3" algn="ctr" rtl="0">
              <a:spcBef>
                <a:spcPts val="0"/>
              </a:spcBef>
              <a:spcAft>
                <a:spcPts val="0"/>
              </a:spcAft>
              <a:buSzPts val="1400"/>
              <a:buFont typeface="Roboto"/>
              <a:buNone/>
              <a:defRPr>
                <a:latin typeface="Roboto"/>
                <a:ea typeface="Roboto"/>
                <a:cs typeface="Roboto"/>
                <a:sym typeface="Roboto"/>
              </a:defRPr>
            </a:lvl4pPr>
            <a:lvl5pPr lvl="4" algn="ctr" rtl="0">
              <a:spcBef>
                <a:spcPts val="0"/>
              </a:spcBef>
              <a:spcAft>
                <a:spcPts val="0"/>
              </a:spcAft>
              <a:buSzPts val="1400"/>
              <a:buFont typeface="Roboto"/>
              <a:buNone/>
              <a:defRPr>
                <a:latin typeface="Roboto"/>
                <a:ea typeface="Roboto"/>
                <a:cs typeface="Roboto"/>
                <a:sym typeface="Roboto"/>
              </a:defRPr>
            </a:lvl5pPr>
            <a:lvl6pPr lvl="5" algn="ctr" rtl="0">
              <a:spcBef>
                <a:spcPts val="0"/>
              </a:spcBef>
              <a:spcAft>
                <a:spcPts val="0"/>
              </a:spcAft>
              <a:buSzPts val="1400"/>
              <a:buFont typeface="Roboto"/>
              <a:buNone/>
              <a:defRPr>
                <a:latin typeface="Roboto"/>
                <a:ea typeface="Roboto"/>
                <a:cs typeface="Roboto"/>
                <a:sym typeface="Roboto"/>
              </a:defRPr>
            </a:lvl6pPr>
            <a:lvl7pPr lvl="6" algn="ctr" rtl="0">
              <a:spcBef>
                <a:spcPts val="0"/>
              </a:spcBef>
              <a:spcAft>
                <a:spcPts val="0"/>
              </a:spcAft>
              <a:buSzPts val="1400"/>
              <a:buFont typeface="Roboto"/>
              <a:buNone/>
              <a:defRPr>
                <a:latin typeface="Roboto"/>
                <a:ea typeface="Roboto"/>
                <a:cs typeface="Roboto"/>
                <a:sym typeface="Roboto"/>
              </a:defRPr>
            </a:lvl7pPr>
            <a:lvl8pPr lvl="7" algn="ctr" rtl="0">
              <a:spcBef>
                <a:spcPts val="0"/>
              </a:spcBef>
              <a:spcAft>
                <a:spcPts val="0"/>
              </a:spcAft>
              <a:buSzPts val="1400"/>
              <a:buFont typeface="Roboto"/>
              <a:buNone/>
              <a:defRPr>
                <a:latin typeface="Roboto"/>
                <a:ea typeface="Roboto"/>
                <a:cs typeface="Roboto"/>
                <a:sym typeface="Roboto"/>
              </a:defRPr>
            </a:lvl8pPr>
            <a:lvl9pPr lvl="8" algn="ctr"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seño personalizado 2 4 4 2">
  <p:cSld name="CUSTOM_1_4_4_2">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3"/>
              </a:buClr>
              <a:buSzPts val="2600"/>
              <a:buFont typeface="Roboto"/>
              <a:buNone/>
              <a:defRPr sz="2600" b="1">
                <a:solidFill>
                  <a:schemeClr val="accent3"/>
                </a:solidFill>
                <a:latin typeface="Roboto"/>
                <a:ea typeface="Roboto"/>
                <a:cs typeface="Roboto"/>
                <a:sym typeface="Roboto"/>
              </a:defRPr>
            </a:lvl1pPr>
            <a:lvl2pPr lvl="1" algn="r" rtl="0">
              <a:spcBef>
                <a:spcPts val="0"/>
              </a:spcBef>
              <a:spcAft>
                <a:spcPts val="0"/>
              </a:spcAft>
              <a:buClr>
                <a:schemeClr val="accent3"/>
              </a:buClr>
              <a:buSzPts val="2600"/>
              <a:buNone/>
              <a:defRPr sz="2600">
                <a:solidFill>
                  <a:schemeClr val="accent3"/>
                </a:solidFill>
              </a:defRPr>
            </a:lvl2pPr>
            <a:lvl3pPr lvl="2" algn="r" rtl="0">
              <a:spcBef>
                <a:spcPts val="0"/>
              </a:spcBef>
              <a:spcAft>
                <a:spcPts val="0"/>
              </a:spcAft>
              <a:buClr>
                <a:schemeClr val="accent3"/>
              </a:buClr>
              <a:buSzPts val="2600"/>
              <a:buNone/>
              <a:defRPr sz="2600">
                <a:solidFill>
                  <a:schemeClr val="accent3"/>
                </a:solidFill>
              </a:defRPr>
            </a:lvl3pPr>
            <a:lvl4pPr lvl="3" algn="r" rtl="0">
              <a:spcBef>
                <a:spcPts val="0"/>
              </a:spcBef>
              <a:spcAft>
                <a:spcPts val="0"/>
              </a:spcAft>
              <a:buClr>
                <a:schemeClr val="accent3"/>
              </a:buClr>
              <a:buSzPts val="2600"/>
              <a:buNone/>
              <a:defRPr sz="2600">
                <a:solidFill>
                  <a:schemeClr val="accent3"/>
                </a:solidFill>
              </a:defRPr>
            </a:lvl4pPr>
            <a:lvl5pPr lvl="4" algn="r" rtl="0">
              <a:spcBef>
                <a:spcPts val="0"/>
              </a:spcBef>
              <a:spcAft>
                <a:spcPts val="0"/>
              </a:spcAft>
              <a:buClr>
                <a:schemeClr val="accent3"/>
              </a:buClr>
              <a:buSzPts val="2600"/>
              <a:buNone/>
              <a:defRPr sz="2600">
                <a:solidFill>
                  <a:schemeClr val="accent3"/>
                </a:solidFill>
              </a:defRPr>
            </a:lvl5pPr>
            <a:lvl6pPr lvl="5" algn="r" rtl="0">
              <a:spcBef>
                <a:spcPts val="0"/>
              </a:spcBef>
              <a:spcAft>
                <a:spcPts val="0"/>
              </a:spcAft>
              <a:buClr>
                <a:schemeClr val="accent3"/>
              </a:buClr>
              <a:buSzPts val="2600"/>
              <a:buNone/>
              <a:defRPr sz="2600">
                <a:solidFill>
                  <a:schemeClr val="accent3"/>
                </a:solidFill>
              </a:defRPr>
            </a:lvl6pPr>
            <a:lvl7pPr lvl="6" algn="r" rtl="0">
              <a:spcBef>
                <a:spcPts val="0"/>
              </a:spcBef>
              <a:spcAft>
                <a:spcPts val="0"/>
              </a:spcAft>
              <a:buClr>
                <a:schemeClr val="accent3"/>
              </a:buClr>
              <a:buSzPts val="2600"/>
              <a:buNone/>
              <a:defRPr sz="2600">
                <a:solidFill>
                  <a:schemeClr val="accent3"/>
                </a:solidFill>
              </a:defRPr>
            </a:lvl7pPr>
            <a:lvl8pPr lvl="7" algn="r" rtl="0">
              <a:spcBef>
                <a:spcPts val="0"/>
              </a:spcBef>
              <a:spcAft>
                <a:spcPts val="0"/>
              </a:spcAft>
              <a:buClr>
                <a:schemeClr val="accent3"/>
              </a:buClr>
              <a:buSzPts val="2600"/>
              <a:buNone/>
              <a:defRPr sz="2600">
                <a:solidFill>
                  <a:schemeClr val="accent3"/>
                </a:solidFill>
              </a:defRPr>
            </a:lvl8pPr>
            <a:lvl9pPr lvl="8" algn="r" rtl="0">
              <a:spcBef>
                <a:spcPts val="0"/>
              </a:spcBef>
              <a:spcAft>
                <a:spcPts val="0"/>
              </a:spcAft>
              <a:buClr>
                <a:schemeClr val="accent3"/>
              </a:buClr>
              <a:buSzPts val="2600"/>
              <a:buNone/>
              <a:defRPr sz="2600">
                <a:solidFill>
                  <a:schemeClr val="accent3"/>
                </a:solidFill>
              </a:defRPr>
            </a:lvl9pPr>
          </a:lstStyle>
          <a:p>
            <a:endParaRPr/>
          </a:p>
        </p:txBody>
      </p:sp>
      <p:sp>
        <p:nvSpPr>
          <p:cNvPr id="85" name="Google Shape;85;p22"/>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
        <p:nvSpPr>
          <p:cNvPr id="86" name="Google Shape;86;p22"/>
          <p:cNvSpPr/>
          <p:nvPr/>
        </p:nvSpPr>
        <p:spPr>
          <a:xfrm>
            <a:off x="5909100" y="0"/>
            <a:ext cx="323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87" name="Google Shape;87;p22"/>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88" name="Google Shape;88;p22"/>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rtl="0">
              <a:spcBef>
                <a:spcPts val="0"/>
              </a:spcBef>
              <a:spcAft>
                <a:spcPts val="0"/>
              </a:spcAft>
              <a:buSzPts val="1400"/>
              <a:buFont typeface="Roboto"/>
              <a:buNone/>
              <a:defRPr>
                <a:latin typeface="Roboto"/>
                <a:ea typeface="Roboto"/>
                <a:cs typeface="Roboto"/>
                <a:sym typeface="Roboto"/>
              </a:defRPr>
            </a:lvl2pPr>
            <a:lvl3pPr lvl="2" algn="ctr" rtl="0">
              <a:spcBef>
                <a:spcPts val="0"/>
              </a:spcBef>
              <a:spcAft>
                <a:spcPts val="0"/>
              </a:spcAft>
              <a:buSzPts val="1400"/>
              <a:buFont typeface="Roboto"/>
              <a:buNone/>
              <a:defRPr>
                <a:latin typeface="Roboto"/>
                <a:ea typeface="Roboto"/>
                <a:cs typeface="Roboto"/>
                <a:sym typeface="Roboto"/>
              </a:defRPr>
            </a:lvl3pPr>
            <a:lvl4pPr lvl="3" algn="ctr" rtl="0">
              <a:spcBef>
                <a:spcPts val="0"/>
              </a:spcBef>
              <a:spcAft>
                <a:spcPts val="0"/>
              </a:spcAft>
              <a:buSzPts val="1400"/>
              <a:buFont typeface="Roboto"/>
              <a:buNone/>
              <a:defRPr>
                <a:latin typeface="Roboto"/>
                <a:ea typeface="Roboto"/>
                <a:cs typeface="Roboto"/>
                <a:sym typeface="Roboto"/>
              </a:defRPr>
            </a:lvl4pPr>
            <a:lvl5pPr lvl="4" algn="ctr" rtl="0">
              <a:spcBef>
                <a:spcPts val="0"/>
              </a:spcBef>
              <a:spcAft>
                <a:spcPts val="0"/>
              </a:spcAft>
              <a:buSzPts val="1400"/>
              <a:buFont typeface="Roboto"/>
              <a:buNone/>
              <a:defRPr>
                <a:latin typeface="Roboto"/>
                <a:ea typeface="Roboto"/>
                <a:cs typeface="Roboto"/>
                <a:sym typeface="Roboto"/>
              </a:defRPr>
            </a:lvl5pPr>
            <a:lvl6pPr lvl="5" algn="ctr" rtl="0">
              <a:spcBef>
                <a:spcPts val="0"/>
              </a:spcBef>
              <a:spcAft>
                <a:spcPts val="0"/>
              </a:spcAft>
              <a:buSzPts val="1400"/>
              <a:buFont typeface="Roboto"/>
              <a:buNone/>
              <a:defRPr>
                <a:latin typeface="Roboto"/>
                <a:ea typeface="Roboto"/>
                <a:cs typeface="Roboto"/>
                <a:sym typeface="Roboto"/>
              </a:defRPr>
            </a:lvl6pPr>
            <a:lvl7pPr lvl="6" algn="ctr" rtl="0">
              <a:spcBef>
                <a:spcPts val="0"/>
              </a:spcBef>
              <a:spcAft>
                <a:spcPts val="0"/>
              </a:spcAft>
              <a:buSzPts val="1400"/>
              <a:buFont typeface="Roboto"/>
              <a:buNone/>
              <a:defRPr>
                <a:latin typeface="Roboto"/>
                <a:ea typeface="Roboto"/>
                <a:cs typeface="Roboto"/>
                <a:sym typeface="Roboto"/>
              </a:defRPr>
            </a:lvl7pPr>
            <a:lvl8pPr lvl="7" algn="ctr" rtl="0">
              <a:spcBef>
                <a:spcPts val="0"/>
              </a:spcBef>
              <a:spcAft>
                <a:spcPts val="0"/>
              </a:spcAft>
              <a:buSzPts val="1400"/>
              <a:buFont typeface="Roboto"/>
              <a:buNone/>
              <a:defRPr>
                <a:latin typeface="Roboto"/>
                <a:ea typeface="Roboto"/>
                <a:cs typeface="Roboto"/>
                <a:sym typeface="Roboto"/>
              </a:defRPr>
            </a:lvl8pPr>
            <a:lvl9pPr lvl="8" algn="ctr"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seño personalizado 2 4 4 3">
  <p:cSld name="CUSTOM_1_4_4_3">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4"/>
              </a:buClr>
              <a:buSzPts val="2600"/>
              <a:buFont typeface="Roboto"/>
              <a:buNone/>
              <a:defRPr sz="2600" b="1">
                <a:solidFill>
                  <a:schemeClr val="accent4"/>
                </a:solidFill>
                <a:latin typeface="Roboto"/>
                <a:ea typeface="Roboto"/>
                <a:cs typeface="Roboto"/>
                <a:sym typeface="Roboto"/>
              </a:defRPr>
            </a:lvl1pPr>
            <a:lvl2pPr lvl="1" algn="r" rtl="0">
              <a:spcBef>
                <a:spcPts val="0"/>
              </a:spcBef>
              <a:spcAft>
                <a:spcPts val="0"/>
              </a:spcAft>
              <a:buClr>
                <a:schemeClr val="accent4"/>
              </a:buClr>
              <a:buSzPts val="2600"/>
              <a:buNone/>
              <a:defRPr sz="2600">
                <a:solidFill>
                  <a:schemeClr val="accent4"/>
                </a:solidFill>
              </a:defRPr>
            </a:lvl2pPr>
            <a:lvl3pPr lvl="2" algn="r" rtl="0">
              <a:spcBef>
                <a:spcPts val="0"/>
              </a:spcBef>
              <a:spcAft>
                <a:spcPts val="0"/>
              </a:spcAft>
              <a:buClr>
                <a:schemeClr val="accent4"/>
              </a:buClr>
              <a:buSzPts val="2600"/>
              <a:buNone/>
              <a:defRPr sz="2600">
                <a:solidFill>
                  <a:schemeClr val="accent4"/>
                </a:solidFill>
              </a:defRPr>
            </a:lvl3pPr>
            <a:lvl4pPr lvl="3" algn="r" rtl="0">
              <a:spcBef>
                <a:spcPts val="0"/>
              </a:spcBef>
              <a:spcAft>
                <a:spcPts val="0"/>
              </a:spcAft>
              <a:buClr>
                <a:schemeClr val="accent4"/>
              </a:buClr>
              <a:buSzPts val="2600"/>
              <a:buNone/>
              <a:defRPr sz="2600">
                <a:solidFill>
                  <a:schemeClr val="accent4"/>
                </a:solidFill>
              </a:defRPr>
            </a:lvl4pPr>
            <a:lvl5pPr lvl="4" algn="r" rtl="0">
              <a:spcBef>
                <a:spcPts val="0"/>
              </a:spcBef>
              <a:spcAft>
                <a:spcPts val="0"/>
              </a:spcAft>
              <a:buClr>
                <a:schemeClr val="accent4"/>
              </a:buClr>
              <a:buSzPts val="2600"/>
              <a:buNone/>
              <a:defRPr sz="2600">
                <a:solidFill>
                  <a:schemeClr val="accent4"/>
                </a:solidFill>
              </a:defRPr>
            </a:lvl5pPr>
            <a:lvl6pPr lvl="5" algn="r" rtl="0">
              <a:spcBef>
                <a:spcPts val="0"/>
              </a:spcBef>
              <a:spcAft>
                <a:spcPts val="0"/>
              </a:spcAft>
              <a:buClr>
                <a:schemeClr val="accent4"/>
              </a:buClr>
              <a:buSzPts val="2600"/>
              <a:buNone/>
              <a:defRPr sz="2600">
                <a:solidFill>
                  <a:schemeClr val="accent4"/>
                </a:solidFill>
              </a:defRPr>
            </a:lvl6pPr>
            <a:lvl7pPr lvl="6" algn="r" rtl="0">
              <a:spcBef>
                <a:spcPts val="0"/>
              </a:spcBef>
              <a:spcAft>
                <a:spcPts val="0"/>
              </a:spcAft>
              <a:buClr>
                <a:schemeClr val="accent4"/>
              </a:buClr>
              <a:buSzPts val="2600"/>
              <a:buNone/>
              <a:defRPr sz="2600">
                <a:solidFill>
                  <a:schemeClr val="accent4"/>
                </a:solidFill>
              </a:defRPr>
            </a:lvl7pPr>
            <a:lvl8pPr lvl="7" algn="r" rtl="0">
              <a:spcBef>
                <a:spcPts val="0"/>
              </a:spcBef>
              <a:spcAft>
                <a:spcPts val="0"/>
              </a:spcAft>
              <a:buClr>
                <a:schemeClr val="accent4"/>
              </a:buClr>
              <a:buSzPts val="2600"/>
              <a:buNone/>
              <a:defRPr sz="2600">
                <a:solidFill>
                  <a:schemeClr val="accent4"/>
                </a:solidFill>
              </a:defRPr>
            </a:lvl8pPr>
            <a:lvl9pPr lvl="8" algn="r" rtl="0">
              <a:spcBef>
                <a:spcPts val="0"/>
              </a:spcBef>
              <a:spcAft>
                <a:spcPts val="0"/>
              </a:spcAft>
              <a:buClr>
                <a:schemeClr val="accent4"/>
              </a:buClr>
              <a:buSzPts val="2600"/>
              <a:buNone/>
              <a:defRPr sz="2600">
                <a:solidFill>
                  <a:schemeClr val="accent4"/>
                </a:solidFill>
              </a:defRPr>
            </a:lvl9pPr>
          </a:lstStyle>
          <a:p>
            <a:endParaRPr/>
          </a:p>
        </p:txBody>
      </p:sp>
      <p:sp>
        <p:nvSpPr>
          <p:cNvPr id="91" name="Google Shape;91;p23"/>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
        <p:nvSpPr>
          <p:cNvPr id="92" name="Google Shape;92;p23"/>
          <p:cNvSpPr/>
          <p:nvPr/>
        </p:nvSpPr>
        <p:spPr>
          <a:xfrm>
            <a:off x="5909100" y="0"/>
            <a:ext cx="32349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93" name="Google Shape;93;p23"/>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94" name="Google Shape;94;p23"/>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rtl="0">
              <a:spcBef>
                <a:spcPts val="0"/>
              </a:spcBef>
              <a:spcAft>
                <a:spcPts val="0"/>
              </a:spcAft>
              <a:buSzPts val="1400"/>
              <a:buFont typeface="Roboto"/>
              <a:buNone/>
              <a:defRPr>
                <a:latin typeface="Roboto"/>
                <a:ea typeface="Roboto"/>
                <a:cs typeface="Roboto"/>
                <a:sym typeface="Roboto"/>
              </a:defRPr>
            </a:lvl2pPr>
            <a:lvl3pPr lvl="2" algn="ctr" rtl="0">
              <a:spcBef>
                <a:spcPts val="0"/>
              </a:spcBef>
              <a:spcAft>
                <a:spcPts val="0"/>
              </a:spcAft>
              <a:buSzPts val="1400"/>
              <a:buFont typeface="Roboto"/>
              <a:buNone/>
              <a:defRPr>
                <a:latin typeface="Roboto"/>
                <a:ea typeface="Roboto"/>
                <a:cs typeface="Roboto"/>
                <a:sym typeface="Roboto"/>
              </a:defRPr>
            </a:lvl3pPr>
            <a:lvl4pPr lvl="3" algn="ctr" rtl="0">
              <a:spcBef>
                <a:spcPts val="0"/>
              </a:spcBef>
              <a:spcAft>
                <a:spcPts val="0"/>
              </a:spcAft>
              <a:buSzPts val="1400"/>
              <a:buFont typeface="Roboto"/>
              <a:buNone/>
              <a:defRPr>
                <a:latin typeface="Roboto"/>
                <a:ea typeface="Roboto"/>
                <a:cs typeface="Roboto"/>
                <a:sym typeface="Roboto"/>
              </a:defRPr>
            </a:lvl4pPr>
            <a:lvl5pPr lvl="4" algn="ctr" rtl="0">
              <a:spcBef>
                <a:spcPts val="0"/>
              </a:spcBef>
              <a:spcAft>
                <a:spcPts val="0"/>
              </a:spcAft>
              <a:buSzPts val="1400"/>
              <a:buFont typeface="Roboto"/>
              <a:buNone/>
              <a:defRPr>
                <a:latin typeface="Roboto"/>
                <a:ea typeface="Roboto"/>
                <a:cs typeface="Roboto"/>
                <a:sym typeface="Roboto"/>
              </a:defRPr>
            </a:lvl5pPr>
            <a:lvl6pPr lvl="5" algn="ctr" rtl="0">
              <a:spcBef>
                <a:spcPts val="0"/>
              </a:spcBef>
              <a:spcAft>
                <a:spcPts val="0"/>
              </a:spcAft>
              <a:buSzPts val="1400"/>
              <a:buFont typeface="Roboto"/>
              <a:buNone/>
              <a:defRPr>
                <a:latin typeface="Roboto"/>
                <a:ea typeface="Roboto"/>
                <a:cs typeface="Roboto"/>
                <a:sym typeface="Roboto"/>
              </a:defRPr>
            </a:lvl6pPr>
            <a:lvl7pPr lvl="6" algn="ctr" rtl="0">
              <a:spcBef>
                <a:spcPts val="0"/>
              </a:spcBef>
              <a:spcAft>
                <a:spcPts val="0"/>
              </a:spcAft>
              <a:buSzPts val="1400"/>
              <a:buFont typeface="Roboto"/>
              <a:buNone/>
              <a:defRPr>
                <a:latin typeface="Roboto"/>
                <a:ea typeface="Roboto"/>
                <a:cs typeface="Roboto"/>
                <a:sym typeface="Roboto"/>
              </a:defRPr>
            </a:lvl7pPr>
            <a:lvl8pPr lvl="7" algn="ctr" rtl="0">
              <a:spcBef>
                <a:spcPts val="0"/>
              </a:spcBef>
              <a:spcAft>
                <a:spcPts val="0"/>
              </a:spcAft>
              <a:buSzPts val="1400"/>
              <a:buFont typeface="Roboto"/>
              <a:buNone/>
              <a:defRPr>
                <a:latin typeface="Roboto"/>
                <a:ea typeface="Roboto"/>
                <a:cs typeface="Roboto"/>
                <a:sym typeface="Roboto"/>
              </a:defRPr>
            </a:lvl8pPr>
            <a:lvl9pPr lvl="8" algn="ctr"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seño personalizado 5">
  <p:cSld name="CUSTOM_4">
    <p:spTree>
      <p:nvGrpSpPr>
        <p:cNvPr id="1" name="Shape 95"/>
        <p:cNvGrpSpPr/>
        <p:nvPr/>
      </p:nvGrpSpPr>
      <p:grpSpPr>
        <a:xfrm>
          <a:off x="0" y="0"/>
          <a:ext cx="0" cy="0"/>
          <a:chOff x="0" y="0"/>
          <a:chExt cx="0" cy="0"/>
        </a:xfrm>
      </p:grpSpPr>
      <p:sp>
        <p:nvSpPr>
          <p:cNvPr id="96" name="Google Shape;96;p24"/>
          <p:cNvSpPr/>
          <p:nvPr/>
        </p:nvSpPr>
        <p:spPr>
          <a:xfrm rot="-2032841">
            <a:off x="3780280" y="1829094"/>
            <a:ext cx="1525656" cy="1506430"/>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97" name="Google Shape;97;p24"/>
          <p:cNvGrpSpPr/>
          <p:nvPr/>
        </p:nvGrpSpPr>
        <p:grpSpPr>
          <a:xfrm>
            <a:off x="1521393" y="1042894"/>
            <a:ext cx="2801197" cy="2472538"/>
            <a:chOff x="1978637" y="1202068"/>
            <a:chExt cx="2407147" cy="2190413"/>
          </a:xfrm>
        </p:grpSpPr>
        <p:sp>
          <p:nvSpPr>
            <p:cNvPr id="98" name="Google Shape;98;p24"/>
            <p:cNvSpPr/>
            <p:nvPr/>
          </p:nvSpPr>
          <p:spPr>
            <a:xfrm rot="-2081187">
              <a:off x="2278971" y="1519484"/>
              <a:ext cx="1601327" cy="1555582"/>
            </a:xfrm>
            <a:custGeom>
              <a:avLst/>
              <a:gdLst/>
              <a:ahLst/>
              <a:cxnLst/>
              <a:rect l="l" t="t" r="r" b="b"/>
              <a:pathLst>
                <a:path w="246" h="240" extrusionOk="0">
                  <a:moveTo>
                    <a:pt x="246" y="29"/>
                  </a:moveTo>
                  <a:cubicBezTo>
                    <a:pt x="241" y="19"/>
                    <a:pt x="235" y="9"/>
                    <a:pt x="228" y="0"/>
                  </a:cubicBezTo>
                  <a:cubicBezTo>
                    <a:pt x="111" y="25"/>
                    <a:pt x="19" y="120"/>
                    <a:pt x="0" y="240"/>
                  </a:cubicBezTo>
                  <a:cubicBezTo>
                    <a:pt x="11" y="237"/>
                    <a:pt x="22" y="234"/>
                    <a:pt x="34" y="232"/>
                  </a:cubicBezTo>
                  <a:cubicBezTo>
                    <a:pt x="56" y="128"/>
                    <a:pt x="140" y="46"/>
                    <a:pt x="246" y="29"/>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4"/>
            <p:cNvSpPr/>
            <p:nvPr/>
          </p:nvSpPr>
          <p:spPr>
            <a:xfrm rot="-2081188">
              <a:off x="2605674" y="1601249"/>
              <a:ext cx="1541190" cy="1320966"/>
            </a:xfrm>
            <a:custGeom>
              <a:avLst/>
              <a:gdLst/>
              <a:ahLst/>
              <a:cxnLst/>
              <a:rect l="l" t="t" r="r" b="b"/>
              <a:pathLst>
                <a:path w="248" h="213" extrusionOk="0">
                  <a:moveTo>
                    <a:pt x="142" y="213"/>
                  </a:moveTo>
                  <a:cubicBezTo>
                    <a:pt x="152" y="188"/>
                    <a:pt x="170" y="167"/>
                    <a:pt x="194" y="153"/>
                  </a:cubicBezTo>
                  <a:cubicBezTo>
                    <a:pt x="211" y="143"/>
                    <a:pt x="230" y="137"/>
                    <a:pt x="248" y="136"/>
                  </a:cubicBezTo>
                  <a:cubicBezTo>
                    <a:pt x="247" y="87"/>
                    <a:pt x="234" y="41"/>
                    <a:pt x="212" y="0"/>
                  </a:cubicBezTo>
                  <a:cubicBezTo>
                    <a:pt x="106" y="17"/>
                    <a:pt x="22" y="99"/>
                    <a:pt x="0" y="203"/>
                  </a:cubicBezTo>
                  <a:cubicBezTo>
                    <a:pt x="46" y="195"/>
                    <a:pt x="95" y="198"/>
                    <a:pt x="142" y="213"/>
                  </a:cubicBezTo>
                  <a:close/>
                </a:path>
              </a:pathLst>
            </a:custGeom>
            <a:solidFill>
              <a:schemeClr val="accent3"/>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0" name="Google Shape;100;p24"/>
          <p:cNvGrpSpPr/>
          <p:nvPr/>
        </p:nvGrpSpPr>
        <p:grpSpPr>
          <a:xfrm>
            <a:off x="2555311" y="2620798"/>
            <a:ext cx="2453086" cy="2751070"/>
            <a:chOff x="2867112" y="2599927"/>
            <a:chExt cx="2108006" cy="2437164"/>
          </a:xfrm>
        </p:grpSpPr>
        <p:sp>
          <p:nvSpPr>
            <p:cNvPr id="101" name="Google Shape;101;p24"/>
            <p:cNvSpPr/>
            <p:nvPr/>
          </p:nvSpPr>
          <p:spPr>
            <a:xfrm rot="-2081188">
              <a:off x="3325156" y="2966530"/>
              <a:ext cx="1061085" cy="1941128"/>
            </a:xfrm>
            <a:custGeom>
              <a:avLst/>
              <a:gdLst/>
              <a:ahLst/>
              <a:cxnLst/>
              <a:rect l="l" t="t" r="r" b="b"/>
              <a:pathLst>
                <a:path w="163" h="300" extrusionOk="0">
                  <a:moveTo>
                    <a:pt x="32" y="39"/>
                  </a:moveTo>
                  <a:cubicBezTo>
                    <a:pt x="32" y="26"/>
                    <a:pt x="33" y="13"/>
                    <a:pt x="35" y="0"/>
                  </a:cubicBezTo>
                  <a:cubicBezTo>
                    <a:pt x="24" y="2"/>
                    <a:pt x="13" y="5"/>
                    <a:pt x="2" y="8"/>
                  </a:cubicBezTo>
                  <a:cubicBezTo>
                    <a:pt x="1" y="19"/>
                    <a:pt x="0" y="29"/>
                    <a:pt x="0" y="39"/>
                  </a:cubicBezTo>
                  <a:cubicBezTo>
                    <a:pt x="0" y="153"/>
                    <a:pt x="65" y="252"/>
                    <a:pt x="160" y="300"/>
                  </a:cubicBezTo>
                  <a:cubicBezTo>
                    <a:pt x="160" y="289"/>
                    <a:pt x="161" y="277"/>
                    <a:pt x="163" y="265"/>
                  </a:cubicBezTo>
                  <a:cubicBezTo>
                    <a:pt x="85" y="220"/>
                    <a:pt x="32" y="136"/>
                    <a:pt x="32" y="39"/>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4"/>
            <p:cNvSpPr/>
            <p:nvPr/>
          </p:nvSpPr>
          <p:spPr>
            <a:xfrm rot="-2081187">
              <a:off x="3456358" y="2773799"/>
              <a:ext cx="1138968" cy="1690435"/>
            </a:xfrm>
            <a:custGeom>
              <a:avLst/>
              <a:gdLst/>
              <a:ahLst/>
              <a:cxnLst/>
              <a:rect l="l" t="t" r="r" b="b"/>
              <a:pathLst>
                <a:path w="183" h="273" extrusionOk="0">
                  <a:moveTo>
                    <a:pt x="156" y="108"/>
                  </a:moveTo>
                  <a:cubicBezTo>
                    <a:pt x="139" y="79"/>
                    <a:pt x="136" y="46"/>
                    <a:pt x="144" y="16"/>
                  </a:cubicBezTo>
                  <a:cubicBezTo>
                    <a:pt x="97" y="2"/>
                    <a:pt x="48" y="0"/>
                    <a:pt x="3" y="8"/>
                  </a:cubicBezTo>
                  <a:cubicBezTo>
                    <a:pt x="1" y="21"/>
                    <a:pt x="0" y="34"/>
                    <a:pt x="0" y="47"/>
                  </a:cubicBezTo>
                  <a:cubicBezTo>
                    <a:pt x="0" y="144"/>
                    <a:pt x="53" y="228"/>
                    <a:pt x="131" y="273"/>
                  </a:cubicBezTo>
                  <a:cubicBezTo>
                    <a:pt x="138" y="227"/>
                    <a:pt x="155" y="182"/>
                    <a:pt x="183" y="141"/>
                  </a:cubicBezTo>
                  <a:cubicBezTo>
                    <a:pt x="173" y="132"/>
                    <a:pt x="163" y="121"/>
                    <a:pt x="156" y="108"/>
                  </a:cubicBezTo>
                  <a:close/>
                </a:path>
              </a:pathLst>
            </a:custGeom>
            <a:solidFill>
              <a:schemeClr val="dk2"/>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3" name="Google Shape;103;p24"/>
          <p:cNvGrpSpPr/>
          <p:nvPr/>
        </p:nvGrpSpPr>
        <p:grpSpPr>
          <a:xfrm>
            <a:off x="4266420" y="2467830"/>
            <a:ext cx="2821398" cy="2367706"/>
            <a:chOff x="4337515" y="2464414"/>
            <a:chExt cx="2424506" cy="2097542"/>
          </a:xfrm>
        </p:grpSpPr>
        <p:sp>
          <p:nvSpPr>
            <p:cNvPr id="104" name="Google Shape;104;p24"/>
            <p:cNvSpPr/>
            <p:nvPr/>
          </p:nvSpPr>
          <p:spPr>
            <a:xfrm rot="-2081187">
              <a:off x="4648818" y="3375680"/>
              <a:ext cx="2119401" cy="640096"/>
            </a:xfrm>
            <a:custGeom>
              <a:avLst/>
              <a:gdLst/>
              <a:ahLst/>
              <a:cxnLst/>
              <a:rect l="l" t="t" r="r" b="b"/>
              <a:pathLst>
                <a:path w="326" h="99" extrusionOk="0">
                  <a:moveTo>
                    <a:pt x="119" y="67"/>
                  </a:moveTo>
                  <a:cubicBezTo>
                    <a:pt x="77" y="67"/>
                    <a:pt x="37" y="57"/>
                    <a:pt x="2" y="40"/>
                  </a:cubicBezTo>
                  <a:cubicBezTo>
                    <a:pt x="1" y="51"/>
                    <a:pt x="0" y="63"/>
                    <a:pt x="0" y="74"/>
                  </a:cubicBezTo>
                  <a:cubicBezTo>
                    <a:pt x="36" y="90"/>
                    <a:pt x="76" y="99"/>
                    <a:pt x="119" y="99"/>
                  </a:cubicBezTo>
                  <a:cubicBezTo>
                    <a:pt x="200" y="99"/>
                    <a:pt x="273" y="67"/>
                    <a:pt x="326" y="14"/>
                  </a:cubicBezTo>
                  <a:cubicBezTo>
                    <a:pt x="315" y="10"/>
                    <a:pt x="304" y="5"/>
                    <a:pt x="294" y="0"/>
                  </a:cubicBezTo>
                  <a:cubicBezTo>
                    <a:pt x="247" y="42"/>
                    <a:pt x="186" y="67"/>
                    <a:pt x="119" y="67"/>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4"/>
            <p:cNvSpPr/>
            <p:nvPr/>
          </p:nvSpPr>
          <p:spPr>
            <a:xfrm rot="-2081187">
              <a:off x="4457034" y="2893418"/>
              <a:ext cx="1815979" cy="987157"/>
            </a:xfrm>
            <a:custGeom>
              <a:avLst/>
              <a:gdLst/>
              <a:ahLst/>
              <a:cxnLst/>
              <a:rect l="l" t="t" r="r" b="b"/>
              <a:pathLst>
                <a:path w="292" h="159" extrusionOk="0">
                  <a:moveTo>
                    <a:pt x="182" y="1"/>
                  </a:moveTo>
                  <a:cubicBezTo>
                    <a:pt x="181" y="2"/>
                    <a:pt x="179" y="3"/>
                    <a:pt x="177" y="4"/>
                  </a:cubicBezTo>
                  <a:cubicBezTo>
                    <a:pt x="137" y="27"/>
                    <a:pt x="88" y="24"/>
                    <a:pt x="51" y="0"/>
                  </a:cubicBezTo>
                  <a:cubicBezTo>
                    <a:pt x="23" y="41"/>
                    <a:pt x="6" y="86"/>
                    <a:pt x="0" y="132"/>
                  </a:cubicBezTo>
                  <a:cubicBezTo>
                    <a:pt x="35" y="149"/>
                    <a:pt x="75" y="159"/>
                    <a:pt x="117" y="159"/>
                  </a:cubicBezTo>
                  <a:cubicBezTo>
                    <a:pt x="184" y="159"/>
                    <a:pt x="245" y="134"/>
                    <a:pt x="292" y="92"/>
                  </a:cubicBezTo>
                  <a:cubicBezTo>
                    <a:pt x="250" y="71"/>
                    <a:pt x="212" y="41"/>
                    <a:pt x="182" y="1"/>
                  </a:cubicBezTo>
                  <a:close/>
                </a:path>
              </a:pathLst>
            </a:custGeom>
            <a:solidFill>
              <a:schemeClr val="accent4"/>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6" name="Google Shape;106;p24"/>
          <p:cNvGrpSpPr/>
          <p:nvPr/>
        </p:nvGrpSpPr>
        <p:grpSpPr>
          <a:xfrm>
            <a:off x="3016118" y="-233479"/>
            <a:ext cx="2727833" cy="2676011"/>
            <a:chOff x="3263096" y="71333"/>
            <a:chExt cx="2344104" cy="2370669"/>
          </a:xfrm>
        </p:grpSpPr>
        <p:sp>
          <p:nvSpPr>
            <p:cNvPr id="107" name="Google Shape;107;p24"/>
            <p:cNvSpPr/>
            <p:nvPr/>
          </p:nvSpPr>
          <p:spPr>
            <a:xfrm rot="-2081187">
              <a:off x="3407226" y="525393"/>
              <a:ext cx="1943480" cy="1113468"/>
            </a:xfrm>
            <a:custGeom>
              <a:avLst/>
              <a:gdLst/>
              <a:ahLst/>
              <a:cxnLst/>
              <a:rect l="l" t="t" r="r" b="b"/>
              <a:pathLst>
                <a:path w="299" h="172" extrusionOk="0">
                  <a:moveTo>
                    <a:pt x="45" y="32"/>
                  </a:moveTo>
                  <a:cubicBezTo>
                    <a:pt x="146" y="32"/>
                    <a:pt x="233" y="89"/>
                    <a:pt x="276" y="172"/>
                  </a:cubicBezTo>
                  <a:cubicBezTo>
                    <a:pt x="284" y="164"/>
                    <a:pt x="292" y="155"/>
                    <a:pt x="299" y="146"/>
                  </a:cubicBezTo>
                  <a:cubicBezTo>
                    <a:pt x="248" y="59"/>
                    <a:pt x="153" y="0"/>
                    <a:pt x="45" y="0"/>
                  </a:cubicBezTo>
                  <a:cubicBezTo>
                    <a:pt x="30" y="0"/>
                    <a:pt x="14" y="1"/>
                    <a:pt x="0" y="3"/>
                  </a:cubicBezTo>
                  <a:cubicBezTo>
                    <a:pt x="6" y="13"/>
                    <a:pt x="12" y="23"/>
                    <a:pt x="18" y="33"/>
                  </a:cubicBezTo>
                  <a:cubicBezTo>
                    <a:pt x="27" y="32"/>
                    <a:pt x="36" y="32"/>
                    <a:pt x="45" y="32"/>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solidFill>
                  <a:schemeClr val="lt2"/>
                </a:solidFill>
              </a:endParaRPr>
            </a:p>
          </p:txBody>
        </p:sp>
        <p:sp>
          <p:nvSpPr>
            <p:cNvPr id="108" name="Google Shape;108;p24"/>
            <p:cNvSpPr/>
            <p:nvPr/>
          </p:nvSpPr>
          <p:spPr>
            <a:xfrm rot="-2081187">
              <a:off x="3761328" y="760580"/>
              <a:ext cx="1606237" cy="1343790"/>
            </a:xfrm>
            <a:custGeom>
              <a:avLst/>
              <a:gdLst/>
              <a:ahLst/>
              <a:cxnLst/>
              <a:rect l="l" t="t" r="r" b="b"/>
              <a:pathLst>
                <a:path w="258" h="217" extrusionOk="0">
                  <a:moveTo>
                    <a:pt x="132" y="200"/>
                  </a:moveTo>
                  <a:cubicBezTo>
                    <a:pt x="135" y="205"/>
                    <a:pt x="138" y="211"/>
                    <a:pt x="140" y="217"/>
                  </a:cubicBezTo>
                  <a:cubicBezTo>
                    <a:pt x="186" y="200"/>
                    <a:pt x="227" y="174"/>
                    <a:pt x="258" y="140"/>
                  </a:cubicBezTo>
                  <a:cubicBezTo>
                    <a:pt x="215" y="57"/>
                    <a:pt x="128" y="0"/>
                    <a:pt x="27" y="0"/>
                  </a:cubicBezTo>
                  <a:cubicBezTo>
                    <a:pt x="18" y="0"/>
                    <a:pt x="9" y="0"/>
                    <a:pt x="0" y="1"/>
                  </a:cubicBezTo>
                  <a:cubicBezTo>
                    <a:pt x="21" y="43"/>
                    <a:pt x="34" y="90"/>
                    <a:pt x="34" y="140"/>
                  </a:cubicBezTo>
                  <a:cubicBezTo>
                    <a:pt x="74" y="142"/>
                    <a:pt x="111" y="163"/>
                    <a:pt x="132" y="200"/>
                  </a:cubicBezTo>
                  <a:close/>
                </a:path>
              </a:pathLst>
            </a:custGeom>
            <a:solidFill>
              <a:schemeClr val="accent1"/>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9" name="Google Shape;109;p24"/>
          <p:cNvGrpSpPr/>
          <p:nvPr/>
        </p:nvGrpSpPr>
        <p:grpSpPr>
          <a:xfrm>
            <a:off x="4564084" y="593979"/>
            <a:ext cx="2640134" cy="2758787"/>
            <a:chOff x="4593307" y="804376"/>
            <a:chExt cx="2268741" cy="2444000"/>
          </a:xfrm>
        </p:grpSpPr>
        <p:sp>
          <p:nvSpPr>
            <p:cNvPr id="110" name="Google Shape;110;p24"/>
            <p:cNvSpPr/>
            <p:nvPr/>
          </p:nvSpPr>
          <p:spPr>
            <a:xfrm rot="-2081188">
              <a:off x="5623193" y="814800"/>
              <a:ext cx="698156" cy="2118270"/>
            </a:xfrm>
            <a:custGeom>
              <a:avLst/>
              <a:gdLst/>
              <a:ahLst/>
              <a:cxnLst/>
              <a:rect l="l" t="t" r="r" b="b"/>
              <a:pathLst>
                <a:path w="107" h="328" extrusionOk="0">
                  <a:moveTo>
                    <a:pt x="52" y="26"/>
                  </a:moveTo>
                  <a:cubicBezTo>
                    <a:pt x="67" y="59"/>
                    <a:pt x="75" y="95"/>
                    <a:pt x="75" y="132"/>
                  </a:cubicBezTo>
                  <a:cubicBezTo>
                    <a:pt x="75" y="204"/>
                    <a:pt x="46" y="268"/>
                    <a:pt x="0" y="315"/>
                  </a:cubicBezTo>
                  <a:cubicBezTo>
                    <a:pt x="10" y="320"/>
                    <a:pt x="21" y="325"/>
                    <a:pt x="32" y="328"/>
                  </a:cubicBezTo>
                  <a:cubicBezTo>
                    <a:pt x="78" y="276"/>
                    <a:pt x="107" y="208"/>
                    <a:pt x="107" y="132"/>
                  </a:cubicBezTo>
                  <a:cubicBezTo>
                    <a:pt x="107" y="85"/>
                    <a:pt x="95" y="40"/>
                    <a:pt x="75" y="0"/>
                  </a:cubicBezTo>
                  <a:cubicBezTo>
                    <a:pt x="68" y="9"/>
                    <a:pt x="60" y="18"/>
                    <a:pt x="52" y="26"/>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24"/>
            <p:cNvSpPr/>
            <p:nvPr/>
          </p:nvSpPr>
          <p:spPr>
            <a:xfrm rot="-2081187">
              <a:off x="5001092" y="1289142"/>
              <a:ext cx="1148261" cy="1791718"/>
            </a:xfrm>
            <a:custGeom>
              <a:avLst/>
              <a:gdLst/>
              <a:ahLst/>
              <a:cxnLst/>
              <a:rect l="l" t="t" r="r" b="b"/>
              <a:pathLst>
                <a:path w="184" h="289" extrusionOk="0">
                  <a:moveTo>
                    <a:pt x="161" y="0"/>
                  </a:moveTo>
                  <a:cubicBezTo>
                    <a:pt x="128" y="34"/>
                    <a:pt x="87" y="60"/>
                    <a:pt x="40" y="76"/>
                  </a:cubicBezTo>
                  <a:cubicBezTo>
                    <a:pt x="52" y="121"/>
                    <a:pt x="36" y="170"/>
                    <a:pt x="0" y="200"/>
                  </a:cubicBezTo>
                  <a:cubicBezTo>
                    <a:pt x="29" y="240"/>
                    <a:pt x="67" y="270"/>
                    <a:pt x="109" y="289"/>
                  </a:cubicBezTo>
                  <a:cubicBezTo>
                    <a:pt x="155" y="242"/>
                    <a:pt x="184" y="178"/>
                    <a:pt x="184" y="106"/>
                  </a:cubicBezTo>
                  <a:cubicBezTo>
                    <a:pt x="184" y="69"/>
                    <a:pt x="176" y="33"/>
                    <a:pt x="161" y="0"/>
                  </a:cubicBezTo>
                  <a:close/>
                </a:path>
              </a:pathLst>
            </a:custGeom>
            <a:solidFill>
              <a:schemeClr val="accent2"/>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12" name="Google Shape;112;p24"/>
          <p:cNvSpPr txBox="1">
            <a:spLocks noGrp="1"/>
          </p:cNvSpPr>
          <p:nvPr>
            <p:ph type="subTitle" idx="1"/>
          </p:nvPr>
        </p:nvSpPr>
        <p:spPr>
          <a:xfrm>
            <a:off x="3759750" y="974825"/>
            <a:ext cx="1524000" cy="502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000"/>
              <a:buNone/>
              <a:defRPr sz="1000" i="1">
                <a:solidFill>
                  <a:schemeClr val="lt2"/>
                </a:solidFill>
              </a:defRPr>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113" name="Google Shape;113;p24"/>
          <p:cNvSpPr txBox="1">
            <a:spLocks noGrp="1"/>
          </p:cNvSpPr>
          <p:nvPr>
            <p:ph type="subTitle" idx="2"/>
          </p:nvPr>
        </p:nvSpPr>
        <p:spPr>
          <a:xfrm rot="-4407119">
            <a:off x="2464357" y="1965340"/>
            <a:ext cx="1524127" cy="502315"/>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14" name="Google Shape;114;p24"/>
          <p:cNvSpPr txBox="1">
            <a:spLocks noGrp="1"/>
          </p:cNvSpPr>
          <p:nvPr>
            <p:ph type="subTitle" idx="3"/>
          </p:nvPr>
        </p:nvSpPr>
        <p:spPr>
          <a:xfrm rot="2280274">
            <a:off x="2997688" y="3489415"/>
            <a:ext cx="1524059" cy="50224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15" name="Google Shape;115;p24"/>
          <p:cNvSpPr txBox="1">
            <a:spLocks noGrp="1"/>
          </p:cNvSpPr>
          <p:nvPr>
            <p:ph type="subTitle" idx="4"/>
          </p:nvPr>
        </p:nvSpPr>
        <p:spPr>
          <a:xfrm rot="-2386601">
            <a:off x="4597963" y="3413199"/>
            <a:ext cx="1523921" cy="502071"/>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16" name="Google Shape;116;p24"/>
          <p:cNvSpPr txBox="1">
            <a:spLocks noGrp="1"/>
          </p:cNvSpPr>
          <p:nvPr>
            <p:ph type="subTitle" idx="5"/>
          </p:nvPr>
        </p:nvSpPr>
        <p:spPr>
          <a:xfrm rot="3548906">
            <a:off x="4978823" y="1889144"/>
            <a:ext cx="1523939" cy="502509"/>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seño personalizado 6">
  <p:cSld name="CUSTOM_5">
    <p:spTree>
      <p:nvGrpSpPr>
        <p:cNvPr id="1" name="Shape 117"/>
        <p:cNvGrpSpPr/>
        <p:nvPr/>
      </p:nvGrpSpPr>
      <p:grpSpPr>
        <a:xfrm>
          <a:off x="0" y="0"/>
          <a:ext cx="0" cy="0"/>
          <a:chOff x="0" y="0"/>
          <a:chExt cx="0" cy="0"/>
        </a:xfrm>
      </p:grpSpPr>
      <p:sp>
        <p:nvSpPr>
          <p:cNvPr id="118" name="Google Shape;118;p25"/>
          <p:cNvSpPr/>
          <p:nvPr/>
        </p:nvSpPr>
        <p:spPr>
          <a:xfrm rot="-2680328">
            <a:off x="3782081" y="1828664"/>
            <a:ext cx="1482827" cy="1479433"/>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119" name="Google Shape;119;p25"/>
          <p:cNvGrpSpPr/>
          <p:nvPr/>
        </p:nvGrpSpPr>
        <p:grpSpPr>
          <a:xfrm>
            <a:off x="1536374" y="1323169"/>
            <a:ext cx="3089336" cy="2971548"/>
            <a:chOff x="1917433" y="1453653"/>
            <a:chExt cx="2742176" cy="2667697"/>
          </a:xfrm>
        </p:grpSpPr>
        <p:sp>
          <p:nvSpPr>
            <p:cNvPr id="120" name="Google Shape;120;p25"/>
            <p:cNvSpPr/>
            <p:nvPr/>
          </p:nvSpPr>
          <p:spPr>
            <a:xfrm rot="-2700000">
              <a:off x="2440767" y="1711670"/>
              <a:ext cx="1621029" cy="2151664"/>
            </a:xfrm>
            <a:custGeom>
              <a:avLst/>
              <a:gdLst/>
              <a:ahLst/>
              <a:cxnLst/>
              <a:rect l="l" t="t" r="r" b="b"/>
              <a:pathLst>
                <a:path w="250" h="332" extrusionOk="0">
                  <a:moveTo>
                    <a:pt x="32" y="286"/>
                  </a:moveTo>
                  <a:cubicBezTo>
                    <a:pt x="32" y="157"/>
                    <a:pt x="127" y="49"/>
                    <a:pt x="250" y="29"/>
                  </a:cubicBezTo>
                  <a:cubicBezTo>
                    <a:pt x="245" y="19"/>
                    <a:pt x="239" y="9"/>
                    <a:pt x="232" y="0"/>
                  </a:cubicBezTo>
                  <a:cubicBezTo>
                    <a:pt x="100" y="28"/>
                    <a:pt x="0" y="145"/>
                    <a:pt x="0" y="286"/>
                  </a:cubicBezTo>
                  <a:cubicBezTo>
                    <a:pt x="0" y="302"/>
                    <a:pt x="1" y="317"/>
                    <a:pt x="3" y="332"/>
                  </a:cubicBezTo>
                  <a:cubicBezTo>
                    <a:pt x="13" y="325"/>
                    <a:pt x="23" y="319"/>
                    <a:pt x="33" y="314"/>
                  </a:cubicBezTo>
                  <a:cubicBezTo>
                    <a:pt x="33" y="305"/>
                    <a:pt x="32" y="296"/>
                    <a:pt x="32" y="286"/>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25"/>
            <p:cNvSpPr/>
            <p:nvPr/>
          </p:nvSpPr>
          <p:spPr>
            <a:xfrm rot="-2700000">
              <a:off x="2689034" y="1771298"/>
              <a:ext cx="1575643" cy="1769691"/>
            </a:xfrm>
            <a:custGeom>
              <a:avLst/>
              <a:gdLst/>
              <a:ahLst/>
              <a:cxnLst/>
              <a:rect l="l" t="t" r="r" b="b"/>
              <a:pathLst>
                <a:path w="254" h="285" extrusionOk="0">
                  <a:moveTo>
                    <a:pt x="200" y="153"/>
                  </a:moveTo>
                  <a:cubicBezTo>
                    <a:pt x="217" y="143"/>
                    <a:pt x="236" y="137"/>
                    <a:pt x="254" y="136"/>
                  </a:cubicBezTo>
                  <a:cubicBezTo>
                    <a:pt x="253" y="87"/>
                    <a:pt x="240" y="41"/>
                    <a:pt x="218" y="0"/>
                  </a:cubicBezTo>
                  <a:cubicBezTo>
                    <a:pt x="95" y="20"/>
                    <a:pt x="0" y="128"/>
                    <a:pt x="0" y="257"/>
                  </a:cubicBezTo>
                  <a:cubicBezTo>
                    <a:pt x="0" y="267"/>
                    <a:pt x="1" y="276"/>
                    <a:pt x="1" y="285"/>
                  </a:cubicBezTo>
                  <a:cubicBezTo>
                    <a:pt x="43" y="263"/>
                    <a:pt x="90" y="251"/>
                    <a:pt x="140" y="250"/>
                  </a:cubicBezTo>
                  <a:cubicBezTo>
                    <a:pt x="142" y="211"/>
                    <a:pt x="164" y="174"/>
                    <a:pt x="200" y="153"/>
                  </a:cubicBezTo>
                  <a:close/>
                </a:path>
              </a:pathLst>
            </a:custGeom>
            <a:solidFill>
              <a:schemeClr val="accent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22" name="Google Shape;122;p25"/>
          <p:cNvGrpSpPr/>
          <p:nvPr/>
        </p:nvGrpSpPr>
        <p:grpSpPr>
          <a:xfrm>
            <a:off x="3264553" y="2466246"/>
            <a:ext cx="3007034" cy="3058440"/>
            <a:chOff x="3451411" y="2479847"/>
            <a:chExt cx="2669123" cy="2745704"/>
          </a:xfrm>
        </p:grpSpPr>
        <p:sp>
          <p:nvSpPr>
            <p:cNvPr id="123" name="Google Shape;123;p25"/>
            <p:cNvSpPr/>
            <p:nvPr/>
          </p:nvSpPr>
          <p:spPr>
            <a:xfrm rot="-2700000">
              <a:off x="3709147" y="3080460"/>
              <a:ext cx="2153650" cy="1621060"/>
            </a:xfrm>
            <a:custGeom>
              <a:avLst/>
              <a:gdLst/>
              <a:ahLst/>
              <a:cxnLst/>
              <a:rect l="l" t="t" r="r" b="b"/>
              <a:pathLst>
                <a:path w="333" h="250" extrusionOk="0">
                  <a:moveTo>
                    <a:pt x="287" y="218"/>
                  </a:moveTo>
                  <a:cubicBezTo>
                    <a:pt x="157" y="218"/>
                    <a:pt x="50" y="124"/>
                    <a:pt x="30" y="0"/>
                  </a:cubicBezTo>
                  <a:cubicBezTo>
                    <a:pt x="19" y="5"/>
                    <a:pt x="10" y="11"/>
                    <a:pt x="0" y="18"/>
                  </a:cubicBezTo>
                  <a:cubicBezTo>
                    <a:pt x="28" y="151"/>
                    <a:pt x="146" y="250"/>
                    <a:pt x="287" y="250"/>
                  </a:cubicBezTo>
                  <a:cubicBezTo>
                    <a:pt x="302" y="250"/>
                    <a:pt x="318" y="249"/>
                    <a:pt x="333" y="247"/>
                  </a:cubicBezTo>
                  <a:cubicBezTo>
                    <a:pt x="326" y="237"/>
                    <a:pt x="320" y="227"/>
                    <a:pt x="315" y="217"/>
                  </a:cubicBezTo>
                  <a:cubicBezTo>
                    <a:pt x="306" y="218"/>
                    <a:pt x="296" y="218"/>
                    <a:pt x="287" y="218"/>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5"/>
            <p:cNvSpPr/>
            <p:nvPr/>
          </p:nvSpPr>
          <p:spPr>
            <a:xfrm rot="-2700000">
              <a:off x="3773733" y="2873178"/>
              <a:ext cx="1764275" cy="1573502"/>
            </a:xfrm>
            <a:custGeom>
              <a:avLst/>
              <a:gdLst/>
              <a:ahLst/>
              <a:cxnLst/>
              <a:rect l="l" t="t" r="r" b="b"/>
              <a:pathLst>
                <a:path w="285" h="254" extrusionOk="0">
                  <a:moveTo>
                    <a:pt x="152" y="54"/>
                  </a:moveTo>
                  <a:cubicBezTo>
                    <a:pt x="142" y="37"/>
                    <a:pt x="137" y="19"/>
                    <a:pt x="136" y="0"/>
                  </a:cubicBezTo>
                  <a:cubicBezTo>
                    <a:pt x="86" y="1"/>
                    <a:pt x="40" y="14"/>
                    <a:pt x="0" y="36"/>
                  </a:cubicBezTo>
                  <a:cubicBezTo>
                    <a:pt x="20" y="160"/>
                    <a:pt x="127" y="254"/>
                    <a:pt x="257" y="254"/>
                  </a:cubicBezTo>
                  <a:cubicBezTo>
                    <a:pt x="266" y="254"/>
                    <a:pt x="276" y="254"/>
                    <a:pt x="285" y="253"/>
                  </a:cubicBezTo>
                  <a:cubicBezTo>
                    <a:pt x="263" y="211"/>
                    <a:pt x="251" y="164"/>
                    <a:pt x="250" y="115"/>
                  </a:cubicBezTo>
                  <a:cubicBezTo>
                    <a:pt x="210" y="112"/>
                    <a:pt x="173" y="91"/>
                    <a:pt x="152" y="54"/>
                  </a:cubicBezTo>
                  <a:close/>
                </a:path>
              </a:pathLst>
            </a:custGeom>
            <a:solidFill>
              <a:schemeClr val="accent4"/>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25" name="Google Shape;125;p25"/>
          <p:cNvGrpSpPr/>
          <p:nvPr/>
        </p:nvGrpSpPr>
        <p:grpSpPr>
          <a:xfrm>
            <a:off x="4425309" y="842410"/>
            <a:ext cx="3092301" cy="2968503"/>
            <a:chOff x="4481729" y="1022053"/>
            <a:chExt cx="2744808" cy="2664963"/>
          </a:xfrm>
        </p:grpSpPr>
        <p:sp>
          <p:nvSpPr>
            <p:cNvPr id="126" name="Google Shape;126;p25"/>
            <p:cNvSpPr/>
            <p:nvPr/>
          </p:nvSpPr>
          <p:spPr>
            <a:xfrm rot="-2700000">
              <a:off x="5085474" y="1278703"/>
              <a:ext cx="1617163" cy="2151664"/>
            </a:xfrm>
            <a:custGeom>
              <a:avLst/>
              <a:gdLst/>
              <a:ahLst/>
              <a:cxnLst/>
              <a:rect l="l" t="t" r="r" b="b"/>
              <a:pathLst>
                <a:path w="250" h="332" extrusionOk="0">
                  <a:moveTo>
                    <a:pt x="218" y="45"/>
                  </a:moveTo>
                  <a:cubicBezTo>
                    <a:pt x="218" y="175"/>
                    <a:pt x="123" y="282"/>
                    <a:pt x="0" y="303"/>
                  </a:cubicBezTo>
                  <a:cubicBezTo>
                    <a:pt x="5" y="313"/>
                    <a:pt x="11" y="323"/>
                    <a:pt x="18" y="332"/>
                  </a:cubicBezTo>
                  <a:cubicBezTo>
                    <a:pt x="150" y="304"/>
                    <a:pt x="250" y="186"/>
                    <a:pt x="250" y="45"/>
                  </a:cubicBezTo>
                  <a:cubicBezTo>
                    <a:pt x="250" y="30"/>
                    <a:pt x="248" y="15"/>
                    <a:pt x="246" y="0"/>
                  </a:cubicBezTo>
                  <a:cubicBezTo>
                    <a:pt x="237" y="6"/>
                    <a:pt x="226" y="12"/>
                    <a:pt x="216" y="18"/>
                  </a:cubicBezTo>
                  <a:cubicBezTo>
                    <a:pt x="217" y="27"/>
                    <a:pt x="218" y="36"/>
                    <a:pt x="218" y="45"/>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25"/>
            <p:cNvSpPr/>
            <p:nvPr/>
          </p:nvSpPr>
          <p:spPr>
            <a:xfrm rot="-2700000">
              <a:off x="4874704" y="1604373"/>
              <a:ext cx="1579339" cy="1765685"/>
            </a:xfrm>
            <a:custGeom>
              <a:avLst/>
              <a:gdLst/>
              <a:ahLst/>
              <a:cxnLst/>
              <a:rect l="l" t="t" r="r" b="b"/>
              <a:pathLst>
                <a:path w="254" h="285" extrusionOk="0">
                  <a:moveTo>
                    <a:pt x="53" y="133"/>
                  </a:moveTo>
                  <a:cubicBezTo>
                    <a:pt x="37" y="142"/>
                    <a:pt x="18" y="148"/>
                    <a:pt x="0" y="149"/>
                  </a:cubicBezTo>
                  <a:cubicBezTo>
                    <a:pt x="1" y="198"/>
                    <a:pt x="14" y="244"/>
                    <a:pt x="36" y="285"/>
                  </a:cubicBezTo>
                  <a:cubicBezTo>
                    <a:pt x="159" y="264"/>
                    <a:pt x="254" y="157"/>
                    <a:pt x="254" y="27"/>
                  </a:cubicBezTo>
                  <a:cubicBezTo>
                    <a:pt x="254" y="18"/>
                    <a:pt x="253" y="9"/>
                    <a:pt x="252" y="0"/>
                  </a:cubicBezTo>
                  <a:cubicBezTo>
                    <a:pt x="211" y="21"/>
                    <a:pt x="164" y="34"/>
                    <a:pt x="114" y="34"/>
                  </a:cubicBezTo>
                  <a:cubicBezTo>
                    <a:pt x="112" y="74"/>
                    <a:pt x="90" y="111"/>
                    <a:pt x="53" y="133"/>
                  </a:cubicBezTo>
                  <a:close/>
                </a:path>
              </a:pathLst>
            </a:custGeom>
            <a:solidFill>
              <a:schemeClr val="accent2"/>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28" name="Google Shape;128;p25"/>
          <p:cNvGrpSpPr/>
          <p:nvPr/>
        </p:nvGrpSpPr>
        <p:grpSpPr>
          <a:xfrm>
            <a:off x="2785478" y="-381476"/>
            <a:ext cx="2991152" cy="3052178"/>
            <a:chOff x="3026172" y="-76686"/>
            <a:chExt cx="2655026" cy="2740082"/>
          </a:xfrm>
        </p:grpSpPr>
        <p:sp>
          <p:nvSpPr>
            <p:cNvPr id="129" name="Google Shape;129;p25"/>
            <p:cNvSpPr/>
            <p:nvPr/>
          </p:nvSpPr>
          <p:spPr>
            <a:xfrm rot="-2700000">
              <a:off x="3282650" y="444474"/>
              <a:ext cx="2142068" cy="1612705"/>
            </a:xfrm>
            <a:custGeom>
              <a:avLst/>
              <a:gdLst/>
              <a:ahLst/>
              <a:cxnLst/>
              <a:rect l="l" t="t" r="r" b="b"/>
              <a:pathLst>
                <a:path w="331" h="249" extrusionOk="0">
                  <a:moveTo>
                    <a:pt x="45" y="32"/>
                  </a:moveTo>
                  <a:cubicBezTo>
                    <a:pt x="174" y="32"/>
                    <a:pt x="281" y="126"/>
                    <a:pt x="302" y="249"/>
                  </a:cubicBezTo>
                  <a:cubicBezTo>
                    <a:pt x="312" y="244"/>
                    <a:pt x="322" y="238"/>
                    <a:pt x="331" y="231"/>
                  </a:cubicBezTo>
                  <a:cubicBezTo>
                    <a:pt x="303" y="99"/>
                    <a:pt x="186" y="0"/>
                    <a:pt x="45" y="0"/>
                  </a:cubicBezTo>
                  <a:cubicBezTo>
                    <a:pt x="29" y="0"/>
                    <a:pt x="14" y="1"/>
                    <a:pt x="0" y="3"/>
                  </a:cubicBezTo>
                  <a:cubicBezTo>
                    <a:pt x="6" y="13"/>
                    <a:pt x="12" y="23"/>
                    <a:pt x="17" y="33"/>
                  </a:cubicBezTo>
                  <a:cubicBezTo>
                    <a:pt x="26" y="32"/>
                    <a:pt x="36" y="32"/>
                    <a:pt x="45" y="32"/>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5"/>
            <p:cNvSpPr/>
            <p:nvPr/>
          </p:nvSpPr>
          <p:spPr>
            <a:xfrm rot="-2700000">
              <a:off x="3599956" y="695260"/>
              <a:ext cx="1767975" cy="1573496"/>
            </a:xfrm>
            <a:custGeom>
              <a:avLst/>
              <a:gdLst/>
              <a:ahLst/>
              <a:cxnLst/>
              <a:rect l="l" t="t" r="r" b="b"/>
              <a:pathLst>
                <a:path w="285" h="253" extrusionOk="0">
                  <a:moveTo>
                    <a:pt x="28" y="0"/>
                  </a:moveTo>
                  <a:cubicBezTo>
                    <a:pt x="19" y="0"/>
                    <a:pt x="9" y="0"/>
                    <a:pt x="0" y="1"/>
                  </a:cubicBezTo>
                  <a:cubicBezTo>
                    <a:pt x="22" y="43"/>
                    <a:pt x="34" y="90"/>
                    <a:pt x="35" y="140"/>
                  </a:cubicBezTo>
                  <a:cubicBezTo>
                    <a:pt x="74" y="142"/>
                    <a:pt x="112" y="163"/>
                    <a:pt x="133" y="200"/>
                  </a:cubicBezTo>
                  <a:cubicBezTo>
                    <a:pt x="143" y="217"/>
                    <a:pt x="148" y="235"/>
                    <a:pt x="149" y="253"/>
                  </a:cubicBezTo>
                  <a:cubicBezTo>
                    <a:pt x="198" y="252"/>
                    <a:pt x="244" y="239"/>
                    <a:pt x="285" y="217"/>
                  </a:cubicBezTo>
                  <a:cubicBezTo>
                    <a:pt x="264" y="94"/>
                    <a:pt x="157" y="0"/>
                    <a:pt x="28" y="0"/>
                  </a:cubicBezTo>
                  <a:close/>
                </a:path>
              </a:pathLst>
            </a:custGeom>
            <a:solidFill>
              <a:schemeClr val="accent1"/>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31" name="Google Shape;131;p25"/>
          <p:cNvSpPr txBox="1">
            <a:spLocks noGrp="1"/>
          </p:cNvSpPr>
          <p:nvPr>
            <p:ph type="subTitle" idx="1"/>
          </p:nvPr>
        </p:nvSpPr>
        <p:spPr>
          <a:xfrm>
            <a:off x="3609075" y="10510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2" name="Google Shape;132;p25"/>
          <p:cNvSpPr txBox="1">
            <a:spLocks noGrp="1"/>
          </p:cNvSpPr>
          <p:nvPr>
            <p:ph type="subTitle" idx="2"/>
          </p:nvPr>
        </p:nvSpPr>
        <p:spPr>
          <a:xfrm>
            <a:off x="3761475" y="35656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3" name="Google Shape;133;p25"/>
          <p:cNvSpPr txBox="1">
            <a:spLocks noGrp="1"/>
          </p:cNvSpPr>
          <p:nvPr>
            <p:ph type="subTitle" idx="3"/>
          </p:nvPr>
        </p:nvSpPr>
        <p:spPr>
          <a:xfrm rot="-5400000">
            <a:off x="2389875" y="23464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4" name="Google Shape;134;p25"/>
          <p:cNvSpPr txBox="1">
            <a:spLocks noGrp="1"/>
          </p:cNvSpPr>
          <p:nvPr>
            <p:ph type="subTitle" idx="4"/>
          </p:nvPr>
        </p:nvSpPr>
        <p:spPr>
          <a:xfrm rot="5400000">
            <a:off x="4980675" y="22702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7">
  <p:cSld name="CUSTOM_6">
    <p:spTree>
      <p:nvGrpSpPr>
        <p:cNvPr id="1" name="Shape 135"/>
        <p:cNvGrpSpPr/>
        <p:nvPr/>
      </p:nvGrpSpPr>
      <p:grpSpPr>
        <a:xfrm>
          <a:off x="0" y="0"/>
          <a:ext cx="0" cy="0"/>
          <a:chOff x="0" y="0"/>
          <a:chExt cx="0" cy="0"/>
        </a:xfrm>
      </p:grpSpPr>
      <p:sp>
        <p:nvSpPr>
          <p:cNvPr id="136" name="Google Shape;136;p26"/>
          <p:cNvSpPr/>
          <p:nvPr/>
        </p:nvSpPr>
        <p:spPr>
          <a:xfrm rot="-3245377">
            <a:off x="3808598" y="1821002"/>
            <a:ext cx="1436781" cy="1444352"/>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137" name="Google Shape;137;p26"/>
          <p:cNvGrpSpPr/>
          <p:nvPr/>
        </p:nvGrpSpPr>
        <p:grpSpPr>
          <a:xfrm>
            <a:off x="4105452" y="1415107"/>
            <a:ext cx="3258146" cy="3554299"/>
            <a:chOff x="4184863" y="1520198"/>
            <a:chExt cx="2958454" cy="3298347"/>
          </a:xfrm>
        </p:grpSpPr>
        <p:sp>
          <p:nvSpPr>
            <p:cNvPr id="138" name="Google Shape;138;p26"/>
            <p:cNvSpPr/>
            <p:nvPr/>
          </p:nvSpPr>
          <p:spPr>
            <a:xfrm rot="-3280088">
              <a:off x="4136321" y="2563569"/>
              <a:ext cx="3184127" cy="1211606"/>
            </a:xfrm>
            <a:custGeom>
              <a:avLst/>
              <a:gdLst/>
              <a:ahLst/>
              <a:cxnLst/>
              <a:rect l="l" t="t" r="r" b="b"/>
              <a:pathLst>
                <a:path w="492" h="187" extrusionOk="0">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26"/>
            <p:cNvSpPr/>
            <p:nvPr/>
          </p:nvSpPr>
          <p:spPr>
            <a:xfrm rot="-3280088">
              <a:off x="4100923" y="2460157"/>
              <a:ext cx="2729637" cy="1205146"/>
            </a:xfrm>
            <a:custGeom>
              <a:avLst/>
              <a:gdLst/>
              <a:ahLst/>
              <a:cxnLst/>
              <a:rect l="l" t="t" r="r" b="b"/>
              <a:pathLst>
                <a:path w="440" h="194" extrusionOk="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chemeClr val="accent2"/>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40" name="Google Shape;140;p26"/>
          <p:cNvGrpSpPr/>
          <p:nvPr/>
        </p:nvGrpSpPr>
        <p:grpSpPr>
          <a:xfrm>
            <a:off x="2643882" y="-299926"/>
            <a:ext cx="3627216" cy="3473014"/>
            <a:chOff x="2857731" y="-71332"/>
            <a:chExt cx="3293577" cy="3222916"/>
          </a:xfrm>
        </p:grpSpPr>
        <p:sp>
          <p:nvSpPr>
            <p:cNvPr id="141" name="Google Shape;141;p26"/>
            <p:cNvSpPr/>
            <p:nvPr/>
          </p:nvSpPr>
          <p:spPr>
            <a:xfrm rot="-3280089">
              <a:off x="3410337" y="297186"/>
              <a:ext cx="2188366" cy="2485879"/>
            </a:xfrm>
            <a:custGeom>
              <a:avLst/>
              <a:gdLst/>
              <a:ahLst/>
              <a:cxnLst/>
              <a:rect l="l" t="t" r="r" b="b"/>
              <a:pathLst>
                <a:path w="338" h="384" extrusionOk="0">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26"/>
            <p:cNvSpPr/>
            <p:nvPr/>
          </p:nvSpPr>
          <p:spPr>
            <a:xfrm rot="-3280088">
              <a:off x="3667674" y="581521"/>
              <a:ext cx="1790169" cy="2186080"/>
            </a:xfrm>
            <a:custGeom>
              <a:avLst/>
              <a:gdLst/>
              <a:ahLst/>
              <a:cxnLst/>
              <a:rect l="l" t="t" r="r" b="b"/>
              <a:pathLst>
                <a:path w="288" h="352" extrusionOk="0">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chemeClr val="accent1"/>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43" name="Google Shape;143;p26"/>
          <p:cNvGrpSpPr/>
          <p:nvPr/>
        </p:nvGrpSpPr>
        <p:grpSpPr>
          <a:xfrm>
            <a:off x="1655086" y="1592342"/>
            <a:ext cx="3771328" cy="3364567"/>
            <a:chOff x="1959887" y="1684671"/>
            <a:chExt cx="3424433" cy="3122279"/>
          </a:xfrm>
        </p:grpSpPr>
        <p:sp>
          <p:nvSpPr>
            <p:cNvPr id="144" name="Google Shape;144;p26"/>
            <p:cNvSpPr/>
            <p:nvPr/>
          </p:nvSpPr>
          <p:spPr>
            <a:xfrm rot="-3280088">
              <a:off x="2859669" y="1740600"/>
              <a:ext cx="1624870" cy="3045726"/>
            </a:xfrm>
            <a:custGeom>
              <a:avLst/>
              <a:gdLst/>
              <a:ahLst/>
              <a:cxnLst/>
              <a:rect l="l" t="t" r="r" b="b"/>
              <a:pathLst>
                <a:path w="251" h="470" extrusionOk="0">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26"/>
            <p:cNvSpPr/>
            <p:nvPr/>
          </p:nvSpPr>
          <p:spPr>
            <a:xfrm rot="-3280089">
              <a:off x="3037225" y="1789647"/>
              <a:ext cx="1575644" cy="2550423"/>
            </a:xfrm>
            <a:custGeom>
              <a:avLst/>
              <a:gdLst/>
              <a:ahLst/>
              <a:cxnLst/>
              <a:rect l="l" t="t" r="r" b="b"/>
              <a:pathLst>
                <a:path w="254" h="411" extrusionOk="0">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chemeClr val="accent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46" name="Google Shape;146;p26"/>
          <p:cNvSpPr txBox="1">
            <a:spLocks noGrp="1"/>
          </p:cNvSpPr>
          <p:nvPr>
            <p:ph type="subTitle" idx="1"/>
          </p:nvPr>
        </p:nvSpPr>
        <p:spPr>
          <a:xfrm>
            <a:off x="3512250" y="1051025"/>
            <a:ext cx="2029500" cy="617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47" name="Google Shape;147;p26"/>
          <p:cNvSpPr txBox="1">
            <a:spLocks noGrp="1"/>
          </p:cNvSpPr>
          <p:nvPr>
            <p:ph type="subTitle" idx="2"/>
          </p:nvPr>
        </p:nvSpPr>
        <p:spPr>
          <a:xfrm rot="3620349">
            <a:off x="2445451" y="2651302"/>
            <a:ext cx="2029645" cy="617247"/>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48" name="Google Shape;148;p26"/>
          <p:cNvSpPr txBox="1">
            <a:spLocks noGrp="1"/>
          </p:cNvSpPr>
          <p:nvPr>
            <p:ph type="subTitle" idx="3"/>
          </p:nvPr>
        </p:nvSpPr>
        <p:spPr>
          <a:xfrm rot="-3304600">
            <a:off x="4578893" y="2651184"/>
            <a:ext cx="2029591" cy="617447"/>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eño personalizado 8">
  <p:cSld name="CUSTOM_7">
    <p:spTree>
      <p:nvGrpSpPr>
        <p:cNvPr id="1" name="Shape 149"/>
        <p:cNvGrpSpPr/>
        <p:nvPr/>
      </p:nvGrpSpPr>
      <p:grpSpPr>
        <a:xfrm>
          <a:off x="0" y="0"/>
          <a:ext cx="0" cy="0"/>
          <a:chOff x="0" y="0"/>
          <a:chExt cx="0" cy="0"/>
        </a:xfrm>
      </p:grpSpPr>
      <p:sp>
        <p:nvSpPr>
          <p:cNvPr id="150" name="Google Shape;150;p27"/>
          <p:cNvSpPr/>
          <p:nvPr/>
        </p:nvSpPr>
        <p:spPr>
          <a:xfrm>
            <a:off x="2787450" y="848432"/>
            <a:ext cx="3500100" cy="34092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 name="Google Shape;151;p27"/>
          <p:cNvCxnSpPr/>
          <p:nvPr/>
        </p:nvCxnSpPr>
        <p:spPr>
          <a:xfrm flipH="1">
            <a:off x="5428285" y="832366"/>
            <a:ext cx="376200" cy="507600"/>
          </a:xfrm>
          <a:prstGeom prst="straightConnector1">
            <a:avLst/>
          </a:prstGeom>
          <a:noFill/>
          <a:ln w="19050" cap="flat" cmpd="sng">
            <a:solidFill>
              <a:schemeClr val="accent2"/>
            </a:solidFill>
            <a:prstDash val="solid"/>
            <a:round/>
            <a:headEnd type="oval" w="med" len="med"/>
            <a:tailEnd type="none" w="sm" len="sm"/>
          </a:ln>
        </p:spPr>
      </p:cxnSp>
      <p:cxnSp>
        <p:nvCxnSpPr>
          <p:cNvPr id="152" name="Google Shape;152;p27"/>
          <p:cNvCxnSpPr/>
          <p:nvPr/>
        </p:nvCxnSpPr>
        <p:spPr>
          <a:xfrm>
            <a:off x="3252446" y="832366"/>
            <a:ext cx="376200" cy="507600"/>
          </a:xfrm>
          <a:prstGeom prst="straightConnector1">
            <a:avLst/>
          </a:prstGeom>
          <a:noFill/>
          <a:ln w="19050" cap="flat" cmpd="sng">
            <a:solidFill>
              <a:schemeClr val="accent1"/>
            </a:solidFill>
            <a:prstDash val="solid"/>
            <a:round/>
            <a:headEnd type="oval" w="med" len="med"/>
            <a:tailEnd type="none" w="sm" len="sm"/>
          </a:ln>
        </p:spPr>
      </p:cxnSp>
      <p:cxnSp>
        <p:nvCxnSpPr>
          <p:cNvPr id="153" name="Google Shape;153;p27"/>
          <p:cNvCxnSpPr/>
          <p:nvPr/>
        </p:nvCxnSpPr>
        <p:spPr>
          <a:xfrm rot="10800000">
            <a:off x="5995242" y="3004005"/>
            <a:ext cx="609300" cy="205500"/>
          </a:xfrm>
          <a:prstGeom prst="straightConnector1">
            <a:avLst/>
          </a:prstGeom>
          <a:noFill/>
          <a:ln w="19050" cap="flat" cmpd="sng">
            <a:solidFill>
              <a:schemeClr val="accent4"/>
            </a:solidFill>
            <a:prstDash val="solid"/>
            <a:round/>
            <a:headEnd type="oval" w="med" len="med"/>
            <a:tailEnd type="none" w="sm" len="sm"/>
          </a:ln>
        </p:spPr>
      </p:cxnSp>
      <p:cxnSp>
        <p:nvCxnSpPr>
          <p:cNvPr id="154" name="Google Shape;154;p27"/>
          <p:cNvCxnSpPr/>
          <p:nvPr/>
        </p:nvCxnSpPr>
        <p:spPr>
          <a:xfrm rot="10800000" flipH="1">
            <a:off x="2459331" y="3003634"/>
            <a:ext cx="620400" cy="195000"/>
          </a:xfrm>
          <a:prstGeom prst="straightConnector1">
            <a:avLst/>
          </a:prstGeom>
          <a:noFill/>
          <a:ln w="19050" cap="flat" cmpd="sng">
            <a:solidFill>
              <a:schemeClr val="accent3"/>
            </a:solidFill>
            <a:prstDash val="solid"/>
            <a:round/>
            <a:headEnd type="oval" w="med" len="med"/>
            <a:tailEnd type="none" w="sm" len="sm"/>
          </a:ln>
        </p:spPr>
      </p:cxnSp>
      <p:cxnSp>
        <p:nvCxnSpPr>
          <p:cNvPr id="155" name="Google Shape;155;p27"/>
          <p:cNvCxnSpPr/>
          <p:nvPr/>
        </p:nvCxnSpPr>
        <p:spPr>
          <a:xfrm rot="10800000">
            <a:off x="4531768" y="4036369"/>
            <a:ext cx="0" cy="657000"/>
          </a:xfrm>
          <a:prstGeom prst="straightConnector1">
            <a:avLst/>
          </a:prstGeom>
          <a:noFill/>
          <a:ln w="19050" cap="flat" cmpd="sng">
            <a:solidFill>
              <a:schemeClr val="dk2"/>
            </a:solidFill>
            <a:prstDash val="solid"/>
            <a:round/>
            <a:headEnd type="oval" w="med" len="med"/>
            <a:tailEnd type="none" w="sm" len="sm"/>
          </a:ln>
        </p:spPr>
      </p:cxnSp>
      <p:sp>
        <p:nvSpPr>
          <p:cNvPr id="156" name="Google Shape;156;p27"/>
          <p:cNvSpPr/>
          <p:nvPr/>
        </p:nvSpPr>
        <p:spPr>
          <a:xfrm rot="1761358">
            <a:off x="2692312" y="729913"/>
            <a:ext cx="3683954" cy="3635735"/>
          </a:xfrm>
          <a:prstGeom prst="blockArc">
            <a:avLst>
              <a:gd name="adj1" fmla="val 14414370"/>
              <a:gd name="adj2" fmla="val 18998613"/>
              <a:gd name="adj3" fmla="val 8907"/>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rot="-9039725" flipH="1">
            <a:off x="2700342" y="727707"/>
            <a:ext cx="3682957" cy="3634713"/>
          </a:xfrm>
          <a:prstGeom prst="blockArc">
            <a:avLst>
              <a:gd name="adj1" fmla="val 20178804"/>
              <a:gd name="adj2" fmla="val 2623923"/>
              <a:gd name="adj3" fmla="val 8858"/>
            </a:avLst>
          </a:prstGeom>
          <a:solidFill>
            <a:schemeClr val="accent4"/>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rot="-3743993">
            <a:off x="5905641" y="1772452"/>
            <a:ext cx="490181" cy="497617"/>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rot="-1761100" flipH="1">
            <a:off x="2685546" y="724515"/>
            <a:ext cx="3692403" cy="3644071"/>
          </a:xfrm>
          <a:prstGeom prst="blockArc">
            <a:avLst>
              <a:gd name="adj1" fmla="val 14334136"/>
              <a:gd name="adj2" fmla="val 18854681"/>
              <a:gd name="adj3" fmla="val 8846"/>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rot="9039725">
            <a:off x="2675509" y="731499"/>
            <a:ext cx="3682957" cy="3634713"/>
          </a:xfrm>
          <a:prstGeom prst="blockArc">
            <a:avLst>
              <a:gd name="adj1" fmla="val 20184517"/>
              <a:gd name="adj2" fmla="val 3007258"/>
              <a:gd name="adj3" fmla="val 9336"/>
            </a:avLst>
          </a:prstGeom>
          <a:solidFill>
            <a:schemeClr val="accent3"/>
          </a:solidFill>
          <a:ln w="9525" cap="flat" cmpd="sng">
            <a:solidFill>
              <a:srgbClr val="0E9453"/>
            </a:solidFill>
            <a:prstDash val="solid"/>
            <a:round/>
            <a:headEnd type="none" w="sm" len="sm"/>
            <a:tailEnd type="none" w="sm" len="sm"/>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rot="-9039725" flipH="1">
            <a:off x="2675281" y="733545"/>
            <a:ext cx="3682957" cy="3634713"/>
          </a:xfrm>
          <a:prstGeom prst="blockArc">
            <a:avLst>
              <a:gd name="adj1" fmla="val 15738599"/>
              <a:gd name="adj2" fmla="val 20008131"/>
              <a:gd name="adj3" fmla="val 9063"/>
            </a:avLst>
          </a:prstGeom>
          <a:solidFill>
            <a:schemeClr val="dk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rot="9276472">
            <a:off x="2673111" y="1775870"/>
            <a:ext cx="498121" cy="490236"/>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rot="463587">
            <a:off x="5298652" y="3631062"/>
            <a:ext cx="499838" cy="487055"/>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rot="4843388">
            <a:off x="3284577" y="3624663"/>
            <a:ext cx="487577" cy="499941"/>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rot="-8142840">
            <a:off x="4286170" y="659577"/>
            <a:ext cx="493670" cy="49367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txBox="1">
            <a:spLocks noGrp="1"/>
          </p:cNvSpPr>
          <p:nvPr>
            <p:ph type="subTitle" idx="1"/>
          </p:nvPr>
        </p:nvSpPr>
        <p:spPr>
          <a:xfrm>
            <a:off x="150650" y="547075"/>
            <a:ext cx="30915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167" name="Google Shape;167;p27"/>
          <p:cNvSpPr txBox="1">
            <a:spLocks noGrp="1"/>
          </p:cNvSpPr>
          <p:nvPr>
            <p:ph type="subTitle" idx="2"/>
          </p:nvPr>
        </p:nvSpPr>
        <p:spPr>
          <a:xfrm>
            <a:off x="5811691" y="547075"/>
            <a:ext cx="30915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68" name="Google Shape;168;p27"/>
          <p:cNvSpPr txBox="1">
            <a:spLocks noGrp="1"/>
          </p:cNvSpPr>
          <p:nvPr>
            <p:ph type="subTitle" idx="3"/>
          </p:nvPr>
        </p:nvSpPr>
        <p:spPr>
          <a:xfrm>
            <a:off x="6664724" y="2985475"/>
            <a:ext cx="22386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69" name="Google Shape;169;p27"/>
          <p:cNvSpPr txBox="1">
            <a:spLocks noGrp="1"/>
          </p:cNvSpPr>
          <p:nvPr>
            <p:ph type="subTitle" idx="4"/>
          </p:nvPr>
        </p:nvSpPr>
        <p:spPr>
          <a:xfrm>
            <a:off x="150650" y="2985475"/>
            <a:ext cx="22386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70" name="Google Shape;170;p27"/>
          <p:cNvSpPr txBox="1">
            <a:spLocks noGrp="1"/>
          </p:cNvSpPr>
          <p:nvPr>
            <p:ph type="subTitle" idx="5"/>
          </p:nvPr>
        </p:nvSpPr>
        <p:spPr>
          <a:xfrm>
            <a:off x="2585744" y="4552750"/>
            <a:ext cx="3862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171" name="Google Shape;171;p27"/>
          <p:cNvSpPr txBox="1">
            <a:spLocks noGrp="1"/>
          </p:cNvSpPr>
          <p:nvPr>
            <p:ph type="subTitle" idx="6"/>
          </p:nvPr>
        </p:nvSpPr>
        <p:spPr>
          <a:xfrm>
            <a:off x="3497550" y="2266750"/>
            <a:ext cx="20955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434343"/>
              </a:buClr>
              <a:buSzPts val="1400"/>
              <a:buNone/>
              <a:defRPr sz="1400" b="1">
                <a:solidFill>
                  <a:srgbClr val="434343"/>
                </a:solidFill>
              </a:defRPr>
            </a:lvl1pPr>
            <a:lvl2pPr lvl="1" algn="ctr" rtl="0">
              <a:spcBef>
                <a:spcPts val="0"/>
              </a:spcBef>
              <a:spcAft>
                <a:spcPts val="0"/>
              </a:spcAft>
              <a:buClr>
                <a:srgbClr val="434343"/>
              </a:buClr>
              <a:buSzPts val="1400"/>
              <a:buNone/>
              <a:defRPr b="1">
                <a:solidFill>
                  <a:srgbClr val="434343"/>
                </a:solidFill>
              </a:defRPr>
            </a:lvl2pPr>
            <a:lvl3pPr lvl="2" algn="ctr" rtl="0">
              <a:spcBef>
                <a:spcPts val="0"/>
              </a:spcBef>
              <a:spcAft>
                <a:spcPts val="0"/>
              </a:spcAft>
              <a:buClr>
                <a:srgbClr val="434343"/>
              </a:buClr>
              <a:buSzPts val="1400"/>
              <a:buNone/>
              <a:defRPr b="1">
                <a:solidFill>
                  <a:srgbClr val="434343"/>
                </a:solidFill>
              </a:defRPr>
            </a:lvl3pPr>
            <a:lvl4pPr lvl="3" algn="ctr" rtl="0">
              <a:spcBef>
                <a:spcPts val="0"/>
              </a:spcBef>
              <a:spcAft>
                <a:spcPts val="0"/>
              </a:spcAft>
              <a:buClr>
                <a:srgbClr val="434343"/>
              </a:buClr>
              <a:buSzPts val="1400"/>
              <a:buNone/>
              <a:defRPr b="1">
                <a:solidFill>
                  <a:srgbClr val="434343"/>
                </a:solidFill>
              </a:defRPr>
            </a:lvl4pPr>
            <a:lvl5pPr lvl="4" algn="ctr" rtl="0">
              <a:spcBef>
                <a:spcPts val="0"/>
              </a:spcBef>
              <a:spcAft>
                <a:spcPts val="0"/>
              </a:spcAft>
              <a:buClr>
                <a:srgbClr val="434343"/>
              </a:buClr>
              <a:buSzPts val="1400"/>
              <a:buNone/>
              <a:defRPr b="1">
                <a:solidFill>
                  <a:srgbClr val="434343"/>
                </a:solidFill>
              </a:defRPr>
            </a:lvl5pPr>
            <a:lvl6pPr lvl="5" algn="ctr" rtl="0">
              <a:spcBef>
                <a:spcPts val="0"/>
              </a:spcBef>
              <a:spcAft>
                <a:spcPts val="0"/>
              </a:spcAft>
              <a:buClr>
                <a:srgbClr val="434343"/>
              </a:buClr>
              <a:buSzPts val="1400"/>
              <a:buNone/>
              <a:defRPr b="1">
                <a:solidFill>
                  <a:srgbClr val="434343"/>
                </a:solidFill>
              </a:defRPr>
            </a:lvl6pPr>
            <a:lvl7pPr lvl="6" algn="ctr" rtl="0">
              <a:spcBef>
                <a:spcPts val="0"/>
              </a:spcBef>
              <a:spcAft>
                <a:spcPts val="0"/>
              </a:spcAft>
              <a:buClr>
                <a:srgbClr val="434343"/>
              </a:buClr>
              <a:buSzPts val="1400"/>
              <a:buNone/>
              <a:defRPr b="1">
                <a:solidFill>
                  <a:srgbClr val="434343"/>
                </a:solidFill>
              </a:defRPr>
            </a:lvl7pPr>
            <a:lvl8pPr lvl="7" algn="ctr" rtl="0">
              <a:spcBef>
                <a:spcPts val="0"/>
              </a:spcBef>
              <a:spcAft>
                <a:spcPts val="0"/>
              </a:spcAft>
              <a:buClr>
                <a:srgbClr val="434343"/>
              </a:buClr>
              <a:buSzPts val="1400"/>
              <a:buNone/>
              <a:defRPr b="1">
                <a:solidFill>
                  <a:srgbClr val="434343"/>
                </a:solidFill>
              </a:defRPr>
            </a:lvl8pPr>
            <a:lvl9pPr lvl="8" algn="ctr" rtl="0">
              <a:spcBef>
                <a:spcPts val="0"/>
              </a:spcBef>
              <a:spcAft>
                <a:spcPts val="0"/>
              </a:spcAft>
              <a:buClr>
                <a:srgbClr val="434343"/>
              </a:buClr>
              <a:buSzPts val="1400"/>
              <a:buNone/>
              <a:defRPr b="1">
                <a:solidFill>
                  <a:srgbClr val="434343"/>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seño personalizado 9">
  <p:cSld name="CUSTOM_8">
    <p:spTree>
      <p:nvGrpSpPr>
        <p:cNvPr id="1" name="Shape 172"/>
        <p:cNvGrpSpPr/>
        <p:nvPr/>
      </p:nvGrpSpPr>
      <p:grpSpPr>
        <a:xfrm>
          <a:off x="0" y="0"/>
          <a:ext cx="0" cy="0"/>
          <a:chOff x="0" y="0"/>
          <a:chExt cx="0" cy="0"/>
        </a:xfrm>
      </p:grpSpPr>
      <p:sp>
        <p:nvSpPr>
          <p:cNvPr id="173" name="Google Shape;173;p28"/>
          <p:cNvSpPr/>
          <p:nvPr/>
        </p:nvSpPr>
        <p:spPr>
          <a:xfrm>
            <a:off x="2764562" y="834894"/>
            <a:ext cx="3550500" cy="34008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8"/>
          <p:cNvCxnSpPr/>
          <p:nvPr/>
        </p:nvCxnSpPr>
        <p:spPr>
          <a:xfrm>
            <a:off x="2961697" y="1027176"/>
            <a:ext cx="480900" cy="460800"/>
          </a:xfrm>
          <a:prstGeom prst="straightConnector1">
            <a:avLst/>
          </a:prstGeom>
          <a:noFill/>
          <a:ln w="19050" cap="flat" cmpd="sng">
            <a:solidFill>
              <a:schemeClr val="accent1"/>
            </a:solidFill>
            <a:prstDash val="solid"/>
            <a:round/>
            <a:headEnd type="oval" w="med" len="med"/>
            <a:tailEnd type="none" w="sm" len="sm"/>
          </a:ln>
        </p:spPr>
      </p:cxnSp>
      <p:cxnSp>
        <p:nvCxnSpPr>
          <p:cNvPr id="175" name="Google Shape;175;p28"/>
          <p:cNvCxnSpPr/>
          <p:nvPr/>
        </p:nvCxnSpPr>
        <p:spPr>
          <a:xfrm rot="10800000" flipH="1">
            <a:off x="2958377" y="3578033"/>
            <a:ext cx="482700" cy="459300"/>
          </a:xfrm>
          <a:prstGeom prst="straightConnector1">
            <a:avLst/>
          </a:prstGeom>
          <a:noFill/>
          <a:ln w="19050" cap="flat" cmpd="sng">
            <a:solidFill>
              <a:schemeClr val="accent3"/>
            </a:solidFill>
            <a:prstDash val="solid"/>
            <a:round/>
            <a:headEnd type="oval" w="med" len="med"/>
            <a:tailEnd type="none" w="sm" len="sm"/>
          </a:ln>
        </p:spPr>
      </p:cxnSp>
      <p:sp>
        <p:nvSpPr>
          <p:cNvPr id="176" name="Google Shape;176;p28"/>
          <p:cNvSpPr/>
          <p:nvPr/>
        </p:nvSpPr>
        <p:spPr>
          <a:xfrm rot="-1736549" flipH="1">
            <a:off x="2678474" y="708501"/>
            <a:ext cx="3722635" cy="3643410"/>
          </a:xfrm>
          <a:prstGeom prst="blockArc">
            <a:avLst>
              <a:gd name="adj1" fmla="val 14348563"/>
              <a:gd name="adj2" fmla="val 19872341"/>
              <a:gd name="adj3" fmla="val 9100"/>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7" name="Google Shape;177;p28"/>
          <p:cNvCxnSpPr/>
          <p:nvPr/>
        </p:nvCxnSpPr>
        <p:spPr>
          <a:xfrm rot="10800000">
            <a:off x="5624717" y="3578373"/>
            <a:ext cx="495900" cy="468600"/>
          </a:xfrm>
          <a:prstGeom prst="straightConnector1">
            <a:avLst/>
          </a:prstGeom>
          <a:noFill/>
          <a:ln w="19050" cap="flat" cmpd="sng">
            <a:solidFill>
              <a:schemeClr val="accent4"/>
            </a:solidFill>
            <a:prstDash val="solid"/>
            <a:round/>
            <a:headEnd type="oval" w="med" len="med"/>
            <a:tailEnd type="none" w="sm" len="sm"/>
          </a:ln>
        </p:spPr>
      </p:cxnSp>
      <p:cxnSp>
        <p:nvCxnSpPr>
          <p:cNvPr id="178" name="Google Shape;178;p28"/>
          <p:cNvCxnSpPr/>
          <p:nvPr/>
        </p:nvCxnSpPr>
        <p:spPr>
          <a:xfrm flipH="1">
            <a:off x="5626343" y="1034005"/>
            <a:ext cx="471000" cy="453900"/>
          </a:xfrm>
          <a:prstGeom prst="straightConnector1">
            <a:avLst/>
          </a:prstGeom>
          <a:noFill/>
          <a:ln w="19050" cap="flat" cmpd="sng">
            <a:solidFill>
              <a:schemeClr val="accent2"/>
            </a:solidFill>
            <a:prstDash val="solid"/>
            <a:round/>
            <a:headEnd type="oval" w="med" len="med"/>
            <a:tailEnd type="none" w="sm" len="sm"/>
          </a:ln>
        </p:spPr>
      </p:cxnSp>
      <p:sp>
        <p:nvSpPr>
          <p:cNvPr id="179" name="Google Shape;179;p28"/>
          <p:cNvSpPr/>
          <p:nvPr/>
        </p:nvSpPr>
        <p:spPr>
          <a:xfrm rot="1736549">
            <a:off x="2675453" y="708501"/>
            <a:ext cx="3722635" cy="3643410"/>
          </a:xfrm>
          <a:prstGeom prst="blockArc">
            <a:avLst>
              <a:gd name="adj1" fmla="val 14545937"/>
              <a:gd name="adj2" fmla="val 19902139"/>
              <a:gd name="adj3" fmla="val 9115"/>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rot="9064153">
            <a:off x="2667412" y="707889"/>
            <a:ext cx="3721529" cy="3642378"/>
          </a:xfrm>
          <a:prstGeom prst="blockArc">
            <a:avLst>
              <a:gd name="adj1" fmla="val 18041678"/>
              <a:gd name="adj2" fmla="val 1798478"/>
              <a:gd name="adj3" fmla="val 9595"/>
            </a:avLst>
          </a:prstGeom>
          <a:solidFill>
            <a:schemeClr val="accent3"/>
          </a:solidFill>
          <a:ln>
            <a:noFill/>
          </a:ln>
          <a:effectLst>
            <a:outerShdw blurRad="71438" dist="9525"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rot="-9064153" flipH="1">
            <a:off x="2677959" y="708893"/>
            <a:ext cx="3721529" cy="3642378"/>
          </a:xfrm>
          <a:prstGeom prst="blockArc">
            <a:avLst>
              <a:gd name="adj1" fmla="val 17967225"/>
              <a:gd name="adj2" fmla="val 1529547"/>
              <a:gd name="adj3" fmla="val 9279"/>
            </a:avLst>
          </a:prstGeom>
          <a:solidFill>
            <a:schemeClr val="accent4"/>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rot="8174818">
            <a:off x="2586044" y="2291177"/>
            <a:ext cx="497143" cy="497143"/>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rot="-2625182">
            <a:off x="5986640" y="2281588"/>
            <a:ext cx="497143" cy="497143"/>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rot="2625182">
            <a:off x="4285852" y="3905373"/>
            <a:ext cx="497143" cy="497143"/>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rot="-8174818">
            <a:off x="4286820" y="644251"/>
            <a:ext cx="497143" cy="497143"/>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txBox="1">
            <a:spLocks noGrp="1"/>
          </p:cNvSpPr>
          <p:nvPr>
            <p:ph type="subTitle" idx="1"/>
          </p:nvPr>
        </p:nvSpPr>
        <p:spPr>
          <a:xfrm>
            <a:off x="3505313" y="2272288"/>
            <a:ext cx="2059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434343"/>
              </a:buClr>
              <a:buSzPts val="1400"/>
              <a:buNone/>
              <a:defRPr sz="1400" b="1">
                <a:solidFill>
                  <a:srgbClr val="434343"/>
                </a:solidFill>
              </a:defRPr>
            </a:lvl1pPr>
            <a:lvl2pPr lvl="1" algn="ctr" rtl="0">
              <a:spcBef>
                <a:spcPts val="0"/>
              </a:spcBef>
              <a:spcAft>
                <a:spcPts val="0"/>
              </a:spcAft>
              <a:buClr>
                <a:srgbClr val="434343"/>
              </a:buClr>
              <a:buSzPts val="1400"/>
              <a:buNone/>
              <a:defRPr b="1">
                <a:solidFill>
                  <a:srgbClr val="434343"/>
                </a:solidFill>
              </a:defRPr>
            </a:lvl2pPr>
            <a:lvl3pPr lvl="2" algn="ctr" rtl="0">
              <a:spcBef>
                <a:spcPts val="0"/>
              </a:spcBef>
              <a:spcAft>
                <a:spcPts val="0"/>
              </a:spcAft>
              <a:buClr>
                <a:srgbClr val="434343"/>
              </a:buClr>
              <a:buSzPts val="1400"/>
              <a:buNone/>
              <a:defRPr b="1">
                <a:solidFill>
                  <a:srgbClr val="434343"/>
                </a:solidFill>
              </a:defRPr>
            </a:lvl3pPr>
            <a:lvl4pPr lvl="3" algn="ctr" rtl="0">
              <a:spcBef>
                <a:spcPts val="0"/>
              </a:spcBef>
              <a:spcAft>
                <a:spcPts val="0"/>
              </a:spcAft>
              <a:buClr>
                <a:srgbClr val="434343"/>
              </a:buClr>
              <a:buSzPts val="1400"/>
              <a:buNone/>
              <a:defRPr b="1">
                <a:solidFill>
                  <a:srgbClr val="434343"/>
                </a:solidFill>
              </a:defRPr>
            </a:lvl4pPr>
            <a:lvl5pPr lvl="4" algn="ctr" rtl="0">
              <a:spcBef>
                <a:spcPts val="0"/>
              </a:spcBef>
              <a:spcAft>
                <a:spcPts val="0"/>
              </a:spcAft>
              <a:buClr>
                <a:srgbClr val="434343"/>
              </a:buClr>
              <a:buSzPts val="1400"/>
              <a:buNone/>
              <a:defRPr b="1">
                <a:solidFill>
                  <a:srgbClr val="434343"/>
                </a:solidFill>
              </a:defRPr>
            </a:lvl5pPr>
            <a:lvl6pPr lvl="5" algn="ctr" rtl="0">
              <a:spcBef>
                <a:spcPts val="0"/>
              </a:spcBef>
              <a:spcAft>
                <a:spcPts val="0"/>
              </a:spcAft>
              <a:buClr>
                <a:srgbClr val="434343"/>
              </a:buClr>
              <a:buSzPts val="1400"/>
              <a:buNone/>
              <a:defRPr b="1">
                <a:solidFill>
                  <a:srgbClr val="434343"/>
                </a:solidFill>
              </a:defRPr>
            </a:lvl6pPr>
            <a:lvl7pPr lvl="6" algn="ctr" rtl="0">
              <a:spcBef>
                <a:spcPts val="0"/>
              </a:spcBef>
              <a:spcAft>
                <a:spcPts val="0"/>
              </a:spcAft>
              <a:buClr>
                <a:srgbClr val="434343"/>
              </a:buClr>
              <a:buSzPts val="1400"/>
              <a:buNone/>
              <a:defRPr b="1">
                <a:solidFill>
                  <a:srgbClr val="434343"/>
                </a:solidFill>
              </a:defRPr>
            </a:lvl7pPr>
            <a:lvl8pPr lvl="7" algn="ctr" rtl="0">
              <a:spcBef>
                <a:spcPts val="0"/>
              </a:spcBef>
              <a:spcAft>
                <a:spcPts val="0"/>
              </a:spcAft>
              <a:buClr>
                <a:srgbClr val="434343"/>
              </a:buClr>
              <a:buSzPts val="1400"/>
              <a:buNone/>
              <a:defRPr b="1">
                <a:solidFill>
                  <a:srgbClr val="434343"/>
                </a:solidFill>
              </a:defRPr>
            </a:lvl8pPr>
            <a:lvl9pPr lvl="8" algn="ctr" rtl="0">
              <a:spcBef>
                <a:spcPts val="0"/>
              </a:spcBef>
              <a:spcAft>
                <a:spcPts val="0"/>
              </a:spcAft>
              <a:buClr>
                <a:srgbClr val="434343"/>
              </a:buClr>
              <a:buSzPts val="1400"/>
              <a:buNone/>
              <a:defRPr b="1">
                <a:solidFill>
                  <a:srgbClr val="434343"/>
                </a:solidFill>
              </a:defRPr>
            </a:lvl9pPr>
          </a:lstStyle>
          <a:p>
            <a:endParaRPr/>
          </a:p>
        </p:txBody>
      </p:sp>
      <p:sp>
        <p:nvSpPr>
          <p:cNvPr id="187" name="Google Shape;187;p28"/>
          <p:cNvSpPr txBox="1">
            <a:spLocks noGrp="1"/>
          </p:cNvSpPr>
          <p:nvPr>
            <p:ph type="subTitle" idx="2"/>
          </p:nvPr>
        </p:nvSpPr>
        <p:spPr>
          <a:xfrm>
            <a:off x="226850" y="775675"/>
            <a:ext cx="27348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188" name="Google Shape;188;p28"/>
          <p:cNvSpPr txBox="1">
            <a:spLocks noGrp="1"/>
          </p:cNvSpPr>
          <p:nvPr>
            <p:ph type="subTitle" idx="3"/>
          </p:nvPr>
        </p:nvSpPr>
        <p:spPr>
          <a:xfrm>
            <a:off x="6094250" y="775675"/>
            <a:ext cx="273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89" name="Google Shape;189;p28"/>
          <p:cNvSpPr txBox="1">
            <a:spLocks noGrp="1"/>
          </p:cNvSpPr>
          <p:nvPr>
            <p:ph type="subTitle" idx="4"/>
          </p:nvPr>
        </p:nvSpPr>
        <p:spPr>
          <a:xfrm>
            <a:off x="226850" y="3823675"/>
            <a:ext cx="27348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190" name="Google Shape;190;p28"/>
          <p:cNvSpPr txBox="1">
            <a:spLocks noGrp="1"/>
          </p:cNvSpPr>
          <p:nvPr>
            <p:ph type="subTitle" idx="5"/>
          </p:nvPr>
        </p:nvSpPr>
        <p:spPr>
          <a:xfrm>
            <a:off x="6094250" y="3823675"/>
            <a:ext cx="273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iseño personalizado 10">
  <p:cSld name="CUSTOM_9">
    <p:spTree>
      <p:nvGrpSpPr>
        <p:cNvPr id="1" name="Shape 191"/>
        <p:cNvGrpSpPr/>
        <p:nvPr/>
      </p:nvGrpSpPr>
      <p:grpSpPr>
        <a:xfrm>
          <a:off x="0" y="0"/>
          <a:ext cx="0" cy="0"/>
          <a:chOff x="0" y="0"/>
          <a:chExt cx="0" cy="0"/>
        </a:xfrm>
      </p:grpSpPr>
      <p:sp>
        <p:nvSpPr>
          <p:cNvPr id="192" name="Google Shape;192;p29"/>
          <p:cNvSpPr/>
          <p:nvPr/>
        </p:nvSpPr>
        <p:spPr>
          <a:xfrm>
            <a:off x="2760022" y="832783"/>
            <a:ext cx="3540600" cy="33528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 name="Google Shape;193;p29"/>
          <p:cNvCxnSpPr/>
          <p:nvPr/>
        </p:nvCxnSpPr>
        <p:spPr>
          <a:xfrm>
            <a:off x="2594813" y="1456542"/>
            <a:ext cx="604200" cy="333300"/>
          </a:xfrm>
          <a:prstGeom prst="straightConnector1">
            <a:avLst/>
          </a:prstGeom>
          <a:noFill/>
          <a:ln w="19050" cap="flat" cmpd="sng">
            <a:solidFill>
              <a:schemeClr val="accent1"/>
            </a:solidFill>
            <a:prstDash val="solid"/>
            <a:round/>
            <a:headEnd type="oval" w="med" len="med"/>
            <a:tailEnd type="none" w="sm" len="sm"/>
          </a:ln>
        </p:spPr>
      </p:cxnSp>
      <p:cxnSp>
        <p:nvCxnSpPr>
          <p:cNvPr id="194" name="Google Shape;194;p29"/>
          <p:cNvCxnSpPr/>
          <p:nvPr/>
        </p:nvCxnSpPr>
        <p:spPr>
          <a:xfrm flipH="1">
            <a:off x="5854030" y="1456542"/>
            <a:ext cx="604200" cy="333300"/>
          </a:xfrm>
          <a:prstGeom prst="straightConnector1">
            <a:avLst/>
          </a:prstGeom>
          <a:noFill/>
          <a:ln w="19050" cap="flat" cmpd="sng">
            <a:solidFill>
              <a:schemeClr val="accent2"/>
            </a:solidFill>
            <a:prstDash val="solid"/>
            <a:round/>
            <a:headEnd type="oval" w="med" len="med"/>
            <a:tailEnd type="none" w="sm" len="sm"/>
          </a:ln>
        </p:spPr>
      </p:cxnSp>
      <p:cxnSp>
        <p:nvCxnSpPr>
          <p:cNvPr id="195" name="Google Shape;195;p29"/>
          <p:cNvCxnSpPr/>
          <p:nvPr/>
        </p:nvCxnSpPr>
        <p:spPr>
          <a:xfrm rot="10800000">
            <a:off x="4514622" y="3960343"/>
            <a:ext cx="0" cy="607800"/>
          </a:xfrm>
          <a:prstGeom prst="straightConnector1">
            <a:avLst/>
          </a:prstGeom>
          <a:noFill/>
          <a:ln w="19050" cap="flat" cmpd="sng">
            <a:solidFill>
              <a:schemeClr val="accent3"/>
            </a:solidFill>
            <a:prstDash val="solid"/>
            <a:round/>
            <a:headEnd type="oval" w="med" len="med"/>
            <a:tailEnd type="none" w="sm" len="sm"/>
          </a:ln>
        </p:spPr>
      </p:cxnSp>
      <p:sp>
        <p:nvSpPr>
          <p:cNvPr id="196" name="Google Shape;196;p29"/>
          <p:cNvSpPr/>
          <p:nvPr/>
        </p:nvSpPr>
        <p:spPr>
          <a:xfrm rot="1720274">
            <a:off x="2676138" y="702771"/>
            <a:ext cx="3701673" cy="3602743"/>
          </a:xfrm>
          <a:prstGeom prst="blockArc">
            <a:avLst>
              <a:gd name="adj1" fmla="val 14414370"/>
              <a:gd name="adj2" fmla="val 694"/>
              <a:gd name="adj3" fmla="val 9562"/>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rot="-1720274" flipH="1">
            <a:off x="2679340" y="702771"/>
            <a:ext cx="3701673" cy="3602743"/>
          </a:xfrm>
          <a:prstGeom prst="blockArc">
            <a:avLst>
              <a:gd name="adj1" fmla="val 14348563"/>
              <a:gd name="adj2" fmla="val 21472873"/>
              <a:gd name="adj3" fmla="val 9381"/>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rot="-8193209">
            <a:off x="4279212" y="643338"/>
            <a:ext cx="492964" cy="492964"/>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rot="-9080570" flipH="1">
            <a:off x="2677632" y="700383"/>
            <a:ext cx="3700834" cy="3601862"/>
          </a:xfrm>
          <a:prstGeom prst="blockArc">
            <a:avLst>
              <a:gd name="adj1" fmla="val 14316164"/>
              <a:gd name="adj2" fmla="val 21502663"/>
              <a:gd name="adj3" fmla="val 9415"/>
            </a:avLst>
          </a:prstGeom>
          <a:solidFill>
            <a:schemeClr val="accent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rot="-975993">
            <a:off x="5811039" y="3054763"/>
            <a:ext cx="433764" cy="414492"/>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rot="6411380">
            <a:off x="2797749" y="3040537"/>
            <a:ext cx="482114" cy="504844"/>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txBox="1">
            <a:spLocks noGrp="1"/>
          </p:cNvSpPr>
          <p:nvPr>
            <p:ph type="subTitle" idx="1"/>
          </p:nvPr>
        </p:nvSpPr>
        <p:spPr>
          <a:xfrm>
            <a:off x="3505313" y="2272288"/>
            <a:ext cx="2059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434343"/>
              </a:buClr>
              <a:buSzPts val="1400"/>
              <a:buNone/>
              <a:defRPr sz="1400" b="1">
                <a:solidFill>
                  <a:srgbClr val="434343"/>
                </a:solidFill>
              </a:defRPr>
            </a:lvl1pPr>
            <a:lvl2pPr lvl="1" algn="ctr" rtl="0">
              <a:spcBef>
                <a:spcPts val="0"/>
              </a:spcBef>
              <a:spcAft>
                <a:spcPts val="0"/>
              </a:spcAft>
              <a:buClr>
                <a:srgbClr val="434343"/>
              </a:buClr>
              <a:buSzPts val="1400"/>
              <a:buNone/>
              <a:defRPr b="1">
                <a:solidFill>
                  <a:srgbClr val="434343"/>
                </a:solidFill>
              </a:defRPr>
            </a:lvl2pPr>
            <a:lvl3pPr lvl="2" algn="ctr" rtl="0">
              <a:spcBef>
                <a:spcPts val="0"/>
              </a:spcBef>
              <a:spcAft>
                <a:spcPts val="0"/>
              </a:spcAft>
              <a:buClr>
                <a:srgbClr val="434343"/>
              </a:buClr>
              <a:buSzPts val="1400"/>
              <a:buNone/>
              <a:defRPr b="1">
                <a:solidFill>
                  <a:srgbClr val="434343"/>
                </a:solidFill>
              </a:defRPr>
            </a:lvl3pPr>
            <a:lvl4pPr lvl="3" algn="ctr" rtl="0">
              <a:spcBef>
                <a:spcPts val="0"/>
              </a:spcBef>
              <a:spcAft>
                <a:spcPts val="0"/>
              </a:spcAft>
              <a:buClr>
                <a:srgbClr val="434343"/>
              </a:buClr>
              <a:buSzPts val="1400"/>
              <a:buNone/>
              <a:defRPr b="1">
                <a:solidFill>
                  <a:srgbClr val="434343"/>
                </a:solidFill>
              </a:defRPr>
            </a:lvl4pPr>
            <a:lvl5pPr lvl="4" algn="ctr" rtl="0">
              <a:spcBef>
                <a:spcPts val="0"/>
              </a:spcBef>
              <a:spcAft>
                <a:spcPts val="0"/>
              </a:spcAft>
              <a:buClr>
                <a:srgbClr val="434343"/>
              </a:buClr>
              <a:buSzPts val="1400"/>
              <a:buNone/>
              <a:defRPr b="1">
                <a:solidFill>
                  <a:srgbClr val="434343"/>
                </a:solidFill>
              </a:defRPr>
            </a:lvl5pPr>
            <a:lvl6pPr lvl="5" algn="ctr" rtl="0">
              <a:spcBef>
                <a:spcPts val="0"/>
              </a:spcBef>
              <a:spcAft>
                <a:spcPts val="0"/>
              </a:spcAft>
              <a:buClr>
                <a:srgbClr val="434343"/>
              </a:buClr>
              <a:buSzPts val="1400"/>
              <a:buNone/>
              <a:defRPr b="1">
                <a:solidFill>
                  <a:srgbClr val="434343"/>
                </a:solidFill>
              </a:defRPr>
            </a:lvl6pPr>
            <a:lvl7pPr lvl="6" algn="ctr" rtl="0">
              <a:spcBef>
                <a:spcPts val="0"/>
              </a:spcBef>
              <a:spcAft>
                <a:spcPts val="0"/>
              </a:spcAft>
              <a:buClr>
                <a:srgbClr val="434343"/>
              </a:buClr>
              <a:buSzPts val="1400"/>
              <a:buNone/>
              <a:defRPr b="1">
                <a:solidFill>
                  <a:srgbClr val="434343"/>
                </a:solidFill>
              </a:defRPr>
            </a:lvl7pPr>
            <a:lvl8pPr lvl="7" algn="ctr" rtl="0">
              <a:spcBef>
                <a:spcPts val="0"/>
              </a:spcBef>
              <a:spcAft>
                <a:spcPts val="0"/>
              </a:spcAft>
              <a:buClr>
                <a:srgbClr val="434343"/>
              </a:buClr>
              <a:buSzPts val="1400"/>
              <a:buNone/>
              <a:defRPr b="1">
                <a:solidFill>
                  <a:srgbClr val="434343"/>
                </a:solidFill>
              </a:defRPr>
            </a:lvl8pPr>
            <a:lvl9pPr lvl="8" algn="ctr" rtl="0">
              <a:spcBef>
                <a:spcPts val="0"/>
              </a:spcBef>
              <a:spcAft>
                <a:spcPts val="0"/>
              </a:spcAft>
              <a:buClr>
                <a:srgbClr val="434343"/>
              </a:buClr>
              <a:buSzPts val="1400"/>
              <a:buNone/>
              <a:defRPr b="1">
                <a:solidFill>
                  <a:srgbClr val="434343"/>
                </a:solidFill>
              </a:defRPr>
            </a:lvl9pPr>
          </a:lstStyle>
          <a:p>
            <a:endParaRPr/>
          </a:p>
        </p:txBody>
      </p:sp>
      <p:sp>
        <p:nvSpPr>
          <p:cNvPr id="203" name="Google Shape;203;p29"/>
          <p:cNvSpPr txBox="1">
            <a:spLocks noGrp="1"/>
          </p:cNvSpPr>
          <p:nvPr>
            <p:ph type="subTitle" idx="2"/>
          </p:nvPr>
        </p:nvSpPr>
        <p:spPr>
          <a:xfrm>
            <a:off x="226850" y="1232875"/>
            <a:ext cx="23679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204" name="Google Shape;204;p29"/>
          <p:cNvSpPr txBox="1">
            <a:spLocks noGrp="1"/>
          </p:cNvSpPr>
          <p:nvPr>
            <p:ph type="subTitle" idx="3"/>
          </p:nvPr>
        </p:nvSpPr>
        <p:spPr>
          <a:xfrm>
            <a:off x="6475250" y="1232875"/>
            <a:ext cx="23679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205" name="Google Shape;205;p29"/>
          <p:cNvSpPr txBox="1">
            <a:spLocks noGrp="1"/>
          </p:cNvSpPr>
          <p:nvPr>
            <p:ph type="subTitle" idx="4"/>
          </p:nvPr>
        </p:nvSpPr>
        <p:spPr>
          <a:xfrm>
            <a:off x="2585744" y="4552750"/>
            <a:ext cx="3862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iseño personalizado 11">
  <p:cSld name="CUSTOM_10">
    <p:spTree>
      <p:nvGrpSpPr>
        <p:cNvPr id="1" name="Shape 206"/>
        <p:cNvGrpSpPr/>
        <p:nvPr/>
      </p:nvGrpSpPr>
      <p:grpSpPr>
        <a:xfrm>
          <a:off x="0" y="0"/>
          <a:ext cx="0" cy="0"/>
          <a:chOff x="0" y="0"/>
          <a:chExt cx="0" cy="0"/>
        </a:xfrm>
      </p:grpSpPr>
      <p:grpSp>
        <p:nvGrpSpPr>
          <p:cNvPr id="207" name="Google Shape;207;p30"/>
          <p:cNvGrpSpPr/>
          <p:nvPr/>
        </p:nvGrpSpPr>
        <p:grpSpPr>
          <a:xfrm>
            <a:off x="2563598" y="660331"/>
            <a:ext cx="4016817" cy="3822821"/>
            <a:chOff x="2902488" y="902232"/>
            <a:chExt cx="3339000" cy="3339000"/>
          </a:xfrm>
        </p:grpSpPr>
        <p:sp>
          <p:nvSpPr>
            <p:cNvPr id="208" name="Google Shape;208;p30"/>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3123738" y="1123632"/>
              <a:ext cx="2896500" cy="2896200"/>
            </a:xfrm>
            <a:prstGeom prst="pie">
              <a:avLst>
                <a:gd name="adj1" fmla="val 21577108"/>
                <a:gd name="adj2" fmla="val 1621488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30"/>
          <p:cNvSpPr/>
          <p:nvPr/>
        </p:nvSpPr>
        <p:spPr>
          <a:xfrm>
            <a:off x="3479909" y="1532206"/>
            <a:ext cx="2184600" cy="20790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4037690" y="1687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4037690" y="39025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6018890" y="2073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2132690" y="2073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2666090" y="7021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5409290" y="7021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2666090" y="32929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5409290" y="32929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txBox="1">
            <a:spLocks noGrp="1"/>
          </p:cNvSpPr>
          <p:nvPr>
            <p:ph type="subTitle" idx="1"/>
          </p:nvPr>
        </p:nvSpPr>
        <p:spPr>
          <a:xfrm>
            <a:off x="4037700" y="308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lt2"/>
              </a:buClr>
              <a:buSzPts val="1000"/>
              <a:buNone/>
              <a:defRPr sz="1000">
                <a:solidFill>
                  <a:schemeClr val="lt2"/>
                </a:solidFill>
              </a:defRPr>
            </a:lvl2pPr>
            <a:lvl3pPr lvl="2" algn="ctr" rtl="0">
              <a:spcBef>
                <a:spcPts val="0"/>
              </a:spcBef>
              <a:spcAft>
                <a:spcPts val="0"/>
              </a:spcAft>
              <a:buClr>
                <a:schemeClr val="lt2"/>
              </a:buClr>
              <a:buSzPts val="1000"/>
              <a:buNone/>
              <a:defRPr sz="1000">
                <a:solidFill>
                  <a:schemeClr val="lt2"/>
                </a:solidFill>
              </a:defRPr>
            </a:lvl3pPr>
            <a:lvl4pPr lvl="3" algn="ctr" rtl="0">
              <a:spcBef>
                <a:spcPts val="0"/>
              </a:spcBef>
              <a:spcAft>
                <a:spcPts val="0"/>
              </a:spcAft>
              <a:buClr>
                <a:schemeClr val="lt2"/>
              </a:buClr>
              <a:buSzPts val="1000"/>
              <a:buNone/>
              <a:defRPr sz="1000">
                <a:solidFill>
                  <a:schemeClr val="lt2"/>
                </a:solidFill>
              </a:defRPr>
            </a:lvl4pPr>
            <a:lvl5pPr lvl="4" algn="ctr" rtl="0">
              <a:spcBef>
                <a:spcPts val="0"/>
              </a:spcBef>
              <a:spcAft>
                <a:spcPts val="0"/>
              </a:spcAft>
              <a:buClr>
                <a:schemeClr val="lt2"/>
              </a:buClr>
              <a:buSzPts val="1000"/>
              <a:buNone/>
              <a:defRPr sz="1000">
                <a:solidFill>
                  <a:schemeClr val="lt2"/>
                </a:solidFill>
              </a:defRPr>
            </a:lvl5pPr>
            <a:lvl6pPr lvl="5" algn="ctr" rtl="0">
              <a:spcBef>
                <a:spcPts val="0"/>
              </a:spcBef>
              <a:spcAft>
                <a:spcPts val="0"/>
              </a:spcAft>
              <a:buClr>
                <a:schemeClr val="lt2"/>
              </a:buClr>
              <a:buSzPts val="1000"/>
              <a:buNone/>
              <a:defRPr sz="1000">
                <a:solidFill>
                  <a:schemeClr val="lt2"/>
                </a:solidFill>
              </a:defRPr>
            </a:lvl6pPr>
            <a:lvl7pPr lvl="6" algn="ctr" rtl="0">
              <a:spcBef>
                <a:spcPts val="0"/>
              </a:spcBef>
              <a:spcAft>
                <a:spcPts val="0"/>
              </a:spcAft>
              <a:buClr>
                <a:schemeClr val="lt2"/>
              </a:buClr>
              <a:buSzPts val="1000"/>
              <a:buNone/>
              <a:defRPr sz="1000">
                <a:solidFill>
                  <a:schemeClr val="lt2"/>
                </a:solidFill>
              </a:defRPr>
            </a:lvl7pPr>
            <a:lvl8pPr lvl="7" algn="ctr" rtl="0">
              <a:spcBef>
                <a:spcPts val="0"/>
              </a:spcBef>
              <a:spcAft>
                <a:spcPts val="0"/>
              </a:spcAft>
              <a:buClr>
                <a:schemeClr val="lt2"/>
              </a:buClr>
              <a:buSzPts val="1000"/>
              <a:buNone/>
              <a:defRPr sz="1000">
                <a:solidFill>
                  <a:schemeClr val="lt2"/>
                </a:solidFill>
              </a:defRPr>
            </a:lvl8pPr>
            <a:lvl9pPr lvl="8" algn="ctr" rtl="0">
              <a:spcBef>
                <a:spcPts val="0"/>
              </a:spcBef>
              <a:spcAft>
                <a:spcPts val="0"/>
              </a:spcAft>
              <a:buClr>
                <a:schemeClr val="lt2"/>
              </a:buClr>
              <a:buSzPts val="1000"/>
              <a:buNone/>
              <a:defRPr sz="1000">
                <a:solidFill>
                  <a:schemeClr val="lt2"/>
                </a:solidFill>
              </a:defRPr>
            </a:lvl9pPr>
          </a:lstStyle>
          <a:p>
            <a:endParaRPr/>
          </a:p>
        </p:txBody>
      </p:sp>
      <p:sp>
        <p:nvSpPr>
          <p:cNvPr id="220" name="Google Shape;220;p30"/>
          <p:cNvSpPr txBox="1">
            <a:spLocks noGrp="1"/>
          </p:cNvSpPr>
          <p:nvPr>
            <p:ph type="subTitle" idx="2"/>
          </p:nvPr>
        </p:nvSpPr>
        <p:spPr>
          <a:xfrm>
            <a:off x="4037700" y="4118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1" name="Google Shape;221;p30"/>
          <p:cNvSpPr txBox="1">
            <a:spLocks noGrp="1"/>
          </p:cNvSpPr>
          <p:nvPr>
            <p:ph type="subTitle" idx="3"/>
          </p:nvPr>
        </p:nvSpPr>
        <p:spPr>
          <a:xfrm>
            <a:off x="21327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2" name="Google Shape;222;p30"/>
          <p:cNvSpPr txBox="1">
            <a:spLocks noGrp="1"/>
          </p:cNvSpPr>
          <p:nvPr>
            <p:ph type="subTitle" idx="4"/>
          </p:nvPr>
        </p:nvSpPr>
        <p:spPr>
          <a:xfrm>
            <a:off x="60189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3" name="Google Shape;223;p30"/>
          <p:cNvSpPr txBox="1">
            <a:spLocks noGrp="1"/>
          </p:cNvSpPr>
          <p:nvPr>
            <p:ph type="subTitle" idx="5"/>
          </p:nvPr>
        </p:nvSpPr>
        <p:spPr>
          <a:xfrm>
            <a:off x="5409300" y="35084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4" name="Google Shape;224;p30"/>
          <p:cNvSpPr txBox="1">
            <a:spLocks noGrp="1"/>
          </p:cNvSpPr>
          <p:nvPr>
            <p:ph type="subTitle" idx="6"/>
          </p:nvPr>
        </p:nvSpPr>
        <p:spPr>
          <a:xfrm>
            <a:off x="2666100" y="35084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5" name="Google Shape;225;p30"/>
          <p:cNvSpPr txBox="1">
            <a:spLocks noGrp="1"/>
          </p:cNvSpPr>
          <p:nvPr>
            <p:ph type="subTitle" idx="7"/>
          </p:nvPr>
        </p:nvSpPr>
        <p:spPr>
          <a:xfrm>
            <a:off x="2666100" y="9176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6" name="Google Shape;226;p30"/>
          <p:cNvSpPr txBox="1">
            <a:spLocks noGrp="1"/>
          </p:cNvSpPr>
          <p:nvPr>
            <p:ph type="subTitle" idx="8"/>
          </p:nvPr>
        </p:nvSpPr>
        <p:spPr>
          <a:xfrm>
            <a:off x="5409300" y="9176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7" name="Google Shape;227;p30"/>
          <p:cNvSpPr txBox="1">
            <a:spLocks noGrp="1"/>
          </p:cNvSpPr>
          <p:nvPr>
            <p:ph type="subTitle" idx="9"/>
          </p:nvPr>
        </p:nvSpPr>
        <p:spPr>
          <a:xfrm>
            <a:off x="3576175" y="1944600"/>
            <a:ext cx="1974300" cy="1197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3">
  <p:cSld name="CUSTOM_2">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1pPr>
            <a:lvl2pPr lvl="1"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iseño personalizado 11 2">
  <p:cSld name="CUSTOM_10_2">
    <p:spTree>
      <p:nvGrpSpPr>
        <p:cNvPr id="1" name="Shape 228"/>
        <p:cNvGrpSpPr/>
        <p:nvPr/>
      </p:nvGrpSpPr>
      <p:grpSpPr>
        <a:xfrm>
          <a:off x="0" y="0"/>
          <a:ext cx="0" cy="0"/>
          <a:chOff x="0" y="0"/>
          <a:chExt cx="0" cy="0"/>
        </a:xfrm>
      </p:grpSpPr>
      <p:grpSp>
        <p:nvGrpSpPr>
          <p:cNvPr id="229" name="Google Shape;229;p31"/>
          <p:cNvGrpSpPr/>
          <p:nvPr/>
        </p:nvGrpSpPr>
        <p:grpSpPr>
          <a:xfrm>
            <a:off x="2563598" y="660331"/>
            <a:ext cx="4016817" cy="3822821"/>
            <a:chOff x="2902488" y="902232"/>
            <a:chExt cx="3339000" cy="3339000"/>
          </a:xfrm>
        </p:grpSpPr>
        <p:sp>
          <p:nvSpPr>
            <p:cNvPr id="230" name="Google Shape;230;p31"/>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3123738" y="1123632"/>
              <a:ext cx="2896500" cy="2896200"/>
            </a:xfrm>
            <a:prstGeom prst="pie">
              <a:avLst>
                <a:gd name="adj1" fmla="val 21577108"/>
                <a:gd name="adj2" fmla="val 1621488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31"/>
          <p:cNvSpPr/>
          <p:nvPr/>
        </p:nvSpPr>
        <p:spPr>
          <a:xfrm>
            <a:off x="3479909" y="1532206"/>
            <a:ext cx="2184600" cy="20790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6018890" y="2073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2132690" y="20737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2970890" y="4735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5104490" y="4735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2970890" y="3597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5104490" y="35977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txBox="1">
            <a:spLocks noGrp="1"/>
          </p:cNvSpPr>
          <p:nvPr>
            <p:ph type="subTitle" idx="1"/>
          </p:nvPr>
        </p:nvSpPr>
        <p:spPr>
          <a:xfrm>
            <a:off x="5104500" y="689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0" name="Google Shape;240;p31"/>
          <p:cNvSpPr txBox="1">
            <a:spLocks noGrp="1"/>
          </p:cNvSpPr>
          <p:nvPr>
            <p:ph type="subTitle" idx="2"/>
          </p:nvPr>
        </p:nvSpPr>
        <p:spPr>
          <a:xfrm>
            <a:off x="2970900" y="689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1" name="Google Shape;241;p31"/>
          <p:cNvSpPr txBox="1">
            <a:spLocks noGrp="1"/>
          </p:cNvSpPr>
          <p:nvPr>
            <p:ph type="subTitle" idx="3"/>
          </p:nvPr>
        </p:nvSpPr>
        <p:spPr>
          <a:xfrm>
            <a:off x="2970900" y="3813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2" name="Google Shape;242;p31"/>
          <p:cNvSpPr txBox="1">
            <a:spLocks noGrp="1"/>
          </p:cNvSpPr>
          <p:nvPr>
            <p:ph type="subTitle" idx="4"/>
          </p:nvPr>
        </p:nvSpPr>
        <p:spPr>
          <a:xfrm>
            <a:off x="5104500" y="3813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3" name="Google Shape;243;p31"/>
          <p:cNvSpPr txBox="1">
            <a:spLocks noGrp="1"/>
          </p:cNvSpPr>
          <p:nvPr>
            <p:ph type="subTitle" idx="5"/>
          </p:nvPr>
        </p:nvSpPr>
        <p:spPr>
          <a:xfrm>
            <a:off x="60189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4" name="Google Shape;244;p31"/>
          <p:cNvSpPr txBox="1">
            <a:spLocks noGrp="1"/>
          </p:cNvSpPr>
          <p:nvPr>
            <p:ph type="subTitle" idx="6"/>
          </p:nvPr>
        </p:nvSpPr>
        <p:spPr>
          <a:xfrm>
            <a:off x="21327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5" name="Google Shape;245;p31"/>
          <p:cNvSpPr txBox="1">
            <a:spLocks noGrp="1"/>
          </p:cNvSpPr>
          <p:nvPr>
            <p:ph type="subTitle" idx="7"/>
          </p:nvPr>
        </p:nvSpPr>
        <p:spPr>
          <a:xfrm>
            <a:off x="3576175" y="1944600"/>
            <a:ext cx="1974300" cy="1197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iseño personalizado 11 1">
  <p:cSld name="CUSTOM_10_1">
    <p:spTree>
      <p:nvGrpSpPr>
        <p:cNvPr id="1" name="Shape 246"/>
        <p:cNvGrpSpPr/>
        <p:nvPr/>
      </p:nvGrpSpPr>
      <p:grpSpPr>
        <a:xfrm>
          <a:off x="0" y="0"/>
          <a:ext cx="0" cy="0"/>
          <a:chOff x="0" y="0"/>
          <a:chExt cx="0" cy="0"/>
        </a:xfrm>
      </p:grpSpPr>
      <p:grpSp>
        <p:nvGrpSpPr>
          <p:cNvPr id="247" name="Google Shape;247;p32"/>
          <p:cNvGrpSpPr/>
          <p:nvPr/>
        </p:nvGrpSpPr>
        <p:grpSpPr>
          <a:xfrm>
            <a:off x="2563598" y="660331"/>
            <a:ext cx="4016817" cy="3822821"/>
            <a:chOff x="2902488" y="902232"/>
            <a:chExt cx="3339000" cy="3339000"/>
          </a:xfrm>
        </p:grpSpPr>
        <p:sp>
          <p:nvSpPr>
            <p:cNvPr id="248" name="Google Shape;248;p32"/>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3123738" y="1123632"/>
              <a:ext cx="2896500" cy="2896200"/>
            </a:xfrm>
            <a:prstGeom prst="pie">
              <a:avLst>
                <a:gd name="adj1" fmla="val 21577108"/>
                <a:gd name="adj2" fmla="val 1621488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32"/>
          <p:cNvSpPr/>
          <p:nvPr/>
        </p:nvSpPr>
        <p:spPr>
          <a:xfrm>
            <a:off x="3479909" y="1532206"/>
            <a:ext cx="2184600" cy="20790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4037690" y="1687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4037690" y="39025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6018890" y="20737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2132690" y="20737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txBox="1">
            <a:spLocks noGrp="1"/>
          </p:cNvSpPr>
          <p:nvPr>
            <p:ph type="subTitle" idx="1"/>
          </p:nvPr>
        </p:nvSpPr>
        <p:spPr>
          <a:xfrm>
            <a:off x="21327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6" name="Google Shape;256;p32"/>
          <p:cNvSpPr txBox="1">
            <a:spLocks noGrp="1"/>
          </p:cNvSpPr>
          <p:nvPr>
            <p:ph type="subTitle" idx="2"/>
          </p:nvPr>
        </p:nvSpPr>
        <p:spPr>
          <a:xfrm>
            <a:off x="60189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7" name="Google Shape;257;p32"/>
          <p:cNvSpPr txBox="1">
            <a:spLocks noGrp="1"/>
          </p:cNvSpPr>
          <p:nvPr>
            <p:ph type="subTitle" idx="3"/>
          </p:nvPr>
        </p:nvSpPr>
        <p:spPr>
          <a:xfrm>
            <a:off x="4037700" y="4118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8" name="Google Shape;258;p32"/>
          <p:cNvSpPr txBox="1">
            <a:spLocks noGrp="1"/>
          </p:cNvSpPr>
          <p:nvPr>
            <p:ph type="subTitle" idx="4"/>
          </p:nvPr>
        </p:nvSpPr>
        <p:spPr>
          <a:xfrm>
            <a:off x="4037700" y="384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9" name="Google Shape;259;p32"/>
          <p:cNvSpPr txBox="1">
            <a:spLocks noGrp="1"/>
          </p:cNvSpPr>
          <p:nvPr>
            <p:ph type="subTitle" idx="5"/>
          </p:nvPr>
        </p:nvSpPr>
        <p:spPr>
          <a:xfrm>
            <a:off x="3576175" y="1944600"/>
            <a:ext cx="1974300" cy="1197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iseño personalizado 12">
  <p:cSld name="CUSTOM_11">
    <p:spTree>
      <p:nvGrpSpPr>
        <p:cNvPr id="1" name="Shape 260"/>
        <p:cNvGrpSpPr/>
        <p:nvPr/>
      </p:nvGrpSpPr>
      <p:grpSpPr>
        <a:xfrm>
          <a:off x="0" y="0"/>
          <a:ext cx="0" cy="0"/>
          <a:chOff x="0" y="0"/>
          <a:chExt cx="0" cy="0"/>
        </a:xfrm>
      </p:grpSpPr>
      <p:sp>
        <p:nvSpPr>
          <p:cNvPr id="261" name="Google Shape;261;p33"/>
          <p:cNvSpPr/>
          <p:nvPr/>
        </p:nvSpPr>
        <p:spPr>
          <a:xfrm>
            <a:off x="4805002" y="3024435"/>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4805001" y="2223030"/>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4805005" y="142162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33"/>
          <p:cNvGrpSpPr/>
          <p:nvPr/>
        </p:nvGrpSpPr>
        <p:grpSpPr>
          <a:xfrm>
            <a:off x="985794" y="945750"/>
            <a:ext cx="3514811" cy="3252003"/>
            <a:chOff x="2991269" y="1153325"/>
            <a:chExt cx="3514811" cy="3252003"/>
          </a:xfrm>
        </p:grpSpPr>
        <p:sp>
          <p:nvSpPr>
            <p:cNvPr id="265" name="Google Shape;265;p33"/>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9D9D9"/>
            </a:solidFill>
            <a:ln>
              <a:noFill/>
            </a:ln>
          </p:spPr>
        </p:sp>
        <p:sp>
          <p:nvSpPr>
            <p:cNvPr id="266" name="Google Shape;266;p33"/>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009EE3">
                <a:alpha val="77330"/>
              </a:srgbClr>
            </a:solidFill>
            <a:ln>
              <a:noFill/>
            </a:ln>
          </p:spPr>
        </p:sp>
        <p:sp>
          <p:nvSpPr>
            <p:cNvPr id="267" name="Google Shape;267;p33"/>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3"/>
            </a:solidFill>
            <a:ln>
              <a:noFill/>
            </a:ln>
          </p:spPr>
        </p:sp>
        <p:sp>
          <p:nvSpPr>
            <p:cNvPr id="268" name="Google Shape;268;p33"/>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269" name="Google Shape;269;p33"/>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E2A30B">
                <a:alpha val="78220"/>
              </a:srgbClr>
            </a:solidFill>
            <a:ln>
              <a:noFill/>
            </a:ln>
          </p:spPr>
        </p:sp>
        <p:sp>
          <p:nvSpPr>
            <p:cNvPr id="270" name="Google Shape;270;p33"/>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271" name="Google Shape;271;p33"/>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DF501D">
                <a:alpha val="79110"/>
              </a:srgbClr>
            </a:solidFill>
            <a:ln>
              <a:noFill/>
            </a:ln>
          </p:spPr>
        </p:sp>
        <p:sp>
          <p:nvSpPr>
            <p:cNvPr id="272" name="Google Shape;272;p33"/>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grpSp>
      <p:sp>
        <p:nvSpPr>
          <p:cNvPr id="273" name="Google Shape;273;p33"/>
          <p:cNvSpPr txBox="1">
            <a:spLocks noGrp="1"/>
          </p:cNvSpPr>
          <p:nvPr>
            <p:ph type="subTitle" idx="1"/>
          </p:nvPr>
        </p:nvSpPr>
        <p:spPr>
          <a:xfrm>
            <a:off x="5079400" y="11889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74" name="Google Shape;274;p33"/>
          <p:cNvSpPr txBox="1">
            <a:spLocks noGrp="1"/>
          </p:cNvSpPr>
          <p:nvPr>
            <p:ph type="subTitle" idx="2"/>
          </p:nvPr>
        </p:nvSpPr>
        <p:spPr>
          <a:xfrm>
            <a:off x="5079400" y="21033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75" name="Google Shape;275;p33"/>
          <p:cNvSpPr txBox="1">
            <a:spLocks noGrp="1"/>
          </p:cNvSpPr>
          <p:nvPr>
            <p:ph type="subTitle" idx="3"/>
          </p:nvPr>
        </p:nvSpPr>
        <p:spPr>
          <a:xfrm>
            <a:off x="5079400" y="28653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seño personalizado 14">
  <p:cSld name="CUSTOM_13">
    <p:spTree>
      <p:nvGrpSpPr>
        <p:cNvPr id="1" name="Shape 276"/>
        <p:cNvGrpSpPr/>
        <p:nvPr/>
      </p:nvGrpSpPr>
      <p:grpSpPr>
        <a:xfrm>
          <a:off x="0" y="0"/>
          <a:ext cx="0" cy="0"/>
          <a:chOff x="0" y="0"/>
          <a:chExt cx="0" cy="0"/>
        </a:xfrm>
      </p:grpSpPr>
      <p:grpSp>
        <p:nvGrpSpPr>
          <p:cNvPr id="277" name="Google Shape;277;p34"/>
          <p:cNvGrpSpPr/>
          <p:nvPr/>
        </p:nvGrpSpPr>
        <p:grpSpPr>
          <a:xfrm>
            <a:off x="988623" y="945750"/>
            <a:ext cx="3509166" cy="3251991"/>
            <a:chOff x="3217473" y="1225350"/>
            <a:chExt cx="3118150" cy="3159727"/>
          </a:xfrm>
        </p:grpSpPr>
        <p:sp>
          <p:nvSpPr>
            <p:cNvPr id="278" name="Google Shape;278;p34"/>
            <p:cNvSpPr/>
            <p:nvPr/>
          </p:nvSpPr>
          <p:spPr>
            <a:xfrm>
              <a:off x="3579175" y="2711400"/>
              <a:ext cx="2396410" cy="97116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279" name="Google Shape;279;p34"/>
            <p:cNvSpPr/>
            <p:nvPr/>
          </p:nvSpPr>
          <p:spPr>
            <a:xfrm>
              <a:off x="3730755" y="2527208"/>
              <a:ext cx="2079127" cy="837209"/>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280" name="Google Shape;280;p34"/>
            <p:cNvSpPr/>
            <p:nvPr/>
          </p:nvSpPr>
          <p:spPr>
            <a:xfrm>
              <a:off x="3946479" y="2252239"/>
              <a:ext cx="1647477" cy="663383"/>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281" name="Google Shape;281;p34"/>
            <p:cNvSpPr/>
            <p:nvPr/>
          </p:nvSpPr>
          <p:spPr>
            <a:xfrm>
              <a:off x="4265445" y="1828277"/>
              <a:ext cx="1014014" cy="416547"/>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282" name="Google Shape;282;p34"/>
            <p:cNvSpPr/>
            <p:nvPr/>
          </p:nvSpPr>
          <p:spPr>
            <a:xfrm>
              <a:off x="3217473"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729E2E">
                <a:alpha val="74670"/>
              </a:srgbClr>
            </a:solidFill>
            <a:ln>
              <a:noFill/>
            </a:ln>
          </p:spPr>
        </p:sp>
        <p:sp>
          <p:nvSpPr>
            <p:cNvPr id="283" name="Google Shape;283;p34"/>
            <p:cNvSpPr/>
            <p:nvPr/>
          </p:nvSpPr>
          <p:spPr>
            <a:xfrm>
              <a:off x="3790596"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284" name="Google Shape;284;p34"/>
            <p:cNvSpPr/>
            <p:nvPr/>
          </p:nvSpPr>
          <p:spPr>
            <a:xfrm flipH="1">
              <a:off x="4770690"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285" name="Google Shape;285;p34"/>
            <p:cNvSpPr/>
            <p:nvPr/>
          </p:nvSpPr>
          <p:spPr>
            <a:xfrm>
              <a:off x="4002555"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rgbClr val="E2A30B">
                <a:alpha val="78220"/>
              </a:srgbClr>
            </a:solidFill>
            <a:ln>
              <a:noFill/>
            </a:ln>
          </p:spPr>
        </p:sp>
        <p:sp>
          <p:nvSpPr>
            <p:cNvPr id="286" name="Google Shape;286;p34"/>
            <p:cNvSpPr/>
            <p:nvPr/>
          </p:nvSpPr>
          <p:spPr>
            <a:xfrm flipH="1">
              <a:off x="4770683"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287" name="Google Shape;287;p34"/>
            <p:cNvSpPr/>
            <p:nvPr/>
          </p:nvSpPr>
          <p:spPr>
            <a:xfrm>
              <a:off x="4323640" y="1225350"/>
              <a:ext cx="449116" cy="854010"/>
            </a:xfrm>
            <a:custGeom>
              <a:avLst/>
              <a:gdLst/>
              <a:ahLst/>
              <a:cxnLst/>
              <a:rect l="l" t="t" r="r" b="b"/>
              <a:pathLst>
                <a:path w="10635" h="16697" extrusionOk="0">
                  <a:moveTo>
                    <a:pt x="10635" y="0"/>
                  </a:moveTo>
                  <a:lnTo>
                    <a:pt x="0" y="12722"/>
                  </a:lnTo>
                  <a:lnTo>
                    <a:pt x="10635" y="16697"/>
                  </a:lnTo>
                  <a:close/>
                </a:path>
              </a:pathLst>
            </a:custGeom>
            <a:solidFill>
              <a:srgbClr val="DF501D">
                <a:alpha val="79110"/>
              </a:srgbClr>
            </a:solidFill>
            <a:ln>
              <a:noFill/>
            </a:ln>
          </p:spPr>
        </p:sp>
        <p:sp>
          <p:nvSpPr>
            <p:cNvPr id="288" name="Google Shape;288;p34"/>
            <p:cNvSpPr/>
            <p:nvPr/>
          </p:nvSpPr>
          <p:spPr>
            <a:xfrm flipH="1">
              <a:off x="4770673" y="1225350"/>
              <a:ext cx="449116" cy="85401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sp>
          <p:nvSpPr>
            <p:cNvPr id="289" name="Google Shape;289;p34"/>
            <p:cNvSpPr/>
            <p:nvPr/>
          </p:nvSpPr>
          <p:spPr>
            <a:xfrm>
              <a:off x="3636034" y="2553603"/>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rgbClr val="009EE3">
                <a:alpha val="77330"/>
              </a:srgbClr>
            </a:solidFill>
            <a:ln>
              <a:noFill/>
            </a:ln>
          </p:spPr>
        </p:sp>
        <p:sp>
          <p:nvSpPr>
            <p:cNvPr id="290" name="Google Shape;290;p34"/>
            <p:cNvSpPr/>
            <p:nvPr/>
          </p:nvSpPr>
          <p:spPr>
            <a:xfrm flipH="1">
              <a:off x="4770657" y="2555106"/>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chemeClr val="accent3"/>
            </a:solidFill>
            <a:ln>
              <a:noFill/>
            </a:ln>
          </p:spPr>
        </p:sp>
        <p:sp>
          <p:nvSpPr>
            <p:cNvPr id="291" name="Google Shape;291;p34"/>
            <p:cNvSpPr/>
            <p:nvPr/>
          </p:nvSpPr>
          <p:spPr>
            <a:xfrm flipH="1">
              <a:off x="4776508"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729E2E"/>
            </a:solidFill>
            <a:ln>
              <a:noFill/>
            </a:ln>
          </p:spPr>
        </p:sp>
      </p:grpSp>
      <p:sp>
        <p:nvSpPr>
          <p:cNvPr id="292" name="Google Shape;292;p34"/>
          <p:cNvSpPr/>
          <p:nvPr/>
        </p:nvSpPr>
        <p:spPr>
          <a:xfrm>
            <a:off x="4805002" y="3557835"/>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4805001" y="283263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4805005" y="2107427"/>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txBox="1">
            <a:spLocks noGrp="1"/>
          </p:cNvSpPr>
          <p:nvPr>
            <p:ph type="subTitle" idx="1"/>
          </p:nvPr>
        </p:nvSpPr>
        <p:spPr>
          <a:xfrm>
            <a:off x="5079400" y="18747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96" name="Google Shape;296;p34"/>
          <p:cNvSpPr txBox="1">
            <a:spLocks noGrp="1"/>
          </p:cNvSpPr>
          <p:nvPr>
            <p:ph type="subTitle" idx="2"/>
          </p:nvPr>
        </p:nvSpPr>
        <p:spPr>
          <a:xfrm>
            <a:off x="5079400" y="27129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97" name="Google Shape;297;p34"/>
          <p:cNvSpPr txBox="1">
            <a:spLocks noGrp="1"/>
          </p:cNvSpPr>
          <p:nvPr>
            <p:ph type="subTitle" idx="3"/>
          </p:nvPr>
        </p:nvSpPr>
        <p:spPr>
          <a:xfrm>
            <a:off x="5079400" y="33987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98" name="Google Shape;298;p34"/>
          <p:cNvSpPr/>
          <p:nvPr/>
        </p:nvSpPr>
        <p:spPr>
          <a:xfrm>
            <a:off x="4805005" y="134542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txBox="1">
            <a:spLocks noGrp="1"/>
          </p:cNvSpPr>
          <p:nvPr>
            <p:ph type="subTitle" idx="4"/>
          </p:nvPr>
        </p:nvSpPr>
        <p:spPr>
          <a:xfrm>
            <a:off x="5079400" y="11127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iseño personalizado 13">
  <p:cSld name="CUSTOM_12">
    <p:spTree>
      <p:nvGrpSpPr>
        <p:cNvPr id="1" name="Shape 300"/>
        <p:cNvGrpSpPr/>
        <p:nvPr/>
      </p:nvGrpSpPr>
      <p:grpSpPr>
        <a:xfrm>
          <a:off x="0" y="0"/>
          <a:ext cx="0" cy="0"/>
          <a:chOff x="0" y="0"/>
          <a:chExt cx="0" cy="0"/>
        </a:xfrm>
      </p:grpSpPr>
      <p:grpSp>
        <p:nvGrpSpPr>
          <p:cNvPr id="301" name="Google Shape;301;p35"/>
          <p:cNvGrpSpPr/>
          <p:nvPr/>
        </p:nvGrpSpPr>
        <p:grpSpPr>
          <a:xfrm>
            <a:off x="988609" y="943152"/>
            <a:ext cx="3509178" cy="3257208"/>
            <a:chOff x="3318063" y="1368287"/>
            <a:chExt cx="2408000" cy="2993482"/>
          </a:xfrm>
        </p:grpSpPr>
        <p:sp>
          <p:nvSpPr>
            <p:cNvPr id="302" name="Google Shape;302;p35"/>
            <p:cNvSpPr/>
            <p:nvPr/>
          </p:nvSpPr>
          <p:spPr>
            <a:xfrm>
              <a:off x="3595785" y="2775241"/>
              <a:ext cx="1853168" cy="91915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03" name="Google Shape;303;p35"/>
            <p:cNvSpPr/>
            <p:nvPr/>
          </p:nvSpPr>
          <p:spPr>
            <a:xfrm>
              <a:off x="3318063" y="3194383"/>
              <a:ext cx="1203867" cy="1167385"/>
            </a:xfrm>
            <a:custGeom>
              <a:avLst/>
              <a:gdLst/>
              <a:ahLst/>
              <a:cxnLst/>
              <a:rect l="l" t="t" r="r" b="b"/>
              <a:pathLst>
                <a:path w="31954" h="20822" extrusionOk="0">
                  <a:moveTo>
                    <a:pt x="7355" y="0"/>
                  </a:moveTo>
                  <a:lnTo>
                    <a:pt x="31954" y="8796"/>
                  </a:lnTo>
                  <a:lnTo>
                    <a:pt x="31954" y="20822"/>
                  </a:lnTo>
                  <a:lnTo>
                    <a:pt x="0" y="8895"/>
                  </a:lnTo>
                  <a:close/>
                </a:path>
              </a:pathLst>
            </a:custGeom>
            <a:solidFill>
              <a:srgbClr val="595959">
                <a:alpha val="73780"/>
              </a:srgbClr>
            </a:solidFill>
            <a:ln>
              <a:noFill/>
            </a:ln>
          </p:spPr>
        </p:sp>
        <p:sp>
          <p:nvSpPr>
            <p:cNvPr id="304" name="Google Shape;304;p35"/>
            <p:cNvSpPr/>
            <p:nvPr/>
          </p:nvSpPr>
          <p:spPr>
            <a:xfrm flipH="1">
              <a:off x="4522196" y="3194383"/>
              <a:ext cx="1203867" cy="1167385"/>
            </a:xfrm>
            <a:custGeom>
              <a:avLst/>
              <a:gdLst/>
              <a:ahLst/>
              <a:cxnLst/>
              <a:rect l="l" t="t" r="r" b="b"/>
              <a:pathLst>
                <a:path w="31954" h="20822" extrusionOk="0">
                  <a:moveTo>
                    <a:pt x="7355" y="0"/>
                  </a:moveTo>
                  <a:lnTo>
                    <a:pt x="31954" y="8796"/>
                  </a:lnTo>
                  <a:lnTo>
                    <a:pt x="31954" y="20822"/>
                  </a:lnTo>
                  <a:lnTo>
                    <a:pt x="0" y="8895"/>
                  </a:lnTo>
                  <a:close/>
                </a:path>
              </a:pathLst>
            </a:custGeom>
            <a:solidFill>
              <a:schemeClr val="dk2"/>
            </a:solidFill>
            <a:ln>
              <a:noFill/>
            </a:ln>
          </p:spPr>
        </p:sp>
        <p:sp>
          <p:nvSpPr>
            <p:cNvPr id="305" name="Google Shape;305;p35"/>
            <p:cNvSpPr/>
            <p:nvPr/>
          </p:nvSpPr>
          <p:spPr>
            <a:xfrm>
              <a:off x="3844034" y="2401368"/>
              <a:ext cx="1356545" cy="67285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06" name="Google Shape;306;p35"/>
            <p:cNvSpPr/>
            <p:nvPr/>
          </p:nvSpPr>
          <p:spPr>
            <a:xfrm>
              <a:off x="3930892" y="2272397"/>
              <a:ext cx="1175304" cy="581421"/>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307" name="Google Shape;307;p35"/>
            <p:cNvSpPr/>
            <p:nvPr/>
          </p:nvSpPr>
          <p:spPr>
            <a:xfrm>
              <a:off x="4052837" y="2081437"/>
              <a:ext cx="931314" cy="460727"/>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08" name="Google Shape;308;p35"/>
            <p:cNvSpPr/>
            <p:nvPr/>
          </p:nvSpPr>
          <p:spPr>
            <a:xfrm>
              <a:off x="4233144" y="1787006"/>
              <a:ext cx="573183" cy="289305"/>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309" name="Google Shape;309;p35"/>
            <p:cNvSpPr/>
            <p:nvPr/>
          </p:nvSpPr>
          <p:spPr>
            <a:xfrm>
              <a:off x="3640743" y="2708179"/>
              <a:ext cx="881371" cy="854431"/>
            </a:xfrm>
            <a:custGeom>
              <a:avLst/>
              <a:gdLst/>
              <a:ahLst/>
              <a:cxnLst/>
              <a:rect l="l" t="t" r="r" b="b"/>
              <a:pathLst>
                <a:path w="31954" h="20822" extrusionOk="0">
                  <a:moveTo>
                    <a:pt x="7355" y="0"/>
                  </a:moveTo>
                  <a:lnTo>
                    <a:pt x="31954" y="8796"/>
                  </a:lnTo>
                  <a:lnTo>
                    <a:pt x="31954" y="20822"/>
                  </a:lnTo>
                  <a:lnTo>
                    <a:pt x="0" y="8895"/>
                  </a:lnTo>
                  <a:close/>
                </a:path>
              </a:pathLst>
            </a:custGeom>
            <a:solidFill>
              <a:srgbClr val="729E2E">
                <a:alpha val="74670"/>
              </a:srgbClr>
            </a:solidFill>
            <a:ln>
              <a:noFill/>
            </a:ln>
          </p:spPr>
        </p:sp>
        <p:sp>
          <p:nvSpPr>
            <p:cNvPr id="310" name="Google Shape;310;p35"/>
            <p:cNvSpPr/>
            <p:nvPr/>
          </p:nvSpPr>
          <p:spPr>
            <a:xfrm>
              <a:off x="3964720" y="2291507"/>
              <a:ext cx="555203" cy="453658"/>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311" name="Google Shape;311;p35"/>
            <p:cNvSpPr/>
            <p:nvPr/>
          </p:nvSpPr>
          <p:spPr>
            <a:xfrm flipH="1">
              <a:off x="4518736" y="2291507"/>
              <a:ext cx="555203" cy="453658"/>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312" name="Google Shape;312;p35"/>
            <p:cNvSpPr/>
            <p:nvPr/>
          </p:nvSpPr>
          <p:spPr>
            <a:xfrm>
              <a:off x="4084537" y="1922553"/>
              <a:ext cx="435387" cy="501365"/>
            </a:xfrm>
            <a:custGeom>
              <a:avLst/>
              <a:gdLst/>
              <a:ahLst/>
              <a:cxnLst/>
              <a:rect l="l" t="t" r="r" b="b"/>
              <a:pathLst>
                <a:path w="18238" h="14114" extrusionOk="0">
                  <a:moveTo>
                    <a:pt x="6262" y="0"/>
                  </a:moveTo>
                  <a:lnTo>
                    <a:pt x="18238" y="4324"/>
                  </a:lnTo>
                  <a:lnTo>
                    <a:pt x="18238" y="14114"/>
                  </a:lnTo>
                  <a:lnTo>
                    <a:pt x="0" y="7554"/>
                  </a:lnTo>
                  <a:close/>
                </a:path>
              </a:pathLst>
            </a:custGeom>
            <a:solidFill>
              <a:srgbClr val="E2A30B">
                <a:alpha val="78220"/>
              </a:srgbClr>
            </a:solidFill>
            <a:ln>
              <a:noFill/>
            </a:ln>
          </p:spPr>
        </p:sp>
        <p:sp>
          <p:nvSpPr>
            <p:cNvPr id="313" name="Google Shape;313;p35"/>
            <p:cNvSpPr/>
            <p:nvPr/>
          </p:nvSpPr>
          <p:spPr>
            <a:xfrm flipH="1">
              <a:off x="4518735" y="1922553"/>
              <a:ext cx="435387" cy="501365"/>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314" name="Google Shape;314;p35"/>
            <p:cNvSpPr/>
            <p:nvPr/>
          </p:nvSpPr>
          <p:spPr>
            <a:xfrm>
              <a:off x="4266040" y="1368287"/>
              <a:ext cx="253884" cy="593119"/>
            </a:xfrm>
            <a:custGeom>
              <a:avLst/>
              <a:gdLst/>
              <a:ahLst/>
              <a:cxnLst/>
              <a:rect l="l" t="t" r="r" b="b"/>
              <a:pathLst>
                <a:path w="10635" h="16697" extrusionOk="0">
                  <a:moveTo>
                    <a:pt x="10635" y="0"/>
                  </a:moveTo>
                  <a:lnTo>
                    <a:pt x="0" y="12722"/>
                  </a:lnTo>
                  <a:lnTo>
                    <a:pt x="10635" y="16697"/>
                  </a:lnTo>
                  <a:close/>
                </a:path>
              </a:pathLst>
            </a:custGeom>
            <a:solidFill>
              <a:srgbClr val="DF501D">
                <a:alpha val="79110"/>
              </a:srgbClr>
            </a:solidFill>
            <a:ln>
              <a:noFill/>
            </a:ln>
          </p:spPr>
        </p:sp>
        <p:sp>
          <p:nvSpPr>
            <p:cNvPr id="315" name="Google Shape;315;p35"/>
            <p:cNvSpPr/>
            <p:nvPr/>
          </p:nvSpPr>
          <p:spPr>
            <a:xfrm flipH="1">
              <a:off x="4518734" y="1368287"/>
              <a:ext cx="253884" cy="593119"/>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sp>
          <p:nvSpPr>
            <p:cNvPr id="316" name="Google Shape;316;p35"/>
            <p:cNvSpPr/>
            <p:nvPr/>
          </p:nvSpPr>
          <p:spPr>
            <a:xfrm>
              <a:off x="3877348" y="2290728"/>
              <a:ext cx="642683" cy="657851"/>
            </a:xfrm>
            <a:custGeom>
              <a:avLst/>
              <a:gdLst/>
              <a:ahLst/>
              <a:cxnLst/>
              <a:rect l="l" t="t" r="r" b="b"/>
              <a:pathLst>
                <a:path w="65016" h="46623" extrusionOk="0">
                  <a:moveTo>
                    <a:pt x="17858" y="0"/>
                  </a:moveTo>
                  <a:lnTo>
                    <a:pt x="0" y="22135"/>
                  </a:lnTo>
                  <a:lnTo>
                    <a:pt x="65016" y="46623"/>
                  </a:lnTo>
                  <a:lnTo>
                    <a:pt x="65016" y="17537"/>
                  </a:lnTo>
                  <a:close/>
                </a:path>
              </a:pathLst>
            </a:custGeom>
            <a:solidFill>
              <a:srgbClr val="009EE3">
                <a:alpha val="77330"/>
              </a:srgbClr>
            </a:solidFill>
            <a:ln>
              <a:noFill/>
            </a:ln>
          </p:spPr>
        </p:sp>
        <p:sp>
          <p:nvSpPr>
            <p:cNvPr id="317" name="Google Shape;317;p35"/>
            <p:cNvSpPr/>
            <p:nvPr/>
          </p:nvSpPr>
          <p:spPr>
            <a:xfrm flipH="1">
              <a:off x="4518572" y="2291772"/>
              <a:ext cx="642683" cy="657851"/>
            </a:xfrm>
            <a:custGeom>
              <a:avLst/>
              <a:gdLst/>
              <a:ahLst/>
              <a:cxnLst/>
              <a:rect l="l" t="t" r="r" b="b"/>
              <a:pathLst>
                <a:path w="65016" h="46623" extrusionOk="0">
                  <a:moveTo>
                    <a:pt x="17858" y="0"/>
                  </a:moveTo>
                  <a:lnTo>
                    <a:pt x="0" y="22135"/>
                  </a:lnTo>
                  <a:lnTo>
                    <a:pt x="65016" y="46623"/>
                  </a:lnTo>
                  <a:lnTo>
                    <a:pt x="65016" y="17537"/>
                  </a:lnTo>
                  <a:close/>
                </a:path>
              </a:pathLst>
            </a:custGeom>
            <a:solidFill>
              <a:schemeClr val="accent3"/>
            </a:solidFill>
            <a:ln>
              <a:noFill/>
            </a:ln>
          </p:spPr>
        </p:sp>
        <p:sp>
          <p:nvSpPr>
            <p:cNvPr id="318" name="Google Shape;318;p35"/>
            <p:cNvSpPr/>
            <p:nvPr/>
          </p:nvSpPr>
          <p:spPr>
            <a:xfrm flipH="1">
              <a:off x="4522009" y="2708179"/>
              <a:ext cx="881371" cy="854431"/>
            </a:xfrm>
            <a:custGeom>
              <a:avLst/>
              <a:gdLst/>
              <a:ahLst/>
              <a:cxnLst/>
              <a:rect l="l" t="t" r="r" b="b"/>
              <a:pathLst>
                <a:path w="31954" h="20822" extrusionOk="0">
                  <a:moveTo>
                    <a:pt x="7355" y="0"/>
                  </a:moveTo>
                  <a:lnTo>
                    <a:pt x="31954" y="8796"/>
                  </a:lnTo>
                  <a:lnTo>
                    <a:pt x="31954" y="20822"/>
                  </a:lnTo>
                  <a:lnTo>
                    <a:pt x="0" y="8895"/>
                  </a:lnTo>
                  <a:close/>
                </a:path>
              </a:pathLst>
            </a:custGeom>
            <a:solidFill>
              <a:schemeClr val="accent4"/>
            </a:solidFill>
            <a:ln>
              <a:noFill/>
            </a:ln>
          </p:spPr>
        </p:sp>
      </p:grpSp>
      <p:sp>
        <p:nvSpPr>
          <p:cNvPr id="319" name="Google Shape;319;p35"/>
          <p:cNvSpPr/>
          <p:nvPr/>
        </p:nvSpPr>
        <p:spPr>
          <a:xfrm>
            <a:off x="4805002" y="3329235"/>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4805001" y="260403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4805005" y="1878827"/>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txBox="1">
            <a:spLocks noGrp="1"/>
          </p:cNvSpPr>
          <p:nvPr>
            <p:ph type="subTitle" idx="1"/>
          </p:nvPr>
        </p:nvSpPr>
        <p:spPr>
          <a:xfrm>
            <a:off x="5079400" y="16461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3" name="Google Shape;323;p35"/>
          <p:cNvSpPr txBox="1">
            <a:spLocks noGrp="1"/>
          </p:cNvSpPr>
          <p:nvPr>
            <p:ph type="subTitle" idx="2"/>
          </p:nvPr>
        </p:nvSpPr>
        <p:spPr>
          <a:xfrm>
            <a:off x="5079400" y="24843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4" name="Google Shape;324;p35"/>
          <p:cNvSpPr txBox="1">
            <a:spLocks noGrp="1"/>
          </p:cNvSpPr>
          <p:nvPr>
            <p:ph type="subTitle" idx="3"/>
          </p:nvPr>
        </p:nvSpPr>
        <p:spPr>
          <a:xfrm>
            <a:off x="5079400" y="31701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5" name="Google Shape;325;p35"/>
          <p:cNvSpPr/>
          <p:nvPr/>
        </p:nvSpPr>
        <p:spPr>
          <a:xfrm>
            <a:off x="4805005" y="111682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txBox="1">
            <a:spLocks noGrp="1"/>
          </p:cNvSpPr>
          <p:nvPr>
            <p:ph type="subTitle" idx="4"/>
          </p:nvPr>
        </p:nvSpPr>
        <p:spPr>
          <a:xfrm>
            <a:off x="5079400" y="8841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7" name="Google Shape;327;p35"/>
          <p:cNvSpPr/>
          <p:nvPr/>
        </p:nvSpPr>
        <p:spPr>
          <a:xfrm>
            <a:off x="4805002" y="4015035"/>
            <a:ext cx="198600" cy="198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8" name="Google Shape;328;p35"/>
          <p:cNvSpPr txBox="1">
            <a:spLocks noGrp="1"/>
          </p:cNvSpPr>
          <p:nvPr>
            <p:ph type="subTitle" idx="5"/>
          </p:nvPr>
        </p:nvSpPr>
        <p:spPr>
          <a:xfrm>
            <a:off x="5079400" y="38559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Diseño personalizado 15">
  <p:cSld name="CUSTOM_14">
    <p:spTree>
      <p:nvGrpSpPr>
        <p:cNvPr id="1" name="Shape 329"/>
        <p:cNvGrpSpPr/>
        <p:nvPr/>
      </p:nvGrpSpPr>
      <p:grpSpPr>
        <a:xfrm>
          <a:off x="0" y="0"/>
          <a:ext cx="0" cy="0"/>
          <a:chOff x="0" y="0"/>
          <a:chExt cx="0" cy="0"/>
        </a:xfrm>
      </p:grpSpPr>
      <p:sp>
        <p:nvSpPr>
          <p:cNvPr id="330" name="Google Shape;330;p36"/>
          <p:cNvSpPr/>
          <p:nvPr/>
        </p:nvSpPr>
        <p:spPr>
          <a:xfrm>
            <a:off x="0" y="1189989"/>
            <a:ext cx="22146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1" name="Google Shape;331;p36"/>
          <p:cNvSpPr/>
          <p:nvPr/>
        </p:nvSpPr>
        <p:spPr>
          <a:xfrm>
            <a:off x="1838325" y="1189775"/>
            <a:ext cx="20640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2" name="Google Shape;332;p36"/>
          <p:cNvSpPr/>
          <p:nvPr/>
        </p:nvSpPr>
        <p:spPr>
          <a:xfrm>
            <a:off x="3516750" y="1189775"/>
            <a:ext cx="20640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3" name="Google Shape;333;p36"/>
          <p:cNvSpPr/>
          <p:nvPr/>
        </p:nvSpPr>
        <p:spPr>
          <a:xfrm>
            <a:off x="6874025" y="1189775"/>
            <a:ext cx="20640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4" name="Google Shape;334;p36"/>
          <p:cNvSpPr/>
          <p:nvPr/>
        </p:nvSpPr>
        <p:spPr>
          <a:xfrm>
            <a:off x="5195350" y="1189775"/>
            <a:ext cx="20640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5" name="Google Shape;335;p36"/>
          <p:cNvSpPr txBox="1">
            <a:spLocks noGrp="1"/>
          </p:cNvSpPr>
          <p:nvPr>
            <p:ph type="subTitle" idx="1"/>
          </p:nvPr>
        </p:nvSpPr>
        <p:spPr>
          <a:xfrm>
            <a:off x="1212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6" name="Google Shape;336;p36"/>
          <p:cNvSpPr txBox="1">
            <a:spLocks noGrp="1"/>
          </p:cNvSpPr>
          <p:nvPr>
            <p:ph type="subTitle" idx="2"/>
          </p:nvPr>
        </p:nvSpPr>
        <p:spPr>
          <a:xfrm>
            <a:off x="21024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7" name="Google Shape;337;p36"/>
          <p:cNvSpPr txBox="1">
            <a:spLocks noGrp="1"/>
          </p:cNvSpPr>
          <p:nvPr>
            <p:ph type="subTitle" idx="3"/>
          </p:nvPr>
        </p:nvSpPr>
        <p:spPr>
          <a:xfrm>
            <a:off x="37788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8" name="Google Shape;338;p36"/>
          <p:cNvSpPr txBox="1">
            <a:spLocks noGrp="1"/>
          </p:cNvSpPr>
          <p:nvPr>
            <p:ph type="subTitle" idx="4"/>
          </p:nvPr>
        </p:nvSpPr>
        <p:spPr>
          <a:xfrm>
            <a:off x="54552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9" name="Google Shape;339;p36"/>
          <p:cNvSpPr txBox="1">
            <a:spLocks noGrp="1"/>
          </p:cNvSpPr>
          <p:nvPr>
            <p:ph type="subTitle" idx="5"/>
          </p:nvPr>
        </p:nvSpPr>
        <p:spPr>
          <a:xfrm>
            <a:off x="71316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40" name="Google Shape;340;p36"/>
          <p:cNvSpPr txBox="1">
            <a:spLocks noGrp="1"/>
          </p:cNvSpPr>
          <p:nvPr>
            <p:ph type="subTitle" idx="6"/>
          </p:nvPr>
        </p:nvSpPr>
        <p:spPr>
          <a:xfrm>
            <a:off x="1212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1" name="Google Shape;341;p36"/>
          <p:cNvSpPr txBox="1">
            <a:spLocks noGrp="1"/>
          </p:cNvSpPr>
          <p:nvPr>
            <p:ph type="subTitle" idx="7"/>
          </p:nvPr>
        </p:nvSpPr>
        <p:spPr>
          <a:xfrm>
            <a:off x="21024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2" name="Google Shape;342;p36"/>
          <p:cNvSpPr txBox="1">
            <a:spLocks noGrp="1"/>
          </p:cNvSpPr>
          <p:nvPr>
            <p:ph type="subTitle" idx="8"/>
          </p:nvPr>
        </p:nvSpPr>
        <p:spPr>
          <a:xfrm>
            <a:off x="37788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3" name="Google Shape;343;p36"/>
          <p:cNvSpPr txBox="1">
            <a:spLocks noGrp="1"/>
          </p:cNvSpPr>
          <p:nvPr>
            <p:ph type="subTitle" idx="9"/>
          </p:nvPr>
        </p:nvSpPr>
        <p:spPr>
          <a:xfrm>
            <a:off x="54552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4" name="Google Shape;344;p36"/>
          <p:cNvSpPr txBox="1">
            <a:spLocks noGrp="1"/>
          </p:cNvSpPr>
          <p:nvPr>
            <p:ph type="subTitle" idx="13"/>
          </p:nvPr>
        </p:nvSpPr>
        <p:spPr>
          <a:xfrm>
            <a:off x="71316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iseño personalizado 16">
  <p:cSld name="CUSTOM_15">
    <p:spTree>
      <p:nvGrpSpPr>
        <p:cNvPr id="1" name="Shape 345"/>
        <p:cNvGrpSpPr/>
        <p:nvPr/>
      </p:nvGrpSpPr>
      <p:grpSpPr>
        <a:xfrm>
          <a:off x="0" y="0"/>
          <a:ext cx="0" cy="0"/>
          <a:chOff x="0" y="0"/>
          <a:chExt cx="0" cy="0"/>
        </a:xfrm>
      </p:grpSpPr>
      <p:sp>
        <p:nvSpPr>
          <p:cNvPr id="346" name="Google Shape;346;p37"/>
          <p:cNvSpPr/>
          <p:nvPr/>
        </p:nvSpPr>
        <p:spPr>
          <a:xfrm>
            <a:off x="0" y="1189989"/>
            <a:ext cx="27267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47" name="Google Shape;347;p37"/>
          <p:cNvSpPr/>
          <p:nvPr/>
        </p:nvSpPr>
        <p:spPr>
          <a:xfrm>
            <a:off x="2263425" y="1189775"/>
            <a:ext cx="25413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48" name="Google Shape;348;p37"/>
          <p:cNvSpPr/>
          <p:nvPr/>
        </p:nvSpPr>
        <p:spPr>
          <a:xfrm>
            <a:off x="4329974" y="1189775"/>
            <a:ext cx="25413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49" name="Google Shape;349;p37"/>
          <p:cNvSpPr/>
          <p:nvPr/>
        </p:nvSpPr>
        <p:spPr>
          <a:xfrm>
            <a:off x="6396739" y="1189775"/>
            <a:ext cx="25413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50" name="Google Shape;350;p37"/>
          <p:cNvSpPr txBox="1">
            <a:spLocks noGrp="1"/>
          </p:cNvSpPr>
          <p:nvPr>
            <p:ph type="subTitle" idx="1"/>
          </p:nvPr>
        </p:nvSpPr>
        <p:spPr>
          <a:xfrm>
            <a:off x="1212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1" name="Google Shape;351;p37"/>
          <p:cNvSpPr txBox="1">
            <a:spLocks noGrp="1"/>
          </p:cNvSpPr>
          <p:nvPr>
            <p:ph type="subTitle" idx="2"/>
          </p:nvPr>
        </p:nvSpPr>
        <p:spPr>
          <a:xfrm>
            <a:off x="25596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2" name="Google Shape;352;p37"/>
          <p:cNvSpPr txBox="1">
            <a:spLocks noGrp="1"/>
          </p:cNvSpPr>
          <p:nvPr>
            <p:ph type="subTitle" idx="3"/>
          </p:nvPr>
        </p:nvSpPr>
        <p:spPr>
          <a:xfrm>
            <a:off x="46170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3" name="Google Shape;353;p37"/>
          <p:cNvSpPr txBox="1">
            <a:spLocks noGrp="1"/>
          </p:cNvSpPr>
          <p:nvPr>
            <p:ph type="subTitle" idx="4"/>
          </p:nvPr>
        </p:nvSpPr>
        <p:spPr>
          <a:xfrm>
            <a:off x="67506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4" name="Google Shape;354;p37"/>
          <p:cNvSpPr txBox="1">
            <a:spLocks noGrp="1"/>
          </p:cNvSpPr>
          <p:nvPr>
            <p:ph type="subTitle" idx="5"/>
          </p:nvPr>
        </p:nvSpPr>
        <p:spPr>
          <a:xfrm>
            <a:off x="1212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55" name="Google Shape;355;p37"/>
          <p:cNvSpPr txBox="1">
            <a:spLocks noGrp="1"/>
          </p:cNvSpPr>
          <p:nvPr>
            <p:ph type="subTitle" idx="6"/>
          </p:nvPr>
        </p:nvSpPr>
        <p:spPr>
          <a:xfrm>
            <a:off x="25596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56" name="Google Shape;356;p37"/>
          <p:cNvSpPr txBox="1">
            <a:spLocks noGrp="1"/>
          </p:cNvSpPr>
          <p:nvPr>
            <p:ph type="subTitle" idx="7"/>
          </p:nvPr>
        </p:nvSpPr>
        <p:spPr>
          <a:xfrm>
            <a:off x="46170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57" name="Google Shape;357;p37"/>
          <p:cNvSpPr txBox="1">
            <a:spLocks noGrp="1"/>
          </p:cNvSpPr>
          <p:nvPr>
            <p:ph type="subTitle" idx="8"/>
          </p:nvPr>
        </p:nvSpPr>
        <p:spPr>
          <a:xfrm>
            <a:off x="67506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iseño personalizado 17">
  <p:cSld name="CUSTOM_16">
    <p:spTree>
      <p:nvGrpSpPr>
        <p:cNvPr id="1" name="Shape 358"/>
        <p:cNvGrpSpPr/>
        <p:nvPr/>
      </p:nvGrpSpPr>
      <p:grpSpPr>
        <a:xfrm>
          <a:off x="0" y="0"/>
          <a:ext cx="0" cy="0"/>
          <a:chOff x="0" y="0"/>
          <a:chExt cx="0" cy="0"/>
        </a:xfrm>
      </p:grpSpPr>
      <p:sp>
        <p:nvSpPr>
          <p:cNvPr id="359" name="Google Shape;359;p38"/>
          <p:cNvSpPr/>
          <p:nvPr/>
        </p:nvSpPr>
        <p:spPr>
          <a:xfrm>
            <a:off x="5632317"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60" name="Google Shape;360;p38"/>
          <p:cNvSpPr/>
          <p:nvPr/>
        </p:nvSpPr>
        <p:spPr>
          <a:xfrm>
            <a:off x="0" y="1189989"/>
            <a:ext cx="35469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61" name="Google Shape;361;p38"/>
          <p:cNvSpPr/>
          <p:nvPr/>
        </p:nvSpPr>
        <p:spPr>
          <a:xfrm>
            <a:off x="2944204" y="1189775"/>
            <a:ext cx="33057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62" name="Google Shape;362;p38"/>
          <p:cNvSpPr txBox="1">
            <a:spLocks noGrp="1"/>
          </p:cNvSpPr>
          <p:nvPr>
            <p:ph type="subTitle" idx="1"/>
          </p:nvPr>
        </p:nvSpPr>
        <p:spPr>
          <a:xfrm>
            <a:off x="121200" y="1232875"/>
            <a:ext cx="26583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63" name="Google Shape;363;p38"/>
          <p:cNvSpPr txBox="1">
            <a:spLocks noGrp="1"/>
          </p:cNvSpPr>
          <p:nvPr>
            <p:ph type="subTitle" idx="2"/>
          </p:nvPr>
        </p:nvSpPr>
        <p:spPr>
          <a:xfrm>
            <a:off x="3321600" y="1232875"/>
            <a:ext cx="26583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64" name="Google Shape;364;p38"/>
          <p:cNvSpPr txBox="1">
            <a:spLocks noGrp="1"/>
          </p:cNvSpPr>
          <p:nvPr>
            <p:ph type="subTitle" idx="3"/>
          </p:nvPr>
        </p:nvSpPr>
        <p:spPr>
          <a:xfrm>
            <a:off x="6217200" y="1232875"/>
            <a:ext cx="26583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65" name="Google Shape;365;p38"/>
          <p:cNvSpPr txBox="1">
            <a:spLocks noGrp="1"/>
          </p:cNvSpPr>
          <p:nvPr>
            <p:ph type="subTitle" idx="4"/>
          </p:nvPr>
        </p:nvSpPr>
        <p:spPr>
          <a:xfrm>
            <a:off x="121200" y="1994875"/>
            <a:ext cx="2658300" cy="204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66" name="Google Shape;366;p38"/>
          <p:cNvSpPr txBox="1">
            <a:spLocks noGrp="1"/>
          </p:cNvSpPr>
          <p:nvPr>
            <p:ph type="subTitle" idx="5"/>
          </p:nvPr>
        </p:nvSpPr>
        <p:spPr>
          <a:xfrm>
            <a:off x="3321600" y="1994875"/>
            <a:ext cx="2658300" cy="204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67" name="Google Shape;367;p38"/>
          <p:cNvSpPr txBox="1">
            <a:spLocks noGrp="1"/>
          </p:cNvSpPr>
          <p:nvPr>
            <p:ph type="subTitle" idx="6"/>
          </p:nvPr>
        </p:nvSpPr>
        <p:spPr>
          <a:xfrm>
            <a:off x="6217200" y="1994875"/>
            <a:ext cx="2658300" cy="204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Diseño personalizado 18">
  <p:cSld name="CUSTOM_17">
    <p:spTree>
      <p:nvGrpSpPr>
        <p:cNvPr id="1" name="Shape 368"/>
        <p:cNvGrpSpPr/>
        <p:nvPr/>
      </p:nvGrpSpPr>
      <p:grpSpPr>
        <a:xfrm>
          <a:off x="0" y="0"/>
          <a:ext cx="0" cy="0"/>
          <a:chOff x="0" y="0"/>
          <a:chExt cx="0" cy="0"/>
        </a:xfrm>
      </p:grpSpPr>
      <p:sp>
        <p:nvSpPr>
          <p:cNvPr id="369" name="Google Shape;369;p39"/>
          <p:cNvSpPr/>
          <p:nvPr/>
        </p:nvSpPr>
        <p:spPr>
          <a:xfrm>
            <a:off x="1662920" y="1642135"/>
            <a:ext cx="353400" cy="3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877947" y="133891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2206990" y="1338910"/>
            <a:ext cx="594300" cy="594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3560827" y="1338910"/>
            <a:ext cx="594300" cy="594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4915703" y="1338910"/>
            <a:ext cx="594300" cy="594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6270606" y="1338910"/>
            <a:ext cx="594300" cy="5943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7647018" y="133891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3004357" y="1642135"/>
            <a:ext cx="353400" cy="3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4358720" y="1642135"/>
            <a:ext cx="353400" cy="3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713595" y="1642135"/>
            <a:ext cx="353400" cy="36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7079257" y="1642135"/>
            <a:ext cx="353400" cy="36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txBox="1">
            <a:spLocks noGrp="1"/>
          </p:cNvSpPr>
          <p:nvPr>
            <p:ph type="subTitle" idx="1"/>
          </p:nvPr>
        </p:nvSpPr>
        <p:spPr>
          <a:xfrm>
            <a:off x="5541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1" name="Google Shape;381;p39"/>
          <p:cNvSpPr txBox="1">
            <a:spLocks noGrp="1"/>
          </p:cNvSpPr>
          <p:nvPr>
            <p:ph type="subTitle" idx="2"/>
          </p:nvPr>
        </p:nvSpPr>
        <p:spPr>
          <a:xfrm>
            <a:off x="18495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2" name="Google Shape;382;p39"/>
          <p:cNvSpPr txBox="1">
            <a:spLocks noGrp="1"/>
          </p:cNvSpPr>
          <p:nvPr>
            <p:ph type="subTitle" idx="3"/>
          </p:nvPr>
        </p:nvSpPr>
        <p:spPr>
          <a:xfrm>
            <a:off x="32211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3" name="Google Shape;383;p39"/>
          <p:cNvSpPr txBox="1">
            <a:spLocks noGrp="1"/>
          </p:cNvSpPr>
          <p:nvPr>
            <p:ph type="subTitle" idx="4"/>
          </p:nvPr>
        </p:nvSpPr>
        <p:spPr>
          <a:xfrm>
            <a:off x="45927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4" name="Google Shape;384;p39"/>
          <p:cNvSpPr txBox="1">
            <a:spLocks noGrp="1"/>
          </p:cNvSpPr>
          <p:nvPr>
            <p:ph type="subTitle" idx="5"/>
          </p:nvPr>
        </p:nvSpPr>
        <p:spPr>
          <a:xfrm>
            <a:off x="58881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5" name="Google Shape;385;p39"/>
          <p:cNvSpPr txBox="1">
            <a:spLocks noGrp="1"/>
          </p:cNvSpPr>
          <p:nvPr>
            <p:ph type="subTitle" idx="6"/>
          </p:nvPr>
        </p:nvSpPr>
        <p:spPr>
          <a:xfrm>
            <a:off x="73359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Diseño personalizado 19">
  <p:cSld name="CUSTOM_18">
    <p:spTree>
      <p:nvGrpSpPr>
        <p:cNvPr id="1" name="Shape 386"/>
        <p:cNvGrpSpPr/>
        <p:nvPr/>
      </p:nvGrpSpPr>
      <p:grpSpPr>
        <a:xfrm>
          <a:off x="0" y="0"/>
          <a:ext cx="0" cy="0"/>
          <a:chOff x="0" y="0"/>
          <a:chExt cx="0" cy="0"/>
        </a:xfrm>
      </p:grpSpPr>
      <p:sp>
        <p:nvSpPr>
          <p:cNvPr id="387" name="Google Shape;387;p40"/>
          <p:cNvSpPr/>
          <p:nvPr/>
        </p:nvSpPr>
        <p:spPr>
          <a:xfrm>
            <a:off x="1723913" y="1641813"/>
            <a:ext cx="594300" cy="3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a:off x="861672" y="135085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2586168" y="1350850"/>
            <a:ext cx="594300" cy="594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a:off x="4290102" y="1350850"/>
            <a:ext cx="594300" cy="594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p:nvPr/>
        </p:nvSpPr>
        <p:spPr>
          <a:xfrm>
            <a:off x="5999340" y="1350850"/>
            <a:ext cx="594300" cy="594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7708593" y="1350850"/>
            <a:ext cx="594300" cy="5943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3438138" y="1641813"/>
            <a:ext cx="594300" cy="3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5184088" y="1641813"/>
            <a:ext cx="594300" cy="3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6853963" y="1641813"/>
            <a:ext cx="594300" cy="36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txBox="1">
            <a:spLocks noGrp="1"/>
          </p:cNvSpPr>
          <p:nvPr>
            <p:ph type="subTitle" idx="1"/>
          </p:nvPr>
        </p:nvSpPr>
        <p:spPr>
          <a:xfrm>
            <a:off x="5223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97" name="Google Shape;397;p40"/>
          <p:cNvSpPr txBox="1">
            <a:spLocks noGrp="1"/>
          </p:cNvSpPr>
          <p:nvPr>
            <p:ph type="subTitle" idx="2"/>
          </p:nvPr>
        </p:nvSpPr>
        <p:spPr>
          <a:xfrm>
            <a:off x="22468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98" name="Google Shape;398;p40"/>
          <p:cNvSpPr txBox="1">
            <a:spLocks noGrp="1"/>
          </p:cNvSpPr>
          <p:nvPr>
            <p:ph type="subTitle" idx="3"/>
          </p:nvPr>
        </p:nvSpPr>
        <p:spPr>
          <a:xfrm>
            <a:off x="3935550"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99" name="Google Shape;399;p40"/>
          <p:cNvSpPr txBox="1">
            <a:spLocks noGrp="1"/>
          </p:cNvSpPr>
          <p:nvPr>
            <p:ph type="subTitle" idx="4"/>
          </p:nvPr>
        </p:nvSpPr>
        <p:spPr>
          <a:xfrm>
            <a:off x="5660050"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00" name="Google Shape;400;p40"/>
          <p:cNvSpPr txBox="1">
            <a:spLocks noGrp="1"/>
          </p:cNvSpPr>
          <p:nvPr>
            <p:ph type="subTitle" idx="5"/>
          </p:nvPr>
        </p:nvSpPr>
        <p:spPr>
          <a:xfrm>
            <a:off x="734872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seño personalizado 3 1">
  <p:cSld name="CUSTOM_2_1">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2"/>
              </a:buClr>
              <a:buSzPts val="3400"/>
              <a:buFont typeface="Roboto"/>
              <a:buNone/>
              <a:defRPr sz="3400" b="1">
                <a:solidFill>
                  <a:schemeClr val="accent2"/>
                </a:solidFill>
                <a:latin typeface="Roboto"/>
                <a:ea typeface="Roboto"/>
                <a:cs typeface="Roboto"/>
                <a:sym typeface="Roboto"/>
              </a:defRPr>
            </a:lvl1pPr>
            <a:lvl2pPr lvl="1"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Diseño personalizado 20">
  <p:cSld name="CUSTOM_19">
    <p:spTree>
      <p:nvGrpSpPr>
        <p:cNvPr id="1" name="Shape 401"/>
        <p:cNvGrpSpPr/>
        <p:nvPr/>
      </p:nvGrpSpPr>
      <p:grpSpPr>
        <a:xfrm>
          <a:off x="0" y="0"/>
          <a:ext cx="0" cy="0"/>
          <a:chOff x="0" y="0"/>
          <a:chExt cx="0" cy="0"/>
        </a:xfrm>
      </p:grpSpPr>
      <p:sp>
        <p:nvSpPr>
          <p:cNvPr id="402" name="Google Shape;402;p41"/>
          <p:cNvSpPr/>
          <p:nvPr/>
        </p:nvSpPr>
        <p:spPr>
          <a:xfrm>
            <a:off x="2164963" y="1638513"/>
            <a:ext cx="594300" cy="3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1"/>
          <p:cNvSpPr/>
          <p:nvPr/>
        </p:nvSpPr>
        <p:spPr>
          <a:xfrm>
            <a:off x="1151886" y="134755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1"/>
          <p:cNvSpPr/>
          <p:nvPr/>
        </p:nvSpPr>
        <p:spPr>
          <a:xfrm>
            <a:off x="3256823" y="1347550"/>
            <a:ext cx="594300" cy="594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a:off x="5338808" y="1347550"/>
            <a:ext cx="594300" cy="594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7420786" y="1347550"/>
            <a:ext cx="594300" cy="594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p:nvPr/>
        </p:nvSpPr>
        <p:spPr>
          <a:xfrm>
            <a:off x="4337175" y="1638513"/>
            <a:ext cx="594300" cy="3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1"/>
          <p:cNvSpPr/>
          <p:nvPr/>
        </p:nvSpPr>
        <p:spPr>
          <a:xfrm>
            <a:off x="6419150" y="1638513"/>
            <a:ext cx="594300" cy="3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1"/>
          <p:cNvSpPr txBox="1">
            <a:spLocks noGrp="1"/>
          </p:cNvSpPr>
          <p:nvPr>
            <p:ph type="subTitle" idx="1"/>
          </p:nvPr>
        </p:nvSpPr>
        <p:spPr>
          <a:xfrm>
            <a:off x="8271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10" name="Google Shape;410;p41"/>
          <p:cNvSpPr txBox="1">
            <a:spLocks noGrp="1"/>
          </p:cNvSpPr>
          <p:nvPr>
            <p:ph type="subTitle" idx="2"/>
          </p:nvPr>
        </p:nvSpPr>
        <p:spPr>
          <a:xfrm>
            <a:off x="28845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11" name="Google Shape;411;p41"/>
          <p:cNvSpPr txBox="1">
            <a:spLocks noGrp="1"/>
          </p:cNvSpPr>
          <p:nvPr>
            <p:ph type="subTitle" idx="3"/>
          </p:nvPr>
        </p:nvSpPr>
        <p:spPr>
          <a:xfrm>
            <a:off x="50181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12" name="Google Shape;412;p41"/>
          <p:cNvSpPr txBox="1">
            <a:spLocks noGrp="1"/>
          </p:cNvSpPr>
          <p:nvPr>
            <p:ph type="subTitle" idx="4"/>
          </p:nvPr>
        </p:nvSpPr>
        <p:spPr>
          <a:xfrm>
            <a:off x="70755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Diseño personalizado 21">
  <p:cSld name="CUSTOM_20">
    <p:spTree>
      <p:nvGrpSpPr>
        <p:cNvPr id="1" name="Shape 413"/>
        <p:cNvGrpSpPr/>
        <p:nvPr/>
      </p:nvGrpSpPr>
      <p:grpSpPr>
        <a:xfrm>
          <a:off x="0" y="0"/>
          <a:ext cx="0" cy="0"/>
          <a:chOff x="0" y="0"/>
          <a:chExt cx="0" cy="0"/>
        </a:xfrm>
      </p:grpSpPr>
      <p:grpSp>
        <p:nvGrpSpPr>
          <p:cNvPr id="414" name="Google Shape;414;p42"/>
          <p:cNvGrpSpPr/>
          <p:nvPr/>
        </p:nvGrpSpPr>
        <p:grpSpPr>
          <a:xfrm>
            <a:off x="6254516" y="1318143"/>
            <a:ext cx="2460300" cy="2460300"/>
            <a:chOff x="6254516" y="1318143"/>
            <a:chExt cx="2460300" cy="2460300"/>
          </a:xfrm>
        </p:grpSpPr>
        <p:sp>
          <p:nvSpPr>
            <p:cNvPr id="415" name="Google Shape;415;p42"/>
            <p:cNvSpPr/>
            <p:nvPr/>
          </p:nvSpPr>
          <p:spPr>
            <a:xfrm rot="2700000">
              <a:off x="7239866" y="1053398"/>
              <a:ext cx="489601" cy="298978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2"/>
            <p:cNvSpPr/>
            <p:nvPr/>
          </p:nvSpPr>
          <p:spPr>
            <a:xfrm>
              <a:off x="6443962" y="3255512"/>
              <a:ext cx="326100" cy="3261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307BF3"/>
                </a:solidFill>
                <a:latin typeface="Roboto"/>
                <a:ea typeface="Roboto"/>
                <a:cs typeface="Roboto"/>
                <a:sym typeface="Roboto"/>
              </a:endParaRPr>
            </a:p>
          </p:txBody>
        </p:sp>
      </p:grpSp>
      <p:grpSp>
        <p:nvGrpSpPr>
          <p:cNvPr id="417" name="Google Shape;417;p42"/>
          <p:cNvGrpSpPr/>
          <p:nvPr/>
        </p:nvGrpSpPr>
        <p:grpSpPr>
          <a:xfrm>
            <a:off x="4761418" y="1318143"/>
            <a:ext cx="2460300" cy="2460300"/>
            <a:chOff x="4761418" y="1318143"/>
            <a:chExt cx="2460300" cy="2460300"/>
          </a:xfrm>
        </p:grpSpPr>
        <p:sp>
          <p:nvSpPr>
            <p:cNvPr id="418" name="Google Shape;418;p42"/>
            <p:cNvSpPr/>
            <p:nvPr/>
          </p:nvSpPr>
          <p:spPr>
            <a:xfrm rot="2700000">
              <a:off x="5746767" y="1053398"/>
              <a:ext cx="489601" cy="2989789"/>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2"/>
            <p:cNvSpPr/>
            <p:nvPr/>
          </p:nvSpPr>
          <p:spPr>
            <a:xfrm>
              <a:off x="4950863" y="3255512"/>
              <a:ext cx="326100" cy="326100"/>
            </a:xfrm>
            <a:prstGeom prst="ellipse">
              <a:avLst/>
            </a:prstGeom>
            <a:solidFill>
              <a:schemeClr val="accent4"/>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E65F0"/>
                </a:solidFill>
                <a:latin typeface="Roboto"/>
                <a:ea typeface="Roboto"/>
                <a:cs typeface="Roboto"/>
                <a:sym typeface="Roboto"/>
              </a:endParaRPr>
            </a:p>
          </p:txBody>
        </p:sp>
      </p:grpSp>
      <p:grpSp>
        <p:nvGrpSpPr>
          <p:cNvPr id="420" name="Google Shape;420;p42"/>
          <p:cNvGrpSpPr/>
          <p:nvPr/>
        </p:nvGrpSpPr>
        <p:grpSpPr>
          <a:xfrm>
            <a:off x="3269751" y="1318143"/>
            <a:ext cx="2460300" cy="2460300"/>
            <a:chOff x="3269751" y="1318143"/>
            <a:chExt cx="2460300" cy="2460300"/>
          </a:xfrm>
        </p:grpSpPr>
        <p:sp>
          <p:nvSpPr>
            <p:cNvPr id="421" name="Google Shape;421;p42"/>
            <p:cNvSpPr/>
            <p:nvPr/>
          </p:nvSpPr>
          <p:spPr>
            <a:xfrm rot="2700000">
              <a:off x="4255100" y="1053398"/>
              <a:ext cx="489601" cy="298978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2"/>
            <p:cNvSpPr/>
            <p:nvPr/>
          </p:nvSpPr>
          <p:spPr>
            <a:xfrm>
              <a:off x="3459197" y="3255512"/>
              <a:ext cx="326100" cy="326100"/>
            </a:xfrm>
            <a:prstGeom prst="ellipse">
              <a:avLst/>
            </a:prstGeom>
            <a:solidFill>
              <a:schemeClr val="accent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D5DDF"/>
                </a:solidFill>
                <a:latin typeface="Roboto"/>
                <a:ea typeface="Roboto"/>
                <a:cs typeface="Roboto"/>
                <a:sym typeface="Roboto"/>
              </a:endParaRPr>
            </a:p>
          </p:txBody>
        </p:sp>
      </p:grpSp>
      <p:grpSp>
        <p:nvGrpSpPr>
          <p:cNvPr id="423" name="Google Shape;423;p42"/>
          <p:cNvGrpSpPr/>
          <p:nvPr/>
        </p:nvGrpSpPr>
        <p:grpSpPr>
          <a:xfrm>
            <a:off x="1776626" y="1318143"/>
            <a:ext cx="2460300" cy="2460300"/>
            <a:chOff x="1776626" y="1318143"/>
            <a:chExt cx="2460300" cy="2460300"/>
          </a:xfrm>
        </p:grpSpPr>
        <p:sp>
          <p:nvSpPr>
            <p:cNvPr id="424" name="Google Shape;424;p42"/>
            <p:cNvSpPr/>
            <p:nvPr/>
          </p:nvSpPr>
          <p:spPr>
            <a:xfrm rot="2700000">
              <a:off x="2761975" y="1053398"/>
              <a:ext cx="489601" cy="298978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2"/>
            <p:cNvSpPr/>
            <p:nvPr/>
          </p:nvSpPr>
          <p:spPr>
            <a:xfrm>
              <a:off x="1966072" y="3255512"/>
              <a:ext cx="326100" cy="3261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C58D3"/>
                </a:solidFill>
                <a:latin typeface="Roboto"/>
                <a:ea typeface="Roboto"/>
                <a:cs typeface="Roboto"/>
                <a:sym typeface="Roboto"/>
              </a:endParaRPr>
            </a:p>
          </p:txBody>
        </p:sp>
      </p:grpSp>
      <p:grpSp>
        <p:nvGrpSpPr>
          <p:cNvPr id="426" name="Google Shape;426;p42"/>
          <p:cNvGrpSpPr/>
          <p:nvPr/>
        </p:nvGrpSpPr>
        <p:grpSpPr>
          <a:xfrm>
            <a:off x="284959" y="1318143"/>
            <a:ext cx="2460300" cy="2460300"/>
            <a:chOff x="284959" y="1318143"/>
            <a:chExt cx="2460300" cy="2460300"/>
          </a:xfrm>
        </p:grpSpPr>
        <p:sp>
          <p:nvSpPr>
            <p:cNvPr id="427" name="Google Shape;427;p42"/>
            <p:cNvSpPr/>
            <p:nvPr/>
          </p:nvSpPr>
          <p:spPr>
            <a:xfrm rot="2700000">
              <a:off x="1270309" y="1053398"/>
              <a:ext cx="489601" cy="298978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2"/>
            <p:cNvSpPr/>
            <p:nvPr/>
          </p:nvSpPr>
          <p:spPr>
            <a:xfrm>
              <a:off x="472955" y="3255512"/>
              <a:ext cx="326100" cy="3261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944A1"/>
                </a:solidFill>
                <a:latin typeface="Roboto"/>
                <a:ea typeface="Roboto"/>
                <a:cs typeface="Roboto"/>
                <a:sym typeface="Roboto"/>
              </a:endParaRPr>
            </a:p>
          </p:txBody>
        </p:sp>
      </p:grpSp>
      <p:sp>
        <p:nvSpPr>
          <p:cNvPr id="429" name="Google Shape;429;p42"/>
          <p:cNvSpPr txBox="1">
            <a:spLocks noGrp="1"/>
          </p:cNvSpPr>
          <p:nvPr>
            <p:ph type="subTitle" idx="1"/>
          </p:nvPr>
        </p:nvSpPr>
        <p:spPr>
          <a:xfrm rot="-2700000">
            <a:off x="599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0" name="Google Shape;430;p42"/>
          <p:cNvSpPr txBox="1">
            <a:spLocks noGrp="1"/>
          </p:cNvSpPr>
          <p:nvPr>
            <p:ph type="subTitle" idx="2"/>
          </p:nvPr>
        </p:nvSpPr>
        <p:spPr>
          <a:xfrm rot="-2700000">
            <a:off x="2123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1" name="Google Shape;431;p42"/>
          <p:cNvSpPr txBox="1">
            <a:spLocks noGrp="1"/>
          </p:cNvSpPr>
          <p:nvPr>
            <p:ph type="subTitle" idx="3"/>
          </p:nvPr>
        </p:nvSpPr>
        <p:spPr>
          <a:xfrm rot="-2700000">
            <a:off x="35708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2" name="Google Shape;432;p42"/>
          <p:cNvSpPr txBox="1">
            <a:spLocks noGrp="1"/>
          </p:cNvSpPr>
          <p:nvPr>
            <p:ph type="subTitle" idx="4"/>
          </p:nvPr>
        </p:nvSpPr>
        <p:spPr>
          <a:xfrm rot="-2700000">
            <a:off x="50948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3" name="Google Shape;433;p42"/>
          <p:cNvSpPr txBox="1">
            <a:spLocks noGrp="1"/>
          </p:cNvSpPr>
          <p:nvPr>
            <p:ph type="subTitle" idx="5"/>
          </p:nvPr>
        </p:nvSpPr>
        <p:spPr>
          <a:xfrm rot="-2700000">
            <a:off x="65426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4" name="Google Shape;434;p42"/>
          <p:cNvSpPr txBox="1">
            <a:spLocks noGrp="1"/>
          </p:cNvSpPr>
          <p:nvPr>
            <p:ph type="subTitle" idx="6"/>
          </p:nvPr>
        </p:nvSpPr>
        <p:spPr>
          <a:xfrm rot="-2700000">
            <a:off x="4996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5" name="Google Shape;435;p42"/>
          <p:cNvSpPr txBox="1">
            <a:spLocks noGrp="1"/>
          </p:cNvSpPr>
          <p:nvPr>
            <p:ph type="subTitle" idx="7"/>
          </p:nvPr>
        </p:nvSpPr>
        <p:spPr>
          <a:xfrm rot="-2700000">
            <a:off x="19474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6" name="Google Shape;436;p42"/>
          <p:cNvSpPr txBox="1">
            <a:spLocks noGrp="1"/>
          </p:cNvSpPr>
          <p:nvPr>
            <p:ph type="subTitle" idx="8"/>
          </p:nvPr>
        </p:nvSpPr>
        <p:spPr>
          <a:xfrm rot="-2700000">
            <a:off x="34714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7" name="Google Shape;437;p42"/>
          <p:cNvSpPr txBox="1">
            <a:spLocks noGrp="1"/>
          </p:cNvSpPr>
          <p:nvPr>
            <p:ph type="subTitle" idx="9"/>
          </p:nvPr>
        </p:nvSpPr>
        <p:spPr>
          <a:xfrm rot="-2700000">
            <a:off x="4919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8" name="Google Shape;438;p42"/>
          <p:cNvSpPr txBox="1">
            <a:spLocks noGrp="1"/>
          </p:cNvSpPr>
          <p:nvPr>
            <p:ph type="subTitle" idx="13"/>
          </p:nvPr>
        </p:nvSpPr>
        <p:spPr>
          <a:xfrm rot="-2700000">
            <a:off x="6443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Diseño personalizado 22">
  <p:cSld name="CUSTOM_21">
    <p:spTree>
      <p:nvGrpSpPr>
        <p:cNvPr id="1" name="Shape 439"/>
        <p:cNvGrpSpPr/>
        <p:nvPr/>
      </p:nvGrpSpPr>
      <p:grpSpPr>
        <a:xfrm>
          <a:off x="0" y="0"/>
          <a:ext cx="0" cy="0"/>
          <a:chOff x="0" y="0"/>
          <a:chExt cx="0" cy="0"/>
        </a:xfrm>
      </p:grpSpPr>
      <p:grpSp>
        <p:nvGrpSpPr>
          <p:cNvPr id="440" name="Google Shape;440;p43"/>
          <p:cNvGrpSpPr/>
          <p:nvPr/>
        </p:nvGrpSpPr>
        <p:grpSpPr>
          <a:xfrm>
            <a:off x="363524" y="1258050"/>
            <a:ext cx="2547000" cy="2547000"/>
            <a:chOff x="363524" y="1258050"/>
            <a:chExt cx="2547000" cy="2547000"/>
          </a:xfrm>
        </p:grpSpPr>
        <p:sp>
          <p:nvSpPr>
            <p:cNvPr id="441" name="Google Shape;441;p43"/>
            <p:cNvSpPr/>
            <p:nvPr/>
          </p:nvSpPr>
          <p:spPr>
            <a:xfrm rot="2700000">
              <a:off x="1356161" y="1011412"/>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580539" y="3205393"/>
              <a:ext cx="374100" cy="3741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944A1"/>
                </a:solidFill>
                <a:latin typeface="Roboto"/>
                <a:ea typeface="Roboto"/>
                <a:cs typeface="Roboto"/>
                <a:sym typeface="Roboto"/>
              </a:endParaRPr>
            </a:p>
          </p:txBody>
        </p:sp>
      </p:grpSp>
      <p:grpSp>
        <p:nvGrpSpPr>
          <p:cNvPr id="443" name="Google Shape;443;p43"/>
          <p:cNvGrpSpPr/>
          <p:nvPr/>
        </p:nvGrpSpPr>
        <p:grpSpPr>
          <a:xfrm>
            <a:off x="2273746" y="1258050"/>
            <a:ext cx="2547000" cy="2547000"/>
            <a:chOff x="2273746" y="1258050"/>
            <a:chExt cx="2547000" cy="2547000"/>
          </a:xfrm>
        </p:grpSpPr>
        <p:sp>
          <p:nvSpPr>
            <p:cNvPr id="444" name="Google Shape;444;p43"/>
            <p:cNvSpPr/>
            <p:nvPr/>
          </p:nvSpPr>
          <p:spPr>
            <a:xfrm rot="2700000">
              <a:off x="3266383" y="1011412"/>
              <a:ext cx="561726" cy="30402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490761" y="3205393"/>
              <a:ext cx="374100" cy="3741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C58D3"/>
                </a:solidFill>
                <a:latin typeface="Roboto"/>
                <a:ea typeface="Roboto"/>
                <a:cs typeface="Roboto"/>
                <a:sym typeface="Roboto"/>
              </a:endParaRPr>
            </a:p>
          </p:txBody>
        </p:sp>
      </p:grpSp>
      <p:grpSp>
        <p:nvGrpSpPr>
          <p:cNvPr id="446" name="Google Shape;446;p43"/>
          <p:cNvGrpSpPr/>
          <p:nvPr/>
        </p:nvGrpSpPr>
        <p:grpSpPr>
          <a:xfrm>
            <a:off x="4193764" y="1258050"/>
            <a:ext cx="2547000" cy="2547000"/>
            <a:chOff x="4193764" y="1258050"/>
            <a:chExt cx="2547000" cy="2547000"/>
          </a:xfrm>
        </p:grpSpPr>
        <p:sp>
          <p:nvSpPr>
            <p:cNvPr id="447" name="Google Shape;447;p43"/>
            <p:cNvSpPr/>
            <p:nvPr/>
          </p:nvSpPr>
          <p:spPr>
            <a:xfrm rot="2700000">
              <a:off x="5186401" y="1011412"/>
              <a:ext cx="561726" cy="304027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4410780" y="3205393"/>
              <a:ext cx="374100" cy="374100"/>
            </a:xfrm>
            <a:prstGeom prst="ellipse">
              <a:avLst/>
            </a:prstGeom>
            <a:solidFill>
              <a:schemeClr val="accent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D5DDF"/>
                </a:solidFill>
                <a:latin typeface="Roboto"/>
                <a:ea typeface="Roboto"/>
                <a:cs typeface="Roboto"/>
                <a:sym typeface="Roboto"/>
              </a:endParaRPr>
            </a:p>
          </p:txBody>
        </p:sp>
      </p:grpSp>
      <p:grpSp>
        <p:nvGrpSpPr>
          <p:cNvPr id="449" name="Google Shape;449;p43"/>
          <p:cNvGrpSpPr/>
          <p:nvPr/>
        </p:nvGrpSpPr>
        <p:grpSpPr>
          <a:xfrm>
            <a:off x="6103986" y="1258050"/>
            <a:ext cx="2547000" cy="2547000"/>
            <a:chOff x="6103986" y="1258050"/>
            <a:chExt cx="2547000" cy="2547000"/>
          </a:xfrm>
        </p:grpSpPr>
        <p:sp>
          <p:nvSpPr>
            <p:cNvPr id="450" name="Google Shape;450;p43"/>
            <p:cNvSpPr/>
            <p:nvPr/>
          </p:nvSpPr>
          <p:spPr>
            <a:xfrm rot="2700000">
              <a:off x="7096623" y="1011412"/>
              <a:ext cx="561726" cy="3040276"/>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6321002" y="3205393"/>
              <a:ext cx="374100" cy="374100"/>
            </a:xfrm>
            <a:prstGeom prst="ellipse">
              <a:avLst/>
            </a:prstGeom>
            <a:solidFill>
              <a:schemeClr val="accent4"/>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0E65F0"/>
                </a:solidFill>
                <a:latin typeface="Roboto"/>
                <a:ea typeface="Roboto"/>
                <a:cs typeface="Roboto"/>
                <a:sym typeface="Roboto"/>
              </a:endParaRPr>
            </a:p>
          </p:txBody>
        </p:sp>
      </p:grpSp>
      <p:sp>
        <p:nvSpPr>
          <p:cNvPr id="452" name="Google Shape;452;p43"/>
          <p:cNvSpPr txBox="1">
            <a:spLocks noGrp="1"/>
          </p:cNvSpPr>
          <p:nvPr>
            <p:ph type="subTitle" idx="1"/>
          </p:nvPr>
        </p:nvSpPr>
        <p:spPr>
          <a:xfrm rot="-2700000">
            <a:off x="751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3" name="Google Shape;453;p43"/>
          <p:cNvSpPr txBox="1">
            <a:spLocks noGrp="1"/>
          </p:cNvSpPr>
          <p:nvPr>
            <p:ph type="subTitle" idx="2"/>
          </p:nvPr>
        </p:nvSpPr>
        <p:spPr>
          <a:xfrm rot="-2700000">
            <a:off x="2656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4" name="Google Shape;454;p43"/>
          <p:cNvSpPr txBox="1">
            <a:spLocks noGrp="1"/>
          </p:cNvSpPr>
          <p:nvPr>
            <p:ph type="subTitle" idx="3"/>
          </p:nvPr>
        </p:nvSpPr>
        <p:spPr>
          <a:xfrm rot="-2700000">
            <a:off x="4561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5" name="Google Shape;455;p43"/>
          <p:cNvSpPr txBox="1">
            <a:spLocks noGrp="1"/>
          </p:cNvSpPr>
          <p:nvPr>
            <p:ph type="subTitle" idx="4"/>
          </p:nvPr>
        </p:nvSpPr>
        <p:spPr>
          <a:xfrm rot="-2700000">
            <a:off x="6466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6" name="Google Shape;456;p43"/>
          <p:cNvSpPr txBox="1">
            <a:spLocks noGrp="1"/>
          </p:cNvSpPr>
          <p:nvPr>
            <p:ph type="subTitle" idx="5"/>
          </p:nvPr>
        </p:nvSpPr>
        <p:spPr>
          <a:xfrm rot="-2700000">
            <a:off x="575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57" name="Google Shape;457;p43"/>
          <p:cNvSpPr txBox="1">
            <a:spLocks noGrp="1"/>
          </p:cNvSpPr>
          <p:nvPr>
            <p:ph type="subTitle" idx="6"/>
          </p:nvPr>
        </p:nvSpPr>
        <p:spPr>
          <a:xfrm rot="-2700000">
            <a:off x="2480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58" name="Google Shape;458;p43"/>
          <p:cNvSpPr txBox="1">
            <a:spLocks noGrp="1"/>
          </p:cNvSpPr>
          <p:nvPr>
            <p:ph type="subTitle" idx="7"/>
          </p:nvPr>
        </p:nvSpPr>
        <p:spPr>
          <a:xfrm rot="-2700000">
            <a:off x="4385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59" name="Google Shape;459;p43"/>
          <p:cNvSpPr txBox="1">
            <a:spLocks noGrp="1"/>
          </p:cNvSpPr>
          <p:nvPr>
            <p:ph type="subTitle" idx="8"/>
          </p:nvPr>
        </p:nvSpPr>
        <p:spPr>
          <a:xfrm rot="-2700000">
            <a:off x="6290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Diseño personalizado 23">
  <p:cSld name="CUSTOM_22">
    <p:spTree>
      <p:nvGrpSpPr>
        <p:cNvPr id="1" name="Shape 460"/>
        <p:cNvGrpSpPr/>
        <p:nvPr/>
      </p:nvGrpSpPr>
      <p:grpSpPr>
        <a:xfrm>
          <a:off x="0" y="0"/>
          <a:ext cx="0" cy="0"/>
          <a:chOff x="0" y="0"/>
          <a:chExt cx="0" cy="0"/>
        </a:xfrm>
      </p:grpSpPr>
      <p:grpSp>
        <p:nvGrpSpPr>
          <p:cNvPr id="461" name="Google Shape;461;p44"/>
          <p:cNvGrpSpPr/>
          <p:nvPr/>
        </p:nvGrpSpPr>
        <p:grpSpPr>
          <a:xfrm>
            <a:off x="1293736" y="1258050"/>
            <a:ext cx="2547000" cy="2547000"/>
            <a:chOff x="1293736" y="1258050"/>
            <a:chExt cx="2547000" cy="2547000"/>
          </a:xfrm>
        </p:grpSpPr>
        <p:sp>
          <p:nvSpPr>
            <p:cNvPr id="462" name="Google Shape;462;p44"/>
            <p:cNvSpPr/>
            <p:nvPr/>
          </p:nvSpPr>
          <p:spPr>
            <a:xfrm rot="2700000">
              <a:off x="2286374" y="1011412"/>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4"/>
            <p:cNvSpPr/>
            <p:nvPr/>
          </p:nvSpPr>
          <p:spPr>
            <a:xfrm>
              <a:off x="1510752" y="3205393"/>
              <a:ext cx="374100" cy="3741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944A1"/>
                </a:solidFill>
                <a:latin typeface="Roboto"/>
                <a:ea typeface="Roboto"/>
                <a:cs typeface="Roboto"/>
                <a:sym typeface="Roboto"/>
              </a:endParaRPr>
            </a:p>
          </p:txBody>
        </p:sp>
      </p:grpSp>
      <p:grpSp>
        <p:nvGrpSpPr>
          <p:cNvPr id="464" name="Google Shape;464;p44"/>
          <p:cNvGrpSpPr/>
          <p:nvPr/>
        </p:nvGrpSpPr>
        <p:grpSpPr>
          <a:xfrm>
            <a:off x="3203958" y="1258050"/>
            <a:ext cx="2547000" cy="2547000"/>
            <a:chOff x="3203958" y="1258050"/>
            <a:chExt cx="2547000" cy="2547000"/>
          </a:xfrm>
        </p:grpSpPr>
        <p:sp>
          <p:nvSpPr>
            <p:cNvPr id="465" name="Google Shape;465;p44"/>
            <p:cNvSpPr/>
            <p:nvPr/>
          </p:nvSpPr>
          <p:spPr>
            <a:xfrm rot="2700000">
              <a:off x="4196595" y="1011412"/>
              <a:ext cx="561726" cy="30402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4"/>
            <p:cNvSpPr/>
            <p:nvPr/>
          </p:nvSpPr>
          <p:spPr>
            <a:xfrm>
              <a:off x="3420974" y="3205393"/>
              <a:ext cx="374100" cy="3741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D5DDF"/>
                </a:solidFill>
                <a:latin typeface="Roboto"/>
                <a:ea typeface="Roboto"/>
                <a:cs typeface="Roboto"/>
                <a:sym typeface="Roboto"/>
              </a:endParaRPr>
            </a:p>
          </p:txBody>
        </p:sp>
      </p:grpSp>
      <p:grpSp>
        <p:nvGrpSpPr>
          <p:cNvPr id="467" name="Google Shape;467;p44"/>
          <p:cNvGrpSpPr/>
          <p:nvPr/>
        </p:nvGrpSpPr>
        <p:grpSpPr>
          <a:xfrm>
            <a:off x="5123977" y="1258050"/>
            <a:ext cx="2547000" cy="2547000"/>
            <a:chOff x="5123977" y="1258050"/>
            <a:chExt cx="2547000" cy="2547000"/>
          </a:xfrm>
        </p:grpSpPr>
        <p:sp>
          <p:nvSpPr>
            <p:cNvPr id="468" name="Google Shape;468;p44"/>
            <p:cNvSpPr/>
            <p:nvPr/>
          </p:nvSpPr>
          <p:spPr>
            <a:xfrm rot="2700000">
              <a:off x="6116614" y="1011412"/>
              <a:ext cx="561726" cy="304027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4"/>
            <p:cNvSpPr/>
            <p:nvPr/>
          </p:nvSpPr>
          <p:spPr>
            <a:xfrm>
              <a:off x="5340992" y="3205393"/>
              <a:ext cx="374100" cy="374100"/>
            </a:xfrm>
            <a:prstGeom prst="ellipse">
              <a:avLst/>
            </a:prstGeom>
            <a:solidFill>
              <a:schemeClr val="accent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307BF3"/>
                </a:solidFill>
                <a:latin typeface="Roboto"/>
                <a:ea typeface="Roboto"/>
                <a:cs typeface="Roboto"/>
                <a:sym typeface="Roboto"/>
              </a:endParaRPr>
            </a:p>
          </p:txBody>
        </p:sp>
      </p:grpSp>
      <p:sp>
        <p:nvSpPr>
          <p:cNvPr id="470" name="Google Shape;470;p44"/>
          <p:cNvSpPr txBox="1">
            <a:spLocks noGrp="1"/>
          </p:cNvSpPr>
          <p:nvPr>
            <p:ph type="subTitle" idx="1"/>
          </p:nvPr>
        </p:nvSpPr>
        <p:spPr>
          <a:xfrm rot="-2700000">
            <a:off x="1490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71" name="Google Shape;471;p44"/>
          <p:cNvSpPr txBox="1">
            <a:spLocks noGrp="1"/>
          </p:cNvSpPr>
          <p:nvPr>
            <p:ph type="subTitle" idx="2"/>
          </p:nvPr>
        </p:nvSpPr>
        <p:spPr>
          <a:xfrm rot="-2700000">
            <a:off x="3395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72" name="Google Shape;472;p44"/>
          <p:cNvSpPr txBox="1">
            <a:spLocks noGrp="1"/>
          </p:cNvSpPr>
          <p:nvPr>
            <p:ph type="subTitle" idx="3"/>
          </p:nvPr>
        </p:nvSpPr>
        <p:spPr>
          <a:xfrm rot="-2700000">
            <a:off x="5300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73" name="Google Shape;473;p44"/>
          <p:cNvSpPr txBox="1">
            <a:spLocks noGrp="1"/>
          </p:cNvSpPr>
          <p:nvPr>
            <p:ph type="subTitle" idx="4"/>
          </p:nvPr>
        </p:nvSpPr>
        <p:spPr>
          <a:xfrm rot="-2700000">
            <a:off x="1742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74" name="Google Shape;474;p44"/>
          <p:cNvSpPr txBox="1">
            <a:spLocks noGrp="1"/>
          </p:cNvSpPr>
          <p:nvPr>
            <p:ph type="subTitle" idx="5"/>
          </p:nvPr>
        </p:nvSpPr>
        <p:spPr>
          <a:xfrm rot="-2700000">
            <a:off x="35708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75" name="Google Shape;475;p44"/>
          <p:cNvSpPr txBox="1">
            <a:spLocks noGrp="1"/>
          </p:cNvSpPr>
          <p:nvPr>
            <p:ph type="subTitle" idx="6"/>
          </p:nvPr>
        </p:nvSpPr>
        <p:spPr>
          <a:xfrm rot="-2700000">
            <a:off x="5552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Diseño personalizado 24">
  <p:cSld name="CUSTOM_23">
    <p:spTree>
      <p:nvGrpSpPr>
        <p:cNvPr id="1" name="Shape 476"/>
        <p:cNvGrpSpPr/>
        <p:nvPr/>
      </p:nvGrpSpPr>
      <p:grpSpPr>
        <a:xfrm>
          <a:off x="0" y="0"/>
          <a:ext cx="0" cy="0"/>
          <a:chOff x="0" y="0"/>
          <a:chExt cx="0" cy="0"/>
        </a:xfrm>
      </p:grpSpPr>
      <p:grpSp>
        <p:nvGrpSpPr>
          <p:cNvPr id="477" name="Google Shape;477;p45"/>
          <p:cNvGrpSpPr/>
          <p:nvPr/>
        </p:nvGrpSpPr>
        <p:grpSpPr>
          <a:xfrm>
            <a:off x="1251029" y="3790876"/>
            <a:ext cx="6641951" cy="794079"/>
            <a:chOff x="1593000" y="2322568"/>
            <a:chExt cx="5957975" cy="643500"/>
          </a:xfrm>
        </p:grpSpPr>
        <p:sp>
          <p:nvSpPr>
            <p:cNvPr id="478" name="Google Shape;478;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5"/>
            <p:cNvSpPr/>
            <p:nvPr/>
          </p:nvSpPr>
          <p:spPr>
            <a:xfrm flipH="1">
              <a:off x="2283025" y="2322575"/>
              <a:ext cx="1844400" cy="642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5"/>
            <p:cNvSpPr/>
            <p:nvPr/>
          </p:nvSpPr>
          <p:spPr>
            <a:xfrm rot="-5400000">
              <a:off x="3501574" y="1934671"/>
              <a:ext cx="643356" cy="1419149"/>
            </a:xfrm>
            <a:prstGeom prst="flowChartOffpageConnector">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5"/>
            <p:cNvSpPr/>
            <p:nvPr/>
          </p:nvSpPr>
          <p:spPr>
            <a:xfrm>
              <a:off x="1593000" y="2322575"/>
              <a:ext cx="690000" cy="642600"/>
            </a:xfrm>
            <a:prstGeom prst="rect">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483" name="Google Shape;483;p45"/>
          <p:cNvGrpSpPr/>
          <p:nvPr/>
        </p:nvGrpSpPr>
        <p:grpSpPr>
          <a:xfrm>
            <a:off x="1251029" y="2982803"/>
            <a:ext cx="6641951" cy="794079"/>
            <a:chOff x="1593000" y="2322568"/>
            <a:chExt cx="5957975" cy="643500"/>
          </a:xfrm>
        </p:grpSpPr>
        <p:sp>
          <p:nvSpPr>
            <p:cNvPr id="484" name="Google Shape;484;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5"/>
            <p:cNvSpPr/>
            <p:nvPr/>
          </p:nvSpPr>
          <p:spPr>
            <a:xfrm flipH="1">
              <a:off x="2283025" y="2322575"/>
              <a:ext cx="1844400" cy="642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5"/>
            <p:cNvSpPr/>
            <p:nvPr/>
          </p:nvSpPr>
          <p:spPr>
            <a:xfrm rot="-5400000">
              <a:off x="3501574" y="1934671"/>
              <a:ext cx="643356" cy="1419149"/>
            </a:xfrm>
            <a:prstGeom prst="flowChartOffpageConnector">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5"/>
            <p:cNvSpPr/>
            <p:nvPr/>
          </p:nvSpPr>
          <p:spPr>
            <a:xfrm>
              <a:off x="1593000" y="2322575"/>
              <a:ext cx="690000" cy="642600"/>
            </a:xfrm>
            <a:prstGeom prst="rect">
              <a:avLst/>
            </a:prstGeom>
            <a:solidFill>
              <a:srgbClr val="729E2E">
                <a:alpha val="746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489" name="Google Shape;489;p45"/>
          <p:cNvGrpSpPr/>
          <p:nvPr/>
        </p:nvGrpSpPr>
        <p:grpSpPr>
          <a:xfrm>
            <a:off x="1251029" y="2174697"/>
            <a:ext cx="6641951" cy="794079"/>
            <a:chOff x="1593000" y="2322568"/>
            <a:chExt cx="5957975" cy="643500"/>
          </a:xfrm>
        </p:grpSpPr>
        <p:sp>
          <p:nvSpPr>
            <p:cNvPr id="490" name="Google Shape;490;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5"/>
            <p:cNvSpPr/>
            <p:nvPr/>
          </p:nvSpPr>
          <p:spPr>
            <a:xfrm flipH="1">
              <a:off x="2283025" y="2322575"/>
              <a:ext cx="1844400" cy="642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5"/>
            <p:cNvSpPr/>
            <p:nvPr/>
          </p:nvSpPr>
          <p:spPr>
            <a:xfrm rot="-5400000">
              <a:off x="3501574" y="1934671"/>
              <a:ext cx="643356" cy="1419149"/>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5"/>
            <p:cNvSpPr/>
            <p:nvPr/>
          </p:nvSpPr>
          <p:spPr>
            <a:xfrm>
              <a:off x="1593000" y="2322575"/>
              <a:ext cx="690000" cy="642600"/>
            </a:xfrm>
            <a:prstGeom prst="rect">
              <a:avLst/>
            </a:prstGeom>
            <a:solidFill>
              <a:srgbClr val="009EE3">
                <a:alpha val="77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495" name="Google Shape;495;p45"/>
          <p:cNvGrpSpPr/>
          <p:nvPr/>
        </p:nvGrpSpPr>
        <p:grpSpPr>
          <a:xfrm>
            <a:off x="1251029" y="1366633"/>
            <a:ext cx="6641951" cy="794079"/>
            <a:chOff x="1593000" y="2322568"/>
            <a:chExt cx="5957975" cy="643500"/>
          </a:xfrm>
        </p:grpSpPr>
        <p:sp>
          <p:nvSpPr>
            <p:cNvPr id="496" name="Google Shape;496;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flipH="1">
              <a:off x="2283025" y="2322575"/>
              <a:ext cx="1844400" cy="64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5"/>
            <p:cNvSpPr/>
            <p:nvPr/>
          </p:nvSpPr>
          <p:spPr>
            <a:xfrm rot="-5400000">
              <a:off x="3501574" y="1934671"/>
              <a:ext cx="643356" cy="1419149"/>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1593000" y="2322575"/>
              <a:ext cx="690000" cy="642600"/>
            </a:xfrm>
            <a:prstGeom prst="rect">
              <a:avLst/>
            </a:prstGeom>
            <a:solidFill>
              <a:srgbClr val="E2A30B">
                <a:alpha val="782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01" name="Google Shape;501;p45"/>
          <p:cNvGrpSpPr/>
          <p:nvPr/>
        </p:nvGrpSpPr>
        <p:grpSpPr>
          <a:xfrm>
            <a:off x="1251029" y="558549"/>
            <a:ext cx="6641951" cy="794079"/>
            <a:chOff x="1593000" y="2322568"/>
            <a:chExt cx="5957975" cy="643500"/>
          </a:xfrm>
        </p:grpSpPr>
        <p:sp>
          <p:nvSpPr>
            <p:cNvPr id="502" name="Google Shape;502;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5"/>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5"/>
            <p:cNvSpPr/>
            <p:nvPr/>
          </p:nvSpPr>
          <p:spPr>
            <a:xfrm>
              <a:off x="1593000" y="2322575"/>
              <a:ext cx="690000" cy="642600"/>
            </a:xfrm>
            <a:prstGeom prst="rect">
              <a:avLst/>
            </a:prstGeom>
            <a:solidFill>
              <a:srgbClr val="DF501D">
                <a:alpha val="7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sp>
        <p:nvSpPr>
          <p:cNvPr id="507" name="Google Shape;507;p45"/>
          <p:cNvSpPr txBox="1">
            <a:spLocks noGrp="1"/>
          </p:cNvSpPr>
          <p:nvPr>
            <p:ph type="subTitle" idx="1"/>
          </p:nvPr>
        </p:nvSpPr>
        <p:spPr>
          <a:xfrm>
            <a:off x="2046375" y="590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08" name="Google Shape;508;p45"/>
          <p:cNvSpPr txBox="1">
            <a:spLocks noGrp="1"/>
          </p:cNvSpPr>
          <p:nvPr>
            <p:ph type="subTitle" idx="2"/>
          </p:nvPr>
        </p:nvSpPr>
        <p:spPr>
          <a:xfrm>
            <a:off x="2046375" y="1352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09" name="Google Shape;509;p45"/>
          <p:cNvSpPr txBox="1">
            <a:spLocks noGrp="1"/>
          </p:cNvSpPr>
          <p:nvPr>
            <p:ph type="subTitle" idx="3"/>
          </p:nvPr>
        </p:nvSpPr>
        <p:spPr>
          <a:xfrm>
            <a:off x="2046375" y="21906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10" name="Google Shape;510;p45"/>
          <p:cNvSpPr txBox="1">
            <a:spLocks noGrp="1"/>
          </p:cNvSpPr>
          <p:nvPr>
            <p:ph type="subTitle" idx="4"/>
          </p:nvPr>
        </p:nvSpPr>
        <p:spPr>
          <a:xfrm>
            <a:off x="2046375" y="30288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11" name="Google Shape;511;p45"/>
          <p:cNvSpPr txBox="1">
            <a:spLocks noGrp="1"/>
          </p:cNvSpPr>
          <p:nvPr>
            <p:ph type="subTitle" idx="5"/>
          </p:nvPr>
        </p:nvSpPr>
        <p:spPr>
          <a:xfrm>
            <a:off x="2046375" y="38670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12" name="Google Shape;512;p45"/>
          <p:cNvSpPr txBox="1">
            <a:spLocks noGrp="1"/>
          </p:cNvSpPr>
          <p:nvPr>
            <p:ph type="subTitle" idx="6"/>
          </p:nvPr>
        </p:nvSpPr>
        <p:spPr>
          <a:xfrm>
            <a:off x="4560975" y="590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3" name="Google Shape;513;p45"/>
          <p:cNvSpPr txBox="1">
            <a:spLocks noGrp="1"/>
          </p:cNvSpPr>
          <p:nvPr>
            <p:ph type="subTitle" idx="7"/>
          </p:nvPr>
        </p:nvSpPr>
        <p:spPr>
          <a:xfrm>
            <a:off x="4560975" y="1352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4" name="Google Shape;514;p45"/>
          <p:cNvSpPr txBox="1">
            <a:spLocks noGrp="1"/>
          </p:cNvSpPr>
          <p:nvPr>
            <p:ph type="subTitle" idx="8"/>
          </p:nvPr>
        </p:nvSpPr>
        <p:spPr>
          <a:xfrm>
            <a:off x="4560975" y="21906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5" name="Google Shape;515;p45"/>
          <p:cNvSpPr txBox="1">
            <a:spLocks noGrp="1"/>
          </p:cNvSpPr>
          <p:nvPr>
            <p:ph type="subTitle" idx="9"/>
          </p:nvPr>
        </p:nvSpPr>
        <p:spPr>
          <a:xfrm>
            <a:off x="4560975" y="30288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6" name="Google Shape;516;p45"/>
          <p:cNvSpPr txBox="1">
            <a:spLocks noGrp="1"/>
          </p:cNvSpPr>
          <p:nvPr>
            <p:ph type="subTitle" idx="13"/>
          </p:nvPr>
        </p:nvSpPr>
        <p:spPr>
          <a:xfrm>
            <a:off x="4560975" y="38670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Diseño personalizado 24 1">
  <p:cSld name="CUSTOM_23_1">
    <p:spTree>
      <p:nvGrpSpPr>
        <p:cNvPr id="1" name="Shape 517"/>
        <p:cNvGrpSpPr/>
        <p:nvPr/>
      </p:nvGrpSpPr>
      <p:grpSpPr>
        <a:xfrm>
          <a:off x="0" y="0"/>
          <a:ext cx="0" cy="0"/>
          <a:chOff x="0" y="0"/>
          <a:chExt cx="0" cy="0"/>
        </a:xfrm>
      </p:grpSpPr>
      <p:grpSp>
        <p:nvGrpSpPr>
          <p:cNvPr id="518" name="Google Shape;518;p46"/>
          <p:cNvGrpSpPr/>
          <p:nvPr/>
        </p:nvGrpSpPr>
        <p:grpSpPr>
          <a:xfrm>
            <a:off x="1251029" y="3287603"/>
            <a:ext cx="6641951" cy="794079"/>
            <a:chOff x="1593000" y="2322568"/>
            <a:chExt cx="5957975" cy="643500"/>
          </a:xfrm>
        </p:grpSpPr>
        <p:sp>
          <p:nvSpPr>
            <p:cNvPr id="519" name="Google Shape;519;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6"/>
            <p:cNvSpPr/>
            <p:nvPr/>
          </p:nvSpPr>
          <p:spPr>
            <a:xfrm flipH="1">
              <a:off x="2283025" y="2322575"/>
              <a:ext cx="1844400" cy="642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6"/>
            <p:cNvSpPr/>
            <p:nvPr/>
          </p:nvSpPr>
          <p:spPr>
            <a:xfrm rot="-5400000">
              <a:off x="3501574" y="1934671"/>
              <a:ext cx="643356" cy="1419149"/>
            </a:xfrm>
            <a:prstGeom prst="flowChartOffpageConnector">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a:off x="1593000" y="2322575"/>
              <a:ext cx="690000" cy="642600"/>
            </a:xfrm>
            <a:prstGeom prst="rect">
              <a:avLst/>
            </a:prstGeom>
            <a:solidFill>
              <a:srgbClr val="729E2E">
                <a:alpha val="746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24" name="Google Shape;524;p46"/>
          <p:cNvGrpSpPr/>
          <p:nvPr/>
        </p:nvGrpSpPr>
        <p:grpSpPr>
          <a:xfrm>
            <a:off x="1251029" y="2479497"/>
            <a:ext cx="6641951" cy="794079"/>
            <a:chOff x="1593000" y="2322568"/>
            <a:chExt cx="5957975" cy="643500"/>
          </a:xfrm>
        </p:grpSpPr>
        <p:sp>
          <p:nvSpPr>
            <p:cNvPr id="525" name="Google Shape;525;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6"/>
            <p:cNvSpPr/>
            <p:nvPr/>
          </p:nvSpPr>
          <p:spPr>
            <a:xfrm flipH="1">
              <a:off x="2283025" y="2322575"/>
              <a:ext cx="1844400" cy="642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p:cNvSpPr/>
            <p:nvPr/>
          </p:nvSpPr>
          <p:spPr>
            <a:xfrm rot="-5400000">
              <a:off x="3501574" y="1934671"/>
              <a:ext cx="643356" cy="1419149"/>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6"/>
            <p:cNvSpPr/>
            <p:nvPr/>
          </p:nvSpPr>
          <p:spPr>
            <a:xfrm>
              <a:off x="1593000" y="2322575"/>
              <a:ext cx="690000" cy="642600"/>
            </a:xfrm>
            <a:prstGeom prst="rect">
              <a:avLst/>
            </a:prstGeom>
            <a:solidFill>
              <a:srgbClr val="009EE3">
                <a:alpha val="77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30" name="Google Shape;530;p46"/>
          <p:cNvGrpSpPr/>
          <p:nvPr/>
        </p:nvGrpSpPr>
        <p:grpSpPr>
          <a:xfrm>
            <a:off x="1251029" y="1671433"/>
            <a:ext cx="6641951" cy="794079"/>
            <a:chOff x="1593000" y="2322568"/>
            <a:chExt cx="5957975" cy="643500"/>
          </a:xfrm>
        </p:grpSpPr>
        <p:sp>
          <p:nvSpPr>
            <p:cNvPr id="531" name="Google Shape;531;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6"/>
            <p:cNvSpPr/>
            <p:nvPr/>
          </p:nvSpPr>
          <p:spPr>
            <a:xfrm flipH="1">
              <a:off x="2283025" y="2322575"/>
              <a:ext cx="1844400" cy="64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6"/>
            <p:cNvSpPr/>
            <p:nvPr/>
          </p:nvSpPr>
          <p:spPr>
            <a:xfrm rot="-5400000">
              <a:off x="3501574" y="1934671"/>
              <a:ext cx="643356" cy="1419149"/>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6"/>
            <p:cNvSpPr/>
            <p:nvPr/>
          </p:nvSpPr>
          <p:spPr>
            <a:xfrm>
              <a:off x="1593000" y="2322575"/>
              <a:ext cx="690000" cy="642600"/>
            </a:xfrm>
            <a:prstGeom prst="rect">
              <a:avLst/>
            </a:prstGeom>
            <a:solidFill>
              <a:srgbClr val="E2A30B">
                <a:alpha val="782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36" name="Google Shape;536;p46"/>
          <p:cNvGrpSpPr/>
          <p:nvPr/>
        </p:nvGrpSpPr>
        <p:grpSpPr>
          <a:xfrm>
            <a:off x="1251029" y="863349"/>
            <a:ext cx="6641951" cy="794079"/>
            <a:chOff x="1593000" y="2322568"/>
            <a:chExt cx="5957975" cy="643500"/>
          </a:xfrm>
        </p:grpSpPr>
        <p:sp>
          <p:nvSpPr>
            <p:cNvPr id="537" name="Google Shape;537;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6"/>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6"/>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6"/>
            <p:cNvSpPr/>
            <p:nvPr/>
          </p:nvSpPr>
          <p:spPr>
            <a:xfrm>
              <a:off x="1593000" y="2322575"/>
              <a:ext cx="690000" cy="642600"/>
            </a:xfrm>
            <a:prstGeom prst="rect">
              <a:avLst/>
            </a:prstGeom>
            <a:solidFill>
              <a:srgbClr val="DF501D">
                <a:alpha val="7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sp>
        <p:nvSpPr>
          <p:cNvPr id="542" name="Google Shape;542;p46"/>
          <p:cNvSpPr txBox="1">
            <a:spLocks noGrp="1"/>
          </p:cNvSpPr>
          <p:nvPr>
            <p:ph type="subTitle" idx="1"/>
          </p:nvPr>
        </p:nvSpPr>
        <p:spPr>
          <a:xfrm>
            <a:off x="2046375" y="895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3" name="Google Shape;543;p46"/>
          <p:cNvSpPr txBox="1">
            <a:spLocks noGrp="1"/>
          </p:cNvSpPr>
          <p:nvPr>
            <p:ph type="subTitle" idx="2"/>
          </p:nvPr>
        </p:nvSpPr>
        <p:spPr>
          <a:xfrm>
            <a:off x="2046375" y="1657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4" name="Google Shape;544;p46"/>
          <p:cNvSpPr txBox="1">
            <a:spLocks noGrp="1"/>
          </p:cNvSpPr>
          <p:nvPr>
            <p:ph type="subTitle" idx="3"/>
          </p:nvPr>
        </p:nvSpPr>
        <p:spPr>
          <a:xfrm>
            <a:off x="2046375" y="2495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5" name="Google Shape;545;p46"/>
          <p:cNvSpPr txBox="1">
            <a:spLocks noGrp="1"/>
          </p:cNvSpPr>
          <p:nvPr>
            <p:ph type="subTitle" idx="4"/>
          </p:nvPr>
        </p:nvSpPr>
        <p:spPr>
          <a:xfrm>
            <a:off x="2046375" y="33336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6" name="Google Shape;546;p46"/>
          <p:cNvSpPr txBox="1">
            <a:spLocks noGrp="1"/>
          </p:cNvSpPr>
          <p:nvPr>
            <p:ph type="subTitle" idx="5"/>
          </p:nvPr>
        </p:nvSpPr>
        <p:spPr>
          <a:xfrm>
            <a:off x="4560975" y="895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47" name="Google Shape;547;p46"/>
          <p:cNvSpPr txBox="1">
            <a:spLocks noGrp="1"/>
          </p:cNvSpPr>
          <p:nvPr>
            <p:ph type="subTitle" idx="6"/>
          </p:nvPr>
        </p:nvSpPr>
        <p:spPr>
          <a:xfrm>
            <a:off x="4560975" y="1657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48" name="Google Shape;548;p46"/>
          <p:cNvSpPr txBox="1">
            <a:spLocks noGrp="1"/>
          </p:cNvSpPr>
          <p:nvPr>
            <p:ph type="subTitle" idx="7"/>
          </p:nvPr>
        </p:nvSpPr>
        <p:spPr>
          <a:xfrm>
            <a:off x="4560975" y="2495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49" name="Google Shape;549;p46"/>
          <p:cNvSpPr txBox="1">
            <a:spLocks noGrp="1"/>
          </p:cNvSpPr>
          <p:nvPr>
            <p:ph type="subTitle" idx="8"/>
          </p:nvPr>
        </p:nvSpPr>
        <p:spPr>
          <a:xfrm>
            <a:off x="4560975" y="33336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Diseño personalizado 24 2">
  <p:cSld name="CUSTOM_23_2">
    <p:spTree>
      <p:nvGrpSpPr>
        <p:cNvPr id="1" name="Shape 550"/>
        <p:cNvGrpSpPr/>
        <p:nvPr/>
      </p:nvGrpSpPr>
      <p:grpSpPr>
        <a:xfrm>
          <a:off x="0" y="0"/>
          <a:ext cx="0" cy="0"/>
          <a:chOff x="0" y="0"/>
          <a:chExt cx="0" cy="0"/>
        </a:xfrm>
      </p:grpSpPr>
      <p:grpSp>
        <p:nvGrpSpPr>
          <p:cNvPr id="551" name="Google Shape;551;p47"/>
          <p:cNvGrpSpPr/>
          <p:nvPr/>
        </p:nvGrpSpPr>
        <p:grpSpPr>
          <a:xfrm>
            <a:off x="1251029" y="2860497"/>
            <a:ext cx="6641951" cy="794079"/>
            <a:chOff x="1593000" y="2322568"/>
            <a:chExt cx="5957975" cy="643500"/>
          </a:xfrm>
        </p:grpSpPr>
        <p:sp>
          <p:nvSpPr>
            <p:cNvPr id="552" name="Google Shape;552;p47"/>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7"/>
            <p:cNvSpPr/>
            <p:nvPr/>
          </p:nvSpPr>
          <p:spPr>
            <a:xfrm flipH="1">
              <a:off x="2283025" y="2322575"/>
              <a:ext cx="1844400" cy="642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7"/>
            <p:cNvSpPr/>
            <p:nvPr/>
          </p:nvSpPr>
          <p:spPr>
            <a:xfrm rot="-5400000">
              <a:off x="3501574" y="1934671"/>
              <a:ext cx="643356" cy="1419149"/>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7"/>
            <p:cNvSpPr/>
            <p:nvPr/>
          </p:nvSpPr>
          <p:spPr>
            <a:xfrm>
              <a:off x="1593000" y="2322575"/>
              <a:ext cx="690000" cy="642600"/>
            </a:xfrm>
            <a:prstGeom prst="rect">
              <a:avLst/>
            </a:prstGeom>
            <a:solidFill>
              <a:srgbClr val="009EE3">
                <a:alpha val="77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57" name="Google Shape;557;p47"/>
          <p:cNvGrpSpPr/>
          <p:nvPr/>
        </p:nvGrpSpPr>
        <p:grpSpPr>
          <a:xfrm>
            <a:off x="1251029" y="2052433"/>
            <a:ext cx="6641951" cy="794079"/>
            <a:chOff x="1593000" y="2322568"/>
            <a:chExt cx="5957975" cy="643500"/>
          </a:xfrm>
        </p:grpSpPr>
        <p:sp>
          <p:nvSpPr>
            <p:cNvPr id="558" name="Google Shape;558;p47"/>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7"/>
            <p:cNvSpPr/>
            <p:nvPr/>
          </p:nvSpPr>
          <p:spPr>
            <a:xfrm flipH="1">
              <a:off x="2283025" y="2322575"/>
              <a:ext cx="1844400" cy="64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7"/>
            <p:cNvSpPr/>
            <p:nvPr/>
          </p:nvSpPr>
          <p:spPr>
            <a:xfrm rot="-5400000">
              <a:off x="3501574" y="1934671"/>
              <a:ext cx="643356" cy="1419149"/>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7"/>
            <p:cNvSpPr/>
            <p:nvPr/>
          </p:nvSpPr>
          <p:spPr>
            <a:xfrm>
              <a:off x="1593000" y="2322575"/>
              <a:ext cx="690000" cy="642600"/>
            </a:xfrm>
            <a:prstGeom prst="rect">
              <a:avLst/>
            </a:prstGeom>
            <a:solidFill>
              <a:srgbClr val="E2A30B">
                <a:alpha val="782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63" name="Google Shape;563;p47"/>
          <p:cNvGrpSpPr/>
          <p:nvPr/>
        </p:nvGrpSpPr>
        <p:grpSpPr>
          <a:xfrm>
            <a:off x="1251029" y="1244349"/>
            <a:ext cx="6641951" cy="794079"/>
            <a:chOff x="1593000" y="2322568"/>
            <a:chExt cx="5957975" cy="643500"/>
          </a:xfrm>
        </p:grpSpPr>
        <p:sp>
          <p:nvSpPr>
            <p:cNvPr id="564" name="Google Shape;564;p47"/>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7"/>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7"/>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7"/>
            <p:cNvSpPr/>
            <p:nvPr/>
          </p:nvSpPr>
          <p:spPr>
            <a:xfrm>
              <a:off x="1593000" y="2322575"/>
              <a:ext cx="690000" cy="642600"/>
            </a:xfrm>
            <a:prstGeom prst="rect">
              <a:avLst/>
            </a:prstGeom>
            <a:solidFill>
              <a:srgbClr val="DF501D">
                <a:alpha val="7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sp>
        <p:nvSpPr>
          <p:cNvPr id="569" name="Google Shape;569;p47"/>
          <p:cNvSpPr txBox="1">
            <a:spLocks noGrp="1"/>
          </p:cNvSpPr>
          <p:nvPr>
            <p:ph type="subTitle" idx="1"/>
          </p:nvPr>
        </p:nvSpPr>
        <p:spPr>
          <a:xfrm>
            <a:off x="2046375" y="1276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70" name="Google Shape;570;p47"/>
          <p:cNvSpPr txBox="1">
            <a:spLocks noGrp="1"/>
          </p:cNvSpPr>
          <p:nvPr>
            <p:ph type="subTitle" idx="2"/>
          </p:nvPr>
        </p:nvSpPr>
        <p:spPr>
          <a:xfrm>
            <a:off x="2046375" y="2038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71" name="Google Shape;571;p47"/>
          <p:cNvSpPr txBox="1">
            <a:spLocks noGrp="1"/>
          </p:cNvSpPr>
          <p:nvPr>
            <p:ph type="subTitle" idx="3"/>
          </p:nvPr>
        </p:nvSpPr>
        <p:spPr>
          <a:xfrm>
            <a:off x="2046375" y="2876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72" name="Google Shape;572;p47"/>
          <p:cNvSpPr txBox="1">
            <a:spLocks noGrp="1"/>
          </p:cNvSpPr>
          <p:nvPr>
            <p:ph type="subTitle" idx="4"/>
          </p:nvPr>
        </p:nvSpPr>
        <p:spPr>
          <a:xfrm>
            <a:off x="4560975" y="1276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73" name="Google Shape;573;p47"/>
          <p:cNvSpPr txBox="1">
            <a:spLocks noGrp="1"/>
          </p:cNvSpPr>
          <p:nvPr>
            <p:ph type="subTitle" idx="5"/>
          </p:nvPr>
        </p:nvSpPr>
        <p:spPr>
          <a:xfrm>
            <a:off x="4560975" y="2038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74" name="Google Shape;574;p47"/>
          <p:cNvSpPr txBox="1">
            <a:spLocks noGrp="1"/>
          </p:cNvSpPr>
          <p:nvPr>
            <p:ph type="subTitle" idx="6"/>
          </p:nvPr>
        </p:nvSpPr>
        <p:spPr>
          <a:xfrm>
            <a:off x="4560975" y="2876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iseño personalizado 25">
  <p:cSld name="CUSTOM_24">
    <p:spTree>
      <p:nvGrpSpPr>
        <p:cNvPr id="1" name="Shape 575"/>
        <p:cNvGrpSpPr/>
        <p:nvPr/>
      </p:nvGrpSpPr>
      <p:grpSpPr>
        <a:xfrm>
          <a:off x="0" y="0"/>
          <a:ext cx="0" cy="0"/>
          <a:chOff x="0" y="0"/>
          <a:chExt cx="0" cy="0"/>
        </a:xfrm>
      </p:grpSpPr>
      <p:grpSp>
        <p:nvGrpSpPr>
          <p:cNvPr id="576" name="Google Shape;576;p48"/>
          <p:cNvGrpSpPr/>
          <p:nvPr/>
        </p:nvGrpSpPr>
        <p:grpSpPr>
          <a:xfrm>
            <a:off x="4385894" y="2370884"/>
            <a:ext cx="375756" cy="411459"/>
            <a:chOff x="3157188" y="909150"/>
            <a:chExt cx="470400" cy="470400"/>
          </a:xfrm>
        </p:grpSpPr>
        <p:sp>
          <p:nvSpPr>
            <p:cNvPr id="577" name="Google Shape;577;p48"/>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8"/>
            <p:cNvSpPr/>
            <p:nvPr/>
          </p:nvSpPr>
          <p:spPr>
            <a:xfrm>
              <a:off x="3243138" y="995100"/>
              <a:ext cx="298500" cy="298500"/>
            </a:xfrm>
            <a:prstGeom prst="mathPlus">
              <a:avLst>
                <a:gd name="adj1" fmla="val 990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48"/>
          <p:cNvGrpSpPr/>
          <p:nvPr/>
        </p:nvGrpSpPr>
        <p:grpSpPr>
          <a:xfrm>
            <a:off x="4569290" y="2569542"/>
            <a:ext cx="2946847" cy="1933119"/>
            <a:chOff x="3216519" y="2571750"/>
            <a:chExt cx="1944600" cy="1569600"/>
          </a:xfrm>
        </p:grpSpPr>
        <p:sp>
          <p:nvSpPr>
            <p:cNvPr id="580" name="Google Shape;580;p48"/>
            <p:cNvSpPr txBox="1"/>
            <p:nvPr/>
          </p:nvSpPr>
          <p:spPr>
            <a:xfrm>
              <a:off x="3461163" y="2814260"/>
              <a:ext cx="1451700" cy="4599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100" b="1">
                  <a:solidFill>
                    <a:srgbClr val="FFFFFF"/>
                  </a:solidFill>
                  <a:latin typeface="Roboto"/>
                  <a:ea typeface="Roboto"/>
                  <a:cs typeface="Roboto"/>
                  <a:sym typeface="Roboto"/>
                </a:rPr>
                <a:t>Vestibulum congue tempus</a:t>
              </a:r>
              <a:endParaRPr sz="1100">
                <a:solidFill>
                  <a:srgbClr val="FFFFFF"/>
                </a:solidFill>
                <a:latin typeface="Roboto"/>
                <a:ea typeface="Roboto"/>
                <a:cs typeface="Roboto"/>
                <a:sym typeface="Roboto"/>
              </a:endParaRPr>
            </a:p>
          </p:txBody>
        </p:sp>
        <p:sp>
          <p:nvSpPr>
            <p:cNvPr id="581" name="Google Shape;581;p48"/>
            <p:cNvSpPr txBox="1"/>
            <p:nvPr/>
          </p:nvSpPr>
          <p:spPr>
            <a:xfrm>
              <a:off x="3461163" y="3274227"/>
              <a:ext cx="1451700" cy="5124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419" sz="800">
                  <a:solidFill>
                    <a:srgbClr val="FFFFFF"/>
                  </a:solidFill>
                  <a:latin typeface="Roboto"/>
                  <a:ea typeface="Roboto"/>
                  <a:cs typeface="Roboto"/>
                  <a:sym typeface="Roboto"/>
                </a:rPr>
                <a:t>Lorem ipsum dolor sit amet, consectetur adipiscing elit, sed do eiusmod tempor.</a:t>
              </a:r>
              <a:endParaRPr sz="800">
                <a:solidFill>
                  <a:srgbClr val="FFFFFF"/>
                </a:solidFill>
                <a:latin typeface="Roboto"/>
                <a:ea typeface="Roboto"/>
                <a:cs typeface="Roboto"/>
                <a:sym typeface="Roboto"/>
              </a:endParaRPr>
            </a:p>
          </p:txBody>
        </p:sp>
        <p:sp>
          <p:nvSpPr>
            <p:cNvPr id="582" name="Google Shape;582;p48"/>
            <p:cNvSpPr/>
            <p:nvPr/>
          </p:nvSpPr>
          <p:spPr>
            <a:xfrm rot="10800000">
              <a:off x="3216519" y="2571750"/>
              <a:ext cx="1944600" cy="1569600"/>
            </a:xfrm>
            <a:prstGeom prst="round2DiagRect">
              <a:avLst>
                <a:gd name="adj1" fmla="val 0"/>
                <a:gd name="adj2" fmla="val 1776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48"/>
          <p:cNvSpPr/>
          <p:nvPr/>
        </p:nvSpPr>
        <p:spPr>
          <a:xfrm flipH="1">
            <a:off x="4569290" y="640822"/>
            <a:ext cx="2946847" cy="1933119"/>
          </a:xfrm>
          <a:prstGeom prst="round2DiagRect">
            <a:avLst>
              <a:gd name="adj1" fmla="val 0"/>
              <a:gd name="adj2" fmla="val 1776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8"/>
          <p:cNvSpPr/>
          <p:nvPr/>
        </p:nvSpPr>
        <p:spPr>
          <a:xfrm flipH="1">
            <a:off x="1627906" y="2569542"/>
            <a:ext cx="2946847" cy="1933119"/>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8"/>
          <p:cNvSpPr/>
          <p:nvPr/>
        </p:nvSpPr>
        <p:spPr>
          <a:xfrm rot="10800000">
            <a:off x="1627906" y="640822"/>
            <a:ext cx="2946847" cy="1933119"/>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8"/>
          <p:cNvSpPr txBox="1">
            <a:spLocks noGrp="1"/>
          </p:cNvSpPr>
          <p:nvPr>
            <p:ph type="subTitle" idx="1"/>
          </p:nvPr>
        </p:nvSpPr>
        <p:spPr>
          <a:xfrm>
            <a:off x="1805650" y="895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87" name="Google Shape;587;p48"/>
          <p:cNvSpPr txBox="1">
            <a:spLocks noGrp="1"/>
          </p:cNvSpPr>
          <p:nvPr>
            <p:ph type="subTitle" idx="2"/>
          </p:nvPr>
        </p:nvSpPr>
        <p:spPr>
          <a:xfrm>
            <a:off x="4777450" y="895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88" name="Google Shape;588;p48"/>
          <p:cNvSpPr txBox="1">
            <a:spLocks noGrp="1"/>
          </p:cNvSpPr>
          <p:nvPr>
            <p:ph type="subTitle" idx="3"/>
          </p:nvPr>
        </p:nvSpPr>
        <p:spPr>
          <a:xfrm>
            <a:off x="1805650" y="2800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89" name="Google Shape;589;p48"/>
          <p:cNvSpPr txBox="1">
            <a:spLocks noGrp="1"/>
          </p:cNvSpPr>
          <p:nvPr>
            <p:ph type="subTitle" idx="4"/>
          </p:nvPr>
        </p:nvSpPr>
        <p:spPr>
          <a:xfrm>
            <a:off x="4777450" y="2800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iseño personalizado 26">
  <p:cSld name="CUSTOM_25">
    <p:spTree>
      <p:nvGrpSpPr>
        <p:cNvPr id="1" name="Shape 590"/>
        <p:cNvGrpSpPr/>
        <p:nvPr/>
      </p:nvGrpSpPr>
      <p:grpSpPr>
        <a:xfrm>
          <a:off x="0" y="0"/>
          <a:ext cx="0" cy="0"/>
          <a:chOff x="0" y="0"/>
          <a:chExt cx="0" cy="0"/>
        </a:xfrm>
      </p:grpSpPr>
      <p:grpSp>
        <p:nvGrpSpPr>
          <p:cNvPr id="591" name="Google Shape;591;p49"/>
          <p:cNvGrpSpPr/>
          <p:nvPr/>
        </p:nvGrpSpPr>
        <p:grpSpPr>
          <a:xfrm>
            <a:off x="904562" y="996759"/>
            <a:ext cx="7334917" cy="2922300"/>
            <a:chOff x="2150" y="0"/>
            <a:chExt cx="7334917" cy="2922300"/>
          </a:xfrm>
        </p:grpSpPr>
        <p:sp>
          <p:nvSpPr>
            <p:cNvPr id="592" name="Google Shape;592;p49"/>
            <p:cNvSpPr/>
            <p:nvPr/>
          </p:nvSpPr>
          <p:spPr>
            <a:xfrm>
              <a:off x="550431" y="0"/>
              <a:ext cx="6238200" cy="2922300"/>
            </a:xfrm>
            <a:prstGeom prst="rightArrow">
              <a:avLst>
                <a:gd name="adj1" fmla="val 50000"/>
                <a:gd name="adj2" fmla="val 50000"/>
              </a:avLst>
            </a:prstGeom>
            <a:solidFill>
              <a:srgbClr val="EFEFE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9"/>
            <p:cNvSpPr/>
            <p:nvPr/>
          </p:nvSpPr>
          <p:spPr>
            <a:xfrm>
              <a:off x="2150" y="876697"/>
              <a:ext cx="1294500" cy="11688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9"/>
            <p:cNvSpPr/>
            <p:nvPr/>
          </p:nvSpPr>
          <p:spPr>
            <a:xfrm>
              <a:off x="1512254" y="876697"/>
              <a:ext cx="1294500" cy="11688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9"/>
            <p:cNvSpPr/>
            <p:nvPr/>
          </p:nvSpPr>
          <p:spPr>
            <a:xfrm>
              <a:off x="3022358" y="876697"/>
              <a:ext cx="1294500" cy="1168800"/>
            </a:xfrm>
            <a:prstGeom prst="roundRect">
              <a:avLst>
                <a:gd name="adj" fmla="val 16667"/>
              </a:avLst>
            </a:prstGeom>
            <a:solidFill>
              <a:schemeClr val="accent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9"/>
            <p:cNvSpPr/>
            <p:nvPr/>
          </p:nvSpPr>
          <p:spPr>
            <a:xfrm>
              <a:off x="4532463" y="876697"/>
              <a:ext cx="1294500" cy="1168800"/>
            </a:xfrm>
            <a:prstGeom prst="roundRect">
              <a:avLst>
                <a:gd name="adj" fmla="val 16667"/>
              </a:avLst>
            </a:prstGeom>
            <a:solidFill>
              <a:schemeClr val="accent4"/>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9"/>
            <p:cNvSpPr/>
            <p:nvPr/>
          </p:nvSpPr>
          <p:spPr>
            <a:xfrm>
              <a:off x="6042567" y="876697"/>
              <a:ext cx="1294500" cy="1168800"/>
            </a:xfrm>
            <a:prstGeom prst="roundRect">
              <a:avLst>
                <a:gd name="adj" fmla="val 16667"/>
              </a:avLst>
            </a:prstGeom>
            <a:solidFill>
              <a:schemeClr val="dk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49"/>
          <p:cNvSpPr txBox="1">
            <a:spLocks noGrp="1"/>
          </p:cNvSpPr>
          <p:nvPr>
            <p:ph type="subTitle" idx="1"/>
          </p:nvPr>
        </p:nvSpPr>
        <p:spPr>
          <a:xfrm>
            <a:off x="90455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99" name="Google Shape;599;p49"/>
          <p:cNvSpPr txBox="1">
            <a:spLocks noGrp="1"/>
          </p:cNvSpPr>
          <p:nvPr>
            <p:ph type="subTitle" idx="2"/>
          </p:nvPr>
        </p:nvSpPr>
        <p:spPr>
          <a:xfrm>
            <a:off x="242855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00" name="Google Shape;600;p49"/>
          <p:cNvSpPr txBox="1">
            <a:spLocks noGrp="1"/>
          </p:cNvSpPr>
          <p:nvPr>
            <p:ph type="subTitle" idx="3"/>
          </p:nvPr>
        </p:nvSpPr>
        <p:spPr>
          <a:xfrm>
            <a:off x="3926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01" name="Google Shape;601;p49"/>
          <p:cNvSpPr txBox="1">
            <a:spLocks noGrp="1"/>
          </p:cNvSpPr>
          <p:nvPr>
            <p:ph type="subTitle" idx="4"/>
          </p:nvPr>
        </p:nvSpPr>
        <p:spPr>
          <a:xfrm>
            <a:off x="542460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02" name="Google Shape;602;p49"/>
          <p:cNvSpPr txBox="1">
            <a:spLocks noGrp="1"/>
          </p:cNvSpPr>
          <p:nvPr>
            <p:ph type="subTitle" idx="5"/>
          </p:nvPr>
        </p:nvSpPr>
        <p:spPr>
          <a:xfrm>
            <a:off x="694860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iseño personalizado 26 1">
  <p:cSld name="CUSTOM_25_1">
    <p:spTree>
      <p:nvGrpSpPr>
        <p:cNvPr id="1" name="Shape 603"/>
        <p:cNvGrpSpPr/>
        <p:nvPr/>
      </p:nvGrpSpPr>
      <p:grpSpPr>
        <a:xfrm>
          <a:off x="0" y="0"/>
          <a:ext cx="0" cy="0"/>
          <a:chOff x="0" y="0"/>
          <a:chExt cx="0" cy="0"/>
        </a:xfrm>
      </p:grpSpPr>
      <p:grpSp>
        <p:nvGrpSpPr>
          <p:cNvPr id="604" name="Google Shape;604;p50"/>
          <p:cNvGrpSpPr/>
          <p:nvPr/>
        </p:nvGrpSpPr>
        <p:grpSpPr>
          <a:xfrm>
            <a:off x="904562" y="996759"/>
            <a:ext cx="6786481" cy="2922300"/>
            <a:chOff x="2150" y="0"/>
            <a:chExt cx="6786481" cy="2922300"/>
          </a:xfrm>
        </p:grpSpPr>
        <p:sp>
          <p:nvSpPr>
            <p:cNvPr id="605" name="Google Shape;605;p50"/>
            <p:cNvSpPr/>
            <p:nvPr/>
          </p:nvSpPr>
          <p:spPr>
            <a:xfrm>
              <a:off x="550431" y="0"/>
              <a:ext cx="6238200" cy="2922300"/>
            </a:xfrm>
            <a:prstGeom prst="rightArrow">
              <a:avLst>
                <a:gd name="adj1" fmla="val 50000"/>
                <a:gd name="adj2" fmla="val 50000"/>
              </a:avLst>
            </a:prstGeom>
            <a:solidFill>
              <a:srgbClr val="EFEFE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0"/>
            <p:cNvSpPr/>
            <p:nvPr/>
          </p:nvSpPr>
          <p:spPr>
            <a:xfrm>
              <a:off x="2150" y="876697"/>
              <a:ext cx="1294500" cy="11688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0"/>
            <p:cNvSpPr/>
            <p:nvPr/>
          </p:nvSpPr>
          <p:spPr>
            <a:xfrm>
              <a:off x="1512254" y="876697"/>
              <a:ext cx="1294500" cy="11688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0"/>
            <p:cNvSpPr/>
            <p:nvPr/>
          </p:nvSpPr>
          <p:spPr>
            <a:xfrm>
              <a:off x="3022358" y="876697"/>
              <a:ext cx="1294500" cy="1168800"/>
            </a:xfrm>
            <a:prstGeom prst="roundRect">
              <a:avLst>
                <a:gd name="adj" fmla="val 16667"/>
              </a:avLst>
            </a:prstGeom>
            <a:solidFill>
              <a:schemeClr val="accent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0"/>
            <p:cNvSpPr/>
            <p:nvPr/>
          </p:nvSpPr>
          <p:spPr>
            <a:xfrm>
              <a:off x="4532463" y="876697"/>
              <a:ext cx="1294500" cy="1168800"/>
            </a:xfrm>
            <a:prstGeom prst="roundRect">
              <a:avLst>
                <a:gd name="adj" fmla="val 16667"/>
              </a:avLst>
            </a:prstGeom>
            <a:solidFill>
              <a:schemeClr val="accent4"/>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50"/>
          <p:cNvSpPr txBox="1">
            <a:spLocks noGrp="1"/>
          </p:cNvSpPr>
          <p:nvPr>
            <p:ph type="subTitle" idx="1"/>
          </p:nvPr>
        </p:nvSpPr>
        <p:spPr>
          <a:xfrm>
            <a:off x="3926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11" name="Google Shape;611;p50"/>
          <p:cNvSpPr txBox="1">
            <a:spLocks noGrp="1"/>
          </p:cNvSpPr>
          <p:nvPr>
            <p:ph type="subTitle" idx="2"/>
          </p:nvPr>
        </p:nvSpPr>
        <p:spPr>
          <a:xfrm>
            <a:off x="5450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12" name="Google Shape;612;p50"/>
          <p:cNvSpPr txBox="1">
            <a:spLocks noGrp="1"/>
          </p:cNvSpPr>
          <p:nvPr>
            <p:ph type="subTitle" idx="3"/>
          </p:nvPr>
        </p:nvSpPr>
        <p:spPr>
          <a:xfrm>
            <a:off x="2402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13" name="Google Shape;613;p50"/>
          <p:cNvSpPr txBox="1">
            <a:spLocks noGrp="1"/>
          </p:cNvSpPr>
          <p:nvPr>
            <p:ph type="subTitle" idx="4"/>
          </p:nvPr>
        </p:nvSpPr>
        <p:spPr>
          <a:xfrm>
            <a:off x="878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seño personalizado 3 2">
  <p:cSld name="CUSTOM_2_2">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3400"/>
              <a:buFont typeface="Roboto"/>
              <a:buNone/>
              <a:defRPr sz="3400" b="1">
                <a:solidFill>
                  <a:schemeClr val="accent3"/>
                </a:solidFill>
                <a:latin typeface="Roboto"/>
                <a:ea typeface="Roboto"/>
                <a:cs typeface="Roboto"/>
                <a:sym typeface="Roboto"/>
              </a:defRPr>
            </a:lvl1pPr>
            <a:lvl2pPr lvl="1"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iseño personalizado 26 2">
  <p:cSld name="CUSTOM_25_2">
    <p:spTree>
      <p:nvGrpSpPr>
        <p:cNvPr id="1" name="Shape 614"/>
        <p:cNvGrpSpPr/>
        <p:nvPr/>
      </p:nvGrpSpPr>
      <p:grpSpPr>
        <a:xfrm>
          <a:off x="0" y="0"/>
          <a:ext cx="0" cy="0"/>
          <a:chOff x="0" y="0"/>
          <a:chExt cx="0" cy="0"/>
        </a:xfrm>
      </p:grpSpPr>
      <p:grpSp>
        <p:nvGrpSpPr>
          <p:cNvPr id="615" name="Google Shape;615;p51"/>
          <p:cNvGrpSpPr/>
          <p:nvPr/>
        </p:nvGrpSpPr>
        <p:grpSpPr>
          <a:xfrm>
            <a:off x="1452843" y="996759"/>
            <a:ext cx="6238200" cy="2922300"/>
            <a:chOff x="550431" y="0"/>
            <a:chExt cx="6238200" cy="2922300"/>
          </a:xfrm>
        </p:grpSpPr>
        <p:sp>
          <p:nvSpPr>
            <p:cNvPr id="616" name="Google Shape;616;p51"/>
            <p:cNvSpPr/>
            <p:nvPr/>
          </p:nvSpPr>
          <p:spPr>
            <a:xfrm>
              <a:off x="550431" y="0"/>
              <a:ext cx="6238200" cy="2922300"/>
            </a:xfrm>
            <a:prstGeom prst="rightArrow">
              <a:avLst>
                <a:gd name="adj1" fmla="val 50000"/>
                <a:gd name="adj2" fmla="val 50000"/>
              </a:avLst>
            </a:prstGeom>
            <a:solidFill>
              <a:srgbClr val="EFEFE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1"/>
            <p:cNvSpPr/>
            <p:nvPr/>
          </p:nvSpPr>
          <p:spPr>
            <a:xfrm>
              <a:off x="916550" y="876697"/>
              <a:ext cx="1294500" cy="11688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1"/>
            <p:cNvSpPr/>
            <p:nvPr/>
          </p:nvSpPr>
          <p:spPr>
            <a:xfrm>
              <a:off x="2426654" y="876697"/>
              <a:ext cx="1294500" cy="11688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1"/>
            <p:cNvSpPr/>
            <p:nvPr/>
          </p:nvSpPr>
          <p:spPr>
            <a:xfrm>
              <a:off x="3936758" y="876697"/>
              <a:ext cx="1294500" cy="1168800"/>
            </a:xfrm>
            <a:prstGeom prst="roundRect">
              <a:avLst>
                <a:gd name="adj" fmla="val 16667"/>
              </a:avLst>
            </a:prstGeom>
            <a:solidFill>
              <a:schemeClr val="accent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51"/>
          <p:cNvSpPr txBox="1">
            <a:spLocks noGrp="1"/>
          </p:cNvSpPr>
          <p:nvPr>
            <p:ph type="subTitle" idx="1"/>
          </p:nvPr>
        </p:nvSpPr>
        <p:spPr>
          <a:xfrm>
            <a:off x="17929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21" name="Google Shape;621;p51"/>
          <p:cNvSpPr txBox="1">
            <a:spLocks noGrp="1"/>
          </p:cNvSpPr>
          <p:nvPr>
            <p:ph type="subTitle" idx="2"/>
          </p:nvPr>
        </p:nvSpPr>
        <p:spPr>
          <a:xfrm>
            <a:off x="33169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22" name="Google Shape;622;p51"/>
          <p:cNvSpPr txBox="1">
            <a:spLocks noGrp="1"/>
          </p:cNvSpPr>
          <p:nvPr>
            <p:ph type="subTitle" idx="3"/>
          </p:nvPr>
        </p:nvSpPr>
        <p:spPr>
          <a:xfrm>
            <a:off x="48409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Diseño personalizado 27">
  <p:cSld name="CUSTOM_26">
    <p:spTree>
      <p:nvGrpSpPr>
        <p:cNvPr id="1" name="Shape 623"/>
        <p:cNvGrpSpPr/>
        <p:nvPr/>
      </p:nvGrpSpPr>
      <p:grpSpPr>
        <a:xfrm>
          <a:off x="0" y="0"/>
          <a:ext cx="0" cy="0"/>
          <a:chOff x="0" y="0"/>
          <a:chExt cx="0" cy="0"/>
        </a:xfrm>
      </p:grpSpPr>
      <p:grpSp>
        <p:nvGrpSpPr>
          <p:cNvPr id="624" name="Google Shape;624;p52"/>
          <p:cNvGrpSpPr/>
          <p:nvPr/>
        </p:nvGrpSpPr>
        <p:grpSpPr>
          <a:xfrm>
            <a:off x="1524429" y="730345"/>
            <a:ext cx="6095137" cy="3682817"/>
            <a:chOff x="622" y="254077"/>
            <a:chExt cx="8126850" cy="4910422"/>
          </a:xfrm>
        </p:grpSpPr>
        <p:sp>
          <p:nvSpPr>
            <p:cNvPr id="625" name="Google Shape;625;p52"/>
            <p:cNvSpPr/>
            <p:nvPr/>
          </p:nvSpPr>
          <p:spPr>
            <a:xfrm>
              <a:off x="3018155" y="3072899"/>
              <a:ext cx="2091600" cy="2091600"/>
            </a:xfrm>
            <a:prstGeom prst="ellipse">
              <a:avLst/>
            </a:prstGeom>
            <a:solidFill>
              <a:schemeClr val="dk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6" name="Google Shape;626;p52"/>
            <p:cNvSpPr/>
            <p:nvPr/>
          </p:nvSpPr>
          <p:spPr>
            <a:xfrm rot="10800000">
              <a:off x="994036" y="3820709"/>
              <a:ext cx="1912800" cy="596100"/>
            </a:xfrm>
            <a:prstGeom prst="leftArrow">
              <a:avLst>
                <a:gd name="adj1" fmla="val 60000"/>
                <a:gd name="adj2"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7" name="Google Shape;627;p52"/>
            <p:cNvSpPr/>
            <p:nvPr/>
          </p:nvSpPr>
          <p:spPr>
            <a:xfrm>
              <a:off x="622" y="3323902"/>
              <a:ext cx="1987200" cy="1589700"/>
            </a:xfrm>
            <a:prstGeom prst="roundRect">
              <a:avLst>
                <a:gd name="adj" fmla="val 10000"/>
              </a:avLst>
            </a:prstGeom>
            <a:solidFill>
              <a:schemeClr val="accent1"/>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8" name="Google Shape;628;p52"/>
            <p:cNvSpPr/>
            <p:nvPr/>
          </p:nvSpPr>
          <p:spPr>
            <a:xfrm rot="-8100000">
              <a:off x="1613256" y="2326274"/>
              <a:ext cx="1912582" cy="596091"/>
            </a:xfrm>
            <a:prstGeom prst="leftArrow">
              <a:avLst>
                <a:gd name="adj1" fmla="val 60000"/>
                <a:gd name="adj2" fmla="val 5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9" name="Google Shape;629;p52"/>
            <p:cNvSpPr/>
            <p:nvPr/>
          </p:nvSpPr>
          <p:spPr>
            <a:xfrm>
              <a:off x="899753" y="1153208"/>
              <a:ext cx="1987200" cy="1589700"/>
            </a:xfrm>
            <a:prstGeom prst="roundRect">
              <a:avLst>
                <a:gd name="adj" fmla="val 10000"/>
              </a:avLst>
            </a:prstGeom>
            <a:solidFill>
              <a:schemeClr val="accent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0" name="Google Shape;630;p52"/>
            <p:cNvSpPr/>
            <p:nvPr/>
          </p:nvSpPr>
          <p:spPr>
            <a:xfrm rot="-5400000">
              <a:off x="3107584" y="1707130"/>
              <a:ext cx="1912800" cy="596100"/>
            </a:xfrm>
            <a:prstGeom prst="leftArrow">
              <a:avLst>
                <a:gd name="adj1" fmla="val 60000"/>
                <a:gd name="adj2" fmla="val 5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1" name="Google Shape;631;p52"/>
            <p:cNvSpPr/>
            <p:nvPr/>
          </p:nvSpPr>
          <p:spPr>
            <a:xfrm>
              <a:off x="3070447" y="254077"/>
              <a:ext cx="1987200" cy="1589700"/>
            </a:xfrm>
            <a:prstGeom prst="roundRect">
              <a:avLst>
                <a:gd name="adj" fmla="val 10000"/>
              </a:avLst>
            </a:prstGeom>
            <a:solidFill>
              <a:schemeClr val="accent3"/>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2" name="Google Shape;632;p52"/>
            <p:cNvSpPr/>
            <p:nvPr/>
          </p:nvSpPr>
          <p:spPr>
            <a:xfrm rot="-2700000">
              <a:off x="4602132" y="2326246"/>
              <a:ext cx="1912582" cy="596091"/>
            </a:xfrm>
            <a:prstGeom prst="lef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3" name="Google Shape;633;p52"/>
            <p:cNvSpPr/>
            <p:nvPr/>
          </p:nvSpPr>
          <p:spPr>
            <a:xfrm>
              <a:off x="5241141" y="1153208"/>
              <a:ext cx="1987200" cy="1589700"/>
            </a:xfrm>
            <a:prstGeom prst="roundRect">
              <a:avLst>
                <a:gd name="adj" fmla="val 10000"/>
              </a:avLst>
            </a:prstGeom>
            <a:solidFill>
              <a:schemeClr val="accent4"/>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4" name="Google Shape;634;p52"/>
            <p:cNvSpPr/>
            <p:nvPr/>
          </p:nvSpPr>
          <p:spPr>
            <a:xfrm>
              <a:off x="5221163" y="3820678"/>
              <a:ext cx="1912800" cy="596100"/>
            </a:xfrm>
            <a:prstGeom prst="leftArrow">
              <a:avLst>
                <a:gd name="adj1" fmla="val 60000"/>
                <a:gd name="adj2"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5" name="Google Shape;635;p52"/>
            <p:cNvSpPr/>
            <p:nvPr/>
          </p:nvSpPr>
          <p:spPr>
            <a:xfrm>
              <a:off x="6140272" y="3323902"/>
              <a:ext cx="1987200" cy="1589700"/>
            </a:xfrm>
            <a:prstGeom prst="roundRect">
              <a:avLst>
                <a:gd name="adj" fmla="val 10000"/>
              </a:avLst>
            </a:prstGeom>
            <a:solidFill>
              <a:schemeClr val="accent1"/>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636" name="Google Shape;636;p52"/>
          <p:cNvSpPr txBox="1">
            <a:spLocks noGrp="1"/>
          </p:cNvSpPr>
          <p:nvPr>
            <p:ph type="subTitle" idx="1"/>
          </p:nvPr>
        </p:nvSpPr>
        <p:spPr>
          <a:xfrm>
            <a:off x="22501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37" name="Google Shape;637;p52"/>
          <p:cNvSpPr txBox="1">
            <a:spLocks noGrp="1"/>
          </p:cNvSpPr>
          <p:nvPr>
            <p:ph type="subTitle" idx="2"/>
          </p:nvPr>
        </p:nvSpPr>
        <p:spPr>
          <a:xfrm>
            <a:off x="15643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38" name="Google Shape;638;p52"/>
          <p:cNvSpPr txBox="1">
            <a:spLocks noGrp="1"/>
          </p:cNvSpPr>
          <p:nvPr>
            <p:ph type="subTitle" idx="3"/>
          </p:nvPr>
        </p:nvSpPr>
        <p:spPr>
          <a:xfrm>
            <a:off x="3850375" y="739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39" name="Google Shape;639;p52"/>
          <p:cNvSpPr txBox="1">
            <a:spLocks noGrp="1"/>
          </p:cNvSpPr>
          <p:nvPr>
            <p:ph type="subTitle" idx="4"/>
          </p:nvPr>
        </p:nvSpPr>
        <p:spPr>
          <a:xfrm>
            <a:off x="55267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40" name="Google Shape;640;p52"/>
          <p:cNvSpPr txBox="1">
            <a:spLocks noGrp="1"/>
          </p:cNvSpPr>
          <p:nvPr>
            <p:ph type="subTitle" idx="5"/>
          </p:nvPr>
        </p:nvSpPr>
        <p:spPr>
          <a:xfrm>
            <a:off x="62125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41" name="Google Shape;641;p52"/>
          <p:cNvSpPr txBox="1">
            <a:spLocks noGrp="1"/>
          </p:cNvSpPr>
          <p:nvPr>
            <p:ph type="subTitle" idx="6"/>
          </p:nvPr>
        </p:nvSpPr>
        <p:spPr>
          <a:xfrm>
            <a:off x="3850375" y="3061625"/>
            <a:ext cx="1395300" cy="1151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iseño personalizado 27 1">
  <p:cSld name="CUSTOM_26_1">
    <p:spTree>
      <p:nvGrpSpPr>
        <p:cNvPr id="1" name="Shape 642"/>
        <p:cNvGrpSpPr/>
        <p:nvPr/>
      </p:nvGrpSpPr>
      <p:grpSpPr>
        <a:xfrm>
          <a:off x="0" y="0"/>
          <a:ext cx="0" cy="0"/>
          <a:chOff x="0" y="0"/>
          <a:chExt cx="0" cy="0"/>
        </a:xfrm>
      </p:grpSpPr>
      <p:grpSp>
        <p:nvGrpSpPr>
          <p:cNvPr id="643" name="Google Shape;643;p53"/>
          <p:cNvGrpSpPr/>
          <p:nvPr/>
        </p:nvGrpSpPr>
        <p:grpSpPr>
          <a:xfrm>
            <a:off x="1524429" y="1404693"/>
            <a:ext cx="6095137" cy="3008468"/>
            <a:chOff x="622" y="1153208"/>
            <a:chExt cx="8126850" cy="4011291"/>
          </a:xfrm>
        </p:grpSpPr>
        <p:sp>
          <p:nvSpPr>
            <p:cNvPr id="644" name="Google Shape;644;p53"/>
            <p:cNvSpPr/>
            <p:nvPr/>
          </p:nvSpPr>
          <p:spPr>
            <a:xfrm>
              <a:off x="3018155" y="3072899"/>
              <a:ext cx="2091600" cy="2091600"/>
            </a:xfrm>
            <a:prstGeom prst="ellipse">
              <a:avLst/>
            </a:prstGeom>
            <a:solidFill>
              <a:schemeClr val="dk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5" name="Google Shape;645;p53"/>
            <p:cNvSpPr/>
            <p:nvPr/>
          </p:nvSpPr>
          <p:spPr>
            <a:xfrm rot="10800000">
              <a:off x="994036" y="3820709"/>
              <a:ext cx="1912800" cy="596100"/>
            </a:xfrm>
            <a:prstGeom prst="leftArrow">
              <a:avLst>
                <a:gd name="adj1" fmla="val 60000"/>
                <a:gd name="adj2"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6" name="Google Shape;646;p53"/>
            <p:cNvSpPr/>
            <p:nvPr/>
          </p:nvSpPr>
          <p:spPr>
            <a:xfrm>
              <a:off x="622" y="3323902"/>
              <a:ext cx="1987200" cy="1589700"/>
            </a:xfrm>
            <a:prstGeom prst="roundRect">
              <a:avLst>
                <a:gd name="adj" fmla="val 10000"/>
              </a:avLst>
            </a:prstGeom>
            <a:solidFill>
              <a:schemeClr val="accent1"/>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7" name="Google Shape;647;p53"/>
            <p:cNvSpPr/>
            <p:nvPr/>
          </p:nvSpPr>
          <p:spPr>
            <a:xfrm rot="-8100000">
              <a:off x="1613256" y="2326274"/>
              <a:ext cx="1912582" cy="596091"/>
            </a:xfrm>
            <a:prstGeom prst="leftArrow">
              <a:avLst>
                <a:gd name="adj1" fmla="val 60000"/>
                <a:gd name="adj2" fmla="val 5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8" name="Google Shape;648;p53"/>
            <p:cNvSpPr/>
            <p:nvPr/>
          </p:nvSpPr>
          <p:spPr>
            <a:xfrm>
              <a:off x="1407753" y="1153208"/>
              <a:ext cx="1987200" cy="1589700"/>
            </a:xfrm>
            <a:prstGeom prst="roundRect">
              <a:avLst>
                <a:gd name="adj" fmla="val 10000"/>
              </a:avLst>
            </a:prstGeom>
            <a:solidFill>
              <a:schemeClr val="accent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9" name="Google Shape;649;p53"/>
            <p:cNvSpPr/>
            <p:nvPr/>
          </p:nvSpPr>
          <p:spPr>
            <a:xfrm rot="-2700000">
              <a:off x="4602132" y="2326246"/>
              <a:ext cx="1912582" cy="596091"/>
            </a:xfrm>
            <a:prstGeom prst="leftArrow">
              <a:avLst>
                <a:gd name="adj1" fmla="val 60000"/>
                <a:gd name="adj2" fmla="val 5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0" name="Google Shape;650;p53"/>
            <p:cNvSpPr/>
            <p:nvPr/>
          </p:nvSpPr>
          <p:spPr>
            <a:xfrm>
              <a:off x="4733141" y="1153208"/>
              <a:ext cx="1987200" cy="1589700"/>
            </a:xfrm>
            <a:prstGeom prst="roundRect">
              <a:avLst>
                <a:gd name="adj" fmla="val 10000"/>
              </a:avLst>
            </a:prstGeom>
            <a:solidFill>
              <a:schemeClr val="accent3"/>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1" name="Google Shape;651;p53"/>
            <p:cNvSpPr/>
            <p:nvPr/>
          </p:nvSpPr>
          <p:spPr>
            <a:xfrm>
              <a:off x="5221163" y="3820678"/>
              <a:ext cx="1912800" cy="596100"/>
            </a:xfrm>
            <a:prstGeom prst="lef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2" name="Google Shape;652;p53"/>
            <p:cNvSpPr/>
            <p:nvPr/>
          </p:nvSpPr>
          <p:spPr>
            <a:xfrm>
              <a:off x="6140272" y="3323902"/>
              <a:ext cx="1987200" cy="1589700"/>
            </a:xfrm>
            <a:prstGeom prst="roundRect">
              <a:avLst>
                <a:gd name="adj" fmla="val 10000"/>
              </a:avLst>
            </a:prstGeom>
            <a:solidFill>
              <a:schemeClr val="accent4"/>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653" name="Google Shape;653;p53"/>
          <p:cNvSpPr txBox="1">
            <a:spLocks noGrp="1"/>
          </p:cNvSpPr>
          <p:nvPr>
            <p:ph type="subTitle" idx="1"/>
          </p:nvPr>
        </p:nvSpPr>
        <p:spPr>
          <a:xfrm>
            <a:off x="26311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4" name="Google Shape;654;p53"/>
          <p:cNvSpPr txBox="1">
            <a:spLocks noGrp="1"/>
          </p:cNvSpPr>
          <p:nvPr>
            <p:ph type="subTitle" idx="2"/>
          </p:nvPr>
        </p:nvSpPr>
        <p:spPr>
          <a:xfrm>
            <a:off x="15643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5" name="Google Shape;655;p53"/>
          <p:cNvSpPr txBox="1">
            <a:spLocks noGrp="1"/>
          </p:cNvSpPr>
          <p:nvPr>
            <p:ph type="subTitle" idx="3"/>
          </p:nvPr>
        </p:nvSpPr>
        <p:spPr>
          <a:xfrm>
            <a:off x="51457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6" name="Google Shape;656;p53"/>
          <p:cNvSpPr txBox="1">
            <a:spLocks noGrp="1"/>
          </p:cNvSpPr>
          <p:nvPr>
            <p:ph type="subTitle" idx="4"/>
          </p:nvPr>
        </p:nvSpPr>
        <p:spPr>
          <a:xfrm>
            <a:off x="61363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7" name="Google Shape;657;p53"/>
          <p:cNvSpPr txBox="1">
            <a:spLocks noGrp="1"/>
          </p:cNvSpPr>
          <p:nvPr>
            <p:ph type="subTitle" idx="5"/>
          </p:nvPr>
        </p:nvSpPr>
        <p:spPr>
          <a:xfrm>
            <a:off x="3850375" y="3061625"/>
            <a:ext cx="1422000" cy="1151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iseño personalizado 28">
  <p:cSld name="CUSTOM_27">
    <p:spTree>
      <p:nvGrpSpPr>
        <p:cNvPr id="1" name="Shape 658"/>
        <p:cNvGrpSpPr/>
        <p:nvPr/>
      </p:nvGrpSpPr>
      <p:grpSpPr>
        <a:xfrm>
          <a:off x="0" y="0"/>
          <a:ext cx="0" cy="0"/>
          <a:chOff x="0" y="0"/>
          <a:chExt cx="0" cy="0"/>
        </a:xfrm>
      </p:grpSpPr>
      <p:grpSp>
        <p:nvGrpSpPr>
          <p:cNvPr id="659" name="Google Shape;659;p54"/>
          <p:cNvGrpSpPr/>
          <p:nvPr/>
        </p:nvGrpSpPr>
        <p:grpSpPr>
          <a:xfrm>
            <a:off x="1504776" y="862491"/>
            <a:ext cx="6134494" cy="2754334"/>
            <a:chOff x="-145" y="2594"/>
            <a:chExt cx="5342705" cy="2420754"/>
          </a:xfrm>
        </p:grpSpPr>
        <p:sp>
          <p:nvSpPr>
            <p:cNvPr id="660" name="Google Shape;660;p54"/>
            <p:cNvSpPr/>
            <p:nvPr/>
          </p:nvSpPr>
          <p:spPr>
            <a:xfrm rot="5400000">
              <a:off x="-104845" y="107294"/>
              <a:ext cx="698700" cy="489300"/>
            </a:xfrm>
            <a:prstGeom prst="chevron">
              <a:avLst>
                <a:gd name="adj" fmla="val 50000"/>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4"/>
            <p:cNvSpPr/>
            <p:nvPr/>
          </p:nvSpPr>
          <p:spPr>
            <a:xfrm rot="5400000">
              <a:off x="2688609" y="-2196855"/>
              <a:ext cx="454500" cy="4853400"/>
            </a:xfrm>
            <a:prstGeom prst="round2SameRect">
              <a:avLst>
                <a:gd name="adj1" fmla="val 16667"/>
                <a:gd name="adj2" fmla="val 0"/>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4"/>
            <p:cNvSpPr/>
            <p:nvPr/>
          </p:nvSpPr>
          <p:spPr>
            <a:xfrm rot="5400000">
              <a:off x="-104845" y="681312"/>
              <a:ext cx="698700" cy="489300"/>
            </a:xfrm>
            <a:prstGeom prst="chevron">
              <a:avLst>
                <a:gd name="adj" fmla="val 50000"/>
              </a:avLst>
            </a:prstGeom>
            <a:solidFill>
              <a:srgbClr val="E2A30B"/>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4"/>
            <p:cNvSpPr/>
            <p:nvPr/>
          </p:nvSpPr>
          <p:spPr>
            <a:xfrm rot="5400000">
              <a:off x="2688760" y="-1622987"/>
              <a:ext cx="454200" cy="4853400"/>
            </a:xfrm>
            <a:prstGeom prst="round2SameRect">
              <a:avLst>
                <a:gd name="adj1" fmla="val 16667"/>
                <a:gd name="adj2" fmla="val 0"/>
              </a:avLst>
            </a:prstGeom>
            <a:solidFill>
              <a:srgbClr val="FFFFFF">
                <a:alpha val="89800"/>
              </a:srgbClr>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4"/>
            <p:cNvSpPr/>
            <p:nvPr/>
          </p:nvSpPr>
          <p:spPr>
            <a:xfrm rot="5400000">
              <a:off x="-104845" y="1255330"/>
              <a:ext cx="698700" cy="489300"/>
            </a:xfrm>
            <a:prstGeom prst="chevron">
              <a:avLst>
                <a:gd name="adj" fmla="val 50000"/>
              </a:avLst>
            </a:prstGeom>
            <a:solidFill>
              <a:schemeClr val="accent3"/>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4"/>
            <p:cNvSpPr/>
            <p:nvPr/>
          </p:nvSpPr>
          <p:spPr>
            <a:xfrm rot="5400000">
              <a:off x="2688760" y="-1048969"/>
              <a:ext cx="454200" cy="4853400"/>
            </a:xfrm>
            <a:prstGeom prst="round2SameRect">
              <a:avLst>
                <a:gd name="adj1" fmla="val 16667"/>
                <a:gd name="adj2" fmla="val 0"/>
              </a:avLst>
            </a:prstGeom>
            <a:solidFill>
              <a:srgbClr val="FFFFFF">
                <a:alpha val="89800"/>
              </a:srgbClr>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4"/>
            <p:cNvSpPr/>
            <p:nvPr/>
          </p:nvSpPr>
          <p:spPr>
            <a:xfrm rot="5400000">
              <a:off x="-104845" y="1829348"/>
              <a:ext cx="698700" cy="489300"/>
            </a:xfrm>
            <a:prstGeom prst="chevron">
              <a:avLst>
                <a:gd name="adj" fmla="val 50000"/>
              </a:avLst>
            </a:prstGeom>
            <a:solidFill>
              <a:schemeClr val="accent4"/>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4"/>
            <p:cNvSpPr/>
            <p:nvPr/>
          </p:nvSpPr>
          <p:spPr>
            <a:xfrm rot="5400000">
              <a:off x="2688760" y="-474951"/>
              <a:ext cx="454200" cy="4853400"/>
            </a:xfrm>
            <a:prstGeom prst="round2SameRect">
              <a:avLst>
                <a:gd name="adj1" fmla="val 16667"/>
                <a:gd name="adj2" fmla="val 0"/>
              </a:avLst>
            </a:prstGeom>
            <a:solidFill>
              <a:srgbClr val="FFFFFF">
                <a:alpha val="89800"/>
              </a:srgbClr>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54"/>
          <p:cNvGrpSpPr/>
          <p:nvPr/>
        </p:nvGrpSpPr>
        <p:grpSpPr>
          <a:xfrm>
            <a:off x="1504776" y="3481669"/>
            <a:ext cx="6134494" cy="794981"/>
            <a:chOff x="-145" y="1724648"/>
            <a:chExt cx="5342705" cy="698700"/>
          </a:xfrm>
        </p:grpSpPr>
        <p:sp>
          <p:nvSpPr>
            <p:cNvPr id="669" name="Google Shape;669;p54"/>
            <p:cNvSpPr/>
            <p:nvPr/>
          </p:nvSpPr>
          <p:spPr>
            <a:xfrm rot="5400000">
              <a:off x="-104845" y="1829348"/>
              <a:ext cx="698700" cy="489300"/>
            </a:xfrm>
            <a:prstGeom prst="chevron">
              <a:avLst>
                <a:gd name="adj" fmla="val 50000"/>
              </a:avLst>
            </a:prstGeom>
            <a:solidFill>
              <a:schemeClr val="dk2"/>
            </a:solidFill>
            <a:ln w="9525" cap="flat" cmpd="sng">
              <a:solidFill>
                <a:schemeClr val="dk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4"/>
            <p:cNvSpPr/>
            <p:nvPr/>
          </p:nvSpPr>
          <p:spPr>
            <a:xfrm rot="5400000">
              <a:off x="2688760" y="-474951"/>
              <a:ext cx="454200" cy="4853400"/>
            </a:xfrm>
            <a:prstGeom prst="round2SameRect">
              <a:avLst>
                <a:gd name="adj1" fmla="val 16667"/>
                <a:gd name="adj2" fmla="val 0"/>
              </a:avLst>
            </a:prstGeom>
            <a:solidFill>
              <a:srgbClr val="FFFFFF">
                <a:alpha val="89800"/>
              </a:srgbClr>
            </a:solidFill>
            <a:ln w="9525" cap="flat" cmpd="sng">
              <a:solidFill>
                <a:schemeClr val="dk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54"/>
          <p:cNvSpPr txBox="1">
            <a:spLocks noGrp="1"/>
          </p:cNvSpPr>
          <p:nvPr>
            <p:ph type="subTitle" idx="1"/>
          </p:nvPr>
        </p:nvSpPr>
        <p:spPr>
          <a:xfrm>
            <a:off x="2077000" y="8625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2" name="Google Shape;672;p54"/>
          <p:cNvSpPr txBox="1">
            <a:spLocks noGrp="1"/>
          </p:cNvSpPr>
          <p:nvPr>
            <p:ph type="subTitle" idx="2"/>
          </p:nvPr>
        </p:nvSpPr>
        <p:spPr>
          <a:xfrm>
            <a:off x="2077000" y="15483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3" name="Google Shape;673;p54"/>
          <p:cNvSpPr txBox="1">
            <a:spLocks noGrp="1"/>
          </p:cNvSpPr>
          <p:nvPr>
            <p:ph type="subTitle" idx="3"/>
          </p:nvPr>
        </p:nvSpPr>
        <p:spPr>
          <a:xfrm>
            <a:off x="2077000" y="21579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4" name="Google Shape;674;p54"/>
          <p:cNvSpPr txBox="1">
            <a:spLocks noGrp="1"/>
          </p:cNvSpPr>
          <p:nvPr>
            <p:ph type="subTitle" idx="4"/>
          </p:nvPr>
        </p:nvSpPr>
        <p:spPr>
          <a:xfrm>
            <a:off x="2077000" y="28437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5" name="Google Shape;675;p54"/>
          <p:cNvSpPr txBox="1">
            <a:spLocks noGrp="1"/>
          </p:cNvSpPr>
          <p:nvPr>
            <p:ph type="subTitle" idx="5"/>
          </p:nvPr>
        </p:nvSpPr>
        <p:spPr>
          <a:xfrm>
            <a:off x="2077000" y="34533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iseño personalizado 28 1">
  <p:cSld name="CUSTOM_27_1">
    <p:spTree>
      <p:nvGrpSpPr>
        <p:cNvPr id="1" name="Shape 676"/>
        <p:cNvGrpSpPr/>
        <p:nvPr/>
      </p:nvGrpSpPr>
      <p:grpSpPr>
        <a:xfrm>
          <a:off x="0" y="0"/>
          <a:ext cx="0" cy="0"/>
          <a:chOff x="0" y="0"/>
          <a:chExt cx="0" cy="0"/>
        </a:xfrm>
      </p:grpSpPr>
      <p:grpSp>
        <p:nvGrpSpPr>
          <p:cNvPr id="677" name="Google Shape;677;p55"/>
          <p:cNvGrpSpPr/>
          <p:nvPr/>
        </p:nvGrpSpPr>
        <p:grpSpPr>
          <a:xfrm>
            <a:off x="1504776" y="1014891"/>
            <a:ext cx="6134494" cy="2754334"/>
            <a:chOff x="-145" y="2594"/>
            <a:chExt cx="5342705" cy="2420754"/>
          </a:xfrm>
        </p:grpSpPr>
        <p:sp>
          <p:nvSpPr>
            <p:cNvPr id="678" name="Google Shape;678;p55"/>
            <p:cNvSpPr/>
            <p:nvPr/>
          </p:nvSpPr>
          <p:spPr>
            <a:xfrm rot="5400000">
              <a:off x="-104845" y="107294"/>
              <a:ext cx="698700" cy="489300"/>
            </a:xfrm>
            <a:prstGeom prst="chevron">
              <a:avLst>
                <a:gd name="adj" fmla="val 50000"/>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5"/>
            <p:cNvSpPr/>
            <p:nvPr/>
          </p:nvSpPr>
          <p:spPr>
            <a:xfrm rot="5400000">
              <a:off x="2688609" y="-2196855"/>
              <a:ext cx="454500" cy="4853400"/>
            </a:xfrm>
            <a:prstGeom prst="round2SameRect">
              <a:avLst>
                <a:gd name="adj1" fmla="val 16667"/>
                <a:gd name="adj2" fmla="val 0"/>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5"/>
            <p:cNvSpPr/>
            <p:nvPr/>
          </p:nvSpPr>
          <p:spPr>
            <a:xfrm rot="5400000">
              <a:off x="-104845" y="681312"/>
              <a:ext cx="698700" cy="489300"/>
            </a:xfrm>
            <a:prstGeom prst="chevron">
              <a:avLst>
                <a:gd name="adj" fmla="val 50000"/>
              </a:avLst>
            </a:prstGeom>
            <a:solidFill>
              <a:srgbClr val="E2A30B"/>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5"/>
            <p:cNvSpPr/>
            <p:nvPr/>
          </p:nvSpPr>
          <p:spPr>
            <a:xfrm rot="5400000">
              <a:off x="2688760" y="-1622987"/>
              <a:ext cx="454200" cy="4853400"/>
            </a:xfrm>
            <a:prstGeom prst="round2SameRect">
              <a:avLst>
                <a:gd name="adj1" fmla="val 16667"/>
                <a:gd name="adj2" fmla="val 0"/>
              </a:avLst>
            </a:prstGeom>
            <a:solidFill>
              <a:srgbClr val="FFFFFF">
                <a:alpha val="89800"/>
              </a:srgbClr>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5"/>
            <p:cNvSpPr/>
            <p:nvPr/>
          </p:nvSpPr>
          <p:spPr>
            <a:xfrm rot="5400000">
              <a:off x="-104845" y="1255330"/>
              <a:ext cx="698700" cy="489300"/>
            </a:xfrm>
            <a:prstGeom prst="chevron">
              <a:avLst>
                <a:gd name="adj" fmla="val 50000"/>
              </a:avLst>
            </a:prstGeom>
            <a:solidFill>
              <a:schemeClr val="accent3"/>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5"/>
            <p:cNvSpPr/>
            <p:nvPr/>
          </p:nvSpPr>
          <p:spPr>
            <a:xfrm rot="5400000">
              <a:off x="2688760" y="-1048969"/>
              <a:ext cx="454200" cy="4853400"/>
            </a:xfrm>
            <a:prstGeom prst="round2SameRect">
              <a:avLst>
                <a:gd name="adj1" fmla="val 16667"/>
                <a:gd name="adj2" fmla="val 0"/>
              </a:avLst>
            </a:prstGeom>
            <a:solidFill>
              <a:srgbClr val="FFFFFF">
                <a:alpha val="89800"/>
              </a:srgbClr>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5"/>
            <p:cNvSpPr/>
            <p:nvPr/>
          </p:nvSpPr>
          <p:spPr>
            <a:xfrm rot="5400000">
              <a:off x="-104845" y="1829348"/>
              <a:ext cx="698700" cy="489300"/>
            </a:xfrm>
            <a:prstGeom prst="chevron">
              <a:avLst>
                <a:gd name="adj" fmla="val 50000"/>
              </a:avLst>
            </a:prstGeom>
            <a:solidFill>
              <a:schemeClr val="accent4"/>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5"/>
            <p:cNvSpPr/>
            <p:nvPr/>
          </p:nvSpPr>
          <p:spPr>
            <a:xfrm rot="5400000">
              <a:off x="2688760" y="-474951"/>
              <a:ext cx="454200" cy="4853400"/>
            </a:xfrm>
            <a:prstGeom prst="round2SameRect">
              <a:avLst>
                <a:gd name="adj1" fmla="val 16667"/>
                <a:gd name="adj2" fmla="val 0"/>
              </a:avLst>
            </a:prstGeom>
            <a:solidFill>
              <a:srgbClr val="FFFFFF">
                <a:alpha val="89800"/>
              </a:srgbClr>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55"/>
          <p:cNvSpPr txBox="1">
            <a:spLocks noGrp="1"/>
          </p:cNvSpPr>
          <p:nvPr>
            <p:ph type="subTitle" idx="1"/>
          </p:nvPr>
        </p:nvSpPr>
        <p:spPr>
          <a:xfrm>
            <a:off x="2077000" y="10149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87" name="Google Shape;687;p55"/>
          <p:cNvSpPr txBox="1">
            <a:spLocks noGrp="1"/>
          </p:cNvSpPr>
          <p:nvPr>
            <p:ph type="subTitle" idx="2"/>
          </p:nvPr>
        </p:nvSpPr>
        <p:spPr>
          <a:xfrm>
            <a:off x="2077000" y="17007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88" name="Google Shape;688;p55"/>
          <p:cNvSpPr txBox="1">
            <a:spLocks noGrp="1"/>
          </p:cNvSpPr>
          <p:nvPr>
            <p:ph type="subTitle" idx="3"/>
          </p:nvPr>
        </p:nvSpPr>
        <p:spPr>
          <a:xfrm>
            <a:off x="2077000" y="23103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89" name="Google Shape;689;p55"/>
          <p:cNvSpPr txBox="1">
            <a:spLocks noGrp="1"/>
          </p:cNvSpPr>
          <p:nvPr>
            <p:ph type="subTitle" idx="4"/>
          </p:nvPr>
        </p:nvSpPr>
        <p:spPr>
          <a:xfrm>
            <a:off x="2077000" y="29961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iseño personalizado 28 1 1">
  <p:cSld name="CUSTOM_27_1_1">
    <p:spTree>
      <p:nvGrpSpPr>
        <p:cNvPr id="1" name="Shape 690"/>
        <p:cNvGrpSpPr/>
        <p:nvPr/>
      </p:nvGrpSpPr>
      <p:grpSpPr>
        <a:xfrm>
          <a:off x="0" y="0"/>
          <a:ext cx="0" cy="0"/>
          <a:chOff x="0" y="0"/>
          <a:chExt cx="0" cy="0"/>
        </a:xfrm>
      </p:grpSpPr>
      <p:grpSp>
        <p:nvGrpSpPr>
          <p:cNvPr id="691" name="Google Shape;691;p56"/>
          <p:cNvGrpSpPr/>
          <p:nvPr/>
        </p:nvGrpSpPr>
        <p:grpSpPr>
          <a:xfrm>
            <a:off x="1504776" y="1319691"/>
            <a:ext cx="6134494" cy="2101216"/>
            <a:chOff x="-145" y="2594"/>
            <a:chExt cx="5342705" cy="1846736"/>
          </a:xfrm>
        </p:grpSpPr>
        <p:sp>
          <p:nvSpPr>
            <p:cNvPr id="692" name="Google Shape;692;p56"/>
            <p:cNvSpPr/>
            <p:nvPr/>
          </p:nvSpPr>
          <p:spPr>
            <a:xfrm rot="5400000">
              <a:off x="-104845" y="107294"/>
              <a:ext cx="698700" cy="489300"/>
            </a:xfrm>
            <a:prstGeom prst="chevron">
              <a:avLst>
                <a:gd name="adj" fmla="val 50000"/>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6"/>
            <p:cNvSpPr/>
            <p:nvPr/>
          </p:nvSpPr>
          <p:spPr>
            <a:xfrm rot="5400000">
              <a:off x="2688609" y="-2196855"/>
              <a:ext cx="454500" cy="4853400"/>
            </a:xfrm>
            <a:prstGeom prst="round2SameRect">
              <a:avLst>
                <a:gd name="adj1" fmla="val 16667"/>
                <a:gd name="adj2" fmla="val 0"/>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6"/>
            <p:cNvSpPr/>
            <p:nvPr/>
          </p:nvSpPr>
          <p:spPr>
            <a:xfrm rot="5400000">
              <a:off x="-104845" y="681312"/>
              <a:ext cx="698700" cy="489300"/>
            </a:xfrm>
            <a:prstGeom prst="chevron">
              <a:avLst>
                <a:gd name="adj" fmla="val 50000"/>
              </a:avLst>
            </a:prstGeom>
            <a:solidFill>
              <a:srgbClr val="E2A30B"/>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6"/>
            <p:cNvSpPr/>
            <p:nvPr/>
          </p:nvSpPr>
          <p:spPr>
            <a:xfrm rot="5400000">
              <a:off x="2688760" y="-1622987"/>
              <a:ext cx="454200" cy="4853400"/>
            </a:xfrm>
            <a:prstGeom prst="round2SameRect">
              <a:avLst>
                <a:gd name="adj1" fmla="val 16667"/>
                <a:gd name="adj2" fmla="val 0"/>
              </a:avLst>
            </a:prstGeom>
            <a:solidFill>
              <a:srgbClr val="FFFFFF">
                <a:alpha val="89800"/>
              </a:srgbClr>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6"/>
            <p:cNvSpPr/>
            <p:nvPr/>
          </p:nvSpPr>
          <p:spPr>
            <a:xfrm rot="5400000">
              <a:off x="-104845" y="1255330"/>
              <a:ext cx="698700" cy="489300"/>
            </a:xfrm>
            <a:prstGeom prst="chevron">
              <a:avLst>
                <a:gd name="adj" fmla="val 50000"/>
              </a:avLst>
            </a:prstGeom>
            <a:solidFill>
              <a:schemeClr val="accent3"/>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6"/>
            <p:cNvSpPr/>
            <p:nvPr/>
          </p:nvSpPr>
          <p:spPr>
            <a:xfrm rot="5400000">
              <a:off x="2688760" y="-1048969"/>
              <a:ext cx="454200" cy="4853400"/>
            </a:xfrm>
            <a:prstGeom prst="round2SameRect">
              <a:avLst>
                <a:gd name="adj1" fmla="val 16667"/>
                <a:gd name="adj2" fmla="val 0"/>
              </a:avLst>
            </a:prstGeom>
            <a:solidFill>
              <a:srgbClr val="FFFFFF">
                <a:alpha val="89800"/>
              </a:srgbClr>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56"/>
          <p:cNvSpPr txBox="1">
            <a:spLocks noGrp="1"/>
          </p:cNvSpPr>
          <p:nvPr>
            <p:ph type="subTitle" idx="1"/>
          </p:nvPr>
        </p:nvSpPr>
        <p:spPr>
          <a:xfrm>
            <a:off x="2077000" y="13197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99" name="Google Shape;699;p56"/>
          <p:cNvSpPr txBox="1">
            <a:spLocks noGrp="1"/>
          </p:cNvSpPr>
          <p:nvPr>
            <p:ph type="subTitle" idx="2"/>
          </p:nvPr>
        </p:nvSpPr>
        <p:spPr>
          <a:xfrm>
            <a:off x="2077000" y="20055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00" name="Google Shape;700;p56"/>
          <p:cNvSpPr txBox="1">
            <a:spLocks noGrp="1"/>
          </p:cNvSpPr>
          <p:nvPr>
            <p:ph type="subTitle" idx="3"/>
          </p:nvPr>
        </p:nvSpPr>
        <p:spPr>
          <a:xfrm>
            <a:off x="2077000" y="26151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iseño personalizado 29">
  <p:cSld name="CUSTOM_28">
    <p:spTree>
      <p:nvGrpSpPr>
        <p:cNvPr id="1" name="Shape 701"/>
        <p:cNvGrpSpPr/>
        <p:nvPr/>
      </p:nvGrpSpPr>
      <p:grpSpPr>
        <a:xfrm>
          <a:off x="0" y="0"/>
          <a:ext cx="0" cy="0"/>
          <a:chOff x="0" y="0"/>
          <a:chExt cx="0" cy="0"/>
        </a:xfrm>
      </p:grpSpPr>
      <p:grpSp>
        <p:nvGrpSpPr>
          <p:cNvPr id="702" name="Google Shape;702;p57"/>
          <p:cNvGrpSpPr/>
          <p:nvPr/>
        </p:nvGrpSpPr>
        <p:grpSpPr>
          <a:xfrm>
            <a:off x="712381" y="659587"/>
            <a:ext cx="7666200" cy="3286690"/>
            <a:chOff x="0" y="35811"/>
            <a:chExt cx="7666200" cy="3286690"/>
          </a:xfrm>
        </p:grpSpPr>
        <p:sp>
          <p:nvSpPr>
            <p:cNvPr id="703" name="Google Shape;703;p57"/>
            <p:cNvSpPr/>
            <p:nvPr/>
          </p:nvSpPr>
          <p:spPr>
            <a:xfrm>
              <a:off x="0" y="404811"/>
              <a:ext cx="7666200" cy="630000"/>
            </a:xfrm>
            <a:prstGeom prst="rect">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7"/>
            <p:cNvSpPr/>
            <p:nvPr/>
          </p:nvSpPr>
          <p:spPr>
            <a:xfrm>
              <a:off x="383303" y="35811"/>
              <a:ext cx="7003800" cy="7380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7"/>
            <p:cNvSpPr/>
            <p:nvPr/>
          </p:nvSpPr>
          <p:spPr>
            <a:xfrm>
              <a:off x="0" y="1538811"/>
              <a:ext cx="7666200" cy="630000"/>
            </a:xfrm>
            <a:prstGeom prst="rect">
              <a:avLst/>
            </a:prstGeom>
            <a:solidFill>
              <a:srgbClr val="FFFFFF">
                <a:alpha val="89800"/>
              </a:srgbClr>
            </a:solidFill>
            <a:ln w="9525"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7"/>
            <p:cNvSpPr/>
            <p:nvPr/>
          </p:nvSpPr>
          <p:spPr>
            <a:xfrm>
              <a:off x="383303" y="1169811"/>
              <a:ext cx="7003800" cy="7380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7"/>
            <p:cNvSpPr/>
            <p:nvPr/>
          </p:nvSpPr>
          <p:spPr>
            <a:xfrm>
              <a:off x="0" y="2692501"/>
              <a:ext cx="7666200" cy="630000"/>
            </a:xfrm>
            <a:prstGeom prst="rect">
              <a:avLst/>
            </a:prstGeom>
            <a:solidFill>
              <a:srgbClr val="FFFFFF">
                <a:alpha val="89800"/>
              </a:srgbClr>
            </a:solidFill>
            <a:ln w="9525" cap="flat" cmpd="sng">
              <a:solidFill>
                <a:srgbClr val="009EE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7"/>
            <p:cNvSpPr/>
            <p:nvPr/>
          </p:nvSpPr>
          <p:spPr>
            <a:xfrm>
              <a:off x="383303" y="2303811"/>
              <a:ext cx="7003800" cy="738000"/>
            </a:xfrm>
            <a:prstGeom prst="roundRect">
              <a:avLst>
                <a:gd name="adj" fmla="val 16667"/>
              </a:avLst>
            </a:prstGeom>
            <a:solidFill>
              <a:srgbClr val="009EE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57"/>
          <p:cNvSpPr txBox="1">
            <a:spLocks noGrp="1"/>
          </p:cNvSpPr>
          <p:nvPr>
            <p:ph type="subTitle" idx="1"/>
          </p:nvPr>
        </p:nvSpPr>
        <p:spPr>
          <a:xfrm>
            <a:off x="1211075" y="782825"/>
            <a:ext cx="67638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710" name="Google Shape;710;p57"/>
          <p:cNvSpPr txBox="1">
            <a:spLocks noGrp="1"/>
          </p:cNvSpPr>
          <p:nvPr>
            <p:ph type="subTitle" idx="2"/>
          </p:nvPr>
        </p:nvSpPr>
        <p:spPr>
          <a:xfrm>
            <a:off x="1211075" y="1925825"/>
            <a:ext cx="67638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711" name="Google Shape;711;p57"/>
          <p:cNvSpPr txBox="1">
            <a:spLocks noGrp="1"/>
          </p:cNvSpPr>
          <p:nvPr>
            <p:ph type="subTitle" idx="3"/>
          </p:nvPr>
        </p:nvSpPr>
        <p:spPr>
          <a:xfrm>
            <a:off x="1211075" y="3068825"/>
            <a:ext cx="67638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iseño personalizado 30">
  <p:cSld name="CUSTOM_29">
    <p:spTree>
      <p:nvGrpSpPr>
        <p:cNvPr id="1" name="Shape 712"/>
        <p:cNvGrpSpPr/>
        <p:nvPr/>
      </p:nvGrpSpPr>
      <p:grpSpPr>
        <a:xfrm>
          <a:off x="0" y="0"/>
          <a:ext cx="0" cy="0"/>
          <a:chOff x="0" y="0"/>
          <a:chExt cx="0" cy="0"/>
        </a:xfrm>
      </p:grpSpPr>
      <p:sp>
        <p:nvSpPr>
          <p:cNvPr id="713" name="Google Shape;713;p58"/>
          <p:cNvSpPr/>
          <p:nvPr/>
        </p:nvSpPr>
        <p:spPr>
          <a:xfrm>
            <a:off x="6249080" y="2179330"/>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8"/>
          <p:cNvSpPr/>
          <p:nvPr/>
        </p:nvSpPr>
        <p:spPr>
          <a:xfrm>
            <a:off x="6264005" y="3627717"/>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8"/>
          <p:cNvSpPr/>
          <p:nvPr/>
        </p:nvSpPr>
        <p:spPr>
          <a:xfrm>
            <a:off x="6264005" y="614692"/>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8"/>
          <p:cNvSpPr/>
          <p:nvPr/>
        </p:nvSpPr>
        <p:spPr>
          <a:xfrm>
            <a:off x="2285680" y="362970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8"/>
          <p:cNvSpPr/>
          <p:nvPr/>
        </p:nvSpPr>
        <p:spPr>
          <a:xfrm>
            <a:off x="2285680" y="619367"/>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8"/>
          <p:cNvSpPr/>
          <p:nvPr/>
        </p:nvSpPr>
        <p:spPr>
          <a:xfrm>
            <a:off x="2285680" y="2185092"/>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9" name="Google Shape;719;p58"/>
          <p:cNvCxnSpPr>
            <a:stCxn id="720" idx="2"/>
            <a:endCxn id="718" idx="6"/>
          </p:cNvCxnSpPr>
          <p:nvPr/>
        </p:nvCxnSpPr>
        <p:spPr>
          <a:xfrm flipH="1">
            <a:off x="2880088" y="2476454"/>
            <a:ext cx="831300" cy="5700"/>
          </a:xfrm>
          <a:prstGeom prst="straightConnector1">
            <a:avLst/>
          </a:prstGeom>
          <a:noFill/>
          <a:ln w="9525" cap="flat" cmpd="sng">
            <a:solidFill>
              <a:srgbClr val="000000"/>
            </a:solidFill>
            <a:prstDash val="dot"/>
            <a:round/>
            <a:headEnd type="none" w="med" len="med"/>
            <a:tailEnd type="none" w="med" len="med"/>
          </a:ln>
        </p:spPr>
      </p:cxnSp>
      <p:cxnSp>
        <p:nvCxnSpPr>
          <p:cNvPr id="721" name="Google Shape;721;p58"/>
          <p:cNvCxnSpPr>
            <a:stCxn id="713" idx="2"/>
            <a:endCxn id="720" idx="6"/>
          </p:cNvCxnSpPr>
          <p:nvPr/>
        </p:nvCxnSpPr>
        <p:spPr>
          <a:xfrm rot="10800000">
            <a:off x="5346680" y="2476480"/>
            <a:ext cx="902400" cy="0"/>
          </a:xfrm>
          <a:prstGeom prst="straightConnector1">
            <a:avLst/>
          </a:prstGeom>
          <a:noFill/>
          <a:ln w="9525" cap="flat" cmpd="sng">
            <a:solidFill>
              <a:srgbClr val="000000"/>
            </a:solidFill>
            <a:prstDash val="dot"/>
            <a:round/>
            <a:headEnd type="none" w="med" len="med"/>
            <a:tailEnd type="none" w="med" len="med"/>
          </a:ln>
        </p:spPr>
      </p:cxnSp>
      <p:cxnSp>
        <p:nvCxnSpPr>
          <p:cNvPr id="722" name="Google Shape;722;p58"/>
          <p:cNvCxnSpPr>
            <a:stCxn id="720" idx="3"/>
            <a:endCxn id="716" idx="6"/>
          </p:cNvCxnSpPr>
          <p:nvPr/>
        </p:nvCxnSpPr>
        <p:spPr>
          <a:xfrm rot="5400000">
            <a:off x="2979322" y="2955170"/>
            <a:ext cx="872100" cy="1071000"/>
          </a:xfrm>
          <a:prstGeom prst="bentConnector2">
            <a:avLst/>
          </a:prstGeom>
          <a:noFill/>
          <a:ln w="9525" cap="flat" cmpd="sng">
            <a:solidFill>
              <a:srgbClr val="000000"/>
            </a:solidFill>
            <a:prstDash val="dot"/>
            <a:round/>
            <a:headEnd type="none" w="med" len="med"/>
            <a:tailEnd type="none" w="med" len="med"/>
          </a:ln>
        </p:spPr>
      </p:cxnSp>
      <p:cxnSp>
        <p:nvCxnSpPr>
          <p:cNvPr id="723" name="Google Shape;723;p58"/>
          <p:cNvCxnSpPr>
            <a:stCxn id="720" idx="1"/>
            <a:endCxn id="717" idx="6"/>
          </p:cNvCxnSpPr>
          <p:nvPr/>
        </p:nvCxnSpPr>
        <p:spPr>
          <a:xfrm rot="5400000" flipH="1">
            <a:off x="2924422" y="871839"/>
            <a:ext cx="981900" cy="1071000"/>
          </a:xfrm>
          <a:prstGeom prst="bentConnector2">
            <a:avLst/>
          </a:prstGeom>
          <a:noFill/>
          <a:ln w="9525" cap="flat" cmpd="sng">
            <a:solidFill>
              <a:srgbClr val="000000"/>
            </a:solidFill>
            <a:prstDash val="dot"/>
            <a:round/>
            <a:headEnd type="none" w="med" len="med"/>
            <a:tailEnd type="none" w="med" len="med"/>
          </a:ln>
        </p:spPr>
      </p:cxnSp>
      <p:cxnSp>
        <p:nvCxnSpPr>
          <p:cNvPr id="724" name="Google Shape;724;p58"/>
          <p:cNvCxnSpPr>
            <a:stCxn id="720" idx="7"/>
            <a:endCxn id="715" idx="2"/>
          </p:cNvCxnSpPr>
          <p:nvPr/>
        </p:nvCxnSpPr>
        <p:spPr>
          <a:xfrm rot="-5400000">
            <a:off x="5192403" y="826689"/>
            <a:ext cx="986400" cy="1156800"/>
          </a:xfrm>
          <a:prstGeom prst="bentConnector2">
            <a:avLst/>
          </a:prstGeom>
          <a:noFill/>
          <a:ln w="9525" cap="flat" cmpd="sng">
            <a:solidFill>
              <a:srgbClr val="000000"/>
            </a:solidFill>
            <a:prstDash val="dot"/>
            <a:round/>
            <a:headEnd type="none" w="med" len="med"/>
            <a:tailEnd type="none" w="med" len="med"/>
          </a:ln>
        </p:spPr>
      </p:cxnSp>
      <p:cxnSp>
        <p:nvCxnSpPr>
          <p:cNvPr id="725" name="Google Shape;725;p58"/>
          <p:cNvCxnSpPr>
            <a:stCxn id="720" idx="5"/>
            <a:endCxn id="714" idx="2"/>
          </p:cNvCxnSpPr>
          <p:nvPr/>
        </p:nvCxnSpPr>
        <p:spPr>
          <a:xfrm rot="-5400000" flipH="1">
            <a:off x="5250453" y="2911370"/>
            <a:ext cx="870300" cy="1156800"/>
          </a:xfrm>
          <a:prstGeom prst="bentConnector2">
            <a:avLst/>
          </a:prstGeom>
          <a:noFill/>
          <a:ln w="9525" cap="flat" cmpd="sng">
            <a:solidFill>
              <a:srgbClr val="000000"/>
            </a:solidFill>
            <a:prstDash val="dot"/>
            <a:round/>
            <a:headEnd type="none" w="med" len="med"/>
            <a:tailEnd type="none" w="med" len="med"/>
          </a:ln>
        </p:spPr>
      </p:cxnSp>
      <p:sp>
        <p:nvSpPr>
          <p:cNvPr id="720" name="Google Shape;720;p58"/>
          <p:cNvSpPr/>
          <p:nvPr/>
        </p:nvSpPr>
        <p:spPr>
          <a:xfrm>
            <a:off x="3711388" y="1658804"/>
            <a:ext cx="1635300" cy="1635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8"/>
          <p:cNvSpPr txBox="1">
            <a:spLocks noGrp="1"/>
          </p:cNvSpPr>
          <p:nvPr>
            <p:ph type="subTitle" idx="1"/>
          </p:nvPr>
        </p:nvSpPr>
        <p:spPr>
          <a:xfrm>
            <a:off x="207775" y="6304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27" name="Google Shape;727;p58"/>
          <p:cNvSpPr txBox="1">
            <a:spLocks noGrp="1"/>
          </p:cNvSpPr>
          <p:nvPr>
            <p:ph type="subTitle" idx="2"/>
          </p:nvPr>
        </p:nvSpPr>
        <p:spPr>
          <a:xfrm>
            <a:off x="207775" y="22306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28" name="Google Shape;728;p58"/>
          <p:cNvSpPr txBox="1">
            <a:spLocks noGrp="1"/>
          </p:cNvSpPr>
          <p:nvPr>
            <p:ph type="subTitle" idx="3"/>
          </p:nvPr>
        </p:nvSpPr>
        <p:spPr>
          <a:xfrm>
            <a:off x="207775" y="36784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29" name="Google Shape;729;p58"/>
          <p:cNvSpPr txBox="1">
            <a:spLocks noGrp="1"/>
          </p:cNvSpPr>
          <p:nvPr>
            <p:ph type="subTitle" idx="4"/>
          </p:nvPr>
        </p:nvSpPr>
        <p:spPr>
          <a:xfrm>
            <a:off x="6913375" y="6304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30" name="Google Shape;730;p58"/>
          <p:cNvSpPr txBox="1">
            <a:spLocks noGrp="1"/>
          </p:cNvSpPr>
          <p:nvPr>
            <p:ph type="subTitle" idx="5"/>
          </p:nvPr>
        </p:nvSpPr>
        <p:spPr>
          <a:xfrm>
            <a:off x="6913375" y="22306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31" name="Google Shape;731;p58"/>
          <p:cNvSpPr txBox="1">
            <a:spLocks noGrp="1"/>
          </p:cNvSpPr>
          <p:nvPr>
            <p:ph type="subTitle" idx="6"/>
          </p:nvPr>
        </p:nvSpPr>
        <p:spPr>
          <a:xfrm>
            <a:off x="6913375" y="36784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32" name="Google Shape;732;p58"/>
          <p:cNvSpPr txBox="1">
            <a:spLocks noGrp="1"/>
          </p:cNvSpPr>
          <p:nvPr>
            <p:ph type="subTitle" idx="7"/>
          </p:nvPr>
        </p:nvSpPr>
        <p:spPr>
          <a:xfrm>
            <a:off x="3789175" y="1996575"/>
            <a:ext cx="1447200" cy="981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iseño personalizado 30 1">
  <p:cSld name="CUSTOM_29_1">
    <p:spTree>
      <p:nvGrpSpPr>
        <p:cNvPr id="1" name="Shape 733"/>
        <p:cNvGrpSpPr/>
        <p:nvPr/>
      </p:nvGrpSpPr>
      <p:grpSpPr>
        <a:xfrm>
          <a:off x="0" y="0"/>
          <a:ext cx="0" cy="0"/>
          <a:chOff x="0" y="0"/>
          <a:chExt cx="0" cy="0"/>
        </a:xfrm>
      </p:grpSpPr>
      <p:sp>
        <p:nvSpPr>
          <p:cNvPr id="734" name="Google Shape;734;p59"/>
          <p:cNvSpPr/>
          <p:nvPr/>
        </p:nvSpPr>
        <p:spPr>
          <a:xfrm>
            <a:off x="6264005" y="3322917"/>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9"/>
          <p:cNvSpPr/>
          <p:nvPr/>
        </p:nvSpPr>
        <p:spPr>
          <a:xfrm>
            <a:off x="6264005" y="919492"/>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9"/>
          <p:cNvSpPr/>
          <p:nvPr/>
        </p:nvSpPr>
        <p:spPr>
          <a:xfrm>
            <a:off x="2285680" y="3347030"/>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9"/>
          <p:cNvSpPr/>
          <p:nvPr/>
        </p:nvSpPr>
        <p:spPr>
          <a:xfrm>
            <a:off x="2285680" y="924167"/>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8" name="Google Shape;738;p59"/>
          <p:cNvCxnSpPr>
            <a:stCxn id="739" idx="3"/>
            <a:endCxn id="736" idx="6"/>
          </p:cNvCxnSpPr>
          <p:nvPr/>
        </p:nvCxnSpPr>
        <p:spPr>
          <a:xfrm rot="5400000">
            <a:off x="3120622" y="2813870"/>
            <a:ext cx="589500" cy="1071000"/>
          </a:xfrm>
          <a:prstGeom prst="bentConnector2">
            <a:avLst/>
          </a:prstGeom>
          <a:noFill/>
          <a:ln w="9525" cap="flat" cmpd="sng">
            <a:solidFill>
              <a:srgbClr val="000000"/>
            </a:solidFill>
            <a:prstDash val="dot"/>
            <a:round/>
            <a:headEnd type="none" w="med" len="med"/>
            <a:tailEnd type="none" w="med" len="med"/>
          </a:ln>
        </p:spPr>
      </p:cxnSp>
      <p:cxnSp>
        <p:nvCxnSpPr>
          <p:cNvPr id="740" name="Google Shape;740;p59"/>
          <p:cNvCxnSpPr>
            <a:stCxn id="739" idx="1"/>
            <a:endCxn id="737" idx="6"/>
          </p:cNvCxnSpPr>
          <p:nvPr/>
        </p:nvCxnSpPr>
        <p:spPr>
          <a:xfrm rot="5400000" flipH="1">
            <a:off x="3076822" y="1024239"/>
            <a:ext cx="677100" cy="1071000"/>
          </a:xfrm>
          <a:prstGeom prst="bentConnector2">
            <a:avLst/>
          </a:prstGeom>
          <a:noFill/>
          <a:ln w="9525" cap="flat" cmpd="sng">
            <a:solidFill>
              <a:srgbClr val="000000"/>
            </a:solidFill>
            <a:prstDash val="dot"/>
            <a:round/>
            <a:headEnd type="none" w="med" len="med"/>
            <a:tailEnd type="none" w="med" len="med"/>
          </a:ln>
        </p:spPr>
      </p:cxnSp>
      <p:cxnSp>
        <p:nvCxnSpPr>
          <p:cNvPr id="741" name="Google Shape;741;p59"/>
          <p:cNvCxnSpPr>
            <a:stCxn id="739" idx="7"/>
            <a:endCxn id="735" idx="2"/>
          </p:cNvCxnSpPr>
          <p:nvPr/>
        </p:nvCxnSpPr>
        <p:spPr>
          <a:xfrm rot="-5400000">
            <a:off x="5344803" y="979089"/>
            <a:ext cx="681600" cy="1156800"/>
          </a:xfrm>
          <a:prstGeom prst="bentConnector2">
            <a:avLst/>
          </a:prstGeom>
          <a:noFill/>
          <a:ln w="9525" cap="flat" cmpd="sng">
            <a:solidFill>
              <a:srgbClr val="000000"/>
            </a:solidFill>
            <a:prstDash val="dot"/>
            <a:round/>
            <a:headEnd type="none" w="med" len="med"/>
            <a:tailEnd type="none" w="med" len="med"/>
          </a:ln>
        </p:spPr>
      </p:cxnSp>
      <p:cxnSp>
        <p:nvCxnSpPr>
          <p:cNvPr id="742" name="Google Shape;742;p59"/>
          <p:cNvCxnSpPr/>
          <p:nvPr/>
        </p:nvCxnSpPr>
        <p:spPr>
          <a:xfrm>
            <a:off x="5107205" y="3076692"/>
            <a:ext cx="1156800" cy="565500"/>
          </a:xfrm>
          <a:prstGeom prst="bentConnector3">
            <a:avLst>
              <a:gd name="adj1" fmla="val -608"/>
            </a:avLst>
          </a:prstGeom>
          <a:noFill/>
          <a:ln w="9525" cap="flat" cmpd="sng">
            <a:solidFill>
              <a:srgbClr val="000000"/>
            </a:solidFill>
            <a:prstDash val="dot"/>
            <a:round/>
            <a:headEnd type="none" w="med" len="med"/>
            <a:tailEnd type="none" w="med" len="med"/>
          </a:ln>
        </p:spPr>
      </p:cxnSp>
      <p:sp>
        <p:nvSpPr>
          <p:cNvPr id="739" name="Google Shape;739;p59"/>
          <p:cNvSpPr/>
          <p:nvPr/>
        </p:nvSpPr>
        <p:spPr>
          <a:xfrm>
            <a:off x="3711388" y="1658804"/>
            <a:ext cx="1635300" cy="1635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9"/>
          <p:cNvSpPr txBox="1">
            <a:spLocks noGrp="1"/>
          </p:cNvSpPr>
          <p:nvPr>
            <p:ph type="subTitle" idx="1"/>
          </p:nvPr>
        </p:nvSpPr>
        <p:spPr>
          <a:xfrm>
            <a:off x="207775" y="9352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44" name="Google Shape;744;p59"/>
          <p:cNvSpPr txBox="1">
            <a:spLocks noGrp="1"/>
          </p:cNvSpPr>
          <p:nvPr>
            <p:ph type="subTitle" idx="2"/>
          </p:nvPr>
        </p:nvSpPr>
        <p:spPr>
          <a:xfrm>
            <a:off x="207775" y="3395750"/>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45" name="Google Shape;745;p59"/>
          <p:cNvSpPr txBox="1">
            <a:spLocks noGrp="1"/>
          </p:cNvSpPr>
          <p:nvPr>
            <p:ph type="subTitle" idx="3"/>
          </p:nvPr>
        </p:nvSpPr>
        <p:spPr>
          <a:xfrm>
            <a:off x="6913375" y="9352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46" name="Google Shape;746;p59"/>
          <p:cNvSpPr txBox="1">
            <a:spLocks noGrp="1"/>
          </p:cNvSpPr>
          <p:nvPr>
            <p:ph type="subTitle" idx="4"/>
          </p:nvPr>
        </p:nvSpPr>
        <p:spPr>
          <a:xfrm>
            <a:off x="6913375" y="33736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47" name="Google Shape;747;p59"/>
          <p:cNvSpPr txBox="1">
            <a:spLocks noGrp="1"/>
          </p:cNvSpPr>
          <p:nvPr>
            <p:ph type="subTitle" idx="5"/>
          </p:nvPr>
        </p:nvSpPr>
        <p:spPr>
          <a:xfrm>
            <a:off x="3789175" y="1996575"/>
            <a:ext cx="1447200" cy="981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Diseño personalizado 31">
  <p:cSld name="CUSTOM_30">
    <p:spTree>
      <p:nvGrpSpPr>
        <p:cNvPr id="1" name="Shape 748"/>
        <p:cNvGrpSpPr/>
        <p:nvPr/>
      </p:nvGrpSpPr>
      <p:grpSpPr>
        <a:xfrm>
          <a:off x="0" y="0"/>
          <a:ext cx="0" cy="0"/>
          <a:chOff x="0" y="0"/>
          <a:chExt cx="0" cy="0"/>
        </a:xfrm>
      </p:grpSpPr>
      <p:sp>
        <p:nvSpPr>
          <p:cNvPr id="749" name="Google Shape;749;p60"/>
          <p:cNvSpPr/>
          <p:nvPr/>
        </p:nvSpPr>
        <p:spPr>
          <a:xfrm>
            <a:off x="5517814" y="1387888"/>
            <a:ext cx="1459500" cy="1464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0"/>
          <p:cNvSpPr/>
          <p:nvPr/>
        </p:nvSpPr>
        <p:spPr>
          <a:xfrm>
            <a:off x="3860164" y="138788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0"/>
          <p:cNvSpPr/>
          <p:nvPr/>
        </p:nvSpPr>
        <p:spPr>
          <a:xfrm>
            <a:off x="518128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0"/>
          <p:cNvSpPr/>
          <p:nvPr/>
        </p:nvSpPr>
        <p:spPr>
          <a:xfrm>
            <a:off x="499530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0"/>
          <p:cNvSpPr/>
          <p:nvPr/>
        </p:nvSpPr>
        <p:spPr>
          <a:xfrm>
            <a:off x="2168314" y="138788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0"/>
          <p:cNvSpPr/>
          <p:nvPr/>
        </p:nvSpPr>
        <p:spPr>
          <a:xfrm>
            <a:off x="348943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0"/>
          <p:cNvSpPr/>
          <p:nvPr/>
        </p:nvSpPr>
        <p:spPr>
          <a:xfrm>
            <a:off x="330345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0"/>
          <p:cNvSpPr/>
          <p:nvPr/>
        </p:nvSpPr>
        <p:spPr>
          <a:xfrm>
            <a:off x="490289" y="138788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0"/>
          <p:cNvSpPr/>
          <p:nvPr/>
        </p:nvSpPr>
        <p:spPr>
          <a:xfrm>
            <a:off x="1811408"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0"/>
          <p:cNvSpPr/>
          <p:nvPr/>
        </p:nvSpPr>
        <p:spPr>
          <a:xfrm>
            <a:off x="1625431"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0"/>
          <p:cNvSpPr/>
          <p:nvPr/>
        </p:nvSpPr>
        <p:spPr>
          <a:xfrm>
            <a:off x="7194214" y="1387888"/>
            <a:ext cx="1459500" cy="1464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0"/>
          <p:cNvSpPr/>
          <p:nvPr/>
        </p:nvSpPr>
        <p:spPr>
          <a:xfrm>
            <a:off x="685768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0"/>
          <p:cNvSpPr/>
          <p:nvPr/>
        </p:nvSpPr>
        <p:spPr>
          <a:xfrm>
            <a:off x="667170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0"/>
          <p:cNvSpPr txBox="1">
            <a:spLocks noGrp="1"/>
          </p:cNvSpPr>
          <p:nvPr>
            <p:ph type="subTitle" idx="1"/>
          </p:nvPr>
        </p:nvSpPr>
        <p:spPr>
          <a:xfrm>
            <a:off x="4903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3" name="Google Shape;763;p60"/>
          <p:cNvSpPr txBox="1">
            <a:spLocks noGrp="1"/>
          </p:cNvSpPr>
          <p:nvPr>
            <p:ph type="subTitle" idx="2"/>
          </p:nvPr>
        </p:nvSpPr>
        <p:spPr>
          <a:xfrm>
            <a:off x="21667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4" name="Google Shape;764;p60"/>
          <p:cNvSpPr txBox="1">
            <a:spLocks noGrp="1"/>
          </p:cNvSpPr>
          <p:nvPr>
            <p:ph type="subTitle" idx="3"/>
          </p:nvPr>
        </p:nvSpPr>
        <p:spPr>
          <a:xfrm>
            <a:off x="38431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5" name="Google Shape;765;p60"/>
          <p:cNvSpPr txBox="1">
            <a:spLocks noGrp="1"/>
          </p:cNvSpPr>
          <p:nvPr>
            <p:ph type="subTitle" idx="4"/>
          </p:nvPr>
        </p:nvSpPr>
        <p:spPr>
          <a:xfrm>
            <a:off x="55195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6" name="Google Shape;766;p60"/>
          <p:cNvSpPr txBox="1">
            <a:spLocks noGrp="1"/>
          </p:cNvSpPr>
          <p:nvPr>
            <p:ph type="subTitle" idx="5"/>
          </p:nvPr>
        </p:nvSpPr>
        <p:spPr>
          <a:xfrm>
            <a:off x="71959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7" name="Google Shape;767;p60"/>
          <p:cNvSpPr txBox="1">
            <a:spLocks noGrp="1"/>
          </p:cNvSpPr>
          <p:nvPr>
            <p:ph type="subTitle" idx="6"/>
          </p:nvPr>
        </p:nvSpPr>
        <p:spPr>
          <a:xfrm>
            <a:off x="4903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68" name="Google Shape;768;p60"/>
          <p:cNvSpPr txBox="1">
            <a:spLocks noGrp="1"/>
          </p:cNvSpPr>
          <p:nvPr>
            <p:ph type="subTitle" idx="7"/>
          </p:nvPr>
        </p:nvSpPr>
        <p:spPr>
          <a:xfrm>
            <a:off x="21667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69" name="Google Shape;769;p60"/>
          <p:cNvSpPr txBox="1">
            <a:spLocks noGrp="1"/>
          </p:cNvSpPr>
          <p:nvPr>
            <p:ph type="subTitle" idx="8"/>
          </p:nvPr>
        </p:nvSpPr>
        <p:spPr>
          <a:xfrm>
            <a:off x="38431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70" name="Google Shape;770;p60"/>
          <p:cNvSpPr txBox="1">
            <a:spLocks noGrp="1"/>
          </p:cNvSpPr>
          <p:nvPr>
            <p:ph type="subTitle" idx="9"/>
          </p:nvPr>
        </p:nvSpPr>
        <p:spPr>
          <a:xfrm>
            <a:off x="55195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71" name="Google Shape;771;p60"/>
          <p:cNvSpPr txBox="1">
            <a:spLocks noGrp="1"/>
          </p:cNvSpPr>
          <p:nvPr>
            <p:ph type="subTitle" idx="13"/>
          </p:nvPr>
        </p:nvSpPr>
        <p:spPr>
          <a:xfrm>
            <a:off x="71959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72" name="Google Shape;772;p60"/>
          <p:cNvSpPr txBox="1">
            <a:spLocks noGrp="1"/>
          </p:cNvSpPr>
          <p:nvPr>
            <p:ph type="subTitle" idx="14"/>
          </p:nvPr>
        </p:nvSpPr>
        <p:spPr>
          <a:xfrm>
            <a:off x="5887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3" name="Google Shape;773;p60"/>
          <p:cNvSpPr txBox="1">
            <a:spLocks noGrp="1"/>
          </p:cNvSpPr>
          <p:nvPr>
            <p:ph type="subTitle" idx="15"/>
          </p:nvPr>
        </p:nvSpPr>
        <p:spPr>
          <a:xfrm>
            <a:off x="22651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4" name="Google Shape;774;p60"/>
          <p:cNvSpPr txBox="1">
            <a:spLocks noGrp="1"/>
          </p:cNvSpPr>
          <p:nvPr>
            <p:ph type="subTitle" idx="16"/>
          </p:nvPr>
        </p:nvSpPr>
        <p:spPr>
          <a:xfrm>
            <a:off x="3941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5" name="Google Shape;775;p60"/>
          <p:cNvSpPr txBox="1">
            <a:spLocks noGrp="1"/>
          </p:cNvSpPr>
          <p:nvPr>
            <p:ph type="subTitle" idx="17"/>
          </p:nvPr>
        </p:nvSpPr>
        <p:spPr>
          <a:xfrm>
            <a:off x="56179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6" name="Google Shape;776;p60"/>
          <p:cNvSpPr txBox="1">
            <a:spLocks noGrp="1"/>
          </p:cNvSpPr>
          <p:nvPr>
            <p:ph type="subTitle" idx="18"/>
          </p:nvPr>
        </p:nvSpPr>
        <p:spPr>
          <a:xfrm>
            <a:off x="7370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seño personalizado 3 3">
  <p:cSld name="CUSTOM_2_3">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4"/>
              </a:buClr>
              <a:buSzPts val="3400"/>
              <a:buFont typeface="Roboto"/>
              <a:buNone/>
              <a:defRPr sz="3400" b="1">
                <a:solidFill>
                  <a:schemeClr val="accent4"/>
                </a:solidFill>
                <a:latin typeface="Roboto"/>
                <a:ea typeface="Roboto"/>
                <a:cs typeface="Roboto"/>
                <a:sym typeface="Roboto"/>
              </a:defRPr>
            </a:lvl1pPr>
            <a:lvl2pPr lvl="1"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Diseño personalizado 31 2">
  <p:cSld name="CUSTOM_30_2">
    <p:spTree>
      <p:nvGrpSpPr>
        <p:cNvPr id="1" name="Shape 777"/>
        <p:cNvGrpSpPr/>
        <p:nvPr/>
      </p:nvGrpSpPr>
      <p:grpSpPr>
        <a:xfrm>
          <a:off x="0" y="0"/>
          <a:ext cx="0" cy="0"/>
          <a:chOff x="0" y="0"/>
          <a:chExt cx="0" cy="0"/>
        </a:xfrm>
      </p:grpSpPr>
      <p:sp>
        <p:nvSpPr>
          <p:cNvPr id="778" name="Google Shape;778;p61"/>
          <p:cNvSpPr/>
          <p:nvPr/>
        </p:nvSpPr>
        <p:spPr>
          <a:xfrm>
            <a:off x="6279814" y="1387888"/>
            <a:ext cx="1459500" cy="1464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1"/>
          <p:cNvSpPr/>
          <p:nvPr/>
        </p:nvSpPr>
        <p:spPr>
          <a:xfrm>
            <a:off x="4622164" y="138788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1"/>
          <p:cNvSpPr/>
          <p:nvPr/>
        </p:nvSpPr>
        <p:spPr>
          <a:xfrm>
            <a:off x="594328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1"/>
          <p:cNvSpPr/>
          <p:nvPr/>
        </p:nvSpPr>
        <p:spPr>
          <a:xfrm>
            <a:off x="575730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1"/>
          <p:cNvSpPr/>
          <p:nvPr/>
        </p:nvSpPr>
        <p:spPr>
          <a:xfrm>
            <a:off x="2930314" y="138788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1"/>
          <p:cNvSpPr/>
          <p:nvPr/>
        </p:nvSpPr>
        <p:spPr>
          <a:xfrm>
            <a:off x="425143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1"/>
          <p:cNvSpPr/>
          <p:nvPr/>
        </p:nvSpPr>
        <p:spPr>
          <a:xfrm>
            <a:off x="406545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1"/>
          <p:cNvSpPr/>
          <p:nvPr/>
        </p:nvSpPr>
        <p:spPr>
          <a:xfrm>
            <a:off x="1252289" y="138788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1"/>
          <p:cNvSpPr/>
          <p:nvPr/>
        </p:nvSpPr>
        <p:spPr>
          <a:xfrm>
            <a:off x="2573408"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1"/>
          <p:cNvSpPr/>
          <p:nvPr/>
        </p:nvSpPr>
        <p:spPr>
          <a:xfrm>
            <a:off x="2387431"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1"/>
          <p:cNvSpPr txBox="1">
            <a:spLocks noGrp="1"/>
          </p:cNvSpPr>
          <p:nvPr>
            <p:ph type="subTitle" idx="1"/>
          </p:nvPr>
        </p:nvSpPr>
        <p:spPr>
          <a:xfrm>
            <a:off x="12523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89" name="Google Shape;789;p61"/>
          <p:cNvSpPr txBox="1">
            <a:spLocks noGrp="1"/>
          </p:cNvSpPr>
          <p:nvPr>
            <p:ph type="subTitle" idx="2"/>
          </p:nvPr>
        </p:nvSpPr>
        <p:spPr>
          <a:xfrm>
            <a:off x="29287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90" name="Google Shape;790;p61"/>
          <p:cNvSpPr txBox="1">
            <a:spLocks noGrp="1"/>
          </p:cNvSpPr>
          <p:nvPr>
            <p:ph type="subTitle" idx="3"/>
          </p:nvPr>
        </p:nvSpPr>
        <p:spPr>
          <a:xfrm>
            <a:off x="46051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91" name="Google Shape;791;p61"/>
          <p:cNvSpPr txBox="1">
            <a:spLocks noGrp="1"/>
          </p:cNvSpPr>
          <p:nvPr>
            <p:ph type="subTitle" idx="4"/>
          </p:nvPr>
        </p:nvSpPr>
        <p:spPr>
          <a:xfrm>
            <a:off x="62815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92" name="Google Shape;792;p61"/>
          <p:cNvSpPr txBox="1">
            <a:spLocks noGrp="1"/>
          </p:cNvSpPr>
          <p:nvPr>
            <p:ph type="subTitle" idx="5"/>
          </p:nvPr>
        </p:nvSpPr>
        <p:spPr>
          <a:xfrm>
            <a:off x="12523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3" name="Google Shape;793;p61"/>
          <p:cNvSpPr txBox="1">
            <a:spLocks noGrp="1"/>
          </p:cNvSpPr>
          <p:nvPr>
            <p:ph type="subTitle" idx="6"/>
          </p:nvPr>
        </p:nvSpPr>
        <p:spPr>
          <a:xfrm>
            <a:off x="29287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4" name="Google Shape;794;p61"/>
          <p:cNvSpPr txBox="1">
            <a:spLocks noGrp="1"/>
          </p:cNvSpPr>
          <p:nvPr>
            <p:ph type="subTitle" idx="7"/>
          </p:nvPr>
        </p:nvSpPr>
        <p:spPr>
          <a:xfrm>
            <a:off x="46051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5" name="Google Shape;795;p61"/>
          <p:cNvSpPr txBox="1">
            <a:spLocks noGrp="1"/>
          </p:cNvSpPr>
          <p:nvPr>
            <p:ph type="subTitle" idx="8"/>
          </p:nvPr>
        </p:nvSpPr>
        <p:spPr>
          <a:xfrm>
            <a:off x="62815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6" name="Google Shape;796;p61"/>
          <p:cNvSpPr txBox="1">
            <a:spLocks noGrp="1"/>
          </p:cNvSpPr>
          <p:nvPr>
            <p:ph type="subTitle" idx="9"/>
          </p:nvPr>
        </p:nvSpPr>
        <p:spPr>
          <a:xfrm>
            <a:off x="13507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97" name="Google Shape;797;p61"/>
          <p:cNvSpPr txBox="1">
            <a:spLocks noGrp="1"/>
          </p:cNvSpPr>
          <p:nvPr>
            <p:ph type="subTitle" idx="13"/>
          </p:nvPr>
        </p:nvSpPr>
        <p:spPr>
          <a:xfrm>
            <a:off x="30271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98" name="Google Shape;798;p61"/>
          <p:cNvSpPr txBox="1">
            <a:spLocks noGrp="1"/>
          </p:cNvSpPr>
          <p:nvPr>
            <p:ph type="subTitle" idx="14"/>
          </p:nvPr>
        </p:nvSpPr>
        <p:spPr>
          <a:xfrm>
            <a:off x="4703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99" name="Google Shape;799;p61"/>
          <p:cNvSpPr txBox="1">
            <a:spLocks noGrp="1"/>
          </p:cNvSpPr>
          <p:nvPr>
            <p:ph type="subTitle" idx="15"/>
          </p:nvPr>
        </p:nvSpPr>
        <p:spPr>
          <a:xfrm>
            <a:off x="63799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Diseño personalizado 31 2 1">
  <p:cSld name="CUSTOM_30_2_1">
    <p:spTree>
      <p:nvGrpSpPr>
        <p:cNvPr id="1" name="Shape 800"/>
        <p:cNvGrpSpPr/>
        <p:nvPr/>
      </p:nvGrpSpPr>
      <p:grpSpPr>
        <a:xfrm>
          <a:off x="0" y="0"/>
          <a:ext cx="0" cy="0"/>
          <a:chOff x="0" y="0"/>
          <a:chExt cx="0" cy="0"/>
        </a:xfrm>
      </p:grpSpPr>
      <p:sp>
        <p:nvSpPr>
          <p:cNvPr id="801" name="Google Shape;801;p62"/>
          <p:cNvSpPr/>
          <p:nvPr/>
        </p:nvSpPr>
        <p:spPr>
          <a:xfrm>
            <a:off x="5536564" y="138788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2"/>
          <p:cNvSpPr/>
          <p:nvPr/>
        </p:nvSpPr>
        <p:spPr>
          <a:xfrm>
            <a:off x="3844714" y="138788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2"/>
          <p:cNvSpPr/>
          <p:nvPr/>
        </p:nvSpPr>
        <p:spPr>
          <a:xfrm>
            <a:off x="516583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2"/>
          <p:cNvSpPr/>
          <p:nvPr/>
        </p:nvSpPr>
        <p:spPr>
          <a:xfrm>
            <a:off x="497985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2"/>
          <p:cNvSpPr/>
          <p:nvPr/>
        </p:nvSpPr>
        <p:spPr>
          <a:xfrm>
            <a:off x="2166689" y="138788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2"/>
          <p:cNvSpPr/>
          <p:nvPr/>
        </p:nvSpPr>
        <p:spPr>
          <a:xfrm>
            <a:off x="3487808"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2"/>
          <p:cNvSpPr/>
          <p:nvPr/>
        </p:nvSpPr>
        <p:spPr>
          <a:xfrm>
            <a:off x="3301831"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2"/>
          <p:cNvSpPr txBox="1">
            <a:spLocks noGrp="1"/>
          </p:cNvSpPr>
          <p:nvPr>
            <p:ph type="subTitle" idx="1"/>
          </p:nvPr>
        </p:nvSpPr>
        <p:spPr>
          <a:xfrm>
            <a:off x="21667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09" name="Google Shape;809;p62"/>
          <p:cNvSpPr txBox="1">
            <a:spLocks noGrp="1"/>
          </p:cNvSpPr>
          <p:nvPr>
            <p:ph type="subTitle" idx="2"/>
          </p:nvPr>
        </p:nvSpPr>
        <p:spPr>
          <a:xfrm>
            <a:off x="38431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10" name="Google Shape;810;p62"/>
          <p:cNvSpPr txBox="1">
            <a:spLocks noGrp="1"/>
          </p:cNvSpPr>
          <p:nvPr>
            <p:ph type="subTitle" idx="3"/>
          </p:nvPr>
        </p:nvSpPr>
        <p:spPr>
          <a:xfrm>
            <a:off x="55195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11" name="Google Shape;811;p62"/>
          <p:cNvSpPr txBox="1">
            <a:spLocks noGrp="1"/>
          </p:cNvSpPr>
          <p:nvPr>
            <p:ph type="subTitle" idx="4"/>
          </p:nvPr>
        </p:nvSpPr>
        <p:spPr>
          <a:xfrm>
            <a:off x="21667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12" name="Google Shape;812;p62"/>
          <p:cNvSpPr txBox="1">
            <a:spLocks noGrp="1"/>
          </p:cNvSpPr>
          <p:nvPr>
            <p:ph type="subTitle" idx="5"/>
          </p:nvPr>
        </p:nvSpPr>
        <p:spPr>
          <a:xfrm>
            <a:off x="38431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13" name="Google Shape;813;p62"/>
          <p:cNvSpPr txBox="1">
            <a:spLocks noGrp="1"/>
          </p:cNvSpPr>
          <p:nvPr>
            <p:ph type="subTitle" idx="6"/>
          </p:nvPr>
        </p:nvSpPr>
        <p:spPr>
          <a:xfrm>
            <a:off x="55195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14" name="Google Shape;814;p62"/>
          <p:cNvSpPr txBox="1">
            <a:spLocks noGrp="1"/>
          </p:cNvSpPr>
          <p:nvPr>
            <p:ph type="subTitle" idx="7"/>
          </p:nvPr>
        </p:nvSpPr>
        <p:spPr>
          <a:xfrm>
            <a:off x="22651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815" name="Google Shape;815;p62"/>
          <p:cNvSpPr txBox="1">
            <a:spLocks noGrp="1"/>
          </p:cNvSpPr>
          <p:nvPr>
            <p:ph type="subTitle" idx="8"/>
          </p:nvPr>
        </p:nvSpPr>
        <p:spPr>
          <a:xfrm>
            <a:off x="3941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816" name="Google Shape;816;p62"/>
          <p:cNvSpPr txBox="1">
            <a:spLocks noGrp="1"/>
          </p:cNvSpPr>
          <p:nvPr>
            <p:ph type="subTitle" idx="9"/>
          </p:nvPr>
        </p:nvSpPr>
        <p:spPr>
          <a:xfrm>
            <a:off x="56179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Diseño personalizado 32">
  <p:cSld name="CUSTOM_31">
    <p:spTree>
      <p:nvGrpSpPr>
        <p:cNvPr id="1" name="Shape 817"/>
        <p:cNvGrpSpPr/>
        <p:nvPr/>
      </p:nvGrpSpPr>
      <p:grpSpPr>
        <a:xfrm>
          <a:off x="0" y="0"/>
          <a:ext cx="0" cy="0"/>
          <a:chOff x="0" y="0"/>
          <a:chExt cx="0" cy="0"/>
        </a:xfrm>
      </p:grpSpPr>
      <p:sp>
        <p:nvSpPr>
          <p:cNvPr id="818" name="Google Shape;818;p63"/>
          <p:cNvSpPr/>
          <p:nvPr/>
        </p:nvSpPr>
        <p:spPr>
          <a:xfrm>
            <a:off x="457200" y="1270225"/>
            <a:ext cx="8229600" cy="10791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3"/>
          <p:cNvSpPr/>
          <p:nvPr/>
        </p:nvSpPr>
        <p:spPr>
          <a:xfrm>
            <a:off x="1184050" y="1113300"/>
            <a:ext cx="1392900" cy="139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3"/>
          <p:cNvSpPr/>
          <p:nvPr/>
        </p:nvSpPr>
        <p:spPr>
          <a:xfrm>
            <a:off x="2860450" y="1113300"/>
            <a:ext cx="1392900" cy="139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3"/>
          <p:cNvSpPr/>
          <p:nvPr/>
        </p:nvSpPr>
        <p:spPr>
          <a:xfrm>
            <a:off x="4536850" y="1113300"/>
            <a:ext cx="1392900" cy="139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3"/>
          <p:cNvSpPr/>
          <p:nvPr/>
        </p:nvSpPr>
        <p:spPr>
          <a:xfrm>
            <a:off x="6213250" y="1113300"/>
            <a:ext cx="1392900" cy="13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3"/>
          <p:cNvSpPr txBox="1">
            <a:spLocks noGrp="1"/>
          </p:cNvSpPr>
          <p:nvPr>
            <p:ph type="subTitle" idx="1"/>
          </p:nvPr>
        </p:nvSpPr>
        <p:spPr>
          <a:xfrm>
            <a:off x="11761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4" name="Google Shape;824;p63"/>
          <p:cNvSpPr txBox="1">
            <a:spLocks noGrp="1"/>
          </p:cNvSpPr>
          <p:nvPr>
            <p:ph type="subTitle" idx="2"/>
          </p:nvPr>
        </p:nvSpPr>
        <p:spPr>
          <a:xfrm>
            <a:off x="28525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5" name="Google Shape;825;p63"/>
          <p:cNvSpPr txBox="1">
            <a:spLocks noGrp="1"/>
          </p:cNvSpPr>
          <p:nvPr>
            <p:ph type="subTitle" idx="3"/>
          </p:nvPr>
        </p:nvSpPr>
        <p:spPr>
          <a:xfrm>
            <a:off x="45289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6" name="Google Shape;826;p63"/>
          <p:cNvSpPr txBox="1">
            <a:spLocks noGrp="1"/>
          </p:cNvSpPr>
          <p:nvPr>
            <p:ph type="subTitle" idx="4"/>
          </p:nvPr>
        </p:nvSpPr>
        <p:spPr>
          <a:xfrm>
            <a:off x="62053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7" name="Google Shape;827;p63"/>
          <p:cNvSpPr txBox="1">
            <a:spLocks noGrp="1"/>
          </p:cNvSpPr>
          <p:nvPr>
            <p:ph type="subTitle" idx="5"/>
          </p:nvPr>
        </p:nvSpPr>
        <p:spPr>
          <a:xfrm>
            <a:off x="11761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28" name="Google Shape;828;p63"/>
          <p:cNvSpPr txBox="1">
            <a:spLocks noGrp="1"/>
          </p:cNvSpPr>
          <p:nvPr>
            <p:ph type="subTitle" idx="6"/>
          </p:nvPr>
        </p:nvSpPr>
        <p:spPr>
          <a:xfrm>
            <a:off x="28525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29" name="Google Shape;829;p63"/>
          <p:cNvSpPr txBox="1">
            <a:spLocks noGrp="1"/>
          </p:cNvSpPr>
          <p:nvPr>
            <p:ph type="subTitle" idx="7"/>
          </p:nvPr>
        </p:nvSpPr>
        <p:spPr>
          <a:xfrm>
            <a:off x="45289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30" name="Google Shape;830;p63"/>
          <p:cNvSpPr txBox="1">
            <a:spLocks noGrp="1"/>
          </p:cNvSpPr>
          <p:nvPr>
            <p:ph type="subTitle" idx="8"/>
          </p:nvPr>
        </p:nvSpPr>
        <p:spPr>
          <a:xfrm>
            <a:off x="62053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31" name="Google Shape;831;p63"/>
          <p:cNvSpPr txBox="1">
            <a:spLocks noGrp="1"/>
          </p:cNvSpPr>
          <p:nvPr>
            <p:ph type="subTitle" idx="9"/>
          </p:nvPr>
        </p:nvSpPr>
        <p:spPr>
          <a:xfrm>
            <a:off x="11761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32" name="Google Shape;832;p63"/>
          <p:cNvSpPr txBox="1">
            <a:spLocks noGrp="1"/>
          </p:cNvSpPr>
          <p:nvPr>
            <p:ph type="subTitle" idx="13"/>
          </p:nvPr>
        </p:nvSpPr>
        <p:spPr>
          <a:xfrm>
            <a:off x="28525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33" name="Google Shape;833;p63"/>
          <p:cNvSpPr txBox="1">
            <a:spLocks noGrp="1"/>
          </p:cNvSpPr>
          <p:nvPr>
            <p:ph type="subTitle" idx="14"/>
          </p:nvPr>
        </p:nvSpPr>
        <p:spPr>
          <a:xfrm>
            <a:off x="45289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34" name="Google Shape;834;p63"/>
          <p:cNvSpPr txBox="1">
            <a:spLocks noGrp="1"/>
          </p:cNvSpPr>
          <p:nvPr>
            <p:ph type="subTitle" idx="15"/>
          </p:nvPr>
        </p:nvSpPr>
        <p:spPr>
          <a:xfrm>
            <a:off x="62053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Diseño personalizado 32 1">
  <p:cSld name="CUSTOM_31_1">
    <p:spTree>
      <p:nvGrpSpPr>
        <p:cNvPr id="1" name="Shape 835"/>
        <p:cNvGrpSpPr/>
        <p:nvPr/>
      </p:nvGrpSpPr>
      <p:grpSpPr>
        <a:xfrm>
          <a:off x="0" y="0"/>
          <a:ext cx="0" cy="0"/>
          <a:chOff x="0" y="0"/>
          <a:chExt cx="0" cy="0"/>
        </a:xfrm>
      </p:grpSpPr>
      <p:sp>
        <p:nvSpPr>
          <p:cNvPr id="836" name="Google Shape;836;p64"/>
          <p:cNvSpPr/>
          <p:nvPr/>
        </p:nvSpPr>
        <p:spPr>
          <a:xfrm>
            <a:off x="457200" y="1270225"/>
            <a:ext cx="8229600" cy="10791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4"/>
          <p:cNvSpPr/>
          <p:nvPr/>
        </p:nvSpPr>
        <p:spPr>
          <a:xfrm>
            <a:off x="1717450" y="1113300"/>
            <a:ext cx="1392900" cy="139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4"/>
          <p:cNvSpPr/>
          <p:nvPr/>
        </p:nvSpPr>
        <p:spPr>
          <a:xfrm>
            <a:off x="3698650" y="1113300"/>
            <a:ext cx="1392900" cy="139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4"/>
          <p:cNvSpPr/>
          <p:nvPr/>
        </p:nvSpPr>
        <p:spPr>
          <a:xfrm>
            <a:off x="5679850" y="1113300"/>
            <a:ext cx="1392900" cy="139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4"/>
          <p:cNvSpPr txBox="1">
            <a:spLocks noGrp="1"/>
          </p:cNvSpPr>
          <p:nvPr>
            <p:ph type="subTitle" idx="1"/>
          </p:nvPr>
        </p:nvSpPr>
        <p:spPr>
          <a:xfrm>
            <a:off x="17095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41" name="Google Shape;841;p64"/>
          <p:cNvSpPr txBox="1">
            <a:spLocks noGrp="1"/>
          </p:cNvSpPr>
          <p:nvPr>
            <p:ph type="subTitle" idx="2"/>
          </p:nvPr>
        </p:nvSpPr>
        <p:spPr>
          <a:xfrm>
            <a:off x="36907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42" name="Google Shape;842;p64"/>
          <p:cNvSpPr txBox="1">
            <a:spLocks noGrp="1"/>
          </p:cNvSpPr>
          <p:nvPr>
            <p:ph type="subTitle" idx="3"/>
          </p:nvPr>
        </p:nvSpPr>
        <p:spPr>
          <a:xfrm>
            <a:off x="56719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43" name="Google Shape;843;p64"/>
          <p:cNvSpPr txBox="1">
            <a:spLocks noGrp="1"/>
          </p:cNvSpPr>
          <p:nvPr>
            <p:ph type="subTitle" idx="4"/>
          </p:nvPr>
        </p:nvSpPr>
        <p:spPr>
          <a:xfrm>
            <a:off x="17095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44" name="Google Shape;844;p64"/>
          <p:cNvSpPr txBox="1">
            <a:spLocks noGrp="1"/>
          </p:cNvSpPr>
          <p:nvPr>
            <p:ph type="subTitle" idx="5"/>
          </p:nvPr>
        </p:nvSpPr>
        <p:spPr>
          <a:xfrm>
            <a:off x="36907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45" name="Google Shape;845;p64"/>
          <p:cNvSpPr txBox="1">
            <a:spLocks noGrp="1"/>
          </p:cNvSpPr>
          <p:nvPr>
            <p:ph type="subTitle" idx="6"/>
          </p:nvPr>
        </p:nvSpPr>
        <p:spPr>
          <a:xfrm>
            <a:off x="56719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46" name="Google Shape;846;p64"/>
          <p:cNvSpPr txBox="1">
            <a:spLocks noGrp="1"/>
          </p:cNvSpPr>
          <p:nvPr>
            <p:ph type="subTitle" idx="7"/>
          </p:nvPr>
        </p:nvSpPr>
        <p:spPr>
          <a:xfrm>
            <a:off x="17095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47" name="Google Shape;847;p64"/>
          <p:cNvSpPr txBox="1">
            <a:spLocks noGrp="1"/>
          </p:cNvSpPr>
          <p:nvPr>
            <p:ph type="subTitle" idx="8"/>
          </p:nvPr>
        </p:nvSpPr>
        <p:spPr>
          <a:xfrm>
            <a:off x="36907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48" name="Google Shape;848;p64"/>
          <p:cNvSpPr txBox="1">
            <a:spLocks noGrp="1"/>
          </p:cNvSpPr>
          <p:nvPr>
            <p:ph type="subTitle" idx="9"/>
          </p:nvPr>
        </p:nvSpPr>
        <p:spPr>
          <a:xfrm>
            <a:off x="56719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Diseño personalizado 33">
  <p:cSld name="CUSTOM_32">
    <p:spTree>
      <p:nvGrpSpPr>
        <p:cNvPr id="1" name="Shape 849"/>
        <p:cNvGrpSpPr/>
        <p:nvPr/>
      </p:nvGrpSpPr>
      <p:grpSpPr>
        <a:xfrm>
          <a:off x="0" y="0"/>
          <a:ext cx="0" cy="0"/>
          <a:chOff x="0" y="0"/>
          <a:chExt cx="0" cy="0"/>
        </a:xfrm>
      </p:grpSpPr>
      <p:sp>
        <p:nvSpPr>
          <p:cNvPr id="850" name="Google Shape;850;p65"/>
          <p:cNvSpPr/>
          <p:nvPr/>
        </p:nvSpPr>
        <p:spPr>
          <a:xfrm>
            <a:off x="4770000" y="934175"/>
            <a:ext cx="3916800" cy="3192900"/>
          </a:xfrm>
          <a:prstGeom prst="roundRect">
            <a:avLst>
              <a:gd name="adj" fmla="val 7339"/>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5"/>
          <p:cNvSpPr/>
          <p:nvPr/>
        </p:nvSpPr>
        <p:spPr>
          <a:xfrm>
            <a:off x="5171900" y="572663"/>
            <a:ext cx="3113100" cy="590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5"/>
          <p:cNvSpPr/>
          <p:nvPr/>
        </p:nvSpPr>
        <p:spPr>
          <a:xfrm>
            <a:off x="473300" y="934175"/>
            <a:ext cx="3916800" cy="3192900"/>
          </a:xfrm>
          <a:prstGeom prst="roundRect">
            <a:avLst>
              <a:gd name="adj" fmla="val 7339"/>
            </a:avLst>
          </a:pr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5"/>
          <p:cNvSpPr/>
          <p:nvPr/>
        </p:nvSpPr>
        <p:spPr>
          <a:xfrm>
            <a:off x="875150" y="572663"/>
            <a:ext cx="3113100" cy="59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5"/>
          <p:cNvSpPr txBox="1">
            <a:spLocks noGrp="1"/>
          </p:cNvSpPr>
          <p:nvPr>
            <p:ph type="subTitle" idx="1"/>
          </p:nvPr>
        </p:nvSpPr>
        <p:spPr>
          <a:xfrm>
            <a:off x="10910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55" name="Google Shape;855;p65"/>
          <p:cNvSpPr txBox="1">
            <a:spLocks noGrp="1"/>
          </p:cNvSpPr>
          <p:nvPr>
            <p:ph type="subTitle" idx="2"/>
          </p:nvPr>
        </p:nvSpPr>
        <p:spPr>
          <a:xfrm>
            <a:off x="53582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56" name="Google Shape;856;p65"/>
          <p:cNvSpPr txBox="1">
            <a:spLocks noGrp="1"/>
          </p:cNvSpPr>
          <p:nvPr>
            <p:ph type="body" idx="3"/>
          </p:nvPr>
        </p:nvSpPr>
        <p:spPr>
          <a:xfrm>
            <a:off x="559050" y="1223900"/>
            <a:ext cx="3750900" cy="2703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accent1"/>
              </a:buClr>
              <a:buSzPts val="1200"/>
              <a:buChar char="●"/>
              <a:defRPr sz="1200"/>
            </a:lvl1pPr>
            <a:lvl2pPr marL="914400" lvl="1" indent="-304800">
              <a:spcBef>
                <a:spcPts val="0"/>
              </a:spcBef>
              <a:spcAft>
                <a:spcPts val="0"/>
              </a:spcAft>
              <a:buClr>
                <a:schemeClr val="accent1"/>
              </a:buClr>
              <a:buSzPts val="1200"/>
              <a:buChar char="○"/>
              <a:defRPr sz="1200"/>
            </a:lvl2pPr>
            <a:lvl3pPr marL="1371600" lvl="2" indent="-304800">
              <a:spcBef>
                <a:spcPts val="0"/>
              </a:spcBef>
              <a:spcAft>
                <a:spcPts val="0"/>
              </a:spcAft>
              <a:buClr>
                <a:schemeClr val="accent1"/>
              </a:buClr>
              <a:buSzPts val="1200"/>
              <a:buChar char="■"/>
              <a:defRPr sz="1200"/>
            </a:lvl3pPr>
            <a:lvl4pPr marL="1828800" lvl="3" indent="-304800">
              <a:spcBef>
                <a:spcPts val="0"/>
              </a:spcBef>
              <a:spcAft>
                <a:spcPts val="0"/>
              </a:spcAft>
              <a:buClr>
                <a:schemeClr val="accent1"/>
              </a:buClr>
              <a:buSzPts val="1200"/>
              <a:buChar char="●"/>
              <a:defRPr sz="1200"/>
            </a:lvl4pPr>
            <a:lvl5pPr marL="2286000" lvl="4" indent="-304800">
              <a:spcBef>
                <a:spcPts val="0"/>
              </a:spcBef>
              <a:spcAft>
                <a:spcPts val="0"/>
              </a:spcAft>
              <a:buClr>
                <a:schemeClr val="accent1"/>
              </a:buClr>
              <a:buSzPts val="1200"/>
              <a:buChar char="○"/>
              <a:defRPr sz="1200"/>
            </a:lvl5pPr>
            <a:lvl6pPr marL="2743200" lvl="5" indent="-304800">
              <a:spcBef>
                <a:spcPts val="0"/>
              </a:spcBef>
              <a:spcAft>
                <a:spcPts val="0"/>
              </a:spcAft>
              <a:buClr>
                <a:schemeClr val="accent1"/>
              </a:buClr>
              <a:buSzPts val="1200"/>
              <a:buChar char="■"/>
              <a:defRPr sz="1200"/>
            </a:lvl6pPr>
            <a:lvl7pPr marL="3200400" lvl="6" indent="-304800">
              <a:spcBef>
                <a:spcPts val="0"/>
              </a:spcBef>
              <a:spcAft>
                <a:spcPts val="0"/>
              </a:spcAft>
              <a:buClr>
                <a:schemeClr val="accent1"/>
              </a:buClr>
              <a:buSzPts val="1200"/>
              <a:buChar char="●"/>
              <a:defRPr sz="1200"/>
            </a:lvl7pPr>
            <a:lvl8pPr marL="3657600" lvl="7" indent="-304800">
              <a:spcBef>
                <a:spcPts val="0"/>
              </a:spcBef>
              <a:spcAft>
                <a:spcPts val="0"/>
              </a:spcAft>
              <a:buClr>
                <a:schemeClr val="accent1"/>
              </a:buClr>
              <a:buSzPts val="1200"/>
              <a:buChar char="○"/>
              <a:defRPr sz="1200"/>
            </a:lvl8pPr>
            <a:lvl9pPr marL="4114800" lvl="8" indent="-304800">
              <a:spcBef>
                <a:spcPts val="0"/>
              </a:spcBef>
              <a:spcAft>
                <a:spcPts val="0"/>
              </a:spcAft>
              <a:buClr>
                <a:schemeClr val="accent1"/>
              </a:buClr>
              <a:buSzPts val="1200"/>
              <a:buChar char="■"/>
              <a:defRPr sz="1200"/>
            </a:lvl9pPr>
          </a:lstStyle>
          <a:p>
            <a:endParaRPr/>
          </a:p>
        </p:txBody>
      </p:sp>
      <p:sp>
        <p:nvSpPr>
          <p:cNvPr id="857" name="Google Shape;857;p65"/>
          <p:cNvSpPr txBox="1">
            <a:spLocks noGrp="1"/>
          </p:cNvSpPr>
          <p:nvPr>
            <p:ph type="body" idx="4"/>
          </p:nvPr>
        </p:nvSpPr>
        <p:spPr>
          <a:xfrm>
            <a:off x="4853000" y="1223900"/>
            <a:ext cx="3750900" cy="2703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accent4"/>
              </a:buClr>
              <a:buSzPts val="1200"/>
              <a:buChar char="●"/>
              <a:defRPr sz="1200"/>
            </a:lvl1pPr>
            <a:lvl2pPr marL="914400" lvl="1" indent="-304800" rtl="0">
              <a:spcBef>
                <a:spcPts val="0"/>
              </a:spcBef>
              <a:spcAft>
                <a:spcPts val="0"/>
              </a:spcAft>
              <a:buClr>
                <a:schemeClr val="accent4"/>
              </a:buClr>
              <a:buSzPts val="1200"/>
              <a:buChar char="○"/>
              <a:defRPr sz="1200"/>
            </a:lvl2pPr>
            <a:lvl3pPr marL="1371600" lvl="2" indent="-304800" rtl="0">
              <a:spcBef>
                <a:spcPts val="0"/>
              </a:spcBef>
              <a:spcAft>
                <a:spcPts val="0"/>
              </a:spcAft>
              <a:buClr>
                <a:schemeClr val="accent4"/>
              </a:buClr>
              <a:buSzPts val="1200"/>
              <a:buChar char="■"/>
              <a:defRPr sz="1200"/>
            </a:lvl3pPr>
            <a:lvl4pPr marL="1828800" lvl="3" indent="-304800" rtl="0">
              <a:spcBef>
                <a:spcPts val="0"/>
              </a:spcBef>
              <a:spcAft>
                <a:spcPts val="0"/>
              </a:spcAft>
              <a:buClr>
                <a:schemeClr val="accent4"/>
              </a:buClr>
              <a:buSzPts val="1200"/>
              <a:buChar char="●"/>
              <a:defRPr sz="1200"/>
            </a:lvl4pPr>
            <a:lvl5pPr marL="2286000" lvl="4" indent="-304800" rtl="0">
              <a:spcBef>
                <a:spcPts val="0"/>
              </a:spcBef>
              <a:spcAft>
                <a:spcPts val="0"/>
              </a:spcAft>
              <a:buClr>
                <a:schemeClr val="accent4"/>
              </a:buClr>
              <a:buSzPts val="1200"/>
              <a:buChar char="○"/>
              <a:defRPr sz="1200"/>
            </a:lvl5pPr>
            <a:lvl6pPr marL="2743200" lvl="5" indent="-304800" rtl="0">
              <a:spcBef>
                <a:spcPts val="0"/>
              </a:spcBef>
              <a:spcAft>
                <a:spcPts val="0"/>
              </a:spcAft>
              <a:buClr>
                <a:schemeClr val="accent4"/>
              </a:buClr>
              <a:buSzPts val="1200"/>
              <a:buChar char="■"/>
              <a:defRPr sz="1200"/>
            </a:lvl6pPr>
            <a:lvl7pPr marL="3200400" lvl="6" indent="-304800" rtl="0">
              <a:spcBef>
                <a:spcPts val="0"/>
              </a:spcBef>
              <a:spcAft>
                <a:spcPts val="0"/>
              </a:spcAft>
              <a:buClr>
                <a:schemeClr val="accent4"/>
              </a:buClr>
              <a:buSzPts val="1200"/>
              <a:buChar char="●"/>
              <a:defRPr sz="1200"/>
            </a:lvl7pPr>
            <a:lvl8pPr marL="3657600" lvl="7" indent="-304800" rtl="0">
              <a:spcBef>
                <a:spcPts val="0"/>
              </a:spcBef>
              <a:spcAft>
                <a:spcPts val="0"/>
              </a:spcAft>
              <a:buClr>
                <a:schemeClr val="accent4"/>
              </a:buClr>
              <a:buSzPts val="1200"/>
              <a:buChar char="○"/>
              <a:defRPr sz="1200"/>
            </a:lvl8pPr>
            <a:lvl9pPr marL="4114800" lvl="8" indent="-304800" rtl="0">
              <a:spcBef>
                <a:spcPts val="0"/>
              </a:spcBef>
              <a:spcAft>
                <a:spcPts val="0"/>
              </a:spcAft>
              <a:buClr>
                <a:schemeClr val="accent4"/>
              </a:buClr>
              <a:buSzPts val="1200"/>
              <a:buChar char="■"/>
              <a:defRPr sz="1200"/>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Diseño personalizado 33 1">
  <p:cSld name="CUSTOM_32_1">
    <p:spTree>
      <p:nvGrpSpPr>
        <p:cNvPr id="1" name="Shape 858"/>
        <p:cNvGrpSpPr/>
        <p:nvPr/>
      </p:nvGrpSpPr>
      <p:grpSpPr>
        <a:xfrm>
          <a:off x="0" y="0"/>
          <a:ext cx="0" cy="0"/>
          <a:chOff x="0" y="0"/>
          <a:chExt cx="0" cy="0"/>
        </a:xfrm>
      </p:grpSpPr>
      <p:sp>
        <p:nvSpPr>
          <p:cNvPr id="859" name="Google Shape;859;p66"/>
          <p:cNvSpPr/>
          <p:nvPr/>
        </p:nvSpPr>
        <p:spPr>
          <a:xfrm>
            <a:off x="4770000" y="934175"/>
            <a:ext cx="3916800" cy="3192900"/>
          </a:xfrm>
          <a:prstGeom prst="roundRect">
            <a:avLst>
              <a:gd name="adj" fmla="val 7339"/>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6"/>
          <p:cNvSpPr/>
          <p:nvPr/>
        </p:nvSpPr>
        <p:spPr>
          <a:xfrm>
            <a:off x="5171900" y="572663"/>
            <a:ext cx="3113100" cy="59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6"/>
          <p:cNvSpPr/>
          <p:nvPr/>
        </p:nvSpPr>
        <p:spPr>
          <a:xfrm>
            <a:off x="473300" y="934175"/>
            <a:ext cx="3916800" cy="3192900"/>
          </a:xfrm>
          <a:prstGeom prst="roundRect">
            <a:avLst>
              <a:gd name="adj" fmla="val 7339"/>
            </a:avLst>
          </a:pr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6"/>
          <p:cNvSpPr/>
          <p:nvPr/>
        </p:nvSpPr>
        <p:spPr>
          <a:xfrm>
            <a:off x="875150" y="572663"/>
            <a:ext cx="3113100" cy="590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6"/>
          <p:cNvSpPr txBox="1">
            <a:spLocks noGrp="1"/>
          </p:cNvSpPr>
          <p:nvPr>
            <p:ph type="subTitle" idx="1"/>
          </p:nvPr>
        </p:nvSpPr>
        <p:spPr>
          <a:xfrm>
            <a:off x="10910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64" name="Google Shape;864;p66"/>
          <p:cNvSpPr txBox="1">
            <a:spLocks noGrp="1"/>
          </p:cNvSpPr>
          <p:nvPr>
            <p:ph type="subTitle" idx="2"/>
          </p:nvPr>
        </p:nvSpPr>
        <p:spPr>
          <a:xfrm>
            <a:off x="53582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65" name="Google Shape;865;p66"/>
          <p:cNvSpPr txBox="1">
            <a:spLocks noGrp="1"/>
          </p:cNvSpPr>
          <p:nvPr>
            <p:ph type="body" idx="3"/>
          </p:nvPr>
        </p:nvSpPr>
        <p:spPr>
          <a:xfrm>
            <a:off x="559050" y="1223900"/>
            <a:ext cx="3750900" cy="2703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accent3"/>
              </a:buClr>
              <a:buSzPts val="1200"/>
              <a:buChar char="●"/>
              <a:defRPr sz="1200"/>
            </a:lvl1pPr>
            <a:lvl2pPr marL="914400" lvl="1" indent="-304800" rtl="0">
              <a:spcBef>
                <a:spcPts val="0"/>
              </a:spcBef>
              <a:spcAft>
                <a:spcPts val="0"/>
              </a:spcAft>
              <a:buClr>
                <a:schemeClr val="accent3"/>
              </a:buClr>
              <a:buSzPts val="1200"/>
              <a:buChar char="○"/>
              <a:defRPr sz="1200"/>
            </a:lvl2pPr>
            <a:lvl3pPr marL="1371600" lvl="2" indent="-304800" rtl="0">
              <a:spcBef>
                <a:spcPts val="0"/>
              </a:spcBef>
              <a:spcAft>
                <a:spcPts val="0"/>
              </a:spcAft>
              <a:buClr>
                <a:schemeClr val="accent3"/>
              </a:buClr>
              <a:buSzPts val="1200"/>
              <a:buChar char="■"/>
              <a:defRPr sz="1200"/>
            </a:lvl3pPr>
            <a:lvl4pPr marL="1828800" lvl="3" indent="-304800" rtl="0">
              <a:spcBef>
                <a:spcPts val="0"/>
              </a:spcBef>
              <a:spcAft>
                <a:spcPts val="0"/>
              </a:spcAft>
              <a:buClr>
                <a:schemeClr val="accent3"/>
              </a:buClr>
              <a:buSzPts val="1200"/>
              <a:buChar char="●"/>
              <a:defRPr sz="1200"/>
            </a:lvl4pPr>
            <a:lvl5pPr marL="2286000" lvl="4" indent="-304800" rtl="0">
              <a:spcBef>
                <a:spcPts val="0"/>
              </a:spcBef>
              <a:spcAft>
                <a:spcPts val="0"/>
              </a:spcAft>
              <a:buClr>
                <a:schemeClr val="accent3"/>
              </a:buClr>
              <a:buSzPts val="1200"/>
              <a:buChar char="○"/>
              <a:defRPr sz="1200"/>
            </a:lvl5pPr>
            <a:lvl6pPr marL="2743200" lvl="5" indent="-304800" rtl="0">
              <a:spcBef>
                <a:spcPts val="0"/>
              </a:spcBef>
              <a:spcAft>
                <a:spcPts val="0"/>
              </a:spcAft>
              <a:buClr>
                <a:schemeClr val="accent3"/>
              </a:buClr>
              <a:buSzPts val="1200"/>
              <a:buChar char="■"/>
              <a:defRPr sz="1200"/>
            </a:lvl6pPr>
            <a:lvl7pPr marL="3200400" lvl="6" indent="-304800" rtl="0">
              <a:spcBef>
                <a:spcPts val="0"/>
              </a:spcBef>
              <a:spcAft>
                <a:spcPts val="0"/>
              </a:spcAft>
              <a:buClr>
                <a:schemeClr val="accent3"/>
              </a:buClr>
              <a:buSzPts val="1200"/>
              <a:buChar char="●"/>
              <a:defRPr sz="1200"/>
            </a:lvl7pPr>
            <a:lvl8pPr marL="3657600" lvl="7" indent="-304800" rtl="0">
              <a:spcBef>
                <a:spcPts val="0"/>
              </a:spcBef>
              <a:spcAft>
                <a:spcPts val="0"/>
              </a:spcAft>
              <a:buClr>
                <a:schemeClr val="accent3"/>
              </a:buClr>
              <a:buSzPts val="1200"/>
              <a:buChar char="○"/>
              <a:defRPr sz="1200"/>
            </a:lvl8pPr>
            <a:lvl9pPr marL="4114800" lvl="8" indent="-304800" rtl="0">
              <a:spcBef>
                <a:spcPts val="0"/>
              </a:spcBef>
              <a:spcAft>
                <a:spcPts val="0"/>
              </a:spcAft>
              <a:buClr>
                <a:schemeClr val="accent3"/>
              </a:buClr>
              <a:buSzPts val="1200"/>
              <a:buChar char="■"/>
              <a:defRPr sz="1200"/>
            </a:lvl9pPr>
          </a:lstStyle>
          <a:p>
            <a:endParaRPr/>
          </a:p>
        </p:txBody>
      </p:sp>
      <p:sp>
        <p:nvSpPr>
          <p:cNvPr id="866" name="Google Shape;866;p66"/>
          <p:cNvSpPr txBox="1">
            <a:spLocks noGrp="1"/>
          </p:cNvSpPr>
          <p:nvPr>
            <p:ph type="body" idx="4"/>
          </p:nvPr>
        </p:nvSpPr>
        <p:spPr>
          <a:xfrm>
            <a:off x="4853000" y="1223900"/>
            <a:ext cx="3750900" cy="2703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accent2"/>
              </a:buClr>
              <a:buSzPts val="1200"/>
              <a:buChar char="●"/>
              <a:defRPr sz="1200"/>
            </a:lvl1pPr>
            <a:lvl2pPr marL="914400" lvl="1" indent="-304800" rtl="0">
              <a:spcBef>
                <a:spcPts val="0"/>
              </a:spcBef>
              <a:spcAft>
                <a:spcPts val="0"/>
              </a:spcAft>
              <a:buClr>
                <a:schemeClr val="accent2"/>
              </a:buClr>
              <a:buSzPts val="1200"/>
              <a:buChar char="○"/>
              <a:defRPr sz="1200"/>
            </a:lvl2pPr>
            <a:lvl3pPr marL="1371600" lvl="2" indent="-304800" rtl="0">
              <a:spcBef>
                <a:spcPts val="0"/>
              </a:spcBef>
              <a:spcAft>
                <a:spcPts val="0"/>
              </a:spcAft>
              <a:buClr>
                <a:schemeClr val="accent2"/>
              </a:buClr>
              <a:buSzPts val="1200"/>
              <a:buChar char="■"/>
              <a:defRPr sz="1200"/>
            </a:lvl3pPr>
            <a:lvl4pPr marL="1828800" lvl="3" indent="-304800" rtl="0">
              <a:spcBef>
                <a:spcPts val="0"/>
              </a:spcBef>
              <a:spcAft>
                <a:spcPts val="0"/>
              </a:spcAft>
              <a:buClr>
                <a:schemeClr val="accent2"/>
              </a:buClr>
              <a:buSzPts val="1200"/>
              <a:buChar char="●"/>
              <a:defRPr sz="1200"/>
            </a:lvl4pPr>
            <a:lvl5pPr marL="2286000" lvl="4" indent="-304800" rtl="0">
              <a:spcBef>
                <a:spcPts val="0"/>
              </a:spcBef>
              <a:spcAft>
                <a:spcPts val="0"/>
              </a:spcAft>
              <a:buClr>
                <a:schemeClr val="accent2"/>
              </a:buClr>
              <a:buSzPts val="1200"/>
              <a:buChar char="○"/>
              <a:defRPr sz="1200"/>
            </a:lvl5pPr>
            <a:lvl6pPr marL="2743200" lvl="5" indent="-304800" rtl="0">
              <a:spcBef>
                <a:spcPts val="0"/>
              </a:spcBef>
              <a:spcAft>
                <a:spcPts val="0"/>
              </a:spcAft>
              <a:buClr>
                <a:schemeClr val="accent2"/>
              </a:buClr>
              <a:buSzPts val="1200"/>
              <a:buChar char="■"/>
              <a:defRPr sz="1200"/>
            </a:lvl6pPr>
            <a:lvl7pPr marL="3200400" lvl="6" indent="-304800" rtl="0">
              <a:spcBef>
                <a:spcPts val="0"/>
              </a:spcBef>
              <a:spcAft>
                <a:spcPts val="0"/>
              </a:spcAft>
              <a:buClr>
                <a:schemeClr val="accent2"/>
              </a:buClr>
              <a:buSzPts val="1200"/>
              <a:buChar char="●"/>
              <a:defRPr sz="1200"/>
            </a:lvl7pPr>
            <a:lvl8pPr marL="3657600" lvl="7" indent="-304800" rtl="0">
              <a:spcBef>
                <a:spcPts val="0"/>
              </a:spcBef>
              <a:spcAft>
                <a:spcPts val="0"/>
              </a:spcAft>
              <a:buClr>
                <a:schemeClr val="accent2"/>
              </a:buClr>
              <a:buSzPts val="1200"/>
              <a:buChar char="○"/>
              <a:defRPr sz="1200"/>
            </a:lvl8pPr>
            <a:lvl9pPr marL="4114800" lvl="8" indent="-304800" rtl="0">
              <a:spcBef>
                <a:spcPts val="0"/>
              </a:spcBef>
              <a:spcAft>
                <a:spcPts val="0"/>
              </a:spcAft>
              <a:buClr>
                <a:schemeClr val="accent2"/>
              </a:buClr>
              <a:buSzPts val="1200"/>
              <a:buChar char="■"/>
              <a:defRPr sz="1200"/>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Diseño personalizado 34">
  <p:cSld name="CUSTOM_36">
    <p:spTree>
      <p:nvGrpSpPr>
        <p:cNvPr id="1" name="Shape 867"/>
        <p:cNvGrpSpPr/>
        <p:nvPr/>
      </p:nvGrpSpPr>
      <p:grpSpPr>
        <a:xfrm>
          <a:off x="0" y="0"/>
          <a:ext cx="0" cy="0"/>
          <a:chOff x="0" y="0"/>
          <a:chExt cx="0" cy="0"/>
        </a:xfrm>
      </p:grpSpPr>
      <p:sp>
        <p:nvSpPr>
          <p:cNvPr id="868" name="Google Shape;868;p67"/>
          <p:cNvSpPr/>
          <p:nvPr/>
        </p:nvSpPr>
        <p:spPr>
          <a:xfrm>
            <a:off x="0" y="0"/>
            <a:ext cx="9159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7"/>
          <p:cNvSpPr/>
          <p:nvPr/>
        </p:nvSpPr>
        <p:spPr>
          <a:xfrm>
            <a:off x="5256475" y="1204950"/>
            <a:ext cx="2733600" cy="2733600"/>
          </a:xfrm>
          <a:prstGeom prst="ellipse">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0" name="Google Shape;870;p67"/>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71" name="Google Shape;871;p67"/>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a:spcBef>
                <a:spcPts val="0"/>
              </a:spcBef>
              <a:spcAft>
                <a:spcPts val="0"/>
              </a:spcAft>
              <a:buClr>
                <a:schemeClr val="lt1"/>
              </a:buClr>
              <a:buSzPts val="2800"/>
              <a:buNone/>
              <a:defRPr>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Diseño personalizado 34 2">
  <p:cSld name="CUSTOM_36_1">
    <p:spTree>
      <p:nvGrpSpPr>
        <p:cNvPr id="1" name="Shape 872"/>
        <p:cNvGrpSpPr/>
        <p:nvPr/>
      </p:nvGrpSpPr>
      <p:grpSpPr>
        <a:xfrm>
          <a:off x="0" y="0"/>
          <a:ext cx="0" cy="0"/>
          <a:chOff x="0" y="0"/>
          <a:chExt cx="0" cy="0"/>
        </a:xfrm>
      </p:grpSpPr>
      <p:sp>
        <p:nvSpPr>
          <p:cNvPr id="873" name="Google Shape;873;p68"/>
          <p:cNvSpPr/>
          <p:nvPr/>
        </p:nvSpPr>
        <p:spPr>
          <a:xfrm>
            <a:off x="0" y="0"/>
            <a:ext cx="9159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8"/>
          <p:cNvSpPr/>
          <p:nvPr/>
        </p:nvSpPr>
        <p:spPr>
          <a:xfrm>
            <a:off x="5256475" y="1204950"/>
            <a:ext cx="2733600" cy="2733600"/>
          </a:xfrm>
          <a:prstGeom prst="ellipse">
            <a:avLst/>
          </a:prstGeom>
          <a:solidFill>
            <a:srgbClr val="FFFFFF"/>
          </a:solidFill>
          <a:ln w="762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5" name="Google Shape;875;p68"/>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76" name="Google Shape;876;p68"/>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Diseño personalizado 34 3">
  <p:cSld name="CUSTOM_36_2">
    <p:spTree>
      <p:nvGrpSpPr>
        <p:cNvPr id="1" name="Shape 877"/>
        <p:cNvGrpSpPr/>
        <p:nvPr/>
      </p:nvGrpSpPr>
      <p:grpSpPr>
        <a:xfrm>
          <a:off x="0" y="0"/>
          <a:ext cx="0" cy="0"/>
          <a:chOff x="0" y="0"/>
          <a:chExt cx="0" cy="0"/>
        </a:xfrm>
      </p:grpSpPr>
      <p:sp>
        <p:nvSpPr>
          <p:cNvPr id="878" name="Google Shape;878;p69"/>
          <p:cNvSpPr/>
          <p:nvPr/>
        </p:nvSpPr>
        <p:spPr>
          <a:xfrm>
            <a:off x="0" y="0"/>
            <a:ext cx="9159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9"/>
          <p:cNvSpPr/>
          <p:nvPr/>
        </p:nvSpPr>
        <p:spPr>
          <a:xfrm>
            <a:off x="5256475" y="1204950"/>
            <a:ext cx="2733600" cy="2733600"/>
          </a:xfrm>
          <a:prstGeom prst="ellipse">
            <a:avLst/>
          </a:prstGeom>
          <a:solidFill>
            <a:srgbClr val="FFFFFF"/>
          </a:solidFill>
          <a:ln w="76200"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0" name="Google Shape;880;p69"/>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81" name="Google Shape;881;p69"/>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Diseño personalizado 34 4">
  <p:cSld name="CUSTOM_36_3">
    <p:spTree>
      <p:nvGrpSpPr>
        <p:cNvPr id="1" name="Shape 882"/>
        <p:cNvGrpSpPr/>
        <p:nvPr/>
      </p:nvGrpSpPr>
      <p:grpSpPr>
        <a:xfrm>
          <a:off x="0" y="0"/>
          <a:ext cx="0" cy="0"/>
          <a:chOff x="0" y="0"/>
          <a:chExt cx="0" cy="0"/>
        </a:xfrm>
      </p:grpSpPr>
      <p:sp>
        <p:nvSpPr>
          <p:cNvPr id="883" name="Google Shape;883;p70"/>
          <p:cNvSpPr/>
          <p:nvPr/>
        </p:nvSpPr>
        <p:spPr>
          <a:xfrm>
            <a:off x="0" y="0"/>
            <a:ext cx="9159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5256475" y="1204950"/>
            <a:ext cx="2733600" cy="2733600"/>
          </a:xfrm>
          <a:prstGeom prst="ellipse">
            <a:avLst/>
          </a:prstGeom>
          <a:solidFill>
            <a:srgbClr val="FFFFFF"/>
          </a:solidFill>
          <a:ln w="762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5" name="Google Shape;885;p70"/>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86" name="Google Shape;886;p70"/>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seño personalizado 2">
  <p:cSld name="CUSTOM_1">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a:spcBef>
                <a:spcPts val="0"/>
              </a:spcBef>
              <a:spcAft>
                <a:spcPts val="0"/>
              </a:spcAft>
              <a:buClr>
                <a:schemeClr val="accent1"/>
              </a:buClr>
              <a:buSzPts val="2800"/>
              <a:buFont typeface="Roboto"/>
              <a:buNone/>
              <a:defRPr b="1">
                <a:solidFill>
                  <a:schemeClr val="accent1"/>
                </a:solidFill>
                <a:latin typeface="Roboto"/>
                <a:ea typeface="Roboto"/>
                <a:cs typeface="Roboto"/>
                <a:sym typeface="Roboto"/>
              </a:defRPr>
            </a:lvl1pPr>
            <a:lvl2pPr lvl="1" algn="r">
              <a:spcBef>
                <a:spcPts val="0"/>
              </a:spcBef>
              <a:spcAft>
                <a:spcPts val="0"/>
              </a:spcAft>
              <a:buClr>
                <a:schemeClr val="accent1"/>
              </a:buClr>
              <a:buSzPts val="2800"/>
              <a:buNone/>
              <a:defRPr>
                <a:solidFill>
                  <a:schemeClr val="accent1"/>
                </a:solidFill>
              </a:defRPr>
            </a:lvl2pPr>
            <a:lvl3pPr lvl="2" algn="r">
              <a:spcBef>
                <a:spcPts val="0"/>
              </a:spcBef>
              <a:spcAft>
                <a:spcPts val="0"/>
              </a:spcAft>
              <a:buClr>
                <a:schemeClr val="accent1"/>
              </a:buClr>
              <a:buSzPts val="2800"/>
              <a:buNone/>
              <a:defRPr>
                <a:solidFill>
                  <a:schemeClr val="accent1"/>
                </a:solidFill>
              </a:defRPr>
            </a:lvl3pPr>
            <a:lvl4pPr lvl="3" algn="r">
              <a:spcBef>
                <a:spcPts val="0"/>
              </a:spcBef>
              <a:spcAft>
                <a:spcPts val="0"/>
              </a:spcAft>
              <a:buClr>
                <a:schemeClr val="accent1"/>
              </a:buClr>
              <a:buSzPts val="2800"/>
              <a:buNone/>
              <a:defRPr>
                <a:solidFill>
                  <a:schemeClr val="accent1"/>
                </a:solidFill>
              </a:defRPr>
            </a:lvl4pPr>
            <a:lvl5pPr lvl="4" algn="r">
              <a:spcBef>
                <a:spcPts val="0"/>
              </a:spcBef>
              <a:spcAft>
                <a:spcPts val="0"/>
              </a:spcAft>
              <a:buClr>
                <a:schemeClr val="accent1"/>
              </a:buClr>
              <a:buSzPts val="2800"/>
              <a:buNone/>
              <a:defRPr>
                <a:solidFill>
                  <a:schemeClr val="accent1"/>
                </a:solidFill>
              </a:defRPr>
            </a:lvl5pPr>
            <a:lvl6pPr lvl="5" algn="r">
              <a:spcBef>
                <a:spcPts val="0"/>
              </a:spcBef>
              <a:spcAft>
                <a:spcPts val="0"/>
              </a:spcAft>
              <a:buClr>
                <a:schemeClr val="accent1"/>
              </a:buClr>
              <a:buSzPts val="2800"/>
              <a:buNone/>
              <a:defRPr>
                <a:solidFill>
                  <a:schemeClr val="accent1"/>
                </a:solidFill>
              </a:defRPr>
            </a:lvl6pPr>
            <a:lvl7pPr lvl="6" algn="r">
              <a:spcBef>
                <a:spcPts val="0"/>
              </a:spcBef>
              <a:spcAft>
                <a:spcPts val="0"/>
              </a:spcAft>
              <a:buClr>
                <a:schemeClr val="accent1"/>
              </a:buClr>
              <a:buSzPts val="2800"/>
              <a:buNone/>
              <a:defRPr>
                <a:solidFill>
                  <a:schemeClr val="accent1"/>
                </a:solidFill>
              </a:defRPr>
            </a:lvl7pPr>
            <a:lvl8pPr lvl="7" algn="r">
              <a:spcBef>
                <a:spcPts val="0"/>
              </a:spcBef>
              <a:spcAft>
                <a:spcPts val="0"/>
              </a:spcAft>
              <a:buClr>
                <a:schemeClr val="accent1"/>
              </a:buClr>
              <a:buSzPts val="2800"/>
              <a:buNone/>
              <a:defRPr>
                <a:solidFill>
                  <a:schemeClr val="accent1"/>
                </a:solidFill>
              </a:defRPr>
            </a:lvl8pPr>
            <a:lvl9pPr lvl="8" algn="r">
              <a:spcBef>
                <a:spcPts val="0"/>
              </a:spcBef>
              <a:spcAft>
                <a:spcPts val="0"/>
              </a:spcAft>
              <a:buClr>
                <a:schemeClr val="accent1"/>
              </a:buClr>
              <a:buSzPts val="2800"/>
              <a:buNone/>
              <a:defRPr>
                <a:solidFill>
                  <a:schemeClr val="accent1"/>
                </a:solidFill>
              </a:defRPr>
            </a:lvl9pPr>
          </a:lstStyle>
          <a:p>
            <a:endParaRPr/>
          </a:p>
        </p:txBody>
      </p:sp>
      <p:sp>
        <p:nvSpPr>
          <p:cNvPr id="25" name="Google Shape;25;p8"/>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Diseño personalizado 34 5">
  <p:cSld name="CUSTOM_36_4">
    <p:spTree>
      <p:nvGrpSpPr>
        <p:cNvPr id="1" name="Shape 887"/>
        <p:cNvGrpSpPr/>
        <p:nvPr/>
      </p:nvGrpSpPr>
      <p:grpSpPr>
        <a:xfrm>
          <a:off x="0" y="0"/>
          <a:ext cx="0" cy="0"/>
          <a:chOff x="0" y="0"/>
          <a:chExt cx="0" cy="0"/>
        </a:xfrm>
      </p:grpSpPr>
      <p:sp>
        <p:nvSpPr>
          <p:cNvPr id="888" name="Google Shape;888;p71"/>
          <p:cNvSpPr/>
          <p:nvPr/>
        </p:nvSpPr>
        <p:spPr>
          <a:xfrm>
            <a:off x="0" y="0"/>
            <a:ext cx="9159000" cy="5143500"/>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1"/>
          <p:cNvSpPr/>
          <p:nvPr/>
        </p:nvSpPr>
        <p:spPr>
          <a:xfrm>
            <a:off x="5256475" y="1204950"/>
            <a:ext cx="2733600" cy="2733600"/>
          </a:xfrm>
          <a:prstGeom prst="ellipse">
            <a:avLst/>
          </a:prstGeom>
          <a:solidFill>
            <a:srgbClr val="FFFFFF"/>
          </a:solidFill>
          <a:ln w="762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0" name="Google Shape;890;p71"/>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91" name="Google Shape;891;p71"/>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Diseño personalizado 34 5 1">
  <p:cSld name="CUSTOM_36_4_1">
    <p:spTree>
      <p:nvGrpSpPr>
        <p:cNvPr id="1" name="Shape 892"/>
        <p:cNvGrpSpPr/>
        <p:nvPr/>
      </p:nvGrpSpPr>
      <p:grpSpPr>
        <a:xfrm>
          <a:off x="0" y="0"/>
          <a:ext cx="0" cy="0"/>
          <a:chOff x="0" y="0"/>
          <a:chExt cx="0" cy="0"/>
        </a:xfrm>
      </p:grpSpPr>
      <p:sp>
        <p:nvSpPr>
          <p:cNvPr id="893" name="Google Shape;893;p72"/>
          <p:cNvSpPr/>
          <p:nvPr/>
        </p:nvSpPr>
        <p:spPr>
          <a:xfrm>
            <a:off x="0" y="0"/>
            <a:ext cx="9159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2"/>
          <p:cNvSpPr/>
          <p:nvPr/>
        </p:nvSpPr>
        <p:spPr>
          <a:xfrm>
            <a:off x="3212700" y="595050"/>
            <a:ext cx="2733600" cy="2733600"/>
          </a:xfrm>
          <a:prstGeom prst="ellipse">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5" name="Google Shape;895;p72"/>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96" name="Google Shape;896;p72"/>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Diseño personalizado 34 5 1 1">
  <p:cSld name="CUSTOM_36_4_1_1">
    <p:spTree>
      <p:nvGrpSpPr>
        <p:cNvPr id="1" name="Shape 897"/>
        <p:cNvGrpSpPr/>
        <p:nvPr/>
      </p:nvGrpSpPr>
      <p:grpSpPr>
        <a:xfrm>
          <a:off x="0" y="0"/>
          <a:ext cx="0" cy="0"/>
          <a:chOff x="0" y="0"/>
          <a:chExt cx="0" cy="0"/>
        </a:xfrm>
      </p:grpSpPr>
      <p:sp>
        <p:nvSpPr>
          <p:cNvPr id="898" name="Google Shape;898;p73"/>
          <p:cNvSpPr/>
          <p:nvPr/>
        </p:nvSpPr>
        <p:spPr>
          <a:xfrm>
            <a:off x="0" y="0"/>
            <a:ext cx="9159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3"/>
          <p:cNvSpPr/>
          <p:nvPr/>
        </p:nvSpPr>
        <p:spPr>
          <a:xfrm>
            <a:off x="3212700" y="595050"/>
            <a:ext cx="2733600" cy="2733600"/>
          </a:xfrm>
          <a:prstGeom prst="ellipse">
            <a:avLst/>
          </a:prstGeom>
          <a:solidFill>
            <a:srgbClr val="FFFFFF"/>
          </a:solidFill>
          <a:ln w="762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0" name="Google Shape;900;p73"/>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01" name="Google Shape;901;p73"/>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Diseño personalizado 34 5 1 2">
  <p:cSld name="CUSTOM_36_4_1_2">
    <p:spTree>
      <p:nvGrpSpPr>
        <p:cNvPr id="1" name="Shape 902"/>
        <p:cNvGrpSpPr/>
        <p:nvPr/>
      </p:nvGrpSpPr>
      <p:grpSpPr>
        <a:xfrm>
          <a:off x="0" y="0"/>
          <a:ext cx="0" cy="0"/>
          <a:chOff x="0" y="0"/>
          <a:chExt cx="0" cy="0"/>
        </a:xfrm>
      </p:grpSpPr>
      <p:sp>
        <p:nvSpPr>
          <p:cNvPr id="903" name="Google Shape;903;p74"/>
          <p:cNvSpPr/>
          <p:nvPr/>
        </p:nvSpPr>
        <p:spPr>
          <a:xfrm>
            <a:off x="0" y="0"/>
            <a:ext cx="9159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4"/>
          <p:cNvSpPr/>
          <p:nvPr/>
        </p:nvSpPr>
        <p:spPr>
          <a:xfrm>
            <a:off x="3212700" y="595050"/>
            <a:ext cx="2733600" cy="2733600"/>
          </a:xfrm>
          <a:prstGeom prst="ellipse">
            <a:avLst/>
          </a:prstGeom>
          <a:solidFill>
            <a:srgbClr val="FFFFFF"/>
          </a:solidFill>
          <a:ln w="76200"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5" name="Google Shape;905;p74"/>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06" name="Google Shape;906;p74"/>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Diseño personalizado 34 5 1 3">
  <p:cSld name="CUSTOM_36_4_1_3">
    <p:spTree>
      <p:nvGrpSpPr>
        <p:cNvPr id="1" name="Shape 907"/>
        <p:cNvGrpSpPr/>
        <p:nvPr/>
      </p:nvGrpSpPr>
      <p:grpSpPr>
        <a:xfrm>
          <a:off x="0" y="0"/>
          <a:ext cx="0" cy="0"/>
          <a:chOff x="0" y="0"/>
          <a:chExt cx="0" cy="0"/>
        </a:xfrm>
      </p:grpSpPr>
      <p:sp>
        <p:nvSpPr>
          <p:cNvPr id="908" name="Google Shape;908;p75"/>
          <p:cNvSpPr/>
          <p:nvPr/>
        </p:nvSpPr>
        <p:spPr>
          <a:xfrm>
            <a:off x="0" y="0"/>
            <a:ext cx="9159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5"/>
          <p:cNvSpPr/>
          <p:nvPr/>
        </p:nvSpPr>
        <p:spPr>
          <a:xfrm>
            <a:off x="3212700" y="595050"/>
            <a:ext cx="2733600" cy="2733600"/>
          </a:xfrm>
          <a:prstGeom prst="ellipse">
            <a:avLst/>
          </a:prstGeom>
          <a:solidFill>
            <a:srgbClr val="FFFFFF"/>
          </a:solidFill>
          <a:ln w="762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0" name="Google Shape;910;p75"/>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11" name="Google Shape;911;p75"/>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Diseño personalizado 34 5 1 4">
  <p:cSld name="CUSTOM_36_4_1_4">
    <p:spTree>
      <p:nvGrpSpPr>
        <p:cNvPr id="1" name="Shape 912"/>
        <p:cNvGrpSpPr/>
        <p:nvPr/>
      </p:nvGrpSpPr>
      <p:grpSpPr>
        <a:xfrm>
          <a:off x="0" y="0"/>
          <a:ext cx="0" cy="0"/>
          <a:chOff x="0" y="0"/>
          <a:chExt cx="0" cy="0"/>
        </a:xfrm>
      </p:grpSpPr>
      <p:sp>
        <p:nvSpPr>
          <p:cNvPr id="913" name="Google Shape;913;p76"/>
          <p:cNvSpPr/>
          <p:nvPr/>
        </p:nvSpPr>
        <p:spPr>
          <a:xfrm>
            <a:off x="0" y="0"/>
            <a:ext cx="9159000" cy="5143500"/>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6"/>
          <p:cNvSpPr/>
          <p:nvPr/>
        </p:nvSpPr>
        <p:spPr>
          <a:xfrm>
            <a:off x="3212700" y="595050"/>
            <a:ext cx="2733600" cy="2733600"/>
          </a:xfrm>
          <a:prstGeom prst="ellipse">
            <a:avLst/>
          </a:prstGeom>
          <a:solidFill>
            <a:srgbClr val="FFFFFF"/>
          </a:solidFill>
          <a:ln w="762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5" name="Google Shape;915;p76"/>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16" name="Google Shape;916;p76"/>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Diseño personalizado 36">
  <p:cSld name="CUSTOM_35">
    <p:spTree>
      <p:nvGrpSpPr>
        <p:cNvPr id="1" name="Shape 917"/>
        <p:cNvGrpSpPr/>
        <p:nvPr/>
      </p:nvGrpSpPr>
      <p:grpSpPr>
        <a:xfrm>
          <a:off x="0" y="0"/>
          <a:ext cx="0" cy="0"/>
          <a:chOff x="0" y="0"/>
          <a:chExt cx="0" cy="0"/>
        </a:xfrm>
      </p:grpSpPr>
      <p:sp>
        <p:nvSpPr>
          <p:cNvPr id="918" name="Google Shape;918;p77"/>
          <p:cNvSpPr/>
          <p:nvPr/>
        </p:nvSpPr>
        <p:spPr>
          <a:xfrm>
            <a:off x="-48850" y="-41875"/>
            <a:ext cx="9278700" cy="5220300"/>
          </a:xfrm>
          <a:prstGeom prst="rect">
            <a:avLst/>
          </a:prstGeom>
          <a:solidFill>
            <a:srgbClr val="856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9" name="Google Shape;919;p77"/>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20" name="Google Shape;920;p77"/>
          <p:cNvSpPr/>
          <p:nvPr/>
        </p:nvSpPr>
        <p:spPr>
          <a:xfrm>
            <a:off x="3323850" y="1359300"/>
            <a:ext cx="2424900" cy="2424900"/>
          </a:xfrm>
          <a:prstGeom prst="ellipse">
            <a:avLst/>
          </a:prstGeom>
          <a:solidFill>
            <a:srgbClr val="FFFFFF"/>
          </a:solidFill>
          <a:ln w="76200" cap="flat" cmpd="sng">
            <a:solidFill>
              <a:srgbClr val="4617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7"/>
          <p:cNvSpPr/>
          <p:nvPr/>
        </p:nvSpPr>
        <p:spPr>
          <a:xfrm>
            <a:off x="3422633" y="1468492"/>
            <a:ext cx="2216700" cy="2216700"/>
          </a:xfrm>
          <a:prstGeom prst="ellipse">
            <a:avLst/>
          </a:prstGeom>
          <a:solidFill>
            <a:srgbClr val="FFFFFF"/>
          </a:solidFill>
          <a:ln w="76200" cap="flat" cmpd="sng">
            <a:solidFill>
              <a:srgbClr val="8563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2" name="Google Shape;922;p77"/>
          <p:cNvPicPr preferRelativeResize="0"/>
          <p:nvPr/>
        </p:nvPicPr>
        <p:blipFill>
          <a:blip r:embed="rId3">
            <a:alphaModFix/>
          </a:blip>
          <a:stretch>
            <a:fillRect/>
          </a:stretch>
        </p:blipFill>
        <p:spPr>
          <a:xfrm>
            <a:off x="3686563" y="2213929"/>
            <a:ext cx="1728499" cy="588925"/>
          </a:xfrm>
          <a:prstGeom prst="rect">
            <a:avLst/>
          </a:prstGeom>
          <a:noFill/>
          <a:ln>
            <a:noFill/>
          </a:ln>
        </p:spPr>
      </p:pic>
      <p:sp>
        <p:nvSpPr>
          <p:cNvPr id="923" name="Google Shape;923;p77"/>
          <p:cNvSpPr txBox="1"/>
          <p:nvPr/>
        </p:nvSpPr>
        <p:spPr>
          <a:xfrm>
            <a:off x="3853573" y="2666420"/>
            <a:ext cx="137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solidFill>
                  <a:srgbClr val="8563B9"/>
                </a:solidFill>
              </a:rPr>
              <a:t>kahoot.it</a:t>
            </a:r>
            <a:endParaRPr b="1">
              <a:solidFill>
                <a:srgbClr val="8563B9"/>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Diseño personalizado 36 1">
  <p:cSld name="CUSTOM_35_1">
    <p:spTree>
      <p:nvGrpSpPr>
        <p:cNvPr id="1" name="Shape 924"/>
        <p:cNvGrpSpPr/>
        <p:nvPr/>
      </p:nvGrpSpPr>
      <p:grpSpPr>
        <a:xfrm>
          <a:off x="0" y="0"/>
          <a:ext cx="0" cy="0"/>
          <a:chOff x="0" y="0"/>
          <a:chExt cx="0" cy="0"/>
        </a:xfrm>
      </p:grpSpPr>
      <p:sp>
        <p:nvSpPr>
          <p:cNvPr id="925" name="Google Shape;925;p78"/>
          <p:cNvSpPr/>
          <p:nvPr/>
        </p:nvSpPr>
        <p:spPr>
          <a:xfrm>
            <a:off x="-48850" y="-41875"/>
            <a:ext cx="9278700" cy="5220300"/>
          </a:xfrm>
          <a:prstGeom prst="rect">
            <a:avLst/>
          </a:prstGeom>
          <a:solidFill>
            <a:srgbClr val="856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6" name="Google Shape;926;p78"/>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27" name="Google Shape;927;p78"/>
          <p:cNvSpPr/>
          <p:nvPr/>
        </p:nvSpPr>
        <p:spPr>
          <a:xfrm>
            <a:off x="1876050" y="1359300"/>
            <a:ext cx="2424900" cy="2424900"/>
          </a:xfrm>
          <a:prstGeom prst="ellipse">
            <a:avLst/>
          </a:prstGeom>
          <a:solidFill>
            <a:srgbClr val="FFFFFF"/>
          </a:solidFill>
          <a:ln w="76200" cap="flat" cmpd="sng">
            <a:solidFill>
              <a:srgbClr val="4617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8"/>
          <p:cNvSpPr/>
          <p:nvPr/>
        </p:nvSpPr>
        <p:spPr>
          <a:xfrm>
            <a:off x="1974833" y="1468492"/>
            <a:ext cx="2216700" cy="2216700"/>
          </a:xfrm>
          <a:prstGeom prst="ellipse">
            <a:avLst/>
          </a:prstGeom>
          <a:solidFill>
            <a:srgbClr val="FFFFFF"/>
          </a:solidFill>
          <a:ln w="76200" cap="flat" cmpd="sng">
            <a:solidFill>
              <a:srgbClr val="8563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9" name="Google Shape;929;p78"/>
          <p:cNvPicPr preferRelativeResize="0"/>
          <p:nvPr/>
        </p:nvPicPr>
        <p:blipFill>
          <a:blip r:embed="rId3">
            <a:alphaModFix/>
          </a:blip>
          <a:stretch>
            <a:fillRect/>
          </a:stretch>
        </p:blipFill>
        <p:spPr>
          <a:xfrm>
            <a:off x="2238763" y="2213929"/>
            <a:ext cx="1728499" cy="588925"/>
          </a:xfrm>
          <a:prstGeom prst="rect">
            <a:avLst/>
          </a:prstGeom>
          <a:noFill/>
          <a:ln>
            <a:noFill/>
          </a:ln>
        </p:spPr>
      </p:pic>
      <p:sp>
        <p:nvSpPr>
          <p:cNvPr id="930" name="Google Shape;930;p78"/>
          <p:cNvSpPr txBox="1"/>
          <p:nvPr/>
        </p:nvSpPr>
        <p:spPr>
          <a:xfrm>
            <a:off x="2405773" y="2666420"/>
            <a:ext cx="137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solidFill>
                  <a:srgbClr val="8563B9"/>
                </a:solidFill>
              </a:rPr>
              <a:t>kahoot.it</a:t>
            </a:r>
            <a:endParaRPr b="1">
              <a:solidFill>
                <a:srgbClr val="8563B9"/>
              </a:solidFill>
            </a:endParaRPr>
          </a:p>
        </p:txBody>
      </p:sp>
      <p:pic>
        <p:nvPicPr>
          <p:cNvPr id="931" name="Google Shape;931;p78"/>
          <p:cNvPicPr preferRelativeResize="0"/>
          <p:nvPr/>
        </p:nvPicPr>
        <p:blipFill>
          <a:blip r:embed="rId4">
            <a:alphaModFix/>
          </a:blip>
          <a:stretch>
            <a:fillRect/>
          </a:stretch>
        </p:blipFill>
        <p:spPr>
          <a:xfrm>
            <a:off x="4986073" y="2417123"/>
            <a:ext cx="2826050" cy="1321500"/>
          </a:xfrm>
          <a:prstGeom prst="rect">
            <a:avLst/>
          </a:prstGeom>
          <a:noFill/>
          <a:ln>
            <a:noFill/>
          </a:ln>
        </p:spPr>
      </p:pic>
      <p:sp>
        <p:nvSpPr>
          <p:cNvPr id="932" name="Google Shape;932;p78"/>
          <p:cNvSpPr/>
          <p:nvPr/>
        </p:nvSpPr>
        <p:spPr>
          <a:xfrm>
            <a:off x="6218200" y="1912125"/>
            <a:ext cx="361800" cy="800700"/>
          </a:xfrm>
          <a:prstGeom prst="downArrow">
            <a:avLst>
              <a:gd name="adj1" fmla="val 50000"/>
              <a:gd name="adj2" fmla="val 50000"/>
            </a:avLst>
          </a:prstGeom>
          <a:solidFill>
            <a:srgbClr val="EEEEEE"/>
          </a:solidFill>
          <a:ln w="28575" cap="flat" cmpd="sng">
            <a:solidFill>
              <a:srgbClr val="4617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8"/>
          <p:cNvSpPr txBox="1">
            <a:spLocks noGrp="1"/>
          </p:cNvSpPr>
          <p:nvPr>
            <p:ph type="title"/>
          </p:nvPr>
        </p:nvSpPr>
        <p:spPr>
          <a:xfrm>
            <a:off x="5290675" y="1448700"/>
            <a:ext cx="2216700" cy="473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2100"/>
              <a:buNone/>
              <a:defRPr sz="21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Diseño personalizado 1">
  <p:cSld name="CUSTOM">
    <p:spTree>
      <p:nvGrpSpPr>
        <p:cNvPr id="1" name="Shape 934"/>
        <p:cNvGrpSpPr/>
        <p:nvPr/>
      </p:nvGrpSpPr>
      <p:grpSpPr>
        <a:xfrm>
          <a:off x="0" y="0"/>
          <a:ext cx="0" cy="0"/>
          <a:chOff x="0" y="0"/>
          <a:chExt cx="0" cy="0"/>
        </a:xfrm>
      </p:grpSpPr>
      <p:sp>
        <p:nvSpPr>
          <p:cNvPr id="935" name="Google Shape;935;p7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419" sz="1000">
                <a:solidFill>
                  <a:srgbClr val="595959"/>
                </a:solidFill>
              </a:rPr>
              <a:t>‹Nº›</a:t>
            </a:fld>
            <a:endParaRPr sz="1000">
              <a:solidFill>
                <a:srgbClr val="595959"/>
              </a:solidFill>
            </a:endParaRPr>
          </a:p>
        </p:txBody>
      </p:sp>
      <p:pic>
        <p:nvPicPr>
          <p:cNvPr id="936" name="Google Shape;936;p79"/>
          <p:cNvPicPr preferRelativeResize="0"/>
          <p:nvPr/>
        </p:nvPicPr>
        <p:blipFill>
          <a:blip r:embed="rId2">
            <a:alphaModFix/>
          </a:blip>
          <a:stretch>
            <a:fillRect/>
          </a:stretch>
        </p:blipFill>
        <p:spPr>
          <a:xfrm>
            <a:off x="2355175" y="1805350"/>
            <a:ext cx="4433650" cy="789375"/>
          </a:xfrm>
          <a:prstGeom prst="rect">
            <a:avLst/>
          </a:prstGeom>
          <a:noFill/>
          <a:ln>
            <a:noFill/>
          </a:ln>
        </p:spPr>
      </p:pic>
      <p:pic>
        <p:nvPicPr>
          <p:cNvPr id="937" name="Google Shape;937;p79"/>
          <p:cNvPicPr preferRelativeResize="0"/>
          <p:nvPr/>
        </p:nvPicPr>
        <p:blipFill rotWithShape="1">
          <a:blip r:embed="rId3">
            <a:alphaModFix/>
          </a:blip>
          <a:srcRect t="16331"/>
          <a:stretch/>
        </p:blipFill>
        <p:spPr>
          <a:xfrm>
            <a:off x="-34675" y="4204625"/>
            <a:ext cx="9221926" cy="1015075"/>
          </a:xfrm>
          <a:prstGeom prst="rect">
            <a:avLst/>
          </a:prstGeom>
          <a:noFill/>
          <a:ln>
            <a:noFill/>
          </a:ln>
        </p:spPr>
      </p:pic>
      <p:sp>
        <p:nvSpPr>
          <p:cNvPr id="938" name="Google Shape;938;p79"/>
          <p:cNvSpPr txBox="1"/>
          <p:nvPr/>
        </p:nvSpPr>
        <p:spPr>
          <a:xfrm>
            <a:off x="1768725"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39" name="Google Shape;939;p79"/>
          <p:cNvSpPr txBox="1"/>
          <p:nvPr/>
        </p:nvSpPr>
        <p:spPr>
          <a:xfrm>
            <a:off x="3360550"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40" name="Google Shape;940;p79"/>
          <p:cNvSpPr txBox="1"/>
          <p:nvPr/>
        </p:nvSpPr>
        <p:spPr>
          <a:xfrm>
            <a:off x="4952375"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41" name="Google Shape;941;p79"/>
          <p:cNvSpPr txBox="1"/>
          <p:nvPr/>
        </p:nvSpPr>
        <p:spPr>
          <a:xfrm>
            <a:off x="6544200"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42" name="Google Shape;942;p79"/>
          <p:cNvSpPr txBox="1"/>
          <p:nvPr/>
        </p:nvSpPr>
        <p:spPr>
          <a:xfrm>
            <a:off x="3281750" y="4257475"/>
            <a:ext cx="2502600" cy="36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1600">
                <a:solidFill>
                  <a:srgbClr val="FFFFFF"/>
                </a:solidFill>
                <a:latin typeface="Roboto"/>
                <a:ea typeface="Roboto"/>
                <a:cs typeface="Roboto"/>
                <a:sym typeface="Roboto"/>
              </a:rPr>
              <a:t>www.desafiolatam.com</a:t>
            </a:r>
            <a:endParaRPr sz="160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seño personalizado 2 6">
  <p:cSld name="CUSTOM_1_6">
    <p:spTree>
      <p:nvGrpSpPr>
        <p:cNvPr id="1" name="Shape 26"/>
        <p:cNvGrpSpPr/>
        <p:nvPr/>
      </p:nvGrpSpPr>
      <p:grpSpPr>
        <a:xfrm>
          <a:off x="0" y="0"/>
          <a:ext cx="0" cy="0"/>
          <a:chOff x="0" y="0"/>
          <a:chExt cx="0" cy="0"/>
        </a:xfrm>
      </p:grpSpPr>
      <p:sp>
        <p:nvSpPr>
          <p:cNvPr id="27" name="Google Shape;27;p9"/>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2"/>
              </a:buClr>
              <a:buSzPts val="2800"/>
              <a:buFont typeface="Roboto"/>
              <a:buNone/>
              <a:defRPr b="1">
                <a:solidFill>
                  <a:schemeClr val="accent2"/>
                </a:solidFill>
                <a:latin typeface="Roboto"/>
                <a:ea typeface="Roboto"/>
                <a:cs typeface="Roboto"/>
                <a:sym typeface="Roboto"/>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
        <p:nvSpPr>
          <p:cNvPr id="28" name="Google Shape;28;p9"/>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seño personalizado 2 7">
  <p:cSld name="CUSTOM_1_7">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3"/>
              </a:buClr>
              <a:buSzPts val="2800"/>
              <a:buFont typeface="Roboto"/>
              <a:buNone/>
              <a:defRPr b="1">
                <a:solidFill>
                  <a:schemeClr val="accent3"/>
                </a:solidFill>
                <a:latin typeface="Roboto"/>
                <a:ea typeface="Roboto"/>
                <a:cs typeface="Roboto"/>
                <a:sym typeface="Roboto"/>
              </a:defRPr>
            </a:lvl1pPr>
            <a:lvl2pPr lvl="1" algn="r" rtl="0">
              <a:spcBef>
                <a:spcPts val="0"/>
              </a:spcBef>
              <a:spcAft>
                <a:spcPts val="0"/>
              </a:spcAft>
              <a:buClr>
                <a:schemeClr val="accent3"/>
              </a:buClr>
              <a:buSzPts val="2800"/>
              <a:buNone/>
              <a:defRPr>
                <a:solidFill>
                  <a:schemeClr val="accent3"/>
                </a:solidFill>
              </a:defRPr>
            </a:lvl2pPr>
            <a:lvl3pPr lvl="2" algn="r" rtl="0">
              <a:spcBef>
                <a:spcPts val="0"/>
              </a:spcBef>
              <a:spcAft>
                <a:spcPts val="0"/>
              </a:spcAft>
              <a:buClr>
                <a:schemeClr val="accent3"/>
              </a:buClr>
              <a:buSzPts val="2800"/>
              <a:buNone/>
              <a:defRPr>
                <a:solidFill>
                  <a:schemeClr val="accent3"/>
                </a:solidFill>
              </a:defRPr>
            </a:lvl3pPr>
            <a:lvl4pPr lvl="3" algn="r" rtl="0">
              <a:spcBef>
                <a:spcPts val="0"/>
              </a:spcBef>
              <a:spcAft>
                <a:spcPts val="0"/>
              </a:spcAft>
              <a:buClr>
                <a:schemeClr val="accent3"/>
              </a:buClr>
              <a:buSzPts val="2800"/>
              <a:buNone/>
              <a:defRPr>
                <a:solidFill>
                  <a:schemeClr val="accent3"/>
                </a:solidFill>
              </a:defRPr>
            </a:lvl4pPr>
            <a:lvl5pPr lvl="4" algn="r" rtl="0">
              <a:spcBef>
                <a:spcPts val="0"/>
              </a:spcBef>
              <a:spcAft>
                <a:spcPts val="0"/>
              </a:spcAft>
              <a:buClr>
                <a:schemeClr val="accent3"/>
              </a:buClr>
              <a:buSzPts val="2800"/>
              <a:buNone/>
              <a:defRPr>
                <a:solidFill>
                  <a:schemeClr val="accent3"/>
                </a:solidFill>
              </a:defRPr>
            </a:lvl5pPr>
            <a:lvl6pPr lvl="5" algn="r" rtl="0">
              <a:spcBef>
                <a:spcPts val="0"/>
              </a:spcBef>
              <a:spcAft>
                <a:spcPts val="0"/>
              </a:spcAft>
              <a:buClr>
                <a:schemeClr val="accent3"/>
              </a:buClr>
              <a:buSzPts val="2800"/>
              <a:buNone/>
              <a:defRPr>
                <a:solidFill>
                  <a:schemeClr val="accent3"/>
                </a:solidFill>
              </a:defRPr>
            </a:lvl6pPr>
            <a:lvl7pPr lvl="6" algn="r" rtl="0">
              <a:spcBef>
                <a:spcPts val="0"/>
              </a:spcBef>
              <a:spcAft>
                <a:spcPts val="0"/>
              </a:spcAft>
              <a:buClr>
                <a:schemeClr val="accent3"/>
              </a:buClr>
              <a:buSzPts val="2800"/>
              <a:buNone/>
              <a:defRPr>
                <a:solidFill>
                  <a:schemeClr val="accent3"/>
                </a:solidFill>
              </a:defRPr>
            </a:lvl7pPr>
            <a:lvl8pPr lvl="7" algn="r" rtl="0">
              <a:spcBef>
                <a:spcPts val="0"/>
              </a:spcBef>
              <a:spcAft>
                <a:spcPts val="0"/>
              </a:spcAft>
              <a:buClr>
                <a:schemeClr val="accent3"/>
              </a:buClr>
              <a:buSzPts val="2800"/>
              <a:buNone/>
              <a:defRPr>
                <a:solidFill>
                  <a:schemeClr val="accent3"/>
                </a:solidFill>
              </a:defRPr>
            </a:lvl8pPr>
            <a:lvl9pPr lvl="8" algn="r" rtl="0">
              <a:spcBef>
                <a:spcPts val="0"/>
              </a:spcBef>
              <a:spcAft>
                <a:spcPts val="0"/>
              </a:spcAft>
              <a:buClr>
                <a:schemeClr val="accent3"/>
              </a:buClr>
              <a:buSzPts val="2800"/>
              <a:buNone/>
              <a:defRPr>
                <a:solidFill>
                  <a:schemeClr val="accent3"/>
                </a:solidFill>
              </a:defRPr>
            </a:lvl9pPr>
          </a:lstStyle>
          <a:p>
            <a:endParaRPr/>
          </a:p>
        </p:txBody>
      </p:sp>
      <p:sp>
        <p:nvSpPr>
          <p:cNvPr id="31" name="Google Shape;31;p10"/>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1pPr>
            <a:lvl2pPr lvl="1">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2pPr>
            <a:lvl3pPr lvl="2">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3pPr>
            <a:lvl4pPr lvl="3">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4pPr>
            <a:lvl5pPr lvl="4">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5pPr>
            <a:lvl6pPr lvl="5">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6pPr>
            <a:lvl7pPr lvl="6">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7pPr>
            <a:lvl8pPr lvl="7">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8pPr>
            <a:lvl9pPr lvl="8">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pic>
        <p:nvPicPr>
          <p:cNvPr id="8" name="Google Shape;8;p1"/>
          <p:cNvPicPr preferRelativeResize="0"/>
          <p:nvPr/>
        </p:nvPicPr>
        <p:blipFill>
          <a:blip r:embed="rId80">
            <a:alphaModFix/>
          </a:blip>
          <a:stretch>
            <a:fillRect/>
          </a:stretch>
        </p:blipFill>
        <p:spPr>
          <a:xfrm>
            <a:off x="269475" y="4518041"/>
            <a:ext cx="931825" cy="331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0"/>
          <p:cNvSpPr txBox="1">
            <a:spLocks noGrp="1"/>
          </p:cNvSpPr>
          <p:nvPr>
            <p:ph type="title"/>
          </p:nvPr>
        </p:nvSpPr>
        <p:spPr>
          <a:xfrm>
            <a:off x="1420050" y="1455600"/>
            <a:ext cx="6303900" cy="154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Desafío - Reconociendo la industria TI</a:t>
            </a:r>
            <a:endParaRPr/>
          </a:p>
        </p:txBody>
      </p:sp>
      <p:sp>
        <p:nvSpPr>
          <p:cNvPr id="948" name="Google Shape;948;p80"/>
          <p:cNvSpPr txBox="1">
            <a:spLocks noGrp="1"/>
          </p:cNvSpPr>
          <p:nvPr>
            <p:ph type="title" idx="2"/>
          </p:nvPr>
        </p:nvSpPr>
        <p:spPr>
          <a:xfrm>
            <a:off x="1420050" y="2903400"/>
            <a:ext cx="6303900" cy="784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dirty="0"/>
              <a:t>Nombre estudiante</a:t>
            </a:r>
            <a:r>
              <a:rPr lang="es-419" dirty="0" smtClean="0"/>
              <a:t>: Liuva Salas</a:t>
            </a:r>
            <a:endParaRPr dirty="0"/>
          </a:p>
          <a:p>
            <a:pPr marL="0" lvl="0" indent="0" algn="ctr" rtl="0">
              <a:spcBef>
                <a:spcPts val="0"/>
              </a:spcBef>
              <a:spcAft>
                <a:spcPts val="0"/>
              </a:spcAft>
              <a:buNone/>
            </a:pPr>
            <a:r>
              <a:rPr lang="es-419" dirty="0"/>
              <a:t>Generación</a:t>
            </a:r>
            <a:r>
              <a:rPr lang="es-419" dirty="0" smtClean="0"/>
              <a:t>: G20</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81"/>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419" dirty="0"/>
              <a:t>1.Habilidades, metodologías y mercado laboral</a:t>
            </a:r>
            <a:endParaRPr dirty="0"/>
          </a:p>
        </p:txBody>
      </p:sp>
      <p:sp>
        <p:nvSpPr>
          <p:cNvPr id="954" name="Google Shape;954;p81"/>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s-419" dirty="0"/>
              <a:t>Mapa Conceptual</a:t>
            </a:r>
            <a:endParaRPr dirty="0"/>
          </a:p>
        </p:txBody>
      </p:sp>
      <p:sp>
        <p:nvSpPr>
          <p:cNvPr id="2" name="Rectángulo redondeado 1"/>
          <p:cNvSpPr/>
          <p:nvPr/>
        </p:nvSpPr>
        <p:spPr>
          <a:xfrm>
            <a:off x="3498573" y="917725"/>
            <a:ext cx="1974574" cy="430696"/>
          </a:xfrm>
          <a:prstGeom prst="round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smtClean="0">
                <a:solidFill>
                  <a:schemeClr val="accent4">
                    <a:lumMod val="75000"/>
                  </a:schemeClr>
                </a:solidFill>
                <a:latin typeface="Roboto" panose="020B0604020202020204" charset="0"/>
                <a:ea typeface="Roboto" panose="020B0604020202020204" charset="0"/>
              </a:rPr>
              <a:t>A TRAVES DE LA INDUSTRIA TI</a:t>
            </a:r>
            <a:endParaRPr lang="es-CL" sz="1100" b="1" dirty="0">
              <a:solidFill>
                <a:schemeClr val="accent4">
                  <a:lumMod val="75000"/>
                </a:schemeClr>
              </a:solidFill>
              <a:latin typeface="Roboto" panose="020B0604020202020204" charset="0"/>
              <a:ea typeface="Roboto" panose="020B0604020202020204" charset="0"/>
            </a:endParaRPr>
          </a:p>
        </p:txBody>
      </p:sp>
      <p:sp>
        <p:nvSpPr>
          <p:cNvPr id="3" name="Rectángulo redondeado 2"/>
          <p:cNvSpPr/>
          <p:nvPr/>
        </p:nvSpPr>
        <p:spPr>
          <a:xfrm>
            <a:off x="1843708" y="1099947"/>
            <a:ext cx="1434548" cy="331304"/>
          </a:xfrm>
          <a:prstGeom prst="round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b="1" dirty="0" smtClean="0">
                <a:solidFill>
                  <a:schemeClr val="accent4">
                    <a:lumMod val="75000"/>
                  </a:schemeClr>
                </a:solidFill>
                <a:latin typeface="Roboto" panose="020B0604020202020204" charset="0"/>
                <a:ea typeface="Roboto" panose="020B0604020202020204" charset="0"/>
              </a:rPr>
              <a:t>HABILIDADES</a:t>
            </a:r>
            <a:endParaRPr lang="es-CL" sz="1000" b="1" dirty="0">
              <a:solidFill>
                <a:schemeClr val="accent4">
                  <a:lumMod val="75000"/>
                </a:schemeClr>
              </a:solidFill>
              <a:latin typeface="Roboto" panose="020B0604020202020204" charset="0"/>
              <a:ea typeface="Roboto" panose="020B0604020202020204" charset="0"/>
            </a:endParaRPr>
          </a:p>
        </p:txBody>
      </p:sp>
      <p:sp>
        <p:nvSpPr>
          <p:cNvPr id="6" name="Rectángulo redondeado 5"/>
          <p:cNvSpPr/>
          <p:nvPr/>
        </p:nvSpPr>
        <p:spPr>
          <a:xfrm>
            <a:off x="3768587" y="1588656"/>
            <a:ext cx="1434548" cy="331304"/>
          </a:xfrm>
          <a:prstGeom prst="round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b="1" dirty="0" smtClean="0">
                <a:solidFill>
                  <a:schemeClr val="accent4">
                    <a:lumMod val="75000"/>
                  </a:schemeClr>
                </a:solidFill>
                <a:latin typeface="Roboto" panose="020B0604020202020204" charset="0"/>
                <a:ea typeface="Roboto" panose="020B0604020202020204" charset="0"/>
              </a:rPr>
              <a:t>METODOLOGÍAS</a:t>
            </a:r>
            <a:endParaRPr lang="es-CL" sz="1000" b="1" dirty="0">
              <a:solidFill>
                <a:schemeClr val="accent4">
                  <a:lumMod val="75000"/>
                </a:schemeClr>
              </a:solidFill>
              <a:latin typeface="Roboto" panose="020B0604020202020204" charset="0"/>
              <a:ea typeface="Roboto" panose="020B0604020202020204" charset="0"/>
            </a:endParaRPr>
          </a:p>
        </p:txBody>
      </p:sp>
      <p:sp>
        <p:nvSpPr>
          <p:cNvPr id="7" name="Rectángulo redondeado 6"/>
          <p:cNvSpPr/>
          <p:nvPr/>
        </p:nvSpPr>
        <p:spPr>
          <a:xfrm>
            <a:off x="6551334" y="1295314"/>
            <a:ext cx="1582809" cy="331304"/>
          </a:xfrm>
          <a:prstGeom prst="round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b="1" dirty="0" smtClean="0">
                <a:solidFill>
                  <a:schemeClr val="accent4">
                    <a:lumMod val="75000"/>
                  </a:schemeClr>
                </a:solidFill>
                <a:latin typeface="Roboto" panose="020B0604020202020204" charset="0"/>
                <a:ea typeface="Roboto" panose="020B0604020202020204" charset="0"/>
              </a:rPr>
              <a:t>MERCADO LABORAL</a:t>
            </a:r>
            <a:endParaRPr lang="es-CL" sz="1100" b="1" dirty="0">
              <a:solidFill>
                <a:schemeClr val="accent4">
                  <a:lumMod val="75000"/>
                </a:schemeClr>
              </a:solidFill>
              <a:latin typeface="Roboto" panose="020B0604020202020204" charset="0"/>
              <a:ea typeface="Roboto" panose="020B0604020202020204" charset="0"/>
            </a:endParaRPr>
          </a:p>
        </p:txBody>
      </p:sp>
      <p:sp>
        <p:nvSpPr>
          <p:cNvPr id="8" name="Rectángulo redondeado 7"/>
          <p:cNvSpPr/>
          <p:nvPr/>
        </p:nvSpPr>
        <p:spPr>
          <a:xfrm>
            <a:off x="188843" y="1338476"/>
            <a:ext cx="1434548"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b="1" dirty="0" smtClean="0">
                <a:solidFill>
                  <a:schemeClr val="tx2">
                    <a:lumMod val="50000"/>
                  </a:schemeClr>
                </a:solidFill>
                <a:latin typeface="Roboto" panose="020B0604020202020204" charset="0"/>
                <a:ea typeface="Roboto" panose="020B0604020202020204" charset="0"/>
              </a:rPr>
              <a:t>COMPETENCIAS</a:t>
            </a:r>
          </a:p>
          <a:p>
            <a:pPr algn="ctr"/>
            <a:r>
              <a:rPr lang="es-MX" sz="1000" b="1" dirty="0" smtClean="0">
                <a:solidFill>
                  <a:schemeClr val="tx2">
                    <a:lumMod val="50000"/>
                  </a:schemeClr>
                </a:solidFill>
                <a:latin typeface="Roboto" panose="020B0604020202020204" charset="0"/>
                <a:ea typeface="Roboto" panose="020B0604020202020204" charset="0"/>
              </a:rPr>
              <a:t>PERSONALES</a:t>
            </a:r>
            <a:endParaRPr lang="es-CL" sz="1000" b="1" dirty="0">
              <a:solidFill>
                <a:schemeClr val="tx2">
                  <a:lumMod val="50000"/>
                </a:schemeClr>
              </a:solidFill>
              <a:latin typeface="Roboto" panose="020B0604020202020204" charset="0"/>
              <a:ea typeface="Roboto" panose="020B0604020202020204" charset="0"/>
            </a:endParaRPr>
          </a:p>
        </p:txBody>
      </p:sp>
      <p:sp>
        <p:nvSpPr>
          <p:cNvPr id="9" name="Rectángulo redondeado 8"/>
          <p:cNvSpPr/>
          <p:nvPr/>
        </p:nvSpPr>
        <p:spPr>
          <a:xfrm>
            <a:off x="188843" y="1861937"/>
            <a:ext cx="1434548" cy="748757"/>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b="1" dirty="0" smtClean="0">
                <a:solidFill>
                  <a:schemeClr val="tx2">
                    <a:lumMod val="50000"/>
                  </a:schemeClr>
                </a:solidFill>
                <a:latin typeface="Roboto" panose="020B0604020202020204" charset="0"/>
                <a:ea typeface="Roboto" panose="020B0604020202020204" charset="0"/>
              </a:rPr>
              <a:t>BASICAS</a:t>
            </a:r>
          </a:p>
          <a:p>
            <a:pPr marL="171450" indent="-171450">
              <a:buFontTx/>
              <a:buChar char="-"/>
            </a:pPr>
            <a:r>
              <a:rPr lang="es-MX" sz="700" dirty="0" smtClean="0">
                <a:solidFill>
                  <a:schemeClr val="tx2">
                    <a:lumMod val="50000"/>
                  </a:schemeClr>
                </a:solidFill>
                <a:latin typeface="Roboto" panose="020B0604020202020204" charset="0"/>
                <a:ea typeface="Roboto" panose="020B0604020202020204" charset="0"/>
              </a:rPr>
              <a:t>HABILIDADES DE DESARROLLO PERSONAL, ESCRITURA, LECTURA, CALCULOS BASICOS.</a:t>
            </a:r>
            <a:endParaRPr lang="es-CL" sz="900" dirty="0">
              <a:solidFill>
                <a:schemeClr val="tx2">
                  <a:lumMod val="50000"/>
                </a:schemeClr>
              </a:solidFill>
              <a:latin typeface="Roboto" panose="020B0604020202020204" charset="0"/>
              <a:ea typeface="Roboto" panose="020B0604020202020204" charset="0"/>
            </a:endParaRPr>
          </a:p>
        </p:txBody>
      </p:sp>
      <p:sp>
        <p:nvSpPr>
          <p:cNvPr id="12" name="Rectángulo redondeado 11"/>
          <p:cNvSpPr/>
          <p:nvPr/>
        </p:nvSpPr>
        <p:spPr>
          <a:xfrm>
            <a:off x="188843" y="2683571"/>
            <a:ext cx="1434548" cy="911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b="1" dirty="0" smtClean="0">
                <a:solidFill>
                  <a:schemeClr val="tx2">
                    <a:lumMod val="50000"/>
                  </a:schemeClr>
                </a:solidFill>
                <a:latin typeface="Roboto" panose="020B0604020202020204" charset="0"/>
                <a:ea typeface="Roboto" panose="020B0604020202020204" charset="0"/>
              </a:rPr>
              <a:t>GENERICAS</a:t>
            </a:r>
          </a:p>
          <a:p>
            <a:pPr marL="171450" indent="-171450">
              <a:buFontTx/>
              <a:buChar char="-"/>
            </a:pPr>
            <a:r>
              <a:rPr lang="es-MX" sz="700" dirty="0" smtClean="0">
                <a:solidFill>
                  <a:schemeClr val="tx2">
                    <a:lumMod val="50000"/>
                  </a:schemeClr>
                </a:solidFill>
                <a:latin typeface="Roboto" panose="020B0604020202020204" charset="0"/>
                <a:ea typeface="Roboto" panose="020B0604020202020204" charset="0"/>
              </a:rPr>
              <a:t>HABILIDADES DESARROLLADAS NATURALMENTE, COMO COMUNICACIÓN, RESOLUCION DE PROBLEMAS</a:t>
            </a:r>
            <a:endParaRPr lang="es-CL" sz="900" dirty="0">
              <a:solidFill>
                <a:schemeClr val="tx2">
                  <a:lumMod val="50000"/>
                </a:schemeClr>
              </a:solidFill>
              <a:latin typeface="Roboto" panose="020B0604020202020204" charset="0"/>
              <a:ea typeface="Roboto" panose="020B0604020202020204" charset="0"/>
            </a:endParaRPr>
          </a:p>
        </p:txBody>
      </p:sp>
      <p:sp>
        <p:nvSpPr>
          <p:cNvPr id="13" name="Rectángulo redondeado 12"/>
          <p:cNvSpPr/>
          <p:nvPr/>
        </p:nvSpPr>
        <p:spPr>
          <a:xfrm>
            <a:off x="188843" y="3667626"/>
            <a:ext cx="1434548" cy="644340"/>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b="1" dirty="0" smtClean="0">
                <a:solidFill>
                  <a:schemeClr val="tx2">
                    <a:lumMod val="50000"/>
                  </a:schemeClr>
                </a:solidFill>
                <a:latin typeface="Roboto" panose="020B0604020202020204" charset="0"/>
                <a:ea typeface="Roboto" panose="020B0604020202020204" charset="0"/>
              </a:rPr>
              <a:t>ESPECIFICAS</a:t>
            </a:r>
          </a:p>
          <a:p>
            <a:pPr marL="171450" indent="-171450">
              <a:buFontTx/>
              <a:buChar char="-"/>
            </a:pPr>
            <a:r>
              <a:rPr lang="es-MX" sz="700" dirty="0" smtClean="0">
                <a:solidFill>
                  <a:schemeClr val="tx2">
                    <a:lumMod val="50000"/>
                  </a:schemeClr>
                </a:solidFill>
                <a:latin typeface="Roboto" panose="020B0604020202020204" charset="0"/>
                <a:ea typeface="Roboto" panose="020B0604020202020204" charset="0"/>
              </a:rPr>
              <a:t>HABILIDADES QUE SE ADQUIEREN BAJO UN PERFIL CONSTRUIDO EDUCACIONALMENTE.</a:t>
            </a:r>
            <a:endParaRPr lang="es-CL" sz="900" dirty="0">
              <a:solidFill>
                <a:schemeClr val="tx2">
                  <a:lumMod val="50000"/>
                </a:schemeClr>
              </a:solidFill>
              <a:latin typeface="Roboto" panose="020B0604020202020204" charset="0"/>
              <a:ea typeface="Roboto" panose="020B0604020202020204" charset="0"/>
            </a:endParaRPr>
          </a:p>
        </p:txBody>
      </p:sp>
      <p:sp>
        <p:nvSpPr>
          <p:cNvPr id="14" name="Rectángulo redondeado 13"/>
          <p:cNvSpPr/>
          <p:nvPr/>
        </p:nvSpPr>
        <p:spPr>
          <a:xfrm>
            <a:off x="1850334" y="1669780"/>
            <a:ext cx="1434548"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b="1" dirty="0" smtClean="0">
                <a:solidFill>
                  <a:schemeClr val="tx2">
                    <a:lumMod val="50000"/>
                  </a:schemeClr>
                </a:solidFill>
                <a:latin typeface="Roboto" panose="020B0604020202020204" charset="0"/>
                <a:ea typeface="Roboto" panose="020B0604020202020204" charset="0"/>
              </a:rPr>
              <a:t>PERFIL PROFESIONAL</a:t>
            </a:r>
            <a:endParaRPr lang="es-CL" sz="1000" b="1" dirty="0">
              <a:solidFill>
                <a:schemeClr val="tx2">
                  <a:lumMod val="50000"/>
                </a:schemeClr>
              </a:solidFill>
              <a:latin typeface="Roboto" panose="020B0604020202020204" charset="0"/>
              <a:ea typeface="Roboto" panose="020B0604020202020204" charset="0"/>
            </a:endParaRPr>
          </a:p>
        </p:txBody>
      </p:sp>
      <p:sp>
        <p:nvSpPr>
          <p:cNvPr id="15" name="Rectángulo redondeado 14"/>
          <p:cNvSpPr/>
          <p:nvPr/>
        </p:nvSpPr>
        <p:spPr>
          <a:xfrm>
            <a:off x="1998592" y="2122263"/>
            <a:ext cx="1138032" cy="335732"/>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CAPACIDAD DE INNOVAR Y CREAR</a:t>
            </a:r>
            <a:endParaRPr lang="es-CL" sz="1000" b="1" dirty="0">
              <a:solidFill>
                <a:schemeClr val="tx2">
                  <a:lumMod val="50000"/>
                </a:schemeClr>
              </a:solidFill>
              <a:latin typeface="Roboto" panose="020B0604020202020204" charset="0"/>
              <a:ea typeface="Roboto" panose="020B0604020202020204" charset="0"/>
            </a:endParaRPr>
          </a:p>
        </p:txBody>
      </p:sp>
      <p:sp>
        <p:nvSpPr>
          <p:cNvPr id="16" name="Rectángulo redondeado 15"/>
          <p:cNvSpPr/>
          <p:nvPr/>
        </p:nvSpPr>
        <p:spPr>
          <a:xfrm>
            <a:off x="1998592" y="2650451"/>
            <a:ext cx="1138032"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CAPACIDAD DE ADAPTACIÓN</a:t>
            </a:r>
            <a:endParaRPr lang="es-CL" sz="1000" b="1" dirty="0">
              <a:solidFill>
                <a:schemeClr val="tx2">
                  <a:lumMod val="50000"/>
                </a:schemeClr>
              </a:solidFill>
              <a:latin typeface="Roboto" panose="020B0604020202020204" charset="0"/>
              <a:ea typeface="Roboto" panose="020B0604020202020204" charset="0"/>
            </a:endParaRPr>
          </a:p>
        </p:txBody>
      </p:sp>
      <p:sp>
        <p:nvSpPr>
          <p:cNvPr id="17" name="Rectángulo redondeado 16"/>
          <p:cNvSpPr/>
          <p:nvPr/>
        </p:nvSpPr>
        <p:spPr>
          <a:xfrm>
            <a:off x="1998592" y="3167258"/>
            <a:ext cx="1138032"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HABILIDADES COMUNICATIVAS</a:t>
            </a:r>
            <a:endParaRPr lang="es-CL" sz="1000" b="1" dirty="0">
              <a:solidFill>
                <a:schemeClr val="tx2">
                  <a:lumMod val="50000"/>
                </a:schemeClr>
              </a:solidFill>
              <a:latin typeface="Roboto" panose="020B0604020202020204" charset="0"/>
              <a:ea typeface="Roboto" panose="020B0604020202020204" charset="0"/>
            </a:endParaRPr>
          </a:p>
        </p:txBody>
      </p:sp>
      <p:sp>
        <p:nvSpPr>
          <p:cNvPr id="18" name="Rectángulo redondeado 17"/>
          <p:cNvSpPr/>
          <p:nvPr/>
        </p:nvSpPr>
        <p:spPr>
          <a:xfrm>
            <a:off x="1998592" y="3672858"/>
            <a:ext cx="1138032"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TOMA DE DECISIONES</a:t>
            </a:r>
            <a:endParaRPr lang="es-CL" sz="1000" b="1" dirty="0">
              <a:solidFill>
                <a:schemeClr val="tx2">
                  <a:lumMod val="50000"/>
                </a:schemeClr>
              </a:solidFill>
              <a:latin typeface="Roboto" panose="020B0604020202020204" charset="0"/>
              <a:ea typeface="Roboto" panose="020B0604020202020204" charset="0"/>
            </a:endParaRPr>
          </a:p>
        </p:txBody>
      </p:sp>
      <p:sp>
        <p:nvSpPr>
          <p:cNvPr id="19" name="Rectángulo redondeado 18"/>
          <p:cNvSpPr/>
          <p:nvPr/>
        </p:nvSpPr>
        <p:spPr>
          <a:xfrm>
            <a:off x="1998592" y="4186288"/>
            <a:ext cx="1138032"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INNICIATIVA</a:t>
            </a:r>
            <a:endParaRPr lang="es-CL" sz="1000" b="1" dirty="0">
              <a:solidFill>
                <a:schemeClr val="tx2">
                  <a:lumMod val="50000"/>
                </a:schemeClr>
              </a:solidFill>
              <a:latin typeface="Roboto" panose="020B0604020202020204" charset="0"/>
              <a:ea typeface="Roboto" panose="020B0604020202020204" charset="0"/>
            </a:endParaRPr>
          </a:p>
        </p:txBody>
      </p:sp>
      <p:sp>
        <p:nvSpPr>
          <p:cNvPr id="20" name="Rectángulo redondeado 19"/>
          <p:cNvSpPr/>
          <p:nvPr/>
        </p:nvSpPr>
        <p:spPr>
          <a:xfrm>
            <a:off x="1998592" y="4702521"/>
            <a:ext cx="1138032"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TRABAJO EN EQUIPO</a:t>
            </a:r>
            <a:endParaRPr lang="es-CL" sz="1000" b="1" dirty="0">
              <a:solidFill>
                <a:schemeClr val="tx2">
                  <a:lumMod val="50000"/>
                </a:schemeClr>
              </a:solidFill>
              <a:latin typeface="Roboto" panose="020B0604020202020204" charset="0"/>
              <a:ea typeface="Roboto" panose="020B0604020202020204" charset="0"/>
            </a:endParaRPr>
          </a:p>
        </p:txBody>
      </p:sp>
      <p:sp>
        <p:nvSpPr>
          <p:cNvPr id="22" name="Rectángulo redondeado 21"/>
          <p:cNvSpPr/>
          <p:nvPr/>
        </p:nvSpPr>
        <p:spPr>
          <a:xfrm>
            <a:off x="3768587" y="2068917"/>
            <a:ext cx="1434548"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b="1" dirty="0" smtClean="0">
                <a:solidFill>
                  <a:schemeClr val="tx2">
                    <a:lumMod val="50000"/>
                  </a:schemeClr>
                </a:solidFill>
                <a:latin typeface="Roboto" panose="020B0604020202020204" charset="0"/>
                <a:ea typeface="Roboto" panose="020B0604020202020204" charset="0"/>
              </a:rPr>
              <a:t>METODOLOGIA AGILE</a:t>
            </a:r>
            <a:endParaRPr lang="es-CL" sz="1000" b="1" dirty="0">
              <a:solidFill>
                <a:schemeClr val="tx2">
                  <a:lumMod val="50000"/>
                </a:schemeClr>
              </a:solidFill>
              <a:latin typeface="Roboto" panose="020B0604020202020204" charset="0"/>
              <a:ea typeface="Roboto" panose="020B0604020202020204" charset="0"/>
            </a:endParaRPr>
          </a:p>
        </p:txBody>
      </p:sp>
      <p:sp>
        <p:nvSpPr>
          <p:cNvPr id="23" name="Rectángulo redondeado 22"/>
          <p:cNvSpPr/>
          <p:nvPr/>
        </p:nvSpPr>
        <p:spPr>
          <a:xfrm>
            <a:off x="3916845" y="2529584"/>
            <a:ext cx="1138032" cy="525257"/>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EVALUACIÓN DE PROCESOS Y EVALUACION DE LA EMPRESA</a:t>
            </a:r>
            <a:endParaRPr lang="es-CL" sz="1000" b="1" dirty="0">
              <a:solidFill>
                <a:schemeClr val="tx2">
                  <a:lumMod val="50000"/>
                </a:schemeClr>
              </a:solidFill>
              <a:latin typeface="Roboto" panose="020B0604020202020204" charset="0"/>
              <a:ea typeface="Roboto" panose="020B0604020202020204" charset="0"/>
            </a:endParaRPr>
          </a:p>
        </p:txBody>
      </p:sp>
      <p:sp>
        <p:nvSpPr>
          <p:cNvPr id="24" name="Rectángulo redondeado 23"/>
          <p:cNvSpPr/>
          <p:nvPr/>
        </p:nvSpPr>
        <p:spPr>
          <a:xfrm>
            <a:off x="3916845" y="3218918"/>
            <a:ext cx="1138032"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SUG. MEJORA Y OPTIMIZACIÓN</a:t>
            </a:r>
            <a:endParaRPr lang="es-CL" sz="1000" b="1" dirty="0">
              <a:solidFill>
                <a:schemeClr val="tx2">
                  <a:lumMod val="50000"/>
                </a:schemeClr>
              </a:solidFill>
              <a:latin typeface="Roboto" panose="020B0604020202020204" charset="0"/>
              <a:ea typeface="Roboto" panose="020B0604020202020204" charset="0"/>
            </a:endParaRPr>
          </a:p>
        </p:txBody>
      </p:sp>
      <p:sp>
        <p:nvSpPr>
          <p:cNvPr id="25" name="Rectángulo redondeado 24"/>
          <p:cNvSpPr/>
          <p:nvPr/>
        </p:nvSpPr>
        <p:spPr>
          <a:xfrm>
            <a:off x="3916845" y="3676678"/>
            <a:ext cx="1138032"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DISEÑO DE LA SOLUCIÓN</a:t>
            </a:r>
            <a:endParaRPr lang="es-CL" sz="1000" b="1" dirty="0">
              <a:solidFill>
                <a:schemeClr val="tx2">
                  <a:lumMod val="50000"/>
                </a:schemeClr>
              </a:solidFill>
              <a:latin typeface="Roboto" panose="020B0604020202020204" charset="0"/>
              <a:ea typeface="Roboto" panose="020B0604020202020204" charset="0"/>
            </a:endParaRPr>
          </a:p>
        </p:txBody>
      </p:sp>
      <p:sp>
        <p:nvSpPr>
          <p:cNvPr id="26" name="Rectángulo redondeado 25"/>
          <p:cNvSpPr/>
          <p:nvPr/>
        </p:nvSpPr>
        <p:spPr>
          <a:xfrm>
            <a:off x="3910219" y="4173034"/>
            <a:ext cx="1152112"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DESARROLLO E IMPLEMENTACIÓN</a:t>
            </a:r>
            <a:endParaRPr lang="es-CL" sz="1000" b="1" dirty="0">
              <a:solidFill>
                <a:schemeClr val="tx2">
                  <a:lumMod val="50000"/>
                </a:schemeClr>
              </a:solidFill>
              <a:latin typeface="Roboto" panose="020B0604020202020204" charset="0"/>
              <a:ea typeface="Roboto" panose="020B0604020202020204" charset="0"/>
            </a:endParaRPr>
          </a:p>
        </p:txBody>
      </p:sp>
      <p:sp>
        <p:nvSpPr>
          <p:cNvPr id="27" name="Rectángulo redondeado 26"/>
          <p:cNvSpPr/>
          <p:nvPr/>
        </p:nvSpPr>
        <p:spPr>
          <a:xfrm>
            <a:off x="3916845" y="4645503"/>
            <a:ext cx="1138032"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EVALUACIÓN Y MONITOREO</a:t>
            </a:r>
            <a:endParaRPr lang="es-CL" sz="1000" b="1" dirty="0">
              <a:solidFill>
                <a:schemeClr val="tx2">
                  <a:lumMod val="50000"/>
                </a:schemeClr>
              </a:solidFill>
              <a:latin typeface="Roboto" panose="020B0604020202020204" charset="0"/>
              <a:ea typeface="Roboto" panose="020B0604020202020204" charset="0"/>
            </a:endParaRPr>
          </a:p>
        </p:txBody>
      </p:sp>
      <p:sp>
        <p:nvSpPr>
          <p:cNvPr id="29" name="Rectángulo redondeado 28"/>
          <p:cNvSpPr/>
          <p:nvPr/>
        </p:nvSpPr>
        <p:spPr>
          <a:xfrm>
            <a:off x="5582683" y="3140955"/>
            <a:ext cx="1152112"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BASES DE DATOS</a:t>
            </a:r>
            <a:endParaRPr lang="es-CL" sz="800" b="1" dirty="0">
              <a:solidFill>
                <a:schemeClr val="tx2">
                  <a:lumMod val="50000"/>
                </a:schemeClr>
              </a:solidFill>
              <a:latin typeface="Roboto" panose="020B0604020202020204" charset="0"/>
              <a:ea typeface="Roboto" panose="020B0604020202020204" charset="0"/>
            </a:endParaRPr>
          </a:p>
        </p:txBody>
      </p:sp>
      <p:sp>
        <p:nvSpPr>
          <p:cNvPr id="30" name="Rectángulo redondeado 29"/>
          <p:cNvSpPr/>
          <p:nvPr/>
        </p:nvSpPr>
        <p:spPr>
          <a:xfrm>
            <a:off x="6864003" y="3139160"/>
            <a:ext cx="1138032"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FRAMEWORKS</a:t>
            </a:r>
            <a:endParaRPr lang="es-CL" sz="800" b="1" dirty="0">
              <a:solidFill>
                <a:schemeClr val="tx2">
                  <a:lumMod val="50000"/>
                </a:schemeClr>
              </a:solidFill>
              <a:latin typeface="Roboto" panose="020B0604020202020204" charset="0"/>
              <a:ea typeface="Roboto" panose="020B0604020202020204" charset="0"/>
            </a:endParaRPr>
          </a:p>
        </p:txBody>
      </p:sp>
      <p:sp>
        <p:nvSpPr>
          <p:cNvPr id="31" name="Rectángulo redondeado 30"/>
          <p:cNvSpPr/>
          <p:nvPr/>
        </p:nvSpPr>
        <p:spPr>
          <a:xfrm>
            <a:off x="5582683" y="1888751"/>
            <a:ext cx="1152112" cy="568832"/>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ANALISIS Y PENSAMIENTO ORIENTADO A SOLUCIONES</a:t>
            </a:r>
            <a:endParaRPr lang="es-CL" sz="800" b="1" dirty="0">
              <a:solidFill>
                <a:schemeClr val="tx2">
                  <a:lumMod val="50000"/>
                </a:schemeClr>
              </a:solidFill>
              <a:latin typeface="Roboto" panose="020B0604020202020204" charset="0"/>
              <a:ea typeface="Roboto" panose="020B0604020202020204" charset="0"/>
            </a:endParaRPr>
          </a:p>
        </p:txBody>
      </p:sp>
      <p:sp>
        <p:nvSpPr>
          <p:cNvPr id="32" name="Rectángulo redondeado 31"/>
          <p:cNvSpPr/>
          <p:nvPr/>
        </p:nvSpPr>
        <p:spPr>
          <a:xfrm>
            <a:off x="7841557" y="1878562"/>
            <a:ext cx="1206984" cy="57443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PROGRAMACION ORIENTADA A OBJETOS</a:t>
            </a:r>
            <a:endParaRPr lang="es-CL" sz="800" b="1" dirty="0">
              <a:solidFill>
                <a:schemeClr val="tx2">
                  <a:lumMod val="50000"/>
                </a:schemeClr>
              </a:solidFill>
              <a:latin typeface="Roboto" panose="020B0604020202020204" charset="0"/>
              <a:ea typeface="Roboto" panose="020B0604020202020204" charset="0"/>
            </a:endParaRPr>
          </a:p>
        </p:txBody>
      </p:sp>
      <p:sp>
        <p:nvSpPr>
          <p:cNvPr id="33" name="Rectángulo redondeado 32"/>
          <p:cNvSpPr/>
          <p:nvPr/>
        </p:nvSpPr>
        <p:spPr>
          <a:xfrm>
            <a:off x="5582683" y="3625053"/>
            <a:ext cx="1152112"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err="1" smtClean="0">
                <a:solidFill>
                  <a:schemeClr val="tx2">
                    <a:lumMod val="50000"/>
                  </a:schemeClr>
                </a:solidFill>
                <a:latin typeface="Roboto" panose="020B0604020202020204" charset="0"/>
                <a:ea typeface="Roboto" panose="020B0604020202020204" charset="0"/>
              </a:rPr>
              <a:t>PostgreSQL</a:t>
            </a:r>
            <a:endParaRPr lang="es-CL" sz="800" b="1" dirty="0">
              <a:solidFill>
                <a:schemeClr val="tx2">
                  <a:lumMod val="50000"/>
                </a:schemeClr>
              </a:solidFill>
              <a:latin typeface="Roboto" panose="020B0604020202020204" charset="0"/>
              <a:ea typeface="Roboto" panose="020B0604020202020204" charset="0"/>
            </a:endParaRPr>
          </a:p>
        </p:txBody>
      </p:sp>
      <p:sp>
        <p:nvSpPr>
          <p:cNvPr id="34" name="Rectángulo redondeado 33"/>
          <p:cNvSpPr/>
          <p:nvPr/>
        </p:nvSpPr>
        <p:spPr>
          <a:xfrm>
            <a:off x="6864003" y="4055329"/>
            <a:ext cx="1138032"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err="1" smtClean="0">
                <a:solidFill>
                  <a:schemeClr val="tx2">
                    <a:lumMod val="50000"/>
                  </a:schemeClr>
                </a:solidFill>
                <a:latin typeface="Roboto" panose="020B0604020202020204" charset="0"/>
                <a:ea typeface="Roboto" panose="020B0604020202020204" charset="0"/>
              </a:rPr>
              <a:t>Flask</a:t>
            </a:r>
            <a:endParaRPr lang="es-CL" sz="800" b="1" dirty="0">
              <a:solidFill>
                <a:schemeClr val="tx2">
                  <a:lumMod val="50000"/>
                </a:schemeClr>
              </a:solidFill>
              <a:latin typeface="Roboto" panose="020B0604020202020204" charset="0"/>
              <a:ea typeface="Roboto" panose="020B0604020202020204" charset="0"/>
            </a:endParaRPr>
          </a:p>
        </p:txBody>
      </p:sp>
      <p:sp>
        <p:nvSpPr>
          <p:cNvPr id="35" name="Rectángulo redondeado 34"/>
          <p:cNvSpPr/>
          <p:nvPr/>
        </p:nvSpPr>
        <p:spPr>
          <a:xfrm>
            <a:off x="6864003" y="4479413"/>
            <a:ext cx="1138032"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err="1" smtClean="0">
                <a:solidFill>
                  <a:schemeClr val="tx2">
                    <a:lumMod val="50000"/>
                  </a:schemeClr>
                </a:solidFill>
                <a:latin typeface="Roboto" panose="020B0604020202020204" charset="0"/>
                <a:ea typeface="Roboto" panose="020B0604020202020204" charset="0"/>
              </a:rPr>
              <a:t>Pylons</a:t>
            </a:r>
            <a:endParaRPr lang="es-CL" sz="800" b="1" dirty="0">
              <a:solidFill>
                <a:schemeClr val="tx2">
                  <a:lumMod val="50000"/>
                </a:schemeClr>
              </a:solidFill>
              <a:latin typeface="Roboto" panose="020B0604020202020204" charset="0"/>
              <a:ea typeface="Roboto" panose="020B0604020202020204" charset="0"/>
            </a:endParaRPr>
          </a:p>
        </p:txBody>
      </p:sp>
      <p:sp>
        <p:nvSpPr>
          <p:cNvPr id="37" name="Rectángulo redondeado 36"/>
          <p:cNvSpPr/>
          <p:nvPr/>
        </p:nvSpPr>
        <p:spPr>
          <a:xfrm>
            <a:off x="6864003" y="3621648"/>
            <a:ext cx="1138032"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Django</a:t>
            </a:r>
            <a:endParaRPr lang="es-CL" sz="800" b="1" dirty="0">
              <a:solidFill>
                <a:schemeClr val="tx2">
                  <a:lumMod val="50000"/>
                </a:schemeClr>
              </a:solidFill>
              <a:latin typeface="Roboto" panose="020B0604020202020204" charset="0"/>
              <a:ea typeface="Roboto" panose="020B0604020202020204" charset="0"/>
            </a:endParaRPr>
          </a:p>
        </p:txBody>
      </p:sp>
      <p:sp>
        <p:nvSpPr>
          <p:cNvPr id="38" name="Rectángulo redondeado 37"/>
          <p:cNvSpPr/>
          <p:nvPr/>
        </p:nvSpPr>
        <p:spPr>
          <a:xfrm>
            <a:off x="7993647" y="2672955"/>
            <a:ext cx="902804" cy="331304"/>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b="1" dirty="0" smtClean="0">
                <a:solidFill>
                  <a:schemeClr val="tx2">
                    <a:lumMod val="50000"/>
                  </a:schemeClr>
                </a:solidFill>
                <a:latin typeface="Roboto" panose="020B0604020202020204" charset="0"/>
                <a:ea typeface="Roboto" panose="020B0604020202020204" charset="0"/>
              </a:rPr>
              <a:t>PYHTON</a:t>
            </a:r>
            <a:endParaRPr lang="es-CL" sz="800" b="1" dirty="0">
              <a:solidFill>
                <a:schemeClr val="tx2">
                  <a:lumMod val="50000"/>
                </a:schemeClr>
              </a:solidFill>
              <a:latin typeface="Roboto" panose="020B0604020202020204" charset="0"/>
              <a:ea typeface="Roboto" panose="020B0604020202020204" charset="0"/>
            </a:endParaRPr>
          </a:p>
        </p:txBody>
      </p:sp>
      <p:cxnSp>
        <p:nvCxnSpPr>
          <p:cNvPr id="5" name="Conector angular 4"/>
          <p:cNvCxnSpPr>
            <a:stCxn id="2" idx="1"/>
            <a:endCxn id="3" idx="3"/>
          </p:cNvCxnSpPr>
          <p:nvPr/>
        </p:nvCxnSpPr>
        <p:spPr>
          <a:xfrm rot="10800000" flipV="1">
            <a:off x="3278257" y="1133073"/>
            <a:ext cx="220317" cy="132526"/>
          </a:xfrm>
          <a:prstGeom prst="bentConnector3">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angular 39"/>
          <p:cNvCxnSpPr>
            <a:stCxn id="3" idx="1"/>
            <a:endCxn id="8" idx="3"/>
          </p:cNvCxnSpPr>
          <p:nvPr/>
        </p:nvCxnSpPr>
        <p:spPr>
          <a:xfrm rot="10800000" flipV="1">
            <a:off x="1623392" y="1265598"/>
            <a:ext cx="220317" cy="238529"/>
          </a:xfrm>
          <a:prstGeom prst="bentConnector3">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p:cNvCxnSpPr>
            <a:stCxn id="3" idx="2"/>
            <a:endCxn id="14" idx="0"/>
          </p:cNvCxnSpPr>
          <p:nvPr/>
        </p:nvCxnSpPr>
        <p:spPr>
          <a:xfrm>
            <a:off x="2560982" y="1431251"/>
            <a:ext cx="6626" cy="238529"/>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p:cNvCxnSpPr>
            <a:stCxn id="15" idx="2"/>
            <a:endCxn id="16" idx="0"/>
          </p:cNvCxnSpPr>
          <p:nvPr/>
        </p:nvCxnSpPr>
        <p:spPr>
          <a:xfrm>
            <a:off x="2567608" y="2457995"/>
            <a:ext cx="0" cy="192456"/>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p:cNvCxnSpPr>
            <a:stCxn id="16" idx="2"/>
            <a:endCxn id="17" idx="0"/>
          </p:cNvCxnSpPr>
          <p:nvPr/>
        </p:nvCxnSpPr>
        <p:spPr>
          <a:xfrm>
            <a:off x="2567608" y="2981755"/>
            <a:ext cx="0" cy="185503"/>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p:cNvCxnSpPr>
            <a:stCxn id="17" idx="2"/>
            <a:endCxn id="18" idx="0"/>
          </p:cNvCxnSpPr>
          <p:nvPr/>
        </p:nvCxnSpPr>
        <p:spPr>
          <a:xfrm>
            <a:off x="2567608" y="3498562"/>
            <a:ext cx="0" cy="174296"/>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p:cNvCxnSpPr>
            <a:stCxn id="18" idx="2"/>
            <a:endCxn id="19" idx="0"/>
          </p:cNvCxnSpPr>
          <p:nvPr/>
        </p:nvCxnSpPr>
        <p:spPr>
          <a:xfrm>
            <a:off x="2567608" y="4004162"/>
            <a:ext cx="0" cy="182126"/>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a:stCxn id="19" idx="2"/>
            <a:endCxn id="20" idx="0"/>
          </p:cNvCxnSpPr>
          <p:nvPr/>
        </p:nvCxnSpPr>
        <p:spPr>
          <a:xfrm>
            <a:off x="2567608" y="4517592"/>
            <a:ext cx="0" cy="184929"/>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p:cNvCxnSpPr>
            <a:stCxn id="14" idx="2"/>
            <a:endCxn id="15" idx="0"/>
          </p:cNvCxnSpPr>
          <p:nvPr/>
        </p:nvCxnSpPr>
        <p:spPr>
          <a:xfrm>
            <a:off x="2567608" y="2001084"/>
            <a:ext cx="0" cy="121179"/>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3" name="Conector angular 902"/>
          <p:cNvCxnSpPr>
            <a:stCxn id="8" idx="1"/>
            <a:endCxn id="9" idx="1"/>
          </p:cNvCxnSpPr>
          <p:nvPr/>
        </p:nvCxnSpPr>
        <p:spPr>
          <a:xfrm rot="10800000" flipV="1">
            <a:off x="188843" y="1504128"/>
            <a:ext cx="12700" cy="732188"/>
          </a:xfrm>
          <a:prstGeom prst="bentConnector3">
            <a:avLst>
              <a:gd name="adj1" fmla="val 112174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5" name="Conector angular 904"/>
          <p:cNvCxnSpPr>
            <a:stCxn id="8" idx="1"/>
            <a:endCxn id="12" idx="1"/>
          </p:cNvCxnSpPr>
          <p:nvPr/>
        </p:nvCxnSpPr>
        <p:spPr>
          <a:xfrm rot="10800000" flipV="1">
            <a:off x="188843" y="1504128"/>
            <a:ext cx="12700" cy="1635032"/>
          </a:xfrm>
          <a:prstGeom prst="bentConnector3">
            <a:avLst>
              <a:gd name="adj1" fmla="val 1173913"/>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7" name="Conector angular 906"/>
          <p:cNvCxnSpPr>
            <a:stCxn id="8" idx="1"/>
            <a:endCxn id="13" idx="1"/>
          </p:cNvCxnSpPr>
          <p:nvPr/>
        </p:nvCxnSpPr>
        <p:spPr>
          <a:xfrm rot="10800000" flipV="1">
            <a:off x="188843" y="1504128"/>
            <a:ext cx="12700" cy="2485668"/>
          </a:xfrm>
          <a:prstGeom prst="bentConnector3">
            <a:avLst>
              <a:gd name="adj1" fmla="val 1173913"/>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4" name="Conector recto de flecha 913"/>
          <p:cNvCxnSpPr>
            <a:stCxn id="2" idx="2"/>
            <a:endCxn id="6" idx="0"/>
          </p:cNvCxnSpPr>
          <p:nvPr/>
        </p:nvCxnSpPr>
        <p:spPr>
          <a:xfrm>
            <a:off x="4485860" y="1348421"/>
            <a:ext cx="1" cy="240235"/>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6" name="Conector recto de flecha 915"/>
          <p:cNvCxnSpPr>
            <a:stCxn id="6" idx="2"/>
            <a:endCxn id="22" idx="0"/>
          </p:cNvCxnSpPr>
          <p:nvPr/>
        </p:nvCxnSpPr>
        <p:spPr>
          <a:xfrm>
            <a:off x="4485861" y="1919960"/>
            <a:ext cx="0" cy="148957"/>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8" name="Conector recto de flecha 917"/>
          <p:cNvCxnSpPr>
            <a:stCxn id="22" idx="2"/>
            <a:endCxn id="23" idx="0"/>
          </p:cNvCxnSpPr>
          <p:nvPr/>
        </p:nvCxnSpPr>
        <p:spPr>
          <a:xfrm>
            <a:off x="4485861" y="2400221"/>
            <a:ext cx="0" cy="129363"/>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0" name="Conector recto de flecha 919"/>
          <p:cNvCxnSpPr>
            <a:stCxn id="23" idx="2"/>
            <a:endCxn id="24" idx="0"/>
          </p:cNvCxnSpPr>
          <p:nvPr/>
        </p:nvCxnSpPr>
        <p:spPr>
          <a:xfrm>
            <a:off x="4485861" y="3054841"/>
            <a:ext cx="0" cy="164077"/>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2" name="Conector recto de flecha 921"/>
          <p:cNvCxnSpPr>
            <a:stCxn id="24" idx="2"/>
            <a:endCxn id="25" idx="0"/>
          </p:cNvCxnSpPr>
          <p:nvPr/>
        </p:nvCxnSpPr>
        <p:spPr>
          <a:xfrm>
            <a:off x="4485861" y="3550222"/>
            <a:ext cx="0" cy="126456"/>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4" name="Conector recto de flecha 923"/>
          <p:cNvCxnSpPr>
            <a:stCxn id="25" idx="2"/>
            <a:endCxn id="26" idx="0"/>
          </p:cNvCxnSpPr>
          <p:nvPr/>
        </p:nvCxnSpPr>
        <p:spPr>
          <a:xfrm>
            <a:off x="4485861" y="4007982"/>
            <a:ext cx="414" cy="16505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6" name="Conector recto de flecha 925"/>
          <p:cNvCxnSpPr>
            <a:stCxn id="26" idx="2"/>
            <a:endCxn id="27" idx="0"/>
          </p:cNvCxnSpPr>
          <p:nvPr/>
        </p:nvCxnSpPr>
        <p:spPr>
          <a:xfrm flipH="1">
            <a:off x="4485861" y="4504338"/>
            <a:ext cx="414" cy="141165"/>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8" name="Conector angular 927"/>
          <p:cNvCxnSpPr>
            <a:stCxn id="7" idx="1"/>
            <a:endCxn id="31" idx="0"/>
          </p:cNvCxnSpPr>
          <p:nvPr/>
        </p:nvCxnSpPr>
        <p:spPr>
          <a:xfrm rot="10800000" flipV="1">
            <a:off x="6158740" y="1460965"/>
            <a:ext cx="392595" cy="427785"/>
          </a:xfrm>
          <a:prstGeom prst="bent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0" name="Conector angular 929"/>
          <p:cNvCxnSpPr>
            <a:stCxn id="7" idx="3"/>
            <a:endCxn id="32" idx="0"/>
          </p:cNvCxnSpPr>
          <p:nvPr/>
        </p:nvCxnSpPr>
        <p:spPr>
          <a:xfrm>
            <a:off x="8134143" y="1460966"/>
            <a:ext cx="310906" cy="417596"/>
          </a:xfrm>
          <a:prstGeom prst="bent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2" name="Conector angular 931"/>
          <p:cNvCxnSpPr>
            <a:stCxn id="2" idx="3"/>
            <a:endCxn id="7" idx="0"/>
          </p:cNvCxnSpPr>
          <p:nvPr/>
        </p:nvCxnSpPr>
        <p:spPr>
          <a:xfrm>
            <a:off x="5473147" y="1133073"/>
            <a:ext cx="1869592" cy="162241"/>
          </a:xfrm>
          <a:prstGeom prst="bent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6" name="Conector angular 935"/>
          <p:cNvCxnSpPr>
            <a:stCxn id="7" idx="2"/>
            <a:endCxn id="29" idx="0"/>
          </p:cNvCxnSpPr>
          <p:nvPr/>
        </p:nvCxnSpPr>
        <p:spPr>
          <a:xfrm rot="5400000">
            <a:off x="5993571" y="1791786"/>
            <a:ext cx="1514337" cy="1184000"/>
          </a:xfrm>
          <a:prstGeom prst="bentConnector3">
            <a:avLst>
              <a:gd name="adj1" fmla="val 63127"/>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9" name="Conector angular 938"/>
          <p:cNvCxnSpPr>
            <a:stCxn id="7" idx="2"/>
            <a:endCxn id="30" idx="0"/>
          </p:cNvCxnSpPr>
          <p:nvPr/>
        </p:nvCxnSpPr>
        <p:spPr>
          <a:xfrm rot="16200000" flipH="1">
            <a:off x="6631608" y="2337749"/>
            <a:ext cx="1512542" cy="90280"/>
          </a:xfrm>
          <a:prstGeom prst="bentConnector3">
            <a:avLst>
              <a:gd name="adj1" fmla="val 6314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2" name="Conector recto de flecha 941"/>
          <p:cNvCxnSpPr>
            <a:stCxn id="29" idx="2"/>
            <a:endCxn id="33" idx="0"/>
          </p:cNvCxnSpPr>
          <p:nvPr/>
        </p:nvCxnSpPr>
        <p:spPr>
          <a:xfrm>
            <a:off x="6158739" y="3472259"/>
            <a:ext cx="0" cy="152794"/>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6" name="Conector angular 945"/>
          <p:cNvCxnSpPr>
            <a:stCxn id="30" idx="3"/>
            <a:endCxn id="37" idx="3"/>
          </p:cNvCxnSpPr>
          <p:nvPr/>
        </p:nvCxnSpPr>
        <p:spPr>
          <a:xfrm>
            <a:off x="8002035" y="3304812"/>
            <a:ext cx="12700" cy="482488"/>
          </a:xfrm>
          <a:prstGeom prst="bentConnector3">
            <a:avLst>
              <a:gd name="adj1" fmla="val 180000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1" name="Conector recto de flecha 960"/>
          <p:cNvCxnSpPr>
            <a:stCxn id="32" idx="2"/>
            <a:endCxn id="38" idx="0"/>
          </p:cNvCxnSpPr>
          <p:nvPr/>
        </p:nvCxnSpPr>
        <p:spPr>
          <a:xfrm>
            <a:off x="8445049" y="2453000"/>
            <a:ext cx="0" cy="219955"/>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4" name="Conector angular 963"/>
          <p:cNvCxnSpPr>
            <a:stCxn id="30" idx="3"/>
            <a:endCxn id="34" idx="3"/>
          </p:cNvCxnSpPr>
          <p:nvPr/>
        </p:nvCxnSpPr>
        <p:spPr>
          <a:xfrm>
            <a:off x="8002035" y="3304812"/>
            <a:ext cx="12700" cy="916169"/>
          </a:xfrm>
          <a:prstGeom prst="bentConnector3">
            <a:avLst>
              <a:gd name="adj1" fmla="val 180000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6" name="Conector angular 965"/>
          <p:cNvCxnSpPr>
            <a:stCxn id="30" idx="3"/>
            <a:endCxn id="35" idx="3"/>
          </p:cNvCxnSpPr>
          <p:nvPr/>
        </p:nvCxnSpPr>
        <p:spPr>
          <a:xfrm>
            <a:off x="8002035" y="3304812"/>
            <a:ext cx="12700" cy="1340253"/>
          </a:xfrm>
          <a:prstGeom prst="bentConnector3">
            <a:avLst>
              <a:gd name="adj1" fmla="val 180000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82"/>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419"/>
              <a:t>2. Necesidades de la Industria TI</a:t>
            </a:r>
            <a:endParaRPr/>
          </a:p>
        </p:txBody>
      </p:sp>
      <p:sp>
        <p:nvSpPr>
          <p:cNvPr id="960" name="Google Shape;960;p82"/>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s-419"/>
              <a:t>Resumen</a:t>
            </a:r>
            <a:endParaRPr/>
          </a:p>
        </p:txBody>
      </p:sp>
      <p:sp>
        <p:nvSpPr>
          <p:cNvPr id="961" name="Google Shape;961;p82"/>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s-MX" dirty="0" smtClean="0"/>
              <a:t>Tener una actitud dispuesta es clave para tener éxito en la industria, dispuesto a aprender, dispuesto a ayudar, dispuesto a entender, y dispuesto a comprender, comprender las necesidades del cliente específicamente, saber dar solución a sus problemas, canalizando la comunicación efectiva de doble canal, para que el producto sea lo esperado por el cliente, ayudar al equipo a llevar a cabo el proyecto, y aprender a aprender de nuestros colaboradores, a través de metodologías y competencias individuales se puede complementar para ser un UNO completo, el trabajo en equipo y el desarrollo continuo de competencias que colaboren con el equipo es clave para llevar soluciones a las necesidades de la industria y los problemas que se presenten en un proyecto.</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83"/>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419"/>
              <a:t>3. Conclusiones</a:t>
            </a:r>
            <a:endParaRPr/>
          </a:p>
        </p:txBody>
      </p:sp>
      <p:sp>
        <p:nvSpPr>
          <p:cNvPr id="967" name="Google Shape;967;p83"/>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p>
            <a:pPr marL="0" indent="0" algn="just">
              <a:buNone/>
            </a:pPr>
            <a:r>
              <a:rPr lang="es-MX" dirty="0"/>
              <a:t>En términos generales la Industria TI siempre ha sido un pilar importante en brindar soluciones a las empresas, a través de profesionales preparados y capacitados en el área para el desarrollo de soluciones efectivas, innovadoras que sean de gran ayuda en la optimización de los procesos específicos estudiados de la empresa. El trabajo en equipo y la comunicación Cliente &lt;-&gt; equipo de desarrollo es clave para que el producto final sea satisfactorio y que al final sea eso, una solución</a:t>
            </a:r>
            <a:r>
              <a:rPr lang="es-MX" dirty="0" smtClean="0"/>
              <a:t>.</a:t>
            </a:r>
            <a:endParaRPr lang="es-MX" dirty="0"/>
          </a:p>
        </p:txBody>
      </p:sp>
    </p:spTree>
  </p:cSld>
  <p:clrMapOvr>
    <a:masterClrMapping/>
  </p:clrMapOvr>
</p:sld>
</file>

<file path=ppt/theme/theme1.xml><?xml version="1.0" encoding="utf-8"?>
<a:theme xmlns:a="http://schemas.openxmlformats.org/drawingml/2006/main" name="DDA">
  <a:themeElements>
    <a:clrScheme name="Simple Light">
      <a:dk1>
        <a:srgbClr val="000000"/>
      </a:dk1>
      <a:lt1>
        <a:srgbClr val="FFFFFF"/>
      </a:lt1>
      <a:dk2>
        <a:srgbClr val="595959"/>
      </a:dk2>
      <a:lt2>
        <a:srgbClr val="EEEEEE"/>
      </a:lt2>
      <a:accent1>
        <a:srgbClr val="DF501D"/>
      </a:accent1>
      <a:accent2>
        <a:srgbClr val="E2A30B"/>
      </a:accent2>
      <a:accent3>
        <a:srgbClr val="009EE3"/>
      </a:accent3>
      <a:accent4>
        <a:srgbClr val="729E2E"/>
      </a:accent4>
      <a:accent5>
        <a:srgbClr val="999999"/>
      </a:accent5>
      <a:accent6>
        <a:srgbClr val="BBD98C"/>
      </a:accent6>
      <a:hlink>
        <a:srgbClr val="729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361</Words>
  <Application>Microsoft Office PowerPoint</Application>
  <PresentationFormat>Presentación en pantalla (16:9)</PresentationFormat>
  <Paragraphs>44</Paragraphs>
  <Slides>4</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Roboto</vt:lpstr>
      <vt:lpstr>Arial</vt:lpstr>
      <vt:lpstr>Roboto Thin</vt:lpstr>
      <vt:lpstr>DDA</vt:lpstr>
      <vt:lpstr>Desafío - Reconociendo la industria TI</vt:lpstr>
      <vt:lpstr>1.Habilidades, metodologías y mercado laboral</vt:lpstr>
      <vt:lpstr>2. Necesidades de la Industria TI</vt:lpstr>
      <vt:lpstr>3. Conclusiones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Desafío - Reconociendo la industria TI</dc:title>
  <dc:creator>Liuva</dc:creator>
  <cp:lastModifiedBy>Cuenta Microsoft</cp:lastModifiedBy>
  <cp:revision>10</cp:revision>
  <dcterms:modified xsi:type="dcterms:W3CDTF">2024-06-15T01:08:46Z</dcterms:modified>
</cp:coreProperties>
</file>