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e East" initials="KE" lastIdx="1" clrIdx="0">
    <p:extLst>
      <p:ext uri="{19B8F6BF-5375-455C-9EA6-DF929625EA0E}">
        <p15:presenceInfo xmlns:p15="http://schemas.microsoft.com/office/powerpoint/2012/main" userId="1764357dfb85b5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4660"/>
  </p:normalViewPr>
  <p:slideViewPr>
    <p:cSldViewPr snapToGrid="0">
      <p:cViewPr>
        <p:scale>
          <a:sx n="25" d="100"/>
          <a:sy n="25" d="100"/>
        </p:scale>
        <p:origin x="1290" y="-2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5F680-53B6-4359-AEAB-CB13A80E831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552FE-4E86-440D-B8B4-09ACEDF8A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D042-54A9-4F9C-9CCB-69E748F3A60E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72E2-9505-48B9-8E8D-224B6FA6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D042-54A9-4F9C-9CCB-69E748F3A60E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72E2-9505-48B9-8E8D-224B6FA6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D042-54A9-4F9C-9CCB-69E748F3A60E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72E2-9505-48B9-8E8D-224B6FA6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5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D042-54A9-4F9C-9CCB-69E748F3A60E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72E2-9505-48B9-8E8D-224B6FA6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7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D042-54A9-4F9C-9CCB-69E748F3A60E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72E2-9505-48B9-8E8D-224B6FA6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D042-54A9-4F9C-9CCB-69E748F3A60E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72E2-9505-48B9-8E8D-224B6FA6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D042-54A9-4F9C-9CCB-69E748F3A60E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72E2-9505-48B9-8E8D-224B6FA6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0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D042-54A9-4F9C-9CCB-69E748F3A60E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72E2-9505-48B9-8E8D-224B6FA6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D042-54A9-4F9C-9CCB-69E748F3A60E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72E2-9505-48B9-8E8D-224B6FA6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D042-54A9-4F9C-9CCB-69E748F3A60E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72E2-9505-48B9-8E8D-224B6FA6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9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D042-54A9-4F9C-9CCB-69E748F3A60E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E72E2-9505-48B9-8E8D-224B6FA6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2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AD042-54A9-4F9C-9CCB-69E748F3A60E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E72E2-9505-48B9-8E8D-224B6FA6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1F35615F-378A-400E-AAA1-480A50AF5B33}"/>
              </a:ext>
            </a:extLst>
          </p:cNvPr>
          <p:cNvSpPr/>
          <p:nvPr/>
        </p:nvSpPr>
        <p:spPr>
          <a:xfrm>
            <a:off x="8910034" y="333939"/>
            <a:ext cx="9210646" cy="10157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 Up, Start Application</a:t>
            </a: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C115994A-66DE-4799-A7C3-896AC468A4E2}"/>
              </a:ext>
            </a:extLst>
          </p:cNvPr>
          <p:cNvSpPr/>
          <p:nvPr/>
        </p:nvSpPr>
        <p:spPr>
          <a:xfrm>
            <a:off x="12172201" y="2592401"/>
            <a:ext cx="3262287" cy="201313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  <a:p>
            <a:pPr algn="ctr"/>
            <a:r>
              <a:rPr lang="en-US" dirty="0"/>
              <a:t>Name and Email,</a:t>
            </a:r>
          </a:p>
          <a:p>
            <a:pPr algn="ctr"/>
            <a:r>
              <a:rPr lang="en-US" dirty="0"/>
              <a:t>Email Verification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D4D357D5-81E8-4D8E-974F-0AC32848CAE2}"/>
              </a:ext>
            </a:extLst>
          </p:cNvPr>
          <p:cNvSpPr/>
          <p:nvPr/>
        </p:nvSpPr>
        <p:spPr>
          <a:xfrm rot="19996657">
            <a:off x="17691856" y="2441820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Error!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AD0DC3CA-E483-41D9-B0E1-0AF130CDD314}"/>
              </a:ext>
            </a:extLst>
          </p:cNvPr>
          <p:cNvSpPr/>
          <p:nvPr/>
        </p:nvSpPr>
        <p:spPr>
          <a:xfrm rot="1229160">
            <a:off x="17656911" y="4050923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Error!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0CD4D1-6186-4CF5-8734-68FE23F89038}"/>
              </a:ext>
            </a:extLst>
          </p:cNvPr>
          <p:cNvSpPr txBox="1"/>
          <p:nvPr/>
        </p:nvSpPr>
        <p:spPr>
          <a:xfrm>
            <a:off x="17594022" y="1321519"/>
            <a:ext cx="1499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does not match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D9006C1-59D3-4AAF-B000-E7414F9E29FD}"/>
              </a:ext>
            </a:extLst>
          </p:cNvPr>
          <p:cNvSpPr txBox="1"/>
          <p:nvPr/>
        </p:nvSpPr>
        <p:spPr>
          <a:xfrm>
            <a:off x="17575651" y="4616326"/>
            <a:ext cx="1477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field </a:t>
            </a:r>
          </a:p>
          <a:p>
            <a:r>
              <a:rPr lang="en-US" dirty="0"/>
              <a:t>left blank</a:t>
            </a:r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26ED254C-E7CA-4136-9800-0A04AA0C9CFB}"/>
              </a:ext>
            </a:extLst>
          </p:cNvPr>
          <p:cNvSpPr/>
          <p:nvPr/>
        </p:nvSpPr>
        <p:spPr>
          <a:xfrm>
            <a:off x="20530544" y="2684136"/>
            <a:ext cx="3262287" cy="201313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Sign up Step</a:t>
            </a:r>
          </a:p>
          <a:p>
            <a:pPr algn="ctr"/>
            <a:r>
              <a:rPr lang="en-US" dirty="0"/>
              <a:t>create password,</a:t>
            </a:r>
          </a:p>
          <a:p>
            <a:pPr algn="ctr"/>
            <a:r>
              <a:rPr lang="en-US" dirty="0"/>
              <a:t>agree to T&amp;C</a:t>
            </a:r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810840E-4DA7-48C3-8316-DAA1B3D2FCD7}"/>
              </a:ext>
            </a:extLst>
          </p:cNvPr>
          <p:cNvSpPr/>
          <p:nvPr/>
        </p:nvSpPr>
        <p:spPr>
          <a:xfrm rot="1751251">
            <a:off x="20558916" y="2032362"/>
            <a:ext cx="16874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Solved</a:t>
            </a: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2A8B0E5C-30BF-4E62-894E-E91304BB7D6F}"/>
              </a:ext>
            </a:extLst>
          </p:cNvPr>
          <p:cNvSpPr/>
          <p:nvPr/>
        </p:nvSpPr>
        <p:spPr>
          <a:xfrm rot="19549739">
            <a:off x="20586556" y="4920158"/>
            <a:ext cx="1687433" cy="548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Solved</a:t>
            </a: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A18F9832-6616-446B-8D61-FD62FAA27EF1}"/>
              </a:ext>
            </a:extLst>
          </p:cNvPr>
          <p:cNvSpPr/>
          <p:nvPr/>
        </p:nvSpPr>
        <p:spPr>
          <a:xfrm rot="1547573">
            <a:off x="26289286" y="440463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Error!</a:t>
            </a:r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25F59252-AE6E-4457-B48F-E0F09B7D0FEB}"/>
              </a:ext>
            </a:extLst>
          </p:cNvPr>
          <p:cNvSpPr/>
          <p:nvPr/>
        </p:nvSpPr>
        <p:spPr>
          <a:xfrm rot="19996657">
            <a:off x="26281844" y="2467013"/>
            <a:ext cx="978408" cy="5176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Error!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3355B2D-1738-47EB-8127-573E0D056624}"/>
              </a:ext>
            </a:extLst>
          </p:cNvPr>
          <p:cNvSpPr txBox="1"/>
          <p:nvPr/>
        </p:nvSpPr>
        <p:spPr>
          <a:xfrm>
            <a:off x="26064557" y="1574279"/>
            <a:ext cx="1070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does not</a:t>
            </a:r>
          </a:p>
          <a:p>
            <a:r>
              <a:rPr lang="en-US" dirty="0"/>
              <a:t>match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872E11F-0D36-4817-AAC9-17389325A9FC}"/>
              </a:ext>
            </a:extLst>
          </p:cNvPr>
          <p:cNvSpPr txBox="1"/>
          <p:nvPr/>
        </p:nvSpPr>
        <p:spPr>
          <a:xfrm>
            <a:off x="26145688" y="4959896"/>
            <a:ext cx="1070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does not</a:t>
            </a:r>
          </a:p>
          <a:p>
            <a:r>
              <a:rPr lang="en-US" dirty="0"/>
              <a:t>meet</a:t>
            </a:r>
          </a:p>
          <a:p>
            <a:r>
              <a:rPr lang="en-US" dirty="0"/>
              <a:t>criteria</a:t>
            </a:r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6A6B7EA6-3449-467E-9ED5-178F596A3081}"/>
              </a:ext>
            </a:extLst>
          </p:cNvPr>
          <p:cNvSpPr/>
          <p:nvPr/>
        </p:nvSpPr>
        <p:spPr>
          <a:xfrm>
            <a:off x="29125874" y="2675216"/>
            <a:ext cx="3262287" cy="201313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Terms of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D9118CF6-2048-44B8-8A03-FF2B67E123A7}"/>
              </a:ext>
            </a:extLst>
          </p:cNvPr>
          <p:cNvSpPr/>
          <p:nvPr/>
        </p:nvSpPr>
        <p:spPr>
          <a:xfrm>
            <a:off x="34895470" y="2725846"/>
            <a:ext cx="3262287" cy="201313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Disclaimer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7EBFC6-3F3D-4B4D-A9DD-B82C27975AA6}"/>
              </a:ext>
            </a:extLst>
          </p:cNvPr>
          <p:cNvSpPr/>
          <p:nvPr/>
        </p:nvSpPr>
        <p:spPr>
          <a:xfrm>
            <a:off x="10837605" y="8398879"/>
            <a:ext cx="4434804" cy="10157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Profile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9717F0DE-722D-46A4-8E50-453E3EA15691}"/>
              </a:ext>
            </a:extLst>
          </p:cNvPr>
          <p:cNvSpPr/>
          <p:nvPr/>
        </p:nvSpPr>
        <p:spPr>
          <a:xfrm>
            <a:off x="13235560" y="10602688"/>
            <a:ext cx="3262287" cy="201313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a photo is chosen, the photo will upload in </a:t>
            </a:r>
          </a:p>
          <a:p>
            <a:pPr algn="ctr"/>
            <a:r>
              <a:rPr lang="en-US" dirty="0"/>
              <a:t>the application</a:t>
            </a:r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6B94DCC4-05F0-4E69-B8E8-03774E67BD82}"/>
              </a:ext>
            </a:extLst>
          </p:cNvPr>
          <p:cNvSpPr/>
          <p:nvPr/>
        </p:nvSpPr>
        <p:spPr>
          <a:xfrm>
            <a:off x="19142083" y="10602689"/>
            <a:ext cx="3262287" cy="201313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profile is then previewed after changes are saved. 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DEBB8F7-478D-4D05-932B-B2D61890066A}"/>
              </a:ext>
            </a:extLst>
          </p:cNvPr>
          <p:cNvSpPr/>
          <p:nvPr/>
        </p:nvSpPr>
        <p:spPr>
          <a:xfrm>
            <a:off x="10235970" y="14041850"/>
            <a:ext cx="26412935" cy="9234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following “Main Pages” are accessible with the footer menu at the bottom of the screen: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6FC155F-1411-4C9B-AB55-204D9E629EA8}"/>
              </a:ext>
            </a:extLst>
          </p:cNvPr>
          <p:cNvSpPr/>
          <p:nvPr/>
        </p:nvSpPr>
        <p:spPr>
          <a:xfrm>
            <a:off x="44969638" y="15941658"/>
            <a:ext cx="1546705" cy="9234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4E35147-EF70-4181-9ACF-0E6E74237A01}"/>
              </a:ext>
            </a:extLst>
          </p:cNvPr>
          <p:cNvSpPr/>
          <p:nvPr/>
        </p:nvSpPr>
        <p:spPr>
          <a:xfrm>
            <a:off x="11401337" y="15332494"/>
            <a:ext cx="1195648" cy="9234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ADCB20F-8011-4701-AE66-9E52BD1FCC06}"/>
              </a:ext>
            </a:extLst>
          </p:cNvPr>
          <p:cNvSpPr/>
          <p:nvPr/>
        </p:nvSpPr>
        <p:spPr>
          <a:xfrm>
            <a:off x="20405157" y="15446621"/>
            <a:ext cx="2929649" cy="9234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0BA3389-30C4-4E8B-AF79-8D61A51610C6}"/>
              </a:ext>
            </a:extLst>
          </p:cNvPr>
          <p:cNvSpPr/>
          <p:nvPr/>
        </p:nvSpPr>
        <p:spPr>
          <a:xfrm>
            <a:off x="31287395" y="15466875"/>
            <a:ext cx="2247731" cy="9234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Friends</a:t>
            </a:r>
          </a:p>
        </p:txBody>
      </p:sp>
      <p:sp>
        <p:nvSpPr>
          <p:cNvPr id="150" name="Arrow: Left 149">
            <a:extLst>
              <a:ext uri="{FF2B5EF4-FFF2-40B4-BE49-F238E27FC236}">
                <a16:creationId xmlns:a16="http://schemas.microsoft.com/office/drawing/2014/main" id="{F3C165CA-4143-4FB6-BAD0-949F7B92BAA8}"/>
              </a:ext>
            </a:extLst>
          </p:cNvPr>
          <p:cNvSpPr/>
          <p:nvPr/>
        </p:nvSpPr>
        <p:spPr>
          <a:xfrm rot="16200000">
            <a:off x="21901002" y="32139059"/>
            <a:ext cx="729360" cy="116742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11DB3AB-E7D9-464D-AC3A-B1AA1583E612}"/>
              </a:ext>
            </a:extLst>
          </p:cNvPr>
          <p:cNvSpPr txBox="1"/>
          <p:nvPr/>
        </p:nvSpPr>
        <p:spPr>
          <a:xfrm>
            <a:off x="24662438" y="32649046"/>
            <a:ext cx="1586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selected</a:t>
            </a:r>
          </a:p>
          <a:p>
            <a:r>
              <a:rPr lang="en-US" sz="1400" dirty="0"/>
              <a:t>to delete messages</a:t>
            </a:r>
          </a:p>
        </p:txBody>
      </p:sp>
      <p:sp>
        <p:nvSpPr>
          <p:cNvPr id="159" name="Arrow: Left 158">
            <a:extLst>
              <a:ext uri="{FF2B5EF4-FFF2-40B4-BE49-F238E27FC236}">
                <a16:creationId xmlns:a16="http://schemas.microsoft.com/office/drawing/2014/main" id="{B8E485BE-B1AD-43BB-94CA-E247F8AB604B}"/>
              </a:ext>
            </a:extLst>
          </p:cNvPr>
          <p:cNvSpPr/>
          <p:nvPr/>
        </p:nvSpPr>
        <p:spPr>
          <a:xfrm rot="18641283">
            <a:off x="20059505" y="32057758"/>
            <a:ext cx="937252" cy="60066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B49B464-D9A8-4802-87E7-DFD69FED98CF}"/>
              </a:ext>
            </a:extLst>
          </p:cNvPr>
          <p:cNvSpPr txBox="1"/>
          <p:nvPr/>
        </p:nvSpPr>
        <p:spPr>
          <a:xfrm>
            <a:off x="18324371" y="32098311"/>
            <a:ext cx="1950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decides to</a:t>
            </a:r>
          </a:p>
          <a:p>
            <a:r>
              <a:rPr lang="en-US" sz="1400" dirty="0"/>
              <a:t>add someone to their </a:t>
            </a:r>
          </a:p>
          <a:p>
            <a:r>
              <a:rPr lang="en-US" sz="1400" dirty="0"/>
              <a:t>block list</a:t>
            </a:r>
          </a:p>
        </p:txBody>
      </p:sp>
      <p:sp>
        <p:nvSpPr>
          <p:cNvPr id="161" name="Arrow: Left 160">
            <a:extLst>
              <a:ext uri="{FF2B5EF4-FFF2-40B4-BE49-F238E27FC236}">
                <a16:creationId xmlns:a16="http://schemas.microsoft.com/office/drawing/2014/main" id="{8F8295AD-F0C0-4C65-BF94-6CBCA5006953}"/>
              </a:ext>
            </a:extLst>
          </p:cNvPr>
          <p:cNvSpPr/>
          <p:nvPr/>
        </p:nvSpPr>
        <p:spPr>
          <a:xfrm rot="16200000">
            <a:off x="31373584" y="22163888"/>
            <a:ext cx="1192959" cy="105156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785A642-EE87-4A74-B7BD-7945DBCC25E7}"/>
              </a:ext>
            </a:extLst>
          </p:cNvPr>
          <p:cNvSpPr txBox="1"/>
          <p:nvPr/>
        </p:nvSpPr>
        <p:spPr>
          <a:xfrm>
            <a:off x="31135379" y="23473600"/>
            <a:ext cx="166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Friends Settings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01E6283B-1ADB-420B-9A83-5C19C792A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230" y="30942526"/>
            <a:ext cx="2424785" cy="4317635"/>
          </a:xfrm>
          <a:prstGeom prst="rect">
            <a:avLst/>
          </a:prstGeom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C8512C2-F4FF-4FDA-AB24-CD776EC822E9}"/>
              </a:ext>
            </a:extLst>
          </p:cNvPr>
          <p:cNvCxnSpPr/>
          <p:nvPr/>
        </p:nvCxnSpPr>
        <p:spPr>
          <a:xfrm>
            <a:off x="25568554" y="9656808"/>
            <a:ext cx="0" cy="398433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7" name="Arrow: Curved Up 196">
            <a:extLst>
              <a:ext uri="{FF2B5EF4-FFF2-40B4-BE49-F238E27FC236}">
                <a16:creationId xmlns:a16="http://schemas.microsoft.com/office/drawing/2014/main" id="{4336E220-19D3-4E97-BE53-7D54454AC62D}"/>
              </a:ext>
            </a:extLst>
          </p:cNvPr>
          <p:cNvSpPr/>
          <p:nvPr/>
        </p:nvSpPr>
        <p:spPr>
          <a:xfrm>
            <a:off x="33704637" y="11896053"/>
            <a:ext cx="7909046" cy="203372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Arrow: Curved Up 197">
            <a:extLst>
              <a:ext uri="{FF2B5EF4-FFF2-40B4-BE49-F238E27FC236}">
                <a16:creationId xmlns:a16="http://schemas.microsoft.com/office/drawing/2014/main" id="{3DAAEEAB-C1EB-4702-9612-161F3162802A}"/>
              </a:ext>
            </a:extLst>
          </p:cNvPr>
          <p:cNvSpPr/>
          <p:nvPr/>
        </p:nvSpPr>
        <p:spPr>
          <a:xfrm flipH="1" flipV="1">
            <a:off x="33285422" y="6229488"/>
            <a:ext cx="7909045" cy="2214541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DCACD09-07C5-48CB-8FB3-BD9BD339C063}"/>
              </a:ext>
            </a:extLst>
          </p:cNvPr>
          <p:cNvSpPr/>
          <p:nvPr/>
        </p:nvSpPr>
        <p:spPr>
          <a:xfrm>
            <a:off x="34390116" y="7086294"/>
            <a:ext cx="6215997" cy="42479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the footer</a:t>
            </a:r>
          </a:p>
          <a:p>
            <a:pPr algn="ctr"/>
            <a:r>
              <a:rPr lang="en-US" sz="5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allows the user</a:t>
            </a:r>
          </a:p>
          <a:p>
            <a:pPr algn="ctr"/>
            <a:r>
              <a:rPr lang="en-US" sz="5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navigate between</a:t>
            </a:r>
          </a:p>
          <a:p>
            <a:pPr algn="ctr"/>
            <a:r>
              <a:rPr lang="en-US" sz="5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main tasks of the</a:t>
            </a:r>
          </a:p>
          <a:p>
            <a:pPr algn="ctr"/>
            <a:r>
              <a:rPr lang="en-US" sz="5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application. 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830AE4D-5DE5-44E2-8FCD-5FEE55A837C3}"/>
              </a:ext>
            </a:extLst>
          </p:cNvPr>
          <p:cNvCxnSpPr/>
          <p:nvPr/>
        </p:nvCxnSpPr>
        <p:spPr>
          <a:xfrm>
            <a:off x="32237331" y="9604708"/>
            <a:ext cx="0" cy="398433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6" name="Arrow: Left 205">
            <a:extLst>
              <a:ext uri="{FF2B5EF4-FFF2-40B4-BE49-F238E27FC236}">
                <a16:creationId xmlns:a16="http://schemas.microsoft.com/office/drawing/2014/main" id="{AA848D9B-9DE0-4F9C-B297-53C6409934F6}"/>
              </a:ext>
            </a:extLst>
          </p:cNvPr>
          <p:cNvSpPr/>
          <p:nvPr/>
        </p:nvSpPr>
        <p:spPr>
          <a:xfrm>
            <a:off x="41345907" y="19771445"/>
            <a:ext cx="1882839" cy="159491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chooses</a:t>
            </a:r>
          </a:p>
          <a:p>
            <a:pPr algn="ctr"/>
            <a:r>
              <a:rPr lang="en-US" dirty="0"/>
              <a:t>Feed settings</a:t>
            </a:r>
          </a:p>
        </p:txBody>
      </p:sp>
      <p:sp>
        <p:nvSpPr>
          <p:cNvPr id="207" name="Arrow: Left 206">
            <a:extLst>
              <a:ext uri="{FF2B5EF4-FFF2-40B4-BE49-F238E27FC236}">
                <a16:creationId xmlns:a16="http://schemas.microsoft.com/office/drawing/2014/main" id="{C1F4D288-FBBC-4B86-B618-5FA9157A7A6C}"/>
              </a:ext>
            </a:extLst>
          </p:cNvPr>
          <p:cNvSpPr/>
          <p:nvPr/>
        </p:nvSpPr>
        <p:spPr>
          <a:xfrm rot="20210641">
            <a:off x="41690445" y="23416596"/>
            <a:ext cx="2134826" cy="91540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E21387B-8E98-4BCC-8429-365D505E6BF8}"/>
              </a:ext>
            </a:extLst>
          </p:cNvPr>
          <p:cNvSpPr txBox="1"/>
          <p:nvPr/>
        </p:nvSpPr>
        <p:spPr>
          <a:xfrm>
            <a:off x="39930663" y="23707989"/>
            <a:ext cx="2029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wants to set a </a:t>
            </a:r>
          </a:p>
          <a:p>
            <a:r>
              <a:rPr lang="en-US" dirty="0"/>
              <a:t>meetup</a:t>
            </a:r>
          </a:p>
        </p:txBody>
      </p:sp>
      <p:sp>
        <p:nvSpPr>
          <p:cNvPr id="209" name="Arrow: Left 208">
            <a:extLst>
              <a:ext uri="{FF2B5EF4-FFF2-40B4-BE49-F238E27FC236}">
                <a16:creationId xmlns:a16="http://schemas.microsoft.com/office/drawing/2014/main" id="{37F1DA1E-4839-4908-8112-BEBB55C2677C}"/>
              </a:ext>
            </a:extLst>
          </p:cNvPr>
          <p:cNvSpPr/>
          <p:nvPr/>
        </p:nvSpPr>
        <p:spPr>
          <a:xfrm rot="14189745">
            <a:off x="44412743" y="23527736"/>
            <a:ext cx="889548" cy="83958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1639BC4-5D23-4901-A0E8-8B689F4838E0}"/>
              </a:ext>
            </a:extLst>
          </p:cNvPr>
          <p:cNvSpPr txBox="1"/>
          <p:nvPr/>
        </p:nvSpPr>
        <p:spPr>
          <a:xfrm>
            <a:off x="45181931" y="23914544"/>
            <a:ext cx="1639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wants to </a:t>
            </a:r>
          </a:p>
          <a:p>
            <a:r>
              <a:rPr lang="en-US" dirty="0"/>
              <a:t>create an event</a:t>
            </a:r>
          </a:p>
        </p:txBody>
      </p:sp>
      <p:sp>
        <p:nvSpPr>
          <p:cNvPr id="211" name="Arrow: Down 210">
            <a:extLst>
              <a:ext uri="{FF2B5EF4-FFF2-40B4-BE49-F238E27FC236}">
                <a16:creationId xmlns:a16="http://schemas.microsoft.com/office/drawing/2014/main" id="{A0BE27E9-6742-4C34-81C8-3737E7AA37AE}"/>
              </a:ext>
            </a:extLst>
          </p:cNvPr>
          <p:cNvSpPr/>
          <p:nvPr/>
        </p:nvSpPr>
        <p:spPr>
          <a:xfrm>
            <a:off x="40301697" y="29359946"/>
            <a:ext cx="908087" cy="8807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E62CE8D-F6DF-4E00-B495-2404184182D0}"/>
              </a:ext>
            </a:extLst>
          </p:cNvPr>
          <p:cNvSpPr txBox="1"/>
          <p:nvPr/>
        </p:nvSpPr>
        <p:spPr>
          <a:xfrm>
            <a:off x="40049112" y="30336099"/>
            <a:ext cx="1631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Required</a:t>
            </a:r>
          </a:p>
          <a:p>
            <a:r>
              <a:rPr lang="en-US" dirty="0"/>
              <a:t>field left blank.</a:t>
            </a:r>
          </a:p>
        </p:txBody>
      </p:sp>
      <p:sp>
        <p:nvSpPr>
          <p:cNvPr id="214" name="Arrow: Right 213">
            <a:extLst>
              <a:ext uri="{FF2B5EF4-FFF2-40B4-BE49-F238E27FC236}">
                <a16:creationId xmlns:a16="http://schemas.microsoft.com/office/drawing/2014/main" id="{38A92872-E231-4EF8-9FDA-F50E4CE2B78A}"/>
              </a:ext>
            </a:extLst>
          </p:cNvPr>
          <p:cNvSpPr/>
          <p:nvPr/>
        </p:nvSpPr>
        <p:spPr>
          <a:xfrm>
            <a:off x="42389901" y="31829311"/>
            <a:ext cx="4796292" cy="305795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invited users see after event or meetup created.</a:t>
            </a:r>
          </a:p>
        </p:txBody>
      </p:sp>
      <p:sp>
        <p:nvSpPr>
          <p:cNvPr id="216" name="Arrow: Right 215">
            <a:extLst>
              <a:ext uri="{FF2B5EF4-FFF2-40B4-BE49-F238E27FC236}">
                <a16:creationId xmlns:a16="http://schemas.microsoft.com/office/drawing/2014/main" id="{3FBB0377-A9CE-4C5B-ADB4-4BD6392E6DA1}"/>
              </a:ext>
            </a:extLst>
          </p:cNvPr>
          <p:cNvSpPr/>
          <p:nvPr/>
        </p:nvSpPr>
        <p:spPr>
          <a:xfrm rot="1305459">
            <a:off x="44835293" y="29584631"/>
            <a:ext cx="2894780" cy="150293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invited users see after event or meetup created.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3CAF0ED-9AA2-4575-BA14-B84D2A2A8310}"/>
              </a:ext>
            </a:extLst>
          </p:cNvPr>
          <p:cNvSpPr/>
          <p:nvPr/>
        </p:nvSpPr>
        <p:spPr>
          <a:xfrm>
            <a:off x="39788100" y="41621296"/>
            <a:ext cx="8262326" cy="9234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 Pages and Walkthrough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803AB3D-CC17-46F8-9CB3-7E5D9066C436}"/>
              </a:ext>
            </a:extLst>
          </p:cNvPr>
          <p:cNvCxnSpPr>
            <a:cxnSpLocks/>
          </p:cNvCxnSpPr>
          <p:nvPr/>
        </p:nvCxnSpPr>
        <p:spPr>
          <a:xfrm>
            <a:off x="38530388" y="18322574"/>
            <a:ext cx="0" cy="173420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Arrow: Left-Right 219">
            <a:extLst>
              <a:ext uri="{FF2B5EF4-FFF2-40B4-BE49-F238E27FC236}">
                <a16:creationId xmlns:a16="http://schemas.microsoft.com/office/drawing/2014/main" id="{9AFDC0A2-007D-4987-81F4-0A236D83A957}"/>
              </a:ext>
            </a:extLst>
          </p:cNvPr>
          <p:cNvSpPr/>
          <p:nvPr/>
        </p:nvSpPr>
        <p:spPr>
          <a:xfrm>
            <a:off x="13823323" y="15433484"/>
            <a:ext cx="4965102" cy="18430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Always available</a:t>
            </a:r>
          </a:p>
          <a:p>
            <a:pPr algn="ctr"/>
            <a:r>
              <a:rPr lang="en-US" sz="3200" dirty="0"/>
              <a:t>navigation</a:t>
            </a:r>
          </a:p>
        </p:txBody>
      </p:sp>
      <p:sp>
        <p:nvSpPr>
          <p:cNvPr id="221" name="Arrow: Left-Right 220">
            <a:extLst>
              <a:ext uri="{FF2B5EF4-FFF2-40B4-BE49-F238E27FC236}">
                <a16:creationId xmlns:a16="http://schemas.microsoft.com/office/drawing/2014/main" id="{A603E68C-EB2F-4BCD-8C9E-DF98D8AC2FC3}"/>
              </a:ext>
            </a:extLst>
          </p:cNvPr>
          <p:cNvSpPr/>
          <p:nvPr/>
        </p:nvSpPr>
        <p:spPr>
          <a:xfrm>
            <a:off x="23904303" y="15881153"/>
            <a:ext cx="5710764" cy="20987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Always available</a:t>
            </a:r>
          </a:p>
          <a:p>
            <a:pPr algn="ctr"/>
            <a:r>
              <a:rPr lang="en-US" sz="2800" dirty="0"/>
              <a:t>navigation</a:t>
            </a:r>
          </a:p>
        </p:txBody>
      </p:sp>
      <p:sp>
        <p:nvSpPr>
          <p:cNvPr id="222" name="Arrow: Left-Right 221">
            <a:extLst>
              <a:ext uri="{FF2B5EF4-FFF2-40B4-BE49-F238E27FC236}">
                <a16:creationId xmlns:a16="http://schemas.microsoft.com/office/drawing/2014/main" id="{6ED9226B-145E-403C-B0A8-7613CBF25B1C}"/>
              </a:ext>
            </a:extLst>
          </p:cNvPr>
          <p:cNvSpPr/>
          <p:nvPr/>
        </p:nvSpPr>
        <p:spPr>
          <a:xfrm>
            <a:off x="35655471" y="15547424"/>
            <a:ext cx="8168904" cy="26258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Always available</a:t>
            </a:r>
          </a:p>
          <a:p>
            <a:pPr algn="ctr"/>
            <a:r>
              <a:rPr lang="en-US" sz="3200" dirty="0"/>
              <a:t>navigation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33A6F22-D9DE-44D9-875B-1C76F0A2606E}"/>
              </a:ext>
            </a:extLst>
          </p:cNvPr>
          <p:cNvSpPr/>
          <p:nvPr/>
        </p:nvSpPr>
        <p:spPr>
          <a:xfrm>
            <a:off x="11401337" y="5965820"/>
            <a:ext cx="4153879" cy="24647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signing up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If the user signed up but did not create a profile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F0D56153-87E8-47E4-9696-D0FAED44CAD6}"/>
              </a:ext>
            </a:extLst>
          </p:cNvPr>
          <p:cNvSpPr/>
          <p:nvPr/>
        </p:nvSpPr>
        <p:spPr>
          <a:xfrm rot="5400000">
            <a:off x="-4647910" y="9481769"/>
            <a:ext cx="12717799" cy="2545773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4F6ED-A62A-40C0-ACCB-B44025FCCA79}"/>
              </a:ext>
            </a:extLst>
          </p:cNvPr>
          <p:cNvSpPr txBox="1"/>
          <p:nvPr/>
        </p:nvSpPr>
        <p:spPr>
          <a:xfrm>
            <a:off x="1700903" y="5731546"/>
            <a:ext cx="41538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After Login</a:t>
            </a:r>
          </a:p>
          <a:p>
            <a:r>
              <a:rPr lang="en-US" sz="4400" dirty="0"/>
              <a:t>users are</a:t>
            </a:r>
          </a:p>
          <a:p>
            <a:r>
              <a:rPr lang="en-US" sz="4400" dirty="0"/>
              <a:t>taken to the </a:t>
            </a:r>
          </a:p>
          <a:p>
            <a:r>
              <a:rPr lang="en-US" sz="4400" dirty="0"/>
              <a:t>Feed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D5C57-C750-4A1B-A5FD-5567DABB3BDF}"/>
              </a:ext>
            </a:extLst>
          </p:cNvPr>
          <p:cNvSpPr txBox="1"/>
          <p:nvPr/>
        </p:nvSpPr>
        <p:spPr>
          <a:xfrm>
            <a:off x="42432032" y="50256517"/>
            <a:ext cx="8637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Storyboard for the Feed Me application</a:t>
            </a:r>
          </a:p>
          <a:p>
            <a:r>
              <a:rPr lang="en-US" dirty="0"/>
              <a:t>Application developed by: Marc Atienza, Kyle East, </a:t>
            </a:r>
            <a:r>
              <a:rPr lang="en-US" dirty="0" err="1"/>
              <a:t>Yihong</a:t>
            </a:r>
            <a:r>
              <a:rPr lang="en-US" dirty="0"/>
              <a:t> Liu, Amy Stockinger, Keith </a:t>
            </a:r>
            <a:r>
              <a:rPr lang="en-US" dirty="0" err="1"/>
              <a:t>Striby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0851F0-B03E-4611-88F1-D0C564956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7543" y="11596877"/>
            <a:ext cx="5332975" cy="11149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FEB9CD-3174-45A5-AE43-B50A56784A68}"/>
              </a:ext>
            </a:extLst>
          </p:cNvPr>
          <p:cNvSpPr txBox="1"/>
          <p:nvPr/>
        </p:nvSpPr>
        <p:spPr>
          <a:xfrm>
            <a:off x="35077723" y="18904554"/>
            <a:ext cx="34217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the user has created their</a:t>
            </a:r>
          </a:p>
          <a:p>
            <a:r>
              <a:rPr lang="en-US" dirty="0"/>
              <a:t>profile, they can start browsing </a:t>
            </a:r>
          </a:p>
          <a:p>
            <a:r>
              <a:rPr lang="en-US" dirty="0"/>
              <a:t>profiles and requesting friends </a:t>
            </a:r>
          </a:p>
          <a:p>
            <a:r>
              <a:rPr lang="en-US" dirty="0"/>
              <a:t>by clicking the icon in the top right</a:t>
            </a:r>
          </a:p>
          <a:p>
            <a:r>
              <a:rPr lang="en-US" dirty="0"/>
              <a:t>corner.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11C3D78-8CB8-4250-BF90-BF78B4EFA960}"/>
              </a:ext>
            </a:extLst>
          </p:cNvPr>
          <p:cNvSpPr/>
          <p:nvPr/>
        </p:nvSpPr>
        <p:spPr>
          <a:xfrm rot="2680731">
            <a:off x="33272501" y="17466985"/>
            <a:ext cx="2246128" cy="1160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Adding Friends</a:t>
            </a:r>
          </a:p>
        </p:txBody>
      </p:sp>
      <p:sp>
        <p:nvSpPr>
          <p:cNvPr id="119" name="Arrow: Left 118">
            <a:extLst>
              <a:ext uri="{FF2B5EF4-FFF2-40B4-BE49-F238E27FC236}">
                <a16:creationId xmlns:a16="http://schemas.microsoft.com/office/drawing/2014/main" id="{1BA95767-5218-43A8-9EF4-96447CA86C60}"/>
              </a:ext>
            </a:extLst>
          </p:cNvPr>
          <p:cNvSpPr/>
          <p:nvPr/>
        </p:nvSpPr>
        <p:spPr>
          <a:xfrm rot="16200000">
            <a:off x="35384602" y="23166758"/>
            <a:ext cx="901514" cy="98301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3DA0E1-646A-455D-97BE-D08DC4B7BED5}"/>
              </a:ext>
            </a:extLst>
          </p:cNvPr>
          <p:cNvSpPr txBox="1"/>
          <p:nvPr/>
        </p:nvSpPr>
        <p:spPr>
          <a:xfrm>
            <a:off x="34505786" y="24335028"/>
            <a:ext cx="30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Sending Friend Requests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ACBE6E-4C25-4349-A261-188C634ED067}"/>
              </a:ext>
            </a:extLst>
          </p:cNvPr>
          <p:cNvSpPr/>
          <p:nvPr/>
        </p:nvSpPr>
        <p:spPr>
          <a:xfrm>
            <a:off x="26261654" y="9414286"/>
            <a:ext cx="4801699" cy="9234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Navigation Icons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86FAFA-F418-4E2F-A99F-35567F4E9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282" y="10718851"/>
            <a:ext cx="631185" cy="7126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23F638D-1D0B-4F14-91AE-9A332DC1F5AA}"/>
              </a:ext>
            </a:extLst>
          </p:cNvPr>
          <p:cNvSpPr txBox="1"/>
          <p:nvPr/>
        </p:nvSpPr>
        <p:spPr>
          <a:xfrm>
            <a:off x="29461394" y="10615208"/>
            <a:ext cx="2965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Help Icon navigates to the pages available at all times</a:t>
            </a:r>
          </a:p>
        </p:txBody>
      </p:sp>
      <p:pic>
        <p:nvPicPr>
          <p:cNvPr id="226" name="Picture 225">
            <a:extLst>
              <a:ext uri="{FF2B5EF4-FFF2-40B4-BE49-F238E27FC236}">
                <a16:creationId xmlns:a16="http://schemas.microsoft.com/office/drawing/2014/main" id="{5ACC10B8-1DEB-4939-A442-7DE62C021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425" y="10726871"/>
            <a:ext cx="607950" cy="691805"/>
          </a:xfrm>
          <a:prstGeom prst="rect">
            <a:avLst/>
          </a:prstGeom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CD1D3FCA-706D-4083-A831-B9D8B4B6ED91}"/>
              </a:ext>
            </a:extLst>
          </p:cNvPr>
          <p:cNvSpPr txBox="1"/>
          <p:nvPr/>
        </p:nvSpPr>
        <p:spPr>
          <a:xfrm>
            <a:off x="26422377" y="10708114"/>
            <a:ext cx="257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filter is available on search pages</a:t>
            </a: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084C6668-0F42-4213-B954-61734DCC9F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871" y="11648980"/>
            <a:ext cx="637633" cy="534233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8B036B56-19DC-462A-B279-545A3E8087BC}"/>
              </a:ext>
            </a:extLst>
          </p:cNvPr>
          <p:cNvSpPr txBox="1"/>
          <p:nvPr/>
        </p:nvSpPr>
        <p:spPr>
          <a:xfrm>
            <a:off x="26491505" y="11609259"/>
            <a:ext cx="258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Settings are available on specific pages</a:t>
            </a:r>
          </a:p>
        </p:txBody>
      </p:sp>
      <p:pic>
        <p:nvPicPr>
          <p:cNvPr id="232" name="Picture 231">
            <a:extLst>
              <a:ext uri="{FF2B5EF4-FFF2-40B4-BE49-F238E27FC236}">
                <a16:creationId xmlns:a16="http://schemas.microsoft.com/office/drawing/2014/main" id="{B4E0E882-6396-4CE4-84DC-4FB59F40BC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6793" y="13165279"/>
            <a:ext cx="712043" cy="666106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C36873E0-885F-435E-9496-F93E44BB4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9084" y="12815020"/>
            <a:ext cx="712044" cy="689076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958092F3-A202-426F-8AE3-684035D5BC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548" y="12388248"/>
            <a:ext cx="712046" cy="668891"/>
          </a:xfrm>
          <a:prstGeom prst="rect">
            <a:avLst/>
          </a:prstGeom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E3BA7524-48C2-4161-AE3B-16FD150C6345}"/>
              </a:ext>
            </a:extLst>
          </p:cNvPr>
          <p:cNvSpPr txBox="1"/>
          <p:nvPr/>
        </p:nvSpPr>
        <p:spPr>
          <a:xfrm>
            <a:off x="25704925" y="10227731"/>
            <a:ext cx="249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on Some Pages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D2A0725-F138-47B7-845D-9B989F63AFD5}"/>
              </a:ext>
            </a:extLst>
          </p:cNvPr>
          <p:cNvSpPr txBox="1"/>
          <p:nvPr/>
        </p:nvSpPr>
        <p:spPr>
          <a:xfrm>
            <a:off x="28728104" y="10223096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on ALL pages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6E4DBA3-8831-4A00-8928-F6A68E67C98D}"/>
              </a:ext>
            </a:extLst>
          </p:cNvPr>
          <p:cNvSpPr txBox="1"/>
          <p:nvPr/>
        </p:nvSpPr>
        <p:spPr>
          <a:xfrm>
            <a:off x="26529794" y="12394997"/>
            <a:ext cx="154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events or </a:t>
            </a:r>
          </a:p>
          <a:p>
            <a:r>
              <a:rPr lang="en-US" dirty="0"/>
              <a:t>messages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3D1B163-2EDE-4F4B-A1CC-2159B0DD26FE}"/>
              </a:ext>
            </a:extLst>
          </p:cNvPr>
          <p:cNvSpPr txBox="1"/>
          <p:nvPr/>
        </p:nvSpPr>
        <p:spPr>
          <a:xfrm>
            <a:off x="26491506" y="13165282"/>
            <a:ext cx="161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specific </a:t>
            </a:r>
          </a:p>
          <a:p>
            <a:r>
              <a:rPr lang="en-US" dirty="0"/>
              <a:t>pages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1D8EB05-CAF8-48C1-BFE3-3C4DF93BBAD7}"/>
              </a:ext>
            </a:extLst>
          </p:cNvPr>
          <p:cNvSpPr txBox="1"/>
          <p:nvPr/>
        </p:nvSpPr>
        <p:spPr>
          <a:xfrm>
            <a:off x="29735993" y="12811155"/>
            <a:ext cx="197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 previous </a:t>
            </a:r>
          </a:p>
          <a:p>
            <a:r>
              <a:rPr lang="en-US" dirty="0"/>
              <a:t>page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EDF6BB1-4A5D-4B84-BFA0-FBCE2FF450B7}"/>
              </a:ext>
            </a:extLst>
          </p:cNvPr>
          <p:cNvSpPr txBox="1"/>
          <p:nvPr/>
        </p:nvSpPr>
        <p:spPr>
          <a:xfrm>
            <a:off x="28785071" y="12373933"/>
            <a:ext cx="309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on all but Main Pages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6765B88-4D9F-478C-B546-C833AD5CB633}"/>
              </a:ext>
            </a:extLst>
          </p:cNvPr>
          <p:cNvCxnSpPr/>
          <p:nvPr/>
        </p:nvCxnSpPr>
        <p:spPr>
          <a:xfrm>
            <a:off x="11746495" y="5676087"/>
            <a:ext cx="3687993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FA30FD0-DD56-45BF-A862-6080DD7296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85" y="1982079"/>
            <a:ext cx="1956561" cy="34914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1E9B52-A143-4E64-81A4-A171DF1CCC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483" y="1976517"/>
            <a:ext cx="2068731" cy="34913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E18F323-0D11-4E0B-8B7D-AA59A0467F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642" y="3895036"/>
            <a:ext cx="1671605" cy="2970126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C8D6ACEC-BC49-43B1-9277-20642DB747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701" y="1031618"/>
            <a:ext cx="1599749" cy="2807447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1323392F-62BE-4FBF-89F3-985BDAB5A0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822" y="1784618"/>
            <a:ext cx="2248675" cy="3946928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CF0BBA5B-66BC-4D84-953F-A525995DB3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365" y="1229861"/>
            <a:ext cx="1439963" cy="2497370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95C3E59B-7D31-48A0-8BE7-F688294286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233" y="4289599"/>
            <a:ext cx="1597023" cy="2807447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D1A5F030-3E50-4A60-B96D-62B7147919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8599" y="1763255"/>
            <a:ext cx="2125781" cy="3744835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5E692A7E-ECE0-495B-A386-556EED85C0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593" y="1795950"/>
            <a:ext cx="2050463" cy="369560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2124B85-78BE-4AB1-99B1-8B869DDE3E5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772" y="9463314"/>
            <a:ext cx="2419196" cy="420176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398B317-F1C9-4F89-99D6-260883DB262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978" y="9658138"/>
            <a:ext cx="2342515" cy="420176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F6FE760-5901-447B-81C4-AFDCA04CD8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233" y="20522446"/>
            <a:ext cx="1463672" cy="261042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D7868C6-87F7-4123-AEEC-6FDEC04606C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265" y="9730735"/>
            <a:ext cx="2354718" cy="407320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35833E9-B8FB-4384-BBAF-B172538EA95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719" y="24724465"/>
            <a:ext cx="1231103" cy="213207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C22960B-058A-4375-958F-A9DAD70F38C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691" y="25835056"/>
            <a:ext cx="895740" cy="157845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3708B85-6B03-47C7-9136-A34B30EBCB7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487" y="28700581"/>
            <a:ext cx="1076408" cy="193631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C46340F-21A3-4AC0-82D1-44E6B47C0EF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942" y="25835055"/>
            <a:ext cx="884643" cy="158975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75989B6E-FB7E-489F-92D2-F2E4EA95788D}"/>
              </a:ext>
            </a:extLst>
          </p:cNvPr>
          <p:cNvSpPr txBox="1"/>
          <p:nvPr/>
        </p:nvSpPr>
        <p:spPr>
          <a:xfrm>
            <a:off x="17144890" y="28086587"/>
            <a:ext cx="1495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Message</a:t>
            </a:r>
          </a:p>
          <a:p>
            <a:r>
              <a:rPr lang="en-US" dirty="0"/>
              <a:t>is being sent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A853768-5F2C-47B8-971B-9CE14C3D7B8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615" y="16859894"/>
            <a:ext cx="2755086" cy="478677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B06A825C-C428-4C7B-A6A8-3ED2C609CB5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813" y="21851071"/>
            <a:ext cx="1937305" cy="343608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CF084E3F-39D2-4532-9094-40C1EB96516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225" y="19504379"/>
            <a:ext cx="1039074" cy="183767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3B1D295C-62A9-48B2-A39A-F57B525F8CD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957" y="22623819"/>
            <a:ext cx="1939559" cy="347898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48C48FE-18F9-4FB2-9745-F1E895B5739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8383" y="21645161"/>
            <a:ext cx="1704436" cy="309451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514F09F0-B25C-4538-BE68-1D175C6645E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341" y="28140769"/>
            <a:ext cx="2294422" cy="389667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2FBD1C44-FAD4-4828-B342-D1DD1B8C774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644" y="37756509"/>
            <a:ext cx="2092972" cy="3668714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0DE581DC-DF85-48F2-A855-D49B73BE518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410" y="33313865"/>
            <a:ext cx="1915480" cy="3383468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8AE1FF76-B5B2-46FF-A042-2DA5657AED0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025" y="32755516"/>
            <a:ext cx="2056213" cy="376108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8A9ADEC9-ABC9-414B-899D-150A7047B1B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957" y="33747388"/>
            <a:ext cx="2056215" cy="3695313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D50F8A65-0DA0-497B-AE5D-2304929D49B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135" y="20051639"/>
            <a:ext cx="922013" cy="1583079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6AC6212A-890E-4071-BF75-94EC45ABD754}"/>
              </a:ext>
            </a:extLst>
          </p:cNvPr>
          <p:cNvSpPr txBox="1"/>
          <p:nvPr/>
        </p:nvSpPr>
        <p:spPr>
          <a:xfrm>
            <a:off x="19312132" y="19991631"/>
            <a:ext cx="15505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Generic alert</a:t>
            </a:r>
          </a:p>
          <a:p>
            <a:r>
              <a:rPr lang="en-US" sz="1400" dirty="0"/>
              <a:t>when user gets</a:t>
            </a:r>
          </a:p>
          <a:p>
            <a:r>
              <a:rPr lang="en-US" sz="1400" dirty="0"/>
              <a:t>message but is not</a:t>
            </a:r>
          </a:p>
          <a:p>
            <a:r>
              <a:rPr lang="en-US" sz="1400" dirty="0"/>
              <a:t>In application</a:t>
            </a:r>
          </a:p>
        </p:txBody>
      </p:sp>
      <p:sp>
        <p:nvSpPr>
          <p:cNvPr id="171" name="Arrow: Chevron 170">
            <a:extLst>
              <a:ext uri="{FF2B5EF4-FFF2-40B4-BE49-F238E27FC236}">
                <a16:creationId xmlns:a16="http://schemas.microsoft.com/office/drawing/2014/main" id="{5FFE1113-7AE5-439E-964F-CBFBCDDFA212}"/>
              </a:ext>
            </a:extLst>
          </p:cNvPr>
          <p:cNvSpPr/>
          <p:nvPr/>
        </p:nvSpPr>
        <p:spPr>
          <a:xfrm rot="10800000">
            <a:off x="19699071" y="20945738"/>
            <a:ext cx="392942" cy="585137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3" name="Arrow: Chevron 212">
            <a:extLst>
              <a:ext uri="{FF2B5EF4-FFF2-40B4-BE49-F238E27FC236}">
                <a16:creationId xmlns:a16="http://schemas.microsoft.com/office/drawing/2014/main" id="{6C83DDD2-3D87-4F9E-AF30-1CFDA85DC47F}"/>
              </a:ext>
            </a:extLst>
          </p:cNvPr>
          <p:cNvSpPr/>
          <p:nvPr/>
        </p:nvSpPr>
        <p:spPr>
          <a:xfrm>
            <a:off x="23757655" y="20319468"/>
            <a:ext cx="454462" cy="585137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26A7C39-CEFD-40D0-B6B5-15D2AA84AC33}"/>
              </a:ext>
            </a:extLst>
          </p:cNvPr>
          <p:cNvSpPr txBox="1"/>
          <p:nvPr/>
        </p:nvSpPr>
        <p:spPr>
          <a:xfrm>
            <a:off x="23441468" y="19534540"/>
            <a:ext cx="108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</a:p>
          <a:p>
            <a:r>
              <a:rPr lang="en-US" dirty="0"/>
              <a:t>messages</a:t>
            </a:r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9B877D01-E3D9-4374-92D2-32462590D6D6}"/>
              </a:ext>
            </a:extLst>
          </p:cNvPr>
          <p:cNvSpPr/>
          <p:nvPr/>
        </p:nvSpPr>
        <p:spPr>
          <a:xfrm rot="9019328">
            <a:off x="19985629" y="21966097"/>
            <a:ext cx="1371610" cy="25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8AF6183-99FE-4626-9920-ECCA4E4D0547}"/>
              </a:ext>
            </a:extLst>
          </p:cNvPr>
          <p:cNvSpPr txBox="1"/>
          <p:nvPr/>
        </p:nvSpPr>
        <p:spPr>
          <a:xfrm rot="19715913">
            <a:off x="19812666" y="21493507"/>
            <a:ext cx="1331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Messages from </a:t>
            </a:r>
          </a:p>
          <a:p>
            <a:r>
              <a:rPr lang="en-US" sz="1400" dirty="0"/>
              <a:t>friends</a:t>
            </a:r>
          </a:p>
        </p:txBody>
      </p:sp>
      <p:sp>
        <p:nvSpPr>
          <p:cNvPr id="215" name="Arrow: Right 214">
            <a:extLst>
              <a:ext uri="{FF2B5EF4-FFF2-40B4-BE49-F238E27FC236}">
                <a16:creationId xmlns:a16="http://schemas.microsoft.com/office/drawing/2014/main" id="{544A68C6-FAF0-4493-B5BF-5755EE829874}"/>
              </a:ext>
            </a:extLst>
          </p:cNvPr>
          <p:cNvSpPr/>
          <p:nvPr/>
        </p:nvSpPr>
        <p:spPr>
          <a:xfrm rot="5400000">
            <a:off x="21825039" y="21514289"/>
            <a:ext cx="642659" cy="91326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A6AA28E-854C-4ADC-8583-9847A1A100F3}"/>
              </a:ext>
            </a:extLst>
          </p:cNvPr>
          <p:cNvSpPr txBox="1"/>
          <p:nvPr/>
        </p:nvSpPr>
        <p:spPr>
          <a:xfrm>
            <a:off x="21576120" y="22216554"/>
            <a:ext cx="1312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Messages from</a:t>
            </a:r>
          </a:p>
          <a:p>
            <a:r>
              <a:rPr lang="en-US" sz="1400" dirty="0"/>
              <a:t>Unknown users</a:t>
            </a:r>
          </a:p>
        </p:txBody>
      </p:sp>
      <p:sp>
        <p:nvSpPr>
          <p:cNvPr id="218" name="Arrow: Right 217">
            <a:extLst>
              <a:ext uri="{FF2B5EF4-FFF2-40B4-BE49-F238E27FC236}">
                <a16:creationId xmlns:a16="http://schemas.microsoft.com/office/drawing/2014/main" id="{3B774F19-D044-42D3-949C-3828F99C8EA4}"/>
              </a:ext>
            </a:extLst>
          </p:cNvPr>
          <p:cNvSpPr/>
          <p:nvPr/>
        </p:nvSpPr>
        <p:spPr>
          <a:xfrm rot="1685118">
            <a:off x="23139147" y="21683350"/>
            <a:ext cx="820560" cy="25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F4DD3CE-4B52-433D-B822-2D4DE12C85A1}"/>
              </a:ext>
            </a:extLst>
          </p:cNvPr>
          <p:cNvSpPr txBox="1"/>
          <p:nvPr/>
        </p:nvSpPr>
        <p:spPr>
          <a:xfrm rot="1719732">
            <a:off x="23306991" y="21266669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Event</a:t>
            </a:r>
          </a:p>
          <a:p>
            <a:r>
              <a:rPr lang="en-US" sz="1400" dirty="0"/>
              <a:t>messages</a:t>
            </a:r>
          </a:p>
        </p:txBody>
      </p: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33135AF5-81F3-4EFE-A176-024C173DA888}"/>
              </a:ext>
            </a:extLst>
          </p:cNvPr>
          <p:cNvSpPr/>
          <p:nvPr/>
        </p:nvSpPr>
        <p:spPr>
          <a:xfrm rot="5400000">
            <a:off x="21313863" y="25390905"/>
            <a:ext cx="1767292" cy="343842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48AAFEF-8507-4A5B-B141-8FFC32430C61}"/>
              </a:ext>
            </a:extLst>
          </p:cNvPr>
          <p:cNvSpPr txBox="1"/>
          <p:nvPr/>
        </p:nvSpPr>
        <p:spPr>
          <a:xfrm>
            <a:off x="21681972" y="26529365"/>
            <a:ext cx="1104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Message</a:t>
            </a:r>
          </a:p>
          <a:p>
            <a:r>
              <a:rPr lang="en-US" sz="2000" dirty="0"/>
              <a:t>Settings</a:t>
            </a:r>
          </a:p>
        </p:txBody>
      </p: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C8085D76-198F-477E-AEDC-386775152531}"/>
              </a:ext>
            </a:extLst>
          </p:cNvPr>
          <p:cNvSpPr/>
          <p:nvPr/>
        </p:nvSpPr>
        <p:spPr>
          <a:xfrm rot="3738323">
            <a:off x="18285893" y="26879197"/>
            <a:ext cx="3534190" cy="4694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8" name="Arrow: Right 257">
            <a:extLst>
              <a:ext uri="{FF2B5EF4-FFF2-40B4-BE49-F238E27FC236}">
                <a16:creationId xmlns:a16="http://schemas.microsoft.com/office/drawing/2014/main" id="{5D998E64-8448-48B3-A519-5EA1208072C3}"/>
              </a:ext>
            </a:extLst>
          </p:cNvPr>
          <p:cNvSpPr/>
          <p:nvPr/>
        </p:nvSpPr>
        <p:spPr>
          <a:xfrm rot="6582825">
            <a:off x="22303258" y="26648599"/>
            <a:ext cx="4219929" cy="4694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9" name="Arrow: Right 258">
            <a:extLst>
              <a:ext uri="{FF2B5EF4-FFF2-40B4-BE49-F238E27FC236}">
                <a16:creationId xmlns:a16="http://schemas.microsoft.com/office/drawing/2014/main" id="{1A9CFC08-596F-43EE-933C-AAEA31131928}"/>
              </a:ext>
            </a:extLst>
          </p:cNvPr>
          <p:cNvSpPr/>
          <p:nvPr/>
        </p:nvSpPr>
        <p:spPr>
          <a:xfrm rot="9019328">
            <a:off x="17610097" y="25416539"/>
            <a:ext cx="732347" cy="2952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6D4C0C5-033B-4772-AFF9-96DEEBCD2DC8}"/>
              </a:ext>
            </a:extLst>
          </p:cNvPr>
          <p:cNvSpPr txBox="1"/>
          <p:nvPr/>
        </p:nvSpPr>
        <p:spPr>
          <a:xfrm>
            <a:off x="16860740" y="24831000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a </a:t>
            </a:r>
          </a:p>
          <a:p>
            <a:r>
              <a:rPr lang="en-US" dirty="0"/>
              <a:t>message</a:t>
            </a:r>
          </a:p>
        </p:txBody>
      </p:sp>
      <p:sp>
        <p:nvSpPr>
          <p:cNvPr id="260" name="Arrow: Right 259">
            <a:extLst>
              <a:ext uri="{FF2B5EF4-FFF2-40B4-BE49-F238E27FC236}">
                <a16:creationId xmlns:a16="http://schemas.microsoft.com/office/drawing/2014/main" id="{BEA93B68-D221-4FBD-A89D-1E49572FC576}"/>
              </a:ext>
            </a:extLst>
          </p:cNvPr>
          <p:cNvSpPr/>
          <p:nvPr/>
        </p:nvSpPr>
        <p:spPr>
          <a:xfrm rot="5400000">
            <a:off x="17542366" y="27447055"/>
            <a:ext cx="536887" cy="59839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C180EE7-3031-49AD-98A7-18180CD3D465}"/>
              </a:ext>
            </a:extLst>
          </p:cNvPr>
          <p:cNvSpPr txBox="1"/>
          <p:nvPr/>
        </p:nvSpPr>
        <p:spPr>
          <a:xfrm>
            <a:off x="21490305" y="33065016"/>
            <a:ext cx="20342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selected</a:t>
            </a:r>
          </a:p>
          <a:p>
            <a:r>
              <a:rPr lang="en-US" sz="1400" dirty="0"/>
              <a:t>who they want to receive</a:t>
            </a:r>
          </a:p>
          <a:p>
            <a:r>
              <a:rPr lang="en-US" sz="1400" dirty="0"/>
              <a:t>messages from</a:t>
            </a:r>
          </a:p>
        </p:txBody>
      </p:sp>
      <p:sp>
        <p:nvSpPr>
          <p:cNvPr id="262" name="Arrow: Left 261">
            <a:extLst>
              <a:ext uri="{FF2B5EF4-FFF2-40B4-BE49-F238E27FC236}">
                <a16:creationId xmlns:a16="http://schemas.microsoft.com/office/drawing/2014/main" id="{2DB15CFE-784E-4A2D-B092-39A0C9FD333A}"/>
              </a:ext>
            </a:extLst>
          </p:cNvPr>
          <p:cNvSpPr/>
          <p:nvPr/>
        </p:nvSpPr>
        <p:spPr>
          <a:xfrm rot="13393618">
            <a:off x="23186299" y="32277119"/>
            <a:ext cx="1511423" cy="60066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6B95C1C-EB5A-4E91-968C-930A07D821BA}"/>
              </a:ext>
            </a:extLst>
          </p:cNvPr>
          <p:cNvCxnSpPr/>
          <p:nvPr/>
        </p:nvCxnSpPr>
        <p:spPr>
          <a:xfrm>
            <a:off x="17976269" y="37687381"/>
            <a:ext cx="2816128" cy="0"/>
          </a:xfrm>
          <a:prstGeom prst="line">
            <a:avLst/>
          </a:prstGeom>
          <a:ln w="762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A281594C-76A0-4E8B-B9C0-75E28F72D244}"/>
              </a:ext>
            </a:extLst>
          </p:cNvPr>
          <p:cNvSpPr txBox="1"/>
          <p:nvPr/>
        </p:nvSpPr>
        <p:spPr>
          <a:xfrm>
            <a:off x="18197855" y="36664724"/>
            <a:ext cx="2372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user decided to </a:t>
            </a:r>
          </a:p>
          <a:p>
            <a:r>
              <a:rPr lang="en-US" dirty="0"/>
              <a:t>Remove someone from</a:t>
            </a:r>
          </a:p>
          <a:p>
            <a:r>
              <a:rPr lang="en-US" dirty="0"/>
              <a:t>their block list</a:t>
            </a:r>
          </a:p>
        </p:txBody>
      </p:sp>
      <p:sp>
        <p:nvSpPr>
          <p:cNvPr id="187" name="Arrow: Left 186">
            <a:extLst>
              <a:ext uri="{FF2B5EF4-FFF2-40B4-BE49-F238E27FC236}">
                <a16:creationId xmlns:a16="http://schemas.microsoft.com/office/drawing/2014/main" id="{4CA2E08F-AF32-4902-A157-FE0C0643A133}"/>
              </a:ext>
            </a:extLst>
          </p:cNvPr>
          <p:cNvSpPr/>
          <p:nvPr/>
        </p:nvSpPr>
        <p:spPr>
          <a:xfrm>
            <a:off x="1424452" y="4326934"/>
            <a:ext cx="7944630" cy="101579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2D8F99D5-BEDC-44E5-8A42-43F102F62DE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4" y="16007336"/>
            <a:ext cx="3315163" cy="6106377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AEEC23D4-C47F-4FD4-9D70-8488124A852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888" y="22968106"/>
            <a:ext cx="3229426" cy="5953956"/>
          </a:xfrm>
          <a:prstGeom prst="rect">
            <a:avLst/>
          </a:prstGeom>
        </p:spPr>
      </p:pic>
      <p:pic>
        <p:nvPicPr>
          <p:cNvPr id="268" name="Picture 267">
            <a:extLst>
              <a:ext uri="{FF2B5EF4-FFF2-40B4-BE49-F238E27FC236}">
                <a16:creationId xmlns:a16="http://schemas.microsoft.com/office/drawing/2014/main" id="{74CAEBAC-046F-4993-88B9-E045036D72A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037" y="16546071"/>
            <a:ext cx="2954253" cy="5281587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708460B9-3ECD-49D9-ACEA-191F7D88D86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261" y="21085640"/>
            <a:ext cx="1204166" cy="1231534"/>
          </a:xfrm>
          <a:prstGeom prst="rect">
            <a:avLst/>
          </a:prstGeom>
        </p:spPr>
      </p:pic>
      <p:sp>
        <p:nvSpPr>
          <p:cNvPr id="273" name="TextBox 272">
            <a:extLst>
              <a:ext uri="{FF2B5EF4-FFF2-40B4-BE49-F238E27FC236}">
                <a16:creationId xmlns:a16="http://schemas.microsoft.com/office/drawing/2014/main" id="{87ACCE99-903A-4D39-A33D-00E4E7CFD675}"/>
              </a:ext>
            </a:extLst>
          </p:cNvPr>
          <p:cNvSpPr txBox="1"/>
          <p:nvPr/>
        </p:nvSpPr>
        <p:spPr>
          <a:xfrm>
            <a:off x="36732596" y="20466809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Friend</a:t>
            </a:r>
          </a:p>
          <a:p>
            <a:r>
              <a:rPr lang="en-US" dirty="0"/>
              <a:t> Icon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219E4153-0394-4CD9-9C17-343C0FD2A40F}"/>
              </a:ext>
            </a:extLst>
          </p:cNvPr>
          <p:cNvSpPr/>
          <p:nvPr/>
        </p:nvSpPr>
        <p:spPr>
          <a:xfrm>
            <a:off x="3823494" y="15419424"/>
            <a:ext cx="1431482" cy="9234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</a:t>
            </a:r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4E55C4BD-C6BD-46AB-BDE2-E0E9A6162B52}"/>
              </a:ext>
            </a:extLst>
          </p:cNvPr>
          <p:cNvCxnSpPr>
            <a:cxnSpLocks/>
          </p:cNvCxnSpPr>
          <p:nvPr/>
        </p:nvCxnSpPr>
        <p:spPr>
          <a:xfrm>
            <a:off x="28660631" y="18322574"/>
            <a:ext cx="0" cy="173420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Picture 278">
            <a:extLst>
              <a:ext uri="{FF2B5EF4-FFF2-40B4-BE49-F238E27FC236}">
                <a16:creationId xmlns:a16="http://schemas.microsoft.com/office/drawing/2014/main" id="{50BFF63D-A4C3-44BD-B0F6-F783AA58C06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805" y="19504379"/>
            <a:ext cx="1997149" cy="3482353"/>
          </a:xfrm>
          <a:prstGeom prst="rect">
            <a:avLst/>
          </a:prstGeom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8A2C8CBB-3007-4856-BFB9-FBC5F01CC3F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865" y="17332593"/>
            <a:ext cx="3400900" cy="6001588"/>
          </a:xfrm>
          <a:prstGeom prst="rect">
            <a:avLst/>
          </a:pr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83DDCC02-DDB7-448C-9FEC-A7F935865FA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1152" y="24415333"/>
            <a:ext cx="2424784" cy="4543805"/>
          </a:xfrm>
          <a:prstGeom prst="rect">
            <a:avLst/>
          </a:prstGeom>
        </p:spPr>
      </p:pic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3FD62C87-178C-4ABD-A74A-F02DB158E900}"/>
              </a:ext>
            </a:extLst>
          </p:cNvPr>
          <p:cNvSpPr/>
          <p:nvPr/>
        </p:nvSpPr>
        <p:spPr>
          <a:xfrm>
            <a:off x="42057896" y="26444471"/>
            <a:ext cx="5014074" cy="347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3" name="Picture 282">
            <a:extLst>
              <a:ext uri="{FF2B5EF4-FFF2-40B4-BE49-F238E27FC236}">
                <a16:creationId xmlns:a16="http://schemas.microsoft.com/office/drawing/2014/main" id="{E44641B0-C787-4F2D-BD9E-25A38B4C0498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1637" y="24571413"/>
            <a:ext cx="2507941" cy="4417077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CF948F6F-E20F-4FF2-A3F4-622AA9AABB00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773" y="24817837"/>
            <a:ext cx="2265450" cy="4113580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F2302F54-E0D7-4C9F-A3CE-2EDE9E190298}"/>
              </a:ext>
            </a:extLst>
          </p:cNvPr>
          <p:cNvSpPr txBox="1"/>
          <p:nvPr/>
        </p:nvSpPr>
        <p:spPr>
          <a:xfrm>
            <a:off x="47327184" y="24274462"/>
            <a:ext cx="254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Calendar for selecting</a:t>
            </a:r>
          </a:p>
          <a:p>
            <a:r>
              <a:rPr lang="en-US" dirty="0"/>
              <a:t>date for meetup or event</a:t>
            </a: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C42D77EC-1741-455A-9A1D-831FA56FA4D9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079" y="30985837"/>
            <a:ext cx="3059571" cy="5384846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9DDC57F2-EFCF-49D5-9458-FE1107FF238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7613" y="43377927"/>
            <a:ext cx="3286584" cy="5887272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C3233D30-66EE-49C8-BAF0-6BA5E6815A26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393" y="43193547"/>
            <a:ext cx="3405474" cy="5887272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E24419D7-0B93-43C5-8BA7-EB84253E7AD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328" y="43193547"/>
            <a:ext cx="3362794" cy="6020640"/>
          </a:xfrm>
          <a:prstGeom prst="rect">
            <a:avLst/>
          </a:prstGeom>
        </p:spPr>
      </p:pic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C2776E0A-5C62-4326-81E2-027D3A9891AF}"/>
              </a:ext>
            </a:extLst>
          </p:cNvPr>
          <p:cNvSpPr/>
          <p:nvPr/>
        </p:nvSpPr>
        <p:spPr>
          <a:xfrm>
            <a:off x="38562812" y="43812955"/>
            <a:ext cx="3061316" cy="14939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3A6DE0C-24C2-40A5-97EE-BF09593E2691}"/>
              </a:ext>
            </a:extLst>
          </p:cNvPr>
          <p:cNvSpPr txBox="1"/>
          <p:nvPr/>
        </p:nvSpPr>
        <p:spPr>
          <a:xfrm>
            <a:off x="38398257" y="45631881"/>
            <a:ext cx="35620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will choose question</a:t>
            </a:r>
          </a:p>
          <a:p>
            <a:r>
              <a:rPr lang="en-US" dirty="0"/>
              <a:t>or create one of their own</a:t>
            </a:r>
          </a:p>
          <a:p>
            <a:r>
              <a:rPr lang="en-US" dirty="0"/>
              <a:t>and then choose submit to </a:t>
            </a:r>
          </a:p>
          <a:p>
            <a:r>
              <a:rPr lang="en-US" dirty="0"/>
              <a:t>the help process. </a:t>
            </a:r>
          </a:p>
          <a:p>
            <a:endParaRPr lang="en-US" dirty="0"/>
          </a:p>
          <a:p>
            <a:r>
              <a:rPr lang="en-US" dirty="0"/>
              <a:t>If the user does not wish to </a:t>
            </a:r>
          </a:p>
          <a:p>
            <a:r>
              <a:rPr lang="en-US" dirty="0"/>
              <a:t>continue, they may choose the back</a:t>
            </a:r>
          </a:p>
          <a:p>
            <a:r>
              <a:rPr lang="en-US" dirty="0"/>
              <a:t>button or choose to return to </a:t>
            </a:r>
          </a:p>
          <a:p>
            <a:r>
              <a:rPr lang="en-US" dirty="0"/>
              <a:t>“Your Stuff”. </a:t>
            </a:r>
          </a:p>
        </p:txBody>
      </p:sp>
      <p:sp>
        <p:nvSpPr>
          <p:cNvPr id="296" name="Arrow: Right 295">
            <a:extLst>
              <a:ext uri="{FF2B5EF4-FFF2-40B4-BE49-F238E27FC236}">
                <a16:creationId xmlns:a16="http://schemas.microsoft.com/office/drawing/2014/main" id="{C2DF7925-CDB3-4804-A59B-68C0E810BDEE}"/>
              </a:ext>
            </a:extLst>
          </p:cNvPr>
          <p:cNvSpPr/>
          <p:nvPr/>
        </p:nvSpPr>
        <p:spPr>
          <a:xfrm>
            <a:off x="45302315" y="43677898"/>
            <a:ext cx="2220862" cy="14889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148B084-8713-40D7-B150-6FF7D7130B18}"/>
              </a:ext>
            </a:extLst>
          </p:cNvPr>
          <p:cNvSpPr txBox="1"/>
          <p:nvPr/>
        </p:nvSpPr>
        <p:spPr>
          <a:xfrm>
            <a:off x="45453074" y="45281865"/>
            <a:ext cx="2252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will then be </a:t>
            </a:r>
          </a:p>
          <a:p>
            <a:r>
              <a:rPr lang="en-US" dirty="0"/>
              <a:t>notified that their</a:t>
            </a:r>
          </a:p>
          <a:p>
            <a:r>
              <a:rPr lang="en-US" dirty="0"/>
              <a:t>question will be </a:t>
            </a:r>
          </a:p>
          <a:p>
            <a:r>
              <a:rPr lang="en-US" dirty="0"/>
              <a:t>reviewed and that </a:t>
            </a:r>
          </a:p>
          <a:p>
            <a:r>
              <a:rPr lang="en-US" dirty="0"/>
              <a:t>they will be contacted</a:t>
            </a:r>
          </a:p>
          <a:p>
            <a:r>
              <a:rPr lang="en-US" dirty="0"/>
              <a:t>within 24 hours. 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D671F767-57A4-4242-BCE6-E06678D91F32}"/>
              </a:ext>
            </a:extLst>
          </p:cNvPr>
          <p:cNvCxnSpPr>
            <a:cxnSpLocks/>
          </p:cNvCxnSpPr>
          <p:nvPr/>
        </p:nvCxnSpPr>
        <p:spPr>
          <a:xfrm>
            <a:off x="16488848" y="18153162"/>
            <a:ext cx="0" cy="173420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0" name="Picture 299">
            <a:extLst>
              <a:ext uri="{FF2B5EF4-FFF2-40B4-BE49-F238E27FC236}">
                <a16:creationId xmlns:a16="http://schemas.microsoft.com/office/drawing/2014/main" id="{BF60A76A-5552-4264-8AC5-475EC2C5CFD9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08" y="17784475"/>
            <a:ext cx="1679098" cy="2994630"/>
          </a:xfrm>
          <a:prstGeom prst="rect">
            <a:avLst/>
          </a:prstGeom>
        </p:spPr>
      </p:pic>
      <p:pic>
        <p:nvPicPr>
          <p:cNvPr id="302" name="Picture 301">
            <a:extLst>
              <a:ext uri="{FF2B5EF4-FFF2-40B4-BE49-F238E27FC236}">
                <a16:creationId xmlns:a16="http://schemas.microsoft.com/office/drawing/2014/main" id="{A27DE8A7-551C-4984-BBAA-D2DA28C21DF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5" y="22968106"/>
            <a:ext cx="3419952" cy="6163535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5C22480A-BFB2-41BB-A4BC-71A7C97E2FBF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78" y="43630199"/>
            <a:ext cx="3458058" cy="6077798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DB8B23E7-7E62-4E6C-BF1B-13C1198D14C8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593" y="16237240"/>
            <a:ext cx="3181794" cy="5915851"/>
          </a:xfrm>
          <a:prstGeom prst="rect">
            <a:avLst/>
          </a:prstGeom>
        </p:spPr>
      </p:pic>
      <p:pic>
        <p:nvPicPr>
          <p:cNvPr id="308" name="Picture 307">
            <a:extLst>
              <a:ext uri="{FF2B5EF4-FFF2-40B4-BE49-F238E27FC236}">
                <a16:creationId xmlns:a16="http://schemas.microsoft.com/office/drawing/2014/main" id="{D95853A2-D78A-43C5-B026-394ABDB58F0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916" y="23499068"/>
            <a:ext cx="3362794" cy="5963482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B3FE0D11-0D01-4C97-B523-6B7BB4DCD11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315" y="17812765"/>
            <a:ext cx="3410426" cy="6030167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48754A5D-FA73-4094-BB23-A17235A79FA4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214" y="30760268"/>
            <a:ext cx="2686233" cy="4682149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A8369D34-57A8-4912-B9C6-105D19E5126E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847" y="23841228"/>
            <a:ext cx="2621524" cy="4571595"/>
          </a:xfrm>
          <a:prstGeom prst="rect">
            <a:avLst/>
          </a:prstGeom>
        </p:spPr>
      </p:pic>
      <p:sp>
        <p:nvSpPr>
          <p:cNvPr id="315" name="Arrow: Left 314">
            <a:extLst>
              <a:ext uri="{FF2B5EF4-FFF2-40B4-BE49-F238E27FC236}">
                <a16:creationId xmlns:a16="http://schemas.microsoft.com/office/drawing/2014/main" id="{FC1D1AE1-0FB6-4BCF-BF1D-175A32B34F8B}"/>
              </a:ext>
            </a:extLst>
          </p:cNvPr>
          <p:cNvSpPr/>
          <p:nvPr/>
        </p:nvSpPr>
        <p:spPr>
          <a:xfrm rot="16200000">
            <a:off x="31427342" y="28620638"/>
            <a:ext cx="1341762" cy="123396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4895C73-C63E-4237-8368-EE237983F819}"/>
              </a:ext>
            </a:extLst>
          </p:cNvPr>
          <p:cNvSpPr txBox="1"/>
          <p:nvPr/>
        </p:nvSpPr>
        <p:spPr>
          <a:xfrm>
            <a:off x="31444283" y="30036917"/>
            <a:ext cx="16591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decides to</a:t>
            </a:r>
          </a:p>
          <a:p>
            <a:r>
              <a:rPr lang="en-US" sz="1400" dirty="0"/>
              <a:t>Remove a friend</a:t>
            </a:r>
          </a:p>
          <a:p>
            <a:r>
              <a:rPr lang="en-US" sz="1400" dirty="0"/>
              <a:t>using friend settings</a:t>
            </a:r>
          </a:p>
        </p:txBody>
      </p:sp>
      <p:sp>
        <p:nvSpPr>
          <p:cNvPr id="317" name="Arrow: Right 316">
            <a:extLst>
              <a:ext uri="{FF2B5EF4-FFF2-40B4-BE49-F238E27FC236}">
                <a16:creationId xmlns:a16="http://schemas.microsoft.com/office/drawing/2014/main" id="{7CEF73DC-1A52-45BB-B686-E91247EF058A}"/>
              </a:ext>
            </a:extLst>
          </p:cNvPr>
          <p:cNvSpPr/>
          <p:nvPr/>
        </p:nvSpPr>
        <p:spPr>
          <a:xfrm>
            <a:off x="6477000" y="18904554"/>
            <a:ext cx="1304755" cy="6299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31B8F95-872D-4DCE-BAE7-98624EEFFB6E}"/>
              </a:ext>
            </a:extLst>
          </p:cNvPr>
          <p:cNvSpPr txBox="1"/>
          <p:nvPr/>
        </p:nvSpPr>
        <p:spPr>
          <a:xfrm>
            <a:off x="6477677" y="18535222"/>
            <a:ext cx="111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Items</a:t>
            </a:r>
          </a:p>
        </p:txBody>
      </p:sp>
      <p:pic>
        <p:nvPicPr>
          <p:cNvPr id="319" name="Picture 318">
            <a:extLst>
              <a:ext uri="{FF2B5EF4-FFF2-40B4-BE49-F238E27FC236}">
                <a16:creationId xmlns:a16="http://schemas.microsoft.com/office/drawing/2014/main" id="{C5B5C0CA-45D2-4908-BFB5-DDB36BDEEAE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496" y="23228132"/>
            <a:ext cx="1186414" cy="2154278"/>
          </a:xfrm>
          <a:prstGeom prst="rect">
            <a:avLst/>
          </a:prstGeom>
        </p:spPr>
      </p:pic>
      <p:sp>
        <p:nvSpPr>
          <p:cNvPr id="320" name="Arrow: Chevron 319">
            <a:extLst>
              <a:ext uri="{FF2B5EF4-FFF2-40B4-BE49-F238E27FC236}">
                <a16:creationId xmlns:a16="http://schemas.microsoft.com/office/drawing/2014/main" id="{1771AD13-CD94-4BC0-BC89-B9126FA6E5DF}"/>
              </a:ext>
            </a:extLst>
          </p:cNvPr>
          <p:cNvSpPr/>
          <p:nvPr/>
        </p:nvSpPr>
        <p:spPr>
          <a:xfrm>
            <a:off x="14181524" y="24077321"/>
            <a:ext cx="454462" cy="585137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72495D7-9256-45B9-97A5-58527C29D7B5}"/>
              </a:ext>
            </a:extLst>
          </p:cNvPr>
          <p:cNvSpPr txBox="1"/>
          <p:nvPr/>
        </p:nvSpPr>
        <p:spPr>
          <a:xfrm>
            <a:off x="13876625" y="2370798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Calendar</a:t>
            </a:r>
          </a:p>
        </p:txBody>
      </p:sp>
      <p:sp>
        <p:nvSpPr>
          <p:cNvPr id="322" name="Arrow: Chevron 321">
            <a:extLst>
              <a:ext uri="{FF2B5EF4-FFF2-40B4-BE49-F238E27FC236}">
                <a16:creationId xmlns:a16="http://schemas.microsoft.com/office/drawing/2014/main" id="{F14A5AF2-D03F-4ED4-BFE3-7281390F8340}"/>
              </a:ext>
            </a:extLst>
          </p:cNvPr>
          <p:cNvSpPr/>
          <p:nvPr/>
        </p:nvSpPr>
        <p:spPr>
          <a:xfrm rot="16200000">
            <a:off x="573202" y="22462790"/>
            <a:ext cx="454462" cy="585137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3" name="Picture 322">
            <a:extLst>
              <a:ext uri="{FF2B5EF4-FFF2-40B4-BE49-F238E27FC236}">
                <a16:creationId xmlns:a16="http://schemas.microsoft.com/office/drawing/2014/main" id="{5AE8E337-6EA5-44BB-B84B-AFA532CB0838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8" y="20008501"/>
            <a:ext cx="1186414" cy="2154278"/>
          </a:xfrm>
          <a:prstGeom prst="rect">
            <a:avLst/>
          </a:prstGeom>
        </p:spPr>
      </p:pic>
      <p:sp>
        <p:nvSpPr>
          <p:cNvPr id="324" name="TextBox 323">
            <a:extLst>
              <a:ext uri="{FF2B5EF4-FFF2-40B4-BE49-F238E27FC236}">
                <a16:creationId xmlns:a16="http://schemas.microsoft.com/office/drawing/2014/main" id="{441EE54F-C8EA-4DCB-B423-69EC334CCA42}"/>
              </a:ext>
            </a:extLst>
          </p:cNvPr>
          <p:cNvSpPr txBox="1"/>
          <p:nvPr/>
        </p:nvSpPr>
        <p:spPr>
          <a:xfrm>
            <a:off x="322498" y="2219611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Calendar</a:t>
            </a:r>
          </a:p>
        </p:txBody>
      </p:sp>
      <p:sp>
        <p:nvSpPr>
          <p:cNvPr id="325" name="Arrow: Right 324">
            <a:extLst>
              <a:ext uri="{FF2B5EF4-FFF2-40B4-BE49-F238E27FC236}">
                <a16:creationId xmlns:a16="http://schemas.microsoft.com/office/drawing/2014/main" id="{6E20B8BE-8A94-43F7-8A6C-31FA755CB031}"/>
              </a:ext>
            </a:extLst>
          </p:cNvPr>
          <p:cNvSpPr/>
          <p:nvPr/>
        </p:nvSpPr>
        <p:spPr>
          <a:xfrm rot="8630743">
            <a:off x="2624677" y="22332446"/>
            <a:ext cx="1304755" cy="6299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528EAB9E-F024-4551-A685-924F955FF977}"/>
              </a:ext>
            </a:extLst>
          </p:cNvPr>
          <p:cNvSpPr/>
          <p:nvPr/>
        </p:nvSpPr>
        <p:spPr>
          <a:xfrm rot="2428588">
            <a:off x="5983984" y="22113712"/>
            <a:ext cx="1304755" cy="6299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07E2026-E7AA-4DAF-986F-278F62B9D4B7}"/>
              </a:ext>
            </a:extLst>
          </p:cNvPr>
          <p:cNvSpPr txBox="1"/>
          <p:nvPr/>
        </p:nvSpPr>
        <p:spPr>
          <a:xfrm>
            <a:off x="1956415" y="21778295"/>
            <a:ext cx="1435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wishes</a:t>
            </a:r>
          </a:p>
          <a:p>
            <a:r>
              <a:rPr lang="en-US" dirty="0"/>
              <a:t>to add a food</a:t>
            </a:r>
          </a:p>
          <a:p>
            <a:r>
              <a:rPr lang="en-US" dirty="0"/>
              <a:t>item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19A56FB-8B7A-474F-A35D-E929173CC17E}"/>
              </a:ext>
            </a:extLst>
          </p:cNvPr>
          <p:cNvSpPr txBox="1"/>
          <p:nvPr/>
        </p:nvSpPr>
        <p:spPr>
          <a:xfrm>
            <a:off x="7163453" y="22066462"/>
            <a:ext cx="1508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for items</a:t>
            </a:r>
          </a:p>
          <a:p>
            <a:r>
              <a:rPr lang="en-US" dirty="0"/>
              <a:t>requested for </a:t>
            </a:r>
          </a:p>
          <a:p>
            <a:r>
              <a:rPr lang="en-US" dirty="0"/>
              <a:t>user to give</a:t>
            </a:r>
          </a:p>
        </p:txBody>
      </p:sp>
      <p:sp>
        <p:nvSpPr>
          <p:cNvPr id="329" name="Arrow: Right 328">
            <a:extLst>
              <a:ext uri="{FF2B5EF4-FFF2-40B4-BE49-F238E27FC236}">
                <a16:creationId xmlns:a16="http://schemas.microsoft.com/office/drawing/2014/main" id="{FDAE7422-BCB9-4785-A172-5D2E18D24EBC}"/>
              </a:ext>
            </a:extLst>
          </p:cNvPr>
          <p:cNvSpPr/>
          <p:nvPr/>
        </p:nvSpPr>
        <p:spPr>
          <a:xfrm rot="5400000">
            <a:off x="11708429" y="21828984"/>
            <a:ext cx="755770" cy="13852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A800878E-AF6F-4379-9BF6-C488A988AF21}"/>
              </a:ext>
            </a:extLst>
          </p:cNvPr>
          <p:cNvSpPr txBox="1"/>
          <p:nvPr/>
        </p:nvSpPr>
        <p:spPr>
          <a:xfrm>
            <a:off x="11096928" y="23129736"/>
            <a:ext cx="192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Items Filter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30A80F5D-2C0C-4486-8424-551B15AF5808}"/>
              </a:ext>
            </a:extLst>
          </p:cNvPr>
          <p:cNvCxnSpPr>
            <a:cxnSpLocks/>
          </p:cNvCxnSpPr>
          <p:nvPr/>
        </p:nvCxnSpPr>
        <p:spPr>
          <a:xfrm>
            <a:off x="10235970" y="18212305"/>
            <a:ext cx="0" cy="173420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row: Left-Right 333">
            <a:extLst>
              <a:ext uri="{FF2B5EF4-FFF2-40B4-BE49-F238E27FC236}">
                <a16:creationId xmlns:a16="http://schemas.microsoft.com/office/drawing/2014/main" id="{4707A825-24AF-4D80-84AA-9A079CC1F6AE}"/>
              </a:ext>
            </a:extLst>
          </p:cNvPr>
          <p:cNvSpPr/>
          <p:nvPr/>
        </p:nvSpPr>
        <p:spPr>
          <a:xfrm>
            <a:off x="6047602" y="15013803"/>
            <a:ext cx="4965102" cy="18430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Always available</a:t>
            </a:r>
          </a:p>
          <a:p>
            <a:pPr algn="ctr"/>
            <a:r>
              <a:rPr lang="en-US" sz="3200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85048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</TotalTime>
  <Words>491</Words>
  <Application>Microsoft Office PowerPoint</Application>
  <PresentationFormat>Custom</PresentationFormat>
  <Paragraphs>153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East</dc:creator>
  <cp:lastModifiedBy>Kyle East</cp:lastModifiedBy>
  <cp:revision>50</cp:revision>
  <dcterms:created xsi:type="dcterms:W3CDTF">2018-11-16T10:19:30Z</dcterms:created>
  <dcterms:modified xsi:type="dcterms:W3CDTF">2018-11-29T13:09:32Z</dcterms:modified>
</cp:coreProperties>
</file>