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atrick Hand"/>
      <p:regular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  <p15:guide id="2" orient="horz" pos="1893">
          <p15:clr>
            <a:srgbClr val="9AA0A6"/>
          </p15:clr>
        </p15:guide>
        <p15:guide id="3" orient="horz" pos="816">
          <p15:clr>
            <a:srgbClr val="9AA0A6"/>
          </p15:clr>
        </p15:guide>
        <p15:guide id="4" orient="horz" pos="629">
          <p15:clr>
            <a:srgbClr val="9AA0A6"/>
          </p15:clr>
        </p15:guide>
        <p15:guide id="5" orient="horz" pos="124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1893" orient="horz"/>
        <p:guide pos="816" orient="horz"/>
        <p:guide pos="629" orient="horz"/>
        <p:guide pos="124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1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atrickHand-regular.fntdata"/><Relationship Id="rId16" Type="http://schemas.openxmlformats.org/officeDocument/2006/relationships/slide" Target="slides/slide11.xml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07113cced3_8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107113cced3_8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8202635da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8202635da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8202635d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8202635d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07113cced3_9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07113cced3_9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07113cced3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07113cced3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07113cced3_1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07113cced3_1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07113cced3_1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07113cced3_1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07113cced3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07113cced3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107113cced3_9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107113cced3_9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07113cced3_1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07113cced3_1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806256" y="596650"/>
            <a:ext cx="3372300" cy="19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7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806432" y="2503200"/>
            <a:ext cx="33723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3022139">
            <a:off x="498186" y="272313"/>
            <a:ext cx="4797808" cy="4577462"/>
          </a:xfrm>
          <a:custGeom>
            <a:rect b="b" l="l" r="r" t="t"/>
            <a:pathLst>
              <a:path extrusionOk="0" h="40007" w="41934">
                <a:moveTo>
                  <a:pt x="19764" y="0"/>
                </a:moveTo>
                <a:cubicBezTo>
                  <a:pt x="12673" y="0"/>
                  <a:pt x="7464" y="5761"/>
                  <a:pt x="3836" y="11832"/>
                </a:cubicBezTo>
                <a:cubicBezTo>
                  <a:pt x="1729" y="15380"/>
                  <a:pt x="15" y="19564"/>
                  <a:pt x="1" y="24294"/>
                </a:cubicBezTo>
                <a:cubicBezTo>
                  <a:pt x="1" y="26310"/>
                  <a:pt x="440" y="28538"/>
                  <a:pt x="1440" y="30404"/>
                </a:cubicBezTo>
                <a:cubicBezTo>
                  <a:pt x="2502" y="32374"/>
                  <a:pt x="4124" y="33860"/>
                  <a:pt x="5776" y="35043"/>
                </a:cubicBezTo>
                <a:cubicBezTo>
                  <a:pt x="9809" y="37907"/>
                  <a:pt x="14554" y="39166"/>
                  <a:pt x="18874" y="39772"/>
                </a:cubicBezTo>
                <a:cubicBezTo>
                  <a:pt x="19980" y="39927"/>
                  <a:pt x="21071" y="40006"/>
                  <a:pt x="22144" y="40006"/>
                </a:cubicBezTo>
                <a:cubicBezTo>
                  <a:pt x="25383" y="40006"/>
                  <a:pt x="28455" y="39282"/>
                  <a:pt x="31245" y="37711"/>
                </a:cubicBezTo>
                <a:cubicBezTo>
                  <a:pt x="35247" y="35451"/>
                  <a:pt x="38174" y="31525"/>
                  <a:pt x="39795" y="26674"/>
                </a:cubicBezTo>
                <a:cubicBezTo>
                  <a:pt x="41418" y="21868"/>
                  <a:pt x="41933" y="16093"/>
                  <a:pt x="38841" y="10922"/>
                </a:cubicBezTo>
                <a:cubicBezTo>
                  <a:pt x="34596" y="3797"/>
                  <a:pt x="27030" y="401"/>
                  <a:pt x="20542" y="23"/>
                </a:cubicBezTo>
                <a:cubicBezTo>
                  <a:pt x="20280" y="8"/>
                  <a:pt x="20021" y="0"/>
                  <a:pt x="1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/>
          <p:nvPr/>
        </p:nvSpPr>
        <p:spPr>
          <a:xfrm flipH="1" rot="10800000">
            <a:off x="6724666" y="3110583"/>
            <a:ext cx="2419346" cy="2032917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"/>
          <p:cNvSpPr txBox="1"/>
          <p:nvPr>
            <p:ph hasCustomPrompt="1" type="title"/>
          </p:nvPr>
        </p:nvSpPr>
        <p:spPr>
          <a:xfrm>
            <a:off x="2857800" y="2109067"/>
            <a:ext cx="3415500" cy="11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11"/>
          <p:cNvSpPr/>
          <p:nvPr/>
        </p:nvSpPr>
        <p:spPr>
          <a:xfrm flipH="1">
            <a:off x="-9513" y="-9525"/>
            <a:ext cx="2438372" cy="2032917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 txBox="1"/>
          <p:nvPr>
            <p:ph idx="2" type="title"/>
          </p:nvPr>
        </p:nvSpPr>
        <p:spPr>
          <a:xfrm>
            <a:off x="742950" y="422181"/>
            <a:ext cx="7678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7" name="Google Shape;167;p11"/>
          <p:cNvSpPr txBox="1"/>
          <p:nvPr>
            <p:ph idx="1" type="subTitle"/>
          </p:nvPr>
        </p:nvSpPr>
        <p:spPr>
          <a:xfrm>
            <a:off x="2710029" y="3315995"/>
            <a:ext cx="37194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68" name="Google Shape;168;p11"/>
          <p:cNvSpPr txBox="1"/>
          <p:nvPr>
            <p:ph idx="3" type="subTitle"/>
          </p:nvPr>
        </p:nvSpPr>
        <p:spPr>
          <a:xfrm>
            <a:off x="2710050" y="3694577"/>
            <a:ext cx="3719400" cy="5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9" name="Google Shape;169;p11"/>
          <p:cNvSpPr/>
          <p:nvPr/>
        </p:nvSpPr>
        <p:spPr>
          <a:xfrm rot="-1674623">
            <a:off x="8197226" y="3981111"/>
            <a:ext cx="315532" cy="362633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TITLE_ONLY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/>
          <p:nvPr/>
        </p:nvSpPr>
        <p:spPr>
          <a:xfrm>
            <a:off x="-486075" y="2745925"/>
            <a:ext cx="4855163" cy="2730991"/>
          </a:xfrm>
          <a:custGeom>
            <a:rect b="b" l="l" r="r" t="t"/>
            <a:pathLst>
              <a:path extrusionOk="0" h="46890" w="70329">
                <a:moveTo>
                  <a:pt x="1" y="1"/>
                </a:moveTo>
                <a:lnTo>
                  <a:pt x="1" y="46890"/>
                </a:lnTo>
                <a:lnTo>
                  <a:pt x="70328" y="46890"/>
                </a:lnTo>
                <a:lnTo>
                  <a:pt x="70328" y="43918"/>
                </a:lnTo>
                <a:cubicBezTo>
                  <a:pt x="69797" y="43873"/>
                  <a:pt x="69282" y="43813"/>
                  <a:pt x="68766" y="43706"/>
                </a:cubicBezTo>
                <a:cubicBezTo>
                  <a:pt x="64673" y="42933"/>
                  <a:pt x="61156" y="40417"/>
                  <a:pt x="57366" y="38689"/>
                </a:cubicBezTo>
                <a:cubicBezTo>
                  <a:pt x="53315" y="36823"/>
                  <a:pt x="48865" y="35859"/>
                  <a:pt x="44409" y="35859"/>
                </a:cubicBezTo>
                <a:cubicBezTo>
                  <a:pt x="43796" y="35859"/>
                  <a:pt x="43182" y="35877"/>
                  <a:pt x="42570" y="35914"/>
                </a:cubicBezTo>
                <a:cubicBezTo>
                  <a:pt x="39295" y="36111"/>
                  <a:pt x="36067" y="36823"/>
                  <a:pt x="32792" y="36945"/>
                </a:cubicBezTo>
                <a:cubicBezTo>
                  <a:pt x="32513" y="36955"/>
                  <a:pt x="32233" y="36960"/>
                  <a:pt x="31952" y="36960"/>
                </a:cubicBezTo>
                <a:cubicBezTo>
                  <a:pt x="28922" y="36960"/>
                  <a:pt x="25827" y="36333"/>
                  <a:pt x="23468" y="34474"/>
                </a:cubicBezTo>
                <a:cubicBezTo>
                  <a:pt x="20285" y="31958"/>
                  <a:pt x="19057" y="27667"/>
                  <a:pt x="18663" y="23620"/>
                </a:cubicBezTo>
                <a:cubicBezTo>
                  <a:pt x="18269" y="19571"/>
                  <a:pt x="18481" y="15418"/>
                  <a:pt x="17359" y="11506"/>
                </a:cubicBezTo>
                <a:cubicBezTo>
                  <a:pt x="16070" y="7019"/>
                  <a:pt x="12933" y="3077"/>
                  <a:pt x="8824" y="880"/>
                </a:cubicBezTo>
                <a:cubicBezTo>
                  <a:pt x="8187" y="546"/>
                  <a:pt x="7550" y="258"/>
                  <a:pt x="68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"/>
          <p:cNvSpPr/>
          <p:nvPr/>
        </p:nvSpPr>
        <p:spPr>
          <a:xfrm>
            <a:off x="6711445" y="-9517"/>
            <a:ext cx="2442083" cy="2032917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"/>
          <p:cNvSpPr txBox="1"/>
          <p:nvPr>
            <p:ph type="title"/>
          </p:nvPr>
        </p:nvSpPr>
        <p:spPr>
          <a:xfrm>
            <a:off x="311700" y="42590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E9528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" name="Google Shape;175;p13"/>
          <p:cNvSpPr txBox="1"/>
          <p:nvPr>
            <p:ph idx="1" type="subTitle"/>
          </p:nvPr>
        </p:nvSpPr>
        <p:spPr>
          <a:xfrm>
            <a:off x="6038125" y="2392459"/>
            <a:ext cx="18630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3"/>
          <p:cNvSpPr txBox="1"/>
          <p:nvPr>
            <p:ph hasCustomPrompt="1" idx="2" type="title"/>
          </p:nvPr>
        </p:nvSpPr>
        <p:spPr>
          <a:xfrm>
            <a:off x="1243564" y="2243000"/>
            <a:ext cx="1830900" cy="3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3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/>
          <p:nvPr>
            <p:ph hasCustomPrompt="1" idx="3" type="title"/>
          </p:nvPr>
        </p:nvSpPr>
        <p:spPr>
          <a:xfrm>
            <a:off x="6038134" y="2243000"/>
            <a:ext cx="1863000" cy="3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3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/>
          <p:nvPr>
            <p:ph idx="4" type="subTitle"/>
          </p:nvPr>
        </p:nvSpPr>
        <p:spPr>
          <a:xfrm>
            <a:off x="1243546" y="2392459"/>
            <a:ext cx="18630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accent4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3"/>
          <p:cNvSpPr txBox="1"/>
          <p:nvPr>
            <p:ph idx="5" type="subTitle"/>
          </p:nvPr>
        </p:nvSpPr>
        <p:spPr>
          <a:xfrm>
            <a:off x="6038126" y="2767342"/>
            <a:ext cx="1863000" cy="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Lato"/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0" name="Google Shape;180;p13"/>
          <p:cNvSpPr txBox="1"/>
          <p:nvPr>
            <p:ph idx="6" type="subTitle"/>
          </p:nvPr>
        </p:nvSpPr>
        <p:spPr>
          <a:xfrm>
            <a:off x="1243550" y="2767342"/>
            <a:ext cx="1863000" cy="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Lato"/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1" name="Google Shape;181;p13"/>
          <p:cNvSpPr/>
          <p:nvPr/>
        </p:nvSpPr>
        <p:spPr>
          <a:xfrm>
            <a:off x="555450" y="425888"/>
            <a:ext cx="315525" cy="362625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s">
  <p:cSld name="TITLE_AND_BODY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/>
          <p:nvPr/>
        </p:nvSpPr>
        <p:spPr>
          <a:xfrm flipH="1">
            <a:off x="-12" y="-9575"/>
            <a:ext cx="1945187" cy="1619275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4"/>
          <p:cNvGrpSpPr/>
          <p:nvPr/>
        </p:nvGrpSpPr>
        <p:grpSpPr>
          <a:xfrm flipH="1" rot="10800000">
            <a:off x="8232755" y="-389196"/>
            <a:ext cx="1084571" cy="1857380"/>
            <a:chOff x="6126610" y="324750"/>
            <a:chExt cx="3026990" cy="4828125"/>
          </a:xfrm>
        </p:grpSpPr>
        <p:sp>
          <p:nvSpPr>
            <p:cNvPr id="185" name="Google Shape;185;p14"/>
            <p:cNvSpPr/>
            <p:nvPr/>
          </p:nvSpPr>
          <p:spPr>
            <a:xfrm flipH="1">
              <a:off x="6126610" y="324750"/>
              <a:ext cx="3026915" cy="4818730"/>
            </a:xfrm>
            <a:custGeom>
              <a:rect b="b" l="l" r="r" t="t"/>
              <a:pathLst>
                <a:path extrusionOk="0" h="26486" w="16495">
                  <a:moveTo>
                    <a:pt x="7984" y="0"/>
                  </a:moveTo>
                  <a:cubicBezTo>
                    <a:pt x="6856" y="0"/>
                    <a:pt x="5728" y="69"/>
                    <a:pt x="4609" y="205"/>
                  </a:cubicBezTo>
                  <a:cubicBezTo>
                    <a:pt x="3578" y="342"/>
                    <a:pt x="2562" y="509"/>
                    <a:pt x="1547" y="751"/>
                  </a:cubicBezTo>
                  <a:cubicBezTo>
                    <a:pt x="1031" y="872"/>
                    <a:pt x="530" y="1054"/>
                    <a:pt x="0" y="1145"/>
                  </a:cubicBezTo>
                  <a:lnTo>
                    <a:pt x="0" y="26387"/>
                  </a:lnTo>
                  <a:cubicBezTo>
                    <a:pt x="4670" y="26387"/>
                    <a:pt x="9323" y="26387"/>
                    <a:pt x="13993" y="26478"/>
                  </a:cubicBezTo>
                  <a:cubicBezTo>
                    <a:pt x="14040" y="26482"/>
                    <a:pt x="14087" y="26485"/>
                    <a:pt x="14132" y="26485"/>
                  </a:cubicBezTo>
                  <a:cubicBezTo>
                    <a:pt x="14245" y="26485"/>
                    <a:pt x="14350" y="26467"/>
                    <a:pt x="14447" y="26402"/>
                  </a:cubicBezTo>
                  <a:cubicBezTo>
                    <a:pt x="14766" y="26205"/>
                    <a:pt x="14629" y="25720"/>
                    <a:pt x="14493" y="25387"/>
                  </a:cubicBezTo>
                  <a:cubicBezTo>
                    <a:pt x="13507" y="23052"/>
                    <a:pt x="13295" y="20459"/>
                    <a:pt x="13796" y="17973"/>
                  </a:cubicBezTo>
                  <a:cubicBezTo>
                    <a:pt x="14326" y="15305"/>
                    <a:pt x="15630" y="12864"/>
                    <a:pt x="16100" y="10181"/>
                  </a:cubicBezTo>
                  <a:cubicBezTo>
                    <a:pt x="16495" y="7998"/>
                    <a:pt x="16357" y="5406"/>
                    <a:pt x="15478" y="3344"/>
                  </a:cubicBezTo>
                  <a:cubicBezTo>
                    <a:pt x="14629" y="1373"/>
                    <a:pt x="13038" y="387"/>
                    <a:pt x="10961" y="160"/>
                  </a:cubicBezTo>
                  <a:cubicBezTo>
                    <a:pt x="9973" y="54"/>
                    <a:pt x="8979" y="0"/>
                    <a:pt x="7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6553200" y="5019675"/>
              <a:ext cx="2600400" cy="13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4"/>
          <p:cNvSpPr/>
          <p:nvPr/>
        </p:nvSpPr>
        <p:spPr>
          <a:xfrm>
            <a:off x="6757075" y="4756534"/>
            <a:ext cx="1596237" cy="393601"/>
          </a:xfrm>
          <a:custGeom>
            <a:rect b="b" l="l" r="r" t="t"/>
            <a:pathLst>
              <a:path extrusionOk="0" h="2328" w="9441">
                <a:moveTo>
                  <a:pt x="6135" y="1"/>
                </a:moveTo>
                <a:cubicBezTo>
                  <a:pt x="5912" y="1"/>
                  <a:pt x="5704" y="61"/>
                  <a:pt x="5520" y="202"/>
                </a:cubicBezTo>
                <a:cubicBezTo>
                  <a:pt x="4179" y="1228"/>
                  <a:pt x="4592" y="1884"/>
                  <a:pt x="3894" y="2213"/>
                </a:cubicBezTo>
                <a:cubicBezTo>
                  <a:pt x="3739" y="2282"/>
                  <a:pt x="3593" y="2310"/>
                  <a:pt x="3452" y="2310"/>
                </a:cubicBezTo>
                <a:cubicBezTo>
                  <a:pt x="2957" y="2310"/>
                  <a:pt x="2532" y="1969"/>
                  <a:pt x="2054" y="1913"/>
                </a:cubicBezTo>
                <a:cubicBezTo>
                  <a:pt x="1952" y="1903"/>
                  <a:pt x="1840" y="1898"/>
                  <a:pt x="1722" y="1898"/>
                </a:cubicBezTo>
                <a:cubicBezTo>
                  <a:pt x="1150" y="1898"/>
                  <a:pt x="438" y="2020"/>
                  <a:pt x="0" y="2327"/>
                </a:cubicBezTo>
                <a:lnTo>
                  <a:pt x="9441" y="2327"/>
                </a:lnTo>
                <a:cubicBezTo>
                  <a:pt x="9441" y="2327"/>
                  <a:pt x="7516" y="1"/>
                  <a:pt x="61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"/>
          <p:cNvSpPr txBox="1"/>
          <p:nvPr>
            <p:ph type="title"/>
          </p:nvPr>
        </p:nvSpPr>
        <p:spPr>
          <a:xfrm>
            <a:off x="311700" y="42099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722375" y="1266775"/>
            <a:ext cx="7699200" cy="27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2" type="subTitle"/>
          </p:nvPr>
        </p:nvSpPr>
        <p:spPr>
          <a:xfrm>
            <a:off x="722375" y="4307425"/>
            <a:ext cx="7699200" cy="2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BODY_2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 flipH="1" rot="10800000">
            <a:off x="7788733" y="4005624"/>
            <a:ext cx="1360897" cy="1143528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 flipH="1">
            <a:off x="-9513" y="-9525"/>
            <a:ext cx="2438372" cy="2032917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 txBox="1"/>
          <p:nvPr>
            <p:ph type="title"/>
          </p:nvPr>
        </p:nvSpPr>
        <p:spPr>
          <a:xfrm>
            <a:off x="1869950" y="414147"/>
            <a:ext cx="52578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5" name="Google Shape;195;p15"/>
          <p:cNvSpPr txBox="1"/>
          <p:nvPr>
            <p:ph idx="1" type="subTitle"/>
          </p:nvPr>
        </p:nvSpPr>
        <p:spPr>
          <a:xfrm>
            <a:off x="722375" y="1383400"/>
            <a:ext cx="24870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96" name="Google Shape;196;p15"/>
          <p:cNvSpPr txBox="1"/>
          <p:nvPr>
            <p:ph idx="2" type="subTitle"/>
          </p:nvPr>
        </p:nvSpPr>
        <p:spPr>
          <a:xfrm>
            <a:off x="722375" y="1884100"/>
            <a:ext cx="2487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97" name="Google Shape;197;p15"/>
          <p:cNvSpPr txBox="1"/>
          <p:nvPr>
            <p:ph idx="3" type="subTitle"/>
          </p:nvPr>
        </p:nvSpPr>
        <p:spPr>
          <a:xfrm>
            <a:off x="3328425" y="1383400"/>
            <a:ext cx="24870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4" type="subTitle"/>
          </p:nvPr>
        </p:nvSpPr>
        <p:spPr>
          <a:xfrm>
            <a:off x="3200150" y="1884100"/>
            <a:ext cx="27435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5" type="subTitle"/>
          </p:nvPr>
        </p:nvSpPr>
        <p:spPr>
          <a:xfrm>
            <a:off x="5943600" y="1383400"/>
            <a:ext cx="24870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6" type="subTitle"/>
          </p:nvPr>
        </p:nvSpPr>
        <p:spPr>
          <a:xfrm>
            <a:off x="5950675" y="1884100"/>
            <a:ext cx="2487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7" type="subTitle"/>
          </p:nvPr>
        </p:nvSpPr>
        <p:spPr>
          <a:xfrm>
            <a:off x="722374" y="2839200"/>
            <a:ext cx="24870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8" type="subTitle"/>
          </p:nvPr>
        </p:nvSpPr>
        <p:spPr>
          <a:xfrm>
            <a:off x="722375" y="3358950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9" type="subTitle"/>
          </p:nvPr>
        </p:nvSpPr>
        <p:spPr>
          <a:xfrm>
            <a:off x="3326925" y="2839200"/>
            <a:ext cx="24870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13" type="subTitle"/>
          </p:nvPr>
        </p:nvSpPr>
        <p:spPr>
          <a:xfrm>
            <a:off x="3328425" y="3358950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14" type="subTitle"/>
          </p:nvPr>
        </p:nvSpPr>
        <p:spPr>
          <a:xfrm>
            <a:off x="5961100" y="2839200"/>
            <a:ext cx="24870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15" type="subTitle"/>
          </p:nvPr>
        </p:nvSpPr>
        <p:spPr>
          <a:xfrm>
            <a:off x="5961100" y="3358950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07" name="Google Shape;207;p15"/>
          <p:cNvSpPr txBox="1"/>
          <p:nvPr>
            <p:ph idx="16" type="subTitle"/>
          </p:nvPr>
        </p:nvSpPr>
        <p:spPr>
          <a:xfrm>
            <a:off x="722375" y="2257900"/>
            <a:ext cx="2487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8" name="Google Shape;208;p15"/>
          <p:cNvSpPr txBox="1"/>
          <p:nvPr>
            <p:ph idx="17" type="subTitle"/>
          </p:nvPr>
        </p:nvSpPr>
        <p:spPr>
          <a:xfrm>
            <a:off x="3328425" y="2257900"/>
            <a:ext cx="2487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9" name="Google Shape;209;p15"/>
          <p:cNvSpPr txBox="1"/>
          <p:nvPr>
            <p:ph idx="18" type="subTitle"/>
          </p:nvPr>
        </p:nvSpPr>
        <p:spPr>
          <a:xfrm>
            <a:off x="5950675" y="2257900"/>
            <a:ext cx="2487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0" name="Google Shape;210;p15"/>
          <p:cNvSpPr txBox="1"/>
          <p:nvPr>
            <p:ph idx="19" type="subTitle"/>
          </p:nvPr>
        </p:nvSpPr>
        <p:spPr>
          <a:xfrm>
            <a:off x="722375" y="3736266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1" name="Google Shape;211;p15"/>
          <p:cNvSpPr txBox="1"/>
          <p:nvPr>
            <p:ph idx="20" type="subTitle"/>
          </p:nvPr>
        </p:nvSpPr>
        <p:spPr>
          <a:xfrm>
            <a:off x="3328425" y="3736266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2" name="Google Shape;212;p15"/>
          <p:cNvSpPr txBox="1"/>
          <p:nvPr>
            <p:ph idx="21" type="subTitle"/>
          </p:nvPr>
        </p:nvSpPr>
        <p:spPr>
          <a:xfrm>
            <a:off x="5961100" y="3736266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TITLE_AND_BODY_4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/>
          <p:nvPr/>
        </p:nvSpPr>
        <p:spPr>
          <a:xfrm>
            <a:off x="-535725" y="3237826"/>
            <a:ext cx="3717063" cy="2090825"/>
          </a:xfrm>
          <a:custGeom>
            <a:rect b="b" l="l" r="r" t="t"/>
            <a:pathLst>
              <a:path extrusionOk="0" h="46890" w="70329">
                <a:moveTo>
                  <a:pt x="1" y="1"/>
                </a:moveTo>
                <a:lnTo>
                  <a:pt x="1" y="46890"/>
                </a:lnTo>
                <a:lnTo>
                  <a:pt x="70328" y="46890"/>
                </a:lnTo>
                <a:lnTo>
                  <a:pt x="70328" y="43918"/>
                </a:lnTo>
                <a:cubicBezTo>
                  <a:pt x="69797" y="43873"/>
                  <a:pt x="69282" y="43813"/>
                  <a:pt x="68766" y="43706"/>
                </a:cubicBezTo>
                <a:cubicBezTo>
                  <a:pt x="64673" y="42933"/>
                  <a:pt x="61156" y="40417"/>
                  <a:pt x="57366" y="38689"/>
                </a:cubicBezTo>
                <a:cubicBezTo>
                  <a:pt x="53315" y="36823"/>
                  <a:pt x="48865" y="35859"/>
                  <a:pt x="44409" y="35859"/>
                </a:cubicBezTo>
                <a:cubicBezTo>
                  <a:pt x="43796" y="35859"/>
                  <a:pt x="43182" y="35877"/>
                  <a:pt x="42570" y="35914"/>
                </a:cubicBezTo>
                <a:cubicBezTo>
                  <a:pt x="39295" y="36111"/>
                  <a:pt x="36067" y="36823"/>
                  <a:pt x="32792" y="36945"/>
                </a:cubicBezTo>
                <a:cubicBezTo>
                  <a:pt x="32513" y="36955"/>
                  <a:pt x="32233" y="36960"/>
                  <a:pt x="31952" y="36960"/>
                </a:cubicBezTo>
                <a:cubicBezTo>
                  <a:pt x="28922" y="36960"/>
                  <a:pt x="25827" y="36333"/>
                  <a:pt x="23468" y="34474"/>
                </a:cubicBezTo>
                <a:cubicBezTo>
                  <a:pt x="20285" y="31958"/>
                  <a:pt x="19057" y="27667"/>
                  <a:pt x="18663" y="23620"/>
                </a:cubicBezTo>
                <a:cubicBezTo>
                  <a:pt x="18269" y="19571"/>
                  <a:pt x="18481" y="15418"/>
                  <a:pt x="17359" y="11506"/>
                </a:cubicBezTo>
                <a:cubicBezTo>
                  <a:pt x="16070" y="7019"/>
                  <a:pt x="12933" y="3077"/>
                  <a:pt x="8824" y="880"/>
                </a:cubicBezTo>
                <a:cubicBezTo>
                  <a:pt x="8187" y="546"/>
                  <a:pt x="7550" y="258"/>
                  <a:pt x="6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"/>
          <p:cNvSpPr/>
          <p:nvPr/>
        </p:nvSpPr>
        <p:spPr>
          <a:xfrm>
            <a:off x="6711445" y="-9517"/>
            <a:ext cx="2442083" cy="2032917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6"/>
          <p:cNvSpPr txBox="1"/>
          <p:nvPr>
            <p:ph type="title"/>
          </p:nvPr>
        </p:nvSpPr>
        <p:spPr>
          <a:xfrm>
            <a:off x="742950" y="422464"/>
            <a:ext cx="7678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7" name="Google Shape;217;p16"/>
          <p:cNvSpPr txBox="1"/>
          <p:nvPr>
            <p:ph idx="1" type="subTitle"/>
          </p:nvPr>
        </p:nvSpPr>
        <p:spPr>
          <a:xfrm>
            <a:off x="1676400" y="2854700"/>
            <a:ext cx="24384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18" name="Google Shape;218;p16"/>
          <p:cNvSpPr txBox="1"/>
          <p:nvPr>
            <p:ph idx="2" type="subTitle"/>
          </p:nvPr>
        </p:nvSpPr>
        <p:spPr>
          <a:xfrm>
            <a:off x="4953007" y="2854700"/>
            <a:ext cx="24384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19" name="Google Shape;219;p16"/>
          <p:cNvSpPr txBox="1"/>
          <p:nvPr>
            <p:ph idx="3" type="subTitle"/>
          </p:nvPr>
        </p:nvSpPr>
        <p:spPr>
          <a:xfrm>
            <a:off x="1676400" y="3227942"/>
            <a:ext cx="2438400" cy="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0" name="Google Shape;220;p16"/>
          <p:cNvSpPr txBox="1"/>
          <p:nvPr>
            <p:ph idx="4" type="subTitle"/>
          </p:nvPr>
        </p:nvSpPr>
        <p:spPr>
          <a:xfrm>
            <a:off x="4953002" y="3227942"/>
            <a:ext cx="2438400" cy="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grpSp>
        <p:nvGrpSpPr>
          <p:cNvPr id="221" name="Google Shape;221;p16"/>
          <p:cNvGrpSpPr/>
          <p:nvPr/>
        </p:nvGrpSpPr>
        <p:grpSpPr>
          <a:xfrm>
            <a:off x="381625" y="290278"/>
            <a:ext cx="578848" cy="498453"/>
            <a:chOff x="237350" y="2723775"/>
            <a:chExt cx="605300" cy="520850"/>
          </a:xfrm>
        </p:grpSpPr>
        <p:sp>
          <p:nvSpPr>
            <p:cNvPr id="222" name="Google Shape;222;p16"/>
            <p:cNvSpPr/>
            <p:nvPr/>
          </p:nvSpPr>
          <p:spPr>
            <a:xfrm>
              <a:off x="403000" y="3084050"/>
              <a:ext cx="152750" cy="160575"/>
            </a:xfrm>
            <a:custGeom>
              <a:rect b="b" l="l" r="r" t="t"/>
              <a:pathLst>
                <a:path extrusionOk="0" h="6423" w="6110">
                  <a:moveTo>
                    <a:pt x="3035" y="0"/>
                  </a:moveTo>
                  <a:cubicBezTo>
                    <a:pt x="2958" y="0"/>
                    <a:pt x="2881" y="4"/>
                    <a:pt x="2804" y="9"/>
                  </a:cubicBezTo>
                  <a:cubicBezTo>
                    <a:pt x="2683" y="25"/>
                    <a:pt x="2562" y="39"/>
                    <a:pt x="2440" y="70"/>
                  </a:cubicBezTo>
                  <a:cubicBezTo>
                    <a:pt x="2274" y="100"/>
                    <a:pt x="2077" y="207"/>
                    <a:pt x="1955" y="267"/>
                  </a:cubicBezTo>
                  <a:cubicBezTo>
                    <a:pt x="1864" y="298"/>
                    <a:pt x="1789" y="343"/>
                    <a:pt x="1713" y="389"/>
                  </a:cubicBezTo>
                  <a:cubicBezTo>
                    <a:pt x="1288" y="646"/>
                    <a:pt x="924" y="995"/>
                    <a:pt x="667" y="1389"/>
                  </a:cubicBezTo>
                  <a:cubicBezTo>
                    <a:pt x="212" y="2056"/>
                    <a:pt x="0" y="2905"/>
                    <a:pt x="106" y="3708"/>
                  </a:cubicBezTo>
                  <a:cubicBezTo>
                    <a:pt x="152" y="4072"/>
                    <a:pt x="212" y="4405"/>
                    <a:pt x="318" y="4755"/>
                  </a:cubicBezTo>
                  <a:cubicBezTo>
                    <a:pt x="394" y="5073"/>
                    <a:pt x="516" y="5391"/>
                    <a:pt x="607" y="5709"/>
                  </a:cubicBezTo>
                  <a:cubicBezTo>
                    <a:pt x="698" y="5968"/>
                    <a:pt x="849" y="6164"/>
                    <a:pt x="1076" y="6301"/>
                  </a:cubicBezTo>
                  <a:cubicBezTo>
                    <a:pt x="1228" y="6382"/>
                    <a:pt x="1400" y="6422"/>
                    <a:pt x="1570" y="6422"/>
                  </a:cubicBezTo>
                  <a:cubicBezTo>
                    <a:pt x="1654" y="6422"/>
                    <a:pt x="1739" y="6412"/>
                    <a:pt x="1819" y="6392"/>
                  </a:cubicBezTo>
                  <a:cubicBezTo>
                    <a:pt x="2305" y="6255"/>
                    <a:pt x="2668" y="5695"/>
                    <a:pt x="2501" y="5194"/>
                  </a:cubicBezTo>
                  <a:cubicBezTo>
                    <a:pt x="2335" y="4678"/>
                    <a:pt x="2153" y="4179"/>
                    <a:pt x="2062" y="3663"/>
                  </a:cubicBezTo>
                  <a:cubicBezTo>
                    <a:pt x="2046" y="3496"/>
                    <a:pt x="2046" y="3314"/>
                    <a:pt x="2046" y="3148"/>
                  </a:cubicBezTo>
                  <a:cubicBezTo>
                    <a:pt x="2077" y="3011"/>
                    <a:pt x="2107" y="2889"/>
                    <a:pt x="2137" y="2754"/>
                  </a:cubicBezTo>
                  <a:cubicBezTo>
                    <a:pt x="2198" y="2663"/>
                    <a:pt x="2244" y="2556"/>
                    <a:pt x="2305" y="2465"/>
                  </a:cubicBezTo>
                  <a:lnTo>
                    <a:pt x="2547" y="2222"/>
                  </a:lnTo>
                  <a:lnTo>
                    <a:pt x="2622" y="2162"/>
                  </a:lnTo>
                  <a:cubicBezTo>
                    <a:pt x="2713" y="2101"/>
                    <a:pt x="2820" y="2041"/>
                    <a:pt x="2911" y="1996"/>
                  </a:cubicBezTo>
                  <a:lnTo>
                    <a:pt x="2972" y="1980"/>
                  </a:lnTo>
                  <a:lnTo>
                    <a:pt x="3093" y="2010"/>
                  </a:lnTo>
                  <a:cubicBezTo>
                    <a:pt x="3275" y="2101"/>
                    <a:pt x="3441" y="2208"/>
                    <a:pt x="3608" y="2313"/>
                  </a:cubicBezTo>
                  <a:cubicBezTo>
                    <a:pt x="3865" y="2526"/>
                    <a:pt x="4093" y="2754"/>
                    <a:pt x="4351" y="2980"/>
                  </a:cubicBezTo>
                  <a:cubicBezTo>
                    <a:pt x="4561" y="3168"/>
                    <a:pt x="4823" y="3267"/>
                    <a:pt x="5084" y="3267"/>
                  </a:cubicBezTo>
                  <a:cubicBezTo>
                    <a:pt x="5350" y="3267"/>
                    <a:pt x="5615" y="3164"/>
                    <a:pt x="5822" y="2950"/>
                  </a:cubicBezTo>
                  <a:cubicBezTo>
                    <a:pt x="6004" y="2754"/>
                    <a:pt x="6109" y="2481"/>
                    <a:pt x="6109" y="2222"/>
                  </a:cubicBezTo>
                  <a:cubicBezTo>
                    <a:pt x="6109" y="1919"/>
                    <a:pt x="5988" y="1677"/>
                    <a:pt x="5791" y="1480"/>
                  </a:cubicBezTo>
                  <a:cubicBezTo>
                    <a:pt x="5533" y="1207"/>
                    <a:pt x="5230" y="979"/>
                    <a:pt x="4927" y="767"/>
                  </a:cubicBezTo>
                  <a:cubicBezTo>
                    <a:pt x="4700" y="601"/>
                    <a:pt x="4457" y="449"/>
                    <a:pt x="4184" y="312"/>
                  </a:cubicBezTo>
                  <a:cubicBezTo>
                    <a:pt x="3956" y="191"/>
                    <a:pt x="3699" y="100"/>
                    <a:pt x="3441" y="39"/>
                  </a:cubicBezTo>
                  <a:cubicBezTo>
                    <a:pt x="3306" y="11"/>
                    <a:pt x="3170" y="0"/>
                    <a:pt x="30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669050" y="2951700"/>
              <a:ext cx="122075" cy="140175"/>
            </a:xfrm>
            <a:custGeom>
              <a:rect b="b" l="l" r="r" t="t"/>
              <a:pathLst>
                <a:path extrusionOk="0" h="5607" w="4883">
                  <a:moveTo>
                    <a:pt x="2722" y="1"/>
                  </a:moveTo>
                  <a:cubicBezTo>
                    <a:pt x="2585" y="1"/>
                    <a:pt x="2449" y="16"/>
                    <a:pt x="2319" y="43"/>
                  </a:cubicBezTo>
                  <a:cubicBezTo>
                    <a:pt x="2062" y="104"/>
                    <a:pt x="1820" y="225"/>
                    <a:pt x="1577" y="346"/>
                  </a:cubicBezTo>
                  <a:lnTo>
                    <a:pt x="1517" y="377"/>
                  </a:lnTo>
                  <a:cubicBezTo>
                    <a:pt x="1335" y="482"/>
                    <a:pt x="1167" y="634"/>
                    <a:pt x="1016" y="755"/>
                  </a:cubicBezTo>
                  <a:cubicBezTo>
                    <a:pt x="940" y="832"/>
                    <a:pt x="864" y="907"/>
                    <a:pt x="789" y="998"/>
                  </a:cubicBezTo>
                  <a:cubicBezTo>
                    <a:pt x="470" y="1347"/>
                    <a:pt x="213" y="1725"/>
                    <a:pt x="106" y="2196"/>
                  </a:cubicBezTo>
                  <a:cubicBezTo>
                    <a:pt x="1" y="2635"/>
                    <a:pt x="91" y="3075"/>
                    <a:pt x="182" y="3500"/>
                  </a:cubicBezTo>
                  <a:cubicBezTo>
                    <a:pt x="273" y="3985"/>
                    <a:pt x="455" y="4454"/>
                    <a:pt x="607" y="4925"/>
                  </a:cubicBezTo>
                  <a:cubicBezTo>
                    <a:pt x="682" y="5167"/>
                    <a:pt x="834" y="5364"/>
                    <a:pt x="1062" y="5485"/>
                  </a:cubicBezTo>
                  <a:cubicBezTo>
                    <a:pt x="1203" y="5566"/>
                    <a:pt x="1365" y="5606"/>
                    <a:pt x="1524" y="5606"/>
                  </a:cubicBezTo>
                  <a:cubicBezTo>
                    <a:pt x="1604" y="5606"/>
                    <a:pt x="1683" y="5596"/>
                    <a:pt x="1759" y="5576"/>
                  </a:cubicBezTo>
                  <a:cubicBezTo>
                    <a:pt x="2244" y="5440"/>
                    <a:pt x="2578" y="4909"/>
                    <a:pt x="2426" y="4409"/>
                  </a:cubicBezTo>
                  <a:cubicBezTo>
                    <a:pt x="2244" y="3878"/>
                    <a:pt x="2047" y="3332"/>
                    <a:pt x="1941" y="2787"/>
                  </a:cubicBezTo>
                  <a:lnTo>
                    <a:pt x="1941" y="2590"/>
                  </a:lnTo>
                  <a:lnTo>
                    <a:pt x="1941" y="2574"/>
                  </a:lnTo>
                  <a:lnTo>
                    <a:pt x="2002" y="2469"/>
                  </a:lnTo>
                  <a:cubicBezTo>
                    <a:pt x="2107" y="2332"/>
                    <a:pt x="2228" y="2226"/>
                    <a:pt x="2350" y="2105"/>
                  </a:cubicBezTo>
                  <a:cubicBezTo>
                    <a:pt x="2426" y="2059"/>
                    <a:pt x="2501" y="2014"/>
                    <a:pt x="2592" y="1968"/>
                  </a:cubicBezTo>
                  <a:lnTo>
                    <a:pt x="2638" y="1953"/>
                  </a:lnTo>
                  <a:cubicBezTo>
                    <a:pt x="2744" y="2059"/>
                    <a:pt x="2835" y="2166"/>
                    <a:pt x="2926" y="2287"/>
                  </a:cubicBezTo>
                  <a:cubicBezTo>
                    <a:pt x="2986" y="2348"/>
                    <a:pt x="3033" y="2408"/>
                    <a:pt x="3077" y="2483"/>
                  </a:cubicBezTo>
                  <a:cubicBezTo>
                    <a:pt x="3199" y="2620"/>
                    <a:pt x="3350" y="2726"/>
                    <a:pt x="3502" y="2833"/>
                  </a:cubicBezTo>
                  <a:cubicBezTo>
                    <a:pt x="3653" y="2908"/>
                    <a:pt x="3805" y="2938"/>
                    <a:pt x="3972" y="2938"/>
                  </a:cubicBezTo>
                  <a:cubicBezTo>
                    <a:pt x="4215" y="2938"/>
                    <a:pt x="4458" y="2833"/>
                    <a:pt x="4624" y="2651"/>
                  </a:cubicBezTo>
                  <a:cubicBezTo>
                    <a:pt x="4745" y="2544"/>
                    <a:pt x="4821" y="2392"/>
                    <a:pt x="4866" y="2241"/>
                  </a:cubicBezTo>
                  <a:cubicBezTo>
                    <a:pt x="4866" y="2166"/>
                    <a:pt x="4882" y="2089"/>
                    <a:pt x="4882" y="1998"/>
                  </a:cubicBezTo>
                  <a:cubicBezTo>
                    <a:pt x="4882" y="1832"/>
                    <a:pt x="4836" y="1680"/>
                    <a:pt x="4761" y="1543"/>
                  </a:cubicBezTo>
                  <a:cubicBezTo>
                    <a:pt x="4639" y="1271"/>
                    <a:pt x="4442" y="1044"/>
                    <a:pt x="4260" y="816"/>
                  </a:cubicBezTo>
                  <a:cubicBezTo>
                    <a:pt x="3987" y="482"/>
                    <a:pt x="3653" y="179"/>
                    <a:pt x="3229" y="74"/>
                  </a:cubicBezTo>
                  <a:cubicBezTo>
                    <a:pt x="3062" y="23"/>
                    <a:pt x="2891" y="1"/>
                    <a:pt x="27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463625" y="2894550"/>
              <a:ext cx="139500" cy="130025"/>
            </a:xfrm>
            <a:custGeom>
              <a:rect b="b" l="l" r="r" t="t"/>
              <a:pathLst>
                <a:path extrusionOk="0" h="5201" w="5580">
                  <a:moveTo>
                    <a:pt x="2700" y="0"/>
                  </a:moveTo>
                  <a:cubicBezTo>
                    <a:pt x="2250" y="0"/>
                    <a:pt x="1791" y="123"/>
                    <a:pt x="1410" y="358"/>
                  </a:cubicBezTo>
                  <a:cubicBezTo>
                    <a:pt x="1335" y="389"/>
                    <a:pt x="1274" y="434"/>
                    <a:pt x="1214" y="480"/>
                  </a:cubicBezTo>
                  <a:cubicBezTo>
                    <a:pt x="1062" y="585"/>
                    <a:pt x="925" y="692"/>
                    <a:pt x="789" y="813"/>
                  </a:cubicBezTo>
                  <a:cubicBezTo>
                    <a:pt x="607" y="965"/>
                    <a:pt x="470" y="1147"/>
                    <a:pt x="349" y="1343"/>
                  </a:cubicBezTo>
                  <a:cubicBezTo>
                    <a:pt x="243" y="1480"/>
                    <a:pt x="197" y="1662"/>
                    <a:pt x="152" y="1814"/>
                  </a:cubicBezTo>
                  <a:cubicBezTo>
                    <a:pt x="122" y="1889"/>
                    <a:pt x="106" y="1965"/>
                    <a:pt x="76" y="2041"/>
                  </a:cubicBezTo>
                  <a:cubicBezTo>
                    <a:pt x="1" y="2360"/>
                    <a:pt x="46" y="2693"/>
                    <a:pt x="92" y="3011"/>
                  </a:cubicBezTo>
                  <a:cubicBezTo>
                    <a:pt x="197" y="3617"/>
                    <a:pt x="500" y="4179"/>
                    <a:pt x="773" y="4709"/>
                  </a:cubicBezTo>
                  <a:cubicBezTo>
                    <a:pt x="942" y="5035"/>
                    <a:pt x="1290" y="5200"/>
                    <a:pt x="1638" y="5200"/>
                  </a:cubicBezTo>
                  <a:cubicBezTo>
                    <a:pt x="1824" y="5200"/>
                    <a:pt x="2010" y="5153"/>
                    <a:pt x="2168" y="5058"/>
                  </a:cubicBezTo>
                  <a:cubicBezTo>
                    <a:pt x="2396" y="4921"/>
                    <a:pt x="2562" y="4709"/>
                    <a:pt x="2623" y="4452"/>
                  </a:cubicBezTo>
                  <a:cubicBezTo>
                    <a:pt x="2699" y="4179"/>
                    <a:pt x="2639" y="3920"/>
                    <a:pt x="2517" y="3678"/>
                  </a:cubicBezTo>
                  <a:cubicBezTo>
                    <a:pt x="2411" y="3496"/>
                    <a:pt x="2320" y="3314"/>
                    <a:pt x="2244" y="3132"/>
                  </a:cubicBezTo>
                  <a:cubicBezTo>
                    <a:pt x="2168" y="2950"/>
                    <a:pt x="2107" y="2768"/>
                    <a:pt x="2063" y="2572"/>
                  </a:cubicBezTo>
                  <a:lnTo>
                    <a:pt x="2063" y="2465"/>
                  </a:lnTo>
                  <a:lnTo>
                    <a:pt x="2093" y="2374"/>
                  </a:lnTo>
                  <a:lnTo>
                    <a:pt x="2107" y="2329"/>
                  </a:lnTo>
                  <a:cubicBezTo>
                    <a:pt x="2214" y="2222"/>
                    <a:pt x="2320" y="2117"/>
                    <a:pt x="2426" y="2026"/>
                  </a:cubicBezTo>
                  <a:cubicBezTo>
                    <a:pt x="2502" y="1980"/>
                    <a:pt x="2562" y="1935"/>
                    <a:pt x="2639" y="1889"/>
                  </a:cubicBezTo>
                  <a:lnTo>
                    <a:pt x="2684" y="1874"/>
                  </a:lnTo>
                  <a:lnTo>
                    <a:pt x="2926" y="1874"/>
                  </a:lnTo>
                  <a:cubicBezTo>
                    <a:pt x="3124" y="1905"/>
                    <a:pt x="3306" y="1950"/>
                    <a:pt x="3502" y="2010"/>
                  </a:cubicBezTo>
                  <a:cubicBezTo>
                    <a:pt x="3609" y="2056"/>
                    <a:pt x="3714" y="2117"/>
                    <a:pt x="3821" y="2178"/>
                  </a:cubicBezTo>
                  <a:cubicBezTo>
                    <a:pt x="3987" y="2269"/>
                    <a:pt x="4139" y="2374"/>
                    <a:pt x="4306" y="2465"/>
                  </a:cubicBezTo>
                  <a:cubicBezTo>
                    <a:pt x="4434" y="2535"/>
                    <a:pt x="4576" y="2569"/>
                    <a:pt x="4717" y="2569"/>
                  </a:cubicBezTo>
                  <a:cubicBezTo>
                    <a:pt x="4944" y="2569"/>
                    <a:pt x="5169" y="2481"/>
                    <a:pt x="5337" y="2313"/>
                  </a:cubicBezTo>
                  <a:cubicBezTo>
                    <a:pt x="5489" y="2147"/>
                    <a:pt x="5580" y="1935"/>
                    <a:pt x="5564" y="1707"/>
                  </a:cubicBezTo>
                  <a:cubicBezTo>
                    <a:pt x="5564" y="1464"/>
                    <a:pt x="5458" y="1283"/>
                    <a:pt x="5307" y="1101"/>
                  </a:cubicBezTo>
                  <a:cubicBezTo>
                    <a:pt x="5125" y="888"/>
                    <a:pt x="4867" y="722"/>
                    <a:pt x="4624" y="571"/>
                  </a:cubicBezTo>
                  <a:cubicBezTo>
                    <a:pt x="4367" y="419"/>
                    <a:pt x="4094" y="298"/>
                    <a:pt x="3821" y="207"/>
                  </a:cubicBezTo>
                  <a:cubicBezTo>
                    <a:pt x="3518" y="116"/>
                    <a:pt x="3229" y="55"/>
                    <a:pt x="2912" y="9"/>
                  </a:cubicBezTo>
                  <a:cubicBezTo>
                    <a:pt x="2841" y="3"/>
                    <a:pt x="2771" y="0"/>
                    <a:pt x="27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684575" y="2733175"/>
              <a:ext cx="158075" cy="103175"/>
            </a:xfrm>
            <a:custGeom>
              <a:rect b="b" l="l" r="r" t="t"/>
              <a:pathLst>
                <a:path extrusionOk="0" h="4127" w="6323">
                  <a:moveTo>
                    <a:pt x="3020" y="0"/>
                  </a:moveTo>
                  <a:cubicBezTo>
                    <a:pt x="2964" y="0"/>
                    <a:pt x="2907" y="2"/>
                    <a:pt x="2851" y="6"/>
                  </a:cubicBezTo>
                  <a:cubicBezTo>
                    <a:pt x="2608" y="36"/>
                    <a:pt x="2351" y="67"/>
                    <a:pt x="2123" y="158"/>
                  </a:cubicBezTo>
                  <a:cubicBezTo>
                    <a:pt x="1957" y="218"/>
                    <a:pt x="1805" y="295"/>
                    <a:pt x="1654" y="370"/>
                  </a:cubicBezTo>
                  <a:cubicBezTo>
                    <a:pt x="1381" y="537"/>
                    <a:pt x="1138" y="734"/>
                    <a:pt x="940" y="976"/>
                  </a:cubicBezTo>
                  <a:cubicBezTo>
                    <a:pt x="637" y="1295"/>
                    <a:pt x="425" y="1674"/>
                    <a:pt x="273" y="2084"/>
                  </a:cubicBezTo>
                  <a:cubicBezTo>
                    <a:pt x="168" y="2371"/>
                    <a:pt x="107" y="2674"/>
                    <a:pt x="47" y="2977"/>
                  </a:cubicBezTo>
                  <a:cubicBezTo>
                    <a:pt x="0" y="3220"/>
                    <a:pt x="16" y="3462"/>
                    <a:pt x="152" y="3675"/>
                  </a:cubicBezTo>
                  <a:cubicBezTo>
                    <a:pt x="289" y="3887"/>
                    <a:pt x="486" y="4054"/>
                    <a:pt x="728" y="4099"/>
                  </a:cubicBezTo>
                  <a:cubicBezTo>
                    <a:pt x="801" y="4118"/>
                    <a:pt x="876" y="4127"/>
                    <a:pt x="951" y="4127"/>
                  </a:cubicBezTo>
                  <a:cubicBezTo>
                    <a:pt x="1365" y="4127"/>
                    <a:pt x="1789" y="3856"/>
                    <a:pt x="1866" y="3432"/>
                  </a:cubicBezTo>
                  <a:cubicBezTo>
                    <a:pt x="1911" y="3159"/>
                    <a:pt x="1971" y="2902"/>
                    <a:pt x="2048" y="2660"/>
                  </a:cubicBezTo>
                  <a:cubicBezTo>
                    <a:pt x="2108" y="2538"/>
                    <a:pt x="2169" y="2447"/>
                    <a:pt x="2230" y="2341"/>
                  </a:cubicBezTo>
                  <a:cubicBezTo>
                    <a:pt x="2321" y="2235"/>
                    <a:pt x="2396" y="2128"/>
                    <a:pt x="2502" y="2037"/>
                  </a:cubicBezTo>
                  <a:cubicBezTo>
                    <a:pt x="2563" y="2007"/>
                    <a:pt x="2624" y="1962"/>
                    <a:pt x="2684" y="1932"/>
                  </a:cubicBezTo>
                  <a:lnTo>
                    <a:pt x="2897" y="1871"/>
                  </a:lnTo>
                  <a:lnTo>
                    <a:pt x="3170" y="1871"/>
                  </a:lnTo>
                  <a:cubicBezTo>
                    <a:pt x="3351" y="1902"/>
                    <a:pt x="3518" y="1946"/>
                    <a:pt x="3685" y="1993"/>
                  </a:cubicBezTo>
                  <a:cubicBezTo>
                    <a:pt x="3760" y="2037"/>
                    <a:pt x="3851" y="2068"/>
                    <a:pt x="3928" y="2114"/>
                  </a:cubicBezTo>
                  <a:cubicBezTo>
                    <a:pt x="4033" y="2174"/>
                    <a:pt x="4124" y="2235"/>
                    <a:pt x="4215" y="2296"/>
                  </a:cubicBezTo>
                  <a:cubicBezTo>
                    <a:pt x="4367" y="2417"/>
                    <a:pt x="4504" y="2538"/>
                    <a:pt x="4639" y="2660"/>
                  </a:cubicBezTo>
                  <a:cubicBezTo>
                    <a:pt x="4832" y="2830"/>
                    <a:pt x="5069" y="2917"/>
                    <a:pt x="5303" y="2917"/>
                  </a:cubicBezTo>
                  <a:cubicBezTo>
                    <a:pt x="5547" y="2917"/>
                    <a:pt x="5788" y="2822"/>
                    <a:pt x="5974" y="2629"/>
                  </a:cubicBezTo>
                  <a:cubicBezTo>
                    <a:pt x="6323" y="2265"/>
                    <a:pt x="6323" y="1659"/>
                    <a:pt x="5943" y="1310"/>
                  </a:cubicBezTo>
                  <a:cubicBezTo>
                    <a:pt x="5595" y="992"/>
                    <a:pt x="5231" y="673"/>
                    <a:pt x="4807" y="446"/>
                  </a:cubicBezTo>
                  <a:cubicBezTo>
                    <a:pt x="4595" y="325"/>
                    <a:pt x="4352" y="249"/>
                    <a:pt x="4109" y="158"/>
                  </a:cubicBezTo>
                  <a:cubicBezTo>
                    <a:pt x="3912" y="97"/>
                    <a:pt x="3700" y="67"/>
                    <a:pt x="3487" y="36"/>
                  </a:cubicBezTo>
                  <a:cubicBezTo>
                    <a:pt x="3332" y="14"/>
                    <a:pt x="3176" y="0"/>
                    <a:pt x="3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237350" y="3021450"/>
              <a:ext cx="125850" cy="104175"/>
            </a:xfrm>
            <a:custGeom>
              <a:rect b="b" l="l" r="r" t="t"/>
              <a:pathLst>
                <a:path extrusionOk="0" h="4167" w="5034">
                  <a:moveTo>
                    <a:pt x="2846" y="0"/>
                  </a:moveTo>
                  <a:cubicBezTo>
                    <a:pt x="2596" y="0"/>
                    <a:pt x="2348" y="29"/>
                    <a:pt x="2093" y="73"/>
                  </a:cubicBezTo>
                  <a:cubicBezTo>
                    <a:pt x="1911" y="103"/>
                    <a:pt x="1699" y="194"/>
                    <a:pt x="1547" y="269"/>
                  </a:cubicBezTo>
                  <a:lnTo>
                    <a:pt x="1426" y="346"/>
                  </a:lnTo>
                  <a:cubicBezTo>
                    <a:pt x="1213" y="451"/>
                    <a:pt x="1047" y="603"/>
                    <a:pt x="880" y="770"/>
                  </a:cubicBezTo>
                  <a:cubicBezTo>
                    <a:pt x="744" y="906"/>
                    <a:pt x="623" y="1088"/>
                    <a:pt x="516" y="1255"/>
                  </a:cubicBezTo>
                  <a:cubicBezTo>
                    <a:pt x="455" y="1346"/>
                    <a:pt x="411" y="1437"/>
                    <a:pt x="365" y="1543"/>
                  </a:cubicBezTo>
                  <a:cubicBezTo>
                    <a:pt x="289" y="1741"/>
                    <a:pt x="213" y="1937"/>
                    <a:pt x="152" y="2135"/>
                  </a:cubicBezTo>
                  <a:cubicBezTo>
                    <a:pt x="47" y="2529"/>
                    <a:pt x="1" y="2923"/>
                    <a:pt x="47" y="3317"/>
                  </a:cubicBezTo>
                  <a:cubicBezTo>
                    <a:pt x="47" y="3469"/>
                    <a:pt x="92" y="3620"/>
                    <a:pt x="168" y="3742"/>
                  </a:cubicBezTo>
                  <a:cubicBezTo>
                    <a:pt x="289" y="3938"/>
                    <a:pt x="471" y="4090"/>
                    <a:pt x="698" y="4136"/>
                  </a:cubicBezTo>
                  <a:cubicBezTo>
                    <a:pt x="769" y="4156"/>
                    <a:pt x="843" y="4166"/>
                    <a:pt x="918" y="4166"/>
                  </a:cubicBezTo>
                  <a:cubicBezTo>
                    <a:pt x="1067" y="4166"/>
                    <a:pt x="1219" y="4126"/>
                    <a:pt x="1351" y="4045"/>
                  </a:cubicBezTo>
                  <a:cubicBezTo>
                    <a:pt x="1532" y="3938"/>
                    <a:pt x="1714" y="3726"/>
                    <a:pt x="1745" y="3514"/>
                  </a:cubicBezTo>
                  <a:cubicBezTo>
                    <a:pt x="1805" y="3075"/>
                    <a:pt x="1866" y="2650"/>
                    <a:pt x="2002" y="2226"/>
                  </a:cubicBezTo>
                  <a:cubicBezTo>
                    <a:pt x="2032" y="2165"/>
                    <a:pt x="2078" y="2089"/>
                    <a:pt x="2109" y="2028"/>
                  </a:cubicBezTo>
                  <a:lnTo>
                    <a:pt x="2275" y="1862"/>
                  </a:lnTo>
                  <a:lnTo>
                    <a:pt x="2396" y="1785"/>
                  </a:lnTo>
                  <a:lnTo>
                    <a:pt x="2578" y="1741"/>
                  </a:lnTo>
                  <a:cubicBezTo>
                    <a:pt x="2658" y="1736"/>
                    <a:pt x="2739" y="1734"/>
                    <a:pt x="2820" y="1734"/>
                  </a:cubicBezTo>
                  <a:cubicBezTo>
                    <a:pt x="3012" y="1734"/>
                    <a:pt x="3204" y="1745"/>
                    <a:pt x="3397" y="1755"/>
                  </a:cubicBezTo>
                  <a:cubicBezTo>
                    <a:pt x="3578" y="1785"/>
                    <a:pt x="3760" y="1816"/>
                    <a:pt x="3928" y="1846"/>
                  </a:cubicBezTo>
                  <a:cubicBezTo>
                    <a:pt x="4009" y="1861"/>
                    <a:pt x="4086" y="1870"/>
                    <a:pt x="4161" y="1870"/>
                  </a:cubicBezTo>
                  <a:cubicBezTo>
                    <a:pt x="4310" y="1870"/>
                    <a:pt x="4448" y="1836"/>
                    <a:pt x="4579" y="1755"/>
                  </a:cubicBezTo>
                  <a:cubicBezTo>
                    <a:pt x="4777" y="1634"/>
                    <a:pt x="4928" y="1437"/>
                    <a:pt x="4973" y="1225"/>
                  </a:cubicBezTo>
                  <a:cubicBezTo>
                    <a:pt x="5034" y="997"/>
                    <a:pt x="5003" y="770"/>
                    <a:pt x="4882" y="573"/>
                  </a:cubicBezTo>
                  <a:cubicBezTo>
                    <a:pt x="4777" y="391"/>
                    <a:pt x="4564" y="209"/>
                    <a:pt x="4352" y="178"/>
                  </a:cubicBezTo>
                  <a:cubicBezTo>
                    <a:pt x="3942" y="103"/>
                    <a:pt x="3548" y="57"/>
                    <a:pt x="3124" y="12"/>
                  </a:cubicBezTo>
                  <a:cubicBezTo>
                    <a:pt x="3030" y="4"/>
                    <a:pt x="2938" y="0"/>
                    <a:pt x="28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271100" y="2851000"/>
              <a:ext cx="111825" cy="105225"/>
            </a:xfrm>
            <a:custGeom>
              <a:rect b="b" l="l" r="r" t="t"/>
              <a:pathLst>
                <a:path extrusionOk="0" h="4209" w="4473">
                  <a:moveTo>
                    <a:pt x="2615" y="0"/>
                  </a:moveTo>
                  <a:cubicBezTo>
                    <a:pt x="2149" y="0"/>
                    <a:pt x="1691" y="146"/>
                    <a:pt x="1304" y="387"/>
                  </a:cubicBezTo>
                  <a:cubicBezTo>
                    <a:pt x="1228" y="417"/>
                    <a:pt x="1167" y="463"/>
                    <a:pt x="1107" y="508"/>
                  </a:cubicBezTo>
                  <a:cubicBezTo>
                    <a:pt x="789" y="736"/>
                    <a:pt x="531" y="1009"/>
                    <a:pt x="304" y="1312"/>
                  </a:cubicBezTo>
                  <a:cubicBezTo>
                    <a:pt x="258" y="1373"/>
                    <a:pt x="213" y="1433"/>
                    <a:pt x="182" y="1509"/>
                  </a:cubicBezTo>
                  <a:cubicBezTo>
                    <a:pt x="136" y="1600"/>
                    <a:pt x="91" y="1706"/>
                    <a:pt x="45" y="1812"/>
                  </a:cubicBezTo>
                  <a:cubicBezTo>
                    <a:pt x="15" y="2054"/>
                    <a:pt x="1" y="2267"/>
                    <a:pt x="45" y="2509"/>
                  </a:cubicBezTo>
                  <a:cubicBezTo>
                    <a:pt x="106" y="2798"/>
                    <a:pt x="243" y="3071"/>
                    <a:pt x="395" y="3313"/>
                  </a:cubicBezTo>
                  <a:cubicBezTo>
                    <a:pt x="470" y="3465"/>
                    <a:pt x="561" y="3616"/>
                    <a:pt x="652" y="3768"/>
                  </a:cubicBezTo>
                  <a:cubicBezTo>
                    <a:pt x="831" y="4047"/>
                    <a:pt x="1136" y="4208"/>
                    <a:pt x="1448" y="4208"/>
                  </a:cubicBezTo>
                  <a:cubicBezTo>
                    <a:pt x="1610" y="4208"/>
                    <a:pt x="1775" y="4165"/>
                    <a:pt x="1925" y="4071"/>
                  </a:cubicBezTo>
                  <a:cubicBezTo>
                    <a:pt x="2350" y="3829"/>
                    <a:pt x="2501" y="3237"/>
                    <a:pt x="2244" y="2812"/>
                  </a:cubicBezTo>
                  <a:cubicBezTo>
                    <a:pt x="2107" y="2616"/>
                    <a:pt x="1986" y="2418"/>
                    <a:pt x="1880" y="2206"/>
                  </a:cubicBezTo>
                  <a:lnTo>
                    <a:pt x="1925" y="2131"/>
                  </a:lnTo>
                  <a:cubicBezTo>
                    <a:pt x="2016" y="2024"/>
                    <a:pt x="2107" y="1919"/>
                    <a:pt x="2214" y="1828"/>
                  </a:cubicBezTo>
                  <a:cubicBezTo>
                    <a:pt x="2289" y="1781"/>
                    <a:pt x="2365" y="1737"/>
                    <a:pt x="2426" y="1690"/>
                  </a:cubicBezTo>
                  <a:lnTo>
                    <a:pt x="2562" y="1660"/>
                  </a:lnTo>
                  <a:cubicBezTo>
                    <a:pt x="2600" y="1653"/>
                    <a:pt x="2642" y="1649"/>
                    <a:pt x="2686" y="1649"/>
                  </a:cubicBezTo>
                  <a:cubicBezTo>
                    <a:pt x="2729" y="1649"/>
                    <a:pt x="2775" y="1653"/>
                    <a:pt x="2820" y="1660"/>
                  </a:cubicBezTo>
                  <a:cubicBezTo>
                    <a:pt x="3033" y="1690"/>
                    <a:pt x="3229" y="1751"/>
                    <a:pt x="3441" y="1812"/>
                  </a:cubicBezTo>
                  <a:cubicBezTo>
                    <a:pt x="3505" y="1828"/>
                    <a:pt x="3571" y="1837"/>
                    <a:pt x="3635" y="1837"/>
                  </a:cubicBezTo>
                  <a:cubicBezTo>
                    <a:pt x="3923" y="1837"/>
                    <a:pt x="4202" y="1678"/>
                    <a:pt x="4351" y="1418"/>
                  </a:cubicBezTo>
                  <a:cubicBezTo>
                    <a:pt x="4442" y="1236"/>
                    <a:pt x="4472" y="1023"/>
                    <a:pt x="4411" y="827"/>
                  </a:cubicBezTo>
                  <a:cubicBezTo>
                    <a:pt x="4367" y="629"/>
                    <a:pt x="4215" y="417"/>
                    <a:pt x="4033" y="326"/>
                  </a:cubicBezTo>
                  <a:cubicBezTo>
                    <a:pt x="3835" y="251"/>
                    <a:pt x="3639" y="175"/>
                    <a:pt x="3427" y="114"/>
                  </a:cubicBezTo>
                  <a:cubicBezTo>
                    <a:pt x="3229" y="53"/>
                    <a:pt x="3017" y="39"/>
                    <a:pt x="2805" y="8"/>
                  </a:cubicBezTo>
                  <a:cubicBezTo>
                    <a:pt x="2741" y="3"/>
                    <a:pt x="2678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469700" y="2723775"/>
              <a:ext cx="126600" cy="126700"/>
            </a:xfrm>
            <a:custGeom>
              <a:rect b="b" l="l" r="r" t="t"/>
              <a:pathLst>
                <a:path extrusionOk="0" h="5068" w="5064">
                  <a:moveTo>
                    <a:pt x="2625" y="1"/>
                  </a:moveTo>
                  <a:cubicBezTo>
                    <a:pt x="2589" y="1"/>
                    <a:pt x="2553" y="2"/>
                    <a:pt x="2517" y="4"/>
                  </a:cubicBezTo>
                  <a:cubicBezTo>
                    <a:pt x="2380" y="4"/>
                    <a:pt x="2228" y="34"/>
                    <a:pt x="2092" y="64"/>
                  </a:cubicBezTo>
                  <a:cubicBezTo>
                    <a:pt x="1864" y="95"/>
                    <a:pt x="1638" y="216"/>
                    <a:pt x="1425" y="321"/>
                  </a:cubicBezTo>
                  <a:lnTo>
                    <a:pt x="1365" y="352"/>
                  </a:lnTo>
                  <a:cubicBezTo>
                    <a:pt x="1213" y="443"/>
                    <a:pt x="1062" y="564"/>
                    <a:pt x="925" y="685"/>
                  </a:cubicBezTo>
                  <a:cubicBezTo>
                    <a:pt x="789" y="806"/>
                    <a:pt x="652" y="944"/>
                    <a:pt x="546" y="1095"/>
                  </a:cubicBezTo>
                  <a:cubicBezTo>
                    <a:pt x="318" y="1383"/>
                    <a:pt x="167" y="1686"/>
                    <a:pt x="76" y="2035"/>
                  </a:cubicBezTo>
                  <a:cubicBezTo>
                    <a:pt x="15" y="2262"/>
                    <a:pt x="15" y="2504"/>
                    <a:pt x="0" y="2732"/>
                  </a:cubicBezTo>
                  <a:cubicBezTo>
                    <a:pt x="0" y="2945"/>
                    <a:pt x="15" y="3157"/>
                    <a:pt x="31" y="3384"/>
                  </a:cubicBezTo>
                  <a:cubicBezTo>
                    <a:pt x="45" y="3672"/>
                    <a:pt x="61" y="3960"/>
                    <a:pt x="76" y="4263"/>
                  </a:cubicBezTo>
                  <a:cubicBezTo>
                    <a:pt x="91" y="4475"/>
                    <a:pt x="167" y="4673"/>
                    <a:pt x="334" y="4839"/>
                  </a:cubicBezTo>
                  <a:cubicBezTo>
                    <a:pt x="485" y="4976"/>
                    <a:pt x="698" y="5067"/>
                    <a:pt x="894" y="5067"/>
                  </a:cubicBezTo>
                  <a:cubicBezTo>
                    <a:pt x="1319" y="5051"/>
                    <a:pt x="1729" y="4687"/>
                    <a:pt x="1698" y="4248"/>
                  </a:cubicBezTo>
                  <a:cubicBezTo>
                    <a:pt x="1683" y="3915"/>
                    <a:pt x="1668" y="3581"/>
                    <a:pt x="1638" y="3248"/>
                  </a:cubicBezTo>
                  <a:cubicBezTo>
                    <a:pt x="1622" y="3005"/>
                    <a:pt x="1622" y="2747"/>
                    <a:pt x="1638" y="2504"/>
                  </a:cubicBezTo>
                  <a:cubicBezTo>
                    <a:pt x="1652" y="2429"/>
                    <a:pt x="1668" y="2369"/>
                    <a:pt x="1698" y="2292"/>
                  </a:cubicBezTo>
                  <a:lnTo>
                    <a:pt x="1789" y="2110"/>
                  </a:lnTo>
                  <a:cubicBezTo>
                    <a:pt x="1895" y="1989"/>
                    <a:pt x="2001" y="1883"/>
                    <a:pt x="2107" y="1777"/>
                  </a:cubicBezTo>
                  <a:cubicBezTo>
                    <a:pt x="2168" y="1732"/>
                    <a:pt x="2244" y="1702"/>
                    <a:pt x="2305" y="1671"/>
                  </a:cubicBezTo>
                  <a:lnTo>
                    <a:pt x="2456" y="1625"/>
                  </a:lnTo>
                  <a:lnTo>
                    <a:pt x="2653" y="1625"/>
                  </a:lnTo>
                  <a:lnTo>
                    <a:pt x="2835" y="1671"/>
                  </a:lnTo>
                  <a:cubicBezTo>
                    <a:pt x="2972" y="1732"/>
                    <a:pt x="3093" y="1807"/>
                    <a:pt x="3214" y="1883"/>
                  </a:cubicBezTo>
                  <a:cubicBezTo>
                    <a:pt x="3380" y="2005"/>
                    <a:pt x="3548" y="2141"/>
                    <a:pt x="3730" y="2217"/>
                  </a:cubicBezTo>
                  <a:cubicBezTo>
                    <a:pt x="3866" y="2292"/>
                    <a:pt x="4003" y="2322"/>
                    <a:pt x="4138" y="2322"/>
                  </a:cubicBezTo>
                  <a:cubicBezTo>
                    <a:pt x="4366" y="2322"/>
                    <a:pt x="4579" y="2217"/>
                    <a:pt x="4730" y="2065"/>
                  </a:cubicBezTo>
                  <a:cubicBezTo>
                    <a:pt x="5033" y="1746"/>
                    <a:pt x="5064" y="1186"/>
                    <a:pt x="4715" y="883"/>
                  </a:cubicBezTo>
                  <a:cubicBezTo>
                    <a:pt x="4502" y="716"/>
                    <a:pt x="4260" y="564"/>
                    <a:pt x="4033" y="412"/>
                  </a:cubicBezTo>
                  <a:cubicBezTo>
                    <a:pt x="3821" y="276"/>
                    <a:pt x="3562" y="170"/>
                    <a:pt x="3336" y="109"/>
                  </a:cubicBezTo>
                  <a:cubicBezTo>
                    <a:pt x="3099" y="44"/>
                    <a:pt x="2862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16"/>
          <p:cNvSpPr/>
          <p:nvPr/>
        </p:nvSpPr>
        <p:spPr>
          <a:xfrm>
            <a:off x="8379813" y="4244963"/>
            <a:ext cx="315525" cy="362625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2">
  <p:cSld name="TITLE_AND_BODY_5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7"/>
          <p:cNvGrpSpPr/>
          <p:nvPr/>
        </p:nvGrpSpPr>
        <p:grpSpPr>
          <a:xfrm>
            <a:off x="6126610" y="324750"/>
            <a:ext cx="3026990" cy="4828125"/>
            <a:chOff x="6126610" y="324750"/>
            <a:chExt cx="3026990" cy="4828125"/>
          </a:xfrm>
        </p:grpSpPr>
        <p:sp>
          <p:nvSpPr>
            <p:cNvPr id="232" name="Google Shape;232;p17"/>
            <p:cNvSpPr/>
            <p:nvPr/>
          </p:nvSpPr>
          <p:spPr>
            <a:xfrm flipH="1">
              <a:off x="6126610" y="324750"/>
              <a:ext cx="3026915" cy="4818730"/>
            </a:xfrm>
            <a:custGeom>
              <a:rect b="b" l="l" r="r" t="t"/>
              <a:pathLst>
                <a:path extrusionOk="0" h="26486" w="16495">
                  <a:moveTo>
                    <a:pt x="7984" y="0"/>
                  </a:moveTo>
                  <a:cubicBezTo>
                    <a:pt x="6856" y="0"/>
                    <a:pt x="5728" y="69"/>
                    <a:pt x="4609" y="205"/>
                  </a:cubicBezTo>
                  <a:cubicBezTo>
                    <a:pt x="3578" y="342"/>
                    <a:pt x="2562" y="509"/>
                    <a:pt x="1547" y="751"/>
                  </a:cubicBezTo>
                  <a:cubicBezTo>
                    <a:pt x="1031" y="872"/>
                    <a:pt x="530" y="1054"/>
                    <a:pt x="0" y="1145"/>
                  </a:cubicBezTo>
                  <a:lnTo>
                    <a:pt x="0" y="26387"/>
                  </a:lnTo>
                  <a:cubicBezTo>
                    <a:pt x="4670" y="26387"/>
                    <a:pt x="9323" y="26387"/>
                    <a:pt x="13993" y="26478"/>
                  </a:cubicBezTo>
                  <a:cubicBezTo>
                    <a:pt x="14040" y="26482"/>
                    <a:pt x="14087" y="26485"/>
                    <a:pt x="14132" y="26485"/>
                  </a:cubicBezTo>
                  <a:cubicBezTo>
                    <a:pt x="14245" y="26485"/>
                    <a:pt x="14350" y="26467"/>
                    <a:pt x="14447" y="26402"/>
                  </a:cubicBezTo>
                  <a:cubicBezTo>
                    <a:pt x="14766" y="26205"/>
                    <a:pt x="14629" y="25720"/>
                    <a:pt x="14493" y="25387"/>
                  </a:cubicBezTo>
                  <a:cubicBezTo>
                    <a:pt x="13507" y="23052"/>
                    <a:pt x="13295" y="20459"/>
                    <a:pt x="13796" y="17973"/>
                  </a:cubicBezTo>
                  <a:cubicBezTo>
                    <a:pt x="14326" y="15305"/>
                    <a:pt x="15630" y="12864"/>
                    <a:pt x="16100" y="10181"/>
                  </a:cubicBezTo>
                  <a:cubicBezTo>
                    <a:pt x="16495" y="7998"/>
                    <a:pt x="16357" y="5406"/>
                    <a:pt x="15478" y="3344"/>
                  </a:cubicBezTo>
                  <a:cubicBezTo>
                    <a:pt x="14629" y="1373"/>
                    <a:pt x="13038" y="387"/>
                    <a:pt x="10961" y="160"/>
                  </a:cubicBezTo>
                  <a:cubicBezTo>
                    <a:pt x="9973" y="54"/>
                    <a:pt x="8979" y="0"/>
                    <a:pt x="7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6553200" y="5019675"/>
              <a:ext cx="2600400" cy="13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17"/>
          <p:cNvSpPr/>
          <p:nvPr/>
        </p:nvSpPr>
        <p:spPr>
          <a:xfrm rot="-7377703">
            <a:off x="462667" y="4356270"/>
            <a:ext cx="442657" cy="508735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"/>
          <p:cNvSpPr txBox="1"/>
          <p:nvPr>
            <p:ph type="title"/>
          </p:nvPr>
        </p:nvSpPr>
        <p:spPr>
          <a:xfrm>
            <a:off x="958788" y="1270118"/>
            <a:ext cx="311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6" name="Google Shape;236;p17"/>
          <p:cNvSpPr txBox="1"/>
          <p:nvPr>
            <p:ph idx="1" type="subTitle"/>
          </p:nvPr>
        </p:nvSpPr>
        <p:spPr>
          <a:xfrm>
            <a:off x="960974" y="1645075"/>
            <a:ext cx="32601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7" name="Google Shape;237;p17"/>
          <p:cNvSpPr txBox="1"/>
          <p:nvPr>
            <p:ph idx="2" type="subTitle"/>
          </p:nvPr>
        </p:nvSpPr>
        <p:spPr>
          <a:xfrm>
            <a:off x="950975" y="3026203"/>
            <a:ext cx="3279300" cy="11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8" name="Google Shape;238;p17"/>
          <p:cNvSpPr txBox="1"/>
          <p:nvPr>
            <p:ph idx="3" type="title"/>
          </p:nvPr>
        </p:nvSpPr>
        <p:spPr>
          <a:xfrm>
            <a:off x="950981" y="2651243"/>
            <a:ext cx="313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9" name="Google Shape;239;p17"/>
          <p:cNvSpPr/>
          <p:nvPr/>
        </p:nvSpPr>
        <p:spPr>
          <a:xfrm flipH="1">
            <a:off x="-15" y="-9575"/>
            <a:ext cx="2222846" cy="1850478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3">
  <p:cSld name="TITLE_AND_BODY_5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8"/>
          <p:cNvGrpSpPr/>
          <p:nvPr/>
        </p:nvGrpSpPr>
        <p:grpSpPr>
          <a:xfrm>
            <a:off x="6784250" y="1373532"/>
            <a:ext cx="2369528" cy="3779456"/>
            <a:chOff x="6126610" y="324750"/>
            <a:chExt cx="3026990" cy="4828125"/>
          </a:xfrm>
        </p:grpSpPr>
        <p:sp>
          <p:nvSpPr>
            <p:cNvPr id="242" name="Google Shape;242;p18"/>
            <p:cNvSpPr/>
            <p:nvPr/>
          </p:nvSpPr>
          <p:spPr>
            <a:xfrm flipH="1">
              <a:off x="6126610" y="324750"/>
              <a:ext cx="3026915" cy="4818730"/>
            </a:xfrm>
            <a:custGeom>
              <a:rect b="b" l="l" r="r" t="t"/>
              <a:pathLst>
                <a:path extrusionOk="0" h="26486" w="16495">
                  <a:moveTo>
                    <a:pt x="7984" y="0"/>
                  </a:moveTo>
                  <a:cubicBezTo>
                    <a:pt x="6856" y="0"/>
                    <a:pt x="5728" y="69"/>
                    <a:pt x="4609" y="205"/>
                  </a:cubicBezTo>
                  <a:cubicBezTo>
                    <a:pt x="3578" y="342"/>
                    <a:pt x="2562" y="509"/>
                    <a:pt x="1547" y="751"/>
                  </a:cubicBezTo>
                  <a:cubicBezTo>
                    <a:pt x="1031" y="872"/>
                    <a:pt x="530" y="1054"/>
                    <a:pt x="0" y="1145"/>
                  </a:cubicBezTo>
                  <a:lnTo>
                    <a:pt x="0" y="26387"/>
                  </a:lnTo>
                  <a:cubicBezTo>
                    <a:pt x="4670" y="26387"/>
                    <a:pt x="9323" y="26387"/>
                    <a:pt x="13993" y="26478"/>
                  </a:cubicBezTo>
                  <a:cubicBezTo>
                    <a:pt x="14040" y="26482"/>
                    <a:pt x="14087" y="26485"/>
                    <a:pt x="14132" y="26485"/>
                  </a:cubicBezTo>
                  <a:cubicBezTo>
                    <a:pt x="14245" y="26485"/>
                    <a:pt x="14350" y="26467"/>
                    <a:pt x="14447" y="26402"/>
                  </a:cubicBezTo>
                  <a:cubicBezTo>
                    <a:pt x="14766" y="26205"/>
                    <a:pt x="14629" y="25720"/>
                    <a:pt x="14493" y="25387"/>
                  </a:cubicBezTo>
                  <a:cubicBezTo>
                    <a:pt x="13507" y="23052"/>
                    <a:pt x="13295" y="20459"/>
                    <a:pt x="13796" y="17973"/>
                  </a:cubicBezTo>
                  <a:cubicBezTo>
                    <a:pt x="14326" y="15305"/>
                    <a:pt x="15630" y="12864"/>
                    <a:pt x="16100" y="10181"/>
                  </a:cubicBezTo>
                  <a:cubicBezTo>
                    <a:pt x="16495" y="7998"/>
                    <a:pt x="16357" y="5406"/>
                    <a:pt x="15478" y="3344"/>
                  </a:cubicBezTo>
                  <a:cubicBezTo>
                    <a:pt x="14629" y="1373"/>
                    <a:pt x="13038" y="387"/>
                    <a:pt x="10961" y="160"/>
                  </a:cubicBezTo>
                  <a:cubicBezTo>
                    <a:pt x="9973" y="54"/>
                    <a:pt x="8979" y="0"/>
                    <a:pt x="7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6553200" y="5019675"/>
              <a:ext cx="2600400" cy="13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18"/>
          <p:cNvSpPr/>
          <p:nvPr/>
        </p:nvSpPr>
        <p:spPr>
          <a:xfrm rot="-7377703">
            <a:off x="462667" y="4356270"/>
            <a:ext cx="442657" cy="508735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 txBox="1"/>
          <p:nvPr>
            <p:ph type="title"/>
          </p:nvPr>
        </p:nvSpPr>
        <p:spPr>
          <a:xfrm>
            <a:off x="2177988" y="1830732"/>
            <a:ext cx="311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6" name="Google Shape;246;p18"/>
          <p:cNvSpPr txBox="1"/>
          <p:nvPr>
            <p:ph idx="1" type="subTitle"/>
          </p:nvPr>
        </p:nvSpPr>
        <p:spPr>
          <a:xfrm>
            <a:off x="2177803" y="2207600"/>
            <a:ext cx="24882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7" name="Google Shape;247;p18"/>
          <p:cNvSpPr txBox="1"/>
          <p:nvPr>
            <p:ph idx="2" type="subTitle"/>
          </p:nvPr>
        </p:nvSpPr>
        <p:spPr>
          <a:xfrm>
            <a:off x="2170175" y="3741117"/>
            <a:ext cx="31347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8" name="Google Shape;248;p18"/>
          <p:cNvSpPr txBox="1"/>
          <p:nvPr>
            <p:ph idx="3" type="title"/>
          </p:nvPr>
        </p:nvSpPr>
        <p:spPr>
          <a:xfrm>
            <a:off x="2170176" y="3364255"/>
            <a:ext cx="250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9" name="Google Shape;249;p18"/>
          <p:cNvSpPr/>
          <p:nvPr/>
        </p:nvSpPr>
        <p:spPr>
          <a:xfrm flipH="1">
            <a:off x="-15" y="-9575"/>
            <a:ext cx="2222846" cy="1850478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"/>
          <p:cNvSpPr txBox="1"/>
          <p:nvPr>
            <p:ph idx="4" type="title"/>
          </p:nvPr>
        </p:nvSpPr>
        <p:spPr>
          <a:xfrm>
            <a:off x="742950" y="422464"/>
            <a:ext cx="7678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TITLE_AND_BODY_9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"/>
          <p:cNvSpPr/>
          <p:nvPr/>
        </p:nvSpPr>
        <p:spPr>
          <a:xfrm flipH="1">
            <a:off x="-12" y="-9575"/>
            <a:ext cx="1945187" cy="1619275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19"/>
          <p:cNvGrpSpPr/>
          <p:nvPr/>
        </p:nvGrpSpPr>
        <p:grpSpPr>
          <a:xfrm flipH="1" rot="10800000">
            <a:off x="8068692" y="-9534"/>
            <a:ext cx="1084571" cy="1857380"/>
            <a:chOff x="6126610" y="324750"/>
            <a:chExt cx="3026990" cy="4828125"/>
          </a:xfrm>
        </p:grpSpPr>
        <p:sp>
          <p:nvSpPr>
            <p:cNvPr id="254" name="Google Shape;254;p19"/>
            <p:cNvSpPr/>
            <p:nvPr/>
          </p:nvSpPr>
          <p:spPr>
            <a:xfrm flipH="1">
              <a:off x="6126610" y="324750"/>
              <a:ext cx="3026915" cy="4818730"/>
            </a:xfrm>
            <a:custGeom>
              <a:rect b="b" l="l" r="r" t="t"/>
              <a:pathLst>
                <a:path extrusionOk="0" h="26486" w="16495">
                  <a:moveTo>
                    <a:pt x="7984" y="0"/>
                  </a:moveTo>
                  <a:cubicBezTo>
                    <a:pt x="6856" y="0"/>
                    <a:pt x="5728" y="69"/>
                    <a:pt x="4609" y="205"/>
                  </a:cubicBezTo>
                  <a:cubicBezTo>
                    <a:pt x="3578" y="342"/>
                    <a:pt x="2562" y="509"/>
                    <a:pt x="1547" y="751"/>
                  </a:cubicBezTo>
                  <a:cubicBezTo>
                    <a:pt x="1031" y="872"/>
                    <a:pt x="530" y="1054"/>
                    <a:pt x="0" y="1145"/>
                  </a:cubicBezTo>
                  <a:lnTo>
                    <a:pt x="0" y="26387"/>
                  </a:lnTo>
                  <a:cubicBezTo>
                    <a:pt x="4670" y="26387"/>
                    <a:pt x="9323" y="26387"/>
                    <a:pt x="13993" y="26478"/>
                  </a:cubicBezTo>
                  <a:cubicBezTo>
                    <a:pt x="14040" y="26482"/>
                    <a:pt x="14087" y="26485"/>
                    <a:pt x="14132" y="26485"/>
                  </a:cubicBezTo>
                  <a:cubicBezTo>
                    <a:pt x="14245" y="26485"/>
                    <a:pt x="14350" y="26467"/>
                    <a:pt x="14447" y="26402"/>
                  </a:cubicBezTo>
                  <a:cubicBezTo>
                    <a:pt x="14766" y="26205"/>
                    <a:pt x="14629" y="25720"/>
                    <a:pt x="14493" y="25387"/>
                  </a:cubicBezTo>
                  <a:cubicBezTo>
                    <a:pt x="13507" y="23052"/>
                    <a:pt x="13295" y="20459"/>
                    <a:pt x="13796" y="17973"/>
                  </a:cubicBezTo>
                  <a:cubicBezTo>
                    <a:pt x="14326" y="15305"/>
                    <a:pt x="15630" y="12864"/>
                    <a:pt x="16100" y="10181"/>
                  </a:cubicBezTo>
                  <a:cubicBezTo>
                    <a:pt x="16495" y="7998"/>
                    <a:pt x="16357" y="5406"/>
                    <a:pt x="15478" y="3344"/>
                  </a:cubicBezTo>
                  <a:cubicBezTo>
                    <a:pt x="14629" y="1373"/>
                    <a:pt x="13038" y="387"/>
                    <a:pt x="10961" y="160"/>
                  </a:cubicBezTo>
                  <a:cubicBezTo>
                    <a:pt x="9973" y="54"/>
                    <a:pt x="8979" y="0"/>
                    <a:pt x="7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6553200" y="5019675"/>
              <a:ext cx="2600400" cy="13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19"/>
          <p:cNvSpPr/>
          <p:nvPr/>
        </p:nvSpPr>
        <p:spPr>
          <a:xfrm>
            <a:off x="1869949" y="4608575"/>
            <a:ext cx="2217951" cy="546900"/>
          </a:xfrm>
          <a:custGeom>
            <a:rect b="b" l="l" r="r" t="t"/>
            <a:pathLst>
              <a:path extrusionOk="0" h="2328" w="9441">
                <a:moveTo>
                  <a:pt x="6135" y="1"/>
                </a:moveTo>
                <a:cubicBezTo>
                  <a:pt x="5912" y="1"/>
                  <a:pt x="5704" y="61"/>
                  <a:pt x="5520" y="202"/>
                </a:cubicBezTo>
                <a:cubicBezTo>
                  <a:pt x="4179" y="1228"/>
                  <a:pt x="4592" y="1884"/>
                  <a:pt x="3894" y="2213"/>
                </a:cubicBezTo>
                <a:cubicBezTo>
                  <a:pt x="3739" y="2282"/>
                  <a:pt x="3593" y="2310"/>
                  <a:pt x="3452" y="2310"/>
                </a:cubicBezTo>
                <a:cubicBezTo>
                  <a:pt x="2957" y="2310"/>
                  <a:pt x="2532" y="1969"/>
                  <a:pt x="2054" y="1913"/>
                </a:cubicBezTo>
                <a:cubicBezTo>
                  <a:pt x="1952" y="1903"/>
                  <a:pt x="1840" y="1898"/>
                  <a:pt x="1722" y="1898"/>
                </a:cubicBezTo>
                <a:cubicBezTo>
                  <a:pt x="1150" y="1898"/>
                  <a:pt x="438" y="2020"/>
                  <a:pt x="0" y="2327"/>
                </a:cubicBezTo>
                <a:lnTo>
                  <a:pt x="9441" y="2327"/>
                </a:lnTo>
                <a:cubicBezTo>
                  <a:pt x="9441" y="2327"/>
                  <a:pt x="7516" y="1"/>
                  <a:pt x="61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 txBox="1"/>
          <p:nvPr>
            <p:ph type="title"/>
          </p:nvPr>
        </p:nvSpPr>
        <p:spPr>
          <a:xfrm>
            <a:off x="742950" y="415807"/>
            <a:ext cx="7678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8" name="Google Shape;258;p19"/>
          <p:cNvSpPr txBox="1"/>
          <p:nvPr>
            <p:ph idx="1" type="subTitle"/>
          </p:nvPr>
        </p:nvSpPr>
        <p:spPr>
          <a:xfrm>
            <a:off x="895350" y="1692725"/>
            <a:ext cx="2438400" cy="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9" name="Google Shape;259;p19"/>
          <p:cNvSpPr txBox="1"/>
          <p:nvPr>
            <p:ph idx="2" type="subTitle"/>
          </p:nvPr>
        </p:nvSpPr>
        <p:spPr>
          <a:xfrm>
            <a:off x="3352800" y="3967700"/>
            <a:ext cx="24384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0" name="Google Shape;260;p19"/>
          <p:cNvSpPr txBox="1"/>
          <p:nvPr>
            <p:ph idx="3" type="subTitle"/>
          </p:nvPr>
        </p:nvSpPr>
        <p:spPr>
          <a:xfrm>
            <a:off x="5792852" y="1692725"/>
            <a:ext cx="2438400" cy="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ive columns">
  <p:cSld name="TITLE_AND_BODY_10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0"/>
          <p:cNvGrpSpPr/>
          <p:nvPr/>
        </p:nvGrpSpPr>
        <p:grpSpPr>
          <a:xfrm>
            <a:off x="8234174" y="3685881"/>
            <a:ext cx="919902" cy="1467267"/>
            <a:chOff x="6126610" y="324750"/>
            <a:chExt cx="3026990" cy="4828125"/>
          </a:xfrm>
        </p:grpSpPr>
        <p:sp>
          <p:nvSpPr>
            <p:cNvPr id="263" name="Google Shape;263;p20"/>
            <p:cNvSpPr/>
            <p:nvPr/>
          </p:nvSpPr>
          <p:spPr>
            <a:xfrm flipH="1">
              <a:off x="6126610" y="324750"/>
              <a:ext cx="3026915" cy="4818730"/>
            </a:xfrm>
            <a:custGeom>
              <a:rect b="b" l="l" r="r" t="t"/>
              <a:pathLst>
                <a:path extrusionOk="0" h="26486" w="16495">
                  <a:moveTo>
                    <a:pt x="7984" y="0"/>
                  </a:moveTo>
                  <a:cubicBezTo>
                    <a:pt x="6856" y="0"/>
                    <a:pt x="5728" y="69"/>
                    <a:pt x="4609" y="205"/>
                  </a:cubicBezTo>
                  <a:cubicBezTo>
                    <a:pt x="3578" y="342"/>
                    <a:pt x="2562" y="509"/>
                    <a:pt x="1547" y="751"/>
                  </a:cubicBezTo>
                  <a:cubicBezTo>
                    <a:pt x="1031" y="872"/>
                    <a:pt x="530" y="1054"/>
                    <a:pt x="0" y="1145"/>
                  </a:cubicBezTo>
                  <a:lnTo>
                    <a:pt x="0" y="26387"/>
                  </a:lnTo>
                  <a:cubicBezTo>
                    <a:pt x="4670" y="26387"/>
                    <a:pt x="9323" y="26387"/>
                    <a:pt x="13993" y="26478"/>
                  </a:cubicBezTo>
                  <a:cubicBezTo>
                    <a:pt x="14040" y="26482"/>
                    <a:pt x="14087" y="26485"/>
                    <a:pt x="14132" y="26485"/>
                  </a:cubicBezTo>
                  <a:cubicBezTo>
                    <a:pt x="14245" y="26485"/>
                    <a:pt x="14350" y="26467"/>
                    <a:pt x="14447" y="26402"/>
                  </a:cubicBezTo>
                  <a:cubicBezTo>
                    <a:pt x="14766" y="26205"/>
                    <a:pt x="14629" y="25720"/>
                    <a:pt x="14493" y="25387"/>
                  </a:cubicBezTo>
                  <a:cubicBezTo>
                    <a:pt x="13507" y="23052"/>
                    <a:pt x="13295" y="20459"/>
                    <a:pt x="13796" y="17973"/>
                  </a:cubicBezTo>
                  <a:cubicBezTo>
                    <a:pt x="14326" y="15305"/>
                    <a:pt x="15630" y="12864"/>
                    <a:pt x="16100" y="10181"/>
                  </a:cubicBezTo>
                  <a:cubicBezTo>
                    <a:pt x="16495" y="7998"/>
                    <a:pt x="16357" y="5406"/>
                    <a:pt x="15478" y="3344"/>
                  </a:cubicBezTo>
                  <a:cubicBezTo>
                    <a:pt x="14629" y="1373"/>
                    <a:pt x="13038" y="387"/>
                    <a:pt x="10961" y="160"/>
                  </a:cubicBezTo>
                  <a:cubicBezTo>
                    <a:pt x="9973" y="54"/>
                    <a:pt x="8979" y="0"/>
                    <a:pt x="7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6553200" y="5019675"/>
              <a:ext cx="2600400" cy="13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20"/>
          <p:cNvSpPr/>
          <p:nvPr/>
        </p:nvSpPr>
        <p:spPr>
          <a:xfrm flipH="1">
            <a:off x="6" y="-9575"/>
            <a:ext cx="2185346" cy="1819261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6" name="Google Shape;266;p20"/>
          <p:cNvGrpSpPr/>
          <p:nvPr/>
        </p:nvGrpSpPr>
        <p:grpSpPr>
          <a:xfrm rot="9899879">
            <a:off x="7791643" y="3987345"/>
            <a:ext cx="1278263" cy="864337"/>
            <a:chOff x="3738975" y="1747175"/>
            <a:chExt cx="1547625" cy="1046475"/>
          </a:xfrm>
        </p:grpSpPr>
        <p:sp>
          <p:nvSpPr>
            <p:cNvPr id="267" name="Google Shape;267;p20"/>
            <p:cNvSpPr/>
            <p:nvPr/>
          </p:nvSpPr>
          <p:spPr>
            <a:xfrm>
              <a:off x="4277750" y="1929125"/>
              <a:ext cx="158900" cy="94775"/>
            </a:xfrm>
            <a:custGeom>
              <a:rect b="b" l="l" r="r" t="t"/>
              <a:pathLst>
                <a:path extrusionOk="0" h="3791" w="6356">
                  <a:moveTo>
                    <a:pt x="5064" y="0"/>
                  </a:moveTo>
                  <a:cubicBezTo>
                    <a:pt x="4986" y="0"/>
                    <a:pt x="4904" y="8"/>
                    <a:pt x="4817" y="26"/>
                  </a:cubicBezTo>
                  <a:cubicBezTo>
                    <a:pt x="4446" y="96"/>
                    <a:pt x="4233" y="296"/>
                    <a:pt x="3933" y="511"/>
                  </a:cubicBezTo>
                  <a:cubicBezTo>
                    <a:pt x="3533" y="796"/>
                    <a:pt x="3105" y="1038"/>
                    <a:pt x="2678" y="1266"/>
                  </a:cubicBezTo>
                  <a:cubicBezTo>
                    <a:pt x="2278" y="1480"/>
                    <a:pt x="1837" y="1651"/>
                    <a:pt x="1438" y="1893"/>
                  </a:cubicBezTo>
                  <a:cubicBezTo>
                    <a:pt x="1152" y="2079"/>
                    <a:pt x="924" y="2350"/>
                    <a:pt x="624" y="2492"/>
                  </a:cubicBezTo>
                  <a:cubicBezTo>
                    <a:pt x="1" y="2804"/>
                    <a:pt x="306" y="3791"/>
                    <a:pt x="953" y="3791"/>
                  </a:cubicBezTo>
                  <a:cubicBezTo>
                    <a:pt x="957" y="3791"/>
                    <a:pt x="962" y="3791"/>
                    <a:pt x="966" y="3790"/>
                  </a:cubicBezTo>
                  <a:cubicBezTo>
                    <a:pt x="1708" y="3762"/>
                    <a:pt x="2392" y="3234"/>
                    <a:pt x="3063" y="2963"/>
                  </a:cubicBezTo>
                  <a:cubicBezTo>
                    <a:pt x="3462" y="2792"/>
                    <a:pt x="3847" y="2621"/>
                    <a:pt x="4233" y="2435"/>
                  </a:cubicBezTo>
                  <a:cubicBezTo>
                    <a:pt x="4417" y="2350"/>
                    <a:pt x="4588" y="2264"/>
                    <a:pt x="4760" y="2178"/>
                  </a:cubicBezTo>
                  <a:lnTo>
                    <a:pt x="4760" y="2178"/>
                  </a:lnTo>
                  <a:cubicBezTo>
                    <a:pt x="4759" y="2179"/>
                    <a:pt x="4759" y="2179"/>
                    <a:pt x="4759" y="2179"/>
                  </a:cubicBezTo>
                  <a:cubicBezTo>
                    <a:pt x="4761" y="2179"/>
                    <a:pt x="5326" y="1906"/>
                    <a:pt x="5109" y="1906"/>
                  </a:cubicBezTo>
                  <a:cubicBezTo>
                    <a:pt x="5099" y="1906"/>
                    <a:pt x="5087" y="1907"/>
                    <a:pt x="5073" y="1908"/>
                  </a:cubicBezTo>
                  <a:cubicBezTo>
                    <a:pt x="6355" y="1761"/>
                    <a:pt x="6212" y="0"/>
                    <a:pt x="50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3989600" y="1840100"/>
              <a:ext cx="134425" cy="88625"/>
            </a:xfrm>
            <a:custGeom>
              <a:rect b="b" l="l" r="r" t="t"/>
              <a:pathLst>
                <a:path extrusionOk="0" h="3545" w="5377">
                  <a:moveTo>
                    <a:pt x="4281" y="0"/>
                  </a:moveTo>
                  <a:cubicBezTo>
                    <a:pt x="4248" y="0"/>
                    <a:pt x="4214" y="2"/>
                    <a:pt x="4179" y="7"/>
                  </a:cubicBezTo>
                  <a:cubicBezTo>
                    <a:pt x="3680" y="64"/>
                    <a:pt x="3537" y="263"/>
                    <a:pt x="3195" y="577"/>
                  </a:cubicBezTo>
                  <a:cubicBezTo>
                    <a:pt x="2938" y="834"/>
                    <a:pt x="2539" y="1048"/>
                    <a:pt x="2240" y="1262"/>
                  </a:cubicBezTo>
                  <a:cubicBezTo>
                    <a:pt x="1584" y="1747"/>
                    <a:pt x="970" y="2317"/>
                    <a:pt x="286" y="2745"/>
                  </a:cubicBezTo>
                  <a:cubicBezTo>
                    <a:pt x="0" y="2931"/>
                    <a:pt x="29" y="3429"/>
                    <a:pt x="386" y="3515"/>
                  </a:cubicBezTo>
                  <a:cubicBezTo>
                    <a:pt x="476" y="3536"/>
                    <a:pt x="568" y="3545"/>
                    <a:pt x="662" y="3545"/>
                  </a:cubicBezTo>
                  <a:cubicBezTo>
                    <a:pt x="1284" y="3545"/>
                    <a:pt x="1976" y="3137"/>
                    <a:pt x="2496" y="2902"/>
                  </a:cubicBezTo>
                  <a:cubicBezTo>
                    <a:pt x="2938" y="2716"/>
                    <a:pt x="3352" y="2474"/>
                    <a:pt x="3765" y="2260"/>
                  </a:cubicBezTo>
                  <a:cubicBezTo>
                    <a:pt x="4065" y="2104"/>
                    <a:pt x="4421" y="1832"/>
                    <a:pt x="4636" y="1718"/>
                  </a:cubicBezTo>
                  <a:cubicBezTo>
                    <a:pt x="5376" y="1334"/>
                    <a:pt x="5114" y="0"/>
                    <a:pt x="4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4238450" y="1792575"/>
              <a:ext cx="130400" cy="80250"/>
            </a:xfrm>
            <a:custGeom>
              <a:rect b="b" l="l" r="r" t="t"/>
              <a:pathLst>
                <a:path extrusionOk="0" h="3210" w="5216">
                  <a:moveTo>
                    <a:pt x="3928" y="1"/>
                  </a:moveTo>
                  <a:cubicBezTo>
                    <a:pt x="3854" y="1"/>
                    <a:pt x="3776" y="9"/>
                    <a:pt x="3694" y="25"/>
                  </a:cubicBezTo>
                  <a:cubicBezTo>
                    <a:pt x="2924" y="183"/>
                    <a:pt x="2182" y="867"/>
                    <a:pt x="1498" y="1252"/>
                  </a:cubicBezTo>
                  <a:cubicBezTo>
                    <a:pt x="985" y="1537"/>
                    <a:pt x="0" y="2050"/>
                    <a:pt x="329" y="2778"/>
                  </a:cubicBezTo>
                  <a:cubicBezTo>
                    <a:pt x="342" y="2807"/>
                    <a:pt x="357" y="2820"/>
                    <a:pt x="371" y="2849"/>
                  </a:cubicBezTo>
                  <a:cubicBezTo>
                    <a:pt x="450" y="3048"/>
                    <a:pt x="725" y="3209"/>
                    <a:pt x="947" y="3209"/>
                  </a:cubicBezTo>
                  <a:cubicBezTo>
                    <a:pt x="964" y="3209"/>
                    <a:pt x="981" y="3208"/>
                    <a:pt x="998" y="3206"/>
                  </a:cubicBezTo>
                  <a:cubicBezTo>
                    <a:pt x="1583" y="3149"/>
                    <a:pt x="2111" y="2807"/>
                    <a:pt x="2652" y="2564"/>
                  </a:cubicBezTo>
                  <a:cubicBezTo>
                    <a:pt x="3166" y="2336"/>
                    <a:pt x="3665" y="2022"/>
                    <a:pt x="4193" y="1822"/>
                  </a:cubicBezTo>
                  <a:cubicBezTo>
                    <a:pt x="5215" y="1424"/>
                    <a:pt x="4927" y="1"/>
                    <a:pt x="3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4551450" y="1895050"/>
              <a:ext cx="134700" cy="76300"/>
            </a:xfrm>
            <a:custGeom>
              <a:rect b="b" l="l" r="r" t="t"/>
              <a:pathLst>
                <a:path extrusionOk="0" h="3052" w="5388">
                  <a:moveTo>
                    <a:pt x="4177" y="1"/>
                  </a:moveTo>
                  <a:cubicBezTo>
                    <a:pt x="3994" y="1"/>
                    <a:pt x="3810" y="73"/>
                    <a:pt x="3651" y="248"/>
                  </a:cubicBezTo>
                  <a:cubicBezTo>
                    <a:pt x="3252" y="676"/>
                    <a:pt x="2668" y="832"/>
                    <a:pt x="2154" y="1089"/>
                  </a:cubicBezTo>
                  <a:cubicBezTo>
                    <a:pt x="1569" y="1389"/>
                    <a:pt x="942" y="1731"/>
                    <a:pt x="386" y="2087"/>
                  </a:cubicBezTo>
                  <a:cubicBezTo>
                    <a:pt x="1" y="2330"/>
                    <a:pt x="129" y="2815"/>
                    <a:pt x="500" y="2971"/>
                  </a:cubicBezTo>
                  <a:cubicBezTo>
                    <a:pt x="637" y="3028"/>
                    <a:pt x="782" y="3052"/>
                    <a:pt x="930" y="3052"/>
                  </a:cubicBezTo>
                  <a:cubicBezTo>
                    <a:pt x="1567" y="3052"/>
                    <a:pt x="2278" y="2606"/>
                    <a:pt x="2810" y="2387"/>
                  </a:cubicBezTo>
                  <a:cubicBezTo>
                    <a:pt x="3509" y="2102"/>
                    <a:pt x="4222" y="1916"/>
                    <a:pt x="4792" y="1389"/>
                  </a:cubicBezTo>
                  <a:cubicBezTo>
                    <a:pt x="5388" y="848"/>
                    <a:pt x="4798" y="1"/>
                    <a:pt x="4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4619400" y="2042875"/>
              <a:ext cx="112125" cy="86400"/>
            </a:xfrm>
            <a:custGeom>
              <a:rect b="b" l="l" r="r" t="t"/>
              <a:pathLst>
                <a:path extrusionOk="0" h="3456" w="4485">
                  <a:moveTo>
                    <a:pt x="3619" y="0"/>
                  </a:moveTo>
                  <a:cubicBezTo>
                    <a:pt x="3450" y="0"/>
                    <a:pt x="3275" y="50"/>
                    <a:pt x="3116" y="138"/>
                  </a:cubicBezTo>
                  <a:cubicBezTo>
                    <a:pt x="2616" y="438"/>
                    <a:pt x="2203" y="895"/>
                    <a:pt x="1747" y="1251"/>
                  </a:cubicBezTo>
                  <a:cubicBezTo>
                    <a:pt x="1275" y="1608"/>
                    <a:pt x="677" y="1921"/>
                    <a:pt x="321" y="2391"/>
                  </a:cubicBezTo>
                  <a:cubicBezTo>
                    <a:pt x="1" y="2823"/>
                    <a:pt x="328" y="3455"/>
                    <a:pt x="819" y="3455"/>
                  </a:cubicBezTo>
                  <a:cubicBezTo>
                    <a:pt x="896" y="3455"/>
                    <a:pt x="978" y="3440"/>
                    <a:pt x="1062" y="3404"/>
                  </a:cubicBezTo>
                  <a:cubicBezTo>
                    <a:pt x="2160" y="2933"/>
                    <a:pt x="3044" y="2049"/>
                    <a:pt x="4070" y="1450"/>
                  </a:cubicBezTo>
                  <a:cubicBezTo>
                    <a:pt x="4456" y="1222"/>
                    <a:pt x="4485" y="652"/>
                    <a:pt x="4256" y="324"/>
                  </a:cubicBezTo>
                  <a:cubicBezTo>
                    <a:pt x="4090" y="99"/>
                    <a:pt x="3859" y="0"/>
                    <a:pt x="3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4526150" y="2252150"/>
              <a:ext cx="117000" cy="125200"/>
            </a:xfrm>
            <a:custGeom>
              <a:rect b="b" l="l" r="r" t="t"/>
              <a:pathLst>
                <a:path extrusionOk="0" h="5008" w="4680">
                  <a:moveTo>
                    <a:pt x="3236" y="1"/>
                  </a:moveTo>
                  <a:cubicBezTo>
                    <a:pt x="2951" y="1"/>
                    <a:pt x="2662" y="140"/>
                    <a:pt x="2453" y="481"/>
                  </a:cubicBezTo>
                  <a:cubicBezTo>
                    <a:pt x="2239" y="823"/>
                    <a:pt x="1982" y="1108"/>
                    <a:pt x="1797" y="1464"/>
                  </a:cubicBezTo>
                  <a:cubicBezTo>
                    <a:pt x="1583" y="1878"/>
                    <a:pt x="1326" y="2249"/>
                    <a:pt x="1056" y="2634"/>
                  </a:cubicBezTo>
                  <a:cubicBezTo>
                    <a:pt x="642" y="3204"/>
                    <a:pt x="1" y="3889"/>
                    <a:pt x="143" y="4645"/>
                  </a:cubicBezTo>
                  <a:cubicBezTo>
                    <a:pt x="187" y="4876"/>
                    <a:pt x="410" y="5008"/>
                    <a:pt x="630" y="5008"/>
                  </a:cubicBezTo>
                  <a:cubicBezTo>
                    <a:pt x="762" y="5008"/>
                    <a:pt x="893" y="4960"/>
                    <a:pt x="984" y="4858"/>
                  </a:cubicBezTo>
                  <a:cubicBezTo>
                    <a:pt x="1969" y="3789"/>
                    <a:pt x="3024" y="2763"/>
                    <a:pt x="3994" y="1679"/>
                  </a:cubicBezTo>
                  <a:cubicBezTo>
                    <a:pt x="4680" y="910"/>
                    <a:pt x="3967" y="1"/>
                    <a:pt x="3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4272325" y="2319775"/>
              <a:ext cx="97625" cy="101100"/>
            </a:xfrm>
            <a:custGeom>
              <a:rect b="b" l="l" r="r" t="t"/>
              <a:pathLst>
                <a:path extrusionOk="0" h="4044" w="3905">
                  <a:moveTo>
                    <a:pt x="2659" y="0"/>
                  </a:moveTo>
                  <a:cubicBezTo>
                    <a:pt x="2337" y="0"/>
                    <a:pt x="2027" y="160"/>
                    <a:pt x="1883" y="542"/>
                  </a:cubicBezTo>
                  <a:cubicBezTo>
                    <a:pt x="1483" y="1626"/>
                    <a:pt x="0" y="2311"/>
                    <a:pt x="43" y="3551"/>
                  </a:cubicBezTo>
                  <a:cubicBezTo>
                    <a:pt x="56" y="3809"/>
                    <a:pt x="338" y="4044"/>
                    <a:pt x="602" y="4044"/>
                  </a:cubicBezTo>
                  <a:cubicBezTo>
                    <a:pt x="630" y="4044"/>
                    <a:pt x="658" y="4041"/>
                    <a:pt x="685" y="4036"/>
                  </a:cubicBezTo>
                  <a:cubicBezTo>
                    <a:pt x="1312" y="3908"/>
                    <a:pt x="1911" y="3309"/>
                    <a:pt x="2310" y="2824"/>
                  </a:cubicBezTo>
                  <a:cubicBezTo>
                    <a:pt x="2738" y="2311"/>
                    <a:pt x="3280" y="1868"/>
                    <a:pt x="3579" y="1255"/>
                  </a:cubicBezTo>
                  <a:cubicBezTo>
                    <a:pt x="3905" y="558"/>
                    <a:pt x="3261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4038075" y="2463400"/>
              <a:ext cx="88325" cy="118250"/>
            </a:xfrm>
            <a:custGeom>
              <a:rect b="b" l="l" r="r" t="t"/>
              <a:pathLst>
                <a:path extrusionOk="0" h="4730" w="3533">
                  <a:moveTo>
                    <a:pt x="2343" y="0"/>
                  </a:moveTo>
                  <a:cubicBezTo>
                    <a:pt x="2090" y="0"/>
                    <a:pt x="1848" y="121"/>
                    <a:pt x="1712" y="416"/>
                  </a:cubicBezTo>
                  <a:cubicBezTo>
                    <a:pt x="1313" y="1285"/>
                    <a:pt x="928" y="2112"/>
                    <a:pt x="586" y="3011"/>
                  </a:cubicBezTo>
                  <a:cubicBezTo>
                    <a:pt x="386" y="3538"/>
                    <a:pt x="1" y="4080"/>
                    <a:pt x="415" y="4594"/>
                  </a:cubicBezTo>
                  <a:cubicBezTo>
                    <a:pt x="489" y="4690"/>
                    <a:pt x="582" y="4730"/>
                    <a:pt x="676" y="4730"/>
                  </a:cubicBezTo>
                  <a:cubicBezTo>
                    <a:pt x="888" y="4730"/>
                    <a:pt x="1105" y="4529"/>
                    <a:pt x="1127" y="4313"/>
                  </a:cubicBezTo>
                  <a:lnTo>
                    <a:pt x="1127" y="4313"/>
                  </a:lnTo>
                  <a:cubicBezTo>
                    <a:pt x="1126" y="4328"/>
                    <a:pt x="1129" y="4335"/>
                    <a:pt x="1136" y="4335"/>
                  </a:cubicBezTo>
                  <a:cubicBezTo>
                    <a:pt x="1178" y="4335"/>
                    <a:pt x="1366" y="4040"/>
                    <a:pt x="1427" y="3966"/>
                  </a:cubicBezTo>
                  <a:cubicBezTo>
                    <a:pt x="1613" y="3681"/>
                    <a:pt x="1784" y="3382"/>
                    <a:pt x="1955" y="3082"/>
                  </a:cubicBezTo>
                  <a:cubicBezTo>
                    <a:pt x="2311" y="2441"/>
                    <a:pt x="2767" y="1870"/>
                    <a:pt x="3138" y="1243"/>
                  </a:cubicBezTo>
                  <a:cubicBezTo>
                    <a:pt x="3533" y="612"/>
                    <a:pt x="2910" y="0"/>
                    <a:pt x="2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3877025" y="2427300"/>
              <a:ext cx="80900" cy="113600"/>
            </a:xfrm>
            <a:custGeom>
              <a:rect b="b" l="l" r="r" t="t"/>
              <a:pathLst>
                <a:path extrusionOk="0" h="4544" w="3236">
                  <a:moveTo>
                    <a:pt x="2588" y="1750"/>
                  </a:moveTo>
                  <a:cubicBezTo>
                    <a:pt x="2580" y="1761"/>
                    <a:pt x="2572" y="1774"/>
                    <a:pt x="2564" y="1788"/>
                  </a:cubicBezTo>
                  <a:cubicBezTo>
                    <a:pt x="2571" y="1775"/>
                    <a:pt x="2579" y="1762"/>
                    <a:pt x="2588" y="1750"/>
                  </a:cubicBezTo>
                  <a:close/>
                  <a:moveTo>
                    <a:pt x="2273" y="0"/>
                  </a:moveTo>
                  <a:cubicBezTo>
                    <a:pt x="2243" y="0"/>
                    <a:pt x="2211" y="2"/>
                    <a:pt x="2179" y="6"/>
                  </a:cubicBezTo>
                  <a:cubicBezTo>
                    <a:pt x="896" y="177"/>
                    <a:pt x="938" y="1689"/>
                    <a:pt x="582" y="2687"/>
                  </a:cubicBezTo>
                  <a:cubicBezTo>
                    <a:pt x="502" y="2903"/>
                    <a:pt x="0" y="4544"/>
                    <a:pt x="655" y="4544"/>
                  </a:cubicBezTo>
                  <a:cubicBezTo>
                    <a:pt x="693" y="4544"/>
                    <a:pt x="735" y="4538"/>
                    <a:pt x="782" y="4526"/>
                  </a:cubicBezTo>
                  <a:cubicBezTo>
                    <a:pt x="1295" y="4383"/>
                    <a:pt x="1680" y="3556"/>
                    <a:pt x="1936" y="3143"/>
                  </a:cubicBezTo>
                  <a:cubicBezTo>
                    <a:pt x="2136" y="2801"/>
                    <a:pt x="2294" y="2444"/>
                    <a:pt x="2478" y="2088"/>
                  </a:cubicBezTo>
                  <a:cubicBezTo>
                    <a:pt x="2489" y="2078"/>
                    <a:pt x="2657" y="1724"/>
                    <a:pt x="2668" y="1657"/>
                  </a:cubicBezTo>
                  <a:lnTo>
                    <a:pt x="2668" y="1657"/>
                  </a:lnTo>
                  <a:cubicBezTo>
                    <a:pt x="2762" y="1563"/>
                    <a:pt x="2880" y="1475"/>
                    <a:pt x="2950" y="1347"/>
                  </a:cubicBezTo>
                  <a:cubicBezTo>
                    <a:pt x="3235" y="842"/>
                    <a:pt x="2923" y="0"/>
                    <a:pt x="2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4071250" y="2274050"/>
              <a:ext cx="116950" cy="96100"/>
            </a:xfrm>
            <a:custGeom>
              <a:rect b="b" l="l" r="r" t="t"/>
              <a:pathLst>
                <a:path extrusionOk="0" h="3844" w="4678">
                  <a:moveTo>
                    <a:pt x="3635" y="0"/>
                  </a:moveTo>
                  <a:cubicBezTo>
                    <a:pt x="3463" y="0"/>
                    <a:pt x="3281" y="61"/>
                    <a:pt x="3109" y="204"/>
                  </a:cubicBezTo>
                  <a:cubicBezTo>
                    <a:pt x="2752" y="489"/>
                    <a:pt x="2467" y="860"/>
                    <a:pt x="2153" y="1187"/>
                  </a:cubicBezTo>
                  <a:cubicBezTo>
                    <a:pt x="1797" y="1558"/>
                    <a:pt x="1412" y="1887"/>
                    <a:pt x="1056" y="2242"/>
                  </a:cubicBezTo>
                  <a:cubicBezTo>
                    <a:pt x="685" y="2613"/>
                    <a:pt x="1" y="3113"/>
                    <a:pt x="299" y="3683"/>
                  </a:cubicBezTo>
                  <a:cubicBezTo>
                    <a:pt x="363" y="3794"/>
                    <a:pt x="466" y="3843"/>
                    <a:pt x="571" y="3843"/>
                  </a:cubicBezTo>
                  <a:cubicBezTo>
                    <a:pt x="656" y="3843"/>
                    <a:pt x="743" y="3811"/>
                    <a:pt x="813" y="3754"/>
                  </a:cubicBezTo>
                  <a:cubicBezTo>
                    <a:pt x="913" y="3668"/>
                    <a:pt x="1155" y="3611"/>
                    <a:pt x="1298" y="3541"/>
                  </a:cubicBezTo>
                  <a:cubicBezTo>
                    <a:pt x="1683" y="3341"/>
                    <a:pt x="2039" y="3084"/>
                    <a:pt x="2396" y="2813"/>
                  </a:cubicBezTo>
                  <a:cubicBezTo>
                    <a:pt x="3009" y="2357"/>
                    <a:pt x="3693" y="1872"/>
                    <a:pt x="4193" y="1288"/>
                  </a:cubicBezTo>
                  <a:cubicBezTo>
                    <a:pt x="4678" y="703"/>
                    <a:pt x="4217" y="0"/>
                    <a:pt x="3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3910100" y="2240925"/>
              <a:ext cx="51125" cy="98250"/>
            </a:xfrm>
            <a:custGeom>
              <a:rect b="b" l="l" r="r" t="t"/>
              <a:pathLst>
                <a:path extrusionOk="0" h="3930" w="2045">
                  <a:moveTo>
                    <a:pt x="1132" y="0"/>
                  </a:moveTo>
                  <a:cubicBezTo>
                    <a:pt x="1010" y="0"/>
                    <a:pt x="886" y="32"/>
                    <a:pt x="771" y="103"/>
                  </a:cubicBezTo>
                  <a:cubicBezTo>
                    <a:pt x="143" y="487"/>
                    <a:pt x="115" y="1200"/>
                    <a:pt x="129" y="1871"/>
                  </a:cubicBezTo>
                  <a:cubicBezTo>
                    <a:pt x="157" y="2470"/>
                    <a:pt x="1" y="3240"/>
                    <a:pt x="258" y="3796"/>
                  </a:cubicBezTo>
                  <a:cubicBezTo>
                    <a:pt x="306" y="3887"/>
                    <a:pt x="403" y="3930"/>
                    <a:pt x="499" y="3930"/>
                  </a:cubicBezTo>
                  <a:cubicBezTo>
                    <a:pt x="599" y="3930"/>
                    <a:pt x="699" y="3883"/>
                    <a:pt x="742" y="3796"/>
                  </a:cubicBezTo>
                  <a:cubicBezTo>
                    <a:pt x="1013" y="3297"/>
                    <a:pt x="1199" y="2797"/>
                    <a:pt x="1355" y="2256"/>
                  </a:cubicBezTo>
                  <a:cubicBezTo>
                    <a:pt x="1498" y="1799"/>
                    <a:pt x="1754" y="1415"/>
                    <a:pt x="1897" y="972"/>
                  </a:cubicBezTo>
                  <a:cubicBezTo>
                    <a:pt x="2044" y="464"/>
                    <a:pt x="1600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4539000" y="1747175"/>
              <a:ext cx="143325" cy="43125"/>
            </a:xfrm>
            <a:custGeom>
              <a:rect b="b" l="l" r="r" t="t"/>
              <a:pathLst>
                <a:path extrusionOk="0" h="1725" w="5733">
                  <a:moveTo>
                    <a:pt x="4161" y="0"/>
                  </a:moveTo>
                  <a:cubicBezTo>
                    <a:pt x="3659" y="0"/>
                    <a:pt x="3134" y="101"/>
                    <a:pt x="2666" y="159"/>
                  </a:cubicBezTo>
                  <a:cubicBezTo>
                    <a:pt x="1996" y="244"/>
                    <a:pt x="1069" y="174"/>
                    <a:pt x="470" y="529"/>
                  </a:cubicBezTo>
                  <a:cubicBezTo>
                    <a:pt x="0" y="801"/>
                    <a:pt x="228" y="1457"/>
                    <a:pt x="727" y="1499"/>
                  </a:cubicBezTo>
                  <a:cubicBezTo>
                    <a:pt x="1483" y="1556"/>
                    <a:pt x="2225" y="1613"/>
                    <a:pt x="2995" y="1628"/>
                  </a:cubicBezTo>
                  <a:cubicBezTo>
                    <a:pt x="3436" y="1642"/>
                    <a:pt x="3881" y="1724"/>
                    <a:pt x="4305" y="1724"/>
                  </a:cubicBezTo>
                  <a:cubicBezTo>
                    <a:pt x="4730" y="1724"/>
                    <a:pt x="5133" y="1642"/>
                    <a:pt x="5490" y="1328"/>
                  </a:cubicBezTo>
                  <a:cubicBezTo>
                    <a:pt x="5733" y="1100"/>
                    <a:pt x="5733" y="644"/>
                    <a:pt x="5490" y="430"/>
                  </a:cubicBezTo>
                  <a:cubicBezTo>
                    <a:pt x="5122" y="98"/>
                    <a:pt x="4653" y="0"/>
                    <a:pt x="4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4844500" y="1829825"/>
              <a:ext cx="140625" cy="44475"/>
            </a:xfrm>
            <a:custGeom>
              <a:rect b="b" l="l" r="r" t="t"/>
              <a:pathLst>
                <a:path extrusionOk="0" h="1779" w="5625">
                  <a:moveTo>
                    <a:pt x="2702" y="0"/>
                  </a:moveTo>
                  <a:cubicBezTo>
                    <a:pt x="2443" y="0"/>
                    <a:pt x="2184" y="7"/>
                    <a:pt x="1926" y="19"/>
                  </a:cubicBezTo>
                  <a:cubicBezTo>
                    <a:pt x="1620" y="29"/>
                    <a:pt x="1150" y="141"/>
                    <a:pt x="771" y="141"/>
                  </a:cubicBezTo>
                  <a:cubicBezTo>
                    <a:pt x="637" y="141"/>
                    <a:pt x="515" y="128"/>
                    <a:pt x="415" y="90"/>
                  </a:cubicBezTo>
                  <a:cubicBezTo>
                    <a:pt x="396" y="82"/>
                    <a:pt x="377" y="79"/>
                    <a:pt x="359" y="79"/>
                  </a:cubicBezTo>
                  <a:cubicBezTo>
                    <a:pt x="280" y="79"/>
                    <a:pt x="210" y="148"/>
                    <a:pt x="186" y="218"/>
                  </a:cubicBezTo>
                  <a:cubicBezTo>
                    <a:pt x="1" y="789"/>
                    <a:pt x="799" y="1032"/>
                    <a:pt x="1198" y="1102"/>
                  </a:cubicBezTo>
                  <a:cubicBezTo>
                    <a:pt x="2225" y="1288"/>
                    <a:pt x="3223" y="1445"/>
                    <a:pt x="4236" y="1745"/>
                  </a:cubicBezTo>
                  <a:cubicBezTo>
                    <a:pt x="4318" y="1768"/>
                    <a:pt x="4396" y="1779"/>
                    <a:pt x="4470" y="1779"/>
                  </a:cubicBezTo>
                  <a:cubicBezTo>
                    <a:pt x="5347" y="1779"/>
                    <a:pt x="5625" y="264"/>
                    <a:pt x="4678" y="133"/>
                  </a:cubicBezTo>
                  <a:cubicBezTo>
                    <a:pt x="4023" y="41"/>
                    <a:pt x="3361" y="0"/>
                    <a:pt x="2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4875875" y="1964800"/>
              <a:ext cx="145475" cy="49350"/>
            </a:xfrm>
            <a:custGeom>
              <a:rect b="b" l="l" r="r" t="t"/>
              <a:pathLst>
                <a:path extrusionOk="0" h="1974" w="5819">
                  <a:moveTo>
                    <a:pt x="1377" y="1"/>
                  </a:moveTo>
                  <a:cubicBezTo>
                    <a:pt x="1026" y="1"/>
                    <a:pt x="689" y="38"/>
                    <a:pt x="400" y="153"/>
                  </a:cubicBezTo>
                  <a:cubicBezTo>
                    <a:pt x="0" y="310"/>
                    <a:pt x="0" y="795"/>
                    <a:pt x="400" y="951"/>
                  </a:cubicBezTo>
                  <a:cubicBezTo>
                    <a:pt x="1156" y="1251"/>
                    <a:pt x="1869" y="1493"/>
                    <a:pt x="2681" y="1664"/>
                  </a:cubicBezTo>
                  <a:cubicBezTo>
                    <a:pt x="3229" y="1779"/>
                    <a:pt x="3901" y="1973"/>
                    <a:pt x="4475" y="1973"/>
                  </a:cubicBezTo>
                  <a:cubicBezTo>
                    <a:pt x="4544" y="1973"/>
                    <a:pt x="4612" y="1970"/>
                    <a:pt x="4678" y="1964"/>
                  </a:cubicBezTo>
                  <a:cubicBezTo>
                    <a:pt x="5391" y="1907"/>
                    <a:pt x="5819" y="1080"/>
                    <a:pt x="5277" y="523"/>
                  </a:cubicBezTo>
                  <a:cubicBezTo>
                    <a:pt x="4918" y="174"/>
                    <a:pt x="4463" y="115"/>
                    <a:pt x="3990" y="115"/>
                  </a:cubicBezTo>
                  <a:cubicBezTo>
                    <a:pt x="3751" y="115"/>
                    <a:pt x="3508" y="130"/>
                    <a:pt x="3271" y="130"/>
                  </a:cubicBezTo>
                  <a:cubicBezTo>
                    <a:pt x="3193" y="130"/>
                    <a:pt x="3115" y="128"/>
                    <a:pt x="3038" y="124"/>
                  </a:cubicBezTo>
                  <a:cubicBezTo>
                    <a:pt x="2545" y="98"/>
                    <a:pt x="1944" y="1"/>
                    <a:pt x="1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4965725" y="2108025"/>
              <a:ext cx="165225" cy="50975"/>
            </a:xfrm>
            <a:custGeom>
              <a:rect b="b" l="l" r="r" t="t"/>
              <a:pathLst>
                <a:path extrusionOk="0" h="2039" w="6609">
                  <a:moveTo>
                    <a:pt x="5384" y="0"/>
                  </a:moveTo>
                  <a:cubicBezTo>
                    <a:pt x="5285" y="0"/>
                    <a:pt x="5178" y="13"/>
                    <a:pt x="5063" y="42"/>
                  </a:cubicBezTo>
                  <a:cubicBezTo>
                    <a:pt x="3551" y="413"/>
                    <a:pt x="1854" y="14"/>
                    <a:pt x="386" y="627"/>
                  </a:cubicBezTo>
                  <a:cubicBezTo>
                    <a:pt x="0" y="784"/>
                    <a:pt x="0" y="1255"/>
                    <a:pt x="386" y="1426"/>
                  </a:cubicBezTo>
                  <a:cubicBezTo>
                    <a:pt x="1854" y="2025"/>
                    <a:pt x="3551" y="1626"/>
                    <a:pt x="5063" y="1996"/>
                  </a:cubicBezTo>
                  <a:cubicBezTo>
                    <a:pt x="5177" y="2025"/>
                    <a:pt x="5283" y="2038"/>
                    <a:pt x="5381" y="2038"/>
                  </a:cubicBezTo>
                  <a:cubicBezTo>
                    <a:pt x="6598" y="2038"/>
                    <a:pt x="6608" y="0"/>
                    <a:pt x="5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4333800" y="2469850"/>
              <a:ext cx="101425" cy="103625"/>
            </a:xfrm>
            <a:custGeom>
              <a:rect b="b" l="l" r="r" t="t"/>
              <a:pathLst>
                <a:path extrusionOk="0" h="4145" w="4057">
                  <a:moveTo>
                    <a:pt x="3649" y="0"/>
                  </a:moveTo>
                  <a:cubicBezTo>
                    <a:pt x="3642" y="0"/>
                    <a:pt x="3636" y="0"/>
                    <a:pt x="3630" y="0"/>
                  </a:cubicBezTo>
                  <a:cubicBezTo>
                    <a:pt x="3316" y="15"/>
                    <a:pt x="3174" y="143"/>
                    <a:pt x="2945" y="329"/>
                  </a:cubicBezTo>
                  <a:cubicBezTo>
                    <a:pt x="2589" y="643"/>
                    <a:pt x="2219" y="928"/>
                    <a:pt x="1876" y="1242"/>
                  </a:cubicBezTo>
                  <a:cubicBezTo>
                    <a:pt x="1306" y="1755"/>
                    <a:pt x="892" y="2325"/>
                    <a:pt x="436" y="2924"/>
                  </a:cubicBezTo>
                  <a:cubicBezTo>
                    <a:pt x="1" y="3500"/>
                    <a:pt x="604" y="4144"/>
                    <a:pt x="1196" y="4144"/>
                  </a:cubicBezTo>
                  <a:cubicBezTo>
                    <a:pt x="1322" y="4144"/>
                    <a:pt x="1448" y="4115"/>
                    <a:pt x="1563" y="4050"/>
                  </a:cubicBezTo>
                  <a:cubicBezTo>
                    <a:pt x="1890" y="3866"/>
                    <a:pt x="1962" y="3651"/>
                    <a:pt x="2118" y="3337"/>
                  </a:cubicBezTo>
                  <a:cubicBezTo>
                    <a:pt x="2289" y="2981"/>
                    <a:pt x="2561" y="2653"/>
                    <a:pt x="2818" y="2339"/>
                  </a:cubicBezTo>
                  <a:cubicBezTo>
                    <a:pt x="3231" y="1812"/>
                    <a:pt x="3873" y="1198"/>
                    <a:pt x="4016" y="514"/>
                  </a:cubicBezTo>
                  <a:cubicBezTo>
                    <a:pt x="4057" y="278"/>
                    <a:pt x="3909" y="0"/>
                    <a:pt x="3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4206175" y="2580400"/>
              <a:ext cx="47800" cy="118325"/>
            </a:xfrm>
            <a:custGeom>
              <a:rect b="b" l="l" r="r" t="t"/>
              <a:pathLst>
                <a:path extrusionOk="0" h="4733" w="1912">
                  <a:moveTo>
                    <a:pt x="1297" y="0"/>
                  </a:moveTo>
                  <a:cubicBezTo>
                    <a:pt x="1250" y="0"/>
                    <a:pt x="1203" y="13"/>
                    <a:pt x="1163" y="43"/>
                  </a:cubicBezTo>
                  <a:cubicBezTo>
                    <a:pt x="721" y="385"/>
                    <a:pt x="578" y="912"/>
                    <a:pt x="407" y="1425"/>
                  </a:cubicBezTo>
                  <a:cubicBezTo>
                    <a:pt x="165" y="2239"/>
                    <a:pt x="79" y="3009"/>
                    <a:pt x="36" y="3849"/>
                  </a:cubicBezTo>
                  <a:cubicBezTo>
                    <a:pt x="1" y="4440"/>
                    <a:pt x="479" y="4732"/>
                    <a:pt x="955" y="4732"/>
                  </a:cubicBezTo>
                  <a:cubicBezTo>
                    <a:pt x="1435" y="4732"/>
                    <a:pt x="1912" y="4436"/>
                    <a:pt x="1861" y="3849"/>
                  </a:cubicBezTo>
                  <a:cubicBezTo>
                    <a:pt x="1791" y="3051"/>
                    <a:pt x="1734" y="2296"/>
                    <a:pt x="1791" y="1482"/>
                  </a:cubicBezTo>
                  <a:cubicBezTo>
                    <a:pt x="1819" y="1069"/>
                    <a:pt x="1905" y="398"/>
                    <a:pt x="1534" y="100"/>
                  </a:cubicBezTo>
                  <a:cubicBezTo>
                    <a:pt x="1478" y="44"/>
                    <a:pt x="1386" y="0"/>
                    <a:pt x="1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3981400" y="2680800"/>
              <a:ext cx="88575" cy="112850"/>
            </a:xfrm>
            <a:custGeom>
              <a:rect b="b" l="l" r="r" t="t"/>
              <a:pathLst>
                <a:path extrusionOk="0" h="4514" w="3543">
                  <a:moveTo>
                    <a:pt x="714" y="0"/>
                  </a:moveTo>
                  <a:cubicBezTo>
                    <a:pt x="495" y="0"/>
                    <a:pt x="267" y="139"/>
                    <a:pt x="186" y="375"/>
                  </a:cubicBezTo>
                  <a:cubicBezTo>
                    <a:pt x="1" y="961"/>
                    <a:pt x="372" y="1702"/>
                    <a:pt x="499" y="2286"/>
                  </a:cubicBezTo>
                  <a:cubicBezTo>
                    <a:pt x="642" y="2885"/>
                    <a:pt x="785" y="3484"/>
                    <a:pt x="1098" y="4012"/>
                  </a:cubicBezTo>
                  <a:cubicBezTo>
                    <a:pt x="1317" y="4370"/>
                    <a:pt x="1612" y="4513"/>
                    <a:pt x="1906" y="4513"/>
                  </a:cubicBezTo>
                  <a:cubicBezTo>
                    <a:pt x="2725" y="4513"/>
                    <a:pt x="3542" y="3408"/>
                    <a:pt x="2724" y="2757"/>
                  </a:cubicBezTo>
                  <a:cubicBezTo>
                    <a:pt x="2353" y="2457"/>
                    <a:pt x="2168" y="2101"/>
                    <a:pt x="1954" y="1674"/>
                  </a:cubicBezTo>
                  <a:cubicBezTo>
                    <a:pt x="1840" y="1431"/>
                    <a:pt x="1726" y="1174"/>
                    <a:pt x="1612" y="932"/>
                  </a:cubicBezTo>
                  <a:cubicBezTo>
                    <a:pt x="1469" y="675"/>
                    <a:pt x="1270" y="489"/>
                    <a:pt x="1127" y="248"/>
                  </a:cubicBezTo>
                  <a:cubicBezTo>
                    <a:pt x="1036" y="77"/>
                    <a:pt x="877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3738975" y="2243825"/>
              <a:ext cx="86175" cy="119200"/>
            </a:xfrm>
            <a:custGeom>
              <a:rect b="b" l="l" r="r" t="t"/>
              <a:pathLst>
                <a:path extrusionOk="0" h="4768" w="3447">
                  <a:moveTo>
                    <a:pt x="2057" y="1"/>
                  </a:moveTo>
                  <a:cubicBezTo>
                    <a:pt x="1620" y="1"/>
                    <a:pt x="1188" y="225"/>
                    <a:pt x="1028" y="757"/>
                  </a:cubicBezTo>
                  <a:cubicBezTo>
                    <a:pt x="842" y="1369"/>
                    <a:pt x="714" y="1983"/>
                    <a:pt x="543" y="2611"/>
                  </a:cubicBezTo>
                  <a:cubicBezTo>
                    <a:pt x="385" y="3153"/>
                    <a:pt x="1" y="3609"/>
                    <a:pt x="186" y="4193"/>
                  </a:cubicBezTo>
                  <a:cubicBezTo>
                    <a:pt x="298" y="4520"/>
                    <a:pt x="654" y="4767"/>
                    <a:pt x="995" y="4767"/>
                  </a:cubicBezTo>
                  <a:cubicBezTo>
                    <a:pt x="1175" y="4767"/>
                    <a:pt x="1351" y="4698"/>
                    <a:pt x="1484" y="4535"/>
                  </a:cubicBezTo>
                  <a:cubicBezTo>
                    <a:pt x="1826" y="4094"/>
                    <a:pt x="2154" y="3680"/>
                    <a:pt x="2397" y="3153"/>
                  </a:cubicBezTo>
                  <a:cubicBezTo>
                    <a:pt x="2667" y="2567"/>
                    <a:pt x="2882" y="1940"/>
                    <a:pt x="3123" y="1341"/>
                  </a:cubicBezTo>
                  <a:cubicBezTo>
                    <a:pt x="3446" y="556"/>
                    <a:pt x="2745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3843075" y="2017975"/>
              <a:ext cx="101150" cy="106350"/>
            </a:xfrm>
            <a:custGeom>
              <a:rect b="b" l="l" r="r" t="t"/>
              <a:pathLst>
                <a:path extrusionOk="0" h="4254" w="4046">
                  <a:moveTo>
                    <a:pt x="2474" y="1"/>
                  </a:moveTo>
                  <a:cubicBezTo>
                    <a:pt x="2244" y="1"/>
                    <a:pt x="2007" y="87"/>
                    <a:pt x="1798" y="293"/>
                  </a:cubicBezTo>
                  <a:cubicBezTo>
                    <a:pt x="1570" y="535"/>
                    <a:pt x="1441" y="778"/>
                    <a:pt x="1284" y="1064"/>
                  </a:cubicBezTo>
                  <a:cubicBezTo>
                    <a:pt x="1098" y="1377"/>
                    <a:pt x="857" y="1648"/>
                    <a:pt x="685" y="1976"/>
                  </a:cubicBezTo>
                  <a:cubicBezTo>
                    <a:pt x="357" y="2575"/>
                    <a:pt x="1" y="3088"/>
                    <a:pt x="172" y="3802"/>
                  </a:cubicBezTo>
                  <a:cubicBezTo>
                    <a:pt x="235" y="4082"/>
                    <a:pt x="511" y="4253"/>
                    <a:pt x="781" y="4253"/>
                  </a:cubicBezTo>
                  <a:cubicBezTo>
                    <a:pt x="936" y="4253"/>
                    <a:pt x="1089" y="4197"/>
                    <a:pt x="1199" y="4072"/>
                  </a:cubicBezTo>
                  <a:cubicBezTo>
                    <a:pt x="1541" y="3701"/>
                    <a:pt x="1969" y="3387"/>
                    <a:pt x="2283" y="2988"/>
                  </a:cubicBezTo>
                  <a:cubicBezTo>
                    <a:pt x="2610" y="2604"/>
                    <a:pt x="2882" y="2075"/>
                    <a:pt x="3266" y="1762"/>
                  </a:cubicBezTo>
                  <a:cubicBezTo>
                    <a:pt x="4045" y="1094"/>
                    <a:pt x="3295" y="1"/>
                    <a:pt x="2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4314275" y="2115525"/>
              <a:ext cx="131200" cy="94225"/>
            </a:xfrm>
            <a:custGeom>
              <a:rect b="b" l="l" r="r" t="t"/>
              <a:pathLst>
                <a:path extrusionOk="0" h="3769" w="5248">
                  <a:moveTo>
                    <a:pt x="4107" y="0"/>
                  </a:moveTo>
                  <a:cubicBezTo>
                    <a:pt x="3860" y="0"/>
                    <a:pt x="3613" y="108"/>
                    <a:pt x="3441" y="370"/>
                  </a:cubicBezTo>
                  <a:cubicBezTo>
                    <a:pt x="3356" y="484"/>
                    <a:pt x="3070" y="613"/>
                    <a:pt x="2956" y="712"/>
                  </a:cubicBezTo>
                  <a:cubicBezTo>
                    <a:pt x="2586" y="997"/>
                    <a:pt x="2230" y="1297"/>
                    <a:pt x="1859" y="1582"/>
                  </a:cubicBezTo>
                  <a:cubicBezTo>
                    <a:pt x="1331" y="1995"/>
                    <a:pt x="547" y="2252"/>
                    <a:pt x="218" y="2879"/>
                  </a:cubicBezTo>
                  <a:cubicBezTo>
                    <a:pt x="1" y="3278"/>
                    <a:pt x="291" y="3768"/>
                    <a:pt x="726" y="3768"/>
                  </a:cubicBezTo>
                  <a:cubicBezTo>
                    <a:pt x="774" y="3768"/>
                    <a:pt x="823" y="3762"/>
                    <a:pt x="874" y="3750"/>
                  </a:cubicBezTo>
                  <a:cubicBezTo>
                    <a:pt x="1659" y="3535"/>
                    <a:pt x="2458" y="3107"/>
                    <a:pt x="3099" y="2623"/>
                  </a:cubicBezTo>
                  <a:cubicBezTo>
                    <a:pt x="3656" y="2195"/>
                    <a:pt x="4439" y="1782"/>
                    <a:pt x="4839" y="1183"/>
                  </a:cubicBezTo>
                  <a:cubicBezTo>
                    <a:pt x="5248" y="585"/>
                    <a:pt x="4680" y="0"/>
                    <a:pt x="4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4060550" y="2068100"/>
              <a:ext cx="101375" cy="103800"/>
            </a:xfrm>
            <a:custGeom>
              <a:rect b="b" l="l" r="r" t="t"/>
              <a:pathLst>
                <a:path extrusionOk="0" h="4152" w="4055">
                  <a:moveTo>
                    <a:pt x="2944" y="1"/>
                  </a:moveTo>
                  <a:cubicBezTo>
                    <a:pt x="2761" y="1"/>
                    <a:pt x="2566" y="64"/>
                    <a:pt x="2382" y="213"/>
                  </a:cubicBezTo>
                  <a:cubicBezTo>
                    <a:pt x="1769" y="726"/>
                    <a:pt x="1256" y="1496"/>
                    <a:pt x="856" y="2196"/>
                  </a:cubicBezTo>
                  <a:cubicBezTo>
                    <a:pt x="585" y="2709"/>
                    <a:pt x="1" y="3379"/>
                    <a:pt x="300" y="3964"/>
                  </a:cubicBezTo>
                  <a:cubicBezTo>
                    <a:pt x="361" y="4094"/>
                    <a:pt x="485" y="4151"/>
                    <a:pt x="611" y="4151"/>
                  </a:cubicBezTo>
                  <a:cubicBezTo>
                    <a:pt x="749" y="4151"/>
                    <a:pt x="889" y="4083"/>
                    <a:pt x="956" y="3964"/>
                  </a:cubicBezTo>
                  <a:cubicBezTo>
                    <a:pt x="1098" y="3736"/>
                    <a:pt x="1370" y="3607"/>
                    <a:pt x="1555" y="3422"/>
                  </a:cubicBezTo>
                  <a:cubicBezTo>
                    <a:pt x="1783" y="3208"/>
                    <a:pt x="1940" y="2966"/>
                    <a:pt x="2140" y="2723"/>
                  </a:cubicBezTo>
                  <a:cubicBezTo>
                    <a:pt x="2553" y="2224"/>
                    <a:pt x="3109" y="1867"/>
                    <a:pt x="3537" y="1369"/>
                  </a:cubicBezTo>
                  <a:cubicBezTo>
                    <a:pt x="4055" y="740"/>
                    <a:pt x="3568" y="1"/>
                    <a:pt x="2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4749675" y="2147575"/>
              <a:ext cx="111200" cy="46850"/>
            </a:xfrm>
            <a:custGeom>
              <a:rect b="b" l="l" r="r" t="t"/>
              <a:pathLst>
                <a:path extrusionOk="0" h="1874" w="4448">
                  <a:moveTo>
                    <a:pt x="3397" y="0"/>
                  </a:moveTo>
                  <a:cubicBezTo>
                    <a:pt x="3320" y="0"/>
                    <a:pt x="3238" y="14"/>
                    <a:pt x="3152" y="44"/>
                  </a:cubicBezTo>
                  <a:cubicBezTo>
                    <a:pt x="2738" y="186"/>
                    <a:pt x="2325" y="243"/>
                    <a:pt x="1926" y="386"/>
                  </a:cubicBezTo>
                  <a:cubicBezTo>
                    <a:pt x="1527" y="542"/>
                    <a:pt x="1127" y="827"/>
                    <a:pt x="713" y="871"/>
                  </a:cubicBezTo>
                  <a:cubicBezTo>
                    <a:pt x="228" y="928"/>
                    <a:pt x="0" y="1726"/>
                    <a:pt x="586" y="1825"/>
                  </a:cubicBezTo>
                  <a:cubicBezTo>
                    <a:pt x="752" y="1859"/>
                    <a:pt x="913" y="1873"/>
                    <a:pt x="1073" y="1873"/>
                  </a:cubicBezTo>
                  <a:cubicBezTo>
                    <a:pt x="1391" y="1873"/>
                    <a:pt x="1702" y="1816"/>
                    <a:pt x="2025" y="1740"/>
                  </a:cubicBezTo>
                  <a:cubicBezTo>
                    <a:pt x="2539" y="1626"/>
                    <a:pt x="3052" y="1626"/>
                    <a:pt x="3565" y="1540"/>
                  </a:cubicBezTo>
                  <a:cubicBezTo>
                    <a:pt x="4448" y="1385"/>
                    <a:pt x="4173" y="0"/>
                    <a:pt x="3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5166600" y="1990675"/>
              <a:ext cx="120000" cy="77675"/>
            </a:xfrm>
            <a:custGeom>
              <a:rect b="b" l="l" r="r" t="t"/>
              <a:pathLst>
                <a:path extrusionOk="0" h="3107" w="4800">
                  <a:moveTo>
                    <a:pt x="573" y="1"/>
                  </a:moveTo>
                  <a:cubicBezTo>
                    <a:pt x="300" y="1"/>
                    <a:pt x="1" y="267"/>
                    <a:pt x="36" y="544"/>
                  </a:cubicBezTo>
                  <a:cubicBezTo>
                    <a:pt x="150" y="1428"/>
                    <a:pt x="1092" y="1770"/>
                    <a:pt x="1805" y="2127"/>
                  </a:cubicBezTo>
                  <a:cubicBezTo>
                    <a:pt x="2061" y="2255"/>
                    <a:pt x="2333" y="2369"/>
                    <a:pt x="2590" y="2511"/>
                  </a:cubicBezTo>
                  <a:cubicBezTo>
                    <a:pt x="2586" y="2510"/>
                    <a:pt x="2584" y="2509"/>
                    <a:pt x="2583" y="2509"/>
                  </a:cubicBezTo>
                  <a:lnTo>
                    <a:pt x="2583" y="2509"/>
                  </a:lnTo>
                  <a:cubicBezTo>
                    <a:pt x="2578" y="2509"/>
                    <a:pt x="2735" y="2604"/>
                    <a:pt x="2794" y="2632"/>
                  </a:cubicBezTo>
                  <a:lnTo>
                    <a:pt x="2794" y="2632"/>
                  </a:lnTo>
                  <a:cubicBezTo>
                    <a:pt x="2881" y="2718"/>
                    <a:pt x="3161" y="2962"/>
                    <a:pt x="3202" y="2983"/>
                  </a:cubicBezTo>
                  <a:cubicBezTo>
                    <a:pt x="3362" y="3066"/>
                    <a:pt x="3535" y="3106"/>
                    <a:pt x="3706" y="3106"/>
                  </a:cubicBezTo>
                  <a:cubicBezTo>
                    <a:pt x="4144" y="3106"/>
                    <a:pt x="4566" y="2841"/>
                    <a:pt x="4700" y="2369"/>
                  </a:cubicBezTo>
                  <a:cubicBezTo>
                    <a:pt x="4700" y="2355"/>
                    <a:pt x="4700" y="2327"/>
                    <a:pt x="4714" y="2312"/>
                  </a:cubicBezTo>
                  <a:cubicBezTo>
                    <a:pt x="4799" y="1970"/>
                    <a:pt x="4714" y="1513"/>
                    <a:pt x="4443" y="1271"/>
                  </a:cubicBezTo>
                  <a:cubicBezTo>
                    <a:pt x="3959" y="872"/>
                    <a:pt x="3445" y="787"/>
                    <a:pt x="2860" y="686"/>
                  </a:cubicBezTo>
                  <a:cubicBezTo>
                    <a:pt x="2118" y="558"/>
                    <a:pt x="1420" y="302"/>
                    <a:pt x="721" y="30"/>
                  </a:cubicBezTo>
                  <a:cubicBezTo>
                    <a:pt x="674" y="10"/>
                    <a:pt x="624" y="1"/>
                    <a:pt x="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3793900" y="2573625"/>
              <a:ext cx="70600" cy="102925"/>
            </a:xfrm>
            <a:custGeom>
              <a:rect b="b" l="l" r="r" t="t"/>
              <a:pathLst>
                <a:path extrusionOk="0" h="4117" w="2824">
                  <a:moveTo>
                    <a:pt x="530" y="1"/>
                  </a:moveTo>
                  <a:cubicBezTo>
                    <a:pt x="289" y="1"/>
                    <a:pt x="60" y="174"/>
                    <a:pt x="42" y="470"/>
                  </a:cubicBezTo>
                  <a:cubicBezTo>
                    <a:pt x="0" y="1211"/>
                    <a:pt x="299" y="2067"/>
                    <a:pt x="556" y="2738"/>
                  </a:cubicBezTo>
                  <a:cubicBezTo>
                    <a:pt x="801" y="3421"/>
                    <a:pt x="1232" y="4116"/>
                    <a:pt x="1967" y="4116"/>
                  </a:cubicBezTo>
                  <a:cubicBezTo>
                    <a:pt x="2044" y="4116"/>
                    <a:pt x="2125" y="4108"/>
                    <a:pt x="2210" y="4092"/>
                  </a:cubicBezTo>
                  <a:cubicBezTo>
                    <a:pt x="2652" y="4006"/>
                    <a:pt x="2824" y="3522"/>
                    <a:pt x="2752" y="3137"/>
                  </a:cubicBezTo>
                  <a:cubicBezTo>
                    <a:pt x="2695" y="2795"/>
                    <a:pt x="2495" y="2681"/>
                    <a:pt x="2295" y="2438"/>
                  </a:cubicBezTo>
                  <a:cubicBezTo>
                    <a:pt x="2153" y="2267"/>
                    <a:pt x="2039" y="2025"/>
                    <a:pt x="1939" y="1825"/>
                  </a:cubicBezTo>
                  <a:cubicBezTo>
                    <a:pt x="1797" y="1582"/>
                    <a:pt x="1668" y="1340"/>
                    <a:pt x="1540" y="1097"/>
                  </a:cubicBezTo>
                  <a:cubicBezTo>
                    <a:pt x="1369" y="770"/>
                    <a:pt x="1155" y="527"/>
                    <a:pt x="955" y="228"/>
                  </a:cubicBezTo>
                  <a:cubicBezTo>
                    <a:pt x="844" y="72"/>
                    <a:pt x="684" y="1"/>
                    <a:pt x="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20"/>
          <p:cNvSpPr/>
          <p:nvPr/>
        </p:nvSpPr>
        <p:spPr>
          <a:xfrm rot="4038736">
            <a:off x="514675" y="4516090"/>
            <a:ext cx="315518" cy="362617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"/>
          <p:cNvSpPr txBox="1"/>
          <p:nvPr>
            <p:ph idx="1" type="subTitle"/>
          </p:nvPr>
        </p:nvSpPr>
        <p:spPr>
          <a:xfrm>
            <a:off x="722375" y="1914450"/>
            <a:ext cx="13866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94" name="Google Shape;294;p20"/>
          <p:cNvSpPr txBox="1"/>
          <p:nvPr>
            <p:ph idx="2" type="subTitle"/>
          </p:nvPr>
        </p:nvSpPr>
        <p:spPr>
          <a:xfrm>
            <a:off x="2147006" y="3130925"/>
            <a:ext cx="13866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95" name="Google Shape;295;p20"/>
          <p:cNvSpPr txBox="1"/>
          <p:nvPr>
            <p:ph idx="3" type="subTitle"/>
          </p:nvPr>
        </p:nvSpPr>
        <p:spPr>
          <a:xfrm>
            <a:off x="5605868" y="3130925"/>
            <a:ext cx="13866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96" name="Google Shape;296;p20"/>
          <p:cNvSpPr txBox="1"/>
          <p:nvPr>
            <p:ph idx="4" type="subTitle"/>
          </p:nvPr>
        </p:nvSpPr>
        <p:spPr>
          <a:xfrm>
            <a:off x="7040023" y="1914450"/>
            <a:ext cx="13866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97" name="Google Shape;297;p20"/>
          <p:cNvSpPr txBox="1"/>
          <p:nvPr>
            <p:ph idx="5" type="subTitle"/>
          </p:nvPr>
        </p:nvSpPr>
        <p:spPr>
          <a:xfrm>
            <a:off x="3968331" y="1914450"/>
            <a:ext cx="13866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98" name="Google Shape;298;p20"/>
          <p:cNvSpPr txBox="1"/>
          <p:nvPr>
            <p:ph type="title"/>
          </p:nvPr>
        </p:nvSpPr>
        <p:spPr>
          <a:xfrm>
            <a:off x="742950" y="416090"/>
            <a:ext cx="7678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9" name="Google Shape;299;p20"/>
          <p:cNvSpPr txBox="1"/>
          <p:nvPr>
            <p:ph idx="6" type="subTitle"/>
          </p:nvPr>
        </p:nvSpPr>
        <p:spPr>
          <a:xfrm>
            <a:off x="722375" y="1552407"/>
            <a:ext cx="13866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00" name="Google Shape;300;p20"/>
          <p:cNvSpPr txBox="1"/>
          <p:nvPr>
            <p:ph idx="7" type="subTitle"/>
          </p:nvPr>
        </p:nvSpPr>
        <p:spPr>
          <a:xfrm>
            <a:off x="2147006" y="3660633"/>
            <a:ext cx="13866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01" name="Google Shape;301;p20"/>
          <p:cNvSpPr txBox="1"/>
          <p:nvPr>
            <p:ph idx="8" type="subTitle"/>
          </p:nvPr>
        </p:nvSpPr>
        <p:spPr>
          <a:xfrm>
            <a:off x="5605868" y="3660633"/>
            <a:ext cx="13866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02" name="Google Shape;302;p20"/>
          <p:cNvSpPr txBox="1"/>
          <p:nvPr>
            <p:ph idx="9" type="subTitle"/>
          </p:nvPr>
        </p:nvSpPr>
        <p:spPr>
          <a:xfrm>
            <a:off x="7040023" y="1552407"/>
            <a:ext cx="13866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03" name="Google Shape;303;p20"/>
          <p:cNvSpPr txBox="1"/>
          <p:nvPr>
            <p:ph idx="13" type="subTitle"/>
          </p:nvPr>
        </p:nvSpPr>
        <p:spPr>
          <a:xfrm>
            <a:off x="3968331" y="1552407"/>
            <a:ext cx="13866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 rot="-5400000">
            <a:off x="674705" y="3187370"/>
            <a:ext cx="1547625" cy="1046475"/>
            <a:chOff x="3738975" y="1747175"/>
            <a:chExt cx="1547625" cy="1046475"/>
          </a:xfrm>
        </p:grpSpPr>
        <p:sp>
          <p:nvSpPr>
            <p:cNvPr id="14" name="Google Shape;14;p3"/>
            <p:cNvSpPr/>
            <p:nvPr/>
          </p:nvSpPr>
          <p:spPr>
            <a:xfrm>
              <a:off x="4277750" y="1929125"/>
              <a:ext cx="158900" cy="94775"/>
            </a:xfrm>
            <a:custGeom>
              <a:rect b="b" l="l" r="r" t="t"/>
              <a:pathLst>
                <a:path extrusionOk="0" h="3791" w="6356">
                  <a:moveTo>
                    <a:pt x="5064" y="0"/>
                  </a:moveTo>
                  <a:cubicBezTo>
                    <a:pt x="4986" y="0"/>
                    <a:pt x="4904" y="8"/>
                    <a:pt x="4817" y="26"/>
                  </a:cubicBezTo>
                  <a:cubicBezTo>
                    <a:pt x="4446" y="96"/>
                    <a:pt x="4233" y="296"/>
                    <a:pt x="3933" y="511"/>
                  </a:cubicBezTo>
                  <a:cubicBezTo>
                    <a:pt x="3533" y="796"/>
                    <a:pt x="3105" y="1038"/>
                    <a:pt x="2678" y="1266"/>
                  </a:cubicBezTo>
                  <a:cubicBezTo>
                    <a:pt x="2278" y="1480"/>
                    <a:pt x="1837" y="1651"/>
                    <a:pt x="1438" y="1893"/>
                  </a:cubicBezTo>
                  <a:cubicBezTo>
                    <a:pt x="1152" y="2079"/>
                    <a:pt x="924" y="2350"/>
                    <a:pt x="624" y="2492"/>
                  </a:cubicBezTo>
                  <a:cubicBezTo>
                    <a:pt x="1" y="2804"/>
                    <a:pt x="306" y="3791"/>
                    <a:pt x="953" y="3791"/>
                  </a:cubicBezTo>
                  <a:cubicBezTo>
                    <a:pt x="957" y="3791"/>
                    <a:pt x="962" y="3791"/>
                    <a:pt x="966" y="3790"/>
                  </a:cubicBezTo>
                  <a:cubicBezTo>
                    <a:pt x="1708" y="3762"/>
                    <a:pt x="2392" y="3234"/>
                    <a:pt x="3063" y="2963"/>
                  </a:cubicBezTo>
                  <a:cubicBezTo>
                    <a:pt x="3462" y="2792"/>
                    <a:pt x="3847" y="2621"/>
                    <a:pt x="4233" y="2435"/>
                  </a:cubicBezTo>
                  <a:cubicBezTo>
                    <a:pt x="4417" y="2350"/>
                    <a:pt x="4588" y="2264"/>
                    <a:pt x="4760" y="2178"/>
                  </a:cubicBezTo>
                  <a:lnTo>
                    <a:pt x="4760" y="2178"/>
                  </a:lnTo>
                  <a:cubicBezTo>
                    <a:pt x="4759" y="2179"/>
                    <a:pt x="4759" y="2179"/>
                    <a:pt x="4759" y="2179"/>
                  </a:cubicBezTo>
                  <a:cubicBezTo>
                    <a:pt x="4761" y="2179"/>
                    <a:pt x="5326" y="1906"/>
                    <a:pt x="5109" y="1906"/>
                  </a:cubicBezTo>
                  <a:cubicBezTo>
                    <a:pt x="5099" y="1906"/>
                    <a:pt x="5087" y="1907"/>
                    <a:pt x="5073" y="1908"/>
                  </a:cubicBezTo>
                  <a:cubicBezTo>
                    <a:pt x="6355" y="1761"/>
                    <a:pt x="6212" y="0"/>
                    <a:pt x="506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3"/>
            <p:cNvSpPr/>
            <p:nvPr/>
          </p:nvSpPr>
          <p:spPr>
            <a:xfrm>
              <a:off x="3989600" y="1840100"/>
              <a:ext cx="134425" cy="88625"/>
            </a:xfrm>
            <a:custGeom>
              <a:rect b="b" l="l" r="r" t="t"/>
              <a:pathLst>
                <a:path extrusionOk="0" h="3545" w="5377">
                  <a:moveTo>
                    <a:pt x="4281" y="0"/>
                  </a:moveTo>
                  <a:cubicBezTo>
                    <a:pt x="4248" y="0"/>
                    <a:pt x="4214" y="2"/>
                    <a:pt x="4179" y="7"/>
                  </a:cubicBezTo>
                  <a:cubicBezTo>
                    <a:pt x="3680" y="64"/>
                    <a:pt x="3537" y="263"/>
                    <a:pt x="3195" y="577"/>
                  </a:cubicBezTo>
                  <a:cubicBezTo>
                    <a:pt x="2938" y="834"/>
                    <a:pt x="2539" y="1048"/>
                    <a:pt x="2240" y="1262"/>
                  </a:cubicBezTo>
                  <a:cubicBezTo>
                    <a:pt x="1584" y="1747"/>
                    <a:pt x="970" y="2317"/>
                    <a:pt x="286" y="2745"/>
                  </a:cubicBezTo>
                  <a:cubicBezTo>
                    <a:pt x="0" y="2931"/>
                    <a:pt x="29" y="3429"/>
                    <a:pt x="386" y="3515"/>
                  </a:cubicBezTo>
                  <a:cubicBezTo>
                    <a:pt x="476" y="3536"/>
                    <a:pt x="568" y="3545"/>
                    <a:pt x="662" y="3545"/>
                  </a:cubicBezTo>
                  <a:cubicBezTo>
                    <a:pt x="1284" y="3545"/>
                    <a:pt x="1976" y="3137"/>
                    <a:pt x="2496" y="2902"/>
                  </a:cubicBezTo>
                  <a:cubicBezTo>
                    <a:pt x="2938" y="2716"/>
                    <a:pt x="3352" y="2474"/>
                    <a:pt x="3765" y="2260"/>
                  </a:cubicBezTo>
                  <a:cubicBezTo>
                    <a:pt x="4065" y="2104"/>
                    <a:pt x="4421" y="1832"/>
                    <a:pt x="4636" y="1718"/>
                  </a:cubicBezTo>
                  <a:cubicBezTo>
                    <a:pt x="5376" y="1334"/>
                    <a:pt x="5114" y="0"/>
                    <a:pt x="4281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238450" y="1792575"/>
              <a:ext cx="130400" cy="80250"/>
            </a:xfrm>
            <a:custGeom>
              <a:rect b="b" l="l" r="r" t="t"/>
              <a:pathLst>
                <a:path extrusionOk="0" h="3210" w="5216">
                  <a:moveTo>
                    <a:pt x="3928" y="1"/>
                  </a:moveTo>
                  <a:cubicBezTo>
                    <a:pt x="3854" y="1"/>
                    <a:pt x="3776" y="9"/>
                    <a:pt x="3694" y="25"/>
                  </a:cubicBezTo>
                  <a:cubicBezTo>
                    <a:pt x="2924" y="183"/>
                    <a:pt x="2182" y="867"/>
                    <a:pt x="1498" y="1252"/>
                  </a:cubicBezTo>
                  <a:cubicBezTo>
                    <a:pt x="985" y="1537"/>
                    <a:pt x="0" y="2050"/>
                    <a:pt x="329" y="2778"/>
                  </a:cubicBezTo>
                  <a:cubicBezTo>
                    <a:pt x="342" y="2807"/>
                    <a:pt x="357" y="2820"/>
                    <a:pt x="371" y="2849"/>
                  </a:cubicBezTo>
                  <a:cubicBezTo>
                    <a:pt x="450" y="3048"/>
                    <a:pt x="725" y="3209"/>
                    <a:pt x="947" y="3209"/>
                  </a:cubicBezTo>
                  <a:cubicBezTo>
                    <a:pt x="964" y="3209"/>
                    <a:pt x="981" y="3208"/>
                    <a:pt x="998" y="3206"/>
                  </a:cubicBezTo>
                  <a:cubicBezTo>
                    <a:pt x="1583" y="3149"/>
                    <a:pt x="2111" y="2807"/>
                    <a:pt x="2652" y="2564"/>
                  </a:cubicBezTo>
                  <a:cubicBezTo>
                    <a:pt x="3166" y="2336"/>
                    <a:pt x="3665" y="2022"/>
                    <a:pt x="4193" y="1822"/>
                  </a:cubicBezTo>
                  <a:cubicBezTo>
                    <a:pt x="5215" y="1424"/>
                    <a:pt x="4927" y="1"/>
                    <a:pt x="3928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51450" y="1895050"/>
              <a:ext cx="134700" cy="76300"/>
            </a:xfrm>
            <a:custGeom>
              <a:rect b="b" l="l" r="r" t="t"/>
              <a:pathLst>
                <a:path extrusionOk="0" h="3052" w="5388">
                  <a:moveTo>
                    <a:pt x="4177" y="1"/>
                  </a:moveTo>
                  <a:cubicBezTo>
                    <a:pt x="3994" y="1"/>
                    <a:pt x="3810" y="73"/>
                    <a:pt x="3651" y="248"/>
                  </a:cubicBezTo>
                  <a:cubicBezTo>
                    <a:pt x="3252" y="676"/>
                    <a:pt x="2668" y="832"/>
                    <a:pt x="2154" y="1089"/>
                  </a:cubicBezTo>
                  <a:cubicBezTo>
                    <a:pt x="1569" y="1389"/>
                    <a:pt x="942" y="1731"/>
                    <a:pt x="386" y="2087"/>
                  </a:cubicBezTo>
                  <a:cubicBezTo>
                    <a:pt x="1" y="2330"/>
                    <a:pt x="129" y="2815"/>
                    <a:pt x="500" y="2971"/>
                  </a:cubicBezTo>
                  <a:cubicBezTo>
                    <a:pt x="637" y="3028"/>
                    <a:pt x="782" y="3052"/>
                    <a:pt x="930" y="3052"/>
                  </a:cubicBezTo>
                  <a:cubicBezTo>
                    <a:pt x="1567" y="3052"/>
                    <a:pt x="2278" y="2606"/>
                    <a:pt x="2810" y="2387"/>
                  </a:cubicBezTo>
                  <a:cubicBezTo>
                    <a:pt x="3509" y="2102"/>
                    <a:pt x="4222" y="1916"/>
                    <a:pt x="4792" y="1389"/>
                  </a:cubicBezTo>
                  <a:cubicBezTo>
                    <a:pt x="5388" y="848"/>
                    <a:pt x="4798" y="1"/>
                    <a:pt x="417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619400" y="2042875"/>
              <a:ext cx="112125" cy="86400"/>
            </a:xfrm>
            <a:custGeom>
              <a:rect b="b" l="l" r="r" t="t"/>
              <a:pathLst>
                <a:path extrusionOk="0" h="3456" w="4485">
                  <a:moveTo>
                    <a:pt x="3619" y="0"/>
                  </a:moveTo>
                  <a:cubicBezTo>
                    <a:pt x="3450" y="0"/>
                    <a:pt x="3275" y="50"/>
                    <a:pt x="3116" y="138"/>
                  </a:cubicBezTo>
                  <a:cubicBezTo>
                    <a:pt x="2616" y="438"/>
                    <a:pt x="2203" y="895"/>
                    <a:pt x="1747" y="1251"/>
                  </a:cubicBezTo>
                  <a:cubicBezTo>
                    <a:pt x="1275" y="1608"/>
                    <a:pt x="677" y="1921"/>
                    <a:pt x="321" y="2391"/>
                  </a:cubicBezTo>
                  <a:cubicBezTo>
                    <a:pt x="1" y="2823"/>
                    <a:pt x="328" y="3455"/>
                    <a:pt x="819" y="3455"/>
                  </a:cubicBezTo>
                  <a:cubicBezTo>
                    <a:pt x="896" y="3455"/>
                    <a:pt x="978" y="3440"/>
                    <a:pt x="1062" y="3404"/>
                  </a:cubicBezTo>
                  <a:cubicBezTo>
                    <a:pt x="2160" y="2933"/>
                    <a:pt x="3044" y="2049"/>
                    <a:pt x="4070" y="1450"/>
                  </a:cubicBezTo>
                  <a:cubicBezTo>
                    <a:pt x="4456" y="1222"/>
                    <a:pt x="4485" y="652"/>
                    <a:pt x="4256" y="324"/>
                  </a:cubicBezTo>
                  <a:cubicBezTo>
                    <a:pt x="4090" y="99"/>
                    <a:pt x="3859" y="0"/>
                    <a:pt x="361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6150" y="2252150"/>
              <a:ext cx="117000" cy="125200"/>
            </a:xfrm>
            <a:custGeom>
              <a:rect b="b" l="l" r="r" t="t"/>
              <a:pathLst>
                <a:path extrusionOk="0" h="5008" w="4680">
                  <a:moveTo>
                    <a:pt x="3236" y="1"/>
                  </a:moveTo>
                  <a:cubicBezTo>
                    <a:pt x="2951" y="1"/>
                    <a:pt x="2662" y="140"/>
                    <a:pt x="2453" y="481"/>
                  </a:cubicBezTo>
                  <a:cubicBezTo>
                    <a:pt x="2239" y="823"/>
                    <a:pt x="1982" y="1108"/>
                    <a:pt x="1797" y="1464"/>
                  </a:cubicBezTo>
                  <a:cubicBezTo>
                    <a:pt x="1583" y="1878"/>
                    <a:pt x="1326" y="2249"/>
                    <a:pt x="1056" y="2634"/>
                  </a:cubicBezTo>
                  <a:cubicBezTo>
                    <a:pt x="642" y="3204"/>
                    <a:pt x="1" y="3889"/>
                    <a:pt x="143" y="4645"/>
                  </a:cubicBezTo>
                  <a:cubicBezTo>
                    <a:pt x="187" y="4876"/>
                    <a:pt x="410" y="5008"/>
                    <a:pt x="630" y="5008"/>
                  </a:cubicBezTo>
                  <a:cubicBezTo>
                    <a:pt x="762" y="5008"/>
                    <a:pt x="893" y="4960"/>
                    <a:pt x="984" y="4858"/>
                  </a:cubicBezTo>
                  <a:cubicBezTo>
                    <a:pt x="1969" y="3789"/>
                    <a:pt x="3024" y="2763"/>
                    <a:pt x="3994" y="1679"/>
                  </a:cubicBezTo>
                  <a:cubicBezTo>
                    <a:pt x="4680" y="910"/>
                    <a:pt x="3967" y="1"/>
                    <a:pt x="3236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272325" y="2319775"/>
              <a:ext cx="97625" cy="101100"/>
            </a:xfrm>
            <a:custGeom>
              <a:rect b="b" l="l" r="r" t="t"/>
              <a:pathLst>
                <a:path extrusionOk="0" h="4044" w="3905">
                  <a:moveTo>
                    <a:pt x="2659" y="0"/>
                  </a:moveTo>
                  <a:cubicBezTo>
                    <a:pt x="2337" y="0"/>
                    <a:pt x="2027" y="160"/>
                    <a:pt x="1883" y="542"/>
                  </a:cubicBezTo>
                  <a:cubicBezTo>
                    <a:pt x="1483" y="1626"/>
                    <a:pt x="0" y="2311"/>
                    <a:pt x="43" y="3551"/>
                  </a:cubicBezTo>
                  <a:cubicBezTo>
                    <a:pt x="56" y="3809"/>
                    <a:pt x="338" y="4044"/>
                    <a:pt x="602" y="4044"/>
                  </a:cubicBezTo>
                  <a:cubicBezTo>
                    <a:pt x="630" y="4044"/>
                    <a:pt x="658" y="4041"/>
                    <a:pt x="685" y="4036"/>
                  </a:cubicBezTo>
                  <a:cubicBezTo>
                    <a:pt x="1312" y="3908"/>
                    <a:pt x="1911" y="3309"/>
                    <a:pt x="2310" y="2824"/>
                  </a:cubicBezTo>
                  <a:cubicBezTo>
                    <a:pt x="2738" y="2311"/>
                    <a:pt x="3280" y="1868"/>
                    <a:pt x="3579" y="1255"/>
                  </a:cubicBezTo>
                  <a:cubicBezTo>
                    <a:pt x="3905" y="558"/>
                    <a:pt x="3261" y="0"/>
                    <a:pt x="265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038075" y="2463400"/>
              <a:ext cx="88325" cy="118250"/>
            </a:xfrm>
            <a:custGeom>
              <a:rect b="b" l="l" r="r" t="t"/>
              <a:pathLst>
                <a:path extrusionOk="0" h="4730" w="3533">
                  <a:moveTo>
                    <a:pt x="2343" y="0"/>
                  </a:moveTo>
                  <a:cubicBezTo>
                    <a:pt x="2090" y="0"/>
                    <a:pt x="1848" y="121"/>
                    <a:pt x="1712" y="416"/>
                  </a:cubicBezTo>
                  <a:cubicBezTo>
                    <a:pt x="1313" y="1285"/>
                    <a:pt x="928" y="2112"/>
                    <a:pt x="586" y="3011"/>
                  </a:cubicBezTo>
                  <a:cubicBezTo>
                    <a:pt x="386" y="3538"/>
                    <a:pt x="1" y="4080"/>
                    <a:pt x="415" y="4594"/>
                  </a:cubicBezTo>
                  <a:cubicBezTo>
                    <a:pt x="489" y="4690"/>
                    <a:pt x="582" y="4730"/>
                    <a:pt x="676" y="4730"/>
                  </a:cubicBezTo>
                  <a:cubicBezTo>
                    <a:pt x="888" y="4730"/>
                    <a:pt x="1105" y="4529"/>
                    <a:pt x="1127" y="4313"/>
                  </a:cubicBezTo>
                  <a:lnTo>
                    <a:pt x="1127" y="4313"/>
                  </a:lnTo>
                  <a:cubicBezTo>
                    <a:pt x="1126" y="4328"/>
                    <a:pt x="1129" y="4335"/>
                    <a:pt x="1136" y="4335"/>
                  </a:cubicBezTo>
                  <a:cubicBezTo>
                    <a:pt x="1178" y="4335"/>
                    <a:pt x="1366" y="4040"/>
                    <a:pt x="1427" y="3966"/>
                  </a:cubicBezTo>
                  <a:cubicBezTo>
                    <a:pt x="1613" y="3681"/>
                    <a:pt x="1784" y="3382"/>
                    <a:pt x="1955" y="3082"/>
                  </a:cubicBezTo>
                  <a:cubicBezTo>
                    <a:pt x="2311" y="2441"/>
                    <a:pt x="2767" y="1870"/>
                    <a:pt x="3138" y="1243"/>
                  </a:cubicBezTo>
                  <a:cubicBezTo>
                    <a:pt x="3533" y="612"/>
                    <a:pt x="2910" y="0"/>
                    <a:pt x="2343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3877025" y="2427300"/>
              <a:ext cx="80900" cy="113600"/>
            </a:xfrm>
            <a:custGeom>
              <a:rect b="b" l="l" r="r" t="t"/>
              <a:pathLst>
                <a:path extrusionOk="0" h="4544" w="3236">
                  <a:moveTo>
                    <a:pt x="2588" y="1750"/>
                  </a:moveTo>
                  <a:cubicBezTo>
                    <a:pt x="2580" y="1761"/>
                    <a:pt x="2572" y="1774"/>
                    <a:pt x="2564" y="1788"/>
                  </a:cubicBezTo>
                  <a:cubicBezTo>
                    <a:pt x="2571" y="1775"/>
                    <a:pt x="2579" y="1762"/>
                    <a:pt x="2588" y="1750"/>
                  </a:cubicBezTo>
                  <a:close/>
                  <a:moveTo>
                    <a:pt x="2273" y="0"/>
                  </a:moveTo>
                  <a:cubicBezTo>
                    <a:pt x="2243" y="0"/>
                    <a:pt x="2211" y="2"/>
                    <a:pt x="2179" y="6"/>
                  </a:cubicBezTo>
                  <a:cubicBezTo>
                    <a:pt x="896" y="177"/>
                    <a:pt x="938" y="1689"/>
                    <a:pt x="582" y="2687"/>
                  </a:cubicBezTo>
                  <a:cubicBezTo>
                    <a:pt x="502" y="2903"/>
                    <a:pt x="0" y="4544"/>
                    <a:pt x="655" y="4544"/>
                  </a:cubicBezTo>
                  <a:cubicBezTo>
                    <a:pt x="693" y="4544"/>
                    <a:pt x="735" y="4538"/>
                    <a:pt x="782" y="4526"/>
                  </a:cubicBezTo>
                  <a:cubicBezTo>
                    <a:pt x="1295" y="4383"/>
                    <a:pt x="1680" y="3556"/>
                    <a:pt x="1936" y="3143"/>
                  </a:cubicBezTo>
                  <a:cubicBezTo>
                    <a:pt x="2136" y="2801"/>
                    <a:pt x="2294" y="2444"/>
                    <a:pt x="2478" y="2088"/>
                  </a:cubicBezTo>
                  <a:cubicBezTo>
                    <a:pt x="2489" y="2078"/>
                    <a:pt x="2657" y="1724"/>
                    <a:pt x="2668" y="1657"/>
                  </a:cubicBezTo>
                  <a:lnTo>
                    <a:pt x="2668" y="1657"/>
                  </a:lnTo>
                  <a:cubicBezTo>
                    <a:pt x="2762" y="1563"/>
                    <a:pt x="2880" y="1475"/>
                    <a:pt x="2950" y="1347"/>
                  </a:cubicBezTo>
                  <a:cubicBezTo>
                    <a:pt x="3235" y="842"/>
                    <a:pt x="2923" y="0"/>
                    <a:pt x="2273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071250" y="2274050"/>
              <a:ext cx="116950" cy="96100"/>
            </a:xfrm>
            <a:custGeom>
              <a:rect b="b" l="l" r="r" t="t"/>
              <a:pathLst>
                <a:path extrusionOk="0" h="3844" w="4678">
                  <a:moveTo>
                    <a:pt x="3635" y="0"/>
                  </a:moveTo>
                  <a:cubicBezTo>
                    <a:pt x="3463" y="0"/>
                    <a:pt x="3281" y="61"/>
                    <a:pt x="3109" y="204"/>
                  </a:cubicBezTo>
                  <a:cubicBezTo>
                    <a:pt x="2752" y="489"/>
                    <a:pt x="2467" y="860"/>
                    <a:pt x="2153" y="1187"/>
                  </a:cubicBezTo>
                  <a:cubicBezTo>
                    <a:pt x="1797" y="1558"/>
                    <a:pt x="1412" y="1887"/>
                    <a:pt x="1056" y="2242"/>
                  </a:cubicBezTo>
                  <a:cubicBezTo>
                    <a:pt x="685" y="2613"/>
                    <a:pt x="1" y="3113"/>
                    <a:pt x="299" y="3683"/>
                  </a:cubicBezTo>
                  <a:cubicBezTo>
                    <a:pt x="363" y="3794"/>
                    <a:pt x="466" y="3843"/>
                    <a:pt x="571" y="3843"/>
                  </a:cubicBezTo>
                  <a:cubicBezTo>
                    <a:pt x="656" y="3843"/>
                    <a:pt x="743" y="3811"/>
                    <a:pt x="813" y="3754"/>
                  </a:cubicBezTo>
                  <a:cubicBezTo>
                    <a:pt x="913" y="3668"/>
                    <a:pt x="1155" y="3611"/>
                    <a:pt x="1298" y="3541"/>
                  </a:cubicBezTo>
                  <a:cubicBezTo>
                    <a:pt x="1683" y="3341"/>
                    <a:pt x="2039" y="3084"/>
                    <a:pt x="2396" y="2813"/>
                  </a:cubicBezTo>
                  <a:cubicBezTo>
                    <a:pt x="3009" y="2357"/>
                    <a:pt x="3693" y="1872"/>
                    <a:pt x="4193" y="1288"/>
                  </a:cubicBezTo>
                  <a:cubicBezTo>
                    <a:pt x="4678" y="703"/>
                    <a:pt x="4217" y="0"/>
                    <a:pt x="3635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910100" y="2240925"/>
              <a:ext cx="51125" cy="98250"/>
            </a:xfrm>
            <a:custGeom>
              <a:rect b="b" l="l" r="r" t="t"/>
              <a:pathLst>
                <a:path extrusionOk="0" h="3930" w="2045">
                  <a:moveTo>
                    <a:pt x="1132" y="0"/>
                  </a:moveTo>
                  <a:cubicBezTo>
                    <a:pt x="1010" y="0"/>
                    <a:pt x="886" y="32"/>
                    <a:pt x="771" y="103"/>
                  </a:cubicBezTo>
                  <a:cubicBezTo>
                    <a:pt x="143" y="487"/>
                    <a:pt x="115" y="1200"/>
                    <a:pt x="129" y="1871"/>
                  </a:cubicBezTo>
                  <a:cubicBezTo>
                    <a:pt x="157" y="2470"/>
                    <a:pt x="1" y="3240"/>
                    <a:pt x="258" y="3796"/>
                  </a:cubicBezTo>
                  <a:cubicBezTo>
                    <a:pt x="306" y="3887"/>
                    <a:pt x="403" y="3930"/>
                    <a:pt x="499" y="3930"/>
                  </a:cubicBezTo>
                  <a:cubicBezTo>
                    <a:pt x="599" y="3930"/>
                    <a:pt x="699" y="3883"/>
                    <a:pt x="742" y="3796"/>
                  </a:cubicBezTo>
                  <a:cubicBezTo>
                    <a:pt x="1013" y="3297"/>
                    <a:pt x="1199" y="2797"/>
                    <a:pt x="1355" y="2256"/>
                  </a:cubicBezTo>
                  <a:cubicBezTo>
                    <a:pt x="1498" y="1799"/>
                    <a:pt x="1754" y="1415"/>
                    <a:pt x="1897" y="972"/>
                  </a:cubicBezTo>
                  <a:cubicBezTo>
                    <a:pt x="2044" y="464"/>
                    <a:pt x="1600" y="0"/>
                    <a:pt x="1132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539000" y="1747175"/>
              <a:ext cx="143325" cy="43125"/>
            </a:xfrm>
            <a:custGeom>
              <a:rect b="b" l="l" r="r" t="t"/>
              <a:pathLst>
                <a:path extrusionOk="0" h="1725" w="5733">
                  <a:moveTo>
                    <a:pt x="4161" y="0"/>
                  </a:moveTo>
                  <a:cubicBezTo>
                    <a:pt x="3659" y="0"/>
                    <a:pt x="3134" y="101"/>
                    <a:pt x="2666" y="159"/>
                  </a:cubicBezTo>
                  <a:cubicBezTo>
                    <a:pt x="1996" y="244"/>
                    <a:pt x="1069" y="174"/>
                    <a:pt x="470" y="529"/>
                  </a:cubicBezTo>
                  <a:cubicBezTo>
                    <a:pt x="0" y="801"/>
                    <a:pt x="228" y="1457"/>
                    <a:pt x="727" y="1499"/>
                  </a:cubicBezTo>
                  <a:cubicBezTo>
                    <a:pt x="1483" y="1556"/>
                    <a:pt x="2225" y="1613"/>
                    <a:pt x="2995" y="1628"/>
                  </a:cubicBezTo>
                  <a:cubicBezTo>
                    <a:pt x="3436" y="1642"/>
                    <a:pt x="3881" y="1724"/>
                    <a:pt x="4305" y="1724"/>
                  </a:cubicBezTo>
                  <a:cubicBezTo>
                    <a:pt x="4730" y="1724"/>
                    <a:pt x="5133" y="1642"/>
                    <a:pt x="5490" y="1328"/>
                  </a:cubicBezTo>
                  <a:cubicBezTo>
                    <a:pt x="5733" y="1100"/>
                    <a:pt x="5733" y="644"/>
                    <a:pt x="5490" y="430"/>
                  </a:cubicBezTo>
                  <a:cubicBezTo>
                    <a:pt x="5122" y="98"/>
                    <a:pt x="4653" y="0"/>
                    <a:pt x="4161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844500" y="1829825"/>
              <a:ext cx="140625" cy="44475"/>
            </a:xfrm>
            <a:custGeom>
              <a:rect b="b" l="l" r="r" t="t"/>
              <a:pathLst>
                <a:path extrusionOk="0" h="1779" w="5625">
                  <a:moveTo>
                    <a:pt x="2702" y="0"/>
                  </a:moveTo>
                  <a:cubicBezTo>
                    <a:pt x="2443" y="0"/>
                    <a:pt x="2184" y="7"/>
                    <a:pt x="1926" y="19"/>
                  </a:cubicBezTo>
                  <a:cubicBezTo>
                    <a:pt x="1620" y="29"/>
                    <a:pt x="1150" y="141"/>
                    <a:pt x="771" y="141"/>
                  </a:cubicBezTo>
                  <a:cubicBezTo>
                    <a:pt x="637" y="141"/>
                    <a:pt x="515" y="128"/>
                    <a:pt x="415" y="90"/>
                  </a:cubicBezTo>
                  <a:cubicBezTo>
                    <a:pt x="396" y="82"/>
                    <a:pt x="377" y="79"/>
                    <a:pt x="359" y="79"/>
                  </a:cubicBezTo>
                  <a:cubicBezTo>
                    <a:pt x="280" y="79"/>
                    <a:pt x="210" y="148"/>
                    <a:pt x="186" y="218"/>
                  </a:cubicBezTo>
                  <a:cubicBezTo>
                    <a:pt x="1" y="789"/>
                    <a:pt x="799" y="1032"/>
                    <a:pt x="1198" y="1102"/>
                  </a:cubicBezTo>
                  <a:cubicBezTo>
                    <a:pt x="2225" y="1288"/>
                    <a:pt x="3223" y="1445"/>
                    <a:pt x="4236" y="1745"/>
                  </a:cubicBezTo>
                  <a:cubicBezTo>
                    <a:pt x="4318" y="1768"/>
                    <a:pt x="4396" y="1779"/>
                    <a:pt x="4470" y="1779"/>
                  </a:cubicBezTo>
                  <a:cubicBezTo>
                    <a:pt x="5347" y="1779"/>
                    <a:pt x="5625" y="264"/>
                    <a:pt x="4678" y="133"/>
                  </a:cubicBezTo>
                  <a:cubicBezTo>
                    <a:pt x="4023" y="41"/>
                    <a:pt x="3361" y="0"/>
                    <a:pt x="2702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875875" y="1964800"/>
              <a:ext cx="145475" cy="49350"/>
            </a:xfrm>
            <a:custGeom>
              <a:rect b="b" l="l" r="r" t="t"/>
              <a:pathLst>
                <a:path extrusionOk="0" h="1974" w="5819">
                  <a:moveTo>
                    <a:pt x="1377" y="1"/>
                  </a:moveTo>
                  <a:cubicBezTo>
                    <a:pt x="1026" y="1"/>
                    <a:pt x="689" y="38"/>
                    <a:pt x="400" y="153"/>
                  </a:cubicBezTo>
                  <a:cubicBezTo>
                    <a:pt x="0" y="310"/>
                    <a:pt x="0" y="795"/>
                    <a:pt x="400" y="951"/>
                  </a:cubicBezTo>
                  <a:cubicBezTo>
                    <a:pt x="1156" y="1251"/>
                    <a:pt x="1869" y="1493"/>
                    <a:pt x="2681" y="1664"/>
                  </a:cubicBezTo>
                  <a:cubicBezTo>
                    <a:pt x="3229" y="1779"/>
                    <a:pt x="3901" y="1973"/>
                    <a:pt x="4475" y="1973"/>
                  </a:cubicBezTo>
                  <a:cubicBezTo>
                    <a:pt x="4544" y="1973"/>
                    <a:pt x="4612" y="1970"/>
                    <a:pt x="4678" y="1964"/>
                  </a:cubicBezTo>
                  <a:cubicBezTo>
                    <a:pt x="5391" y="1907"/>
                    <a:pt x="5819" y="1080"/>
                    <a:pt x="5277" y="523"/>
                  </a:cubicBezTo>
                  <a:cubicBezTo>
                    <a:pt x="4918" y="174"/>
                    <a:pt x="4463" y="115"/>
                    <a:pt x="3990" y="115"/>
                  </a:cubicBezTo>
                  <a:cubicBezTo>
                    <a:pt x="3751" y="115"/>
                    <a:pt x="3508" y="130"/>
                    <a:pt x="3271" y="130"/>
                  </a:cubicBezTo>
                  <a:cubicBezTo>
                    <a:pt x="3193" y="130"/>
                    <a:pt x="3115" y="128"/>
                    <a:pt x="3038" y="124"/>
                  </a:cubicBezTo>
                  <a:cubicBezTo>
                    <a:pt x="2545" y="98"/>
                    <a:pt x="1944" y="1"/>
                    <a:pt x="137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965725" y="2108025"/>
              <a:ext cx="165225" cy="50975"/>
            </a:xfrm>
            <a:custGeom>
              <a:rect b="b" l="l" r="r" t="t"/>
              <a:pathLst>
                <a:path extrusionOk="0" h="2039" w="6609">
                  <a:moveTo>
                    <a:pt x="5384" y="0"/>
                  </a:moveTo>
                  <a:cubicBezTo>
                    <a:pt x="5285" y="0"/>
                    <a:pt x="5178" y="13"/>
                    <a:pt x="5063" y="42"/>
                  </a:cubicBezTo>
                  <a:cubicBezTo>
                    <a:pt x="3551" y="413"/>
                    <a:pt x="1854" y="14"/>
                    <a:pt x="386" y="627"/>
                  </a:cubicBezTo>
                  <a:cubicBezTo>
                    <a:pt x="0" y="784"/>
                    <a:pt x="0" y="1255"/>
                    <a:pt x="386" y="1426"/>
                  </a:cubicBezTo>
                  <a:cubicBezTo>
                    <a:pt x="1854" y="2025"/>
                    <a:pt x="3551" y="1626"/>
                    <a:pt x="5063" y="1996"/>
                  </a:cubicBezTo>
                  <a:cubicBezTo>
                    <a:pt x="5177" y="2025"/>
                    <a:pt x="5283" y="2038"/>
                    <a:pt x="5381" y="2038"/>
                  </a:cubicBezTo>
                  <a:cubicBezTo>
                    <a:pt x="6598" y="2038"/>
                    <a:pt x="6608" y="0"/>
                    <a:pt x="538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333800" y="2469850"/>
              <a:ext cx="101425" cy="103625"/>
            </a:xfrm>
            <a:custGeom>
              <a:rect b="b" l="l" r="r" t="t"/>
              <a:pathLst>
                <a:path extrusionOk="0" h="4145" w="4057">
                  <a:moveTo>
                    <a:pt x="3649" y="0"/>
                  </a:moveTo>
                  <a:cubicBezTo>
                    <a:pt x="3642" y="0"/>
                    <a:pt x="3636" y="0"/>
                    <a:pt x="3630" y="0"/>
                  </a:cubicBezTo>
                  <a:cubicBezTo>
                    <a:pt x="3316" y="15"/>
                    <a:pt x="3174" y="143"/>
                    <a:pt x="2945" y="329"/>
                  </a:cubicBezTo>
                  <a:cubicBezTo>
                    <a:pt x="2589" y="643"/>
                    <a:pt x="2219" y="928"/>
                    <a:pt x="1876" y="1242"/>
                  </a:cubicBezTo>
                  <a:cubicBezTo>
                    <a:pt x="1306" y="1755"/>
                    <a:pt x="892" y="2325"/>
                    <a:pt x="436" y="2924"/>
                  </a:cubicBezTo>
                  <a:cubicBezTo>
                    <a:pt x="1" y="3500"/>
                    <a:pt x="604" y="4144"/>
                    <a:pt x="1196" y="4144"/>
                  </a:cubicBezTo>
                  <a:cubicBezTo>
                    <a:pt x="1322" y="4144"/>
                    <a:pt x="1448" y="4115"/>
                    <a:pt x="1563" y="4050"/>
                  </a:cubicBezTo>
                  <a:cubicBezTo>
                    <a:pt x="1890" y="3866"/>
                    <a:pt x="1962" y="3651"/>
                    <a:pt x="2118" y="3337"/>
                  </a:cubicBezTo>
                  <a:cubicBezTo>
                    <a:pt x="2289" y="2981"/>
                    <a:pt x="2561" y="2653"/>
                    <a:pt x="2818" y="2339"/>
                  </a:cubicBezTo>
                  <a:cubicBezTo>
                    <a:pt x="3231" y="1812"/>
                    <a:pt x="3873" y="1198"/>
                    <a:pt x="4016" y="514"/>
                  </a:cubicBezTo>
                  <a:cubicBezTo>
                    <a:pt x="4057" y="278"/>
                    <a:pt x="3909" y="0"/>
                    <a:pt x="364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206175" y="2580400"/>
              <a:ext cx="47800" cy="118325"/>
            </a:xfrm>
            <a:custGeom>
              <a:rect b="b" l="l" r="r" t="t"/>
              <a:pathLst>
                <a:path extrusionOk="0" h="4733" w="1912">
                  <a:moveTo>
                    <a:pt x="1297" y="0"/>
                  </a:moveTo>
                  <a:cubicBezTo>
                    <a:pt x="1250" y="0"/>
                    <a:pt x="1203" y="13"/>
                    <a:pt x="1163" y="43"/>
                  </a:cubicBezTo>
                  <a:cubicBezTo>
                    <a:pt x="721" y="385"/>
                    <a:pt x="578" y="912"/>
                    <a:pt x="407" y="1425"/>
                  </a:cubicBezTo>
                  <a:cubicBezTo>
                    <a:pt x="165" y="2239"/>
                    <a:pt x="79" y="3009"/>
                    <a:pt x="36" y="3849"/>
                  </a:cubicBezTo>
                  <a:cubicBezTo>
                    <a:pt x="1" y="4440"/>
                    <a:pt x="479" y="4732"/>
                    <a:pt x="955" y="4732"/>
                  </a:cubicBezTo>
                  <a:cubicBezTo>
                    <a:pt x="1435" y="4732"/>
                    <a:pt x="1912" y="4436"/>
                    <a:pt x="1861" y="3849"/>
                  </a:cubicBezTo>
                  <a:cubicBezTo>
                    <a:pt x="1791" y="3051"/>
                    <a:pt x="1734" y="2296"/>
                    <a:pt x="1791" y="1482"/>
                  </a:cubicBezTo>
                  <a:cubicBezTo>
                    <a:pt x="1819" y="1069"/>
                    <a:pt x="1905" y="398"/>
                    <a:pt x="1534" y="100"/>
                  </a:cubicBezTo>
                  <a:cubicBezTo>
                    <a:pt x="1478" y="44"/>
                    <a:pt x="1386" y="0"/>
                    <a:pt x="129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3981400" y="2680800"/>
              <a:ext cx="88575" cy="112850"/>
            </a:xfrm>
            <a:custGeom>
              <a:rect b="b" l="l" r="r" t="t"/>
              <a:pathLst>
                <a:path extrusionOk="0" h="4514" w="3543">
                  <a:moveTo>
                    <a:pt x="714" y="0"/>
                  </a:moveTo>
                  <a:cubicBezTo>
                    <a:pt x="495" y="0"/>
                    <a:pt x="267" y="139"/>
                    <a:pt x="186" y="375"/>
                  </a:cubicBezTo>
                  <a:cubicBezTo>
                    <a:pt x="1" y="961"/>
                    <a:pt x="372" y="1702"/>
                    <a:pt x="499" y="2286"/>
                  </a:cubicBezTo>
                  <a:cubicBezTo>
                    <a:pt x="642" y="2885"/>
                    <a:pt x="785" y="3484"/>
                    <a:pt x="1098" y="4012"/>
                  </a:cubicBezTo>
                  <a:cubicBezTo>
                    <a:pt x="1317" y="4370"/>
                    <a:pt x="1612" y="4513"/>
                    <a:pt x="1906" y="4513"/>
                  </a:cubicBezTo>
                  <a:cubicBezTo>
                    <a:pt x="2725" y="4513"/>
                    <a:pt x="3542" y="3408"/>
                    <a:pt x="2724" y="2757"/>
                  </a:cubicBezTo>
                  <a:cubicBezTo>
                    <a:pt x="2353" y="2457"/>
                    <a:pt x="2168" y="2101"/>
                    <a:pt x="1954" y="1674"/>
                  </a:cubicBezTo>
                  <a:cubicBezTo>
                    <a:pt x="1840" y="1431"/>
                    <a:pt x="1726" y="1174"/>
                    <a:pt x="1612" y="932"/>
                  </a:cubicBezTo>
                  <a:cubicBezTo>
                    <a:pt x="1469" y="675"/>
                    <a:pt x="1270" y="489"/>
                    <a:pt x="1127" y="248"/>
                  </a:cubicBezTo>
                  <a:cubicBezTo>
                    <a:pt x="1036" y="77"/>
                    <a:pt x="877" y="0"/>
                    <a:pt x="71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738975" y="2243825"/>
              <a:ext cx="86175" cy="119200"/>
            </a:xfrm>
            <a:custGeom>
              <a:rect b="b" l="l" r="r" t="t"/>
              <a:pathLst>
                <a:path extrusionOk="0" h="4768" w="3447">
                  <a:moveTo>
                    <a:pt x="2057" y="1"/>
                  </a:moveTo>
                  <a:cubicBezTo>
                    <a:pt x="1620" y="1"/>
                    <a:pt x="1188" y="225"/>
                    <a:pt x="1028" y="757"/>
                  </a:cubicBezTo>
                  <a:cubicBezTo>
                    <a:pt x="842" y="1369"/>
                    <a:pt x="714" y="1983"/>
                    <a:pt x="543" y="2611"/>
                  </a:cubicBezTo>
                  <a:cubicBezTo>
                    <a:pt x="385" y="3153"/>
                    <a:pt x="1" y="3609"/>
                    <a:pt x="186" y="4193"/>
                  </a:cubicBezTo>
                  <a:cubicBezTo>
                    <a:pt x="298" y="4520"/>
                    <a:pt x="654" y="4767"/>
                    <a:pt x="995" y="4767"/>
                  </a:cubicBezTo>
                  <a:cubicBezTo>
                    <a:pt x="1175" y="4767"/>
                    <a:pt x="1351" y="4698"/>
                    <a:pt x="1484" y="4535"/>
                  </a:cubicBezTo>
                  <a:cubicBezTo>
                    <a:pt x="1826" y="4094"/>
                    <a:pt x="2154" y="3680"/>
                    <a:pt x="2397" y="3153"/>
                  </a:cubicBezTo>
                  <a:cubicBezTo>
                    <a:pt x="2667" y="2567"/>
                    <a:pt x="2882" y="1940"/>
                    <a:pt x="3123" y="1341"/>
                  </a:cubicBezTo>
                  <a:cubicBezTo>
                    <a:pt x="3446" y="556"/>
                    <a:pt x="2745" y="1"/>
                    <a:pt x="205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843075" y="2017975"/>
              <a:ext cx="101150" cy="106350"/>
            </a:xfrm>
            <a:custGeom>
              <a:rect b="b" l="l" r="r" t="t"/>
              <a:pathLst>
                <a:path extrusionOk="0" h="4254" w="4046">
                  <a:moveTo>
                    <a:pt x="2474" y="1"/>
                  </a:moveTo>
                  <a:cubicBezTo>
                    <a:pt x="2244" y="1"/>
                    <a:pt x="2007" y="87"/>
                    <a:pt x="1798" y="293"/>
                  </a:cubicBezTo>
                  <a:cubicBezTo>
                    <a:pt x="1570" y="535"/>
                    <a:pt x="1441" y="778"/>
                    <a:pt x="1284" y="1064"/>
                  </a:cubicBezTo>
                  <a:cubicBezTo>
                    <a:pt x="1098" y="1377"/>
                    <a:pt x="857" y="1648"/>
                    <a:pt x="685" y="1976"/>
                  </a:cubicBezTo>
                  <a:cubicBezTo>
                    <a:pt x="357" y="2575"/>
                    <a:pt x="1" y="3088"/>
                    <a:pt x="172" y="3802"/>
                  </a:cubicBezTo>
                  <a:cubicBezTo>
                    <a:pt x="235" y="4082"/>
                    <a:pt x="511" y="4253"/>
                    <a:pt x="781" y="4253"/>
                  </a:cubicBezTo>
                  <a:cubicBezTo>
                    <a:pt x="936" y="4253"/>
                    <a:pt x="1089" y="4197"/>
                    <a:pt x="1199" y="4072"/>
                  </a:cubicBezTo>
                  <a:cubicBezTo>
                    <a:pt x="1541" y="3701"/>
                    <a:pt x="1969" y="3387"/>
                    <a:pt x="2283" y="2988"/>
                  </a:cubicBezTo>
                  <a:cubicBezTo>
                    <a:pt x="2610" y="2604"/>
                    <a:pt x="2882" y="2075"/>
                    <a:pt x="3266" y="1762"/>
                  </a:cubicBezTo>
                  <a:cubicBezTo>
                    <a:pt x="4045" y="1094"/>
                    <a:pt x="3295" y="1"/>
                    <a:pt x="2474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314275" y="2115525"/>
              <a:ext cx="131200" cy="94225"/>
            </a:xfrm>
            <a:custGeom>
              <a:rect b="b" l="l" r="r" t="t"/>
              <a:pathLst>
                <a:path extrusionOk="0" h="3769" w="5248">
                  <a:moveTo>
                    <a:pt x="4107" y="0"/>
                  </a:moveTo>
                  <a:cubicBezTo>
                    <a:pt x="3860" y="0"/>
                    <a:pt x="3613" y="108"/>
                    <a:pt x="3441" y="370"/>
                  </a:cubicBezTo>
                  <a:cubicBezTo>
                    <a:pt x="3356" y="484"/>
                    <a:pt x="3070" y="613"/>
                    <a:pt x="2956" y="712"/>
                  </a:cubicBezTo>
                  <a:cubicBezTo>
                    <a:pt x="2586" y="997"/>
                    <a:pt x="2230" y="1297"/>
                    <a:pt x="1859" y="1582"/>
                  </a:cubicBezTo>
                  <a:cubicBezTo>
                    <a:pt x="1331" y="1995"/>
                    <a:pt x="547" y="2252"/>
                    <a:pt x="218" y="2879"/>
                  </a:cubicBezTo>
                  <a:cubicBezTo>
                    <a:pt x="1" y="3278"/>
                    <a:pt x="291" y="3768"/>
                    <a:pt x="726" y="3768"/>
                  </a:cubicBezTo>
                  <a:cubicBezTo>
                    <a:pt x="774" y="3768"/>
                    <a:pt x="823" y="3762"/>
                    <a:pt x="874" y="3750"/>
                  </a:cubicBezTo>
                  <a:cubicBezTo>
                    <a:pt x="1659" y="3535"/>
                    <a:pt x="2458" y="3107"/>
                    <a:pt x="3099" y="2623"/>
                  </a:cubicBezTo>
                  <a:cubicBezTo>
                    <a:pt x="3656" y="2195"/>
                    <a:pt x="4439" y="1782"/>
                    <a:pt x="4839" y="1183"/>
                  </a:cubicBezTo>
                  <a:cubicBezTo>
                    <a:pt x="5248" y="585"/>
                    <a:pt x="4680" y="0"/>
                    <a:pt x="410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060550" y="2068100"/>
              <a:ext cx="101375" cy="103800"/>
            </a:xfrm>
            <a:custGeom>
              <a:rect b="b" l="l" r="r" t="t"/>
              <a:pathLst>
                <a:path extrusionOk="0" h="4152" w="4055">
                  <a:moveTo>
                    <a:pt x="2944" y="1"/>
                  </a:moveTo>
                  <a:cubicBezTo>
                    <a:pt x="2761" y="1"/>
                    <a:pt x="2566" y="64"/>
                    <a:pt x="2382" y="213"/>
                  </a:cubicBezTo>
                  <a:cubicBezTo>
                    <a:pt x="1769" y="726"/>
                    <a:pt x="1256" y="1496"/>
                    <a:pt x="856" y="2196"/>
                  </a:cubicBezTo>
                  <a:cubicBezTo>
                    <a:pt x="585" y="2709"/>
                    <a:pt x="1" y="3379"/>
                    <a:pt x="300" y="3964"/>
                  </a:cubicBezTo>
                  <a:cubicBezTo>
                    <a:pt x="361" y="4094"/>
                    <a:pt x="485" y="4151"/>
                    <a:pt x="611" y="4151"/>
                  </a:cubicBezTo>
                  <a:cubicBezTo>
                    <a:pt x="749" y="4151"/>
                    <a:pt x="889" y="4083"/>
                    <a:pt x="956" y="3964"/>
                  </a:cubicBezTo>
                  <a:cubicBezTo>
                    <a:pt x="1098" y="3736"/>
                    <a:pt x="1370" y="3607"/>
                    <a:pt x="1555" y="3422"/>
                  </a:cubicBezTo>
                  <a:cubicBezTo>
                    <a:pt x="1783" y="3208"/>
                    <a:pt x="1940" y="2966"/>
                    <a:pt x="2140" y="2723"/>
                  </a:cubicBezTo>
                  <a:cubicBezTo>
                    <a:pt x="2553" y="2224"/>
                    <a:pt x="3109" y="1867"/>
                    <a:pt x="3537" y="1369"/>
                  </a:cubicBezTo>
                  <a:cubicBezTo>
                    <a:pt x="4055" y="740"/>
                    <a:pt x="3568" y="1"/>
                    <a:pt x="2944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4749675" y="2147575"/>
              <a:ext cx="111200" cy="46850"/>
            </a:xfrm>
            <a:custGeom>
              <a:rect b="b" l="l" r="r" t="t"/>
              <a:pathLst>
                <a:path extrusionOk="0" h="1874" w="4448">
                  <a:moveTo>
                    <a:pt x="3397" y="0"/>
                  </a:moveTo>
                  <a:cubicBezTo>
                    <a:pt x="3320" y="0"/>
                    <a:pt x="3238" y="14"/>
                    <a:pt x="3152" y="44"/>
                  </a:cubicBezTo>
                  <a:cubicBezTo>
                    <a:pt x="2738" y="186"/>
                    <a:pt x="2325" y="243"/>
                    <a:pt x="1926" y="386"/>
                  </a:cubicBezTo>
                  <a:cubicBezTo>
                    <a:pt x="1527" y="542"/>
                    <a:pt x="1127" y="827"/>
                    <a:pt x="713" y="871"/>
                  </a:cubicBezTo>
                  <a:cubicBezTo>
                    <a:pt x="228" y="928"/>
                    <a:pt x="0" y="1726"/>
                    <a:pt x="586" y="1825"/>
                  </a:cubicBezTo>
                  <a:cubicBezTo>
                    <a:pt x="752" y="1859"/>
                    <a:pt x="913" y="1873"/>
                    <a:pt x="1073" y="1873"/>
                  </a:cubicBezTo>
                  <a:cubicBezTo>
                    <a:pt x="1391" y="1873"/>
                    <a:pt x="1702" y="1816"/>
                    <a:pt x="2025" y="1740"/>
                  </a:cubicBezTo>
                  <a:cubicBezTo>
                    <a:pt x="2539" y="1626"/>
                    <a:pt x="3052" y="1626"/>
                    <a:pt x="3565" y="1540"/>
                  </a:cubicBezTo>
                  <a:cubicBezTo>
                    <a:pt x="4448" y="1385"/>
                    <a:pt x="4173" y="0"/>
                    <a:pt x="339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5166600" y="1990675"/>
              <a:ext cx="120000" cy="77675"/>
            </a:xfrm>
            <a:custGeom>
              <a:rect b="b" l="l" r="r" t="t"/>
              <a:pathLst>
                <a:path extrusionOk="0" h="3107" w="4800">
                  <a:moveTo>
                    <a:pt x="573" y="1"/>
                  </a:moveTo>
                  <a:cubicBezTo>
                    <a:pt x="300" y="1"/>
                    <a:pt x="1" y="267"/>
                    <a:pt x="36" y="544"/>
                  </a:cubicBezTo>
                  <a:cubicBezTo>
                    <a:pt x="150" y="1428"/>
                    <a:pt x="1092" y="1770"/>
                    <a:pt x="1805" y="2127"/>
                  </a:cubicBezTo>
                  <a:cubicBezTo>
                    <a:pt x="2061" y="2255"/>
                    <a:pt x="2333" y="2369"/>
                    <a:pt x="2590" y="2511"/>
                  </a:cubicBezTo>
                  <a:cubicBezTo>
                    <a:pt x="2586" y="2510"/>
                    <a:pt x="2584" y="2509"/>
                    <a:pt x="2583" y="2509"/>
                  </a:cubicBezTo>
                  <a:lnTo>
                    <a:pt x="2583" y="2509"/>
                  </a:lnTo>
                  <a:cubicBezTo>
                    <a:pt x="2578" y="2509"/>
                    <a:pt x="2735" y="2604"/>
                    <a:pt x="2794" y="2632"/>
                  </a:cubicBezTo>
                  <a:lnTo>
                    <a:pt x="2794" y="2632"/>
                  </a:lnTo>
                  <a:cubicBezTo>
                    <a:pt x="2881" y="2718"/>
                    <a:pt x="3161" y="2962"/>
                    <a:pt x="3202" y="2983"/>
                  </a:cubicBezTo>
                  <a:cubicBezTo>
                    <a:pt x="3362" y="3066"/>
                    <a:pt x="3535" y="3106"/>
                    <a:pt x="3706" y="3106"/>
                  </a:cubicBezTo>
                  <a:cubicBezTo>
                    <a:pt x="4144" y="3106"/>
                    <a:pt x="4566" y="2841"/>
                    <a:pt x="4700" y="2369"/>
                  </a:cubicBezTo>
                  <a:cubicBezTo>
                    <a:pt x="4700" y="2355"/>
                    <a:pt x="4700" y="2327"/>
                    <a:pt x="4714" y="2312"/>
                  </a:cubicBezTo>
                  <a:cubicBezTo>
                    <a:pt x="4799" y="1970"/>
                    <a:pt x="4714" y="1513"/>
                    <a:pt x="4443" y="1271"/>
                  </a:cubicBezTo>
                  <a:cubicBezTo>
                    <a:pt x="3959" y="872"/>
                    <a:pt x="3445" y="787"/>
                    <a:pt x="2860" y="686"/>
                  </a:cubicBezTo>
                  <a:cubicBezTo>
                    <a:pt x="2118" y="558"/>
                    <a:pt x="1420" y="302"/>
                    <a:pt x="721" y="30"/>
                  </a:cubicBezTo>
                  <a:cubicBezTo>
                    <a:pt x="674" y="10"/>
                    <a:pt x="624" y="1"/>
                    <a:pt x="573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3793900" y="2573625"/>
              <a:ext cx="70600" cy="102925"/>
            </a:xfrm>
            <a:custGeom>
              <a:rect b="b" l="l" r="r" t="t"/>
              <a:pathLst>
                <a:path extrusionOk="0" h="4117" w="2824">
                  <a:moveTo>
                    <a:pt x="530" y="1"/>
                  </a:moveTo>
                  <a:cubicBezTo>
                    <a:pt x="289" y="1"/>
                    <a:pt x="60" y="174"/>
                    <a:pt x="42" y="470"/>
                  </a:cubicBezTo>
                  <a:cubicBezTo>
                    <a:pt x="0" y="1211"/>
                    <a:pt x="299" y="2067"/>
                    <a:pt x="556" y="2738"/>
                  </a:cubicBezTo>
                  <a:cubicBezTo>
                    <a:pt x="801" y="3421"/>
                    <a:pt x="1232" y="4116"/>
                    <a:pt x="1967" y="4116"/>
                  </a:cubicBezTo>
                  <a:cubicBezTo>
                    <a:pt x="2044" y="4116"/>
                    <a:pt x="2125" y="4108"/>
                    <a:pt x="2210" y="4092"/>
                  </a:cubicBezTo>
                  <a:cubicBezTo>
                    <a:pt x="2652" y="4006"/>
                    <a:pt x="2824" y="3522"/>
                    <a:pt x="2752" y="3137"/>
                  </a:cubicBezTo>
                  <a:cubicBezTo>
                    <a:pt x="2695" y="2795"/>
                    <a:pt x="2495" y="2681"/>
                    <a:pt x="2295" y="2438"/>
                  </a:cubicBezTo>
                  <a:cubicBezTo>
                    <a:pt x="2153" y="2267"/>
                    <a:pt x="2039" y="2025"/>
                    <a:pt x="1939" y="1825"/>
                  </a:cubicBezTo>
                  <a:cubicBezTo>
                    <a:pt x="1797" y="1582"/>
                    <a:pt x="1668" y="1340"/>
                    <a:pt x="1540" y="1097"/>
                  </a:cubicBezTo>
                  <a:cubicBezTo>
                    <a:pt x="1369" y="770"/>
                    <a:pt x="1155" y="527"/>
                    <a:pt x="955" y="228"/>
                  </a:cubicBezTo>
                  <a:cubicBezTo>
                    <a:pt x="844" y="72"/>
                    <a:pt x="684" y="1"/>
                    <a:pt x="530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/>
          <p:nvPr/>
        </p:nvSpPr>
        <p:spPr>
          <a:xfrm rot="3299820">
            <a:off x="2016661" y="1113396"/>
            <a:ext cx="2688956" cy="2565390"/>
          </a:xfrm>
          <a:custGeom>
            <a:rect b="b" l="l" r="r" t="t"/>
            <a:pathLst>
              <a:path extrusionOk="0" h="40007" w="41934">
                <a:moveTo>
                  <a:pt x="19764" y="0"/>
                </a:moveTo>
                <a:cubicBezTo>
                  <a:pt x="12673" y="0"/>
                  <a:pt x="7464" y="5761"/>
                  <a:pt x="3836" y="11832"/>
                </a:cubicBezTo>
                <a:cubicBezTo>
                  <a:pt x="1729" y="15380"/>
                  <a:pt x="15" y="19564"/>
                  <a:pt x="1" y="24294"/>
                </a:cubicBezTo>
                <a:cubicBezTo>
                  <a:pt x="1" y="26310"/>
                  <a:pt x="440" y="28538"/>
                  <a:pt x="1440" y="30404"/>
                </a:cubicBezTo>
                <a:cubicBezTo>
                  <a:pt x="2502" y="32374"/>
                  <a:pt x="4124" y="33860"/>
                  <a:pt x="5776" y="35043"/>
                </a:cubicBezTo>
                <a:cubicBezTo>
                  <a:pt x="9809" y="37907"/>
                  <a:pt x="14554" y="39166"/>
                  <a:pt x="18874" y="39772"/>
                </a:cubicBezTo>
                <a:cubicBezTo>
                  <a:pt x="19980" y="39927"/>
                  <a:pt x="21071" y="40006"/>
                  <a:pt x="22144" y="40006"/>
                </a:cubicBezTo>
                <a:cubicBezTo>
                  <a:pt x="25383" y="40006"/>
                  <a:pt x="28455" y="39282"/>
                  <a:pt x="31245" y="37711"/>
                </a:cubicBezTo>
                <a:cubicBezTo>
                  <a:pt x="35247" y="35451"/>
                  <a:pt x="38174" y="31525"/>
                  <a:pt x="39795" y="26674"/>
                </a:cubicBezTo>
                <a:cubicBezTo>
                  <a:pt x="41418" y="21868"/>
                  <a:pt x="41933" y="16093"/>
                  <a:pt x="38841" y="10922"/>
                </a:cubicBezTo>
                <a:cubicBezTo>
                  <a:pt x="34596" y="3797"/>
                  <a:pt x="27030" y="401"/>
                  <a:pt x="20542" y="23"/>
                </a:cubicBezTo>
                <a:cubicBezTo>
                  <a:pt x="20280" y="8"/>
                  <a:pt x="20021" y="0"/>
                  <a:pt x="1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 flipH="1" rot="10800000">
            <a:off x="-11303" y="-16967"/>
            <a:ext cx="1048608" cy="1746535"/>
          </a:xfrm>
          <a:custGeom>
            <a:rect b="b" l="l" r="r" t="t"/>
            <a:pathLst>
              <a:path extrusionOk="0" h="23566" w="14191">
                <a:moveTo>
                  <a:pt x="3056" y="1"/>
                </a:moveTo>
                <a:cubicBezTo>
                  <a:pt x="2014" y="1"/>
                  <a:pt x="982" y="388"/>
                  <a:pt x="1" y="765"/>
                </a:cubicBezTo>
                <a:lnTo>
                  <a:pt x="1" y="781"/>
                </a:lnTo>
                <a:lnTo>
                  <a:pt x="1" y="23566"/>
                </a:lnTo>
                <a:lnTo>
                  <a:pt x="14191" y="23566"/>
                </a:lnTo>
                <a:lnTo>
                  <a:pt x="14191" y="21065"/>
                </a:lnTo>
                <a:lnTo>
                  <a:pt x="14175" y="21065"/>
                </a:lnTo>
                <a:lnTo>
                  <a:pt x="14175" y="20988"/>
                </a:lnTo>
                <a:cubicBezTo>
                  <a:pt x="14175" y="20792"/>
                  <a:pt x="14160" y="20580"/>
                  <a:pt x="14023" y="20443"/>
                </a:cubicBezTo>
                <a:cubicBezTo>
                  <a:pt x="13932" y="20337"/>
                  <a:pt x="13781" y="20307"/>
                  <a:pt x="13645" y="20277"/>
                </a:cubicBezTo>
                <a:cubicBezTo>
                  <a:pt x="12894" y="20133"/>
                  <a:pt x="12123" y="20058"/>
                  <a:pt x="11354" y="20058"/>
                </a:cubicBezTo>
                <a:cubicBezTo>
                  <a:pt x="10989" y="20058"/>
                  <a:pt x="10625" y="20075"/>
                  <a:pt x="10263" y="20109"/>
                </a:cubicBezTo>
                <a:cubicBezTo>
                  <a:pt x="10131" y="20117"/>
                  <a:pt x="9991" y="20126"/>
                  <a:pt x="9852" y="20126"/>
                </a:cubicBezTo>
                <a:cubicBezTo>
                  <a:pt x="9479" y="20126"/>
                  <a:pt x="9109" y="20067"/>
                  <a:pt x="8899" y="19791"/>
                </a:cubicBezTo>
                <a:cubicBezTo>
                  <a:pt x="8763" y="19609"/>
                  <a:pt x="8717" y="19397"/>
                  <a:pt x="8717" y="19185"/>
                </a:cubicBezTo>
                <a:cubicBezTo>
                  <a:pt x="8672" y="18169"/>
                  <a:pt x="9293" y="17259"/>
                  <a:pt x="9566" y="16289"/>
                </a:cubicBezTo>
                <a:cubicBezTo>
                  <a:pt x="9748" y="15638"/>
                  <a:pt x="9764" y="14955"/>
                  <a:pt x="9718" y="14273"/>
                </a:cubicBezTo>
                <a:cubicBezTo>
                  <a:pt x="9673" y="13424"/>
                  <a:pt x="9521" y="12545"/>
                  <a:pt x="9097" y="11802"/>
                </a:cubicBezTo>
                <a:cubicBezTo>
                  <a:pt x="8672" y="11059"/>
                  <a:pt x="7945" y="10453"/>
                  <a:pt x="7096" y="10332"/>
                </a:cubicBezTo>
                <a:cubicBezTo>
                  <a:pt x="6977" y="10317"/>
                  <a:pt x="6856" y="10313"/>
                  <a:pt x="6735" y="10313"/>
                </a:cubicBezTo>
                <a:cubicBezTo>
                  <a:pt x="6500" y="10313"/>
                  <a:pt x="6262" y="10330"/>
                  <a:pt x="6027" y="10330"/>
                </a:cubicBezTo>
                <a:cubicBezTo>
                  <a:pt x="5736" y="10330"/>
                  <a:pt x="5452" y="10303"/>
                  <a:pt x="5185" y="10180"/>
                </a:cubicBezTo>
                <a:cubicBezTo>
                  <a:pt x="4563" y="9877"/>
                  <a:pt x="4276" y="9103"/>
                  <a:pt x="4351" y="8421"/>
                </a:cubicBezTo>
                <a:cubicBezTo>
                  <a:pt x="4427" y="7739"/>
                  <a:pt x="4791" y="7118"/>
                  <a:pt x="5200" y="6556"/>
                </a:cubicBezTo>
                <a:cubicBezTo>
                  <a:pt x="5594" y="5996"/>
                  <a:pt x="6049" y="5450"/>
                  <a:pt x="6307" y="4813"/>
                </a:cubicBezTo>
                <a:cubicBezTo>
                  <a:pt x="6701" y="3843"/>
                  <a:pt x="6641" y="2721"/>
                  <a:pt x="6140" y="1812"/>
                </a:cubicBezTo>
                <a:cubicBezTo>
                  <a:pt x="5640" y="902"/>
                  <a:pt x="4715" y="235"/>
                  <a:pt x="3700" y="53"/>
                </a:cubicBezTo>
                <a:cubicBezTo>
                  <a:pt x="3485" y="17"/>
                  <a:pt x="3270" y="1"/>
                  <a:pt x="3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 rot="-5400000">
            <a:off x="7303770" y="-746358"/>
            <a:ext cx="1116510" cy="2609205"/>
          </a:xfrm>
          <a:custGeom>
            <a:rect b="b" l="l" r="r" t="t"/>
            <a:pathLst>
              <a:path extrusionOk="0" h="34437" w="14736">
                <a:moveTo>
                  <a:pt x="11662" y="0"/>
                </a:moveTo>
                <a:cubicBezTo>
                  <a:pt x="10698" y="0"/>
                  <a:pt x="9527" y="497"/>
                  <a:pt x="8990" y="903"/>
                </a:cubicBezTo>
                <a:cubicBezTo>
                  <a:pt x="7974" y="1677"/>
                  <a:pt x="7352" y="2934"/>
                  <a:pt x="7352" y="4208"/>
                </a:cubicBezTo>
                <a:cubicBezTo>
                  <a:pt x="7368" y="5406"/>
                  <a:pt x="7898" y="6528"/>
                  <a:pt x="8369" y="7634"/>
                </a:cubicBezTo>
                <a:cubicBezTo>
                  <a:pt x="8990" y="9059"/>
                  <a:pt x="9551" y="10545"/>
                  <a:pt x="9778" y="12076"/>
                </a:cubicBezTo>
                <a:cubicBezTo>
                  <a:pt x="9990" y="13623"/>
                  <a:pt x="9869" y="15260"/>
                  <a:pt x="9157" y="16639"/>
                </a:cubicBezTo>
                <a:cubicBezTo>
                  <a:pt x="8035" y="18852"/>
                  <a:pt x="5700" y="20111"/>
                  <a:pt x="3760" y="21642"/>
                </a:cubicBezTo>
                <a:cubicBezTo>
                  <a:pt x="2531" y="22628"/>
                  <a:pt x="1410" y="23780"/>
                  <a:pt x="758" y="25205"/>
                </a:cubicBezTo>
                <a:cubicBezTo>
                  <a:pt x="122" y="26630"/>
                  <a:pt x="0" y="28358"/>
                  <a:pt x="742" y="29737"/>
                </a:cubicBezTo>
                <a:cubicBezTo>
                  <a:pt x="1122" y="30434"/>
                  <a:pt x="1698" y="31071"/>
                  <a:pt x="1789" y="31859"/>
                </a:cubicBezTo>
                <a:cubicBezTo>
                  <a:pt x="1834" y="32391"/>
                  <a:pt x="1652" y="32951"/>
                  <a:pt x="1850" y="33436"/>
                </a:cubicBezTo>
                <a:cubicBezTo>
                  <a:pt x="2032" y="33891"/>
                  <a:pt x="2501" y="34164"/>
                  <a:pt x="2972" y="34255"/>
                </a:cubicBezTo>
                <a:cubicBezTo>
                  <a:pt x="3093" y="34285"/>
                  <a:pt x="3198" y="34285"/>
                  <a:pt x="3320" y="34301"/>
                </a:cubicBezTo>
                <a:lnTo>
                  <a:pt x="3320" y="34437"/>
                </a:lnTo>
                <a:lnTo>
                  <a:pt x="14736" y="34437"/>
                </a:lnTo>
                <a:lnTo>
                  <a:pt x="14736" y="39"/>
                </a:lnTo>
                <a:lnTo>
                  <a:pt x="12098" y="39"/>
                </a:lnTo>
                <a:cubicBezTo>
                  <a:pt x="11960" y="12"/>
                  <a:pt x="11813" y="0"/>
                  <a:pt x="1166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6364375" y="4452598"/>
            <a:ext cx="2802246" cy="690902"/>
          </a:xfrm>
          <a:custGeom>
            <a:rect b="b" l="l" r="r" t="t"/>
            <a:pathLst>
              <a:path extrusionOk="0" h="2411" w="9779">
                <a:moveTo>
                  <a:pt x="6366" y="1"/>
                </a:moveTo>
                <a:cubicBezTo>
                  <a:pt x="6132" y="1"/>
                  <a:pt x="5911" y="64"/>
                  <a:pt x="5716" y="213"/>
                </a:cubicBezTo>
                <a:cubicBezTo>
                  <a:pt x="4336" y="1258"/>
                  <a:pt x="4760" y="1956"/>
                  <a:pt x="4033" y="2289"/>
                </a:cubicBezTo>
                <a:cubicBezTo>
                  <a:pt x="3871" y="2363"/>
                  <a:pt x="3719" y="2393"/>
                  <a:pt x="3574" y="2393"/>
                </a:cubicBezTo>
                <a:cubicBezTo>
                  <a:pt x="3064" y="2393"/>
                  <a:pt x="2634" y="2033"/>
                  <a:pt x="2138" y="1986"/>
                </a:cubicBezTo>
                <a:cubicBezTo>
                  <a:pt x="2022" y="1975"/>
                  <a:pt x="1894" y="1969"/>
                  <a:pt x="1761" y="1969"/>
                </a:cubicBezTo>
                <a:cubicBezTo>
                  <a:pt x="1165" y="1969"/>
                  <a:pt x="446" y="2089"/>
                  <a:pt x="0" y="2411"/>
                </a:cubicBezTo>
                <a:lnTo>
                  <a:pt x="9779" y="2411"/>
                </a:lnTo>
                <a:cubicBezTo>
                  <a:pt x="9779" y="2411"/>
                  <a:pt x="7806" y="1"/>
                  <a:pt x="63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 txBox="1"/>
          <p:nvPr>
            <p:ph type="title"/>
          </p:nvPr>
        </p:nvSpPr>
        <p:spPr>
          <a:xfrm>
            <a:off x="4365275" y="1513775"/>
            <a:ext cx="3480300" cy="18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3"/>
          <p:cNvSpPr txBox="1"/>
          <p:nvPr>
            <p:ph hasCustomPrompt="1" idx="2" type="title"/>
          </p:nvPr>
        </p:nvSpPr>
        <p:spPr>
          <a:xfrm>
            <a:off x="2324675" y="2071475"/>
            <a:ext cx="2091900" cy="15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BIG_NUMBER_1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"/>
          <p:cNvSpPr/>
          <p:nvPr/>
        </p:nvSpPr>
        <p:spPr>
          <a:xfrm flipH="1" rot="10800000">
            <a:off x="8297433" y="4432147"/>
            <a:ext cx="846554" cy="711353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1"/>
          <p:cNvSpPr/>
          <p:nvPr/>
        </p:nvSpPr>
        <p:spPr>
          <a:xfrm flipH="1">
            <a:off x="-9487" y="-9525"/>
            <a:ext cx="1289607" cy="1075179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1"/>
          <p:cNvSpPr txBox="1"/>
          <p:nvPr>
            <p:ph hasCustomPrompt="1" type="title"/>
          </p:nvPr>
        </p:nvSpPr>
        <p:spPr>
          <a:xfrm>
            <a:off x="3785475" y="1596931"/>
            <a:ext cx="1612500" cy="5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8" name="Google Shape;308;p21"/>
          <p:cNvSpPr txBox="1"/>
          <p:nvPr>
            <p:ph hasCustomPrompt="1" idx="2" type="title"/>
          </p:nvPr>
        </p:nvSpPr>
        <p:spPr>
          <a:xfrm>
            <a:off x="1154325" y="1596931"/>
            <a:ext cx="1612500" cy="5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9" name="Google Shape;309;p21"/>
          <p:cNvSpPr txBox="1"/>
          <p:nvPr>
            <p:ph hasCustomPrompt="1" idx="3" type="title"/>
          </p:nvPr>
        </p:nvSpPr>
        <p:spPr>
          <a:xfrm>
            <a:off x="6320450" y="1596931"/>
            <a:ext cx="1612500" cy="5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0" name="Google Shape;310;p21"/>
          <p:cNvSpPr txBox="1"/>
          <p:nvPr>
            <p:ph idx="4" type="title"/>
          </p:nvPr>
        </p:nvSpPr>
        <p:spPr>
          <a:xfrm>
            <a:off x="742950" y="422181"/>
            <a:ext cx="76788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1" name="Google Shape;311;p21"/>
          <p:cNvSpPr txBox="1"/>
          <p:nvPr>
            <p:ph idx="1" type="subTitle"/>
          </p:nvPr>
        </p:nvSpPr>
        <p:spPr>
          <a:xfrm>
            <a:off x="742950" y="2250211"/>
            <a:ext cx="24384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12" name="Google Shape;312;p21"/>
          <p:cNvSpPr txBox="1"/>
          <p:nvPr>
            <p:ph idx="5" type="subTitle"/>
          </p:nvPr>
        </p:nvSpPr>
        <p:spPr>
          <a:xfrm>
            <a:off x="3363153" y="2250211"/>
            <a:ext cx="24384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13" name="Google Shape;313;p21"/>
          <p:cNvSpPr txBox="1"/>
          <p:nvPr>
            <p:ph idx="6" type="subTitle"/>
          </p:nvPr>
        </p:nvSpPr>
        <p:spPr>
          <a:xfrm>
            <a:off x="5983357" y="2250211"/>
            <a:ext cx="24384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14" name="Google Shape;314;p21"/>
          <p:cNvSpPr/>
          <p:nvPr/>
        </p:nvSpPr>
        <p:spPr>
          <a:xfrm rot="-2135937">
            <a:off x="477524" y="295278"/>
            <a:ext cx="315521" cy="362620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rgbClr val="E952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" name="Google Shape;315;p21"/>
          <p:cNvGrpSpPr/>
          <p:nvPr/>
        </p:nvGrpSpPr>
        <p:grpSpPr>
          <a:xfrm>
            <a:off x="8308963" y="357163"/>
            <a:ext cx="583975" cy="502300"/>
            <a:chOff x="1159650" y="2741100"/>
            <a:chExt cx="583975" cy="502300"/>
          </a:xfrm>
        </p:grpSpPr>
        <p:sp>
          <p:nvSpPr>
            <p:cNvPr id="316" name="Google Shape;316;p21"/>
            <p:cNvSpPr/>
            <p:nvPr/>
          </p:nvSpPr>
          <p:spPr>
            <a:xfrm>
              <a:off x="1319350" y="3088625"/>
              <a:ext cx="147275" cy="154775"/>
            </a:xfrm>
            <a:custGeom>
              <a:rect b="b" l="l" r="r" t="t"/>
              <a:pathLst>
                <a:path extrusionOk="0" h="6191" w="5891">
                  <a:moveTo>
                    <a:pt x="2860" y="0"/>
                  </a:moveTo>
                  <a:cubicBezTo>
                    <a:pt x="2810" y="0"/>
                    <a:pt x="2760" y="2"/>
                    <a:pt x="2710" y="5"/>
                  </a:cubicBezTo>
                  <a:cubicBezTo>
                    <a:pt x="2596" y="20"/>
                    <a:pt x="2468" y="49"/>
                    <a:pt x="2354" y="62"/>
                  </a:cubicBezTo>
                  <a:cubicBezTo>
                    <a:pt x="2197" y="91"/>
                    <a:pt x="2012" y="191"/>
                    <a:pt x="1883" y="248"/>
                  </a:cubicBezTo>
                  <a:cubicBezTo>
                    <a:pt x="1798" y="291"/>
                    <a:pt x="1727" y="334"/>
                    <a:pt x="1655" y="376"/>
                  </a:cubicBezTo>
                  <a:cubicBezTo>
                    <a:pt x="1242" y="619"/>
                    <a:pt x="900" y="961"/>
                    <a:pt x="643" y="1346"/>
                  </a:cubicBezTo>
                  <a:cubicBezTo>
                    <a:pt x="200" y="1988"/>
                    <a:pt x="1" y="2800"/>
                    <a:pt x="101" y="3585"/>
                  </a:cubicBezTo>
                  <a:cubicBezTo>
                    <a:pt x="143" y="3928"/>
                    <a:pt x="215" y="4255"/>
                    <a:pt x="301" y="4584"/>
                  </a:cubicBezTo>
                  <a:cubicBezTo>
                    <a:pt x="386" y="4897"/>
                    <a:pt x="486" y="5196"/>
                    <a:pt x="586" y="5496"/>
                  </a:cubicBezTo>
                  <a:cubicBezTo>
                    <a:pt x="672" y="5753"/>
                    <a:pt x="814" y="5952"/>
                    <a:pt x="1042" y="6080"/>
                  </a:cubicBezTo>
                  <a:cubicBezTo>
                    <a:pt x="1178" y="6153"/>
                    <a:pt x="1330" y="6191"/>
                    <a:pt x="1486" y="6191"/>
                  </a:cubicBezTo>
                  <a:cubicBezTo>
                    <a:pt x="1576" y="6191"/>
                    <a:pt x="1666" y="6178"/>
                    <a:pt x="1755" y="6152"/>
                  </a:cubicBezTo>
                  <a:cubicBezTo>
                    <a:pt x="2225" y="6023"/>
                    <a:pt x="2568" y="5481"/>
                    <a:pt x="2411" y="4996"/>
                  </a:cubicBezTo>
                  <a:cubicBezTo>
                    <a:pt x="2254" y="4512"/>
                    <a:pt x="2083" y="4042"/>
                    <a:pt x="1997" y="3528"/>
                  </a:cubicBezTo>
                  <a:cubicBezTo>
                    <a:pt x="1969" y="3371"/>
                    <a:pt x="1969" y="3200"/>
                    <a:pt x="1983" y="3029"/>
                  </a:cubicBezTo>
                  <a:cubicBezTo>
                    <a:pt x="1997" y="2901"/>
                    <a:pt x="2026" y="2787"/>
                    <a:pt x="2069" y="2658"/>
                  </a:cubicBezTo>
                  <a:cubicBezTo>
                    <a:pt x="2111" y="2559"/>
                    <a:pt x="2168" y="2473"/>
                    <a:pt x="2225" y="2387"/>
                  </a:cubicBezTo>
                  <a:cubicBezTo>
                    <a:pt x="2297" y="2302"/>
                    <a:pt x="2383" y="2216"/>
                    <a:pt x="2468" y="2144"/>
                  </a:cubicBezTo>
                  <a:lnTo>
                    <a:pt x="2539" y="2087"/>
                  </a:lnTo>
                  <a:cubicBezTo>
                    <a:pt x="2625" y="2030"/>
                    <a:pt x="2710" y="1973"/>
                    <a:pt x="2811" y="1931"/>
                  </a:cubicBezTo>
                  <a:lnTo>
                    <a:pt x="2868" y="1916"/>
                  </a:lnTo>
                  <a:lnTo>
                    <a:pt x="2982" y="1945"/>
                  </a:lnTo>
                  <a:cubicBezTo>
                    <a:pt x="3153" y="2030"/>
                    <a:pt x="3324" y="2131"/>
                    <a:pt x="3480" y="2230"/>
                  </a:cubicBezTo>
                  <a:cubicBezTo>
                    <a:pt x="3723" y="2430"/>
                    <a:pt x="3951" y="2658"/>
                    <a:pt x="4193" y="2872"/>
                  </a:cubicBezTo>
                  <a:cubicBezTo>
                    <a:pt x="4398" y="3049"/>
                    <a:pt x="4652" y="3141"/>
                    <a:pt x="4905" y="3141"/>
                  </a:cubicBezTo>
                  <a:cubicBezTo>
                    <a:pt x="5162" y="3141"/>
                    <a:pt x="5418" y="3045"/>
                    <a:pt x="5619" y="2844"/>
                  </a:cubicBezTo>
                  <a:cubicBezTo>
                    <a:pt x="5790" y="2658"/>
                    <a:pt x="5891" y="2401"/>
                    <a:pt x="5891" y="2131"/>
                  </a:cubicBezTo>
                  <a:cubicBezTo>
                    <a:pt x="5891" y="1859"/>
                    <a:pt x="5777" y="1617"/>
                    <a:pt x="5577" y="1418"/>
                  </a:cubicBezTo>
                  <a:cubicBezTo>
                    <a:pt x="5334" y="1161"/>
                    <a:pt x="5049" y="947"/>
                    <a:pt x="4764" y="747"/>
                  </a:cubicBezTo>
                  <a:cubicBezTo>
                    <a:pt x="4535" y="576"/>
                    <a:pt x="4294" y="433"/>
                    <a:pt x="4051" y="305"/>
                  </a:cubicBezTo>
                  <a:cubicBezTo>
                    <a:pt x="3822" y="191"/>
                    <a:pt x="3566" y="91"/>
                    <a:pt x="3309" y="49"/>
                  </a:cubicBezTo>
                  <a:cubicBezTo>
                    <a:pt x="3170" y="16"/>
                    <a:pt x="3014" y="0"/>
                    <a:pt x="28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1576050" y="2961025"/>
              <a:ext cx="117675" cy="135150"/>
            </a:xfrm>
            <a:custGeom>
              <a:rect b="b" l="l" r="r" t="t"/>
              <a:pathLst>
                <a:path extrusionOk="0" h="5406" w="4707">
                  <a:moveTo>
                    <a:pt x="2628" y="0"/>
                  </a:moveTo>
                  <a:cubicBezTo>
                    <a:pt x="2495" y="0"/>
                    <a:pt x="2360" y="15"/>
                    <a:pt x="2225" y="48"/>
                  </a:cubicBezTo>
                  <a:cubicBezTo>
                    <a:pt x="1983" y="105"/>
                    <a:pt x="1755" y="204"/>
                    <a:pt x="1527" y="333"/>
                  </a:cubicBezTo>
                  <a:lnTo>
                    <a:pt x="1455" y="361"/>
                  </a:lnTo>
                  <a:cubicBezTo>
                    <a:pt x="1284" y="475"/>
                    <a:pt x="1127" y="603"/>
                    <a:pt x="985" y="732"/>
                  </a:cubicBezTo>
                  <a:cubicBezTo>
                    <a:pt x="899" y="803"/>
                    <a:pt x="827" y="875"/>
                    <a:pt x="756" y="960"/>
                  </a:cubicBezTo>
                  <a:cubicBezTo>
                    <a:pt x="456" y="1302"/>
                    <a:pt x="200" y="1658"/>
                    <a:pt x="101" y="2115"/>
                  </a:cubicBezTo>
                  <a:cubicBezTo>
                    <a:pt x="0" y="2543"/>
                    <a:pt x="86" y="2957"/>
                    <a:pt x="171" y="3384"/>
                  </a:cubicBezTo>
                  <a:cubicBezTo>
                    <a:pt x="257" y="3841"/>
                    <a:pt x="428" y="4297"/>
                    <a:pt x="571" y="4739"/>
                  </a:cubicBezTo>
                  <a:cubicBezTo>
                    <a:pt x="656" y="4982"/>
                    <a:pt x="799" y="5166"/>
                    <a:pt x="1013" y="5295"/>
                  </a:cubicBezTo>
                  <a:cubicBezTo>
                    <a:pt x="1148" y="5367"/>
                    <a:pt x="1295" y="5405"/>
                    <a:pt x="1442" y="5405"/>
                  </a:cubicBezTo>
                  <a:cubicBezTo>
                    <a:pt x="1528" y="5405"/>
                    <a:pt x="1614" y="5393"/>
                    <a:pt x="1698" y="5366"/>
                  </a:cubicBezTo>
                  <a:cubicBezTo>
                    <a:pt x="2154" y="5238"/>
                    <a:pt x="2481" y="4725"/>
                    <a:pt x="2325" y="4254"/>
                  </a:cubicBezTo>
                  <a:cubicBezTo>
                    <a:pt x="2168" y="3740"/>
                    <a:pt x="1968" y="3213"/>
                    <a:pt x="1869" y="2671"/>
                  </a:cubicBezTo>
                  <a:lnTo>
                    <a:pt x="1869" y="2500"/>
                  </a:lnTo>
                  <a:lnTo>
                    <a:pt x="1869" y="2472"/>
                  </a:lnTo>
                  <a:lnTo>
                    <a:pt x="1926" y="2371"/>
                  </a:lnTo>
                  <a:cubicBezTo>
                    <a:pt x="2025" y="2244"/>
                    <a:pt x="2139" y="2143"/>
                    <a:pt x="2268" y="2029"/>
                  </a:cubicBezTo>
                  <a:cubicBezTo>
                    <a:pt x="2339" y="1987"/>
                    <a:pt x="2411" y="1944"/>
                    <a:pt x="2496" y="1901"/>
                  </a:cubicBezTo>
                  <a:lnTo>
                    <a:pt x="2538" y="1887"/>
                  </a:lnTo>
                  <a:cubicBezTo>
                    <a:pt x="2639" y="1987"/>
                    <a:pt x="2724" y="2086"/>
                    <a:pt x="2824" y="2200"/>
                  </a:cubicBezTo>
                  <a:cubicBezTo>
                    <a:pt x="2867" y="2257"/>
                    <a:pt x="2924" y="2329"/>
                    <a:pt x="2966" y="2386"/>
                  </a:cubicBezTo>
                  <a:cubicBezTo>
                    <a:pt x="3080" y="2529"/>
                    <a:pt x="3238" y="2628"/>
                    <a:pt x="3380" y="2728"/>
                  </a:cubicBezTo>
                  <a:cubicBezTo>
                    <a:pt x="3504" y="2790"/>
                    <a:pt x="3628" y="2831"/>
                    <a:pt x="3761" y="2831"/>
                  </a:cubicBezTo>
                  <a:cubicBezTo>
                    <a:pt x="3781" y="2831"/>
                    <a:pt x="3801" y="2830"/>
                    <a:pt x="3822" y="2828"/>
                  </a:cubicBezTo>
                  <a:cubicBezTo>
                    <a:pt x="4065" y="2828"/>
                    <a:pt x="4293" y="2728"/>
                    <a:pt x="4464" y="2557"/>
                  </a:cubicBezTo>
                  <a:cubicBezTo>
                    <a:pt x="4563" y="2443"/>
                    <a:pt x="4649" y="2314"/>
                    <a:pt x="4678" y="2158"/>
                  </a:cubicBezTo>
                  <a:cubicBezTo>
                    <a:pt x="4692" y="2086"/>
                    <a:pt x="4706" y="2001"/>
                    <a:pt x="4706" y="1930"/>
                  </a:cubicBezTo>
                  <a:cubicBezTo>
                    <a:pt x="4706" y="1772"/>
                    <a:pt x="4664" y="1616"/>
                    <a:pt x="4578" y="1487"/>
                  </a:cubicBezTo>
                  <a:cubicBezTo>
                    <a:pt x="4464" y="1231"/>
                    <a:pt x="4293" y="1002"/>
                    <a:pt x="4107" y="789"/>
                  </a:cubicBezTo>
                  <a:cubicBezTo>
                    <a:pt x="3850" y="461"/>
                    <a:pt x="3523" y="175"/>
                    <a:pt x="3109" y="61"/>
                  </a:cubicBezTo>
                  <a:cubicBezTo>
                    <a:pt x="2952" y="22"/>
                    <a:pt x="2791" y="0"/>
                    <a:pt x="2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1377825" y="2905875"/>
              <a:ext cx="134450" cy="125450"/>
            </a:xfrm>
            <a:custGeom>
              <a:rect b="b" l="l" r="r" t="t"/>
              <a:pathLst>
                <a:path extrusionOk="0" h="5018" w="5378">
                  <a:moveTo>
                    <a:pt x="2574" y="1"/>
                  </a:moveTo>
                  <a:cubicBezTo>
                    <a:pt x="2151" y="1"/>
                    <a:pt x="1728" y="126"/>
                    <a:pt x="1356" y="343"/>
                  </a:cubicBezTo>
                  <a:cubicBezTo>
                    <a:pt x="1299" y="371"/>
                    <a:pt x="1227" y="413"/>
                    <a:pt x="1170" y="457"/>
                  </a:cubicBezTo>
                  <a:cubicBezTo>
                    <a:pt x="1027" y="556"/>
                    <a:pt x="885" y="670"/>
                    <a:pt x="757" y="784"/>
                  </a:cubicBezTo>
                  <a:cubicBezTo>
                    <a:pt x="586" y="942"/>
                    <a:pt x="457" y="1113"/>
                    <a:pt x="329" y="1298"/>
                  </a:cubicBezTo>
                  <a:cubicBezTo>
                    <a:pt x="243" y="1426"/>
                    <a:pt x="200" y="1598"/>
                    <a:pt x="143" y="1740"/>
                  </a:cubicBezTo>
                  <a:cubicBezTo>
                    <a:pt x="114" y="1811"/>
                    <a:pt x="101" y="1883"/>
                    <a:pt x="86" y="1968"/>
                  </a:cubicBezTo>
                  <a:cubicBezTo>
                    <a:pt x="0" y="2267"/>
                    <a:pt x="44" y="2596"/>
                    <a:pt x="101" y="2895"/>
                  </a:cubicBezTo>
                  <a:cubicBezTo>
                    <a:pt x="200" y="3480"/>
                    <a:pt x="485" y="4022"/>
                    <a:pt x="757" y="4549"/>
                  </a:cubicBezTo>
                  <a:cubicBezTo>
                    <a:pt x="914" y="4856"/>
                    <a:pt x="1248" y="5017"/>
                    <a:pt x="1580" y="5017"/>
                  </a:cubicBezTo>
                  <a:cubicBezTo>
                    <a:pt x="1757" y="5017"/>
                    <a:pt x="1934" y="4971"/>
                    <a:pt x="2082" y="4877"/>
                  </a:cubicBezTo>
                  <a:cubicBezTo>
                    <a:pt x="2311" y="4749"/>
                    <a:pt x="2468" y="4535"/>
                    <a:pt x="2539" y="4279"/>
                  </a:cubicBezTo>
                  <a:cubicBezTo>
                    <a:pt x="2596" y="4022"/>
                    <a:pt x="2554" y="3779"/>
                    <a:pt x="2425" y="3551"/>
                  </a:cubicBezTo>
                  <a:cubicBezTo>
                    <a:pt x="2339" y="3380"/>
                    <a:pt x="2240" y="3195"/>
                    <a:pt x="2154" y="3024"/>
                  </a:cubicBezTo>
                  <a:cubicBezTo>
                    <a:pt x="2097" y="2838"/>
                    <a:pt x="2040" y="2667"/>
                    <a:pt x="1997" y="2482"/>
                  </a:cubicBezTo>
                  <a:lnTo>
                    <a:pt x="1983" y="2381"/>
                  </a:lnTo>
                  <a:lnTo>
                    <a:pt x="2012" y="2282"/>
                  </a:lnTo>
                  <a:lnTo>
                    <a:pt x="2040" y="2239"/>
                  </a:lnTo>
                  <a:cubicBezTo>
                    <a:pt x="2126" y="2139"/>
                    <a:pt x="2240" y="2039"/>
                    <a:pt x="2339" y="1954"/>
                  </a:cubicBezTo>
                  <a:cubicBezTo>
                    <a:pt x="2411" y="1896"/>
                    <a:pt x="2468" y="1868"/>
                    <a:pt x="2539" y="1826"/>
                  </a:cubicBezTo>
                  <a:lnTo>
                    <a:pt x="2596" y="1811"/>
                  </a:lnTo>
                  <a:cubicBezTo>
                    <a:pt x="2644" y="1811"/>
                    <a:pt x="2698" y="1805"/>
                    <a:pt x="2749" y="1805"/>
                  </a:cubicBezTo>
                  <a:cubicBezTo>
                    <a:pt x="2775" y="1805"/>
                    <a:pt x="2800" y="1806"/>
                    <a:pt x="2824" y="1811"/>
                  </a:cubicBezTo>
                  <a:cubicBezTo>
                    <a:pt x="3010" y="1839"/>
                    <a:pt x="3195" y="1883"/>
                    <a:pt x="3366" y="1940"/>
                  </a:cubicBezTo>
                  <a:cubicBezTo>
                    <a:pt x="3480" y="1982"/>
                    <a:pt x="3580" y="2039"/>
                    <a:pt x="3694" y="2096"/>
                  </a:cubicBezTo>
                  <a:cubicBezTo>
                    <a:pt x="3837" y="2182"/>
                    <a:pt x="3993" y="2282"/>
                    <a:pt x="4151" y="2381"/>
                  </a:cubicBezTo>
                  <a:cubicBezTo>
                    <a:pt x="4275" y="2446"/>
                    <a:pt x="4412" y="2478"/>
                    <a:pt x="4548" y="2478"/>
                  </a:cubicBezTo>
                  <a:cubicBezTo>
                    <a:pt x="4770" y="2478"/>
                    <a:pt x="4990" y="2393"/>
                    <a:pt x="5149" y="2225"/>
                  </a:cubicBezTo>
                  <a:cubicBezTo>
                    <a:pt x="5292" y="2068"/>
                    <a:pt x="5377" y="1868"/>
                    <a:pt x="5377" y="1655"/>
                  </a:cubicBezTo>
                  <a:cubicBezTo>
                    <a:pt x="5377" y="1412"/>
                    <a:pt x="5263" y="1240"/>
                    <a:pt x="5120" y="1069"/>
                  </a:cubicBezTo>
                  <a:cubicBezTo>
                    <a:pt x="4934" y="856"/>
                    <a:pt x="4693" y="685"/>
                    <a:pt x="4450" y="542"/>
                  </a:cubicBezTo>
                  <a:cubicBezTo>
                    <a:pt x="4208" y="400"/>
                    <a:pt x="3951" y="286"/>
                    <a:pt x="3694" y="200"/>
                  </a:cubicBezTo>
                  <a:cubicBezTo>
                    <a:pt x="3394" y="114"/>
                    <a:pt x="3109" y="43"/>
                    <a:pt x="2810" y="14"/>
                  </a:cubicBezTo>
                  <a:cubicBezTo>
                    <a:pt x="2732" y="5"/>
                    <a:pt x="2653" y="1"/>
                    <a:pt x="25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1591025" y="2750300"/>
              <a:ext cx="152600" cy="99525"/>
            </a:xfrm>
            <a:custGeom>
              <a:rect b="b" l="l" r="r" t="t"/>
              <a:pathLst>
                <a:path extrusionOk="0" h="3981" w="6104">
                  <a:moveTo>
                    <a:pt x="2909" y="0"/>
                  </a:moveTo>
                  <a:cubicBezTo>
                    <a:pt x="2853" y="0"/>
                    <a:pt x="2796" y="2"/>
                    <a:pt x="2738" y="6"/>
                  </a:cubicBezTo>
                  <a:cubicBezTo>
                    <a:pt x="2510" y="20"/>
                    <a:pt x="2268" y="63"/>
                    <a:pt x="2040" y="149"/>
                  </a:cubicBezTo>
                  <a:cubicBezTo>
                    <a:pt x="1882" y="206"/>
                    <a:pt x="1740" y="276"/>
                    <a:pt x="1597" y="362"/>
                  </a:cubicBezTo>
                  <a:cubicBezTo>
                    <a:pt x="1327" y="519"/>
                    <a:pt x="1099" y="704"/>
                    <a:pt x="899" y="932"/>
                  </a:cubicBezTo>
                  <a:cubicBezTo>
                    <a:pt x="614" y="1246"/>
                    <a:pt x="414" y="1603"/>
                    <a:pt x="272" y="2002"/>
                  </a:cubicBezTo>
                  <a:cubicBezTo>
                    <a:pt x="157" y="2288"/>
                    <a:pt x="100" y="2573"/>
                    <a:pt x="43" y="2872"/>
                  </a:cubicBezTo>
                  <a:cubicBezTo>
                    <a:pt x="0" y="3100"/>
                    <a:pt x="15" y="3328"/>
                    <a:pt x="143" y="3542"/>
                  </a:cubicBezTo>
                  <a:cubicBezTo>
                    <a:pt x="272" y="3756"/>
                    <a:pt x="471" y="3898"/>
                    <a:pt x="699" y="3955"/>
                  </a:cubicBezTo>
                  <a:cubicBezTo>
                    <a:pt x="767" y="3972"/>
                    <a:pt x="837" y="3981"/>
                    <a:pt x="906" y="3981"/>
                  </a:cubicBezTo>
                  <a:cubicBezTo>
                    <a:pt x="1307" y="3981"/>
                    <a:pt x="1712" y="3712"/>
                    <a:pt x="1797" y="3299"/>
                  </a:cubicBezTo>
                  <a:cubicBezTo>
                    <a:pt x="1840" y="3058"/>
                    <a:pt x="1897" y="2801"/>
                    <a:pt x="1983" y="2558"/>
                  </a:cubicBezTo>
                  <a:cubicBezTo>
                    <a:pt x="2025" y="2444"/>
                    <a:pt x="2082" y="2345"/>
                    <a:pt x="2139" y="2259"/>
                  </a:cubicBezTo>
                  <a:cubicBezTo>
                    <a:pt x="2225" y="2159"/>
                    <a:pt x="2310" y="2059"/>
                    <a:pt x="2411" y="1974"/>
                  </a:cubicBezTo>
                  <a:cubicBezTo>
                    <a:pt x="2468" y="1930"/>
                    <a:pt x="2525" y="1888"/>
                    <a:pt x="2582" y="1860"/>
                  </a:cubicBezTo>
                  <a:lnTo>
                    <a:pt x="2781" y="1803"/>
                  </a:lnTo>
                  <a:lnTo>
                    <a:pt x="3052" y="1803"/>
                  </a:lnTo>
                  <a:cubicBezTo>
                    <a:pt x="3223" y="1831"/>
                    <a:pt x="3380" y="1873"/>
                    <a:pt x="3551" y="1930"/>
                  </a:cubicBezTo>
                  <a:cubicBezTo>
                    <a:pt x="3622" y="1959"/>
                    <a:pt x="3708" y="2002"/>
                    <a:pt x="3780" y="2045"/>
                  </a:cubicBezTo>
                  <a:cubicBezTo>
                    <a:pt x="3879" y="2088"/>
                    <a:pt x="3964" y="2145"/>
                    <a:pt x="4065" y="2216"/>
                  </a:cubicBezTo>
                  <a:cubicBezTo>
                    <a:pt x="4207" y="2330"/>
                    <a:pt x="4335" y="2444"/>
                    <a:pt x="4478" y="2573"/>
                  </a:cubicBezTo>
                  <a:cubicBezTo>
                    <a:pt x="4659" y="2733"/>
                    <a:pt x="4885" y="2815"/>
                    <a:pt x="5111" y="2815"/>
                  </a:cubicBezTo>
                  <a:cubicBezTo>
                    <a:pt x="5346" y="2815"/>
                    <a:pt x="5580" y="2726"/>
                    <a:pt x="5761" y="2544"/>
                  </a:cubicBezTo>
                  <a:cubicBezTo>
                    <a:pt x="6103" y="2187"/>
                    <a:pt x="6103" y="1588"/>
                    <a:pt x="5733" y="1261"/>
                  </a:cubicBezTo>
                  <a:cubicBezTo>
                    <a:pt x="5390" y="947"/>
                    <a:pt x="5035" y="647"/>
                    <a:pt x="4635" y="434"/>
                  </a:cubicBezTo>
                  <a:cubicBezTo>
                    <a:pt x="4421" y="320"/>
                    <a:pt x="4193" y="234"/>
                    <a:pt x="3964" y="149"/>
                  </a:cubicBezTo>
                  <a:cubicBezTo>
                    <a:pt x="3765" y="91"/>
                    <a:pt x="3565" y="63"/>
                    <a:pt x="3365" y="34"/>
                  </a:cubicBezTo>
                  <a:cubicBezTo>
                    <a:pt x="3210" y="14"/>
                    <a:pt x="3061" y="0"/>
                    <a:pt x="29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1159650" y="3028225"/>
              <a:ext cx="121600" cy="100475"/>
            </a:xfrm>
            <a:custGeom>
              <a:rect b="b" l="l" r="r" t="t"/>
              <a:pathLst>
                <a:path extrusionOk="0" h="4019" w="4864">
                  <a:moveTo>
                    <a:pt x="2751" y="1"/>
                  </a:moveTo>
                  <a:cubicBezTo>
                    <a:pt x="2505" y="1"/>
                    <a:pt x="2262" y="27"/>
                    <a:pt x="2011" y="69"/>
                  </a:cubicBezTo>
                  <a:cubicBezTo>
                    <a:pt x="1840" y="98"/>
                    <a:pt x="1641" y="183"/>
                    <a:pt x="1483" y="269"/>
                  </a:cubicBezTo>
                  <a:lnTo>
                    <a:pt x="1369" y="326"/>
                  </a:lnTo>
                  <a:cubicBezTo>
                    <a:pt x="1184" y="440"/>
                    <a:pt x="1013" y="582"/>
                    <a:pt x="842" y="739"/>
                  </a:cubicBezTo>
                  <a:cubicBezTo>
                    <a:pt x="713" y="881"/>
                    <a:pt x="599" y="1052"/>
                    <a:pt x="485" y="1210"/>
                  </a:cubicBezTo>
                  <a:cubicBezTo>
                    <a:pt x="428" y="1295"/>
                    <a:pt x="399" y="1381"/>
                    <a:pt x="357" y="1480"/>
                  </a:cubicBezTo>
                  <a:cubicBezTo>
                    <a:pt x="272" y="1680"/>
                    <a:pt x="200" y="1866"/>
                    <a:pt x="158" y="2065"/>
                  </a:cubicBezTo>
                  <a:cubicBezTo>
                    <a:pt x="43" y="2436"/>
                    <a:pt x="0" y="2821"/>
                    <a:pt x="43" y="3191"/>
                  </a:cubicBezTo>
                  <a:cubicBezTo>
                    <a:pt x="43" y="3349"/>
                    <a:pt x="86" y="3491"/>
                    <a:pt x="158" y="3619"/>
                  </a:cubicBezTo>
                  <a:cubicBezTo>
                    <a:pt x="272" y="3805"/>
                    <a:pt x="456" y="3933"/>
                    <a:pt x="671" y="3990"/>
                  </a:cubicBezTo>
                  <a:cubicBezTo>
                    <a:pt x="742" y="4009"/>
                    <a:pt x="815" y="4019"/>
                    <a:pt x="887" y="4019"/>
                  </a:cubicBezTo>
                  <a:cubicBezTo>
                    <a:pt x="1032" y="4019"/>
                    <a:pt x="1174" y="3981"/>
                    <a:pt x="1298" y="3904"/>
                  </a:cubicBezTo>
                  <a:cubicBezTo>
                    <a:pt x="1469" y="3790"/>
                    <a:pt x="1641" y="3591"/>
                    <a:pt x="1683" y="3391"/>
                  </a:cubicBezTo>
                  <a:cubicBezTo>
                    <a:pt x="1740" y="2963"/>
                    <a:pt x="1797" y="2550"/>
                    <a:pt x="1940" y="2151"/>
                  </a:cubicBezTo>
                  <a:cubicBezTo>
                    <a:pt x="1968" y="2079"/>
                    <a:pt x="1997" y="2022"/>
                    <a:pt x="2040" y="1965"/>
                  </a:cubicBezTo>
                  <a:cubicBezTo>
                    <a:pt x="2082" y="1908"/>
                    <a:pt x="2139" y="1851"/>
                    <a:pt x="2196" y="1794"/>
                  </a:cubicBezTo>
                  <a:lnTo>
                    <a:pt x="2310" y="1723"/>
                  </a:lnTo>
                  <a:lnTo>
                    <a:pt x="2481" y="1680"/>
                  </a:lnTo>
                  <a:cubicBezTo>
                    <a:pt x="2560" y="1676"/>
                    <a:pt x="2638" y="1674"/>
                    <a:pt x="2715" y="1674"/>
                  </a:cubicBezTo>
                  <a:cubicBezTo>
                    <a:pt x="2903" y="1674"/>
                    <a:pt x="3088" y="1684"/>
                    <a:pt x="3280" y="1695"/>
                  </a:cubicBezTo>
                  <a:lnTo>
                    <a:pt x="3793" y="1780"/>
                  </a:lnTo>
                  <a:cubicBezTo>
                    <a:pt x="3869" y="1794"/>
                    <a:pt x="3942" y="1802"/>
                    <a:pt x="4013" y="1802"/>
                  </a:cubicBezTo>
                  <a:cubicBezTo>
                    <a:pt x="4155" y="1802"/>
                    <a:pt x="4288" y="1771"/>
                    <a:pt x="4421" y="1695"/>
                  </a:cubicBezTo>
                  <a:cubicBezTo>
                    <a:pt x="4607" y="1581"/>
                    <a:pt x="4749" y="1395"/>
                    <a:pt x="4806" y="1181"/>
                  </a:cubicBezTo>
                  <a:cubicBezTo>
                    <a:pt x="4863" y="967"/>
                    <a:pt x="4820" y="739"/>
                    <a:pt x="4706" y="554"/>
                  </a:cubicBezTo>
                  <a:cubicBezTo>
                    <a:pt x="4607" y="368"/>
                    <a:pt x="4407" y="212"/>
                    <a:pt x="4193" y="168"/>
                  </a:cubicBezTo>
                  <a:cubicBezTo>
                    <a:pt x="3808" y="98"/>
                    <a:pt x="3409" y="54"/>
                    <a:pt x="3023" y="12"/>
                  </a:cubicBezTo>
                  <a:cubicBezTo>
                    <a:pt x="2932" y="4"/>
                    <a:pt x="2841" y="1"/>
                    <a:pt x="27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1192100" y="2863975"/>
              <a:ext cx="108025" cy="101200"/>
            </a:xfrm>
            <a:custGeom>
              <a:rect b="b" l="l" r="r" t="t"/>
              <a:pathLst>
                <a:path extrusionOk="0" h="4048" w="4321">
                  <a:moveTo>
                    <a:pt x="2531" y="0"/>
                  </a:moveTo>
                  <a:cubicBezTo>
                    <a:pt x="2081" y="0"/>
                    <a:pt x="1645" y="138"/>
                    <a:pt x="1255" y="364"/>
                  </a:cubicBezTo>
                  <a:cubicBezTo>
                    <a:pt x="1198" y="407"/>
                    <a:pt x="1126" y="450"/>
                    <a:pt x="1069" y="492"/>
                  </a:cubicBezTo>
                  <a:cubicBezTo>
                    <a:pt x="756" y="707"/>
                    <a:pt x="514" y="963"/>
                    <a:pt x="286" y="1262"/>
                  </a:cubicBezTo>
                  <a:cubicBezTo>
                    <a:pt x="242" y="1319"/>
                    <a:pt x="214" y="1376"/>
                    <a:pt x="171" y="1448"/>
                  </a:cubicBezTo>
                  <a:cubicBezTo>
                    <a:pt x="128" y="1547"/>
                    <a:pt x="100" y="1648"/>
                    <a:pt x="57" y="1747"/>
                  </a:cubicBezTo>
                  <a:cubicBezTo>
                    <a:pt x="14" y="1990"/>
                    <a:pt x="0" y="2190"/>
                    <a:pt x="57" y="2418"/>
                  </a:cubicBezTo>
                  <a:cubicBezTo>
                    <a:pt x="114" y="2688"/>
                    <a:pt x="242" y="2945"/>
                    <a:pt x="385" y="3188"/>
                  </a:cubicBezTo>
                  <a:cubicBezTo>
                    <a:pt x="457" y="3344"/>
                    <a:pt x="542" y="3487"/>
                    <a:pt x="642" y="3616"/>
                  </a:cubicBezTo>
                  <a:cubicBezTo>
                    <a:pt x="813" y="3892"/>
                    <a:pt x="1113" y="4047"/>
                    <a:pt x="1416" y="4047"/>
                  </a:cubicBezTo>
                  <a:cubicBezTo>
                    <a:pt x="1566" y="4047"/>
                    <a:pt x="1717" y="4010"/>
                    <a:pt x="1854" y="3930"/>
                  </a:cubicBezTo>
                  <a:cubicBezTo>
                    <a:pt x="2267" y="3687"/>
                    <a:pt x="2425" y="3116"/>
                    <a:pt x="2168" y="2717"/>
                  </a:cubicBezTo>
                  <a:cubicBezTo>
                    <a:pt x="2039" y="2517"/>
                    <a:pt x="1925" y="2318"/>
                    <a:pt x="1811" y="2118"/>
                  </a:cubicBezTo>
                  <a:lnTo>
                    <a:pt x="1868" y="2047"/>
                  </a:lnTo>
                  <a:cubicBezTo>
                    <a:pt x="1953" y="1947"/>
                    <a:pt x="2039" y="1848"/>
                    <a:pt x="2139" y="1747"/>
                  </a:cubicBezTo>
                  <a:cubicBezTo>
                    <a:pt x="2210" y="1705"/>
                    <a:pt x="2282" y="1662"/>
                    <a:pt x="2353" y="1633"/>
                  </a:cubicBezTo>
                  <a:lnTo>
                    <a:pt x="2467" y="1591"/>
                  </a:lnTo>
                  <a:lnTo>
                    <a:pt x="2724" y="1591"/>
                  </a:lnTo>
                  <a:cubicBezTo>
                    <a:pt x="2923" y="1633"/>
                    <a:pt x="3123" y="1690"/>
                    <a:pt x="3322" y="1747"/>
                  </a:cubicBezTo>
                  <a:cubicBezTo>
                    <a:pt x="3382" y="1762"/>
                    <a:pt x="3443" y="1769"/>
                    <a:pt x="3503" y="1769"/>
                  </a:cubicBezTo>
                  <a:cubicBezTo>
                    <a:pt x="3787" y="1769"/>
                    <a:pt x="4063" y="1609"/>
                    <a:pt x="4193" y="1363"/>
                  </a:cubicBezTo>
                  <a:cubicBezTo>
                    <a:pt x="4292" y="1192"/>
                    <a:pt x="4321" y="977"/>
                    <a:pt x="4264" y="792"/>
                  </a:cubicBezTo>
                  <a:cubicBezTo>
                    <a:pt x="4221" y="606"/>
                    <a:pt x="4079" y="393"/>
                    <a:pt x="3893" y="307"/>
                  </a:cubicBezTo>
                  <a:cubicBezTo>
                    <a:pt x="3693" y="236"/>
                    <a:pt x="3508" y="165"/>
                    <a:pt x="3309" y="108"/>
                  </a:cubicBezTo>
                  <a:cubicBezTo>
                    <a:pt x="3109" y="51"/>
                    <a:pt x="2909" y="22"/>
                    <a:pt x="2710" y="7"/>
                  </a:cubicBezTo>
                  <a:cubicBezTo>
                    <a:pt x="2650" y="2"/>
                    <a:pt x="2590" y="0"/>
                    <a:pt x="2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1383525" y="2741100"/>
              <a:ext cx="122325" cy="122025"/>
            </a:xfrm>
            <a:custGeom>
              <a:rect b="b" l="l" r="r" t="t"/>
              <a:pathLst>
                <a:path extrusionOk="0" h="4881" w="4893">
                  <a:moveTo>
                    <a:pt x="2546" y="0"/>
                  </a:moveTo>
                  <a:cubicBezTo>
                    <a:pt x="2511" y="0"/>
                    <a:pt x="2475" y="1"/>
                    <a:pt x="2440" y="3"/>
                  </a:cubicBezTo>
                  <a:cubicBezTo>
                    <a:pt x="2297" y="3"/>
                    <a:pt x="2154" y="45"/>
                    <a:pt x="2026" y="60"/>
                  </a:cubicBezTo>
                  <a:cubicBezTo>
                    <a:pt x="1797" y="89"/>
                    <a:pt x="1584" y="203"/>
                    <a:pt x="1384" y="302"/>
                  </a:cubicBezTo>
                  <a:lnTo>
                    <a:pt x="1327" y="345"/>
                  </a:lnTo>
                  <a:cubicBezTo>
                    <a:pt x="1170" y="431"/>
                    <a:pt x="1042" y="545"/>
                    <a:pt x="900" y="659"/>
                  </a:cubicBezTo>
                  <a:cubicBezTo>
                    <a:pt x="771" y="787"/>
                    <a:pt x="643" y="916"/>
                    <a:pt x="529" y="1058"/>
                  </a:cubicBezTo>
                  <a:cubicBezTo>
                    <a:pt x="314" y="1329"/>
                    <a:pt x="172" y="1629"/>
                    <a:pt x="72" y="1971"/>
                  </a:cubicBezTo>
                  <a:cubicBezTo>
                    <a:pt x="15" y="2184"/>
                    <a:pt x="15" y="2413"/>
                    <a:pt x="15" y="2641"/>
                  </a:cubicBezTo>
                  <a:cubicBezTo>
                    <a:pt x="1" y="2840"/>
                    <a:pt x="15" y="3055"/>
                    <a:pt x="29" y="3255"/>
                  </a:cubicBezTo>
                  <a:cubicBezTo>
                    <a:pt x="44" y="3540"/>
                    <a:pt x="72" y="3825"/>
                    <a:pt x="86" y="4110"/>
                  </a:cubicBezTo>
                  <a:cubicBezTo>
                    <a:pt x="101" y="4323"/>
                    <a:pt x="172" y="4509"/>
                    <a:pt x="329" y="4666"/>
                  </a:cubicBezTo>
                  <a:cubicBezTo>
                    <a:pt x="472" y="4808"/>
                    <a:pt x="671" y="4880"/>
                    <a:pt x="871" y="4880"/>
                  </a:cubicBezTo>
                  <a:cubicBezTo>
                    <a:pt x="1284" y="4880"/>
                    <a:pt x="1683" y="4523"/>
                    <a:pt x="1655" y="4095"/>
                  </a:cubicBezTo>
                  <a:cubicBezTo>
                    <a:pt x="1626" y="3768"/>
                    <a:pt x="1613" y="3454"/>
                    <a:pt x="1598" y="3126"/>
                  </a:cubicBezTo>
                  <a:cubicBezTo>
                    <a:pt x="1584" y="2897"/>
                    <a:pt x="1569" y="2656"/>
                    <a:pt x="1584" y="2413"/>
                  </a:cubicBezTo>
                  <a:cubicBezTo>
                    <a:pt x="1598" y="2342"/>
                    <a:pt x="1613" y="2285"/>
                    <a:pt x="1641" y="2213"/>
                  </a:cubicBezTo>
                  <a:cubicBezTo>
                    <a:pt x="1670" y="2156"/>
                    <a:pt x="1698" y="2099"/>
                    <a:pt x="1740" y="2042"/>
                  </a:cubicBezTo>
                  <a:cubicBezTo>
                    <a:pt x="1826" y="1928"/>
                    <a:pt x="1926" y="1814"/>
                    <a:pt x="2040" y="1714"/>
                  </a:cubicBezTo>
                  <a:cubicBezTo>
                    <a:pt x="2111" y="1686"/>
                    <a:pt x="2168" y="1643"/>
                    <a:pt x="2240" y="1614"/>
                  </a:cubicBezTo>
                  <a:lnTo>
                    <a:pt x="2368" y="1572"/>
                  </a:lnTo>
                  <a:lnTo>
                    <a:pt x="2567" y="1572"/>
                  </a:lnTo>
                  <a:cubicBezTo>
                    <a:pt x="2624" y="1585"/>
                    <a:pt x="2682" y="1600"/>
                    <a:pt x="2753" y="1614"/>
                  </a:cubicBezTo>
                  <a:cubicBezTo>
                    <a:pt x="2867" y="1671"/>
                    <a:pt x="2995" y="1743"/>
                    <a:pt x="3109" y="1814"/>
                  </a:cubicBezTo>
                  <a:cubicBezTo>
                    <a:pt x="3267" y="1943"/>
                    <a:pt x="3423" y="2070"/>
                    <a:pt x="3609" y="2142"/>
                  </a:cubicBezTo>
                  <a:cubicBezTo>
                    <a:pt x="3737" y="2213"/>
                    <a:pt x="3866" y="2241"/>
                    <a:pt x="4008" y="2241"/>
                  </a:cubicBezTo>
                  <a:cubicBezTo>
                    <a:pt x="4222" y="2241"/>
                    <a:pt x="4421" y="2142"/>
                    <a:pt x="4579" y="1985"/>
                  </a:cubicBezTo>
                  <a:cubicBezTo>
                    <a:pt x="4864" y="1686"/>
                    <a:pt x="4892" y="1144"/>
                    <a:pt x="4550" y="859"/>
                  </a:cubicBezTo>
                  <a:cubicBezTo>
                    <a:pt x="4351" y="688"/>
                    <a:pt x="4108" y="545"/>
                    <a:pt x="3894" y="402"/>
                  </a:cubicBezTo>
                  <a:cubicBezTo>
                    <a:pt x="3695" y="274"/>
                    <a:pt x="3452" y="174"/>
                    <a:pt x="3223" y="102"/>
                  </a:cubicBezTo>
                  <a:cubicBezTo>
                    <a:pt x="3001" y="41"/>
                    <a:pt x="2778" y="0"/>
                    <a:pt x="25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21"/>
          <p:cNvSpPr txBox="1"/>
          <p:nvPr>
            <p:ph hasCustomPrompt="1" idx="7" type="title"/>
          </p:nvPr>
        </p:nvSpPr>
        <p:spPr>
          <a:xfrm>
            <a:off x="3785475" y="3150900"/>
            <a:ext cx="1612500" cy="6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21"/>
          <p:cNvSpPr txBox="1"/>
          <p:nvPr>
            <p:ph hasCustomPrompt="1" idx="8" type="title"/>
          </p:nvPr>
        </p:nvSpPr>
        <p:spPr>
          <a:xfrm>
            <a:off x="1154325" y="3150900"/>
            <a:ext cx="1612500" cy="6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21"/>
          <p:cNvSpPr txBox="1"/>
          <p:nvPr>
            <p:ph hasCustomPrompt="1" idx="9" type="title"/>
          </p:nvPr>
        </p:nvSpPr>
        <p:spPr>
          <a:xfrm>
            <a:off x="6320450" y="3150900"/>
            <a:ext cx="1612500" cy="6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21"/>
          <p:cNvSpPr txBox="1"/>
          <p:nvPr>
            <p:ph idx="13" type="subTitle"/>
          </p:nvPr>
        </p:nvSpPr>
        <p:spPr>
          <a:xfrm>
            <a:off x="742950" y="3839562"/>
            <a:ext cx="24384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27" name="Google Shape;327;p21"/>
          <p:cNvSpPr txBox="1"/>
          <p:nvPr>
            <p:ph idx="14" type="subTitle"/>
          </p:nvPr>
        </p:nvSpPr>
        <p:spPr>
          <a:xfrm>
            <a:off x="3363153" y="3839562"/>
            <a:ext cx="24384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28" name="Google Shape;328;p21"/>
          <p:cNvSpPr txBox="1"/>
          <p:nvPr>
            <p:ph idx="15" type="subTitle"/>
          </p:nvPr>
        </p:nvSpPr>
        <p:spPr>
          <a:xfrm>
            <a:off x="5983357" y="3839562"/>
            <a:ext cx="24384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ive columns 2">
  <p:cSld name="BIG_NUMBER_1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/>
          <p:nvPr/>
        </p:nvSpPr>
        <p:spPr>
          <a:xfrm flipH="1" rot="10800000">
            <a:off x="7867848" y="4071147"/>
            <a:ext cx="1276107" cy="1072353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2"/>
          <p:cNvSpPr/>
          <p:nvPr/>
        </p:nvSpPr>
        <p:spPr>
          <a:xfrm flipH="1">
            <a:off x="-9529" y="-9525"/>
            <a:ext cx="1882582" cy="1569525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2"/>
          <p:cNvSpPr txBox="1"/>
          <p:nvPr>
            <p:ph type="title"/>
          </p:nvPr>
        </p:nvSpPr>
        <p:spPr>
          <a:xfrm>
            <a:off x="742950" y="415807"/>
            <a:ext cx="7678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3" name="Google Shape;333;p22"/>
          <p:cNvSpPr txBox="1"/>
          <p:nvPr>
            <p:ph idx="1" type="subTitle"/>
          </p:nvPr>
        </p:nvSpPr>
        <p:spPr>
          <a:xfrm>
            <a:off x="1351550" y="1816700"/>
            <a:ext cx="18807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4" name="Google Shape;334;p22"/>
          <p:cNvSpPr txBox="1"/>
          <p:nvPr>
            <p:ph idx="2" type="subTitle"/>
          </p:nvPr>
        </p:nvSpPr>
        <p:spPr>
          <a:xfrm>
            <a:off x="1354850" y="3618825"/>
            <a:ext cx="18807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5" name="Google Shape;335;p22"/>
          <p:cNvSpPr txBox="1"/>
          <p:nvPr>
            <p:ph idx="3" type="subTitle"/>
          </p:nvPr>
        </p:nvSpPr>
        <p:spPr>
          <a:xfrm>
            <a:off x="1354803" y="2195349"/>
            <a:ext cx="18807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36" name="Google Shape;336;p22"/>
          <p:cNvSpPr txBox="1"/>
          <p:nvPr>
            <p:ph idx="4" type="subTitle"/>
          </p:nvPr>
        </p:nvSpPr>
        <p:spPr>
          <a:xfrm>
            <a:off x="5908075" y="2193099"/>
            <a:ext cx="19077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37" name="Google Shape;337;p22"/>
          <p:cNvSpPr txBox="1"/>
          <p:nvPr>
            <p:ph idx="5" type="subTitle"/>
          </p:nvPr>
        </p:nvSpPr>
        <p:spPr>
          <a:xfrm>
            <a:off x="5908075" y="3618825"/>
            <a:ext cx="19077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22"/>
          <p:cNvSpPr txBox="1"/>
          <p:nvPr>
            <p:ph idx="6" type="subTitle"/>
          </p:nvPr>
        </p:nvSpPr>
        <p:spPr>
          <a:xfrm>
            <a:off x="1351674" y="3996987"/>
            <a:ext cx="18807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39" name="Google Shape;339;p22"/>
          <p:cNvSpPr txBox="1"/>
          <p:nvPr>
            <p:ph idx="7" type="subTitle"/>
          </p:nvPr>
        </p:nvSpPr>
        <p:spPr>
          <a:xfrm>
            <a:off x="5902200" y="1816700"/>
            <a:ext cx="19077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22"/>
          <p:cNvSpPr txBox="1"/>
          <p:nvPr>
            <p:ph idx="8" type="subTitle"/>
          </p:nvPr>
        </p:nvSpPr>
        <p:spPr>
          <a:xfrm>
            <a:off x="5908079" y="3998513"/>
            <a:ext cx="19077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41" name="Google Shape;341;p22"/>
          <p:cNvSpPr/>
          <p:nvPr/>
        </p:nvSpPr>
        <p:spPr>
          <a:xfrm>
            <a:off x="222450" y="4063025"/>
            <a:ext cx="315525" cy="362625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rgbClr val="E952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2" name="Google Shape;342;p22"/>
          <p:cNvGrpSpPr/>
          <p:nvPr/>
        </p:nvGrpSpPr>
        <p:grpSpPr>
          <a:xfrm rot="6202894">
            <a:off x="7816597" y="408731"/>
            <a:ext cx="1353465" cy="915188"/>
            <a:chOff x="3738975" y="1747175"/>
            <a:chExt cx="1547625" cy="1046475"/>
          </a:xfrm>
        </p:grpSpPr>
        <p:sp>
          <p:nvSpPr>
            <p:cNvPr id="343" name="Google Shape;343;p22"/>
            <p:cNvSpPr/>
            <p:nvPr/>
          </p:nvSpPr>
          <p:spPr>
            <a:xfrm>
              <a:off x="4277750" y="1929125"/>
              <a:ext cx="158900" cy="94775"/>
            </a:xfrm>
            <a:custGeom>
              <a:rect b="b" l="l" r="r" t="t"/>
              <a:pathLst>
                <a:path extrusionOk="0" h="3791" w="6356">
                  <a:moveTo>
                    <a:pt x="5064" y="0"/>
                  </a:moveTo>
                  <a:cubicBezTo>
                    <a:pt x="4986" y="0"/>
                    <a:pt x="4904" y="8"/>
                    <a:pt x="4817" y="26"/>
                  </a:cubicBezTo>
                  <a:cubicBezTo>
                    <a:pt x="4446" y="96"/>
                    <a:pt x="4233" y="296"/>
                    <a:pt x="3933" y="511"/>
                  </a:cubicBezTo>
                  <a:cubicBezTo>
                    <a:pt x="3533" y="796"/>
                    <a:pt x="3105" y="1038"/>
                    <a:pt x="2678" y="1266"/>
                  </a:cubicBezTo>
                  <a:cubicBezTo>
                    <a:pt x="2278" y="1480"/>
                    <a:pt x="1837" y="1651"/>
                    <a:pt x="1438" y="1893"/>
                  </a:cubicBezTo>
                  <a:cubicBezTo>
                    <a:pt x="1152" y="2079"/>
                    <a:pt x="924" y="2350"/>
                    <a:pt x="624" y="2492"/>
                  </a:cubicBezTo>
                  <a:cubicBezTo>
                    <a:pt x="1" y="2804"/>
                    <a:pt x="306" y="3791"/>
                    <a:pt x="953" y="3791"/>
                  </a:cubicBezTo>
                  <a:cubicBezTo>
                    <a:pt x="957" y="3791"/>
                    <a:pt x="962" y="3791"/>
                    <a:pt x="966" y="3790"/>
                  </a:cubicBezTo>
                  <a:cubicBezTo>
                    <a:pt x="1708" y="3762"/>
                    <a:pt x="2392" y="3234"/>
                    <a:pt x="3063" y="2963"/>
                  </a:cubicBezTo>
                  <a:cubicBezTo>
                    <a:pt x="3462" y="2792"/>
                    <a:pt x="3847" y="2621"/>
                    <a:pt x="4233" y="2435"/>
                  </a:cubicBezTo>
                  <a:cubicBezTo>
                    <a:pt x="4417" y="2350"/>
                    <a:pt x="4588" y="2264"/>
                    <a:pt x="4760" y="2178"/>
                  </a:cubicBezTo>
                  <a:lnTo>
                    <a:pt x="4760" y="2178"/>
                  </a:lnTo>
                  <a:cubicBezTo>
                    <a:pt x="4759" y="2179"/>
                    <a:pt x="4759" y="2179"/>
                    <a:pt x="4759" y="2179"/>
                  </a:cubicBezTo>
                  <a:cubicBezTo>
                    <a:pt x="4761" y="2179"/>
                    <a:pt x="5326" y="1906"/>
                    <a:pt x="5109" y="1906"/>
                  </a:cubicBezTo>
                  <a:cubicBezTo>
                    <a:pt x="5099" y="1906"/>
                    <a:pt x="5087" y="1907"/>
                    <a:pt x="5073" y="1908"/>
                  </a:cubicBezTo>
                  <a:cubicBezTo>
                    <a:pt x="6355" y="1761"/>
                    <a:pt x="6212" y="0"/>
                    <a:pt x="506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3989600" y="1840100"/>
              <a:ext cx="134425" cy="88625"/>
            </a:xfrm>
            <a:custGeom>
              <a:rect b="b" l="l" r="r" t="t"/>
              <a:pathLst>
                <a:path extrusionOk="0" h="3545" w="5377">
                  <a:moveTo>
                    <a:pt x="4281" y="0"/>
                  </a:moveTo>
                  <a:cubicBezTo>
                    <a:pt x="4248" y="0"/>
                    <a:pt x="4214" y="2"/>
                    <a:pt x="4179" y="7"/>
                  </a:cubicBezTo>
                  <a:cubicBezTo>
                    <a:pt x="3680" y="64"/>
                    <a:pt x="3537" y="263"/>
                    <a:pt x="3195" y="577"/>
                  </a:cubicBezTo>
                  <a:cubicBezTo>
                    <a:pt x="2938" y="834"/>
                    <a:pt x="2539" y="1048"/>
                    <a:pt x="2240" y="1262"/>
                  </a:cubicBezTo>
                  <a:cubicBezTo>
                    <a:pt x="1584" y="1747"/>
                    <a:pt x="970" y="2317"/>
                    <a:pt x="286" y="2745"/>
                  </a:cubicBezTo>
                  <a:cubicBezTo>
                    <a:pt x="0" y="2931"/>
                    <a:pt x="29" y="3429"/>
                    <a:pt x="386" y="3515"/>
                  </a:cubicBezTo>
                  <a:cubicBezTo>
                    <a:pt x="476" y="3536"/>
                    <a:pt x="568" y="3545"/>
                    <a:pt x="662" y="3545"/>
                  </a:cubicBezTo>
                  <a:cubicBezTo>
                    <a:pt x="1284" y="3545"/>
                    <a:pt x="1976" y="3137"/>
                    <a:pt x="2496" y="2902"/>
                  </a:cubicBezTo>
                  <a:cubicBezTo>
                    <a:pt x="2938" y="2716"/>
                    <a:pt x="3352" y="2474"/>
                    <a:pt x="3765" y="2260"/>
                  </a:cubicBezTo>
                  <a:cubicBezTo>
                    <a:pt x="4065" y="2104"/>
                    <a:pt x="4421" y="1832"/>
                    <a:pt x="4636" y="1718"/>
                  </a:cubicBezTo>
                  <a:cubicBezTo>
                    <a:pt x="5376" y="1334"/>
                    <a:pt x="5114" y="0"/>
                    <a:pt x="4281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4238450" y="1792575"/>
              <a:ext cx="130400" cy="80250"/>
            </a:xfrm>
            <a:custGeom>
              <a:rect b="b" l="l" r="r" t="t"/>
              <a:pathLst>
                <a:path extrusionOk="0" h="3210" w="5216">
                  <a:moveTo>
                    <a:pt x="3928" y="1"/>
                  </a:moveTo>
                  <a:cubicBezTo>
                    <a:pt x="3854" y="1"/>
                    <a:pt x="3776" y="9"/>
                    <a:pt x="3694" y="25"/>
                  </a:cubicBezTo>
                  <a:cubicBezTo>
                    <a:pt x="2924" y="183"/>
                    <a:pt x="2182" y="867"/>
                    <a:pt x="1498" y="1252"/>
                  </a:cubicBezTo>
                  <a:cubicBezTo>
                    <a:pt x="985" y="1537"/>
                    <a:pt x="0" y="2050"/>
                    <a:pt x="329" y="2778"/>
                  </a:cubicBezTo>
                  <a:cubicBezTo>
                    <a:pt x="342" y="2807"/>
                    <a:pt x="357" y="2820"/>
                    <a:pt x="371" y="2849"/>
                  </a:cubicBezTo>
                  <a:cubicBezTo>
                    <a:pt x="450" y="3048"/>
                    <a:pt x="725" y="3209"/>
                    <a:pt x="947" y="3209"/>
                  </a:cubicBezTo>
                  <a:cubicBezTo>
                    <a:pt x="964" y="3209"/>
                    <a:pt x="981" y="3208"/>
                    <a:pt x="998" y="3206"/>
                  </a:cubicBezTo>
                  <a:cubicBezTo>
                    <a:pt x="1583" y="3149"/>
                    <a:pt x="2111" y="2807"/>
                    <a:pt x="2652" y="2564"/>
                  </a:cubicBezTo>
                  <a:cubicBezTo>
                    <a:pt x="3166" y="2336"/>
                    <a:pt x="3665" y="2022"/>
                    <a:pt x="4193" y="1822"/>
                  </a:cubicBezTo>
                  <a:cubicBezTo>
                    <a:pt x="5215" y="1424"/>
                    <a:pt x="4927" y="1"/>
                    <a:pt x="3928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4551450" y="1895050"/>
              <a:ext cx="134700" cy="76300"/>
            </a:xfrm>
            <a:custGeom>
              <a:rect b="b" l="l" r="r" t="t"/>
              <a:pathLst>
                <a:path extrusionOk="0" h="3052" w="5388">
                  <a:moveTo>
                    <a:pt x="4177" y="1"/>
                  </a:moveTo>
                  <a:cubicBezTo>
                    <a:pt x="3994" y="1"/>
                    <a:pt x="3810" y="73"/>
                    <a:pt x="3651" y="248"/>
                  </a:cubicBezTo>
                  <a:cubicBezTo>
                    <a:pt x="3252" y="676"/>
                    <a:pt x="2668" y="832"/>
                    <a:pt x="2154" y="1089"/>
                  </a:cubicBezTo>
                  <a:cubicBezTo>
                    <a:pt x="1569" y="1389"/>
                    <a:pt x="942" y="1731"/>
                    <a:pt x="386" y="2087"/>
                  </a:cubicBezTo>
                  <a:cubicBezTo>
                    <a:pt x="1" y="2330"/>
                    <a:pt x="129" y="2815"/>
                    <a:pt x="500" y="2971"/>
                  </a:cubicBezTo>
                  <a:cubicBezTo>
                    <a:pt x="637" y="3028"/>
                    <a:pt x="782" y="3052"/>
                    <a:pt x="930" y="3052"/>
                  </a:cubicBezTo>
                  <a:cubicBezTo>
                    <a:pt x="1567" y="3052"/>
                    <a:pt x="2278" y="2606"/>
                    <a:pt x="2810" y="2387"/>
                  </a:cubicBezTo>
                  <a:cubicBezTo>
                    <a:pt x="3509" y="2102"/>
                    <a:pt x="4222" y="1916"/>
                    <a:pt x="4792" y="1389"/>
                  </a:cubicBezTo>
                  <a:cubicBezTo>
                    <a:pt x="5388" y="848"/>
                    <a:pt x="4798" y="1"/>
                    <a:pt x="417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4619400" y="2042875"/>
              <a:ext cx="112125" cy="86400"/>
            </a:xfrm>
            <a:custGeom>
              <a:rect b="b" l="l" r="r" t="t"/>
              <a:pathLst>
                <a:path extrusionOk="0" h="3456" w="4485">
                  <a:moveTo>
                    <a:pt x="3619" y="0"/>
                  </a:moveTo>
                  <a:cubicBezTo>
                    <a:pt x="3450" y="0"/>
                    <a:pt x="3275" y="50"/>
                    <a:pt x="3116" y="138"/>
                  </a:cubicBezTo>
                  <a:cubicBezTo>
                    <a:pt x="2616" y="438"/>
                    <a:pt x="2203" y="895"/>
                    <a:pt x="1747" y="1251"/>
                  </a:cubicBezTo>
                  <a:cubicBezTo>
                    <a:pt x="1275" y="1608"/>
                    <a:pt x="677" y="1921"/>
                    <a:pt x="321" y="2391"/>
                  </a:cubicBezTo>
                  <a:cubicBezTo>
                    <a:pt x="1" y="2823"/>
                    <a:pt x="328" y="3455"/>
                    <a:pt x="819" y="3455"/>
                  </a:cubicBezTo>
                  <a:cubicBezTo>
                    <a:pt x="896" y="3455"/>
                    <a:pt x="978" y="3440"/>
                    <a:pt x="1062" y="3404"/>
                  </a:cubicBezTo>
                  <a:cubicBezTo>
                    <a:pt x="2160" y="2933"/>
                    <a:pt x="3044" y="2049"/>
                    <a:pt x="4070" y="1450"/>
                  </a:cubicBezTo>
                  <a:cubicBezTo>
                    <a:pt x="4456" y="1222"/>
                    <a:pt x="4485" y="652"/>
                    <a:pt x="4256" y="324"/>
                  </a:cubicBezTo>
                  <a:cubicBezTo>
                    <a:pt x="4090" y="99"/>
                    <a:pt x="3859" y="0"/>
                    <a:pt x="361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4526150" y="2252150"/>
              <a:ext cx="117000" cy="125200"/>
            </a:xfrm>
            <a:custGeom>
              <a:rect b="b" l="l" r="r" t="t"/>
              <a:pathLst>
                <a:path extrusionOk="0" h="5008" w="4680">
                  <a:moveTo>
                    <a:pt x="3236" y="1"/>
                  </a:moveTo>
                  <a:cubicBezTo>
                    <a:pt x="2951" y="1"/>
                    <a:pt x="2662" y="140"/>
                    <a:pt x="2453" y="481"/>
                  </a:cubicBezTo>
                  <a:cubicBezTo>
                    <a:pt x="2239" y="823"/>
                    <a:pt x="1982" y="1108"/>
                    <a:pt x="1797" y="1464"/>
                  </a:cubicBezTo>
                  <a:cubicBezTo>
                    <a:pt x="1583" y="1878"/>
                    <a:pt x="1326" y="2249"/>
                    <a:pt x="1056" y="2634"/>
                  </a:cubicBezTo>
                  <a:cubicBezTo>
                    <a:pt x="642" y="3204"/>
                    <a:pt x="1" y="3889"/>
                    <a:pt x="143" y="4645"/>
                  </a:cubicBezTo>
                  <a:cubicBezTo>
                    <a:pt x="187" y="4876"/>
                    <a:pt x="410" y="5008"/>
                    <a:pt x="630" y="5008"/>
                  </a:cubicBezTo>
                  <a:cubicBezTo>
                    <a:pt x="762" y="5008"/>
                    <a:pt x="893" y="4960"/>
                    <a:pt x="984" y="4858"/>
                  </a:cubicBezTo>
                  <a:cubicBezTo>
                    <a:pt x="1969" y="3789"/>
                    <a:pt x="3024" y="2763"/>
                    <a:pt x="3994" y="1679"/>
                  </a:cubicBezTo>
                  <a:cubicBezTo>
                    <a:pt x="4680" y="910"/>
                    <a:pt x="3967" y="1"/>
                    <a:pt x="3236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4272325" y="2319775"/>
              <a:ext cx="97625" cy="101100"/>
            </a:xfrm>
            <a:custGeom>
              <a:rect b="b" l="l" r="r" t="t"/>
              <a:pathLst>
                <a:path extrusionOk="0" h="4044" w="3905">
                  <a:moveTo>
                    <a:pt x="2659" y="0"/>
                  </a:moveTo>
                  <a:cubicBezTo>
                    <a:pt x="2337" y="0"/>
                    <a:pt x="2027" y="160"/>
                    <a:pt x="1883" y="542"/>
                  </a:cubicBezTo>
                  <a:cubicBezTo>
                    <a:pt x="1483" y="1626"/>
                    <a:pt x="0" y="2311"/>
                    <a:pt x="43" y="3551"/>
                  </a:cubicBezTo>
                  <a:cubicBezTo>
                    <a:pt x="56" y="3809"/>
                    <a:pt x="338" y="4044"/>
                    <a:pt x="602" y="4044"/>
                  </a:cubicBezTo>
                  <a:cubicBezTo>
                    <a:pt x="630" y="4044"/>
                    <a:pt x="658" y="4041"/>
                    <a:pt x="685" y="4036"/>
                  </a:cubicBezTo>
                  <a:cubicBezTo>
                    <a:pt x="1312" y="3908"/>
                    <a:pt x="1911" y="3309"/>
                    <a:pt x="2310" y="2824"/>
                  </a:cubicBezTo>
                  <a:cubicBezTo>
                    <a:pt x="2738" y="2311"/>
                    <a:pt x="3280" y="1868"/>
                    <a:pt x="3579" y="1255"/>
                  </a:cubicBezTo>
                  <a:cubicBezTo>
                    <a:pt x="3905" y="558"/>
                    <a:pt x="3261" y="0"/>
                    <a:pt x="265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4038075" y="2463400"/>
              <a:ext cx="88325" cy="118250"/>
            </a:xfrm>
            <a:custGeom>
              <a:rect b="b" l="l" r="r" t="t"/>
              <a:pathLst>
                <a:path extrusionOk="0" h="4730" w="3533">
                  <a:moveTo>
                    <a:pt x="2343" y="0"/>
                  </a:moveTo>
                  <a:cubicBezTo>
                    <a:pt x="2090" y="0"/>
                    <a:pt x="1848" y="121"/>
                    <a:pt x="1712" y="416"/>
                  </a:cubicBezTo>
                  <a:cubicBezTo>
                    <a:pt x="1313" y="1285"/>
                    <a:pt x="928" y="2112"/>
                    <a:pt x="586" y="3011"/>
                  </a:cubicBezTo>
                  <a:cubicBezTo>
                    <a:pt x="386" y="3538"/>
                    <a:pt x="1" y="4080"/>
                    <a:pt x="415" y="4594"/>
                  </a:cubicBezTo>
                  <a:cubicBezTo>
                    <a:pt x="489" y="4690"/>
                    <a:pt x="582" y="4730"/>
                    <a:pt x="676" y="4730"/>
                  </a:cubicBezTo>
                  <a:cubicBezTo>
                    <a:pt x="888" y="4730"/>
                    <a:pt x="1105" y="4529"/>
                    <a:pt x="1127" y="4313"/>
                  </a:cubicBezTo>
                  <a:lnTo>
                    <a:pt x="1127" y="4313"/>
                  </a:lnTo>
                  <a:cubicBezTo>
                    <a:pt x="1126" y="4328"/>
                    <a:pt x="1129" y="4335"/>
                    <a:pt x="1136" y="4335"/>
                  </a:cubicBezTo>
                  <a:cubicBezTo>
                    <a:pt x="1178" y="4335"/>
                    <a:pt x="1366" y="4040"/>
                    <a:pt x="1427" y="3966"/>
                  </a:cubicBezTo>
                  <a:cubicBezTo>
                    <a:pt x="1613" y="3681"/>
                    <a:pt x="1784" y="3382"/>
                    <a:pt x="1955" y="3082"/>
                  </a:cubicBezTo>
                  <a:cubicBezTo>
                    <a:pt x="2311" y="2441"/>
                    <a:pt x="2767" y="1870"/>
                    <a:pt x="3138" y="1243"/>
                  </a:cubicBezTo>
                  <a:cubicBezTo>
                    <a:pt x="3533" y="612"/>
                    <a:pt x="2910" y="0"/>
                    <a:pt x="2343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3877025" y="2427300"/>
              <a:ext cx="80900" cy="113600"/>
            </a:xfrm>
            <a:custGeom>
              <a:rect b="b" l="l" r="r" t="t"/>
              <a:pathLst>
                <a:path extrusionOk="0" h="4544" w="3236">
                  <a:moveTo>
                    <a:pt x="2588" y="1750"/>
                  </a:moveTo>
                  <a:cubicBezTo>
                    <a:pt x="2580" y="1761"/>
                    <a:pt x="2572" y="1774"/>
                    <a:pt x="2564" y="1788"/>
                  </a:cubicBezTo>
                  <a:cubicBezTo>
                    <a:pt x="2571" y="1775"/>
                    <a:pt x="2579" y="1762"/>
                    <a:pt x="2588" y="1750"/>
                  </a:cubicBezTo>
                  <a:close/>
                  <a:moveTo>
                    <a:pt x="2273" y="0"/>
                  </a:moveTo>
                  <a:cubicBezTo>
                    <a:pt x="2243" y="0"/>
                    <a:pt x="2211" y="2"/>
                    <a:pt x="2179" y="6"/>
                  </a:cubicBezTo>
                  <a:cubicBezTo>
                    <a:pt x="896" y="177"/>
                    <a:pt x="938" y="1689"/>
                    <a:pt x="582" y="2687"/>
                  </a:cubicBezTo>
                  <a:cubicBezTo>
                    <a:pt x="502" y="2903"/>
                    <a:pt x="0" y="4544"/>
                    <a:pt x="655" y="4544"/>
                  </a:cubicBezTo>
                  <a:cubicBezTo>
                    <a:pt x="693" y="4544"/>
                    <a:pt x="735" y="4538"/>
                    <a:pt x="782" y="4526"/>
                  </a:cubicBezTo>
                  <a:cubicBezTo>
                    <a:pt x="1295" y="4383"/>
                    <a:pt x="1680" y="3556"/>
                    <a:pt x="1936" y="3143"/>
                  </a:cubicBezTo>
                  <a:cubicBezTo>
                    <a:pt x="2136" y="2801"/>
                    <a:pt x="2294" y="2444"/>
                    <a:pt x="2478" y="2088"/>
                  </a:cubicBezTo>
                  <a:cubicBezTo>
                    <a:pt x="2489" y="2078"/>
                    <a:pt x="2657" y="1724"/>
                    <a:pt x="2668" y="1657"/>
                  </a:cubicBezTo>
                  <a:lnTo>
                    <a:pt x="2668" y="1657"/>
                  </a:lnTo>
                  <a:cubicBezTo>
                    <a:pt x="2762" y="1563"/>
                    <a:pt x="2880" y="1475"/>
                    <a:pt x="2950" y="1347"/>
                  </a:cubicBezTo>
                  <a:cubicBezTo>
                    <a:pt x="3235" y="842"/>
                    <a:pt x="2923" y="0"/>
                    <a:pt x="2273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4071250" y="2274050"/>
              <a:ext cx="116950" cy="96100"/>
            </a:xfrm>
            <a:custGeom>
              <a:rect b="b" l="l" r="r" t="t"/>
              <a:pathLst>
                <a:path extrusionOk="0" h="3844" w="4678">
                  <a:moveTo>
                    <a:pt x="3635" y="0"/>
                  </a:moveTo>
                  <a:cubicBezTo>
                    <a:pt x="3463" y="0"/>
                    <a:pt x="3281" y="61"/>
                    <a:pt x="3109" y="204"/>
                  </a:cubicBezTo>
                  <a:cubicBezTo>
                    <a:pt x="2752" y="489"/>
                    <a:pt x="2467" y="860"/>
                    <a:pt x="2153" y="1187"/>
                  </a:cubicBezTo>
                  <a:cubicBezTo>
                    <a:pt x="1797" y="1558"/>
                    <a:pt x="1412" y="1887"/>
                    <a:pt x="1056" y="2242"/>
                  </a:cubicBezTo>
                  <a:cubicBezTo>
                    <a:pt x="685" y="2613"/>
                    <a:pt x="1" y="3113"/>
                    <a:pt x="299" y="3683"/>
                  </a:cubicBezTo>
                  <a:cubicBezTo>
                    <a:pt x="363" y="3794"/>
                    <a:pt x="466" y="3843"/>
                    <a:pt x="571" y="3843"/>
                  </a:cubicBezTo>
                  <a:cubicBezTo>
                    <a:pt x="656" y="3843"/>
                    <a:pt x="743" y="3811"/>
                    <a:pt x="813" y="3754"/>
                  </a:cubicBezTo>
                  <a:cubicBezTo>
                    <a:pt x="913" y="3668"/>
                    <a:pt x="1155" y="3611"/>
                    <a:pt x="1298" y="3541"/>
                  </a:cubicBezTo>
                  <a:cubicBezTo>
                    <a:pt x="1683" y="3341"/>
                    <a:pt x="2039" y="3084"/>
                    <a:pt x="2396" y="2813"/>
                  </a:cubicBezTo>
                  <a:cubicBezTo>
                    <a:pt x="3009" y="2357"/>
                    <a:pt x="3693" y="1872"/>
                    <a:pt x="4193" y="1288"/>
                  </a:cubicBezTo>
                  <a:cubicBezTo>
                    <a:pt x="4678" y="703"/>
                    <a:pt x="4217" y="0"/>
                    <a:pt x="3635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3910100" y="2240925"/>
              <a:ext cx="51125" cy="98250"/>
            </a:xfrm>
            <a:custGeom>
              <a:rect b="b" l="l" r="r" t="t"/>
              <a:pathLst>
                <a:path extrusionOk="0" h="3930" w="2045">
                  <a:moveTo>
                    <a:pt x="1132" y="0"/>
                  </a:moveTo>
                  <a:cubicBezTo>
                    <a:pt x="1010" y="0"/>
                    <a:pt x="886" y="32"/>
                    <a:pt x="771" y="103"/>
                  </a:cubicBezTo>
                  <a:cubicBezTo>
                    <a:pt x="143" y="487"/>
                    <a:pt x="115" y="1200"/>
                    <a:pt x="129" y="1871"/>
                  </a:cubicBezTo>
                  <a:cubicBezTo>
                    <a:pt x="157" y="2470"/>
                    <a:pt x="1" y="3240"/>
                    <a:pt x="258" y="3796"/>
                  </a:cubicBezTo>
                  <a:cubicBezTo>
                    <a:pt x="306" y="3887"/>
                    <a:pt x="403" y="3930"/>
                    <a:pt x="499" y="3930"/>
                  </a:cubicBezTo>
                  <a:cubicBezTo>
                    <a:pt x="599" y="3930"/>
                    <a:pt x="699" y="3883"/>
                    <a:pt x="742" y="3796"/>
                  </a:cubicBezTo>
                  <a:cubicBezTo>
                    <a:pt x="1013" y="3297"/>
                    <a:pt x="1199" y="2797"/>
                    <a:pt x="1355" y="2256"/>
                  </a:cubicBezTo>
                  <a:cubicBezTo>
                    <a:pt x="1498" y="1799"/>
                    <a:pt x="1754" y="1415"/>
                    <a:pt x="1897" y="972"/>
                  </a:cubicBezTo>
                  <a:cubicBezTo>
                    <a:pt x="2044" y="464"/>
                    <a:pt x="1600" y="0"/>
                    <a:pt x="1132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4539000" y="1747175"/>
              <a:ext cx="143325" cy="43125"/>
            </a:xfrm>
            <a:custGeom>
              <a:rect b="b" l="l" r="r" t="t"/>
              <a:pathLst>
                <a:path extrusionOk="0" h="1725" w="5733">
                  <a:moveTo>
                    <a:pt x="4161" y="0"/>
                  </a:moveTo>
                  <a:cubicBezTo>
                    <a:pt x="3659" y="0"/>
                    <a:pt x="3134" y="101"/>
                    <a:pt x="2666" y="159"/>
                  </a:cubicBezTo>
                  <a:cubicBezTo>
                    <a:pt x="1996" y="244"/>
                    <a:pt x="1069" y="174"/>
                    <a:pt x="470" y="529"/>
                  </a:cubicBezTo>
                  <a:cubicBezTo>
                    <a:pt x="0" y="801"/>
                    <a:pt x="228" y="1457"/>
                    <a:pt x="727" y="1499"/>
                  </a:cubicBezTo>
                  <a:cubicBezTo>
                    <a:pt x="1483" y="1556"/>
                    <a:pt x="2225" y="1613"/>
                    <a:pt x="2995" y="1628"/>
                  </a:cubicBezTo>
                  <a:cubicBezTo>
                    <a:pt x="3436" y="1642"/>
                    <a:pt x="3881" y="1724"/>
                    <a:pt x="4305" y="1724"/>
                  </a:cubicBezTo>
                  <a:cubicBezTo>
                    <a:pt x="4730" y="1724"/>
                    <a:pt x="5133" y="1642"/>
                    <a:pt x="5490" y="1328"/>
                  </a:cubicBezTo>
                  <a:cubicBezTo>
                    <a:pt x="5733" y="1100"/>
                    <a:pt x="5733" y="644"/>
                    <a:pt x="5490" y="430"/>
                  </a:cubicBezTo>
                  <a:cubicBezTo>
                    <a:pt x="5122" y="98"/>
                    <a:pt x="4653" y="0"/>
                    <a:pt x="4161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4844500" y="1829825"/>
              <a:ext cx="140625" cy="44475"/>
            </a:xfrm>
            <a:custGeom>
              <a:rect b="b" l="l" r="r" t="t"/>
              <a:pathLst>
                <a:path extrusionOk="0" h="1779" w="5625">
                  <a:moveTo>
                    <a:pt x="2702" y="0"/>
                  </a:moveTo>
                  <a:cubicBezTo>
                    <a:pt x="2443" y="0"/>
                    <a:pt x="2184" y="7"/>
                    <a:pt x="1926" y="19"/>
                  </a:cubicBezTo>
                  <a:cubicBezTo>
                    <a:pt x="1620" y="29"/>
                    <a:pt x="1150" y="141"/>
                    <a:pt x="771" y="141"/>
                  </a:cubicBezTo>
                  <a:cubicBezTo>
                    <a:pt x="637" y="141"/>
                    <a:pt x="515" y="128"/>
                    <a:pt x="415" y="90"/>
                  </a:cubicBezTo>
                  <a:cubicBezTo>
                    <a:pt x="396" y="82"/>
                    <a:pt x="377" y="79"/>
                    <a:pt x="359" y="79"/>
                  </a:cubicBezTo>
                  <a:cubicBezTo>
                    <a:pt x="280" y="79"/>
                    <a:pt x="210" y="148"/>
                    <a:pt x="186" y="218"/>
                  </a:cubicBezTo>
                  <a:cubicBezTo>
                    <a:pt x="1" y="789"/>
                    <a:pt x="799" y="1032"/>
                    <a:pt x="1198" y="1102"/>
                  </a:cubicBezTo>
                  <a:cubicBezTo>
                    <a:pt x="2225" y="1288"/>
                    <a:pt x="3223" y="1445"/>
                    <a:pt x="4236" y="1745"/>
                  </a:cubicBezTo>
                  <a:cubicBezTo>
                    <a:pt x="4318" y="1768"/>
                    <a:pt x="4396" y="1779"/>
                    <a:pt x="4470" y="1779"/>
                  </a:cubicBezTo>
                  <a:cubicBezTo>
                    <a:pt x="5347" y="1779"/>
                    <a:pt x="5625" y="264"/>
                    <a:pt x="4678" y="133"/>
                  </a:cubicBezTo>
                  <a:cubicBezTo>
                    <a:pt x="4023" y="41"/>
                    <a:pt x="3361" y="0"/>
                    <a:pt x="2702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4875875" y="1964800"/>
              <a:ext cx="145475" cy="49350"/>
            </a:xfrm>
            <a:custGeom>
              <a:rect b="b" l="l" r="r" t="t"/>
              <a:pathLst>
                <a:path extrusionOk="0" h="1974" w="5819">
                  <a:moveTo>
                    <a:pt x="1377" y="1"/>
                  </a:moveTo>
                  <a:cubicBezTo>
                    <a:pt x="1026" y="1"/>
                    <a:pt x="689" y="38"/>
                    <a:pt x="400" y="153"/>
                  </a:cubicBezTo>
                  <a:cubicBezTo>
                    <a:pt x="0" y="310"/>
                    <a:pt x="0" y="795"/>
                    <a:pt x="400" y="951"/>
                  </a:cubicBezTo>
                  <a:cubicBezTo>
                    <a:pt x="1156" y="1251"/>
                    <a:pt x="1869" y="1493"/>
                    <a:pt x="2681" y="1664"/>
                  </a:cubicBezTo>
                  <a:cubicBezTo>
                    <a:pt x="3229" y="1779"/>
                    <a:pt x="3901" y="1973"/>
                    <a:pt x="4475" y="1973"/>
                  </a:cubicBezTo>
                  <a:cubicBezTo>
                    <a:pt x="4544" y="1973"/>
                    <a:pt x="4612" y="1970"/>
                    <a:pt x="4678" y="1964"/>
                  </a:cubicBezTo>
                  <a:cubicBezTo>
                    <a:pt x="5391" y="1907"/>
                    <a:pt x="5819" y="1080"/>
                    <a:pt x="5277" y="523"/>
                  </a:cubicBezTo>
                  <a:cubicBezTo>
                    <a:pt x="4918" y="174"/>
                    <a:pt x="4463" y="115"/>
                    <a:pt x="3990" y="115"/>
                  </a:cubicBezTo>
                  <a:cubicBezTo>
                    <a:pt x="3751" y="115"/>
                    <a:pt x="3508" y="130"/>
                    <a:pt x="3271" y="130"/>
                  </a:cubicBezTo>
                  <a:cubicBezTo>
                    <a:pt x="3193" y="130"/>
                    <a:pt x="3115" y="128"/>
                    <a:pt x="3038" y="124"/>
                  </a:cubicBezTo>
                  <a:cubicBezTo>
                    <a:pt x="2545" y="98"/>
                    <a:pt x="1944" y="1"/>
                    <a:pt x="137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4965725" y="2108025"/>
              <a:ext cx="165225" cy="50975"/>
            </a:xfrm>
            <a:custGeom>
              <a:rect b="b" l="l" r="r" t="t"/>
              <a:pathLst>
                <a:path extrusionOk="0" h="2039" w="6609">
                  <a:moveTo>
                    <a:pt x="5384" y="0"/>
                  </a:moveTo>
                  <a:cubicBezTo>
                    <a:pt x="5285" y="0"/>
                    <a:pt x="5178" y="13"/>
                    <a:pt x="5063" y="42"/>
                  </a:cubicBezTo>
                  <a:cubicBezTo>
                    <a:pt x="3551" y="413"/>
                    <a:pt x="1854" y="14"/>
                    <a:pt x="386" y="627"/>
                  </a:cubicBezTo>
                  <a:cubicBezTo>
                    <a:pt x="0" y="784"/>
                    <a:pt x="0" y="1255"/>
                    <a:pt x="386" y="1426"/>
                  </a:cubicBezTo>
                  <a:cubicBezTo>
                    <a:pt x="1854" y="2025"/>
                    <a:pt x="3551" y="1626"/>
                    <a:pt x="5063" y="1996"/>
                  </a:cubicBezTo>
                  <a:cubicBezTo>
                    <a:pt x="5177" y="2025"/>
                    <a:pt x="5283" y="2038"/>
                    <a:pt x="5381" y="2038"/>
                  </a:cubicBezTo>
                  <a:cubicBezTo>
                    <a:pt x="6598" y="2038"/>
                    <a:pt x="6608" y="0"/>
                    <a:pt x="538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4333800" y="2469850"/>
              <a:ext cx="101425" cy="103625"/>
            </a:xfrm>
            <a:custGeom>
              <a:rect b="b" l="l" r="r" t="t"/>
              <a:pathLst>
                <a:path extrusionOk="0" h="4145" w="4057">
                  <a:moveTo>
                    <a:pt x="3649" y="0"/>
                  </a:moveTo>
                  <a:cubicBezTo>
                    <a:pt x="3642" y="0"/>
                    <a:pt x="3636" y="0"/>
                    <a:pt x="3630" y="0"/>
                  </a:cubicBezTo>
                  <a:cubicBezTo>
                    <a:pt x="3316" y="15"/>
                    <a:pt x="3174" y="143"/>
                    <a:pt x="2945" y="329"/>
                  </a:cubicBezTo>
                  <a:cubicBezTo>
                    <a:pt x="2589" y="643"/>
                    <a:pt x="2219" y="928"/>
                    <a:pt x="1876" y="1242"/>
                  </a:cubicBezTo>
                  <a:cubicBezTo>
                    <a:pt x="1306" y="1755"/>
                    <a:pt x="892" y="2325"/>
                    <a:pt x="436" y="2924"/>
                  </a:cubicBezTo>
                  <a:cubicBezTo>
                    <a:pt x="1" y="3500"/>
                    <a:pt x="604" y="4144"/>
                    <a:pt x="1196" y="4144"/>
                  </a:cubicBezTo>
                  <a:cubicBezTo>
                    <a:pt x="1322" y="4144"/>
                    <a:pt x="1448" y="4115"/>
                    <a:pt x="1563" y="4050"/>
                  </a:cubicBezTo>
                  <a:cubicBezTo>
                    <a:pt x="1890" y="3866"/>
                    <a:pt x="1962" y="3651"/>
                    <a:pt x="2118" y="3337"/>
                  </a:cubicBezTo>
                  <a:cubicBezTo>
                    <a:pt x="2289" y="2981"/>
                    <a:pt x="2561" y="2653"/>
                    <a:pt x="2818" y="2339"/>
                  </a:cubicBezTo>
                  <a:cubicBezTo>
                    <a:pt x="3231" y="1812"/>
                    <a:pt x="3873" y="1198"/>
                    <a:pt x="4016" y="514"/>
                  </a:cubicBezTo>
                  <a:cubicBezTo>
                    <a:pt x="4057" y="278"/>
                    <a:pt x="3909" y="0"/>
                    <a:pt x="364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4206175" y="2580400"/>
              <a:ext cx="47800" cy="118325"/>
            </a:xfrm>
            <a:custGeom>
              <a:rect b="b" l="l" r="r" t="t"/>
              <a:pathLst>
                <a:path extrusionOk="0" h="4733" w="1912">
                  <a:moveTo>
                    <a:pt x="1297" y="0"/>
                  </a:moveTo>
                  <a:cubicBezTo>
                    <a:pt x="1250" y="0"/>
                    <a:pt x="1203" y="13"/>
                    <a:pt x="1163" y="43"/>
                  </a:cubicBezTo>
                  <a:cubicBezTo>
                    <a:pt x="721" y="385"/>
                    <a:pt x="578" y="912"/>
                    <a:pt x="407" y="1425"/>
                  </a:cubicBezTo>
                  <a:cubicBezTo>
                    <a:pt x="165" y="2239"/>
                    <a:pt x="79" y="3009"/>
                    <a:pt x="36" y="3849"/>
                  </a:cubicBezTo>
                  <a:cubicBezTo>
                    <a:pt x="1" y="4440"/>
                    <a:pt x="479" y="4732"/>
                    <a:pt x="955" y="4732"/>
                  </a:cubicBezTo>
                  <a:cubicBezTo>
                    <a:pt x="1435" y="4732"/>
                    <a:pt x="1912" y="4436"/>
                    <a:pt x="1861" y="3849"/>
                  </a:cubicBezTo>
                  <a:cubicBezTo>
                    <a:pt x="1791" y="3051"/>
                    <a:pt x="1734" y="2296"/>
                    <a:pt x="1791" y="1482"/>
                  </a:cubicBezTo>
                  <a:cubicBezTo>
                    <a:pt x="1819" y="1069"/>
                    <a:pt x="1905" y="398"/>
                    <a:pt x="1534" y="100"/>
                  </a:cubicBezTo>
                  <a:cubicBezTo>
                    <a:pt x="1478" y="44"/>
                    <a:pt x="1386" y="0"/>
                    <a:pt x="129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3981400" y="2680800"/>
              <a:ext cx="88575" cy="112850"/>
            </a:xfrm>
            <a:custGeom>
              <a:rect b="b" l="l" r="r" t="t"/>
              <a:pathLst>
                <a:path extrusionOk="0" h="4514" w="3543">
                  <a:moveTo>
                    <a:pt x="714" y="0"/>
                  </a:moveTo>
                  <a:cubicBezTo>
                    <a:pt x="495" y="0"/>
                    <a:pt x="267" y="139"/>
                    <a:pt x="186" y="375"/>
                  </a:cubicBezTo>
                  <a:cubicBezTo>
                    <a:pt x="1" y="961"/>
                    <a:pt x="372" y="1702"/>
                    <a:pt x="499" y="2286"/>
                  </a:cubicBezTo>
                  <a:cubicBezTo>
                    <a:pt x="642" y="2885"/>
                    <a:pt x="785" y="3484"/>
                    <a:pt x="1098" y="4012"/>
                  </a:cubicBezTo>
                  <a:cubicBezTo>
                    <a:pt x="1317" y="4370"/>
                    <a:pt x="1612" y="4513"/>
                    <a:pt x="1906" y="4513"/>
                  </a:cubicBezTo>
                  <a:cubicBezTo>
                    <a:pt x="2725" y="4513"/>
                    <a:pt x="3542" y="3408"/>
                    <a:pt x="2724" y="2757"/>
                  </a:cubicBezTo>
                  <a:cubicBezTo>
                    <a:pt x="2353" y="2457"/>
                    <a:pt x="2168" y="2101"/>
                    <a:pt x="1954" y="1674"/>
                  </a:cubicBezTo>
                  <a:cubicBezTo>
                    <a:pt x="1840" y="1431"/>
                    <a:pt x="1726" y="1174"/>
                    <a:pt x="1612" y="932"/>
                  </a:cubicBezTo>
                  <a:cubicBezTo>
                    <a:pt x="1469" y="675"/>
                    <a:pt x="1270" y="489"/>
                    <a:pt x="1127" y="248"/>
                  </a:cubicBezTo>
                  <a:cubicBezTo>
                    <a:pt x="1036" y="77"/>
                    <a:pt x="877" y="0"/>
                    <a:pt x="71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3738975" y="2243825"/>
              <a:ext cx="86175" cy="119200"/>
            </a:xfrm>
            <a:custGeom>
              <a:rect b="b" l="l" r="r" t="t"/>
              <a:pathLst>
                <a:path extrusionOk="0" h="4768" w="3447">
                  <a:moveTo>
                    <a:pt x="2057" y="1"/>
                  </a:moveTo>
                  <a:cubicBezTo>
                    <a:pt x="1620" y="1"/>
                    <a:pt x="1188" y="225"/>
                    <a:pt x="1028" y="757"/>
                  </a:cubicBezTo>
                  <a:cubicBezTo>
                    <a:pt x="842" y="1369"/>
                    <a:pt x="714" y="1983"/>
                    <a:pt x="543" y="2611"/>
                  </a:cubicBezTo>
                  <a:cubicBezTo>
                    <a:pt x="385" y="3153"/>
                    <a:pt x="1" y="3609"/>
                    <a:pt x="186" y="4193"/>
                  </a:cubicBezTo>
                  <a:cubicBezTo>
                    <a:pt x="298" y="4520"/>
                    <a:pt x="654" y="4767"/>
                    <a:pt x="995" y="4767"/>
                  </a:cubicBezTo>
                  <a:cubicBezTo>
                    <a:pt x="1175" y="4767"/>
                    <a:pt x="1351" y="4698"/>
                    <a:pt x="1484" y="4535"/>
                  </a:cubicBezTo>
                  <a:cubicBezTo>
                    <a:pt x="1826" y="4094"/>
                    <a:pt x="2154" y="3680"/>
                    <a:pt x="2397" y="3153"/>
                  </a:cubicBezTo>
                  <a:cubicBezTo>
                    <a:pt x="2667" y="2567"/>
                    <a:pt x="2882" y="1940"/>
                    <a:pt x="3123" y="1341"/>
                  </a:cubicBezTo>
                  <a:cubicBezTo>
                    <a:pt x="3446" y="556"/>
                    <a:pt x="2745" y="1"/>
                    <a:pt x="205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3843075" y="2017975"/>
              <a:ext cx="101150" cy="106350"/>
            </a:xfrm>
            <a:custGeom>
              <a:rect b="b" l="l" r="r" t="t"/>
              <a:pathLst>
                <a:path extrusionOk="0" h="4254" w="4046">
                  <a:moveTo>
                    <a:pt x="2474" y="1"/>
                  </a:moveTo>
                  <a:cubicBezTo>
                    <a:pt x="2244" y="1"/>
                    <a:pt x="2007" y="87"/>
                    <a:pt x="1798" y="293"/>
                  </a:cubicBezTo>
                  <a:cubicBezTo>
                    <a:pt x="1570" y="535"/>
                    <a:pt x="1441" y="778"/>
                    <a:pt x="1284" y="1064"/>
                  </a:cubicBezTo>
                  <a:cubicBezTo>
                    <a:pt x="1098" y="1377"/>
                    <a:pt x="857" y="1648"/>
                    <a:pt x="685" y="1976"/>
                  </a:cubicBezTo>
                  <a:cubicBezTo>
                    <a:pt x="357" y="2575"/>
                    <a:pt x="1" y="3088"/>
                    <a:pt x="172" y="3802"/>
                  </a:cubicBezTo>
                  <a:cubicBezTo>
                    <a:pt x="235" y="4082"/>
                    <a:pt x="511" y="4253"/>
                    <a:pt x="781" y="4253"/>
                  </a:cubicBezTo>
                  <a:cubicBezTo>
                    <a:pt x="936" y="4253"/>
                    <a:pt x="1089" y="4197"/>
                    <a:pt x="1199" y="4072"/>
                  </a:cubicBezTo>
                  <a:cubicBezTo>
                    <a:pt x="1541" y="3701"/>
                    <a:pt x="1969" y="3387"/>
                    <a:pt x="2283" y="2988"/>
                  </a:cubicBezTo>
                  <a:cubicBezTo>
                    <a:pt x="2610" y="2604"/>
                    <a:pt x="2882" y="2075"/>
                    <a:pt x="3266" y="1762"/>
                  </a:cubicBezTo>
                  <a:cubicBezTo>
                    <a:pt x="4045" y="1094"/>
                    <a:pt x="3295" y="1"/>
                    <a:pt x="2474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4314275" y="2115525"/>
              <a:ext cx="131200" cy="94225"/>
            </a:xfrm>
            <a:custGeom>
              <a:rect b="b" l="l" r="r" t="t"/>
              <a:pathLst>
                <a:path extrusionOk="0" h="3769" w="5248">
                  <a:moveTo>
                    <a:pt x="4107" y="0"/>
                  </a:moveTo>
                  <a:cubicBezTo>
                    <a:pt x="3860" y="0"/>
                    <a:pt x="3613" y="108"/>
                    <a:pt x="3441" y="370"/>
                  </a:cubicBezTo>
                  <a:cubicBezTo>
                    <a:pt x="3356" y="484"/>
                    <a:pt x="3070" y="613"/>
                    <a:pt x="2956" y="712"/>
                  </a:cubicBezTo>
                  <a:cubicBezTo>
                    <a:pt x="2586" y="997"/>
                    <a:pt x="2230" y="1297"/>
                    <a:pt x="1859" y="1582"/>
                  </a:cubicBezTo>
                  <a:cubicBezTo>
                    <a:pt x="1331" y="1995"/>
                    <a:pt x="547" y="2252"/>
                    <a:pt x="218" y="2879"/>
                  </a:cubicBezTo>
                  <a:cubicBezTo>
                    <a:pt x="1" y="3278"/>
                    <a:pt x="291" y="3768"/>
                    <a:pt x="726" y="3768"/>
                  </a:cubicBezTo>
                  <a:cubicBezTo>
                    <a:pt x="774" y="3768"/>
                    <a:pt x="823" y="3762"/>
                    <a:pt x="874" y="3750"/>
                  </a:cubicBezTo>
                  <a:cubicBezTo>
                    <a:pt x="1659" y="3535"/>
                    <a:pt x="2458" y="3107"/>
                    <a:pt x="3099" y="2623"/>
                  </a:cubicBezTo>
                  <a:cubicBezTo>
                    <a:pt x="3656" y="2195"/>
                    <a:pt x="4439" y="1782"/>
                    <a:pt x="4839" y="1183"/>
                  </a:cubicBezTo>
                  <a:cubicBezTo>
                    <a:pt x="5248" y="585"/>
                    <a:pt x="4680" y="0"/>
                    <a:pt x="410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4060550" y="2068100"/>
              <a:ext cx="101375" cy="103800"/>
            </a:xfrm>
            <a:custGeom>
              <a:rect b="b" l="l" r="r" t="t"/>
              <a:pathLst>
                <a:path extrusionOk="0" h="4152" w="4055">
                  <a:moveTo>
                    <a:pt x="2944" y="1"/>
                  </a:moveTo>
                  <a:cubicBezTo>
                    <a:pt x="2761" y="1"/>
                    <a:pt x="2566" y="64"/>
                    <a:pt x="2382" y="213"/>
                  </a:cubicBezTo>
                  <a:cubicBezTo>
                    <a:pt x="1769" y="726"/>
                    <a:pt x="1256" y="1496"/>
                    <a:pt x="856" y="2196"/>
                  </a:cubicBezTo>
                  <a:cubicBezTo>
                    <a:pt x="585" y="2709"/>
                    <a:pt x="1" y="3379"/>
                    <a:pt x="300" y="3964"/>
                  </a:cubicBezTo>
                  <a:cubicBezTo>
                    <a:pt x="361" y="4094"/>
                    <a:pt x="485" y="4151"/>
                    <a:pt x="611" y="4151"/>
                  </a:cubicBezTo>
                  <a:cubicBezTo>
                    <a:pt x="749" y="4151"/>
                    <a:pt x="889" y="4083"/>
                    <a:pt x="956" y="3964"/>
                  </a:cubicBezTo>
                  <a:cubicBezTo>
                    <a:pt x="1098" y="3736"/>
                    <a:pt x="1370" y="3607"/>
                    <a:pt x="1555" y="3422"/>
                  </a:cubicBezTo>
                  <a:cubicBezTo>
                    <a:pt x="1783" y="3208"/>
                    <a:pt x="1940" y="2966"/>
                    <a:pt x="2140" y="2723"/>
                  </a:cubicBezTo>
                  <a:cubicBezTo>
                    <a:pt x="2553" y="2224"/>
                    <a:pt x="3109" y="1867"/>
                    <a:pt x="3537" y="1369"/>
                  </a:cubicBezTo>
                  <a:cubicBezTo>
                    <a:pt x="4055" y="740"/>
                    <a:pt x="3568" y="1"/>
                    <a:pt x="2944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4749675" y="2147575"/>
              <a:ext cx="111200" cy="46850"/>
            </a:xfrm>
            <a:custGeom>
              <a:rect b="b" l="l" r="r" t="t"/>
              <a:pathLst>
                <a:path extrusionOk="0" h="1874" w="4448">
                  <a:moveTo>
                    <a:pt x="3397" y="0"/>
                  </a:moveTo>
                  <a:cubicBezTo>
                    <a:pt x="3320" y="0"/>
                    <a:pt x="3238" y="14"/>
                    <a:pt x="3152" y="44"/>
                  </a:cubicBezTo>
                  <a:cubicBezTo>
                    <a:pt x="2738" y="186"/>
                    <a:pt x="2325" y="243"/>
                    <a:pt x="1926" y="386"/>
                  </a:cubicBezTo>
                  <a:cubicBezTo>
                    <a:pt x="1527" y="542"/>
                    <a:pt x="1127" y="827"/>
                    <a:pt x="713" y="871"/>
                  </a:cubicBezTo>
                  <a:cubicBezTo>
                    <a:pt x="228" y="928"/>
                    <a:pt x="0" y="1726"/>
                    <a:pt x="586" y="1825"/>
                  </a:cubicBezTo>
                  <a:cubicBezTo>
                    <a:pt x="752" y="1859"/>
                    <a:pt x="913" y="1873"/>
                    <a:pt x="1073" y="1873"/>
                  </a:cubicBezTo>
                  <a:cubicBezTo>
                    <a:pt x="1391" y="1873"/>
                    <a:pt x="1702" y="1816"/>
                    <a:pt x="2025" y="1740"/>
                  </a:cubicBezTo>
                  <a:cubicBezTo>
                    <a:pt x="2539" y="1626"/>
                    <a:pt x="3052" y="1626"/>
                    <a:pt x="3565" y="1540"/>
                  </a:cubicBezTo>
                  <a:cubicBezTo>
                    <a:pt x="4448" y="1385"/>
                    <a:pt x="4173" y="0"/>
                    <a:pt x="339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5166600" y="1990675"/>
              <a:ext cx="120000" cy="77675"/>
            </a:xfrm>
            <a:custGeom>
              <a:rect b="b" l="l" r="r" t="t"/>
              <a:pathLst>
                <a:path extrusionOk="0" h="3107" w="4800">
                  <a:moveTo>
                    <a:pt x="573" y="1"/>
                  </a:moveTo>
                  <a:cubicBezTo>
                    <a:pt x="300" y="1"/>
                    <a:pt x="1" y="267"/>
                    <a:pt x="36" y="544"/>
                  </a:cubicBezTo>
                  <a:cubicBezTo>
                    <a:pt x="150" y="1428"/>
                    <a:pt x="1092" y="1770"/>
                    <a:pt x="1805" y="2127"/>
                  </a:cubicBezTo>
                  <a:cubicBezTo>
                    <a:pt x="2061" y="2255"/>
                    <a:pt x="2333" y="2369"/>
                    <a:pt x="2590" y="2511"/>
                  </a:cubicBezTo>
                  <a:cubicBezTo>
                    <a:pt x="2586" y="2510"/>
                    <a:pt x="2584" y="2509"/>
                    <a:pt x="2583" y="2509"/>
                  </a:cubicBezTo>
                  <a:lnTo>
                    <a:pt x="2583" y="2509"/>
                  </a:lnTo>
                  <a:cubicBezTo>
                    <a:pt x="2578" y="2509"/>
                    <a:pt x="2735" y="2604"/>
                    <a:pt x="2794" y="2632"/>
                  </a:cubicBezTo>
                  <a:lnTo>
                    <a:pt x="2794" y="2632"/>
                  </a:lnTo>
                  <a:cubicBezTo>
                    <a:pt x="2881" y="2718"/>
                    <a:pt x="3161" y="2962"/>
                    <a:pt x="3202" y="2983"/>
                  </a:cubicBezTo>
                  <a:cubicBezTo>
                    <a:pt x="3362" y="3066"/>
                    <a:pt x="3535" y="3106"/>
                    <a:pt x="3706" y="3106"/>
                  </a:cubicBezTo>
                  <a:cubicBezTo>
                    <a:pt x="4144" y="3106"/>
                    <a:pt x="4566" y="2841"/>
                    <a:pt x="4700" y="2369"/>
                  </a:cubicBezTo>
                  <a:cubicBezTo>
                    <a:pt x="4700" y="2355"/>
                    <a:pt x="4700" y="2327"/>
                    <a:pt x="4714" y="2312"/>
                  </a:cubicBezTo>
                  <a:cubicBezTo>
                    <a:pt x="4799" y="1970"/>
                    <a:pt x="4714" y="1513"/>
                    <a:pt x="4443" y="1271"/>
                  </a:cubicBezTo>
                  <a:cubicBezTo>
                    <a:pt x="3959" y="872"/>
                    <a:pt x="3445" y="787"/>
                    <a:pt x="2860" y="686"/>
                  </a:cubicBezTo>
                  <a:cubicBezTo>
                    <a:pt x="2118" y="558"/>
                    <a:pt x="1420" y="302"/>
                    <a:pt x="721" y="30"/>
                  </a:cubicBezTo>
                  <a:cubicBezTo>
                    <a:pt x="674" y="10"/>
                    <a:pt x="624" y="1"/>
                    <a:pt x="573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3793900" y="2573625"/>
              <a:ext cx="70600" cy="102925"/>
            </a:xfrm>
            <a:custGeom>
              <a:rect b="b" l="l" r="r" t="t"/>
              <a:pathLst>
                <a:path extrusionOk="0" h="4117" w="2824">
                  <a:moveTo>
                    <a:pt x="530" y="1"/>
                  </a:moveTo>
                  <a:cubicBezTo>
                    <a:pt x="289" y="1"/>
                    <a:pt x="60" y="174"/>
                    <a:pt x="42" y="470"/>
                  </a:cubicBezTo>
                  <a:cubicBezTo>
                    <a:pt x="0" y="1211"/>
                    <a:pt x="299" y="2067"/>
                    <a:pt x="556" y="2738"/>
                  </a:cubicBezTo>
                  <a:cubicBezTo>
                    <a:pt x="801" y="3421"/>
                    <a:pt x="1232" y="4116"/>
                    <a:pt x="1967" y="4116"/>
                  </a:cubicBezTo>
                  <a:cubicBezTo>
                    <a:pt x="2044" y="4116"/>
                    <a:pt x="2125" y="4108"/>
                    <a:pt x="2210" y="4092"/>
                  </a:cubicBezTo>
                  <a:cubicBezTo>
                    <a:pt x="2652" y="4006"/>
                    <a:pt x="2824" y="3522"/>
                    <a:pt x="2752" y="3137"/>
                  </a:cubicBezTo>
                  <a:cubicBezTo>
                    <a:pt x="2695" y="2795"/>
                    <a:pt x="2495" y="2681"/>
                    <a:pt x="2295" y="2438"/>
                  </a:cubicBezTo>
                  <a:cubicBezTo>
                    <a:pt x="2153" y="2267"/>
                    <a:pt x="2039" y="2025"/>
                    <a:pt x="1939" y="1825"/>
                  </a:cubicBezTo>
                  <a:cubicBezTo>
                    <a:pt x="1797" y="1582"/>
                    <a:pt x="1668" y="1340"/>
                    <a:pt x="1540" y="1097"/>
                  </a:cubicBezTo>
                  <a:cubicBezTo>
                    <a:pt x="1369" y="770"/>
                    <a:pt x="1155" y="527"/>
                    <a:pt x="955" y="228"/>
                  </a:cubicBezTo>
                  <a:cubicBezTo>
                    <a:pt x="844" y="72"/>
                    <a:pt x="684" y="1"/>
                    <a:pt x="530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ive columns 3">
  <p:cSld name="BIG_NUMBER_1_1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"/>
          <p:cNvSpPr/>
          <p:nvPr/>
        </p:nvSpPr>
        <p:spPr>
          <a:xfrm flipH="1" rot="10800000">
            <a:off x="7867848" y="4071147"/>
            <a:ext cx="1276107" cy="1072353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3"/>
          <p:cNvSpPr/>
          <p:nvPr/>
        </p:nvSpPr>
        <p:spPr>
          <a:xfrm flipH="1">
            <a:off x="-9529" y="-9525"/>
            <a:ext cx="1882582" cy="1569525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3"/>
          <p:cNvSpPr txBox="1"/>
          <p:nvPr>
            <p:ph type="title"/>
          </p:nvPr>
        </p:nvSpPr>
        <p:spPr>
          <a:xfrm>
            <a:off x="742950" y="415807"/>
            <a:ext cx="7678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2" name="Google Shape;372;p23"/>
          <p:cNvSpPr txBox="1"/>
          <p:nvPr>
            <p:ph idx="1" type="subTitle"/>
          </p:nvPr>
        </p:nvSpPr>
        <p:spPr>
          <a:xfrm>
            <a:off x="1526339" y="2007056"/>
            <a:ext cx="15171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73" name="Google Shape;373;p23"/>
          <p:cNvSpPr txBox="1"/>
          <p:nvPr>
            <p:ph idx="2" type="subTitle"/>
          </p:nvPr>
        </p:nvSpPr>
        <p:spPr>
          <a:xfrm>
            <a:off x="1523379" y="3650399"/>
            <a:ext cx="15171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74" name="Google Shape;374;p23"/>
          <p:cNvSpPr txBox="1"/>
          <p:nvPr>
            <p:ph idx="3" type="subTitle"/>
          </p:nvPr>
        </p:nvSpPr>
        <p:spPr>
          <a:xfrm>
            <a:off x="1532189" y="2379700"/>
            <a:ext cx="15171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5" name="Google Shape;375;p23"/>
          <p:cNvSpPr txBox="1"/>
          <p:nvPr>
            <p:ph idx="4" type="subTitle"/>
          </p:nvPr>
        </p:nvSpPr>
        <p:spPr>
          <a:xfrm>
            <a:off x="6155401" y="2377456"/>
            <a:ext cx="15171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6" name="Google Shape;376;p23"/>
          <p:cNvSpPr txBox="1"/>
          <p:nvPr>
            <p:ph idx="5" type="subTitle"/>
          </p:nvPr>
        </p:nvSpPr>
        <p:spPr>
          <a:xfrm>
            <a:off x="6158546" y="3650399"/>
            <a:ext cx="15171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77" name="Google Shape;377;p23"/>
          <p:cNvSpPr txBox="1"/>
          <p:nvPr>
            <p:ph idx="6" type="subTitle"/>
          </p:nvPr>
        </p:nvSpPr>
        <p:spPr>
          <a:xfrm>
            <a:off x="1529242" y="4022557"/>
            <a:ext cx="15171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8" name="Google Shape;378;p23"/>
          <p:cNvSpPr txBox="1"/>
          <p:nvPr>
            <p:ph idx="7" type="subTitle"/>
          </p:nvPr>
        </p:nvSpPr>
        <p:spPr>
          <a:xfrm>
            <a:off x="6158951" y="2007056"/>
            <a:ext cx="15171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79" name="Google Shape;379;p23"/>
          <p:cNvSpPr txBox="1"/>
          <p:nvPr>
            <p:ph idx="8" type="subTitle"/>
          </p:nvPr>
        </p:nvSpPr>
        <p:spPr>
          <a:xfrm>
            <a:off x="6158546" y="4024086"/>
            <a:ext cx="15171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80" name="Google Shape;380;p23"/>
          <p:cNvSpPr/>
          <p:nvPr/>
        </p:nvSpPr>
        <p:spPr>
          <a:xfrm>
            <a:off x="222450" y="4063025"/>
            <a:ext cx="315525" cy="362625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rgbClr val="E952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1" name="Google Shape;381;p23"/>
          <p:cNvGrpSpPr/>
          <p:nvPr/>
        </p:nvGrpSpPr>
        <p:grpSpPr>
          <a:xfrm rot="6202894">
            <a:off x="7816597" y="408731"/>
            <a:ext cx="1353465" cy="915188"/>
            <a:chOff x="3738975" y="1747175"/>
            <a:chExt cx="1547625" cy="1046475"/>
          </a:xfrm>
        </p:grpSpPr>
        <p:sp>
          <p:nvSpPr>
            <p:cNvPr id="382" name="Google Shape;382;p23"/>
            <p:cNvSpPr/>
            <p:nvPr/>
          </p:nvSpPr>
          <p:spPr>
            <a:xfrm>
              <a:off x="4277750" y="1929125"/>
              <a:ext cx="158900" cy="94775"/>
            </a:xfrm>
            <a:custGeom>
              <a:rect b="b" l="l" r="r" t="t"/>
              <a:pathLst>
                <a:path extrusionOk="0" h="3791" w="6356">
                  <a:moveTo>
                    <a:pt x="5064" y="0"/>
                  </a:moveTo>
                  <a:cubicBezTo>
                    <a:pt x="4986" y="0"/>
                    <a:pt x="4904" y="8"/>
                    <a:pt x="4817" y="26"/>
                  </a:cubicBezTo>
                  <a:cubicBezTo>
                    <a:pt x="4446" y="96"/>
                    <a:pt x="4233" y="296"/>
                    <a:pt x="3933" y="511"/>
                  </a:cubicBezTo>
                  <a:cubicBezTo>
                    <a:pt x="3533" y="796"/>
                    <a:pt x="3105" y="1038"/>
                    <a:pt x="2678" y="1266"/>
                  </a:cubicBezTo>
                  <a:cubicBezTo>
                    <a:pt x="2278" y="1480"/>
                    <a:pt x="1837" y="1651"/>
                    <a:pt x="1438" y="1893"/>
                  </a:cubicBezTo>
                  <a:cubicBezTo>
                    <a:pt x="1152" y="2079"/>
                    <a:pt x="924" y="2350"/>
                    <a:pt x="624" y="2492"/>
                  </a:cubicBezTo>
                  <a:cubicBezTo>
                    <a:pt x="1" y="2804"/>
                    <a:pt x="306" y="3791"/>
                    <a:pt x="953" y="3791"/>
                  </a:cubicBezTo>
                  <a:cubicBezTo>
                    <a:pt x="957" y="3791"/>
                    <a:pt x="962" y="3791"/>
                    <a:pt x="966" y="3790"/>
                  </a:cubicBezTo>
                  <a:cubicBezTo>
                    <a:pt x="1708" y="3762"/>
                    <a:pt x="2392" y="3234"/>
                    <a:pt x="3063" y="2963"/>
                  </a:cubicBezTo>
                  <a:cubicBezTo>
                    <a:pt x="3462" y="2792"/>
                    <a:pt x="3847" y="2621"/>
                    <a:pt x="4233" y="2435"/>
                  </a:cubicBezTo>
                  <a:cubicBezTo>
                    <a:pt x="4417" y="2350"/>
                    <a:pt x="4588" y="2264"/>
                    <a:pt x="4760" y="2178"/>
                  </a:cubicBezTo>
                  <a:lnTo>
                    <a:pt x="4760" y="2178"/>
                  </a:lnTo>
                  <a:cubicBezTo>
                    <a:pt x="4759" y="2179"/>
                    <a:pt x="4759" y="2179"/>
                    <a:pt x="4759" y="2179"/>
                  </a:cubicBezTo>
                  <a:cubicBezTo>
                    <a:pt x="4761" y="2179"/>
                    <a:pt x="5326" y="1906"/>
                    <a:pt x="5109" y="1906"/>
                  </a:cubicBezTo>
                  <a:cubicBezTo>
                    <a:pt x="5099" y="1906"/>
                    <a:pt x="5087" y="1907"/>
                    <a:pt x="5073" y="1908"/>
                  </a:cubicBezTo>
                  <a:cubicBezTo>
                    <a:pt x="6355" y="1761"/>
                    <a:pt x="6212" y="0"/>
                    <a:pt x="506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3989600" y="1840100"/>
              <a:ext cx="134425" cy="88625"/>
            </a:xfrm>
            <a:custGeom>
              <a:rect b="b" l="l" r="r" t="t"/>
              <a:pathLst>
                <a:path extrusionOk="0" h="3545" w="5377">
                  <a:moveTo>
                    <a:pt x="4281" y="0"/>
                  </a:moveTo>
                  <a:cubicBezTo>
                    <a:pt x="4248" y="0"/>
                    <a:pt x="4214" y="2"/>
                    <a:pt x="4179" y="7"/>
                  </a:cubicBezTo>
                  <a:cubicBezTo>
                    <a:pt x="3680" y="64"/>
                    <a:pt x="3537" y="263"/>
                    <a:pt x="3195" y="577"/>
                  </a:cubicBezTo>
                  <a:cubicBezTo>
                    <a:pt x="2938" y="834"/>
                    <a:pt x="2539" y="1048"/>
                    <a:pt x="2240" y="1262"/>
                  </a:cubicBezTo>
                  <a:cubicBezTo>
                    <a:pt x="1584" y="1747"/>
                    <a:pt x="970" y="2317"/>
                    <a:pt x="286" y="2745"/>
                  </a:cubicBezTo>
                  <a:cubicBezTo>
                    <a:pt x="0" y="2931"/>
                    <a:pt x="29" y="3429"/>
                    <a:pt x="386" y="3515"/>
                  </a:cubicBezTo>
                  <a:cubicBezTo>
                    <a:pt x="476" y="3536"/>
                    <a:pt x="568" y="3545"/>
                    <a:pt x="662" y="3545"/>
                  </a:cubicBezTo>
                  <a:cubicBezTo>
                    <a:pt x="1284" y="3545"/>
                    <a:pt x="1976" y="3137"/>
                    <a:pt x="2496" y="2902"/>
                  </a:cubicBezTo>
                  <a:cubicBezTo>
                    <a:pt x="2938" y="2716"/>
                    <a:pt x="3352" y="2474"/>
                    <a:pt x="3765" y="2260"/>
                  </a:cubicBezTo>
                  <a:cubicBezTo>
                    <a:pt x="4065" y="2104"/>
                    <a:pt x="4421" y="1832"/>
                    <a:pt x="4636" y="1718"/>
                  </a:cubicBezTo>
                  <a:cubicBezTo>
                    <a:pt x="5376" y="1334"/>
                    <a:pt x="5114" y="0"/>
                    <a:pt x="4281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4238450" y="1792575"/>
              <a:ext cx="130400" cy="80250"/>
            </a:xfrm>
            <a:custGeom>
              <a:rect b="b" l="l" r="r" t="t"/>
              <a:pathLst>
                <a:path extrusionOk="0" h="3210" w="5216">
                  <a:moveTo>
                    <a:pt x="3928" y="1"/>
                  </a:moveTo>
                  <a:cubicBezTo>
                    <a:pt x="3854" y="1"/>
                    <a:pt x="3776" y="9"/>
                    <a:pt x="3694" y="25"/>
                  </a:cubicBezTo>
                  <a:cubicBezTo>
                    <a:pt x="2924" y="183"/>
                    <a:pt x="2182" y="867"/>
                    <a:pt x="1498" y="1252"/>
                  </a:cubicBezTo>
                  <a:cubicBezTo>
                    <a:pt x="985" y="1537"/>
                    <a:pt x="0" y="2050"/>
                    <a:pt x="329" y="2778"/>
                  </a:cubicBezTo>
                  <a:cubicBezTo>
                    <a:pt x="342" y="2807"/>
                    <a:pt x="357" y="2820"/>
                    <a:pt x="371" y="2849"/>
                  </a:cubicBezTo>
                  <a:cubicBezTo>
                    <a:pt x="450" y="3048"/>
                    <a:pt x="725" y="3209"/>
                    <a:pt x="947" y="3209"/>
                  </a:cubicBezTo>
                  <a:cubicBezTo>
                    <a:pt x="964" y="3209"/>
                    <a:pt x="981" y="3208"/>
                    <a:pt x="998" y="3206"/>
                  </a:cubicBezTo>
                  <a:cubicBezTo>
                    <a:pt x="1583" y="3149"/>
                    <a:pt x="2111" y="2807"/>
                    <a:pt x="2652" y="2564"/>
                  </a:cubicBezTo>
                  <a:cubicBezTo>
                    <a:pt x="3166" y="2336"/>
                    <a:pt x="3665" y="2022"/>
                    <a:pt x="4193" y="1822"/>
                  </a:cubicBezTo>
                  <a:cubicBezTo>
                    <a:pt x="5215" y="1424"/>
                    <a:pt x="4927" y="1"/>
                    <a:pt x="3928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4551450" y="1895050"/>
              <a:ext cx="134700" cy="76300"/>
            </a:xfrm>
            <a:custGeom>
              <a:rect b="b" l="l" r="r" t="t"/>
              <a:pathLst>
                <a:path extrusionOk="0" h="3052" w="5388">
                  <a:moveTo>
                    <a:pt x="4177" y="1"/>
                  </a:moveTo>
                  <a:cubicBezTo>
                    <a:pt x="3994" y="1"/>
                    <a:pt x="3810" y="73"/>
                    <a:pt x="3651" y="248"/>
                  </a:cubicBezTo>
                  <a:cubicBezTo>
                    <a:pt x="3252" y="676"/>
                    <a:pt x="2668" y="832"/>
                    <a:pt x="2154" y="1089"/>
                  </a:cubicBezTo>
                  <a:cubicBezTo>
                    <a:pt x="1569" y="1389"/>
                    <a:pt x="942" y="1731"/>
                    <a:pt x="386" y="2087"/>
                  </a:cubicBezTo>
                  <a:cubicBezTo>
                    <a:pt x="1" y="2330"/>
                    <a:pt x="129" y="2815"/>
                    <a:pt x="500" y="2971"/>
                  </a:cubicBezTo>
                  <a:cubicBezTo>
                    <a:pt x="637" y="3028"/>
                    <a:pt x="782" y="3052"/>
                    <a:pt x="930" y="3052"/>
                  </a:cubicBezTo>
                  <a:cubicBezTo>
                    <a:pt x="1567" y="3052"/>
                    <a:pt x="2278" y="2606"/>
                    <a:pt x="2810" y="2387"/>
                  </a:cubicBezTo>
                  <a:cubicBezTo>
                    <a:pt x="3509" y="2102"/>
                    <a:pt x="4222" y="1916"/>
                    <a:pt x="4792" y="1389"/>
                  </a:cubicBezTo>
                  <a:cubicBezTo>
                    <a:pt x="5388" y="848"/>
                    <a:pt x="4798" y="1"/>
                    <a:pt x="417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4619400" y="2042875"/>
              <a:ext cx="112125" cy="86400"/>
            </a:xfrm>
            <a:custGeom>
              <a:rect b="b" l="l" r="r" t="t"/>
              <a:pathLst>
                <a:path extrusionOk="0" h="3456" w="4485">
                  <a:moveTo>
                    <a:pt x="3619" y="0"/>
                  </a:moveTo>
                  <a:cubicBezTo>
                    <a:pt x="3450" y="0"/>
                    <a:pt x="3275" y="50"/>
                    <a:pt x="3116" y="138"/>
                  </a:cubicBezTo>
                  <a:cubicBezTo>
                    <a:pt x="2616" y="438"/>
                    <a:pt x="2203" y="895"/>
                    <a:pt x="1747" y="1251"/>
                  </a:cubicBezTo>
                  <a:cubicBezTo>
                    <a:pt x="1275" y="1608"/>
                    <a:pt x="677" y="1921"/>
                    <a:pt x="321" y="2391"/>
                  </a:cubicBezTo>
                  <a:cubicBezTo>
                    <a:pt x="1" y="2823"/>
                    <a:pt x="328" y="3455"/>
                    <a:pt x="819" y="3455"/>
                  </a:cubicBezTo>
                  <a:cubicBezTo>
                    <a:pt x="896" y="3455"/>
                    <a:pt x="978" y="3440"/>
                    <a:pt x="1062" y="3404"/>
                  </a:cubicBezTo>
                  <a:cubicBezTo>
                    <a:pt x="2160" y="2933"/>
                    <a:pt x="3044" y="2049"/>
                    <a:pt x="4070" y="1450"/>
                  </a:cubicBezTo>
                  <a:cubicBezTo>
                    <a:pt x="4456" y="1222"/>
                    <a:pt x="4485" y="652"/>
                    <a:pt x="4256" y="324"/>
                  </a:cubicBezTo>
                  <a:cubicBezTo>
                    <a:pt x="4090" y="99"/>
                    <a:pt x="3859" y="0"/>
                    <a:pt x="361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4526150" y="2252150"/>
              <a:ext cx="117000" cy="125200"/>
            </a:xfrm>
            <a:custGeom>
              <a:rect b="b" l="l" r="r" t="t"/>
              <a:pathLst>
                <a:path extrusionOk="0" h="5008" w="4680">
                  <a:moveTo>
                    <a:pt x="3236" y="1"/>
                  </a:moveTo>
                  <a:cubicBezTo>
                    <a:pt x="2951" y="1"/>
                    <a:pt x="2662" y="140"/>
                    <a:pt x="2453" y="481"/>
                  </a:cubicBezTo>
                  <a:cubicBezTo>
                    <a:pt x="2239" y="823"/>
                    <a:pt x="1982" y="1108"/>
                    <a:pt x="1797" y="1464"/>
                  </a:cubicBezTo>
                  <a:cubicBezTo>
                    <a:pt x="1583" y="1878"/>
                    <a:pt x="1326" y="2249"/>
                    <a:pt x="1056" y="2634"/>
                  </a:cubicBezTo>
                  <a:cubicBezTo>
                    <a:pt x="642" y="3204"/>
                    <a:pt x="1" y="3889"/>
                    <a:pt x="143" y="4645"/>
                  </a:cubicBezTo>
                  <a:cubicBezTo>
                    <a:pt x="187" y="4876"/>
                    <a:pt x="410" y="5008"/>
                    <a:pt x="630" y="5008"/>
                  </a:cubicBezTo>
                  <a:cubicBezTo>
                    <a:pt x="762" y="5008"/>
                    <a:pt x="893" y="4960"/>
                    <a:pt x="984" y="4858"/>
                  </a:cubicBezTo>
                  <a:cubicBezTo>
                    <a:pt x="1969" y="3789"/>
                    <a:pt x="3024" y="2763"/>
                    <a:pt x="3994" y="1679"/>
                  </a:cubicBezTo>
                  <a:cubicBezTo>
                    <a:pt x="4680" y="910"/>
                    <a:pt x="3967" y="1"/>
                    <a:pt x="3236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4272325" y="2319775"/>
              <a:ext cx="97625" cy="101100"/>
            </a:xfrm>
            <a:custGeom>
              <a:rect b="b" l="l" r="r" t="t"/>
              <a:pathLst>
                <a:path extrusionOk="0" h="4044" w="3905">
                  <a:moveTo>
                    <a:pt x="2659" y="0"/>
                  </a:moveTo>
                  <a:cubicBezTo>
                    <a:pt x="2337" y="0"/>
                    <a:pt x="2027" y="160"/>
                    <a:pt x="1883" y="542"/>
                  </a:cubicBezTo>
                  <a:cubicBezTo>
                    <a:pt x="1483" y="1626"/>
                    <a:pt x="0" y="2311"/>
                    <a:pt x="43" y="3551"/>
                  </a:cubicBezTo>
                  <a:cubicBezTo>
                    <a:pt x="56" y="3809"/>
                    <a:pt x="338" y="4044"/>
                    <a:pt x="602" y="4044"/>
                  </a:cubicBezTo>
                  <a:cubicBezTo>
                    <a:pt x="630" y="4044"/>
                    <a:pt x="658" y="4041"/>
                    <a:pt x="685" y="4036"/>
                  </a:cubicBezTo>
                  <a:cubicBezTo>
                    <a:pt x="1312" y="3908"/>
                    <a:pt x="1911" y="3309"/>
                    <a:pt x="2310" y="2824"/>
                  </a:cubicBezTo>
                  <a:cubicBezTo>
                    <a:pt x="2738" y="2311"/>
                    <a:pt x="3280" y="1868"/>
                    <a:pt x="3579" y="1255"/>
                  </a:cubicBezTo>
                  <a:cubicBezTo>
                    <a:pt x="3905" y="558"/>
                    <a:pt x="3261" y="0"/>
                    <a:pt x="265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4038075" y="2463400"/>
              <a:ext cx="88325" cy="118250"/>
            </a:xfrm>
            <a:custGeom>
              <a:rect b="b" l="l" r="r" t="t"/>
              <a:pathLst>
                <a:path extrusionOk="0" h="4730" w="3533">
                  <a:moveTo>
                    <a:pt x="2343" y="0"/>
                  </a:moveTo>
                  <a:cubicBezTo>
                    <a:pt x="2090" y="0"/>
                    <a:pt x="1848" y="121"/>
                    <a:pt x="1712" y="416"/>
                  </a:cubicBezTo>
                  <a:cubicBezTo>
                    <a:pt x="1313" y="1285"/>
                    <a:pt x="928" y="2112"/>
                    <a:pt x="586" y="3011"/>
                  </a:cubicBezTo>
                  <a:cubicBezTo>
                    <a:pt x="386" y="3538"/>
                    <a:pt x="1" y="4080"/>
                    <a:pt x="415" y="4594"/>
                  </a:cubicBezTo>
                  <a:cubicBezTo>
                    <a:pt x="489" y="4690"/>
                    <a:pt x="582" y="4730"/>
                    <a:pt x="676" y="4730"/>
                  </a:cubicBezTo>
                  <a:cubicBezTo>
                    <a:pt x="888" y="4730"/>
                    <a:pt x="1105" y="4529"/>
                    <a:pt x="1127" y="4313"/>
                  </a:cubicBezTo>
                  <a:lnTo>
                    <a:pt x="1127" y="4313"/>
                  </a:lnTo>
                  <a:cubicBezTo>
                    <a:pt x="1126" y="4328"/>
                    <a:pt x="1129" y="4335"/>
                    <a:pt x="1136" y="4335"/>
                  </a:cubicBezTo>
                  <a:cubicBezTo>
                    <a:pt x="1178" y="4335"/>
                    <a:pt x="1366" y="4040"/>
                    <a:pt x="1427" y="3966"/>
                  </a:cubicBezTo>
                  <a:cubicBezTo>
                    <a:pt x="1613" y="3681"/>
                    <a:pt x="1784" y="3382"/>
                    <a:pt x="1955" y="3082"/>
                  </a:cubicBezTo>
                  <a:cubicBezTo>
                    <a:pt x="2311" y="2441"/>
                    <a:pt x="2767" y="1870"/>
                    <a:pt x="3138" y="1243"/>
                  </a:cubicBezTo>
                  <a:cubicBezTo>
                    <a:pt x="3533" y="612"/>
                    <a:pt x="2910" y="0"/>
                    <a:pt x="2343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3877025" y="2427300"/>
              <a:ext cx="80900" cy="113600"/>
            </a:xfrm>
            <a:custGeom>
              <a:rect b="b" l="l" r="r" t="t"/>
              <a:pathLst>
                <a:path extrusionOk="0" h="4544" w="3236">
                  <a:moveTo>
                    <a:pt x="2588" y="1750"/>
                  </a:moveTo>
                  <a:cubicBezTo>
                    <a:pt x="2580" y="1761"/>
                    <a:pt x="2572" y="1774"/>
                    <a:pt x="2564" y="1788"/>
                  </a:cubicBezTo>
                  <a:cubicBezTo>
                    <a:pt x="2571" y="1775"/>
                    <a:pt x="2579" y="1762"/>
                    <a:pt x="2588" y="1750"/>
                  </a:cubicBezTo>
                  <a:close/>
                  <a:moveTo>
                    <a:pt x="2273" y="0"/>
                  </a:moveTo>
                  <a:cubicBezTo>
                    <a:pt x="2243" y="0"/>
                    <a:pt x="2211" y="2"/>
                    <a:pt x="2179" y="6"/>
                  </a:cubicBezTo>
                  <a:cubicBezTo>
                    <a:pt x="896" y="177"/>
                    <a:pt x="938" y="1689"/>
                    <a:pt x="582" y="2687"/>
                  </a:cubicBezTo>
                  <a:cubicBezTo>
                    <a:pt x="502" y="2903"/>
                    <a:pt x="0" y="4544"/>
                    <a:pt x="655" y="4544"/>
                  </a:cubicBezTo>
                  <a:cubicBezTo>
                    <a:pt x="693" y="4544"/>
                    <a:pt x="735" y="4538"/>
                    <a:pt x="782" y="4526"/>
                  </a:cubicBezTo>
                  <a:cubicBezTo>
                    <a:pt x="1295" y="4383"/>
                    <a:pt x="1680" y="3556"/>
                    <a:pt x="1936" y="3143"/>
                  </a:cubicBezTo>
                  <a:cubicBezTo>
                    <a:pt x="2136" y="2801"/>
                    <a:pt x="2294" y="2444"/>
                    <a:pt x="2478" y="2088"/>
                  </a:cubicBezTo>
                  <a:cubicBezTo>
                    <a:pt x="2489" y="2078"/>
                    <a:pt x="2657" y="1724"/>
                    <a:pt x="2668" y="1657"/>
                  </a:cubicBezTo>
                  <a:lnTo>
                    <a:pt x="2668" y="1657"/>
                  </a:lnTo>
                  <a:cubicBezTo>
                    <a:pt x="2762" y="1563"/>
                    <a:pt x="2880" y="1475"/>
                    <a:pt x="2950" y="1347"/>
                  </a:cubicBezTo>
                  <a:cubicBezTo>
                    <a:pt x="3235" y="842"/>
                    <a:pt x="2923" y="0"/>
                    <a:pt x="2273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4071250" y="2274050"/>
              <a:ext cx="116950" cy="96100"/>
            </a:xfrm>
            <a:custGeom>
              <a:rect b="b" l="l" r="r" t="t"/>
              <a:pathLst>
                <a:path extrusionOk="0" h="3844" w="4678">
                  <a:moveTo>
                    <a:pt x="3635" y="0"/>
                  </a:moveTo>
                  <a:cubicBezTo>
                    <a:pt x="3463" y="0"/>
                    <a:pt x="3281" y="61"/>
                    <a:pt x="3109" y="204"/>
                  </a:cubicBezTo>
                  <a:cubicBezTo>
                    <a:pt x="2752" y="489"/>
                    <a:pt x="2467" y="860"/>
                    <a:pt x="2153" y="1187"/>
                  </a:cubicBezTo>
                  <a:cubicBezTo>
                    <a:pt x="1797" y="1558"/>
                    <a:pt x="1412" y="1887"/>
                    <a:pt x="1056" y="2242"/>
                  </a:cubicBezTo>
                  <a:cubicBezTo>
                    <a:pt x="685" y="2613"/>
                    <a:pt x="1" y="3113"/>
                    <a:pt x="299" y="3683"/>
                  </a:cubicBezTo>
                  <a:cubicBezTo>
                    <a:pt x="363" y="3794"/>
                    <a:pt x="466" y="3843"/>
                    <a:pt x="571" y="3843"/>
                  </a:cubicBezTo>
                  <a:cubicBezTo>
                    <a:pt x="656" y="3843"/>
                    <a:pt x="743" y="3811"/>
                    <a:pt x="813" y="3754"/>
                  </a:cubicBezTo>
                  <a:cubicBezTo>
                    <a:pt x="913" y="3668"/>
                    <a:pt x="1155" y="3611"/>
                    <a:pt x="1298" y="3541"/>
                  </a:cubicBezTo>
                  <a:cubicBezTo>
                    <a:pt x="1683" y="3341"/>
                    <a:pt x="2039" y="3084"/>
                    <a:pt x="2396" y="2813"/>
                  </a:cubicBezTo>
                  <a:cubicBezTo>
                    <a:pt x="3009" y="2357"/>
                    <a:pt x="3693" y="1872"/>
                    <a:pt x="4193" y="1288"/>
                  </a:cubicBezTo>
                  <a:cubicBezTo>
                    <a:pt x="4678" y="703"/>
                    <a:pt x="4217" y="0"/>
                    <a:pt x="3635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3910100" y="2240925"/>
              <a:ext cx="51125" cy="98250"/>
            </a:xfrm>
            <a:custGeom>
              <a:rect b="b" l="l" r="r" t="t"/>
              <a:pathLst>
                <a:path extrusionOk="0" h="3930" w="2045">
                  <a:moveTo>
                    <a:pt x="1132" y="0"/>
                  </a:moveTo>
                  <a:cubicBezTo>
                    <a:pt x="1010" y="0"/>
                    <a:pt x="886" y="32"/>
                    <a:pt x="771" y="103"/>
                  </a:cubicBezTo>
                  <a:cubicBezTo>
                    <a:pt x="143" y="487"/>
                    <a:pt x="115" y="1200"/>
                    <a:pt x="129" y="1871"/>
                  </a:cubicBezTo>
                  <a:cubicBezTo>
                    <a:pt x="157" y="2470"/>
                    <a:pt x="1" y="3240"/>
                    <a:pt x="258" y="3796"/>
                  </a:cubicBezTo>
                  <a:cubicBezTo>
                    <a:pt x="306" y="3887"/>
                    <a:pt x="403" y="3930"/>
                    <a:pt x="499" y="3930"/>
                  </a:cubicBezTo>
                  <a:cubicBezTo>
                    <a:pt x="599" y="3930"/>
                    <a:pt x="699" y="3883"/>
                    <a:pt x="742" y="3796"/>
                  </a:cubicBezTo>
                  <a:cubicBezTo>
                    <a:pt x="1013" y="3297"/>
                    <a:pt x="1199" y="2797"/>
                    <a:pt x="1355" y="2256"/>
                  </a:cubicBezTo>
                  <a:cubicBezTo>
                    <a:pt x="1498" y="1799"/>
                    <a:pt x="1754" y="1415"/>
                    <a:pt x="1897" y="972"/>
                  </a:cubicBezTo>
                  <a:cubicBezTo>
                    <a:pt x="2044" y="464"/>
                    <a:pt x="1600" y="0"/>
                    <a:pt x="1132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4539000" y="1747175"/>
              <a:ext cx="143325" cy="43125"/>
            </a:xfrm>
            <a:custGeom>
              <a:rect b="b" l="l" r="r" t="t"/>
              <a:pathLst>
                <a:path extrusionOk="0" h="1725" w="5733">
                  <a:moveTo>
                    <a:pt x="4161" y="0"/>
                  </a:moveTo>
                  <a:cubicBezTo>
                    <a:pt x="3659" y="0"/>
                    <a:pt x="3134" y="101"/>
                    <a:pt x="2666" y="159"/>
                  </a:cubicBezTo>
                  <a:cubicBezTo>
                    <a:pt x="1996" y="244"/>
                    <a:pt x="1069" y="174"/>
                    <a:pt x="470" y="529"/>
                  </a:cubicBezTo>
                  <a:cubicBezTo>
                    <a:pt x="0" y="801"/>
                    <a:pt x="228" y="1457"/>
                    <a:pt x="727" y="1499"/>
                  </a:cubicBezTo>
                  <a:cubicBezTo>
                    <a:pt x="1483" y="1556"/>
                    <a:pt x="2225" y="1613"/>
                    <a:pt x="2995" y="1628"/>
                  </a:cubicBezTo>
                  <a:cubicBezTo>
                    <a:pt x="3436" y="1642"/>
                    <a:pt x="3881" y="1724"/>
                    <a:pt x="4305" y="1724"/>
                  </a:cubicBezTo>
                  <a:cubicBezTo>
                    <a:pt x="4730" y="1724"/>
                    <a:pt x="5133" y="1642"/>
                    <a:pt x="5490" y="1328"/>
                  </a:cubicBezTo>
                  <a:cubicBezTo>
                    <a:pt x="5733" y="1100"/>
                    <a:pt x="5733" y="644"/>
                    <a:pt x="5490" y="430"/>
                  </a:cubicBezTo>
                  <a:cubicBezTo>
                    <a:pt x="5122" y="98"/>
                    <a:pt x="4653" y="0"/>
                    <a:pt x="4161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4844500" y="1829825"/>
              <a:ext cx="140625" cy="44475"/>
            </a:xfrm>
            <a:custGeom>
              <a:rect b="b" l="l" r="r" t="t"/>
              <a:pathLst>
                <a:path extrusionOk="0" h="1779" w="5625">
                  <a:moveTo>
                    <a:pt x="2702" y="0"/>
                  </a:moveTo>
                  <a:cubicBezTo>
                    <a:pt x="2443" y="0"/>
                    <a:pt x="2184" y="7"/>
                    <a:pt x="1926" y="19"/>
                  </a:cubicBezTo>
                  <a:cubicBezTo>
                    <a:pt x="1620" y="29"/>
                    <a:pt x="1150" y="141"/>
                    <a:pt x="771" y="141"/>
                  </a:cubicBezTo>
                  <a:cubicBezTo>
                    <a:pt x="637" y="141"/>
                    <a:pt x="515" y="128"/>
                    <a:pt x="415" y="90"/>
                  </a:cubicBezTo>
                  <a:cubicBezTo>
                    <a:pt x="396" y="82"/>
                    <a:pt x="377" y="79"/>
                    <a:pt x="359" y="79"/>
                  </a:cubicBezTo>
                  <a:cubicBezTo>
                    <a:pt x="280" y="79"/>
                    <a:pt x="210" y="148"/>
                    <a:pt x="186" y="218"/>
                  </a:cubicBezTo>
                  <a:cubicBezTo>
                    <a:pt x="1" y="789"/>
                    <a:pt x="799" y="1032"/>
                    <a:pt x="1198" y="1102"/>
                  </a:cubicBezTo>
                  <a:cubicBezTo>
                    <a:pt x="2225" y="1288"/>
                    <a:pt x="3223" y="1445"/>
                    <a:pt x="4236" y="1745"/>
                  </a:cubicBezTo>
                  <a:cubicBezTo>
                    <a:pt x="4318" y="1768"/>
                    <a:pt x="4396" y="1779"/>
                    <a:pt x="4470" y="1779"/>
                  </a:cubicBezTo>
                  <a:cubicBezTo>
                    <a:pt x="5347" y="1779"/>
                    <a:pt x="5625" y="264"/>
                    <a:pt x="4678" y="133"/>
                  </a:cubicBezTo>
                  <a:cubicBezTo>
                    <a:pt x="4023" y="41"/>
                    <a:pt x="3361" y="0"/>
                    <a:pt x="2702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4875875" y="1964800"/>
              <a:ext cx="145475" cy="49350"/>
            </a:xfrm>
            <a:custGeom>
              <a:rect b="b" l="l" r="r" t="t"/>
              <a:pathLst>
                <a:path extrusionOk="0" h="1974" w="5819">
                  <a:moveTo>
                    <a:pt x="1377" y="1"/>
                  </a:moveTo>
                  <a:cubicBezTo>
                    <a:pt x="1026" y="1"/>
                    <a:pt x="689" y="38"/>
                    <a:pt x="400" y="153"/>
                  </a:cubicBezTo>
                  <a:cubicBezTo>
                    <a:pt x="0" y="310"/>
                    <a:pt x="0" y="795"/>
                    <a:pt x="400" y="951"/>
                  </a:cubicBezTo>
                  <a:cubicBezTo>
                    <a:pt x="1156" y="1251"/>
                    <a:pt x="1869" y="1493"/>
                    <a:pt x="2681" y="1664"/>
                  </a:cubicBezTo>
                  <a:cubicBezTo>
                    <a:pt x="3229" y="1779"/>
                    <a:pt x="3901" y="1973"/>
                    <a:pt x="4475" y="1973"/>
                  </a:cubicBezTo>
                  <a:cubicBezTo>
                    <a:pt x="4544" y="1973"/>
                    <a:pt x="4612" y="1970"/>
                    <a:pt x="4678" y="1964"/>
                  </a:cubicBezTo>
                  <a:cubicBezTo>
                    <a:pt x="5391" y="1907"/>
                    <a:pt x="5819" y="1080"/>
                    <a:pt x="5277" y="523"/>
                  </a:cubicBezTo>
                  <a:cubicBezTo>
                    <a:pt x="4918" y="174"/>
                    <a:pt x="4463" y="115"/>
                    <a:pt x="3990" y="115"/>
                  </a:cubicBezTo>
                  <a:cubicBezTo>
                    <a:pt x="3751" y="115"/>
                    <a:pt x="3508" y="130"/>
                    <a:pt x="3271" y="130"/>
                  </a:cubicBezTo>
                  <a:cubicBezTo>
                    <a:pt x="3193" y="130"/>
                    <a:pt x="3115" y="128"/>
                    <a:pt x="3038" y="124"/>
                  </a:cubicBezTo>
                  <a:cubicBezTo>
                    <a:pt x="2545" y="98"/>
                    <a:pt x="1944" y="1"/>
                    <a:pt x="137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4965725" y="2108025"/>
              <a:ext cx="165225" cy="50975"/>
            </a:xfrm>
            <a:custGeom>
              <a:rect b="b" l="l" r="r" t="t"/>
              <a:pathLst>
                <a:path extrusionOk="0" h="2039" w="6609">
                  <a:moveTo>
                    <a:pt x="5384" y="0"/>
                  </a:moveTo>
                  <a:cubicBezTo>
                    <a:pt x="5285" y="0"/>
                    <a:pt x="5178" y="13"/>
                    <a:pt x="5063" y="42"/>
                  </a:cubicBezTo>
                  <a:cubicBezTo>
                    <a:pt x="3551" y="413"/>
                    <a:pt x="1854" y="14"/>
                    <a:pt x="386" y="627"/>
                  </a:cubicBezTo>
                  <a:cubicBezTo>
                    <a:pt x="0" y="784"/>
                    <a:pt x="0" y="1255"/>
                    <a:pt x="386" y="1426"/>
                  </a:cubicBezTo>
                  <a:cubicBezTo>
                    <a:pt x="1854" y="2025"/>
                    <a:pt x="3551" y="1626"/>
                    <a:pt x="5063" y="1996"/>
                  </a:cubicBezTo>
                  <a:cubicBezTo>
                    <a:pt x="5177" y="2025"/>
                    <a:pt x="5283" y="2038"/>
                    <a:pt x="5381" y="2038"/>
                  </a:cubicBezTo>
                  <a:cubicBezTo>
                    <a:pt x="6598" y="2038"/>
                    <a:pt x="6608" y="0"/>
                    <a:pt x="538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4333800" y="2469850"/>
              <a:ext cx="101425" cy="103625"/>
            </a:xfrm>
            <a:custGeom>
              <a:rect b="b" l="l" r="r" t="t"/>
              <a:pathLst>
                <a:path extrusionOk="0" h="4145" w="4057">
                  <a:moveTo>
                    <a:pt x="3649" y="0"/>
                  </a:moveTo>
                  <a:cubicBezTo>
                    <a:pt x="3642" y="0"/>
                    <a:pt x="3636" y="0"/>
                    <a:pt x="3630" y="0"/>
                  </a:cubicBezTo>
                  <a:cubicBezTo>
                    <a:pt x="3316" y="15"/>
                    <a:pt x="3174" y="143"/>
                    <a:pt x="2945" y="329"/>
                  </a:cubicBezTo>
                  <a:cubicBezTo>
                    <a:pt x="2589" y="643"/>
                    <a:pt x="2219" y="928"/>
                    <a:pt x="1876" y="1242"/>
                  </a:cubicBezTo>
                  <a:cubicBezTo>
                    <a:pt x="1306" y="1755"/>
                    <a:pt x="892" y="2325"/>
                    <a:pt x="436" y="2924"/>
                  </a:cubicBezTo>
                  <a:cubicBezTo>
                    <a:pt x="1" y="3500"/>
                    <a:pt x="604" y="4144"/>
                    <a:pt x="1196" y="4144"/>
                  </a:cubicBezTo>
                  <a:cubicBezTo>
                    <a:pt x="1322" y="4144"/>
                    <a:pt x="1448" y="4115"/>
                    <a:pt x="1563" y="4050"/>
                  </a:cubicBezTo>
                  <a:cubicBezTo>
                    <a:pt x="1890" y="3866"/>
                    <a:pt x="1962" y="3651"/>
                    <a:pt x="2118" y="3337"/>
                  </a:cubicBezTo>
                  <a:cubicBezTo>
                    <a:pt x="2289" y="2981"/>
                    <a:pt x="2561" y="2653"/>
                    <a:pt x="2818" y="2339"/>
                  </a:cubicBezTo>
                  <a:cubicBezTo>
                    <a:pt x="3231" y="1812"/>
                    <a:pt x="3873" y="1198"/>
                    <a:pt x="4016" y="514"/>
                  </a:cubicBezTo>
                  <a:cubicBezTo>
                    <a:pt x="4057" y="278"/>
                    <a:pt x="3909" y="0"/>
                    <a:pt x="364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4206175" y="2580400"/>
              <a:ext cx="47800" cy="118325"/>
            </a:xfrm>
            <a:custGeom>
              <a:rect b="b" l="l" r="r" t="t"/>
              <a:pathLst>
                <a:path extrusionOk="0" h="4733" w="1912">
                  <a:moveTo>
                    <a:pt x="1297" y="0"/>
                  </a:moveTo>
                  <a:cubicBezTo>
                    <a:pt x="1250" y="0"/>
                    <a:pt x="1203" y="13"/>
                    <a:pt x="1163" y="43"/>
                  </a:cubicBezTo>
                  <a:cubicBezTo>
                    <a:pt x="721" y="385"/>
                    <a:pt x="578" y="912"/>
                    <a:pt x="407" y="1425"/>
                  </a:cubicBezTo>
                  <a:cubicBezTo>
                    <a:pt x="165" y="2239"/>
                    <a:pt x="79" y="3009"/>
                    <a:pt x="36" y="3849"/>
                  </a:cubicBezTo>
                  <a:cubicBezTo>
                    <a:pt x="1" y="4440"/>
                    <a:pt x="479" y="4732"/>
                    <a:pt x="955" y="4732"/>
                  </a:cubicBezTo>
                  <a:cubicBezTo>
                    <a:pt x="1435" y="4732"/>
                    <a:pt x="1912" y="4436"/>
                    <a:pt x="1861" y="3849"/>
                  </a:cubicBezTo>
                  <a:cubicBezTo>
                    <a:pt x="1791" y="3051"/>
                    <a:pt x="1734" y="2296"/>
                    <a:pt x="1791" y="1482"/>
                  </a:cubicBezTo>
                  <a:cubicBezTo>
                    <a:pt x="1819" y="1069"/>
                    <a:pt x="1905" y="398"/>
                    <a:pt x="1534" y="100"/>
                  </a:cubicBezTo>
                  <a:cubicBezTo>
                    <a:pt x="1478" y="44"/>
                    <a:pt x="1386" y="0"/>
                    <a:pt x="129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3981400" y="2680800"/>
              <a:ext cx="88575" cy="112850"/>
            </a:xfrm>
            <a:custGeom>
              <a:rect b="b" l="l" r="r" t="t"/>
              <a:pathLst>
                <a:path extrusionOk="0" h="4514" w="3543">
                  <a:moveTo>
                    <a:pt x="714" y="0"/>
                  </a:moveTo>
                  <a:cubicBezTo>
                    <a:pt x="495" y="0"/>
                    <a:pt x="267" y="139"/>
                    <a:pt x="186" y="375"/>
                  </a:cubicBezTo>
                  <a:cubicBezTo>
                    <a:pt x="1" y="961"/>
                    <a:pt x="372" y="1702"/>
                    <a:pt x="499" y="2286"/>
                  </a:cubicBezTo>
                  <a:cubicBezTo>
                    <a:pt x="642" y="2885"/>
                    <a:pt x="785" y="3484"/>
                    <a:pt x="1098" y="4012"/>
                  </a:cubicBezTo>
                  <a:cubicBezTo>
                    <a:pt x="1317" y="4370"/>
                    <a:pt x="1612" y="4513"/>
                    <a:pt x="1906" y="4513"/>
                  </a:cubicBezTo>
                  <a:cubicBezTo>
                    <a:pt x="2725" y="4513"/>
                    <a:pt x="3542" y="3408"/>
                    <a:pt x="2724" y="2757"/>
                  </a:cubicBezTo>
                  <a:cubicBezTo>
                    <a:pt x="2353" y="2457"/>
                    <a:pt x="2168" y="2101"/>
                    <a:pt x="1954" y="1674"/>
                  </a:cubicBezTo>
                  <a:cubicBezTo>
                    <a:pt x="1840" y="1431"/>
                    <a:pt x="1726" y="1174"/>
                    <a:pt x="1612" y="932"/>
                  </a:cubicBezTo>
                  <a:cubicBezTo>
                    <a:pt x="1469" y="675"/>
                    <a:pt x="1270" y="489"/>
                    <a:pt x="1127" y="248"/>
                  </a:cubicBezTo>
                  <a:cubicBezTo>
                    <a:pt x="1036" y="77"/>
                    <a:pt x="877" y="0"/>
                    <a:pt x="71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3738975" y="2243825"/>
              <a:ext cx="86175" cy="119200"/>
            </a:xfrm>
            <a:custGeom>
              <a:rect b="b" l="l" r="r" t="t"/>
              <a:pathLst>
                <a:path extrusionOk="0" h="4768" w="3447">
                  <a:moveTo>
                    <a:pt x="2057" y="1"/>
                  </a:moveTo>
                  <a:cubicBezTo>
                    <a:pt x="1620" y="1"/>
                    <a:pt x="1188" y="225"/>
                    <a:pt x="1028" y="757"/>
                  </a:cubicBezTo>
                  <a:cubicBezTo>
                    <a:pt x="842" y="1369"/>
                    <a:pt x="714" y="1983"/>
                    <a:pt x="543" y="2611"/>
                  </a:cubicBezTo>
                  <a:cubicBezTo>
                    <a:pt x="385" y="3153"/>
                    <a:pt x="1" y="3609"/>
                    <a:pt x="186" y="4193"/>
                  </a:cubicBezTo>
                  <a:cubicBezTo>
                    <a:pt x="298" y="4520"/>
                    <a:pt x="654" y="4767"/>
                    <a:pt x="995" y="4767"/>
                  </a:cubicBezTo>
                  <a:cubicBezTo>
                    <a:pt x="1175" y="4767"/>
                    <a:pt x="1351" y="4698"/>
                    <a:pt x="1484" y="4535"/>
                  </a:cubicBezTo>
                  <a:cubicBezTo>
                    <a:pt x="1826" y="4094"/>
                    <a:pt x="2154" y="3680"/>
                    <a:pt x="2397" y="3153"/>
                  </a:cubicBezTo>
                  <a:cubicBezTo>
                    <a:pt x="2667" y="2567"/>
                    <a:pt x="2882" y="1940"/>
                    <a:pt x="3123" y="1341"/>
                  </a:cubicBezTo>
                  <a:cubicBezTo>
                    <a:pt x="3446" y="556"/>
                    <a:pt x="2745" y="1"/>
                    <a:pt x="205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3843075" y="2017975"/>
              <a:ext cx="101150" cy="106350"/>
            </a:xfrm>
            <a:custGeom>
              <a:rect b="b" l="l" r="r" t="t"/>
              <a:pathLst>
                <a:path extrusionOk="0" h="4254" w="4046">
                  <a:moveTo>
                    <a:pt x="2474" y="1"/>
                  </a:moveTo>
                  <a:cubicBezTo>
                    <a:pt x="2244" y="1"/>
                    <a:pt x="2007" y="87"/>
                    <a:pt x="1798" y="293"/>
                  </a:cubicBezTo>
                  <a:cubicBezTo>
                    <a:pt x="1570" y="535"/>
                    <a:pt x="1441" y="778"/>
                    <a:pt x="1284" y="1064"/>
                  </a:cubicBezTo>
                  <a:cubicBezTo>
                    <a:pt x="1098" y="1377"/>
                    <a:pt x="857" y="1648"/>
                    <a:pt x="685" y="1976"/>
                  </a:cubicBezTo>
                  <a:cubicBezTo>
                    <a:pt x="357" y="2575"/>
                    <a:pt x="1" y="3088"/>
                    <a:pt x="172" y="3802"/>
                  </a:cubicBezTo>
                  <a:cubicBezTo>
                    <a:pt x="235" y="4082"/>
                    <a:pt x="511" y="4253"/>
                    <a:pt x="781" y="4253"/>
                  </a:cubicBezTo>
                  <a:cubicBezTo>
                    <a:pt x="936" y="4253"/>
                    <a:pt x="1089" y="4197"/>
                    <a:pt x="1199" y="4072"/>
                  </a:cubicBezTo>
                  <a:cubicBezTo>
                    <a:pt x="1541" y="3701"/>
                    <a:pt x="1969" y="3387"/>
                    <a:pt x="2283" y="2988"/>
                  </a:cubicBezTo>
                  <a:cubicBezTo>
                    <a:pt x="2610" y="2604"/>
                    <a:pt x="2882" y="2075"/>
                    <a:pt x="3266" y="1762"/>
                  </a:cubicBezTo>
                  <a:cubicBezTo>
                    <a:pt x="4045" y="1094"/>
                    <a:pt x="3295" y="1"/>
                    <a:pt x="2474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4314275" y="2115525"/>
              <a:ext cx="131200" cy="94225"/>
            </a:xfrm>
            <a:custGeom>
              <a:rect b="b" l="l" r="r" t="t"/>
              <a:pathLst>
                <a:path extrusionOk="0" h="3769" w="5248">
                  <a:moveTo>
                    <a:pt x="4107" y="0"/>
                  </a:moveTo>
                  <a:cubicBezTo>
                    <a:pt x="3860" y="0"/>
                    <a:pt x="3613" y="108"/>
                    <a:pt x="3441" y="370"/>
                  </a:cubicBezTo>
                  <a:cubicBezTo>
                    <a:pt x="3356" y="484"/>
                    <a:pt x="3070" y="613"/>
                    <a:pt x="2956" y="712"/>
                  </a:cubicBezTo>
                  <a:cubicBezTo>
                    <a:pt x="2586" y="997"/>
                    <a:pt x="2230" y="1297"/>
                    <a:pt x="1859" y="1582"/>
                  </a:cubicBezTo>
                  <a:cubicBezTo>
                    <a:pt x="1331" y="1995"/>
                    <a:pt x="547" y="2252"/>
                    <a:pt x="218" y="2879"/>
                  </a:cubicBezTo>
                  <a:cubicBezTo>
                    <a:pt x="1" y="3278"/>
                    <a:pt x="291" y="3768"/>
                    <a:pt x="726" y="3768"/>
                  </a:cubicBezTo>
                  <a:cubicBezTo>
                    <a:pt x="774" y="3768"/>
                    <a:pt x="823" y="3762"/>
                    <a:pt x="874" y="3750"/>
                  </a:cubicBezTo>
                  <a:cubicBezTo>
                    <a:pt x="1659" y="3535"/>
                    <a:pt x="2458" y="3107"/>
                    <a:pt x="3099" y="2623"/>
                  </a:cubicBezTo>
                  <a:cubicBezTo>
                    <a:pt x="3656" y="2195"/>
                    <a:pt x="4439" y="1782"/>
                    <a:pt x="4839" y="1183"/>
                  </a:cubicBezTo>
                  <a:cubicBezTo>
                    <a:pt x="5248" y="585"/>
                    <a:pt x="4680" y="0"/>
                    <a:pt x="410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4060550" y="2068100"/>
              <a:ext cx="101375" cy="103800"/>
            </a:xfrm>
            <a:custGeom>
              <a:rect b="b" l="l" r="r" t="t"/>
              <a:pathLst>
                <a:path extrusionOk="0" h="4152" w="4055">
                  <a:moveTo>
                    <a:pt x="2944" y="1"/>
                  </a:moveTo>
                  <a:cubicBezTo>
                    <a:pt x="2761" y="1"/>
                    <a:pt x="2566" y="64"/>
                    <a:pt x="2382" y="213"/>
                  </a:cubicBezTo>
                  <a:cubicBezTo>
                    <a:pt x="1769" y="726"/>
                    <a:pt x="1256" y="1496"/>
                    <a:pt x="856" y="2196"/>
                  </a:cubicBezTo>
                  <a:cubicBezTo>
                    <a:pt x="585" y="2709"/>
                    <a:pt x="1" y="3379"/>
                    <a:pt x="300" y="3964"/>
                  </a:cubicBezTo>
                  <a:cubicBezTo>
                    <a:pt x="361" y="4094"/>
                    <a:pt x="485" y="4151"/>
                    <a:pt x="611" y="4151"/>
                  </a:cubicBezTo>
                  <a:cubicBezTo>
                    <a:pt x="749" y="4151"/>
                    <a:pt x="889" y="4083"/>
                    <a:pt x="956" y="3964"/>
                  </a:cubicBezTo>
                  <a:cubicBezTo>
                    <a:pt x="1098" y="3736"/>
                    <a:pt x="1370" y="3607"/>
                    <a:pt x="1555" y="3422"/>
                  </a:cubicBezTo>
                  <a:cubicBezTo>
                    <a:pt x="1783" y="3208"/>
                    <a:pt x="1940" y="2966"/>
                    <a:pt x="2140" y="2723"/>
                  </a:cubicBezTo>
                  <a:cubicBezTo>
                    <a:pt x="2553" y="2224"/>
                    <a:pt x="3109" y="1867"/>
                    <a:pt x="3537" y="1369"/>
                  </a:cubicBezTo>
                  <a:cubicBezTo>
                    <a:pt x="4055" y="740"/>
                    <a:pt x="3568" y="1"/>
                    <a:pt x="2944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4749675" y="2147575"/>
              <a:ext cx="111200" cy="46850"/>
            </a:xfrm>
            <a:custGeom>
              <a:rect b="b" l="l" r="r" t="t"/>
              <a:pathLst>
                <a:path extrusionOk="0" h="1874" w="4448">
                  <a:moveTo>
                    <a:pt x="3397" y="0"/>
                  </a:moveTo>
                  <a:cubicBezTo>
                    <a:pt x="3320" y="0"/>
                    <a:pt x="3238" y="14"/>
                    <a:pt x="3152" y="44"/>
                  </a:cubicBezTo>
                  <a:cubicBezTo>
                    <a:pt x="2738" y="186"/>
                    <a:pt x="2325" y="243"/>
                    <a:pt x="1926" y="386"/>
                  </a:cubicBezTo>
                  <a:cubicBezTo>
                    <a:pt x="1527" y="542"/>
                    <a:pt x="1127" y="827"/>
                    <a:pt x="713" y="871"/>
                  </a:cubicBezTo>
                  <a:cubicBezTo>
                    <a:pt x="228" y="928"/>
                    <a:pt x="0" y="1726"/>
                    <a:pt x="586" y="1825"/>
                  </a:cubicBezTo>
                  <a:cubicBezTo>
                    <a:pt x="752" y="1859"/>
                    <a:pt x="913" y="1873"/>
                    <a:pt x="1073" y="1873"/>
                  </a:cubicBezTo>
                  <a:cubicBezTo>
                    <a:pt x="1391" y="1873"/>
                    <a:pt x="1702" y="1816"/>
                    <a:pt x="2025" y="1740"/>
                  </a:cubicBezTo>
                  <a:cubicBezTo>
                    <a:pt x="2539" y="1626"/>
                    <a:pt x="3052" y="1626"/>
                    <a:pt x="3565" y="1540"/>
                  </a:cubicBezTo>
                  <a:cubicBezTo>
                    <a:pt x="4448" y="1385"/>
                    <a:pt x="4173" y="0"/>
                    <a:pt x="339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5166600" y="1990675"/>
              <a:ext cx="120000" cy="77675"/>
            </a:xfrm>
            <a:custGeom>
              <a:rect b="b" l="l" r="r" t="t"/>
              <a:pathLst>
                <a:path extrusionOk="0" h="3107" w="4800">
                  <a:moveTo>
                    <a:pt x="573" y="1"/>
                  </a:moveTo>
                  <a:cubicBezTo>
                    <a:pt x="300" y="1"/>
                    <a:pt x="1" y="267"/>
                    <a:pt x="36" y="544"/>
                  </a:cubicBezTo>
                  <a:cubicBezTo>
                    <a:pt x="150" y="1428"/>
                    <a:pt x="1092" y="1770"/>
                    <a:pt x="1805" y="2127"/>
                  </a:cubicBezTo>
                  <a:cubicBezTo>
                    <a:pt x="2061" y="2255"/>
                    <a:pt x="2333" y="2369"/>
                    <a:pt x="2590" y="2511"/>
                  </a:cubicBezTo>
                  <a:cubicBezTo>
                    <a:pt x="2586" y="2510"/>
                    <a:pt x="2584" y="2509"/>
                    <a:pt x="2583" y="2509"/>
                  </a:cubicBezTo>
                  <a:lnTo>
                    <a:pt x="2583" y="2509"/>
                  </a:lnTo>
                  <a:cubicBezTo>
                    <a:pt x="2578" y="2509"/>
                    <a:pt x="2735" y="2604"/>
                    <a:pt x="2794" y="2632"/>
                  </a:cubicBezTo>
                  <a:lnTo>
                    <a:pt x="2794" y="2632"/>
                  </a:lnTo>
                  <a:cubicBezTo>
                    <a:pt x="2881" y="2718"/>
                    <a:pt x="3161" y="2962"/>
                    <a:pt x="3202" y="2983"/>
                  </a:cubicBezTo>
                  <a:cubicBezTo>
                    <a:pt x="3362" y="3066"/>
                    <a:pt x="3535" y="3106"/>
                    <a:pt x="3706" y="3106"/>
                  </a:cubicBezTo>
                  <a:cubicBezTo>
                    <a:pt x="4144" y="3106"/>
                    <a:pt x="4566" y="2841"/>
                    <a:pt x="4700" y="2369"/>
                  </a:cubicBezTo>
                  <a:cubicBezTo>
                    <a:pt x="4700" y="2355"/>
                    <a:pt x="4700" y="2327"/>
                    <a:pt x="4714" y="2312"/>
                  </a:cubicBezTo>
                  <a:cubicBezTo>
                    <a:pt x="4799" y="1970"/>
                    <a:pt x="4714" y="1513"/>
                    <a:pt x="4443" y="1271"/>
                  </a:cubicBezTo>
                  <a:cubicBezTo>
                    <a:pt x="3959" y="872"/>
                    <a:pt x="3445" y="787"/>
                    <a:pt x="2860" y="686"/>
                  </a:cubicBezTo>
                  <a:cubicBezTo>
                    <a:pt x="2118" y="558"/>
                    <a:pt x="1420" y="302"/>
                    <a:pt x="721" y="30"/>
                  </a:cubicBezTo>
                  <a:cubicBezTo>
                    <a:pt x="674" y="10"/>
                    <a:pt x="624" y="1"/>
                    <a:pt x="573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3793900" y="2573625"/>
              <a:ext cx="70600" cy="102925"/>
            </a:xfrm>
            <a:custGeom>
              <a:rect b="b" l="l" r="r" t="t"/>
              <a:pathLst>
                <a:path extrusionOk="0" h="4117" w="2824">
                  <a:moveTo>
                    <a:pt x="530" y="1"/>
                  </a:moveTo>
                  <a:cubicBezTo>
                    <a:pt x="289" y="1"/>
                    <a:pt x="60" y="174"/>
                    <a:pt x="42" y="470"/>
                  </a:cubicBezTo>
                  <a:cubicBezTo>
                    <a:pt x="0" y="1211"/>
                    <a:pt x="299" y="2067"/>
                    <a:pt x="556" y="2738"/>
                  </a:cubicBezTo>
                  <a:cubicBezTo>
                    <a:pt x="801" y="3421"/>
                    <a:pt x="1232" y="4116"/>
                    <a:pt x="1967" y="4116"/>
                  </a:cubicBezTo>
                  <a:cubicBezTo>
                    <a:pt x="2044" y="4116"/>
                    <a:pt x="2125" y="4108"/>
                    <a:pt x="2210" y="4092"/>
                  </a:cubicBezTo>
                  <a:cubicBezTo>
                    <a:pt x="2652" y="4006"/>
                    <a:pt x="2824" y="3522"/>
                    <a:pt x="2752" y="3137"/>
                  </a:cubicBezTo>
                  <a:cubicBezTo>
                    <a:pt x="2695" y="2795"/>
                    <a:pt x="2495" y="2681"/>
                    <a:pt x="2295" y="2438"/>
                  </a:cubicBezTo>
                  <a:cubicBezTo>
                    <a:pt x="2153" y="2267"/>
                    <a:pt x="2039" y="2025"/>
                    <a:pt x="1939" y="1825"/>
                  </a:cubicBezTo>
                  <a:cubicBezTo>
                    <a:pt x="1797" y="1582"/>
                    <a:pt x="1668" y="1340"/>
                    <a:pt x="1540" y="1097"/>
                  </a:cubicBezTo>
                  <a:cubicBezTo>
                    <a:pt x="1369" y="770"/>
                    <a:pt x="1155" y="527"/>
                    <a:pt x="955" y="228"/>
                  </a:cubicBezTo>
                  <a:cubicBezTo>
                    <a:pt x="844" y="72"/>
                    <a:pt x="684" y="1"/>
                    <a:pt x="530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23"/>
          <p:cNvSpPr txBox="1"/>
          <p:nvPr>
            <p:ph idx="9" type="subTitle"/>
          </p:nvPr>
        </p:nvSpPr>
        <p:spPr>
          <a:xfrm>
            <a:off x="3748363" y="2036750"/>
            <a:ext cx="16617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8" name="Google Shape;408;p23"/>
          <p:cNvSpPr txBox="1"/>
          <p:nvPr>
            <p:ph idx="13" type="subTitle"/>
          </p:nvPr>
        </p:nvSpPr>
        <p:spPr>
          <a:xfrm>
            <a:off x="3727963" y="2740475"/>
            <a:ext cx="16617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09" name="Google Shape;409;p23"/>
          <p:cNvSpPr txBox="1"/>
          <p:nvPr>
            <p:ph hasCustomPrompt="1" idx="14" type="title"/>
          </p:nvPr>
        </p:nvSpPr>
        <p:spPr>
          <a:xfrm>
            <a:off x="1964720" y="1417734"/>
            <a:ext cx="596400" cy="5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t>xx%</a:t>
            </a:r>
          </a:p>
        </p:txBody>
      </p:sp>
      <p:sp>
        <p:nvSpPr>
          <p:cNvPr id="410" name="Google Shape;410;p23"/>
          <p:cNvSpPr txBox="1"/>
          <p:nvPr>
            <p:ph hasCustomPrompt="1" idx="15" type="title"/>
          </p:nvPr>
        </p:nvSpPr>
        <p:spPr>
          <a:xfrm>
            <a:off x="2005072" y="3076835"/>
            <a:ext cx="548700" cy="5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t>xx%</a:t>
            </a:r>
          </a:p>
        </p:txBody>
      </p:sp>
      <p:sp>
        <p:nvSpPr>
          <p:cNvPr id="411" name="Google Shape;411;p23"/>
          <p:cNvSpPr txBox="1"/>
          <p:nvPr>
            <p:ph hasCustomPrompt="1" idx="16" type="title"/>
          </p:nvPr>
        </p:nvSpPr>
        <p:spPr>
          <a:xfrm>
            <a:off x="6642741" y="3076835"/>
            <a:ext cx="548700" cy="5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t>xx%</a:t>
            </a:r>
          </a:p>
        </p:txBody>
      </p:sp>
      <p:sp>
        <p:nvSpPr>
          <p:cNvPr id="412" name="Google Shape;412;p23"/>
          <p:cNvSpPr txBox="1"/>
          <p:nvPr>
            <p:ph hasCustomPrompt="1" idx="17" type="title"/>
          </p:nvPr>
        </p:nvSpPr>
        <p:spPr>
          <a:xfrm>
            <a:off x="6620775" y="1432507"/>
            <a:ext cx="548700" cy="5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TITLE_AND_BODY_10_1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24"/>
          <p:cNvSpPr txBox="1"/>
          <p:nvPr>
            <p:ph type="title"/>
          </p:nvPr>
        </p:nvSpPr>
        <p:spPr>
          <a:xfrm>
            <a:off x="838157" y="1331040"/>
            <a:ext cx="136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6" name="Google Shape;416;p24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24"/>
          <p:cNvSpPr txBox="1"/>
          <p:nvPr>
            <p:ph idx="1" type="subTitle"/>
          </p:nvPr>
        </p:nvSpPr>
        <p:spPr>
          <a:xfrm>
            <a:off x="838157" y="1862123"/>
            <a:ext cx="17109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18" name="Google Shape;418;p24"/>
          <p:cNvSpPr txBox="1"/>
          <p:nvPr>
            <p:ph idx="3" type="subTitle"/>
          </p:nvPr>
        </p:nvSpPr>
        <p:spPr>
          <a:xfrm>
            <a:off x="832506" y="3167749"/>
            <a:ext cx="17109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19" name="Google Shape;419;p24"/>
          <p:cNvSpPr txBox="1"/>
          <p:nvPr>
            <p:ph idx="4" type="title"/>
          </p:nvPr>
        </p:nvSpPr>
        <p:spPr>
          <a:xfrm>
            <a:off x="838157" y="2636665"/>
            <a:ext cx="147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0" name="Google Shape;420;p24"/>
          <p:cNvSpPr txBox="1"/>
          <p:nvPr>
            <p:ph idx="5" type="title"/>
          </p:nvPr>
        </p:nvSpPr>
        <p:spPr>
          <a:xfrm>
            <a:off x="2701731" y="1331040"/>
            <a:ext cx="120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1" name="Google Shape;421;p24"/>
          <p:cNvSpPr txBox="1"/>
          <p:nvPr>
            <p:ph idx="6" type="subTitle"/>
          </p:nvPr>
        </p:nvSpPr>
        <p:spPr>
          <a:xfrm>
            <a:off x="2701732" y="1862123"/>
            <a:ext cx="17109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22" name="Google Shape;422;p24"/>
          <p:cNvSpPr txBox="1"/>
          <p:nvPr>
            <p:ph idx="7" type="subTitle"/>
          </p:nvPr>
        </p:nvSpPr>
        <p:spPr>
          <a:xfrm>
            <a:off x="2701731" y="3162098"/>
            <a:ext cx="17109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23" name="Google Shape;423;p24"/>
          <p:cNvSpPr txBox="1"/>
          <p:nvPr>
            <p:ph idx="8" type="title"/>
          </p:nvPr>
        </p:nvSpPr>
        <p:spPr>
          <a:xfrm>
            <a:off x="2705356" y="2631015"/>
            <a:ext cx="120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4" name="Google Shape;424;p24"/>
          <p:cNvSpPr txBox="1"/>
          <p:nvPr>
            <p:ph idx="9" type="subTitle"/>
          </p:nvPr>
        </p:nvSpPr>
        <p:spPr>
          <a:xfrm>
            <a:off x="713225" y="4181931"/>
            <a:ext cx="77175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25" name="Google Shape;425;p24"/>
          <p:cNvGrpSpPr/>
          <p:nvPr/>
        </p:nvGrpSpPr>
        <p:grpSpPr>
          <a:xfrm flipH="1" rot="5400000">
            <a:off x="281704" y="-365794"/>
            <a:ext cx="810325" cy="1474992"/>
            <a:chOff x="6126610" y="324750"/>
            <a:chExt cx="3026990" cy="4828125"/>
          </a:xfrm>
        </p:grpSpPr>
        <p:sp>
          <p:nvSpPr>
            <p:cNvPr id="426" name="Google Shape;426;p24"/>
            <p:cNvSpPr/>
            <p:nvPr/>
          </p:nvSpPr>
          <p:spPr>
            <a:xfrm flipH="1">
              <a:off x="6126610" y="324750"/>
              <a:ext cx="3026915" cy="4818730"/>
            </a:xfrm>
            <a:custGeom>
              <a:rect b="b" l="l" r="r" t="t"/>
              <a:pathLst>
                <a:path extrusionOk="0" h="26486" w="16495">
                  <a:moveTo>
                    <a:pt x="7984" y="0"/>
                  </a:moveTo>
                  <a:cubicBezTo>
                    <a:pt x="6856" y="0"/>
                    <a:pt x="5728" y="69"/>
                    <a:pt x="4609" y="205"/>
                  </a:cubicBezTo>
                  <a:cubicBezTo>
                    <a:pt x="3578" y="342"/>
                    <a:pt x="2562" y="509"/>
                    <a:pt x="1547" y="751"/>
                  </a:cubicBezTo>
                  <a:cubicBezTo>
                    <a:pt x="1031" y="872"/>
                    <a:pt x="530" y="1054"/>
                    <a:pt x="0" y="1145"/>
                  </a:cubicBezTo>
                  <a:lnTo>
                    <a:pt x="0" y="26387"/>
                  </a:lnTo>
                  <a:cubicBezTo>
                    <a:pt x="4670" y="26387"/>
                    <a:pt x="9323" y="26387"/>
                    <a:pt x="13993" y="26478"/>
                  </a:cubicBezTo>
                  <a:cubicBezTo>
                    <a:pt x="14040" y="26482"/>
                    <a:pt x="14087" y="26485"/>
                    <a:pt x="14132" y="26485"/>
                  </a:cubicBezTo>
                  <a:cubicBezTo>
                    <a:pt x="14245" y="26485"/>
                    <a:pt x="14350" y="26467"/>
                    <a:pt x="14447" y="26402"/>
                  </a:cubicBezTo>
                  <a:cubicBezTo>
                    <a:pt x="14766" y="26205"/>
                    <a:pt x="14629" y="25720"/>
                    <a:pt x="14493" y="25387"/>
                  </a:cubicBezTo>
                  <a:cubicBezTo>
                    <a:pt x="13507" y="23052"/>
                    <a:pt x="13295" y="20459"/>
                    <a:pt x="13796" y="17973"/>
                  </a:cubicBezTo>
                  <a:cubicBezTo>
                    <a:pt x="14326" y="15305"/>
                    <a:pt x="15630" y="12864"/>
                    <a:pt x="16100" y="10181"/>
                  </a:cubicBezTo>
                  <a:cubicBezTo>
                    <a:pt x="16495" y="7998"/>
                    <a:pt x="16357" y="5406"/>
                    <a:pt x="15478" y="3344"/>
                  </a:cubicBezTo>
                  <a:cubicBezTo>
                    <a:pt x="14629" y="1373"/>
                    <a:pt x="13038" y="387"/>
                    <a:pt x="10961" y="160"/>
                  </a:cubicBezTo>
                  <a:cubicBezTo>
                    <a:pt x="9973" y="54"/>
                    <a:pt x="8979" y="0"/>
                    <a:pt x="7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6553200" y="5019675"/>
              <a:ext cx="2600400" cy="13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24"/>
          <p:cNvSpPr/>
          <p:nvPr/>
        </p:nvSpPr>
        <p:spPr>
          <a:xfrm rot="494550">
            <a:off x="8461111" y="-468789"/>
            <a:ext cx="875942" cy="896388"/>
          </a:xfrm>
          <a:custGeom>
            <a:rect b="b" l="l" r="r" t="t"/>
            <a:pathLst>
              <a:path extrusionOk="0" h="31478" w="30760">
                <a:moveTo>
                  <a:pt x="7036" y="1"/>
                </a:moveTo>
                <a:cubicBezTo>
                  <a:pt x="6440" y="1"/>
                  <a:pt x="5843" y="74"/>
                  <a:pt x="5249" y="244"/>
                </a:cubicBezTo>
                <a:cubicBezTo>
                  <a:pt x="1341" y="1357"/>
                  <a:pt x="885" y="7445"/>
                  <a:pt x="543" y="10639"/>
                </a:cubicBezTo>
                <a:cubicBezTo>
                  <a:pt x="1" y="15931"/>
                  <a:pt x="300" y="21235"/>
                  <a:pt x="43" y="26525"/>
                </a:cubicBezTo>
                <a:cubicBezTo>
                  <a:pt x="29" y="26626"/>
                  <a:pt x="58" y="26697"/>
                  <a:pt x="100" y="26740"/>
                </a:cubicBezTo>
                <a:cubicBezTo>
                  <a:pt x="72" y="28265"/>
                  <a:pt x="286" y="29735"/>
                  <a:pt x="1056" y="30818"/>
                </a:cubicBezTo>
                <a:cubicBezTo>
                  <a:pt x="1386" y="31288"/>
                  <a:pt x="1856" y="31477"/>
                  <a:pt x="2403" y="31477"/>
                </a:cubicBezTo>
                <a:cubicBezTo>
                  <a:pt x="4365" y="31477"/>
                  <a:pt x="7310" y="29039"/>
                  <a:pt x="8257" y="28337"/>
                </a:cubicBezTo>
                <a:cubicBezTo>
                  <a:pt x="11565" y="25913"/>
                  <a:pt x="14774" y="23546"/>
                  <a:pt x="18225" y="21306"/>
                </a:cubicBezTo>
                <a:cubicBezTo>
                  <a:pt x="20365" y="19937"/>
                  <a:pt x="22432" y="18469"/>
                  <a:pt x="24485" y="16971"/>
                </a:cubicBezTo>
                <a:cubicBezTo>
                  <a:pt x="25940" y="15902"/>
                  <a:pt x="27594" y="14704"/>
                  <a:pt x="28407" y="13050"/>
                </a:cubicBezTo>
                <a:cubicBezTo>
                  <a:pt x="30760" y="8187"/>
                  <a:pt x="23302" y="5920"/>
                  <a:pt x="20207" y="4522"/>
                </a:cubicBezTo>
                <a:cubicBezTo>
                  <a:pt x="17484" y="3296"/>
                  <a:pt x="14660" y="2226"/>
                  <a:pt x="11865" y="1157"/>
                </a:cubicBezTo>
                <a:cubicBezTo>
                  <a:pt x="10325" y="559"/>
                  <a:pt x="8685" y="1"/>
                  <a:pt x="703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4"/>
          <p:cNvSpPr txBox="1"/>
          <p:nvPr>
            <p:ph idx="13" type="title"/>
          </p:nvPr>
        </p:nvSpPr>
        <p:spPr>
          <a:xfrm>
            <a:off x="742950" y="415807"/>
            <a:ext cx="7678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30" name="Google Shape;430;p24"/>
          <p:cNvSpPr/>
          <p:nvPr/>
        </p:nvSpPr>
        <p:spPr>
          <a:xfrm>
            <a:off x="7099563" y="4654388"/>
            <a:ext cx="2054173" cy="506526"/>
          </a:xfrm>
          <a:custGeom>
            <a:rect b="b" l="l" r="r" t="t"/>
            <a:pathLst>
              <a:path extrusionOk="0" h="2328" w="9441">
                <a:moveTo>
                  <a:pt x="6135" y="1"/>
                </a:moveTo>
                <a:cubicBezTo>
                  <a:pt x="5912" y="1"/>
                  <a:pt x="5704" y="61"/>
                  <a:pt x="5520" y="202"/>
                </a:cubicBezTo>
                <a:cubicBezTo>
                  <a:pt x="4179" y="1228"/>
                  <a:pt x="4592" y="1884"/>
                  <a:pt x="3894" y="2213"/>
                </a:cubicBezTo>
                <a:cubicBezTo>
                  <a:pt x="3739" y="2282"/>
                  <a:pt x="3593" y="2310"/>
                  <a:pt x="3452" y="2310"/>
                </a:cubicBezTo>
                <a:cubicBezTo>
                  <a:pt x="2957" y="2310"/>
                  <a:pt x="2532" y="1969"/>
                  <a:pt x="2054" y="1913"/>
                </a:cubicBezTo>
                <a:cubicBezTo>
                  <a:pt x="1952" y="1903"/>
                  <a:pt x="1840" y="1898"/>
                  <a:pt x="1722" y="1898"/>
                </a:cubicBezTo>
                <a:cubicBezTo>
                  <a:pt x="1150" y="1898"/>
                  <a:pt x="438" y="2020"/>
                  <a:pt x="0" y="2327"/>
                </a:cubicBezTo>
                <a:lnTo>
                  <a:pt x="9441" y="2327"/>
                </a:lnTo>
                <a:cubicBezTo>
                  <a:pt x="9441" y="2327"/>
                  <a:pt x="7516" y="1"/>
                  <a:pt x="613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2">
  <p:cSld name="TITLE_AND_BODY_10_2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5"/>
          <p:cNvSpPr txBox="1"/>
          <p:nvPr>
            <p:ph type="title"/>
          </p:nvPr>
        </p:nvSpPr>
        <p:spPr>
          <a:xfrm>
            <a:off x="1869950" y="418326"/>
            <a:ext cx="5257800" cy="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33" name="Google Shape;433;p25"/>
          <p:cNvSpPr txBox="1"/>
          <p:nvPr>
            <p:ph idx="1" type="subTitle"/>
          </p:nvPr>
        </p:nvSpPr>
        <p:spPr>
          <a:xfrm>
            <a:off x="722946" y="3136732"/>
            <a:ext cx="1798200" cy="4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34" name="Google Shape;434;p25"/>
          <p:cNvSpPr txBox="1"/>
          <p:nvPr>
            <p:ph idx="2" type="subTitle"/>
          </p:nvPr>
        </p:nvSpPr>
        <p:spPr>
          <a:xfrm>
            <a:off x="713225" y="3512217"/>
            <a:ext cx="18078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35" name="Google Shape;435;p25"/>
          <p:cNvSpPr/>
          <p:nvPr/>
        </p:nvSpPr>
        <p:spPr>
          <a:xfrm flipH="1">
            <a:off x="-12" y="-9575"/>
            <a:ext cx="1945187" cy="1619275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6" name="Google Shape;436;p25"/>
          <p:cNvGrpSpPr/>
          <p:nvPr/>
        </p:nvGrpSpPr>
        <p:grpSpPr>
          <a:xfrm flipH="1" rot="10800000">
            <a:off x="8439727" y="-9277"/>
            <a:ext cx="713764" cy="1221998"/>
            <a:chOff x="6126610" y="324750"/>
            <a:chExt cx="3026990" cy="4828125"/>
          </a:xfrm>
        </p:grpSpPr>
        <p:sp>
          <p:nvSpPr>
            <p:cNvPr id="437" name="Google Shape;437;p25"/>
            <p:cNvSpPr/>
            <p:nvPr/>
          </p:nvSpPr>
          <p:spPr>
            <a:xfrm flipH="1">
              <a:off x="6126610" y="324750"/>
              <a:ext cx="3026915" cy="4818730"/>
            </a:xfrm>
            <a:custGeom>
              <a:rect b="b" l="l" r="r" t="t"/>
              <a:pathLst>
                <a:path extrusionOk="0" h="26486" w="16495">
                  <a:moveTo>
                    <a:pt x="7984" y="0"/>
                  </a:moveTo>
                  <a:cubicBezTo>
                    <a:pt x="6856" y="0"/>
                    <a:pt x="5728" y="69"/>
                    <a:pt x="4609" y="205"/>
                  </a:cubicBezTo>
                  <a:cubicBezTo>
                    <a:pt x="3578" y="342"/>
                    <a:pt x="2562" y="509"/>
                    <a:pt x="1547" y="751"/>
                  </a:cubicBezTo>
                  <a:cubicBezTo>
                    <a:pt x="1031" y="872"/>
                    <a:pt x="530" y="1054"/>
                    <a:pt x="0" y="1145"/>
                  </a:cubicBezTo>
                  <a:lnTo>
                    <a:pt x="0" y="26387"/>
                  </a:lnTo>
                  <a:cubicBezTo>
                    <a:pt x="4670" y="26387"/>
                    <a:pt x="9323" y="26387"/>
                    <a:pt x="13993" y="26478"/>
                  </a:cubicBezTo>
                  <a:cubicBezTo>
                    <a:pt x="14040" y="26482"/>
                    <a:pt x="14087" y="26485"/>
                    <a:pt x="14132" y="26485"/>
                  </a:cubicBezTo>
                  <a:cubicBezTo>
                    <a:pt x="14245" y="26485"/>
                    <a:pt x="14350" y="26467"/>
                    <a:pt x="14447" y="26402"/>
                  </a:cubicBezTo>
                  <a:cubicBezTo>
                    <a:pt x="14766" y="26205"/>
                    <a:pt x="14629" y="25720"/>
                    <a:pt x="14493" y="25387"/>
                  </a:cubicBezTo>
                  <a:cubicBezTo>
                    <a:pt x="13507" y="23052"/>
                    <a:pt x="13295" y="20459"/>
                    <a:pt x="13796" y="17973"/>
                  </a:cubicBezTo>
                  <a:cubicBezTo>
                    <a:pt x="14326" y="15305"/>
                    <a:pt x="15630" y="12864"/>
                    <a:pt x="16100" y="10181"/>
                  </a:cubicBezTo>
                  <a:cubicBezTo>
                    <a:pt x="16495" y="7998"/>
                    <a:pt x="16357" y="5406"/>
                    <a:pt x="15478" y="3344"/>
                  </a:cubicBezTo>
                  <a:cubicBezTo>
                    <a:pt x="14629" y="1373"/>
                    <a:pt x="13038" y="387"/>
                    <a:pt x="10961" y="160"/>
                  </a:cubicBezTo>
                  <a:cubicBezTo>
                    <a:pt x="9973" y="54"/>
                    <a:pt x="8979" y="0"/>
                    <a:pt x="7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6553200" y="5019675"/>
              <a:ext cx="2600400" cy="13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9" name="Google Shape;439;p25"/>
          <p:cNvSpPr/>
          <p:nvPr/>
        </p:nvSpPr>
        <p:spPr>
          <a:xfrm>
            <a:off x="1869949" y="4608575"/>
            <a:ext cx="2217951" cy="546900"/>
          </a:xfrm>
          <a:custGeom>
            <a:rect b="b" l="l" r="r" t="t"/>
            <a:pathLst>
              <a:path extrusionOk="0" h="2328" w="9441">
                <a:moveTo>
                  <a:pt x="6135" y="1"/>
                </a:moveTo>
                <a:cubicBezTo>
                  <a:pt x="5912" y="1"/>
                  <a:pt x="5704" y="61"/>
                  <a:pt x="5520" y="202"/>
                </a:cubicBezTo>
                <a:cubicBezTo>
                  <a:pt x="4179" y="1228"/>
                  <a:pt x="4592" y="1884"/>
                  <a:pt x="3894" y="2213"/>
                </a:cubicBezTo>
                <a:cubicBezTo>
                  <a:pt x="3739" y="2282"/>
                  <a:pt x="3593" y="2310"/>
                  <a:pt x="3452" y="2310"/>
                </a:cubicBezTo>
                <a:cubicBezTo>
                  <a:pt x="2957" y="2310"/>
                  <a:pt x="2532" y="1969"/>
                  <a:pt x="2054" y="1913"/>
                </a:cubicBezTo>
                <a:cubicBezTo>
                  <a:pt x="1952" y="1903"/>
                  <a:pt x="1840" y="1898"/>
                  <a:pt x="1722" y="1898"/>
                </a:cubicBezTo>
                <a:cubicBezTo>
                  <a:pt x="1150" y="1898"/>
                  <a:pt x="438" y="2020"/>
                  <a:pt x="0" y="2327"/>
                </a:cubicBezTo>
                <a:lnTo>
                  <a:pt x="9441" y="2327"/>
                </a:lnTo>
                <a:cubicBezTo>
                  <a:pt x="9441" y="2327"/>
                  <a:pt x="7516" y="1"/>
                  <a:pt x="61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5"/>
          <p:cNvSpPr txBox="1"/>
          <p:nvPr>
            <p:ph idx="3" type="subTitle"/>
          </p:nvPr>
        </p:nvSpPr>
        <p:spPr>
          <a:xfrm>
            <a:off x="2692730" y="3136732"/>
            <a:ext cx="1798200" cy="4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41" name="Google Shape;441;p25"/>
          <p:cNvSpPr txBox="1"/>
          <p:nvPr>
            <p:ph idx="4" type="subTitle"/>
          </p:nvPr>
        </p:nvSpPr>
        <p:spPr>
          <a:xfrm>
            <a:off x="2683009" y="3512217"/>
            <a:ext cx="18078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42" name="Google Shape;442;p25"/>
          <p:cNvSpPr txBox="1"/>
          <p:nvPr>
            <p:ph idx="5" type="subTitle"/>
          </p:nvPr>
        </p:nvSpPr>
        <p:spPr>
          <a:xfrm>
            <a:off x="4662673" y="3136732"/>
            <a:ext cx="1798200" cy="4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43" name="Google Shape;443;p25"/>
          <p:cNvSpPr txBox="1"/>
          <p:nvPr>
            <p:ph idx="6" type="subTitle"/>
          </p:nvPr>
        </p:nvSpPr>
        <p:spPr>
          <a:xfrm>
            <a:off x="4652952" y="3512217"/>
            <a:ext cx="18078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44" name="Google Shape;444;p25"/>
          <p:cNvSpPr txBox="1"/>
          <p:nvPr>
            <p:ph idx="7" type="subTitle"/>
          </p:nvPr>
        </p:nvSpPr>
        <p:spPr>
          <a:xfrm>
            <a:off x="6632616" y="3136732"/>
            <a:ext cx="1798200" cy="4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45" name="Google Shape;445;p25"/>
          <p:cNvSpPr txBox="1"/>
          <p:nvPr>
            <p:ph idx="8" type="subTitle"/>
          </p:nvPr>
        </p:nvSpPr>
        <p:spPr>
          <a:xfrm>
            <a:off x="6622896" y="3512217"/>
            <a:ext cx="18078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">
  <p:cSld name="TITLE_AND_BODY_10_2_1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6"/>
          <p:cNvSpPr/>
          <p:nvPr/>
        </p:nvSpPr>
        <p:spPr>
          <a:xfrm>
            <a:off x="6945200" y="-9524"/>
            <a:ext cx="2208319" cy="1838320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6"/>
          <p:cNvSpPr/>
          <p:nvPr/>
        </p:nvSpPr>
        <p:spPr>
          <a:xfrm flipH="1" rot="-5400000">
            <a:off x="-77444" y="4298976"/>
            <a:ext cx="931502" cy="776613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6"/>
          <p:cNvSpPr/>
          <p:nvPr/>
        </p:nvSpPr>
        <p:spPr>
          <a:xfrm>
            <a:off x="564613" y="422600"/>
            <a:ext cx="315525" cy="362625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26"/>
          <p:cNvGrpSpPr/>
          <p:nvPr/>
        </p:nvGrpSpPr>
        <p:grpSpPr>
          <a:xfrm>
            <a:off x="7792500" y="367788"/>
            <a:ext cx="827100" cy="724175"/>
            <a:chOff x="2049150" y="1998825"/>
            <a:chExt cx="827100" cy="724175"/>
          </a:xfrm>
        </p:grpSpPr>
        <p:sp>
          <p:nvSpPr>
            <p:cNvPr id="451" name="Google Shape;451;p26"/>
            <p:cNvSpPr/>
            <p:nvPr/>
          </p:nvSpPr>
          <p:spPr>
            <a:xfrm>
              <a:off x="2049150" y="2100350"/>
              <a:ext cx="124800" cy="170425"/>
            </a:xfrm>
            <a:custGeom>
              <a:rect b="b" l="l" r="r" t="t"/>
              <a:pathLst>
                <a:path extrusionOk="0" h="6817" w="4992">
                  <a:moveTo>
                    <a:pt x="4264" y="0"/>
                  </a:moveTo>
                  <a:cubicBezTo>
                    <a:pt x="4203" y="0"/>
                    <a:pt x="4142" y="7"/>
                    <a:pt x="4079" y="22"/>
                  </a:cubicBezTo>
                  <a:cubicBezTo>
                    <a:pt x="4022" y="50"/>
                    <a:pt x="3964" y="64"/>
                    <a:pt x="3907" y="92"/>
                  </a:cubicBezTo>
                  <a:cubicBezTo>
                    <a:pt x="3793" y="164"/>
                    <a:pt x="3708" y="250"/>
                    <a:pt x="3636" y="349"/>
                  </a:cubicBezTo>
                  <a:lnTo>
                    <a:pt x="2909" y="1376"/>
                  </a:lnTo>
                  <a:cubicBezTo>
                    <a:pt x="2666" y="1718"/>
                    <a:pt x="2424" y="2060"/>
                    <a:pt x="2196" y="2417"/>
                  </a:cubicBezTo>
                  <a:cubicBezTo>
                    <a:pt x="1968" y="2760"/>
                    <a:pt x="1725" y="3116"/>
                    <a:pt x="1512" y="3458"/>
                  </a:cubicBezTo>
                  <a:lnTo>
                    <a:pt x="827" y="4528"/>
                  </a:lnTo>
                  <a:cubicBezTo>
                    <a:pt x="613" y="4884"/>
                    <a:pt x="399" y="5241"/>
                    <a:pt x="185" y="5612"/>
                  </a:cubicBezTo>
                  <a:lnTo>
                    <a:pt x="99" y="5739"/>
                  </a:lnTo>
                  <a:cubicBezTo>
                    <a:pt x="57" y="5825"/>
                    <a:pt x="29" y="5911"/>
                    <a:pt x="14" y="6011"/>
                  </a:cubicBezTo>
                  <a:cubicBezTo>
                    <a:pt x="0" y="6097"/>
                    <a:pt x="0" y="6196"/>
                    <a:pt x="29" y="6296"/>
                  </a:cubicBezTo>
                  <a:cubicBezTo>
                    <a:pt x="57" y="6382"/>
                    <a:pt x="99" y="6467"/>
                    <a:pt x="156" y="6538"/>
                  </a:cubicBezTo>
                  <a:cubicBezTo>
                    <a:pt x="213" y="6610"/>
                    <a:pt x="285" y="6681"/>
                    <a:pt x="371" y="6724"/>
                  </a:cubicBezTo>
                  <a:cubicBezTo>
                    <a:pt x="428" y="6738"/>
                    <a:pt x="485" y="6766"/>
                    <a:pt x="542" y="6795"/>
                  </a:cubicBezTo>
                  <a:cubicBezTo>
                    <a:pt x="599" y="6809"/>
                    <a:pt x="660" y="6816"/>
                    <a:pt x="722" y="6816"/>
                  </a:cubicBezTo>
                  <a:cubicBezTo>
                    <a:pt x="784" y="6816"/>
                    <a:pt x="848" y="6809"/>
                    <a:pt x="913" y="6795"/>
                  </a:cubicBezTo>
                  <a:cubicBezTo>
                    <a:pt x="970" y="6766"/>
                    <a:pt x="1027" y="6738"/>
                    <a:pt x="1084" y="6724"/>
                  </a:cubicBezTo>
                  <a:cubicBezTo>
                    <a:pt x="1198" y="6652"/>
                    <a:pt x="1284" y="6567"/>
                    <a:pt x="1341" y="6467"/>
                  </a:cubicBezTo>
                  <a:cubicBezTo>
                    <a:pt x="1554" y="6097"/>
                    <a:pt x="1768" y="5739"/>
                    <a:pt x="1997" y="5384"/>
                  </a:cubicBezTo>
                  <a:cubicBezTo>
                    <a:pt x="2210" y="5026"/>
                    <a:pt x="2438" y="4671"/>
                    <a:pt x="2666" y="4313"/>
                  </a:cubicBezTo>
                  <a:cubicBezTo>
                    <a:pt x="2894" y="3957"/>
                    <a:pt x="3123" y="3615"/>
                    <a:pt x="3351" y="3258"/>
                  </a:cubicBezTo>
                  <a:cubicBezTo>
                    <a:pt x="3579" y="2916"/>
                    <a:pt x="3822" y="2574"/>
                    <a:pt x="4064" y="2218"/>
                  </a:cubicBezTo>
                  <a:cubicBezTo>
                    <a:pt x="4307" y="1875"/>
                    <a:pt x="4549" y="1533"/>
                    <a:pt x="4792" y="1205"/>
                  </a:cubicBezTo>
                  <a:lnTo>
                    <a:pt x="4877" y="1077"/>
                  </a:lnTo>
                  <a:cubicBezTo>
                    <a:pt x="4934" y="991"/>
                    <a:pt x="4963" y="906"/>
                    <a:pt x="4963" y="805"/>
                  </a:cubicBezTo>
                  <a:cubicBezTo>
                    <a:pt x="4991" y="720"/>
                    <a:pt x="4991" y="621"/>
                    <a:pt x="4963" y="520"/>
                  </a:cubicBezTo>
                  <a:cubicBezTo>
                    <a:pt x="4934" y="435"/>
                    <a:pt x="4891" y="349"/>
                    <a:pt x="4834" y="278"/>
                  </a:cubicBezTo>
                  <a:cubicBezTo>
                    <a:pt x="4777" y="206"/>
                    <a:pt x="4706" y="136"/>
                    <a:pt x="4620" y="92"/>
                  </a:cubicBezTo>
                  <a:cubicBezTo>
                    <a:pt x="4563" y="64"/>
                    <a:pt x="4506" y="50"/>
                    <a:pt x="4449" y="22"/>
                  </a:cubicBezTo>
                  <a:cubicBezTo>
                    <a:pt x="4385" y="7"/>
                    <a:pt x="4324" y="0"/>
                    <a:pt x="4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2121875" y="2338650"/>
              <a:ext cx="83450" cy="230700"/>
            </a:xfrm>
            <a:custGeom>
              <a:rect b="b" l="l" r="r" t="t"/>
              <a:pathLst>
                <a:path extrusionOk="0" h="9228" w="3338">
                  <a:moveTo>
                    <a:pt x="2596" y="1"/>
                  </a:moveTo>
                  <a:cubicBezTo>
                    <a:pt x="2467" y="1"/>
                    <a:pt x="2353" y="44"/>
                    <a:pt x="2239" y="101"/>
                  </a:cubicBezTo>
                  <a:cubicBezTo>
                    <a:pt x="2082" y="200"/>
                    <a:pt x="1953" y="343"/>
                    <a:pt x="1911" y="529"/>
                  </a:cubicBezTo>
                  <a:cubicBezTo>
                    <a:pt x="1782" y="1042"/>
                    <a:pt x="1668" y="1541"/>
                    <a:pt x="1540" y="2054"/>
                  </a:cubicBezTo>
                  <a:cubicBezTo>
                    <a:pt x="1426" y="2554"/>
                    <a:pt x="1297" y="3067"/>
                    <a:pt x="1183" y="3566"/>
                  </a:cubicBezTo>
                  <a:cubicBezTo>
                    <a:pt x="1055" y="4079"/>
                    <a:pt x="941" y="4579"/>
                    <a:pt x="812" y="5092"/>
                  </a:cubicBezTo>
                  <a:cubicBezTo>
                    <a:pt x="698" y="5591"/>
                    <a:pt x="571" y="6104"/>
                    <a:pt x="457" y="6604"/>
                  </a:cubicBezTo>
                  <a:cubicBezTo>
                    <a:pt x="328" y="7117"/>
                    <a:pt x="214" y="7616"/>
                    <a:pt x="86" y="8129"/>
                  </a:cubicBezTo>
                  <a:cubicBezTo>
                    <a:pt x="71" y="8186"/>
                    <a:pt x="57" y="8243"/>
                    <a:pt x="42" y="8315"/>
                  </a:cubicBezTo>
                  <a:cubicBezTo>
                    <a:pt x="0" y="8500"/>
                    <a:pt x="14" y="8699"/>
                    <a:pt x="114" y="8871"/>
                  </a:cubicBezTo>
                  <a:cubicBezTo>
                    <a:pt x="157" y="8942"/>
                    <a:pt x="228" y="9013"/>
                    <a:pt x="299" y="9070"/>
                  </a:cubicBezTo>
                  <a:cubicBezTo>
                    <a:pt x="371" y="9127"/>
                    <a:pt x="457" y="9171"/>
                    <a:pt x="542" y="9199"/>
                  </a:cubicBezTo>
                  <a:cubicBezTo>
                    <a:pt x="613" y="9199"/>
                    <a:pt x="670" y="9213"/>
                    <a:pt x="742" y="9228"/>
                  </a:cubicBezTo>
                  <a:cubicBezTo>
                    <a:pt x="870" y="9228"/>
                    <a:pt x="984" y="9184"/>
                    <a:pt x="1098" y="9127"/>
                  </a:cubicBezTo>
                  <a:cubicBezTo>
                    <a:pt x="1255" y="9028"/>
                    <a:pt x="1383" y="8871"/>
                    <a:pt x="1426" y="8699"/>
                  </a:cubicBezTo>
                  <a:cubicBezTo>
                    <a:pt x="1554" y="8186"/>
                    <a:pt x="1668" y="7688"/>
                    <a:pt x="1797" y="7174"/>
                  </a:cubicBezTo>
                  <a:cubicBezTo>
                    <a:pt x="1911" y="6675"/>
                    <a:pt x="2039" y="6161"/>
                    <a:pt x="2153" y="5663"/>
                  </a:cubicBezTo>
                  <a:cubicBezTo>
                    <a:pt x="2282" y="5149"/>
                    <a:pt x="2396" y="4650"/>
                    <a:pt x="2524" y="4136"/>
                  </a:cubicBezTo>
                  <a:cubicBezTo>
                    <a:pt x="2638" y="3638"/>
                    <a:pt x="2767" y="3124"/>
                    <a:pt x="2881" y="2625"/>
                  </a:cubicBezTo>
                  <a:cubicBezTo>
                    <a:pt x="3009" y="2111"/>
                    <a:pt x="3123" y="1613"/>
                    <a:pt x="3252" y="1099"/>
                  </a:cubicBezTo>
                  <a:cubicBezTo>
                    <a:pt x="3265" y="1042"/>
                    <a:pt x="3280" y="970"/>
                    <a:pt x="3294" y="913"/>
                  </a:cubicBezTo>
                  <a:cubicBezTo>
                    <a:pt x="3337" y="729"/>
                    <a:pt x="3322" y="529"/>
                    <a:pt x="3223" y="358"/>
                  </a:cubicBezTo>
                  <a:cubicBezTo>
                    <a:pt x="3180" y="272"/>
                    <a:pt x="3109" y="215"/>
                    <a:pt x="3037" y="158"/>
                  </a:cubicBezTo>
                  <a:cubicBezTo>
                    <a:pt x="2966" y="101"/>
                    <a:pt x="2881" y="58"/>
                    <a:pt x="2795" y="29"/>
                  </a:cubicBezTo>
                  <a:cubicBezTo>
                    <a:pt x="2723" y="16"/>
                    <a:pt x="2666" y="16"/>
                    <a:pt x="2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2339325" y="2308275"/>
              <a:ext cx="83100" cy="130325"/>
            </a:xfrm>
            <a:custGeom>
              <a:rect b="b" l="l" r="r" t="t"/>
              <a:pathLst>
                <a:path extrusionOk="0" h="5213" w="3324">
                  <a:moveTo>
                    <a:pt x="2510" y="0"/>
                  </a:moveTo>
                  <a:cubicBezTo>
                    <a:pt x="2439" y="0"/>
                    <a:pt x="2368" y="11"/>
                    <a:pt x="2296" y="33"/>
                  </a:cubicBezTo>
                  <a:cubicBezTo>
                    <a:pt x="2239" y="61"/>
                    <a:pt x="2169" y="75"/>
                    <a:pt x="2112" y="103"/>
                  </a:cubicBezTo>
                  <a:cubicBezTo>
                    <a:pt x="1997" y="175"/>
                    <a:pt x="1897" y="275"/>
                    <a:pt x="1826" y="389"/>
                  </a:cubicBezTo>
                  <a:cubicBezTo>
                    <a:pt x="1598" y="860"/>
                    <a:pt x="1384" y="1330"/>
                    <a:pt x="1156" y="1801"/>
                  </a:cubicBezTo>
                  <a:cubicBezTo>
                    <a:pt x="942" y="2271"/>
                    <a:pt x="714" y="2742"/>
                    <a:pt x="500" y="3212"/>
                  </a:cubicBezTo>
                  <a:cubicBezTo>
                    <a:pt x="372" y="3484"/>
                    <a:pt x="243" y="3740"/>
                    <a:pt x="129" y="4011"/>
                  </a:cubicBezTo>
                  <a:cubicBezTo>
                    <a:pt x="72" y="4096"/>
                    <a:pt x="30" y="4197"/>
                    <a:pt x="30" y="4311"/>
                  </a:cubicBezTo>
                  <a:cubicBezTo>
                    <a:pt x="1" y="4410"/>
                    <a:pt x="15" y="4524"/>
                    <a:pt x="43" y="4624"/>
                  </a:cubicBezTo>
                  <a:cubicBezTo>
                    <a:pt x="72" y="4724"/>
                    <a:pt x="115" y="4824"/>
                    <a:pt x="186" y="4895"/>
                  </a:cubicBezTo>
                  <a:cubicBezTo>
                    <a:pt x="243" y="4980"/>
                    <a:pt x="315" y="5052"/>
                    <a:pt x="414" y="5095"/>
                  </a:cubicBezTo>
                  <a:cubicBezTo>
                    <a:pt x="471" y="5123"/>
                    <a:pt x="543" y="5152"/>
                    <a:pt x="600" y="5180"/>
                  </a:cubicBezTo>
                  <a:cubicBezTo>
                    <a:pt x="671" y="5202"/>
                    <a:pt x="743" y="5213"/>
                    <a:pt x="814" y="5213"/>
                  </a:cubicBezTo>
                  <a:cubicBezTo>
                    <a:pt x="885" y="5213"/>
                    <a:pt x="956" y="5202"/>
                    <a:pt x="1028" y="5180"/>
                  </a:cubicBezTo>
                  <a:cubicBezTo>
                    <a:pt x="1085" y="5152"/>
                    <a:pt x="1156" y="5123"/>
                    <a:pt x="1213" y="5095"/>
                  </a:cubicBezTo>
                  <a:cubicBezTo>
                    <a:pt x="1327" y="5024"/>
                    <a:pt x="1427" y="4938"/>
                    <a:pt x="1498" y="4809"/>
                  </a:cubicBezTo>
                  <a:cubicBezTo>
                    <a:pt x="1726" y="4339"/>
                    <a:pt x="1940" y="3868"/>
                    <a:pt x="2169" y="3398"/>
                  </a:cubicBezTo>
                  <a:cubicBezTo>
                    <a:pt x="2382" y="2927"/>
                    <a:pt x="2610" y="2457"/>
                    <a:pt x="2825" y="1986"/>
                  </a:cubicBezTo>
                  <a:cubicBezTo>
                    <a:pt x="2952" y="1729"/>
                    <a:pt x="3081" y="1459"/>
                    <a:pt x="3195" y="1202"/>
                  </a:cubicBezTo>
                  <a:cubicBezTo>
                    <a:pt x="3266" y="1102"/>
                    <a:pt x="3295" y="1002"/>
                    <a:pt x="3295" y="902"/>
                  </a:cubicBezTo>
                  <a:cubicBezTo>
                    <a:pt x="3323" y="803"/>
                    <a:pt x="3309" y="689"/>
                    <a:pt x="3281" y="588"/>
                  </a:cubicBezTo>
                  <a:cubicBezTo>
                    <a:pt x="3252" y="474"/>
                    <a:pt x="3209" y="389"/>
                    <a:pt x="3138" y="318"/>
                  </a:cubicBezTo>
                  <a:cubicBezTo>
                    <a:pt x="3081" y="232"/>
                    <a:pt x="3009" y="160"/>
                    <a:pt x="2910" y="103"/>
                  </a:cubicBezTo>
                  <a:cubicBezTo>
                    <a:pt x="2853" y="75"/>
                    <a:pt x="2796" y="61"/>
                    <a:pt x="2724" y="33"/>
                  </a:cubicBezTo>
                  <a:cubicBezTo>
                    <a:pt x="2653" y="11"/>
                    <a:pt x="2582" y="0"/>
                    <a:pt x="2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2354650" y="2569500"/>
              <a:ext cx="70625" cy="123925"/>
            </a:xfrm>
            <a:custGeom>
              <a:rect b="b" l="l" r="r" t="t"/>
              <a:pathLst>
                <a:path extrusionOk="0" h="4957" w="2825">
                  <a:moveTo>
                    <a:pt x="2081" y="2399"/>
                  </a:moveTo>
                  <a:cubicBezTo>
                    <a:pt x="2074" y="2415"/>
                    <a:pt x="2067" y="2431"/>
                    <a:pt x="2060" y="2447"/>
                  </a:cubicBezTo>
                  <a:lnTo>
                    <a:pt x="2060" y="2447"/>
                  </a:lnTo>
                  <a:cubicBezTo>
                    <a:pt x="2068" y="2431"/>
                    <a:pt x="2075" y="2415"/>
                    <a:pt x="2081" y="2399"/>
                  </a:cubicBezTo>
                  <a:close/>
                  <a:moveTo>
                    <a:pt x="2104" y="1"/>
                  </a:moveTo>
                  <a:cubicBezTo>
                    <a:pt x="2040" y="1"/>
                    <a:pt x="1976" y="8"/>
                    <a:pt x="1912" y="22"/>
                  </a:cubicBezTo>
                  <a:cubicBezTo>
                    <a:pt x="1854" y="51"/>
                    <a:pt x="1797" y="79"/>
                    <a:pt x="1740" y="93"/>
                  </a:cubicBezTo>
                  <a:cubicBezTo>
                    <a:pt x="1626" y="165"/>
                    <a:pt x="1541" y="250"/>
                    <a:pt x="1484" y="350"/>
                  </a:cubicBezTo>
                  <a:cubicBezTo>
                    <a:pt x="1242" y="792"/>
                    <a:pt x="1027" y="1234"/>
                    <a:pt x="828" y="1690"/>
                  </a:cubicBezTo>
                  <a:cubicBezTo>
                    <a:pt x="614" y="2203"/>
                    <a:pt x="415" y="2717"/>
                    <a:pt x="257" y="3245"/>
                  </a:cubicBezTo>
                  <a:cubicBezTo>
                    <a:pt x="172" y="3502"/>
                    <a:pt x="101" y="3772"/>
                    <a:pt x="29" y="4044"/>
                  </a:cubicBezTo>
                  <a:cubicBezTo>
                    <a:pt x="1" y="4143"/>
                    <a:pt x="1" y="4243"/>
                    <a:pt x="15" y="4329"/>
                  </a:cubicBezTo>
                  <a:cubicBezTo>
                    <a:pt x="29" y="4428"/>
                    <a:pt x="58" y="4514"/>
                    <a:pt x="101" y="4599"/>
                  </a:cubicBezTo>
                  <a:cubicBezTo>
                    <a:pt x="158" y="4685"/>
                    <a:pt x="215" y="4757"/>
                    <a:pt x="286" y="4799"/>
                  </a:cubicBezTo>
                  <a:cubicBezTo>
                    <a:pt x="358" y="4871"/>
                    <a:pt x="443" y="4913"/>
                    <a:pt x="529" y="4928"/>
                  </a:cubicBezTo>
                  <a:cubicBezTo>
                    <a:pt x="600" y="4941"/>
                    <a:pt x="657" y="4941"/>
                    <a:pt x="728" y="4956"/>
                  </a:cubicBezTo>
                  <a:cubicBezTo>
                    <a:pt x="856" y="4956"/>
                    <a:pt x="970" y="4928"/>
                    <a:pt x="1084" y="4856"/>
                  </a:cubicBezTo>
                  <a:cubicBezTo>
                    <a:pt x="1141" y="4827"/>
                    <a:pt x="1185" y="4785"/>
                    <a:pt x="1242" y="4742"/>
                  </a:cubicBezTo>
                  <a:cubicBezTo>
                    <a:pt x="1327" y="4656"/>
                    <a:pt x="1384" y="4557"/>
                    <a:pt x="1413" y="4428"/>
                  </a:cubicBezTo>
                  <a:cubicBezTo>
                    <a:pt x="1484" y="4143"/>
                    <a:pt x="1569" y="3858"/>
                    <a:pt x="1655" y="3572"/>
                  </a:cubicBezTo>
                  <a:cubicBezTo>
                    <a:pt x="1740" y="3302"/>
                    <a:pt x="1841" y="3017"/>
                    <a:pt x="1940" y="2745"/>
                  </a:cubicBezTo>
                  <a:cubicBezTo>
                    <a:pt x="1977" y="2645"/>
                    <a:pt x="2019" y="2544"/>
                    <a:pt x="2060" y="2447"/>
                  </a:cubicBezTo>
                  <a:lnTo>
                    <a:pt x="2060" y="2447"/>
                  </a:lnTo>
                  <a:cubicBezTo>
                    <a:pt x="2058" y="2452"/>
                    <a:pt x="2056" y="2456"/>
                    <a:pt x="2054" y="2460"/>
                  </a:cubicBezTo>
                  <a:cubicBezTo>
                    <a:pt x="2064" y="2436"/>
                    <a:pt x="2074" y="2413"/>
                    <a:pt x="2084" y="2389"/>
                  </a:cubicBezTo>
                  <a:lnTo>
                    <a:pt x="2084" y="2389"/>
                  </a:lnTo>
                  <a:cubicBezTo>
                    <a:pt x="2083" y="2392"/>
                    <a:pt x="2082" y="2395"/>
                    <a:pt x="2081" y="2399"/>
                  </a:cubicBezTo>
                  <a:lnTo>
                    <a:pt x="2081" y="2399"/>
                  </a:lnTo>
                  <a:cubicBezTo>
                    <a:pt x="2085" y="2388"/>
                    <a:pt x="2089" y="2378"/>
                    <a:pt x="2094" y="2368"/>
                  </a:cubicBezTo>
                  <a:lnTo>
                    <a:pt x="2094" y="2368"/>
                  </a:lnTo>
                  <a:cubicBezTo>
                    <a:pt x="2240" y="2030"/>
                    <a:pt x="2398" y="1704"/>
                    <a:pt x="2567" y="1376"/>
                  </a:cubicBezTo>
                  <a:cubicBezTo>
                    <a:pt x="2611" y="1277"/>
                    <a:pt x="2668" y="1177"/>
                    <a:pt x="2725" y="1077"/>
                  </a:cubicBezTo>
                  <a:cubicBezTo>
                    <a:pt x="2782" y="1006"/>
                    <a:pt x="2810" y="906"/>
                    <a:pt x="2810" y="821"/>
                  </a:cubicBezTo>
                  <a:cubicBezTo>
                    <a:pt x="2824" y="720"/>
                    <a:pt x="2824" y="621"/>
                    <a:pt x="2796" y="521"/>
                  </a:cubicBezTo>
                  <a:cubicBezTo>
                    <a:pt x="2767" y="435"/>
                    <a:pt x="2725" y="350"/>
                    <a:pt x="2668" y="279"/>
                  </a:cubicBezTo>
                  <a:cubicBezTo>
                    <a:pt x="2611" y="207"/>
                    <a:pt x="2554" y="150"/>
                    <a:pt x="2468" y="93"/>
                  </a:cubicBezTo>
                  <a:cubicBezTo>
                    <a:pt x="2411" y="79"/>
                    <a:pt x="2354" y="51"/>
                    <a:pt x="2297" y="22"/>
                  </a:cubicBezTo>
                  <a:cubicBezTo>
                    <a:pt x="2233" y="8"/>
                    <a:pt x="2168" y="1"/>
                    <a:pt x="2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2665900" y="2572175"/>
              <a:ext cx="65250" cy="150825"/>
            </a:xfrm>
            <a:custGeom>
              <a:rect b="b" l="l" r="r" t="t"/>
              <a:pathLst>
                <a:path extrusionOk="0" h="6033" w="2610">
                  <a:moveTo>
                    <a:pt x="1883" y="1"/>
                  </a:moveTo>
                  <a:cubicBezTo>
                    <a:pt x="1754" y="1"/>
                    <a:pt x="1626" y="29"/>
                    <a:pt x="1526" y="86"/>
                  </a:cubicBezTo>
                  <a:cubicBezTo>
                    <a:pt x="1469" y="129"/>
                    <a:pt x="1426" y="172"/>
                    <a:pt x="1369" y="200"/>
                  </a:cubicBezTo>
                  <a:cubicBezTo>
                    <a:pt x="1284" y="300"/>
                    <a:pt x="1227" y="400"/>
                    <a:pt x="1183" y="528"/>
                  </a:cubicBezTo>
                  <a:cubicBezTo>
                    <a:pt x="1098" y="813"/>
                    <a:pt x="1012" y="1113"/>
                    <a:pt x="927" y="1412"/>
                  </a:cubicBezTo>
                  <a:cubicBezTo>
                    <a:pt x="841" y="1697"/>
                    <a:pt x="770" y="1997"/>
                    <a:pt x="699" y="2296"/>
                  </a:cubicBezTo>
                  <a:lnTo>
                    <a:pt x="485" y="3195"/>
                  </a:lnTo>
                  <a:cubicBezTo>
                    <a:pt x="428" y="3494"/>
                    <a:pt x="356" y="3794"/>
                    <a:pt x="314" y="4093"/>
                  </a:cubicBezTo>
                  <a:cubicBezTo>
                    <a:pt x="293" y="4210"/>
                    <a:pt x="271" y="4326"/>
                    <a:pt x="251" y="4440"/>
                  </a:cubicBezTo>
                  <a:lnTo>
                    <a:pt x="251" y="4440"/>
                  </a:lnTo>
                  <a:cubicBezTo>
                    <a:pt x="195" y="4490"/>
                    <a:pt x="149" y="4546"/>
                    <a:pt x="115" y="4606"/>
                  </a:cubicBezTo>
                  <a:lnTo>
                    <a:pt x="29" y="4777"/>
                  </a:lnTo>
                  <a:cubicBezTo>
                    <a:pt x="0" y="4906"/>
                    <a:pt x="0" y="5034"/>
                    <a:pt x="29" y="5163"/>
                  </a:cubicBezTo>
                  <a:cubicBezTo>
                    <a:pt x="71" y="5277"/>
                    <a:pt x="100" y="5391"/>
                    <a:pt x="143" y="5505"/>
                  </a:cubicBezTo>
                  <a:cubicBezTo>
                    <a:pt x="157" y="5562"/>
                    <a:pt x="185" y="5619"/>
                    <a:pt x="214" y="5676"/>
                  </a:cubicBezTo>
                  <a:cubicBezTo>
                    <a:pt x="257" y="5762"/>
                    <a:pt x="314" y="5833"/>
                    <a:pt x="400" y="5876"/>
                  </a:cubicBezTo>
                  <a:cubicBezTo>
                    <a:pt x="442" y="5918"/>
                    <a:pt x="499" y="5962"/>
                    <a:pt x="556" y="5975"/>
                  </a:cubicBezTo>
                  <a:cubicBezTo>
                    <a:pt x="642" y="6019"/>
                    <a:pt x="727" y="6032"/>
                    <a:pt x="828" y="6032"/>
                  </a:cubicBezTo>
                  <a:cubicBezTo>
                    <a:pt x="898" y="6019"/>
                    <a:pt x="955" y="6019"/>
                    <a:pt x="1027" y="6004"/>
                  </a:cubicBezTo>
                  <a:cubicBezTo>
                    <a:pt x="1084" y="5990"/>
                    <a:pt x="1141" y="5962"/>
                    <a:pt x="1198" y="5933"/>
                  </a:cubicBezTo>
                  <a:cubicBezTo>
                    <a:pt x="1284" y="5890"/>
                    <a:pt x="1341" y="5833"/>
                    <a:pt x="1398" y="5747"/>
                  </a:cubicBezTo>
                  <a:cubicBezTo>
                    <a:pt x="1455" y="5676"/>
                    <a:pt x="1497" y="5604"/>
                    <a:pt x="1526" y="5505"/>
                  </a:cubicBezTo>
                  <a:cubicBezTo>
                    <a:pt x="1569" y="5205"/>
                    <a:pt x="1626" y="4891"/>
                    <a:pt x="1668" y="4593"/>
                  </a:cubicBezTo>
                  <a:cubicBezTo>
                    <a:pt x="1725" y="4293"/>
                    <a:pt x="1782" y="3994"/>
                    <a:pt x="1854" y="3694"/>
                  </a:cubicBezTo>
                  <a:cubicBezTo>
                    <a:pt x="1911" y="3395"/>
                    <a:pt x="1982" y="3095"/>
                    <a:pt x="2054" y="2796"/>
                  </a:cubicBezTo>
                  <a:cubicBezTo>
                    <a:pt x="2125" y="2496"/>
                    <a:pt x="2197" y="2197"/>
                    <a:pt x="2282" y="1897"/>
                  </a:cubicBezTo>
                  <a:cubicBezTo>
                    <a:pt x="2368" y="1598"/>
                    <a:pt x="2453" y="1313"/>
                    <a:pt x="2539" y="1013"/>
                  </a:cubicBezTo>
                  <a:cubicBezTo>
                    <a:pt x="2552" y="970"/>
                    <a:pt x="2567" y="942"/>
                    <a:pt x="2581" y="899"/>
                  </a:cubicBezTo>
                  <a:cubicBezTo>
                    <a:pt x="2609" y="813"/>
                    <a:pt x="2609" y="714"/>
                    <a:pt x="2581" y="613"/>
                  </a:cubicBezTo>
                  <a:cubicBezTo>
                    <a:pt x="2581" y="528"/>
                    <a:pt x="2552" y="429"/>
                    <a:pt x="2495" y="343"/>
                  </a:cubicBezTo>
                  <a:cubicBezTo>
                    <a:pt x="2453" y="271"/>
                    <a:pt x="2396" y="200"/>
                    <a:pt x="2324" y="143"/>
                  </a:cubicBezTo>
                  <a:cubicBezTo>
                    <a:pt x="2254" y="86"/>
                    <a:pt x="2168" y="43"/>
                    <a:pt x="2068" y="14"/>
                  </a:cubicBezTo>
                  <a:cubicBezTo>
                    <a:pt x="2011" y="14"/>
                    <a:pt x="1940" y="1"/>
                    <a:pt x="18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2529000" y="2349000"/>
              <a:ext cx="62400" cy="163050"/>
            </a:xfrm>
            <a:custGeom>
              <a:rect b="b" l="l" r="r" t="t"/>
              <a:pathLst>
                <a:path extrusionOk="0" h="6522" w="2496">
                  <a:moveTo>
                    <a:pt x="1769" y="1"/>
                  </a:moveTo>
                  <a:cubicBezTo>
                    <a:pt x="1640" y="1"/>
                    <a:pt x="1512" y="29"/>
                    <a:pt x="1398" y="100"/>
                  </a:cubicBezTo>
                  <a:cubicBezTo>
                    <a:pt x="1355" y="143"/>
                    <a:pt x="1298" y="172"/>
                    <a:pt x="1255" y="214"/>
                  </a:cubicBezTo>
                  <a:cubicBezTo>
                    <a:pt x="1170" y="300"/>
                    <a:pt x="1098" y="414"/>
                    <a:pt x="1069" y="528"/>
                  </a:cubicBezTo>
                  <a:lnTo>
                    <a:pt x="813" y="1512"/>
                  </a:lnTo>
                  <a:cubicBezTo>
                    <a:pt x="727" y="1840"/>
                    <a:pt x="656" y="2168"/>
                    <a:pt x="571" y="2496"/>
                  </a:cubicBezTo>
                  <a:cubicBezTo>
                    <a:pt x="499" y="2824"/>
                    <a:pt x="428" y="3167"/>
                    <a:pt x="371" y="3494"/>
                  </a:cubicBezTo>
                  <a:cubicBezTo>
                    <a:pt x="314" y="3823"/>
                    <a:pt x="242" y="4165"/>
                    <a:pt x="200" y="4492"/>
                  </a:cubicBezTo>
                  <a:cubicBezTo>
                    <a:pt x="128" y="4892"/>
                    <a:pt x="71" y="5277"/>
                    <a:pt x="29" y="5676"/>
                  </a:cubicBezTo>
                  <a:cubicBezTo>
                    <a:pt x="14" y="5719"/>
                    <a:pt x="14" y="5762"/>
                    <a:pt x="14" y="5804"/>
                  </a:cubicBezTo>
                  <a:cubicBezTo>
                    <a:pt x="0" y="5905"/>
                    <a:pt x="29" y="5990"/>
                    <a:pt x="71" y="6076"/>
                  </a:cubicBezTo>
                  <a:cubicBezTo>
                    <a:pt x="100" y="6175"/>
                    <a:pt x="143" y="6247"/>
                    <a:pt x="214" y="6318"/>
                  </a:cubicBezTo>
                  <a:cubicBezTo>
                    <a:pt x="286" y="6375"/>
                    <a:pt x="356" y="6432"/>
                    <a:pt x="457" y="6460"/>
                  </a:cubicBezTo>
                  <a:cubicBezTo>
                    <a:pt x="527" y="6496"/>
                    <a:pt x="597" y="6521"/>
                    <a:pt x="674" y="6521"/>
                  </a:cubicBezTo>
                  <a:cubicBezTo>
                    <a:pt x="692" y="6521"/>
                    <a:pt x="709" y="6520"/>
                    <a:pt x="727" y="6517"/>
                  </a:cubicBezTo>
                  <a:cubicBezTo>
                    <a:pt x="784" y="6517"/>
                    <a:pt x="856" y="6504"/>
                    <a:pt x="913" y="6504"/>
                  </a:cubicBezTo>
                  <a:cubicBezTo>
                    <a:pt x="1041" y="6460"/>
                    <a:pt x="1141" y="6403"/>
                    <a:pt x="1241" y="6318"/>
                  </a:cubicBezTo>
                  <a:cubicBezTo>
                    <a:pt x="1269" y="6261"/>
                    <a:pt x="1312" y="6218"/>
                    <a:pt x="1341" y="6161"/>
                  </a:cubicBezTo>
                  <a:cubicBezTo>
                    <a:pt x="1412" y="6061"/>
                    <a:pt x="1440" y="5933"/>
                    <a:pt x="1440" y="5804"/>
                  </a:cubicBezTo>
                  <a:cubicBezTo>
                    <a:pt x="1449" y="5764"/>
                    <a:pt x="1457" y="5719"/>
                    <a:pt x="1462" y="5675"/>
                  </a:cubicBezTo>
                  <a:lnTo>
                    <a:pt x="1462" y="5675"/>
                  </a:lnTo>
                  <a:cubicBezTo>
                    <a:pt x="1459" y="5708"/>
                    <a:pt x="1455" y="5740"/>
                    <a:pt x="1455" y="5776"/>
                  </a:cubicBezTo>
                  <a:cubicBezTo>
                    <a:pt x="1541" y="5135"/>
                    <a:pt x="1640" y="4492"/>
                    <a:pt x="1769" y="3851"/>
                  </a:cubicBezTo>
                  <a:cubicBezTo>
                    <a:pt x="1883" y="3224"/>
                    <a:pt x="2025" y="2581"/>
                    <a:pt x="2182" y="1969"/>
                  </a:cubicBezTo>
                  <a:cubicBezTo>
                    <a:pt x="2267" y="1612"/>
                    <a:pt x="2353" y="1256"/>
                    <a:pt x="2453" y="913"/>
                  </a:cubicBezTo>
                  <a:cubicBezTo>
                    <a:pt x="2482" y="813"/>
                    <a:pt x="2495" y="728"/>
                    <a:pt x="2467" y="628"/>
                  </a:cubicBezTo>
                  <a:cubicBezTo>
                    <a:pt x="2467" y="528"/>
                    <a:pt x="2438" y="442"/>
                    <a:pt x="2381" y="357"/>
                  </a:cubicBezTo>
                  <a:cubicBezTo>
                    <a:pt x="2339" y="271"/>
                    <a:pt x="2282" y="214"/>
                    <a:pt x="2197" y="157"/>
                  </a:cubicBezTo>
                  <a:cubicBezTo>
                    <a:pt x="2125" y="100"/>
                    <a:pt x="2054" y="58"/>
                    <a:pt x="1954" y="29"/>
                  </a:cubicBezTo>
                  <a:cubicBezTo>
                    <a:pt x="1897" y="15"/>
                    <a:pt x="1826" y="15"/>
                    <a:pt x="1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2713675" y="2105325"/>
              <a:ext cx="84875" cy="126925"/>
            </a:xfrm>
            <a:custGeom>
              <a:rect b="b" l="l" r="r" t="t"/>
              <a:pathLst>
                <a:path extrusionOk="0" h="5077" w="3395">
                  <a:moveTo>
                    <a:pt x="2674" y="1"/>
                  </a:moveTo>
                  <a:cubicBezTo>
                    <a:pt x="2610" y="1"/>
                    <a:pt x="2545" y="8"/>
                    <a:pt x="2482" y="22"/>
                  </a:cubicBezTo>
                  <a:cubicBezTo>
                    <a:pt x="2425" y="51"/>
                    <a:pt x="2368" y="65"/>
                    <a:pt x="2310" y="93"/>
                  </a:cubicBezTo>
                  <a:cubicBezTo>
                    <a:pt x="2196" y="165"/>
                    <a:pt x="2111" y="250"/>
                    <a:pt x="2054" y="350"/>
                  </a:cubicBezTo>
                  <a:cubicBezTo>
                    <a:pt x="1754" y="806"/>
                    <a:pt x="1469" y="1262"/>
                    <a:pt x="1212" y="1734"/>
                  </a:cubicBezTo>
                  <a:cubicBezTo>
                    <a:pt x="955" y="2204"/>
                    <a:pt x="698" y="2688"/>
                    <a:pt x="470" y="3173"/>
                  </a:cubicBezTo>
                  <a:cubicBezTo>
                    <a:pt x="343" y="3445"/>
                    <a:pt x="214" y="3715"/>
                    <a:pt x="100" y="4000"/>
                  </a:cubicBezTo>
                  <a:cubicBezTo>
                    <a:pt x="43" y="4072"/>
                    <a:pt x="14" y="4171"/>
                    <a:pt x="14" y="4257"/>
                  </a:cubicBezTo>
                  <a:cubicBezTo>
                    <a:pt x="0" y="4357"/>
                    <a:pt x="0" y="4457"/>
                    <a:pt x="29" y="4542"/>
                  </a:cubicBezTo>
                  <a:cubicBezTo>
                    <a:pt x="57" y="4643"/>
                    <a:pt x="100" y="4728"/>
                    <a:pt x="157" y="4799"/>
                  </a:cubicBezTo>
                  <a:cubicBezTo>
                    <a:pt x="214" y="4871"/>
                    <a:pt x="271" y="4928"/>
                    <a:pt x="356" y="4985"/>
                  </a:cubicBezTo>
                  <a:cubicBezTo>
                    <a:pt x="413" y="4999"/>
                    <a:pt x="470" y="5027"/>
                    <a:pt x="527" y="5056"/>
                  </a:cubicBezTo>
                  <a:cubicBezTo>
                    <a:pt x="592" y="5070"/>
                    <a:pt x="656" y="5077"/>
                    <a:pt x="720" y="5077"/>
                  </a:cubicBezTo>
                  <a:cubicBezTo>
                    <a:pt x="784" y="5077"/>
                    <a:pt x="849" y="5070"/>
                    <a:pt x="913" y="5056"/>
                  </a:cubicBezTo>
                  <a:cubicBezTo>
                    <a:pt x="970" y="5027"/>
                    <a:pt x="1027" y="4999"/>
                    <a:pt x="1084" y="4985"/>
                  </a:cubicBezTo>
                  <a:cubicBezTo>
                    <a:pt x="1198" y="4913"/>
                    <a:pt x="1284" y="4827"/>
                    <a:pt x="1341" y="4713"/>
                  </a:cubicBezTo>
                  <a:cubicBezTo>
                    <a:pt x="1554" y="4229"/>
                    <a:pt x="1782" y="3730"/>
                    <a:pt x="2025" y="3259"/>
                  </a:cubicBezTo>
                  <a:cubicBezTo>
                    <a:pt x="2267" y="2774"/>
                    <a:pt x="2539" y="2304"/>
                    <a:pt x="2809" y="1848"/>
                  </a:cubicBezTo>
                  <a:cubicBezTo>
                    <a:pt x="2966" y="1591"/>
                    <a:pt x="3123" y="1334"/>
                    <a:pt x="3294" y="1078"/>
                  </a:cubicBezTo>
                  <a:cubicBezTo>
                    <a:pt x="3337" y="992"/>
                    <a:pt x="3366" y="906"/>
                    <a:pt x="3379" y="806"/>
                  </a:cubicBezTo>
                  <a:cubicBezTo>
                    <a:pt x="3394" y="720"/>
                    <a:pt x="3394" y="621"/>
                    <a:pt x="3366" y="521"/>
                  </a:cubicBezTo>
                  <a:cubicBezTo>
                    <a:pt x="3337" y="435"/>
                    <a:pt x="3294" y="350"/>
                    <a:pt x="3237" y="279"/>
                  </a:cubicBezTo>
                  <a:cubicBezTo>
                    <a:pt x="3180" y="207"/>
                    <a:pt x="3109" y="136"/>
                    <a:pt x="3037" y="93"/>
                  </a:cubicBezTo>
                  <a:cubicBezTo>
                    <a:pt x="2980" y="65"/>
                    <a:pt x="2923" y="51"/>
                    <a:pt x="2866" y="22"/>
                  </a:cubicBezTo>
                  <a:cubicBezTo>
                    <a:pt x="2802" y="8"/>
                    <a:pt x="2738" y="1"/>
                    <a:pt x="2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2770000" y="2297300"/>
              <a:ext cx="60250" cy="131925"/>
            </a:xfrm>
            <a:custGeom>
              <a:rect b="b" l="l" r="r" t="t"/>
              <a:pathLst>
                <a:path extrusionOk="0" h="5277" w="2410">
                  <a:moveTo>
                    <a:pt x="1683" y="1"/>
                  </a:moveTo>
                  <a:cubicBezTo>
                    <a:pt x="1554" y="1"/>
                    <a:pt x="1426" y="29"/>
                    <a:pt x="1312" y="101"/>
                  </a:cubicBezTo>
                  <a:cubicBezTo>
                    <a:pt x="1269" y="129"/>
                    <a:pt x="1212" y="172"/>
                    <a:pt x="1170" y="215"/>
                  </a:cubicBezTo>
                  <a:cubicBezTo>
                    <a:pt x="1084" y="301"/>
                    <a:pt x="1012" y="400"/>
                    <a:pt x="984" y="529"/>
                  </a:cubicBezTo>
                  <a:cubicBezTo>
                    <a:pt x="856" y="1027"/>
                    <a:pt x="742" y="1527"/>
                    <a:pt x="613" y="2025"/>
                  </a:cubicBezTo>
                  <a:cubicBezTo>
                    <a:pt x="499" y="2525"/>
                    <a:pt x="371" y="3024"/>
                    <a:pt x="242" y="3523"/>
                  </a:cubicBezTo>
                  <a:cubicBezTo>
                    <a:pt x="172" y="3809"/>
                    <a:pt x="115" y="4079"/>
                    <a:pt x="43" y="4364"/>
                  </a:cubicBezTo>
                  <a:cubicBezTo>
                    <a:pt x="14" y="4465"/>
                    <a:pt x="0" y="4550"/>
                    <a:pt x="29" y="4649"/>
                  </a:cubicBezTo>
                  <a:cubicBezTo>
                    <a:pt x="29" y="4750"/>
                    <a:pt x="57" y="4835"/>
                    <a:pt x="115" y="4921"/>
                  </a:cubicBezTo>
                  <a:cubicBezTo>
                    <a:pt x="157" y="5006"/>
                    <a:pt x="214" y="5063"/>
                    <a:pt x="299" y="5121"/>
                  </a:cubicBezTo>
                  <a:cubicBezTo>
                    <a:pt x="371" y="5178"/>
                    <a:pt x="442" y="5220"/>
                    <a:pt x="542" y="5248"/>
                  </a:cubicBezTo>
                  <a:cubicBezTo>
                    <a:pt x="599" y="5248"/>
                    <a:pt x="670" y="5263"/>
                    <a:pt x="727" y="5277"/>
                  </a:cubicBezTo>
                  <a:cubicBezTo>
                    <a:pt x="856" y="5277"/>
                    <a:pt x="984" y="5235"/>
                    <a:pt x="1098" y="5178"/>
                  </a:cubicBezTo>
                  <a:cubicBezTo>
                    <a:pt x="1141" y="5134"/>
                    <a:pt x="1198" y="5092"/>
                    <a:pt x="1241" y="5063"/>
                  </a:cubicBezTo>
                  <a:cubicBezTo>
                    <a:pt x="1326" y="4978"/>
                    <a:pt x="1398" y="4864"/>
                    <a:pt x="1426" y="4750"/>
                  </a:cubicBezTo>
                  <a:cubicBezTo>
                    <a:pt x="1554" y="4250"/>
                    <a:pt x="1668" y="3752"/>
                    <a:pt x="1797" y="3252"/>
                  </a:cubicBezTo>
                  <a:cubicBezTo>
                    <a:pt x="1925" y="2753"/>
                    <a:pt x="2039" y="2254"/>
                    <a:pt x="2168" y="1755"/>
                  </a:cubicBezTo>
                  <a:cubicBezTo>
                    <a:pt x="2239" y="1470"/>
                    <a:pt x="2296" y="1185"/>
                    <a:pt x="2368" y="913"/>
                  </a:cubicBezTo>
                  <a:cubicBezTo>
                    <a:pt x="2396" y="814"/>
                    <a:pt x="2410" y="714"/>
                    <a:pt x="2381" y="628"/>
                  </a:cubicBezTo>
                  <a:cubicBezTo>
                    <a:pt x="2381" y="529"/>
                    <a:pt x="2353" y="443"/>
                    <a:pt x="2296" y="358"/>
                  </a:cubicBezTo>
                  <a:cubicBezTo>
                    <a:pt x="2254" y="272"/>
                    <a:pt x="2197" y="200"/>
                    <a:pt x="2111" y="158"/>
                  </a:cubicBezTo>
                  <a:cubicBezTo>
                    <a:pt x="2039" y="86"/>
                    <a:pt x="1968" y="44"/>
                    <a:pt x="1868" y="29"/>
                  </a:cubicBezTo>
                  <a:cubicBezTo>
                    <a:pt x="1811" y="15"/>
                    <a:pt x="1740" y="15"/>
                    <a:pt x="1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2531150" y="2030300"/>
              <a:ext cx="81300" cy="180750"/>
            </a:xfrm>
            <a:custGeom>
              <a:rect b="b" l="l" r="r" t="t"/>
              <a:pathLst>
                <a:path extrusionOk="0" h="7230" w="3252">
                  <a:moveTo>
                    <a:pt x="2524" y="0"/>
                  </a:moveTo>
                  <a:cubicBezTo>
                    <a:pt x="2396" y="0"/>
                    <a:pt x="2267" y="29"/>
                    <a:pt x="2168" y="99"/>
                  </a:cubicBezTo>
                  <a:cubicBezTo>
                    <a:pt x="2111" y="143"/>
                    <a:pt x="2067" y="171"/>
                    <a:pt x="2010" y="213"/>
                  </a:cubicBezTo>
                  <a:cubicBezTo>
                    <a:pt x="1925" y="299"/>
                    <a:pt x="1868" y="399"/>
                    <a:pt x="1825" y="527"/>
                  </a:cubicBezTo>
                  <a:cubicBezTo>
                    <a:pt x="1683" y="898"/>
                    <a:pt x="1540" y="1255"/>
                    <a:pt x="1398" y="1626"/>
                  </a:cubicBezTo>
                  <a:cubicBezTo>
                    <a:pt x="1255" y="1997"/>
                    <a:pt x="1126" y="2381"/>
                    <a:pt x="1012" y="2752"/>
                  </a:cubicBezTo>
                  <a:cubicBezTo>
                    <a:pt x="884" y="3123"/>
                    <a:pt x="770" y="3508"/>
                    <a:pt x="656" y="3879"/>
                  </a:cubicBezTo>
                  <a:cubicBezTo>
                    <a:pt x="542" y="4263"/>
                    <a:pt x="442" y="4649"/>
                    <a:pt x="342" y="5020"/>
                  </a:cubicBezTo>
                  <a:cubicBezTo>
                    <a:pt x="242" y="5404"/>
                    <a:pt x="143" y="5790"/>
                    <a:pt x="71" y="6174"/>
                  </a:cubicBezTo>
                  <a:cubicBezTo>
                    <a:pt x="57" y="6231"/>
                    <a:pt x="42" y="6275"/>
                    <a:pt x="29" y="6332"/>
                  </a:cubicBezTo>
                  <a:cubicBezTo>
                    <a:pt x="0" y="6417"/>
                    <a:pt x="0" y="6516"/>
                    <a:pt x="14" y="6617"/>
                  </a:cubicBezTo>
                  <a:cubicBezTo>
                    <a:pt x="29" y="6702"/>
                    <a:pt x="57" y="6802"/>
                    <a:pt x="99" y="6874"/>
                  </a:cubicBezTo>
                  <a:cubicBezTo>
                    <a:pt x="156" y="6959"/>
                    <a:pt x="213" y="7030"/>
                    <a:pt x="285" y="7087"/>
                  </a:cubicBezTo>
                  <a:cubicBezTo>
                    <a:pt x="356" y="7144"/>
                    <a:pt x="442" y="7187"/>
                    <a:pt x="527" y="7216"/>
                  </a:cubicBezTo>
                  <a:cubicBezTo>
                    <a:pt x="599" y="7216"/>
                    <a:pt x="656" y="7230"/>
                    <a:pt x="727" y="7230"/>
                  </a:cubicBezTo>
                  <a:cubicBezTo>
                    <a:pt x="856" y="7230"/>
                    <a:pt x="970" y="7201"/>
                    <a:pt x="1084" y="7130"/>
                  </a:cubicBezTo>
                  <a:cubicBezTo>
                    <a:pt x="1141" y="7102"/>
                    <a:pt x="1183" y="7058"/>
                    <a:pt x="1240" y="7030"/>
                  </a:cubicBezTo>
                  <a:cubicBezTo>
                    <a:pt x="1326" y="6931"/>
                    <a:pt x="1383" y="6830"/>
                    <a:pt x="1411" y="6702"/>
                  </a:cubicBezTo>
                  <a:cubicBezTo>
                    <a:pt x="1497" y="6317"/>
                    <a:pt x="1597" y="5932"/>
                    <a:pt x="1683" y="5547"/>
                  </a:cubicBezTo>
                  <a:cubicBezTo>
                    <a:pt x="1782" y="5162"/>
                    <a:pt x="1882" y="4792"/>
                    <a:pt x="1996" y="4406"/>
                  </a:cubicBezTo>
                  <a:cubicBezTo>
                    <a:pt x="2111" y="4022"/>
                    <a:pt x="2225" y="3651"/>
                    <a:pt x="2339" y="3280"/>
                  </a:cubicBezTo>
                  <a:cubicBezTo>
                    <a:pt x="2466" y="2894"/>
                    <a:pt x="2595" y="2524"/>
                    <a:pt x="2738" y="2153"/>
                  </a:cubicBezTo>
                  <a:cubicBezTo>
                    <a:pt x="2866" y="1782"/>
                    <a:pt x="3008" y="1411"/>
                    <a:pt x="3166" y="1041"/>
                  </a:cubicBezTo>
                  <a:cubicBezTo>
                    <a:pt x="3180" y="998"/>
                    <a:pt x="3194" y="955"/>
                    <a:pt x="3223" y="913"/>
                  </a:cubicBezTo>
                  <a:cubicBezTo>
                    <a:pt x="3251" y="812"/>
                    <a:pt x="3251" y="713"/>
                    <a:pt x="3223" y="628"/>
                  </a:cubicBezTo>
                  <a:cubicBezTo>
                    <a:pt x="3223" y="527"/>
                    <a:pt x="3194" y="442"/>
                    <a:pt x="3137" y="356"/>
                  </a:cubicBezTo>
                  <a:cubicBezTo>
                    <a:pt x="3094" y="270"/>
                    <a:pt x="3037" y="200"/>
                    <a:pt x="2966" y="156"/>
                  </a:cubicBezTo>
                  <a:cubicBezTo>
                    <a:pt x="2894" y="86"/>
                    <a:pt x="2809" y="42"/>
                    <a:pt x="2709" y="29"/>
                  </a:cubicBezTo>
                  <a:cubicBezTo>
                    <a:pt x="2652" y="14"/>
                    <a:pt x="2581" y="14"/>
                    <a:pt x="2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2316525" y="1998825"/>
              <a:ext cx="69900" cy="124175"/>
            </a:xfrm>
            <a:custGeom>
              <a:rect b="b" l="l" r="r" t="t"/>
              <a:pathLst>
                <a:path extrusionOk="0" h="4967" w="2796">
                  <a:moveTo>
                    <a:pt x="2209" y="2077"/>
                  </a:moveTo>
                  <a:lnTo>
                    <a:pt x="2209" y="2077"/>
                  </a:lnTo>
                  <a:cubicBezTo>
                    <a:pt x="2185" y="2132"/>
                    <a:pt x="2162" y="2187"/>
                    <a:pt x="2139" y="2243"/>
                  </a:cubicBezTo>
                  <a:cubicBezTo>
                    <a:pt x="2167" y="2187"/>
                    <a:pt x="2195" y="2132"/>
                    <a:pt x="2209" y="2077"/>
                  </a:cubicBezTo>
                  <a:close/>
                  <a:moveTo>
                    <a:pt x="2061" y="0"/>
                  </a:moveTo>
                  <a:cubicBezTo>
                    <a:pt x="1996" y="0"/>
                    <a:pt x="1932" y="11"/>
                    <a:pt x="1868" y="33"/>
                  </a:cubicBezTo>
                  <a:cubicBezTo>
                    <a:pt x="1811" y="46"/>
                    <a:pt x="1754" y="75"/>
                    <a:pt x="1697" y="103"/>
                  </a:cubicBezTo>
                  <a:cubicBezTo>
                    <a:pt x="1597" y="160"/>
                    <a:pt x="1512" y="246"/>
                    <a:pt x="1440" y="360"/>
                  </a:cubicBezTo>
                  <a:cubicBezTo>
                    <a:pt x="1183" y="860"/>
                    <a:pt x="955" y="1358"/>
                    <a:pt x="756" y="1872"/>
                  </a:cubicBezTo>
                  <a:cubicBezTo>
                    <a:pt x="571" y="2328"/>
                    <a:pt x="400" y="2799"/>
                    <a:pt x="257" y="3269"/>
                  </a:cubicBezTo>
                  <a:cubicBezTo>
                    <a:pt x="171" y="3526"/>
                    <a:pt x="100" y="3797"/>
                    <a:pt x="29" y="4068"/>
                  </a:cubicBezTo>
                  <a:cubicBezTo>
                    <a:pt x="0" y="4153"/>
                    <a:pt x="0" y="4254"/>
                    <a:pt x="14" y="4353"/>
                  </a:cubicBezTo>
                  <a:cubicBezTo>
                    <a:pt x="29" y="4439"/>
                    <a:pt x="57" y="4539"/>
                    <a:pt x="100" y="4610"/>
                  </a:cubicBezTo>
                  <a:cubicBezTo>
                    <a:pt x="157" y="4695"/>
                    <a:pt x="214" y="4767"/>
                    <a:pt x="286" y="4824"/>
                  </a:cubicBezTo>
                  <a:cubicBezTo>
                    <a:pt x="356" y="4881"/>
                    <a:pt x="442" y="4923"/>
                    <a:pt x="542" y="4952"/>
                  </a:cubicBezTo>
                  <a:cubicBezTo>
                    <a:pt x="599" y="4952"/>
                    <a:pt x="656" y="4967"/>
                    <a:pt x="727" y="4967"/>
                  </a:cubicBezTo>
                  <a:cubicBezTo>
                    <a:pt x="856" y="4967"/>
                    <a:pt x="970" y="4938"/>
                    <a:pt x="1084" y="4881"/>
                  </a:cubicBezTo>
                  <a:cubicBezTo>
                    <a:pt x="1141" y="4838"/>
                    <a:pt x="1183" y="4796"/>
                    <a:pt x="1240" y="4767"/>
                  </a:cubicBezTo>
                  <a:cubicBezTo>
                    <a:pt x="1326" y="4667"/>
                    <a:pt x="1383" y="4568"/>
                    <a:pt x="1412" y="4439"/>
                  </a:cubicBezTo>
                  <a:cubicBezTo>
                    <a:pt x="1497" y="4125"/>
                    <a:pt x="1583" y="3811"/>
                    <a:pt x="1683" y="3497"/>
                  </a:cubicBezTo>
                  <a:cubicBezTo>
                    <a:pt x="1782" y="3184"/>
                    <a:pt x="1896" y="2885"/>
                    <a:pt x="2010" y="2585"/>
                  </a:cubicBezTo>
                  <a:cubicBezTo>
                    <a:pt x="2068" y="2400"/>
                    <a:pt x="2139" y="2243"/>
                    <a:pt x="2210" y="2071"/>
                  </a:cubicBezTo>
                  <a:lnTo>
                    <a:pt x="2210" y="2071"/>
                  </a:lnTo>
                  <a:cubicBezTo>
                    <a:pt x="2210" y="2073"/>
                    <a:pt x="2209" y="2075"/>
                    <a:pt x="2209" y="2077"/>
                  </a:cubicBezTo>
                  <a:lnTo>
                    <a:pt x="2209" y="2077"/>
                  </a:lnTo>
                  <a:cubicBezTo>
                    <a:pt x="2318" y="1823"/>
                    <a:pt x="2435" y="1579"/>
                    <a:pt x="2552" y="1345"/>
                  </a:cubicBezTo>
                  <a:lnTo>
                    <a:pt x="2681" y="1088"/>
                  </a:lnTo>
                  <a:cubicBezTo>
                    <a:pt x="2738" y="1002"/>
                    <a:pt x="2767" y="917"/>
                    <a:pt x="2767" y="816"/>
                  </a:cubicBezTo>
                  <a:cubicBezTo>
                    <a:pt x="2795" y="717"/>
                    <a:pt x="2781" y="632"/>
                    <a:pt x="2752" y="531"/>
                  </a:cubicBezTo>
                  <a:cubicBezTo>
                    <a:pt x="2738" y="432"/>
                    <a:pt x="2695" y="360"/>
                    <a:pt x="2624" y="289"/>
                  </a:cubicBezTo>
                  <a:cubicBezTo>
                    <a:pt x="2581" y="204"/>
                    <a:pt x="2510" y="147"/>
                    <a:pt x="2425" y="103"/>
                  </a:cubicBezTo>
                  <a:cubicBezTo>
                    <a:pt x="2368" y="75"/>
                    <a:pt x="2311" y="46"/>
                    <a:pt x="2253" y="33"/>
                  </a:cubicBezTo>
                  <a:cubicBezTo>
                    <a:pt x="2189" y="11"/>
                    <a:pt x="2125" y="0"/>
                    <a:pt x="2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2806700" y="2492850"/>
              <a:ext cx="69550" cy="124275"/>
            </a:xfrm>
            <a:custGeom>
              <a:rect b="b" l="l" r="r" t="t"/>
              <a:pathLst>
                <a:path extrusionOk="0" h="4971" w="2782">
                  <a:moveTo>
                    <a:pt x="2062" y="0"/>
                  </a:moveTo>
                  <a:cubicBezTo>
                    <a:pt x="1997" y="0"/>
                    <a:pt x="1933" y="7"/>
                    <a:pt x="1869" y="22"/>
                  </a:cubicBezTo>
                  <a:cubicBezTo>
                    <a:pt x="1812" y="50"/>
                    <a:pt x="1755" y="79"/>
                    <a:pt x="1698" y="94"/>
                  </a:cubicBezTo>
                  <a:cubicBezTo>
                    <a:pt x="1584" y="164"/>
                    <a:pt x="1499" y="250"/>
                    <a:pt x="1442" y="364"/>
                  </a:cubicBezTo>
                  <a:cubicBezTo>
                    <a:pt x="1185" y="849"/>
                    <a:pt x="957" y="1362"/>
                    <a:pt x="742" y="1876"/>
                  </a:cubicBezTo>
                  <a:cubicBezTo>
                    <a:pt x="557" y="2318"/>
                    <a:pt x="400" y="2788"/>
                    <a:pt x="257" y="3259"/>
                  </a:cubicBezTo>
                  <a:cubicBezTo>
                    <a:pt x="172" y="3530"/>
                    <a:pt x="101" y="3786"/>
                    <a:pt x="29" y="4058"/>
                  </a:cubicBezTo>
                  <a:cubicBezTo>
                    <a:pt x="1" y="4157"/>
                    <a:pt x="1" y="4258"/>
                    <a:pt x="16" y="4343"/>
                  </a:cubicBezTo>
                  <a:cubicBezTo>
                    <a:pt x="16" y="4442"/>
                    <a:pt x="44" y="4528"/>
                    <a:pt x="101" y="4613"/>
                  </a:cubicBezTo>
                  <a:cubicBezTo>
                    <a:pt x="143" y="4699"/>
                    <a:pt x="215" y="4771"/>
                    <a:pt x="286" y="4813"/>
                  </a:cubicBezTo>
                  <a:cubicBezTo>
                    <a:pt x="358" y="4885"/>
                    <a:pt x="443" y="4927"/>
                    <a:pt x="529" y="4942"/>
                  </a:cubicBezTo>
                  <a:cubicBezTo>
                    <a:pt x="600" y="4956"/>
                    <a:pt x="657" y="4956"/>
                    <a:pt x="729" y="4971"/>
                  </a:cubicBezTo>
                  <a:cubicBezTo>
                    <a:pt x="856" y="4971"/>
                    <a:pt x="970" y="4942"/>
                    <a:pt x="1084" y="4870"/>
                  </a:cubicBezTo>
                  <a:cubicBezTo>
                    <a:pt x="1128" y="4828"/>
                    <a:pt x="1185" y="4799"/>
                    <a:pt x="1227" y="4756"/>
                  </a:cubicBezTo>
                  <a:cubicBezTo>
                    <a:pt x="1313" y="4671"/>
                    <a:pt x="1384" y="4571"/>
                    <a:pt x="1413" y="4442"/>
                  </a:cubicBezTo>
                  <a:cubicBezTo>
                    <a:pt x="1499" y="4129"/>
                    <a:pt x="1584" y="3815"/>
                    <a:pt x="1683" y="3501"/>
                  </a:cubicBezTo>
                  <a:cubicBezTo>
                    <a:pt x="1784" y="3187"/>
                    <a:pt x="1883" y="2874"/>
                    <a:pt x="1997" y="2575"/>
                  </a:cubicBezTo>
                  <a:lnTo>
                    <a:pt x="2154" y="2200"/>
                  </a:lnTo>
                  <a:lnTo>
                    <a:pt x="2154" y="2200"/>
                  </a:lnTo>
                  <a:cubicBezTo>
                    <a:pt x="2278" y="1911"/>
                    <a:pt x="2402" y="1623"/>
                    <a:pt x="2554" y="1334"/>
                  </a:cubicBezTo>
                  <a:lnTo>
                    <a:pt x="2682" y="1077"/>
                  </a:lnTo>
                  <a:cubicBezTo>
                    <a:pt x="2725" y="1006"/>
                    <a:pt x="2753" y="906"/>
                    <a:pt x="2767" y="820"/>
                  </a:cubicBezTo>
                  <a:cubicBezTo>
                    <a:pt x="2782" y="721"/>
                    <a:pt x="2782" y="621"/>
                    <a:pt x="2753" y="535"/>
                  </a:cubicBezTo>
                  <a:cubicBezTo>
                    <a:pt x="2725" y="436"/>
                    <a:pt x="2682" y="350"/>
                    <a:pt x="2625" y="278"/>
                  </a:cubicBezTo>
                  <a:cubicBezTo>
                    <a:pt x="2568" y="208"/>
                    <a:pt x="2497" y="151"/>
                    <a:pt x="2425" y="94"/>
                  </a:cubicBezTo>
                  <a:cubicBezTo>
                    <a:pt x="2368" y="79"/>
                    <a:pt x="2311" y="50"/>
                    <a:pt x="2254" y="22"/>
                  </a:cubicBezTo>
                  <a:cubicBezTo>
                    <a:pt x="2190" y="7"/>
                    <a:pt x="2126" y="0"/>
                    <a:pt x="2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2250200" y="2189475"/>
              <a:ext cx="69900" cy="124250"/>
            </a:xfrm>
            <a:custGeom>
              <a:rect b="b" l="l" r="r" t="t"/>
              <a:pathLst>
                <a:path extrusionOk="0" h="4970" w="2796">
                  <a:moveTo>
                    <a:pt x="2074" y="0"/>
                  </a:moveTo>
                  <a:cubicBezTo>
                    <a:pt x="2011" y="0"/>
                    <a:pt x="1947" y="7"/>
                    <a:pt x="1883" y="22"/>
                  </a:cubicBezTo>
                  <a:cubicBezTo>
                    <a:pt x="1826" y="50"/>
                    <a:pt x="1769" y="79"/>
                    <a:pt x="1712" y="92"/>
                  </a:cubicBezTo>
                  <a:cubicBezTo>
                    <a:pt x="1598" y="164"/>
                    <a:pt x="1513" y="250"/>
                    <a:pt x="1455" y="364"/>
                  </a:cubicBezTo>
                  <a:cubicBezTo>
                    <a:pt x="1199" y="849"/>
                    <a:pt x="971" y="1362"/>
                    <a:pt x="756" y="1876"/>
                  </a:cubicBezTo>
                  <a:cubicBezTo>
                    <a:pt x="571" y="2332"/>
                    <a:pt x="414" y="2788"/>
                    <a:pt x="258" y="3258"/>
                  </a:cubicBezTo>
                  <a:cubicBezTo>
                    <a:pt x="186" y="3530"/>
                    <a:pt x="115" y="3786"/>
                    <a:pt x="43" y="4057"/>
                  </a:cubicBezTo>
                  <a:cubicBezTo>
                    <a:pt x="15" y="4157"/>
                    <a:pt x="1" y="4256"/>
                    <a:pt x="29" y="4342"/>
                  </a:cubicBezTo>
                  <a:cubicBezTo>
                    <a:pt x="29" y="4442"/>
                    <a:pt x="58" y="4528"/>
                    <a:pt x="115" y="4614"/>
                  </a:cubicBezTo>
                  <a:cubicBezTo>
                    <a:pt x="157" y="4699"/>
                    <a:pt x="214" y="4770"/>
                    <a:pt x="300" y="4813"/>
                  </a:cubicBezTo>
                  <a:cubicBezTo>
                    <a:pt x="372" y="4884"/>
                    <a:pt x="442" y="4927"/>
                    <a:pt x="543" y="4941"/>
                  </a:cubicBezTo>
                  <a:cubicBezTo>
                    <a:pt x="614" y="4956"/>
                    <a:pt x="671" y="4956"/>
                    <a:pt x="728" y="4969"/>
                  </a:cubicBezTo>
                  <a:cubicBezTo>
                    <a:pt x="870" y="4969"/>
                    <a:pt x="984" y="4941"/>
                    <a:pt x="1098" y="4870"/>
                  </a:cubicBezTo>
                  <a:cubicBezTo>
                    <a:pt x="1142" y="4842"/>
                    <a:pt x="1199" y="4798"/>
                    <a:pt x="1241" y="4756"/>
                  </a:cubicBezTo>
                  <a:cubicBezTo>
                    <a:pt x="1327" y="4671"/>
                    <a:pt x="1398" y="4570"/>
                    <a:pt x="1427" y="4442"/>
                  </a:cubicBezTo>
                  <a:cubicBezTo>
                    <a:pt x="1513" y="4129"/>
                    <a:pt x="1598" y="3815"/>
                    <a:pt x="1697" y="3501"/>
                  </a:cubicBezTo>
                  <a:cubicBezTo>
                    <a:pt x="1798" y="3188"/>
                    <a:pt x="1897" y="2874"/>
                    <a:pt x="2011" y="2574"/>
                  </a:cubicBezTo>
                  <a:lnTo>
                    <a:pt x="2166" y="2203"/>
                  </a:lnTo>
                  <a:lnTo>
                    <a:pt x="2166" y="2203"/>
                  </a:lnTo>
                  <a:cubicBezTo>
                    <a:pt x="2291" y="1914"/>
                    <a:pt x="2415" y="1623"/>
                    <a:pt x="2568" y="1334"/>
                  </a:cubicBezTo>
                  <a:lnTo>
                    <a:pt x="2696" y="1077"/>
                  </a:lnTo>
                  <a:cubicBezTo>
                    <a:pt x="2739" y="1005"/>
                    <a:pt x="2767" y="906"/>
                    <a:pt x="2781" y="820"/>
                  </a:cubicBezTo>
                  <a:cubicBezTo>
                    <a:pt x="2796" y="720"/>
                    <a:pt x="2796" y="621"/>
                    <a:pt x="2767" y="535"/>
                  </a:cubicBezTo>
                  <a:cubicBezTo>
                    <a:pt x="2739" y="435"/>
                    <a:pt x="2696" y="349"/>
                    <a:pt x="2639" y="278"/>
                  </a:cubicBezTo>
                  <a:cubicBezTo>
                    <a:pt x="2581" y="207"/>
                    <a:pt x="2511" y="149"/>
                    <a:pt x="2439" y="92"/>
                  </a:cubicBezTo>
                  <a:cubicBezTo>
                    <a:pt x="2382" y="79"/>
                    <a:pt x="2311" y="50"/>
                    <a:pt x="2254" y="22"/>
                  </a:cubicBezTo>
                  <a:cubicBezTo>
                    <a:pt x="2197" y="7"/>
                    <a:pt x="2136" y="0"/>
                    <a:pt x="2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26"/>
          <p:cNvSpPr/>
          <p:nvPr/>
        </p:nvSpPr>
        <p:spPr>
          <a:xfrm rot="-2700000">
            <a:off x="8356062" y="4445977"/>
            <a:ext cx="315522" cy="362622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rgbClr val="E952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6"/>
          <p:cNvSpPr txBox="1"/>
          <p:nvPr>
            <p:ph type="title"/>
          </p:nvPr>
        </p:nvSpPr>
        <p:spPr>
          <a:xfrm>
            <a:off x="939550" y="418327"/>
            <a:ext cx="71187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TITLE_AND_BODY_10_2_1_1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7"/>
          <p:cNvSpPr/>
          <p:nvPr/>
        </p:nvSpPr>
        <p:spPr>
          <a:xfrm>
            <a:off x="6945200" y="-9524"/>
            <a:ext cx="2208319" cy="1838320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7"/>
          <p:cNvSpPr/>
          <p:nvPr/>
        </p:nvSpPr>
        <p:spPr>
          <a:xfrm flipH="1" rot="-5400000">
            <a:off x="-77444" y="4298976"/>
            <a:ext cx="931502" cy="776613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7"/>
          <p:cNvSpPr/>
          <p:nvPr/>
        </p:nvSpPr>
        <p:spPr>
          <a:xfrm>
            <a:off x="564613" y="422600"/>
            <a:ext cx="315525" cy="362625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9" name="Google Shape;469;p27"/>
          <p:cNvGrpSpPr/>
          <p:nvPr/>
        </p:nvGrpSpPr>
        <p:grpSpPr>
          <a:xfrm>
            <a:off x="7792500" y="367788"/>
            <a:ext cx="827100" cy="724175"/>
            <a:chOff x="2049150" y="1998825"/>
            <a:chExt cx="827100" cy="724175"/>
          </a:xfrm>
        </p:grpSpPr>
        <p:sp>
          <p:nvSpPr>
            <p:cNvPr id="470" name="Google Shape;470;p27"/>
            <p:cNvSpPr/>
            <p:nvPr/>
          </p:nvSpPr>
          <p:spPr>
            <a:xfrm>
              <a:off x="2049150" y="2100350"/>
              <a:ext cx="124800" cy="170425"/>
            </a:xfrm>
            <a:custGeom>
              <a:rect b="b" l="l" r="r" t="t"/>
              <a:pathLst>
                <a:path extrusionOk="0" h="6817" w="4992">
                  <a:moveTo>
                    <a:pt x="4264" y="0"/>
                  </a:moveTo>
                  <a:cubicBezTo>
                    <a:pt x="4203" y="0"/>
                    <a:pt x="4142" y="7"/>
                    <a:pt x="4079" y="22"/>
                  </a:cubicBezTo>
                  <a:cubicBezTo>
                    <a:pt x="4022" y="50"/>
                    <a:pt x="3964" y="64"/>
                    <a:pt x="3907" y="92"/>
                  </a:cubicBezTo>
                  <a:cubicBezTo>
                    <a:pt x="3793" y="164"/>
                    <a:pt x="3708" y="250"/>
                    <a:pt x="3636" y="349"/>
                  </a:cubicBezTo>
                  <a:lnTo>
                    <a:pt x="2909" y="1376"/>
                  </a:lnTo>
                  <a:cubicBezTo>
                    <a:pt x="2666" y="1718"/>
                    <a:pt x="2424" y="2060"/>
                    <a:pt x="2196" y="2417"/>
                  </a:cubicBezTo>
                  <a:cubicBezTo>
                    <a:pt x="1968" y="2760"/>
                    <a:pt x="1725" y="3116"/>
                    <a:pt x="1512" y="3458"/>
                  </a:cubicBezTo>
                  <a:lnTo>
                    <a:pt x="827" y="4528"/>
                  </a:lnTo>
                  <a:cubicBezTo>
                    <a:pt x="613" y="4884"/>
                    <a:pt x="399" y="5241"/>
                    <a:pt x="185" y="5612"/>
                  </a:cubicBezTo>
                  <a:lnTo>
                    <a:pt x="99" y="5739"/>
                  </a:lnTo>
                  <a:cubicBezTo>
                    <a:pt x="57" y="5825"/>
                    <a:pt x="29" y="5911"/>
                    <a:pt x="14" y="6011"/>
                  </a:cubicBezTo>
                  <a:cubicBezTo>
                    <a:pt x="0" y="6097"/>
                    <a:pt x="0" y="6196"/>
                    <a:pt x="29" y="6296"/>
                  </a:cubicBezTo>
                  <a:cubicBezTo>
                    <a:pt x="57" y="6382"/>
                    <a:pt x="99" y="6467"/>
                    <a:pt x="156" y="6538"/>
                  </a:cubicBezTo>
                  <a:cubicBezTo>
                    <a:pt x="213" y="6610"/>
                    <a:pt x="285" y="6681"/>
                    <a:pt x="371" y="6724"/>
                  </a:cubicBezTo>
                  <a:cubicBezTo>
                    <a:pt x="428" y="6738"/>
                    <a:pt x="485" y="6766"/>
                    <a:pt x="542" y="6795"/>
                  </a:cubicBezTo>
                  <a:cubicBezTo>
                    <a:pt x="599" y="6809"/>
                    <a:pt x="660" y="6816"/>
                    <a:pt x="722" y="6816"/>
                  </a:cubicBezTo>
                  <a:cubicBezTo>
                    <a:pt x="784" y="6816"/>
                    <a:pt x="848" y="6809"/>
                    <a:pt x="913" y="6795"/>
                  </a:cubicBezTo>
                  <a:cubicBezTo>
                    <a:pt x="970" y="6766"/>
                    <a:pt x="1027" y="6738"/>
                    <a:pt x="1084" y="6724"/>
                  </a:cubicBezTo>
                  <a:cubicBezTo>
                    <a:pt x="1198" y="6652"/>
                    <a:pt x="1284" y="6567"/>
                    <a:pt x="1341" y="6467"/>
                  </a:cubicBezTo>
                  <a:cubicBezTo>
                    <a:pt x="1554" y="6097"/>
                    <a:pt x="1768" y="5739"/>
                    <a:pt x="1997" y="5384"/>
                  </a:cubicBezTo>
                  <a:cubicBezTo>
                    <a:pt x="2210" y="5026"/>
                    <a:pt x="2438" y="4671"/>
                    <a:pt x="2666" y="4313"/>
                  </a:cubicBezTo>
                  <a:cubicBezTo>
                    <a:pt x="2894" y="3957"/>
                    <a:pt x="3123" y="3615"/>
                    <a:pt x="3351" y="3258"/>
                  </a:cubicBezTo>
                  <a:cubicBezTo>
                    <a:pt x="3579" y="2916"/>
                    <a:pt x="3822" y="2574"/>
                    <a:pt x="4064" y="2218"/>
                  </a:cubicBezTo>
                  <a:cubicBezTo>
                    <a:pt x="4307" y="1875"/>
                    <a:pt x="4549" y="1533"/>
                    <a:pt x="4792" y="1205"/>
                  </a:cubicBezTo>
                  <a:lnTo>
                    <a:pt x="4877" y="1077"/>
                  </a:lnTo>
                  <a:cubicBezTo>
                    <a:pt x="4934" y="991"/>
                    <a:pt x="4963" y="906"/>
                    <a:pt x="4963" y="805"/>
                  </a:cubicBezTo>
                  <a:cubicBezTo>
                    <a:pt x="4991" y="720"/>
                    <a:pt x="4991" y="621"/>
                    <a:pt x="4963" y="520"/>
                  </a:cubicBezTo>
                  <a:cubicBezTo>
                    <a:pt x="4934" y="435"/>
                    <a:pt x="4891" y="349"/>
                    <a:pt x="4834" y="278"/>
                  </a:cubicBezTo>
                  <a:cubicBezTo>
                    <a:pt x="4777" y="206"/>
                    <a:pt x="4706" y="136"/>
                    <a:pt x="4620" y="92"/>
                  </a:cubicBezTo>
                  <a:cubicBezTo>
                    <a:pt x="4563" y="64"/>
                    <a:pt x="4506" y="50"/>
                    <a:pt x="4449" y="22"/>
                  </a:cubicBezTo>
                  <a:cubicBezTo>
                    <a:pt x="4385" y="7"/>
                    <a:pt x="4324" y="0"/>
                    <a:pt x="4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2121875" y="2338650"/>
              <a:ext cx="83450" cy="230700"/>
            </a:xfrm>
            <a:custGeom>
              <a:rect b="b" l="l" r="r" t="t"/>
              <a:pathLst>
                <a:path extrusionOk="0" h="9228" w="3338">
                  <a:moveTo>
                    <a:pt x="2596" y="1"/>
                  </a:moveTo>
                  <a:cubicBezTo>
                    <a:pt x="2467" y="1"/>
                    <a:pt x="2353" y="44"/>
                    <a:pt x="2239" y="101"/>
                  </a:cubicBezTo>
                  <a:cubicBezTo>
                    <a:pt x="2082" y="200"/>
                    <a:pt x="1953" y="343"/>
                    <a:pt x="1911" y="529"/>
                  </a:cubicBezTo>
                  <a:cubicBezTo>
                    <a:pt x="1782" y="1042"/>
                    <a:pt x="1668" y="1541"/>
                    <a:pt x="1540" y="2054"/>
                  </a:cubicBezTo>
                  <a:cubicBezTo>
                    <a:pt x="1426" y="2554"/>
                    <a:pt x="1297" y="3067"/>
                    <a:pt x="1183" y="3566"/>
                  </a:cubicBezTo>
                  <a:cubicBezTo>
                    <a:pt x="1055" y="4079"/>
                    <a:pt x="941" y="4579"/>
                    <a:pt x="812" y="5092"/>
                  </a:cubicBezTo>
                  <a:cubicBezTo>
                    <a:pt x="698" y="5591"/>
                    <a:pt x="571" y="6104"/>
                    <a:pt x="457" y="6604"/>
                  </a:cubicBezTo>
                  <a:cubicBezTo>
                    <a:pt x="328" y="7117"/>
                    <a:pt x="214" y="7616"/>
                    <a:pt x="86" y="8129"/>
                  </a:cubicBezTo>
                  <a:cubicBezTo>
                    <a:pt x="71" y="8186"/>
                    <a:pt x="57" y="8243"/>
                    <a:pt x="42" y="8315"/>
                  </a:cubicBezTo>
                  <a:cubicBezTo>
                    <a:pt x="0" y="8500"/>
                    <a:pt x="14" y="8699"/>
                    <a:pt x="114" y="8871"/>
                  </a:cubicBezTo>
                  <a:cubicBezTo>
                    <a:pt x="157" y="8942"/>
                    <a:pt x="228" y="9013"/>
                    <a:pt x="299" y="9070"/>
                  </a:cubicBezTo>
                  <a:cubicBezTo>
                    <a:pt x="371" y="9127"/>
                    <a:pt x="457" y="9171"/>
                    <a:pt x="542" y="9199"/>
                  </a:cubicBezTo>
                  <a:cubicBezTo>
                    <a:pt x="613" y="9199"/>
                    <a:pt x="670" y="9213"/>
                    <a:pt x="742" y="9228"/>
                  </a:cubicBezTo>
                  <a:cubicBezTo>
                    <a:pt x="870" y="9228"/>
                    <a:pt x="984" y="9184"/>
                    <a:pt x="1098" y="9127"/>
                  </a:cubicBezTo>
                  <a:cubicBezTo>
                    <a:pt x="1255" y="9028"/>
                    <a:pt x="1383" y="8871"/>
                    <a:pt x="1426" y="8699"/>
                  </a:cubicBezTo>
                  <a:cubicBezTo>
                    <a:pt x="1554" y="8186"/>
                    <a:pt x="1668" y="7688"/>
                    <a:pt x="1797" y="7174"/>
                  </a:cubicBezTo>
                  <a:cubicBezTo>
                    <a:pt x="1911" y="6675"/>
                    <a:pt x="2039" y="6161"/>
                    <a:pt x="2153" y="5663"/>
                  </a:cubicBezTo>
                  <a:cubicBezTo>
                    <a:pt x="2282" y="5149"/>
                    <a:pt x="2396" y="4650"/>
                    <a:pt x="2524" y="4136"/>
                  </a:cubicBezTo>
                  <a:cubicBezTo>
                    <a:pt x="2638" y="3638"/>
                    <a:pt x="2767" y="3124"/>
                    <a:pt x="2881" y="2625"/>
                  </a:cubicBezTo>
                  <a:cubicBezTo>
                    <a:pt x="3009" y="2111"/>
                    <a:pt x="3123" y="1613"/>
                    <a:pt x="3252" y="1099"/>
                  </a:cubicBezTo>
                  <a:cubicBezTo>
                    <a:pt x="3265" y="1042"/>
                    <a:pt x="3280" y="970"/>
                    <a:pt x="3294" y="913"/>
                  </a:cubicBezTo>
                  <a:cubicBezTo>
                    <a:pt x="3337" y="729"/>
                    <a:pt x="3322" y="529"/>
                    <a:pt x="3223" y="358"/>
                  </a:cubicBezTo>
                  <a:cubicBezTo>
                    <a:pt x="3180" y="272"/>
                    <a:pt x="3109" y="215"/>
                    <a:pt x="3037" y="158"/>
                  </a:cubicBezTo>
                  <a:cubicBezTo>
                    <a:pt x="2966" y="101"/>
                    <a:pt x="2881" y="58"/>
                    <a:pt x="2795" y="29"/>
                  </a:cubicBezTo>
                  <a:cubicBezTo>
                    <a:pt x="2723" y="16"/>
                    <a:pt x="2666" y="16"/>
                    <a:pt x="2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2339325" y="2308275"/>
              <a:ext cx="83100" cy="130325"/>
            </a:xfrm>
            <a:custGeom>
              <a:rect b="b" l="l" r="r" t="t"/>
              <a:pathLst>
                <a:path extrusionOk="0" h="5213" w="3324">
                  <a:moveTo>
                    <a:pt x="2510" y="0"/>
                  </a:moveTo>
                  <a:cubicBezTo>
                    <a:pt x="2439" y="0"/>
                    <a:pt x="2368" y="11"/>
                    <a:pt x="2296" y="33"/>
                  </a:cubicBezTo>
                  <a:cubicBezTo>
                    <a:pt x="2239" y="61"/>
                    <a:pt x="2169" y="75"/>
                    <a:pt x="2112" y="103"/>
                  </a:cubicBezTo>
                  <a:cubicBezTo>
                    <a:pt x="1997" y="175"/>
                    <a:pt x="1897" y="275"/>
                    <a:pt x="1826" y="389"/>
                  </a:cubicBezTo>
                  <a:cubicBezTo>
                    <a:pt x="1598" y="860"/>
                    <a:pt x="1384" y="1330"/>
                    <a:pt x="1156" y="1801"/>
                  </a:cubicBezTo>
                  <a:cubicBezTo>
                    <a:pt x="942" y="2271"/>
                    <a:pt x="714" y="2742"/>
                    <a:pt x="500" y="3212"/>
                  </a:cubicBezTo>
                  <a:cubicBezTo>
                    <a:pt x="372" y="3484"/>
                    <a:pt x="243" y="3740"/>
                    <a:pt x="129" y="4011"/>
                  </a:cubicBezTo>
                  <a:cubicBezTo>
                    <a:pt x="72" y="4096"/>
                    <a:pt x="30" y="4197"/>
                    <a:pt x="30" y="4311"/>
                  </a:cubicBezTo>
                  <a:cubicBezTo>
                    <a:pt x="1" y="4410"/>
                    <a:pt x="15" y="4524"/>
                    <a:pt x="43" y="4624"/>
                  </a:cubicBezTo>
                  <a:cubicBezTo>
                    <a:pt x="72" y="4724"/>
                    <a:pt x="115" y="4824"/>
                    <a:pt x="186" y="4895"/>
                  </a:cubicBezTo>
                  <a:cubicBezTo>
                    <a:pt x="243" y="4980"/>
                    <a:pt x="315" y="5052"/>
                    <a:pt x="414" y="5095"/>
                  </a:cubicBezTo>
                  <a:cubicBezTo>
                    <a:pt x="471" y="5123"/>
                    <a:pt x="543" y="5152"/>
                    <a:pt x="600" y="5180"/>
                  </a:cubicBezTo>
                  <a:cubicBezTo>
                    <a:pt x="671" y="5202"/>
                    <a:pt x="743" y="5213"/>
                    <a:pt x="814" y="5213"/>
                  </a:cubicBezTo>
                  <a:cubicBezTo>
                    <a:pt x="885" y="5213"/>
                    <a:pt x="956" y="5202"/>
                    <a:pt x="1028" y="5180"/>
                  </a:cubicBezTo>
                  <a:cubicBezTo>
                    <a:pt x="1085" y="5152"/>
                    <a:pt x="1156" y="5123"/>
                    <a:pt x="1213" y="5095"/>
                  </a:cubicBezTo>
                  <a:cubicBezTo>
                    <a:pt x="1327" y="5024"/>
                    <a:pt x="1427" y="4938"/>
                    <a:pt x="1498" y="4809"/>
                  </a:cubicBezTo>
                  <a:cubicBezTo>
                    <a:pt x="1726" y="4339"/>
                    <a:pt x="1940" y="3868"/>
                    <a:pt x="2169" y="3398"/>
                  </a:cubicBezTo>
                  <a:cubicBezTo>
                    <a:pt x="2382" y="2927"/>
                    <a:pt x="2610" y="2457"/>
                    <a:pt x="2825" y="1986"/>
                  </a:cubicBezTo>
                  <a:cubicBezTo>
                    <a:pt x="2952" y="1729"/>
                    <a:pt x="3081" y="1459"/>
                    <a:pt x="3195" y="1202"/>
                  </a:cubicBezTo>
                  <a:cubicBezTo>
                    <a:pt x="3266" y="1102"/>
                    <a:pt x="3295" y="1002"/>
                    <a:pt x="3295" y="902"/>
                  </a:cubicBezTo>
                  <a:cubicBezTo>
                    <a:pt x="3323" y="803"/>
                    <a:pt x="3309" y="689"/>
                    <a:pt x="3281" y="588"/>
                  </a:cubicBezTo>
                  <a:cubicBezTo>
                    <a:pt x="3252" y="474"/>
                    <a:pt x="3209" y="389"/>
                    <a:pt x="3138" y="318"/>
                  </a:cubicBezTo>
                  <a:cubicBezTo>
                    <a:pt x="3081" y="232"/>
                    <a:pt x="3009" y="160"/>
                    <a:pt x="2910" y="103"/>
                  </a:cubicBezTo>
                  <a:cubicBezTo>
                    <a:pt x="2853" y="75"/>
                    <a:pt x="2796" y="61"/>
                    <a:pt x="2724" y="33"/>
                  </a:cubicBezTo>
                  <a:cubicBezTo>
                    <a:pt x="2653" y="11"/>
                    <a:pt x="2582" y="0"/>
                    <a:pt x="2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2354650" y="2569500"/>
              <a:ext cx="70625" cy="123925"/>
            </a:xfrm>
            <a:custGeom>
              <a:rect b="b" l="l" r="r" t="t"/>
              <a:pathLst>
                <a:path extrusionOk="0" h="4957" w="2825">
                  <a:moveTo>
                    <a:pt x="2081" y="2399"/>
                  </a:moveTo>
                  <a:cubicBezTo>
                    <a:pt x="2074" y="2415"/>
                    <a:pt x="2067" y="2431"/>
                    <a:pt x="2060" y="2447"/>
                  </a:cubicBezTo>
                  <a:lnTo>
                    <a:pt x="2060" y="2447"/>
                  </a:lnTo>
                  <a:cubicBezTo>
                    <a:pt x="2068" y="2431"/>
                    <a:pt x="2075" y="2415"/>
                    <a:pt x="2081" y="2399"/>
                  </a:cubicBezTo>
                  <a:close/>
                  <a:moveTo>
                    <a:pt x="2104" y="1"/>
                  </a:moveTo>
                  <a:cubicBezTo>
                    <a:pt x="2040" y="1"/>
                    <a:pt x="1976" y="8"/>
                    <a:pt x="1912" y="22"/>
                  </a:cubicBezTo>
                  <a:cubicBezTo>
                    <a:pt x="1854" y="51"/>
                    <a:pt x="1797" y="79"/>
                    <a:pt x="1740" y="93"/>
                  </a:cubicBezTo>
                  <a:cubicBezTo>
                    <a:pt x="1626" y="165"/>
                    <a:pt x="1541" y="250"/>
                    <a:pt x="1484" y="350"/>
                  </a:cubicBezTo>
                  <a:cubicBezTo>
                    <a:pt x="1242" y="792"/>
                    <a:pt x="1027" y="1234"/>
                    <a:pt x="828" y="1690"/>
                  </a:cubicBezTo>
                  <a:cubicBezTo>
                    <a:pt x="614" y="2203"/>
                    <a:pt x="415" y="2717"/>
                    <a:pt x="257" y="3245"/>
                  </a:cubicBezTo>
                  <a:cubicBezTo>
                    <a:pt x="172" y="3502"/>
                    <a:pt x="101" y="3772"/>
                    <a:pt x="29" y="4044"/>
                  </a:cubicBezTo>
                  <a:cubicBezTo>
                    <a:pt x="1" y="4143"/>
                    <a:pt x="1" y="4243"/>
                    <a:pt x="15" y="4329"/>
                  </a:cubicBezTo>
                  <a:cubicBezTo>
                    <a:pt x="29" y="4428"/>
                    <a:pt x="58" y="4514"/>
                    <a:pt x="101" y="4599"/>
                  </a:cubicBezTo>
                  <a:cubicBezTo>
                    <a:pt x="158" y="4685"/>
                    <a:pt x="215" y="4757"/>
                    <a:pt x="286" y="4799"/>
                  </a:cubicBezTo>
                  <a:cubicBezTo>
                    <a:pt x="358" y="4871"/>
                    <a:pt x="443" y="4913"/>
                    <a:pt x="529" y="4928"/>
                  </a:cubicBezTo>
                  <a:cubicBezTo>
                    <a:pt x="600" y="4941"/>
                    <a:pt x="657" y="4941"/>
                    <a:pt x="728" y="4956"/>
                  </a:cubicBezTo>
                  <a:cubicBezTo>
                    <a:pt x="856" y="4956"/>
                    <a:pt x="970" y="4928"/>
                    <a:pt x="1084" y="4856"/>
                  </a:cubicBezTo>
                  <a:cubicBezTo>
                    <a:pt x="1141" y="4827"/>
                    <a:pt x="1185" y="4785"/>
                    <a:pt x="1242" y="4742"/>
                  </a:cubicBezTo>
                  <a:cubicBezTo>
                    <a:pt x="1327" y="4656"/>
                    <a:pt x="1384" y="4557"/>
                    <a:pt x="1413" y="4428"/>
                  </a:cubicBezTo>
                  <a:cubicBezTo>
                    <a:pt x="1484" y="4143"/>
                    <a:pt x="1569" y="3858"/>
                    <a:pt x="1655" y="3572"/>
                  </a:cubicBezTo>
                  <a:cubicBezTo>
                    <a:pt x="1740" y="3302"/>
                    <a:pt x="1841" y="3017"/>
                    <a:pt x="1940" y="2745"/>
                  </a:cubicBezTo>
                  <a:cubicBezTo>
                    <a:pt x="1977" y="2645"/>
                    <a:pt x="2019" y="2544"/>
                    <a:pt x="2060" y="2447"/>
                  </a:cubicBezTo>
                  <a:lnTo>
                    <a:pt x="2060" y="2447"/>
                  </a:lnTo>
                  <a:cubicBezTo>
                    <a:pt x="2058" y="2452"/>
                    <a:pt x="2056" y="2456"/>
                    <a:pt x="2054" y="2460"/>
                  </a:cubicBezTo>
                  <a:cubicBezTo>
                    <a:pt x="2064" y="2436"/>
                    <a:pt x="2074" y="2413"/>
                    <a:pt x="2084" y="2389"/>
                  </a:cubicBezTo>
                  <a:lnTo>
                    <a:pt x="2084" y="2389"/>
                  </a:lnTo>
                  <a:cubicBezTo>
                    <a:pt x="2083" y="2392"/>
                    <a:pt x="2082" y="2395"/>
                    <a:pt x="2081" y="2399"/>
                  </a:cubicBezTo>
                  <a:lnTo>
                    <a:pt x="2081" y="2399"/>
                  </a:lnTo>
                  <a:cubicBezTo>
                    <a:pt x="2085" y="2388"/>
                    <a:pt x="2089" y="2378"/>
                    <a:pt x="2094" y="2368"/>
                  </a:cubicBezTo>
                  <a:lnTo>
                    <a:pt x="2094" y="2368"/>
                  </a:lnTo>
                  <a:cubicBezTo>
                    <a:pt x="2240" y="2030"/>
                    <a:pt x="2398" y="1704"/>
                    <a:pt x="2567" y="1376"/>
                  </a:cubicBezTo>
                  <a:cubicBezTo>
                    <a:pt x="2611" y="1277"/>
                    <a:pt x="2668" y="1177"/>
                    <a:pt x="2725" y="1077"/>
                  </a:cubicBezTo>
                  <a:cubicBezTo>
                    <a:pt x="2782" y="1006"/>
                    <a:pt x="2810" y="906"/>
                    <a:pt x="2810" y="821"/>
                  </a:cubicBezTo>
                  <a:cubicBezTo>
                    <a:pt x="2824" y="720"/>
                    <a:pt x="2824" y="621"/>
                    <a:pt x="2796" y="521"/>
                  </a:cubicBezTo>
                  <a:cubicBezTo>
                    <a:pt x="2767" y="435"/>
                    <a:pt x="2725" y="350"/>
                    <a:pt x="2668" y="279"/>
                  </a:cubicBezTo>
                  <a:cubicBezTo>
                    <a:pt x="2611" y="207"/>
                    <a:pt x="2554" y="150"/>
                    <a:pt x="2468" y="93"/>
                  </a:cubicBezTo>
                  <a:cubicBezTo>
                    <a:pt x="2411" y="79"/>
                    <a:pt x="2354" y="51"/>
                    <a:pt x="2297" y="22"/>
                  </a:cubicBezTo>
                  <a:cubicBezTo>
                    <a:pt x="2233" y="8"/>
                    <a:pt x="2168" y="1"/>
                    <a:pt x="2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2665900" y="2572175"/>
              <a:ext cx="65250" cy="150825"/>
            </a:xfrm>
            <a:custGeom>
              <a:rect b="b" l="l" r="r" t="t"/>
              <a:pathLst>
                <a:path extrusionOk="0" h="6033" w="2610">
                  <a:moveTo>
                    <a:pt x="1883" y="1"/>
                  </a:moveTo>
                  <a:cubicBezTo>
                    <a:pt x="1754" y="1"/>
                    <a:pt x="1626" y="29"/>
                    <a:pt x="1526" y="86"/>
                  </a:cubicBezTo>
                  <a:cubicBezTo>
                    <a:pt x="1469" y="129"/>
                    <a:pt x="1426" y="172"/>
                    <a:pt x="1369" y="200"/>
                  </a:cubicBezTo>
                  <a:cubicBezTo>
                    <a:pt x="1284" y="300"/>
                    <a:pt x="1227" y="400"/>
                    <a:pt x="1183" y="528"/>
                  </a:cubicBezTo>
                  <a:cubicBezTo>
                    <a:pt x="1098" y="813"/>
                    <a:pt x="1012" y="1113"/>
                    <a:pt x="927" y="1412"/>
                  </a:cubicBezTo>
                  <a:cubicBezTo>
                    <a:pt x="841" y="1697"/>
                    <a:pt x="770" y="1997"/>
                    <a:pt x="699" y="2296"/>
                  </a:cubicBezTo>
                  <a:lnTo>
                    <a:pt x="485" y="3195"/>
                  </a:lnTo>
                  <a:cubicBezTo>
                    <a:pt x="428" y="3494"/>
                    <a:pt x="356" y="3794"/>
                    <a:pt x="314" y="4093"/>
                  </a:cubicBezTo>
                  <a:cubicBezTo>
                    <a:pt x="293" y="4210"/>
                    <a:pt x="271" y="4326"/>
                    <a:pt x="251" y="4440"/>
                  </a:cubicBezTo>
                  <a:lnTo>
                    <a:pt x="251" y="4440"/>
                  </a:lnTo>
                  <a:cubicBezTo>
                    <a:pt x="195" y="4490"/>
                    <a:pt x="149" y="4546"/>
                    <a:pt x="115" y="4606"/>
                  </a:cubicBezTo>
                  <a:lnTo>
                    <a:pt x="29" y="4777"/>
                  </a:lnTo>
                  <a:cubicBezTo>
                    <a:pt x="0" y="4906"/>
                    <a:pt x="0" y="5034"/>
                    <a:pt x="29" y="5163"/>
                  </a:cubicBezTo>
                  <a:cubicBezTo>
                    <a:pt x="71" y="5277"/>
                    <a:pt x="100" y="5391"/>
                    <a:pt x="143" y="5505"/>
                  </a:cubicBezTo>
                  <a:cubicBezTo>
                    <a:pt x="157" y="5562"/>
                    <a:pt x="185" y="5619"/>
                    <a:pt x="214" y="5676"/>
                  </a:cubicBezTo>
                  <a:cubicBezTo>
                    <a:pt x="257" y="5762"/>
                    <a:pt x="314" y="5833"/>
                    <a:pt x="400" y="5876"/>
                  </a:cubicBezTo>
                  <a:cubicBezTo>
                    <a:pt x="442" y="5918"/>
                    <a:pt x="499" y="5962"/>
                    <a:pt x="556" y="5975"/>
                  </a:cubicBezTo>
                  <a:cubicBezTo>
                    <a:pt x="642" y="6019"/>
                    <a:pt x="727" y="6032"/>
                    <a:pt x="828" y="6032"/>
                  </a:cubicBezTo>
                  <a:cubicBezTo>
                    <a:pt x="898" y="6019"/>
                    <a:pt x="955" y="6019"/>
                    <a:pt x="1027" y="6004"/>
                  </a:cubicBezTo>
                  <a:cubicBezTo>
                    <a:pt x="1084" y="5990"/>
                    <a:pt x="1141" y="5962"/>
                    <a:pt x="1198" y="5933"/>
                  </a:cubicBezTo>
                  <a:cubicBezTo>
                    <a:pt x="1284" y="5890"/>
                    <a:pt x="1341" y="5833"/>
                    <a:pt x="1398" y="5747"/>
                  </a:cubicBezTo>
                  <a:cubicBezTo>
                    <a:pt x="1455" y="5676"/>
                    <a:pt x="1497" y="5604"/>
                    <a:pt x="1526" y="5505"/>
                  </a:cubicBezTo>
                  <a:cubicBezTo>
                    <a:pt x="1569" y="5205"/>
                    <a:pt x="1626" y="4891"/>
                    <a:pt x="1668" y="4593"/>
                  </a:cubicBezTo>
                  <a:cubicBezTo>
                    <a:pt x="1725" y="4293"/>
                    <a:pt x="1782" y="3994"/>
                    <a:pt x="1854" y="3694"/>
                  </a:cubicBezTo>
                  <a:cubicBezTo>
                    <a:pt x="1911" y="3395"/>
                    <a:pt x="1982" y="3095"/>
                    <a:pt x="2054" y="2796"/>
                  </a:cubicBezTo>
                  <a:cubicBezTo>
                    <a:pt x="2125" y="2496"/>
                    <a:pt x="2197" y="2197"/>
                    <a:pt x="2282" y="1897"/>
                  </a:cubicBezTo>
                  <a:cubicBezTo>
                    <a:pt x="2368" y="1598"/>
                    <a:pt x="2453" y="1313"/>
                    <a:pt x="2539" y="1013"/>
                  </a:cubicBezTo>
                  <a:cubicBezTo>
                    <a:pt x="2552" y="970"/>
                    <a:pt x="2567" y="942"/>
                    <a:pt x="2581" y="899"/>
                  </a:cubicBezTo>
                  <a:cubicBezTo>
                    <a:pt x="2609" y="813"/>
                    <a:pt x="2609" y="714"/>
                    <a:pt x="2581" y="613"/>
                  </a:cubicBezTo>
                  <a:cubicBezTo>
                    <a:pt x="2581" y="528"/>
                    <a:pt x="2552" y="429"/>
                    <a:pt x="2495" y="343"/>
                  </a:cubicBezTo>
                  <a:cubicBezTo>
                    <a:pt x="2453" y="271"/>
                    <a:pt x="2396" y="200"/>
                    <a:pt x="2324" y="143"/>
                  </a:cubicBezTo>
                  <a:cubicBezTo>
                    <a:pt x="2254" y="86"/>
                    <a:pt x="2168" y="43"/>
                    <a:pt x="2068" y="14"/>
                  </a:cubicBezTo>
                  <a:cubicBezTo>
                    <a:pt x="2011" y="14"/>
                    <a:pt x="1940" y="1"/>
                    <a:pt x="18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2529000" y="2349000"/>
              <a:ext cx="62400" cy="163050"/>
            </a:xfrm>
            <a:custGeom>
              <a:rect b="b" l="l" r="r" t="t"/>
              <a:pathLst>
                <a:path extrusionOk="0" h="6522" w="2496">
                  <a:moveTo>
                    <a:pt x="1769" y="1"/>
                  </a:moveTo>
                  <a:cubicBezTo>
                    <a:pt x="1640" y="1"/>
                    <a:pt x="1512" y="29"/>
                    <a:pt x="1398" y="100"/>
                  </a:cubicBezTo>
                  <a:cubicBezTo>
                    <a:pt x="1355" y="143"/>
                    <a:pt x="1298" y="172"/>
                    <a:pt x="1255" y="214"/>
                  </a:cubicBezTo>
                  <a:cubicBezTo>
                    <a:pt x="1170" y="300"/>
                    <a:pt x="1098" y="414"/>
                    <a:pt x="1069" y="528"/>
                  </a:cubicBezTo>
                  <a:lnTo>
                    <a:pt x="813" y="1512"/>
                  </a:lnTo>
                  <a:cubicBezTo>
                    <a:pt x="727" y="1840"/>
                    <a:pt x="656" y="2168"/>
                    <a:pt x="571" y="2496"/>
                  </a:cubicBezTo>
                  <a:cubicBezTo>
                    <a:pt x="499" y="2824"/>
                    <a:pt x="428" y="3167"/>
                    <a:pt x="371" y="3494"/>
                  </a:cubicBezTo>
                  <a:cubicBezTo>
                    <a:pt x="314" y="3823"/>
                    <a:pt x="242" y="4165"/>
                    <a:pt x="200" y="4492"/>
                  </a:cubicBezTo>
                  <a:cubicBezTo>
                    <a:pt x="128" y="4892"/>
                    <a:pt x="71" y="5277"/>
                    <a:pt x="29" y="5676"/>
                  </a:cubicBezTo>
                  <a:cubicBezTo>
                    <a:pt x="14" y="5719"/>
                    <a:pt x="14" y="5762"/>
                    <a:pt x="14" y="5804"/>
                  </a:cubicBezTo>
                  <a:cubicBezTo>
                    <a:pt x="0" y="5905"/>
                    <a:pt x="29" y="5990"/>
                    <a:pt x="71" y="6076"/>
                  </a:cubicBezTo>
                  <a:cubicBezTo>
                    <a:pt x="100" y="6175"/>
                    <a:pt x="143" y="6247"/>
                    <a:pt x="214" y="6318"/>
                  </a:cubicBezTo>
                  <a:cubicBezTo>
                    <a:pt x="286" y="6375"/>
                    <a:pt x="356" y="6432"/>
                    <a:pt x="457" y="6460"/>
                  </a:cubicBezTo>
                  <a:cubicBezTo>
                    <a:pt x="527" y="6496"/>
                    <a:pt x="597" y="6521"/>
                    <a:pt x="674" y="6521"/>
                  </a:cubicBezTo>
                  <a:cubicBezTo>
                    <a:pt x="692" y="6521"/>
                    <a:pt x="709" y="6520"/>
                    <a:pt x="727" y="6517"/>
                  </a:cubicBezTo>
                  <a:cubicBezTo>
                    <a:pt x="784" y="6517"/>
                    <a:pt x="856" y="6504"/>
                    <a:pt x="913" y="6504"/>
                  </a:cubicBezTo>
                  <a:cubicBezTo>
                    <a:pt x="1041" y="6460"/>
                    <a:pt x="1141" y="6403"/>
                    <a:pt x="1241" y="6318"/>
                  </a:cubicBezTo>
                  <a:cubicBezTo>
                    <a:pt x="1269" y="6261"/>
                    <a:pt x="1312" y="6218"/>
                    <a:pt x="1341" y="6161"/>
                  </a:cubicBezTo>
                  <a:cubicBezTo>
                    <a:pt x="1412" y="6061"/>
                    <a:pt x="1440" y="5933"/>
                    <a:pt x="1440" y="5804"/>
                  </a:cubicBezTo>
                  <a:cubicBezTo>
                    <a:pt x="1449" y="5764"/>
                    <a:pt x="1457" y="5719"/>
                    <a:pt x="1462" y="5675"/>
                  </a:cubicBezTo>
                  <a:lnTo>
                    <a:pt x="1462" y="5675"/>
                  </a:lnTo>
                  <a:cubicBezTo>
                    <a:pt x="1459" y="5708"/>
                    <a:pt x="1455" y="5740"/>
                    <a:pt x="1455" y="5776"/>
                  </a:cubicBezTo>
                  <a:cubicBezTo>
                    <a:pt x="1541" y="5135"/>
                    <a:pt x="1640" y="4492"/>
                    <a:pt x="1769" y="3851"/>
                  </a:cubicBezTo>
                  <a:cubicBezTo>
                    <a:pt x="1883" y="3224"/>
                    <a:pt x="2025" y="2581"/>
                    <a:pt x="2182" y="1969"/>
                  </a:cubicBezTo>
                  <a:cubicBezTo>
                    <a:pt x="2267" y="1612"/>
                    <a:pt x="2353" y="1256"/>
                    <a:pt x="2453" y="913"/>
                  </a:cubicBezTo>
                  <a:cubicBezTo>
                    <a:pt x="2482" y="813"/>
                    <a:pt x="2495" y="728"/>
                    <a:pt x="2467" y="628"/>
                  </a:cubicBezTo>
                  <a:cubicBezTo>
                    <a:pt x="2467" y="528"/>
                    <a:pt x="2438" y="442"/>
                    <a:pt x="2381" y="357"/>
                  </a:cubicBezTo>
                  <a:cubicBezTo>
                    <a:pt x="2339" y="271"/>
                    <a:pt x="2282" y="214"/>
                    <a:pt x="2197" y="157"/>
                  </a:cubicBezTo>
                  <a:cubicBezTo>
                    <a:pt x="2125" y="100"/>
                    <a:pt x="2054" y="58"/>
                    <a:pt x="1954" y="29"/>
                  </a:cubicBezTo>
                  <a:cubicBezTo>
                    <a:pt x="1897" y="15"/>
                    <a:pt x="1826" y="15"/>
                    <a:pt x="1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2713675" y="2105325"/>
              <a:ext cx="84875" cy="126925"/>
            </a:xfrm>
            <a:custGeom>
              <a:rect b="b" l="l" r="r" t="t"/>
              <a:pathLst>
                <a:path extrusionOk="0" h="5077" w="3395">
                  <a:moveTo>
                    <a:pt x="2674" y="1"/>
                  </a:moveTo>
                  <a:cubicBezTo>
                    <a:pt x="2610" y="1"/>
                    <a:pt x="2545" y="8"/>
                    <a:pt x="2482" y="22"/>
                  </a:cubicBezTo>
                  <a:cubicBezTo>
                    <a:pt x="2425" y="51"/>
                    <a:pt x="2368" y="65"/>
                    <a:pt x="2310" y="93"/>
                  </a:cubicBezTo>
                  <a:cubicBezTo>
                    <a:pt x="2196" y="165"/>
                    <a:pt x="2111" y="250"/>
                    <a:pt x="2054" y="350"/>
                  </a:cubicBezTo>
                  <a:cubicBezTo>
                    <a:pt x="1754" y="806"/>
                    <a:pt x="1469" y="1262"/>
                    <a:pt x="1212" y="1734"/>
                  </a:cubicBezTo>
                  <a:cubicBezTo>
                    <a:pt x="955" y="2204"/>
                    <a:pt x="698" y="2688"/>
                    <a:pt x="470" y="3173"/>
                  </a:cubicBezTo>
                  <a:cubicBezTo>
                    <a:pt x="343" y="3445"/>
                    <a:pt x="214" y="3715"/>
                    <a:pt x="100" y="4000"/>
                  </a:cubicBezTo>
                  <a:cubicBezTo>
                    <a:pt x="43" y="4072"/>
                    <a:pt x="14" y="4171"/>
                    <a:pt x="14" y="4257"/>
                  </a:cubicBezTo>
                  <a:cubicBezTo>
                    <a:pt x="0" y="4357"/>
                    <a:pt x="0" y="4457"/>
                    <a:pt x="29" y="4542"/>
                  </a:cubicBezTo>
                  <a:cubicBezTo>
                    <a:pt x="57" y="4643"/>
                    <a:pt x="100" y="4728"/>
                    <a:pt x="157" y="4799"/>
                  </a:cubicBezTo>
                  <a:cubicBezTo>
                    <a:pt x="214" y="4871"/>
                    <a:pt x="271" y="4928"/>
                    <a:pt x="356" y="4985"/>
                  </a:cubicBezTo>
                  <a:cubicBezTo>
                    <a:pt x="413" y="4999"/>
                    <a:pt x="470" y="5027"/>
                    <a:pt x="527" y="5056"/>
                  </a:cubicBezTo>
                  <a:cubicBezTo>
                    <a:pt x="592" y="5070"/>
                    <a:pt x="656" y="5077"/>
                    <a:pt x="720" y="5077"/>
                  </a:cubicBezTo>
                  <a:cubicBezTo>
                    <a:pt x="784" y="5077"/>
                    <a:pt x="849" y="5070"/>
                    <a:pt x="913" y="5056"/>
                  </a:cubicBezTo>
                  <a:cubicBezTo>
                    <a:pt x="970" y="5027"/>
                    <a:pt x="1027" y="4999"/>
                    <a:pt x="1084" y="4985"/>
                  </a:cubicBezTo>
                  <a:cubicBezTo>
                    <a:pt x="1198" y="4913"/>
                    <a:pt x="1284" y="4827"/>
                    <a:pt x="1341" y="4713"/>
                  </a:cubicBezTo>
                  <a:cubicBezTo>
                    <a:pt x="1554" y="4229"/>
                    <a:pt x="1782" y="3730"/>
                    <a:pt x="2025" y="3259"/>
                  </a:cubicBezTo>
                  <a:cubicBezTo>
                    <a:pt x="2267" y="2774"/>
                    <a:pt x="2539" y="2304"/>
                    <a:pt x="2809" y="1848"/>
                  </a:cubicBezTo>
                  <a:cubicBezTo>
                    <a:pt x="2966" y="1591"/>
                    <a:pt x="3123" y="1334"/>
                    <a:pt x="3294" y="1078"/>
                  </a:cubicBezTo>
                  <a:cubicBezTo>
                    <a:pt x="3337" y="992"/>
                    <a:pt x="3366" y="906"/>
                    <a:pt x="3379" y="806"/>
                  </a:cubicBezTo>
                  <a:cubicBezTo>
                    <a:pt x="3394" y="720"/>
                    <a:pt x="3394" y="621"/>
                    <a:pt x="3366" y="521"/>
                  </a:cubicBezTo>
                  <a:cubicBezTo>
                    <a:pt x="3337" y="435"/>
                    <a:pt x="3294" y="350"/>
                    <a:pt x="3237" y="279"/>
                  </a:cubicBezTo>
                  <a:cubicBezTo>
                    <a:pt x="3180" y="207"/>
                    <a:pt x="3109" y="136"/>
                    <a:pt x="3037" y="93"/>
                  </a:cubicBezTo>
                  <a:cubicBezTo>
                    <a:pt x="2980" y="65"/>
                    <a:pt x="2923" y="51"/>
                    <a:pt x="2866" y="22"/>
                  </a:cubicBezTo>
                  <a:cubicBezTo>
                    <a:pt x="2802" y="8"/>
                    <a:pt x="2738" y="1"/>
                    <a:pt x="2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2770000" y="2297300"/>
              <a:ext cx="60250" cy="131925"/>
            </a:xfrm>
            <a:custGeom>
              <a:rect b="b" l="l" r="r" t="t"/>
              <a:pathLst>
                <a:path extrusionOk="0" h="5277" w="2410">
                  <a:moveTo>
                    <a:pt x="1683" y="1"/>
                  </a:moveTo>
                  <a:cubicBezTo>
                    <a:pt x="1554" y="1"/>
                    <a:pt x="1426" y="29"/>
                    <a:pt x="1312" y="101"/>
                  </a:cubicBezTo>
                  <a:cubicBezTo>
                    <a:pt x="1269" y="129"/>
                    <a:pt x="1212" y="172"/>
                    <a:pt x="1170" y="215"/>
                  </a:cubicBezTo>
                  <a:cubicBezTo>
                    <a:pt x="1084" y="301"/>
                    <a:pt x="1012" y="400"/>
                    <a:pt x="984" y="529"/>
                  </a:cubicBezTo>
                  <a:cubicBezTo>
                    <a:pt x="856" y="1027"/>
                    <a:pt x="742" y="1527"/>
                    <a:pt x="613" y="2025"/>
                  </a:cubicBezTo>
                  <a:cubicBezTo>
                    <a:pt x="499" y="2525"/>
                    <a:pt x="371" y="3024"/>
                    <a:pt x="242" y="3523"/>
                  </a:cubicBezTo>
                  <a:cubicBezTo>
                    <a:pt x="172" y="3809"/>
                    <a:pt x="115" y="4079"/>
                    <a:pt x="43" y="4364"/>
                  </a:cubicBezTo>
                  <a:cubicBezTo>
                    <a:pt x="14" y="4465"/>
                    <a:pt x="0" y="4550"/>
                    <a:pt x="29" y="4649"/>
                  </a:cubicBezTo>
                  <a:cubicBezTo>
                    <a:pt x="29" y="4750"/>
                    <a:pt x="57" y="4835"/>
                    <a:pt x="115" y="4921"/>
                  </a:cubicBezTo>
                  <a:cubicBezTo>
                    <a:pt x="157" y="5006"/>
                    <a:pt x="214" y="5063"/>
                    <a:pt x="299" y="5121"/>
                  </a:cubicBezTo>
                  <a:cubicBezTo>
                    <a:pt x="371" y="5178"/>
                    <a:pt x="442" y="5220"/>
                    <a:pt x="542" y="5248"/>
                  </a:cubicBezTo>
                  <a:cubicBezTo>
                    <a:pt x="599" y="5248"/>
                    <a:pt x="670" y="5263"/>
                    <a:pt x="727" y="5277"/>
                  </a:cubicBezTo>
                  <a:cubicBezTo>
                    <a:pt x="856" y="5277"/>
                    <a:pt x="984" y="5235"/>
                    <a:pt x="1098" y="5178"/>
                  </a:cubicBezTo>
                  <a:cubicBezTo>
                    <a:pt x="1141" y="5134"/>
                    <a:pt x="1198" y="5092"/>
                    <a:pt x="1241" y="5063"/>
                  </a:cubicBezTo>
                  <a:cubicBezTo>
                    <a:pt x="1326" y="4978"/>
                    <a:pt x="1398" y="4864"/>
                    <a:pt x="1426" y="4750"/>
                  </a:cubicBezTo>
                  <a:cubicBezTo>
                    <a:pt x="1554" y="4250"/>
                    <a:pt x="1668" y="3752"/>
                    <a:pt x="1797" y="3252"/>
                  </a:cubicBezTo>
                  <a:cubicBezTo>
                    <a:pt x="1925" y="2753"/>
                    <a:pt x="2039" y="2254"/>
                    <a:pt x="2168" y="1755"/>
                  </a:cubicBezTo>
                  <a:cubicBezTo>
                    <a:pt x="2239" y="1470"/>
                    <a:pt x="2296" y="1185"/>
                    <a:pt x="2368" y="913"/>
                  </a:cubicBezTo>
                  <a:cubicBezTo>
                    <a:pt x="2396" y="814"/>
                    <a:pt x="2410" y="714"/>
                    <a:pt x="2381" y="628"/>
                  </a:cubicBezTo>
                  <a:cubicBezTo>
                    <a:pt x="2381" y="529"/>
                    <a:pt x="2353" y="443"/>
                    <a:pt x="2296" y="358"/>
                  </a:cubicBezTo>
                  <a:cubicBezTo>
                    <a:pt x="2254" y="272"/>
                    <a:pt x="2197" y="200"/>
                    <a:pt x="2111" y="158"/>
                  </a:cubicBezTo>
                  <a:cubicBezTo>
                    <a:pt x="2039" y="86"/>
                    <a:pt x="1968" y="44"/>
                    <a:pt x="1868" y="29"/>
                  </a:cubicBezTo>
                  <a:cubicBezTo>
                    <a:pt x="1811" y="15"/>
                    <a:pt x="1740" y="15"/>
                    <a:pt x="1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2531150" y="2030300"/>
              <a:ext cx="81300" cy="180750"/>
            </a:xfrm>
            <a:custGeom>
              <a:rect b="b" l="l" r="r" t="t"/>
              <a:pathLst>
                <a:path extrusionOk="0" h="7230" w="3252">
                  <a:moveTo>
                    <a:pt x="2524" y="0"/>
                  </a:moveTo>
                  <a:cubicBezTo>
                    <a:pt x="2396" y="0"/>
                    <a:pt x="2267" y="29"/>
                    <a:pt x="2168" y="99"/>
                  </a:cubicBezTo>
                  <a:cubicBezTo>
                    <a:pt x="2111" y="143"/>
                    <a:pt x="2067" y="171"/>
                    <a:pt x="2010" y="213"/>
                  </a:cubicBezTo>
                  <a:cubicBezTo>
                    <a:pt x="1925" y="299"/>
                    <a:pt x="1868" y="399"/>
                    <a:pt x="1825" y="527"/>
                  </a:cubicBezTo>
                  <a:cubicBezTo>
                    <a:pt x="1683" y="898"/>
                    <a:pt x="1540" y="1255"/>
                    <a:pt x="1398" y="1626"/>
                  </a:cubicBezTo>
                  <a:cubicBezTo>
                    <a:pt x="1255" y="1997"/>
                    <a:pt x="1126" y="2381"/>
                    <a:pt x="1012" y="2752"/>
                  </a:cubicBezTo>
                  <a:cubicBezTo>
                    <a:pt x="884" y="3123"/>
                    <a:pt x="770" y="3508"/>
                    <a:pt x="656" y="3879"/>
                  </a:cubicBezTo>
                  <a:cubicBezTo>
                    <a:pt x="542" y="4263"/>
                    <a:pt x="442" y="4649"/>
                    <a:pt x="342" y="5020"/>
                  </a:cubicBezTo>
                  <a:cubicBezTo>
                    <a:pt x="242" y="5404"/>
                    <a:pt x="143" y="5790"/>
                    <a:pt x="71" y="6174"/>
                  </a:cubicBezTo>
                  <a:cubicBezTo>
                    <a:pt x="57" y="6231"/>
                    <a:pt x="42" y="6275"/>
                    <a:pt x="29" y="6332"/>
                  </a:cubicBezTo>
                  <a:cubicBezTo>
                    <a:pt x="0" y="6417"/>
                    <a:pt x="0" y="6516"/>
                    <a:pt x="14" y="6617"/>
                  </a:cubicBezTo>
                  <a:cubicBezTo>
                    <a:pt x="29" y="6702"/>
                    <a:pt x="57" y="6802"/>
                    <a:pt x="99" y="6874"/>
                  </a:cubicBezTo>
                  <a:cubicBezTo>
                    <a:pt x="156" y="6959"/>
                    <a:pt x="213" y="7030"/>
                    <a:pt x="285" y="7087"/>
                  </a:cubicBezTo>
                  <a:cubicBezTo>
                    <a:pt x="356" y="7144"/>
                    <a:pt x="442" y="7187"/>
                    <a:pt x="527" y="7216"/>
                  </a:cubicBezTo>
                  <a:cubicBezTo>
                    <a:pt x="599" y="7216"/>
                    <a:pt x="656" y="7230"/>
                    <a:pt x="727" y="7230"/>
                  </a:cubicBezTo>
                  <a:cubicBezTo>
                    <a:pt x="856" y="7230"/>
                    <a:pt x="970" y="7201"/>
                    <a:pt x="1084" y="7130"/>
                  </a:cubicBezTo>
                  <a:cubicBezTo>
                    <a:pt x="1141" y="7102"/>
                    <a:pt x="1183" y="7058"/>
                    <a:pt x="1240" y="7030"/>
                  </a:cubicBezTo>
                  <a:cubicBezTo>
                    <a:pt x="1326" y="6931"/>
                    <a:pt x="1383" y="6830"/>
                    <a:pt x="1411" y="6702"/>
                  </a:cubicBezTo>
                  <a:cubicBezTo>
                    <a:pt x="1497" y="6317"/>
                    <a:pt x="1597" y="5932"/>
                    <a:pt x="1683" y="5547"/>
                  </a:cubicBezTo>
                  <a:cubicBezTo>
                    <a:pt x="1782" y="5162"/>
                    <a:pt x="1882" y="4792"/>
                    <a:pt x="1996" y="4406"/>
                  </a:cubicBezTo>
                  <a:cubicBezTo>
                    <a:pt x="2111" y="4022"/>
                    <a:pt x="2225" y="3651"/>
                    <a:pt x="2339" y="3280"/>
                  </a:cubicBezTo>
                  <a:cubicBezTo>
                    <a:pt x="2466" y="2894"/>
                    <a:pt x="2595" y="2524"/>
                    <a:pt x="2738" y="2153"/>
                  </a:cubicBezTo>
                  <a:cubicBezTo>
                    <a:pt x="2866" y="1782"/>
                    <a:pt x="3008" y="1411"/>
                    <a:pt x="3166" y="1041"/>
                  </a:cubicBezTo>
                  <a:cubicBezTo>
                    <a:pt x="3180" y="998"/>
                    <a:pt x="3194" y="955"/>
                    <a:pt x="3223" y="913"/>
                  </a:cubicBezTo>
                  <a:cubicBezTo>
                    <a:pt x="3251" y="812"/>
                    <a:pt x="3251" y="713"/>
                    <a:pt x="3223" y="628"/>
                  </a:cubicBezTo>
                  <a:cubicBezTo>
                    <a:pt x="3223" y="527"/>
                    <a:pt x="3194" y="442"/>
                    <a:pt x="3137" y="356"/>
                  </a:cubicBezTo>
                  <a:cubicBezTo>
                    <a:pt x="3094" y="270"/>
                    <a:pt x="3037" y="200"/>
                    <a:pt x="2966" y="156"/>
                  </a:cubicBezTo>
                  <a:cubicBezTo>
                    <a:pt x="2894" y="86"/>
                    <a:pt x="2809" y="42"/>
                    <a:pt x="2709" y="29"/>
                  </a:cubicBezTo>
                  <a:cubicBezTo>
                    <a:pt x="2652" y="14"/>
                    <a:pt x="2581" y="14"/>
                    <a:pt x="2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2316525" y="1998825"/>
              <a:ext cx="69900" cy="124175"/>
            </a:xfrm>
            <a:custGeom>
              <a:rect b="b" l="l" r="r" t="t"/>
              <a:pathLst>
                <a:path extrusionOk="0" h="4967" w="2796">
                  <a:moveTo>
                    <a:pt x="2209" y="2077"/>
                  </a:moveTo>
                  <a:lnTo>
                    <a:pt x="2209" y="2077"/>
                  </a:lnTo>
                  <a:cubicBezTo>
                    <a:pt x="2185" y="2132"/>
                    <a:pt x="2162" y="2187"/>
                    <a:pt x="2139" y="2243"/>
                  </a:cubicBezTo>
                  <a:cubicBezTo>
                    <a:pt x="2167" y="2187"/>
                    <a:pt x="2195" y="2132"/>
                    <a:pt x="2209" y="2077"/>
                  </a:cubicBezTo>
                  <a:close/>
                  <a:moveTo>
                    <a:pt x="2061" y="0"/>
                  </a:moveTo>
                  <a:cubicBezTo>
                    <a:pt x="1996" y="0"/>
                    <a:pt x="1932" y="11"/>
                    <a:pt x="1868" y="33"/>
                  </a:cubicBezTo>
                  <a:cubicBezTo>
                    <a:pt x="1811" y="46"/>
                    <a:pt x="1754" y="75"/>
                    <a:pt x="1697" y="103"/>
                  </a:cubicBezTo>
                  <a:cubicBezTo>
                    <a:pt x="1597" y="160"/>
                    <a:pt x="1512" y="246"/>
                    <a:pt x="1440" y="360"/>
                  </a:cubicBezTo>
                  <a:cubicBezTo>
                    <a:pt x="1183" y="860"/>
                    <a:pt x="955" y="1358"/>
                    <a:pt x="756" y="1872"/>
                  </a:cubicBezTo>
                  <a:cubicBezTo>
                    <a:pt x="571" y="2328"/>
                    <a:pt x="400" y="2799"/>
                    <a:pt x="257" y="3269"/>
                  </a:cubicBezTo>
                  <a:cubicBezTo>
                    <a:pt x="171" y="3526"/>
                    <a:pt x="100" y="3797"/>
                    <a:pt x="29" y="4068"/>
                  </a:cubicBezTo>
                  <a:cubicBezTo>
                    <a:pt x="0" y="4153"/>
                    <a:pt x="0" y="4254"/>
                    <a:pt x="14" y="4353"/>
                  </a:cubicBezTo>
                  <a:cubicBezTo>
                    <a:pt x="29" y="4439"/>
                    <a:pt x="57" y="4539"/>
                    <a:pt x="100" y="4610"/>
                  </a:cubicBezTo>
                  <a:cubicBezTo>
                    <a:pt x="157" y="4695"/>
                    <a:pt x="214" y="4767"/>
                    <a:pt x="286" y="4824"/>
                  </a:cubicBezTo>
                  <a:cubicBezTo>
                    <a:pt x="356" y="4881"/>
                    <a:pt x="442" y="4923"/>
                    <a:pt x="542" y="4952"/>
                  </a:cubicBezTo>
                  <a:cubicBezTo>
                    <a:pt x="599" y="4952"/>
                    <a:pt x="656" y="4967"/>
                    <a:pt x="727" y="4967"/>
                  </a:cubicBezTo>
                  <a:cubicBezTo>
                    <a:pt x="856" y="4967"/>
                    <a:pt x="970" y="4938"/>
                    <a:pt x="1084" y="4881"/>
                  </a:cubicBezTo>
                  <a:cubicBezTo>
                    <a:pt x="1141" y="4838"/>
                    <a:pt x="1183" y="4796"/>
                    <a:pt x="1240" y="4767"/>
                  </a:cubicBezTo>
                  <a:cubicBezTo>
                    <a:pt x="1326" y="4667"/>
                    <a:pt x="1383" y="4568"/>
                    <a:pt x="1412" y="4439"/>
                  </a:cubicBezTo>
                  <a:cubicBezTo>
                    <a:pt x="1497" y="4125"/>
                    <a:pt x="1583" y="3811"/>
                    <a:pt x="1683" y="3497"/>
                  </a:cubicBezTo>
                  <a:cubicBezTo>
                    <a:pt x="1782" y="3184"/>
                    <a:pt x="1896" y="2885"/>
                    <a:pt x="2010" y="2585"/>
                  </a:cubicBezTo>
                  <a:cubicBezTo>
                    <a:pt x="2068" y="2400"/>
                    <a:pt x="2139" y="2243"/>
                    <a:pt x="2210" y="2071"/>
                  </a:cubicBezTo>
                  <a:lnTo>
                    <a:pt x="2210" y="2071"/>
                  </a:lnTo>
                  <a:cubicBezTo>
                    <a:pt x="2210" y="2073"/>
                    <a:pt x="2209" y="2075"/>
                    <a:pt x="2209" y="2077"/>
                  </a:cubicBezTo>
                  <a:lnTo>
                    <a:pt x="2209" y="2077"/>
                  </a:lnTo>
                  <a:cubicBezTo>
                    <a:pt x="2318" y="1823"/>
                    <a:pt x="2435" y="1579"/>
                    <a:pt x="2552" y="1345"/>
                  </a:cubicBezTo>
                  <a:lnTo>
                    <a:pt x="2681" y="1088"/>
                  </a:lnTo>
                  <a:cubicBezTo>
                    <a:pt x="2738" y="1002"/>
                    <a:pt x="2767" y="917"/>
                    <a:pt x="2767" y="816"/>
                  </a:cubicBezTo>
                  <a:cubicBezTo>
                    <a:pt x="2795" y="717"/>
                    <a:pt x="2781" y="632"/>
                    <a:pt x="2752" y="531"/>
                  </a:cubicBezTo>
                  <a:cubicBezTo>
                    <a:pt x="2738" y="432"/>
                    <a:pt x="2695" y="360"/>
                    <a:pt x="2624" y="289"/>
                  </a:cubicBezTo>
                  <a:cubicBezTo>
                    <a:pt x="2581" y="204"/>
                    <a:pt x="2510" y="147"/>
                    <a:pt x="2425" y="103"/>
                  </a:cubicBezTo>
                  <a:cubicBezTo>
                    <a:pt x="2368" y="75"/>
                    <a:pt x="2311" y="46"/>
                    <a:pt x="2253" y="33"/>
                  </a:cubicBezTo>
                  <a:cubicBezTo>
                    <a:pt x="2189" y="11"/>
                    <a:pt x="2125" y="0"/>
                    <a:pt x="2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2806700" y="2492850"/>
              <a:ext cx="69550" cy="124275"/>
            </a:xfrm>
            <a:custGeom>
              <a:rect b="b" l="l" r="r" t="t"/>
              <a:pathLst>
                <a:path extrusionOk="0" h="4971" w="2782">
                  <a:moveTo>
                    <a:pt x="2062" y="0"/>
                  </a:moveTo>
                  <a:cubicBezTo>
                    <a:pt x="1997" y="0"/>
                    <a:pt x="1933" y="7"/>
                    <a:pt x="1869" y="22"/>
                  </a:cubicBezTo>
                  <a:cubicBezTo>
                    <a:pt x="1812" y="50"/>
                    <a:pt x="1755" y="79"/>
                    <a:pt x="1698" y="94"/>
                  </a:cubicBezTo>
                  <a:cubicBezTo>
                    <a:pt x="1584" y="164"/>
                    <a:pt x="1499" y="250"/>
                    <a:pt x="1442" y="364"/>
                  </a:cubicBezTo>
                  <a:cubicBezTo>
                    <a:pt x="1185" y="849"/>
                    <a:pt x="957" y="1362"/>
                    <a:pt x="742" y="1876"/>
                  </a:cubicBezTo>
                  <a:cubicBezTo>
                    <a:pt x="557" y="2318"/>
                    <a:pt x="400" y="2788"/>
                    <a:pt x="257" y="3259"/>
                  </a:cubicBezTo>
                  <a:cubicBezTo>
                    <a:pt x="172" y="3530"/>
                    <a:pt x="101" y="3786"/>
                    <a:pt x="29" y="4058"/>
                  </a:cubicBezTo>
                  <a:cubicBezTo>
                    <a:pt x="1" y="4157"/>
                    <a:pt x="1" y="4258"/>
                    <a:pt x="16" y="4343"/>
                  </a:cubicBezTo>
                  <a:cubicBezTo>
                    <a:pt x="16" y="4442"/>
                    <a:pt x="44" y="4528"/>
                    <a:pt x="101" y="4613"/>
                  </a:cubicBezTo>
                  <a:cubicBezTo>
                    <a:pt x="143" y="4699"/>
                    <a:pt x="215" y="4771"/>
                    <a:pt x="286" y="4813"/>
                  </a:cubicBezTo>
                  <a:cubicBezTo>
                    <a:pt x="358" y="4885"/>
                    <a:pt x="443" y="4927"/>
                    <a:pt x="529" y="4942"/>
                  </a:cubicBezTo>
                  <a:cubicBezTo>
                    <a:pt x="600" y="4956"/>
                    <a:pt x="657" y="4956"/>
                    <a:pt x="729" y="4971"/>
                  </a:cubicBezTo>
                  <a:cubicBezTo>
                    <a:pt x="856" y="4971"/>
                    <a:pt x="970" y="4942"/>
                    <a:pt x="1084" y="4870"/>
                  </a:cubicBezTo>
                  <a:cubicBezTo>
                    <a:pt x="1128" y="4828"/>
                    <a:pt x="1185" y="4799"/>
                    <a:pt x="1227" y="4756"/>
                  </a:cubicBezTo>
                  <a:cubicBezTo>
                    <a:pt x="1313" y="4671"/>
                    <a:pt x="1384" y="4571"/>
                    <a:pt x="1413" y="4442"/>
                  </a:cubicBezTo>
                  <a:cubicBezTo>
                    <a:pt x="1499" y="4129"/>
                    <a:pt x="1584" y="3815"/>
                    <a:pt x="1683" y="3501"/>
                  </a:cubicBezTo>
                  <a:cubicBezTo>
                    <a:pt x="1784" y="3187"/>
                    <a:pt x="1883" y="2874"/>
                    <a:pt x="1997" y="2575"/>
                  </a:cubicBezTo>
                  <a:lnTo>
                    <a:pt x="2154" y="2200"/>
                  </a:lnTo>
                  <a:lnTo>
                    <a:pt x="2154" y="2200"/>
                  </a:lnTo>
                  <a:cubicBezTo>
                    <a:pt x="2278" y="1911"/>
                    <a:pt x="2402" y="1623"/>
                    <a:pt x="2554" y="1334"/>
                  </a:cubicBezTo>
                  <a:lnTo>
                    <a:pt x="2682" y="1077"/>
                  </a:lnTo>
                  <a:cubicBezTo>
                    <a:pt x="2725" y="1006"/>
                    <a:pt x="2753" y="906"/>
                    <a:pt x="2767" y="820"/>
                  </a:cubicBezTo>
                  <a:cubicBezTo>
                    <a:pt x="2782" y="721"/>
                    <a:pt x="2782" y="621"/>
                    <a:pt x="2753" y="535"/>
                  </a:cubicBezTo>
                  <a:cubicBezTo>
                    <a:pt x="2725" y="436"/>
                    <a:pt x="2682" y="350"/>
                    <a:pt x="2625" y="278"/>
                  </a:cubicBezTo>
                  <a:cubicBezTo>
                    <a:pt x="2568" y="208"/>
                    <a:pt x="2497" y="151"/>
                    <a:pt x="2425" y="94"/>
                  </a:cubicBezTo>
                  <a:cubicBezTo>
                    <a:pt x="2368" y="79"/>
                    <a:pt x="2311" y="50"/>
                    <a:pt x="2254" y="22"/>
                  </a:cubicBezTo>
                  <a:cubicBezTo>
                    <a:pt x="2190" y="7"/>
                    <a:pt x="2126" y="0"/>
                    <a:pt x="2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2250200" y="2189475"/>
              <a:ext cx="69900" cy="124250"/>
            </a:xfrm>
            <a:custGeom>
              <a:rect b="b" l="l" r="r" t="t"/>
              <a:pathLst>
                <a:path extrusionOk="0" h="4970" w="2796">
                  <a:moveTo>
                    <a:pt x="2074" y="0"/>
                  </a:moveTo>
                  <a:cubicBezTo>
                    <a:pt x="2011" y="0"/>
                    <a:pt x="1947" y="7"/>
                    <a:pt x="1883" y="22"/>
                  </a:cubicBezTo>
                  <a:cubicBezTo>
                    <a:pt x="1826" y="50"/>
                    <a:pt x="1769" y="79"/>
                    <a:pt x="1712" y="92"/>
                  </a:cubicBezTo>
                  <a:cubicBezTo>
                    <a:pt x="1598" y="164"/>
                    <a:pt x="1513" y="250"/>
                    <a:pt x="1455" y="364"/>
                  </a:cubicBezTo>
                  <a:cubicBezTo>
                    <a:pt x="1199" y="849"/>
                    <a:pt x="971" y="1362"/>
                    <a:pt x="756" y="1876"/>
                  </a:cubicBezTo>
                  <a:cubicBezTo>
                    <a:pt x="571" y="2332"/>
                    <a:pt x="414" y="2788"/>
                    <a:pt x="258" y="3258"/>
                  </a:cubicBezTo>
                  <a:cubicBezTo>
                    <a:pt x="186" y="3530"/>
                    <a:pt x="115" y="3786"/>
                    <a:pt x="43" y="4057"/>
                  </a:cubicBezTo>
                  <a:cubicBezTo>
                    <a:pt x="15" y="4157"/>
                    <a:pt x="1" y="4256"/>
                    <a:pt x="29" y="4342"/>
                  </a:cubicBezTo>
                  <a:cubicBezTo>
                    <a:pt x="29" y="4442"/>
                    <a:pt x="58" y="4528"/>
                    <a:pt x="115" y="4614"/>
                  </a:cubicBezTo>
                  <a:cubicBezTo>
                    <a:pt x="157" y="4699"/>
                    <a:pt x="214" y="4770"/>
                    <a:pt x="300" y="4813"/>
                  </a:cubicBezTo>
                  <a:cubicBezTo>
                    <a:pt x="372" y="4884"/>
                    <a:pt x="442" y="4927"/>
                    <a:pt x="543" y="4941"/>
                  </a:cubicBezTo>
                  <a:cubicBezTo>
                    <a:pt x="614" y="4956"/>
                    <a:pt x="671" y="4956"/>
                    <a:pt x="728" y="4969"/>
                  </a:cubicBezTo>
                  <a:cubicBezTo>
                    <a:pt x="870" y="4969"/>
                    <a:pt x="984" y="4941"/>
                    <a:pt x="1098" y="4870"/>
                  </a:cubicBezTo>
                  <a:cubicBezTo>
                    <a:pt x="1142" y="4842"/>
                    <a:pt x="1199" y="4798"/>
                    <a:pt x="1241" y="4756"/>
                  </a:cubicBezTo>
                  <a:cubicBezTo>
                    <a:pt x="1327" y="4671"/>
                    <a:pt x="1398" y="4570"/>
                    <a:pt x="1427" y="4442"/>
                  </a:cubicBezTo>
                  <a:cubicBezTo>
                    <a:pt x="1513" y="4129"/>
                    <a:pt x="1598" y="3815"/>
                    <a:pt x="1697" y="3501"/>
                  </a:cubicBezTo>
                  <a:cubicBezTo>
                    <a:pt x="1798" y="3188"/>
                    <a:pt x="1897" y="2874"/>
                    <a:pt x="2011" y="2574"/>
                  </a:cubicBezTo>
                  <a:lnTo>
                    <a:pt x="2166" y="2203"/>
                  </a:lnTo>
                  <a:lnTo>
                    <a:pt x="2166" y="2203"/>
                  </a:lnTo>
                  <a:cubicBezTo>
                    <a:pt x="2291" y="1914"/>
                    <a:pt x="2415" y="1623"/>
                    <a:pt x="2568" y="1334"/>
                  </a:cubicBezTo>
                  <a:lnTo>
                    <a:pt x="2696" y="1077"/>
                  </a:lnTo>
                  <a:cubicBezTo>
                    <a:pt x="2739" y="1005"/>
                    <a:pt x="2767" y="906"/>
                    <a:pt x="2781" y="820"/>
                  </a:cubicBezTo>
                  <a:cubicBezTo>
                    <a:pt x="2796" y="720"/>
                    <a:pt x="2796" y="621"/>
                    <a:pt x="2767" y="535"/>
                  </a:cubicBezTo>
                  <a:cubicBezTo>
                    <a:pt x="2739" y="435"/>
                    <a:pt x="2696" y="349"/>
                    <a:pt x="2639" y="278"/>
                  </a:cubicBezTo>
                  <a:cubicBezTo>
                    <a:pt x="2581" y="207"/>
                    <a:pt x="2511" y="149"/>
                    <a:pt x="2439" y="92"/>
                  </a:cubicBezTo>
                  <a:cubicBezTo>
                    <a:pt x="2382" y="79"/>
                    <a:pt x="2311" y="50"/>
                    <a:pt x="2254" y="22"/>
                  </a:cubicBezTo>
                  <a:cubicBezTo>
                    <a:pt x="2197" y="7"/>
                    <a:pt x="2136" y="0"/>
                    <a:pt x="2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27"/>
          <p:cNvSpPr/>
          <p:nvPr/>
        </p:nvSpPr>
        <p:spPr>
          <a:xfrm rot="-2700000">
            <a:off x="8356062" y="4445977"/>
            <a:ext cx="315522" cy="362622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rgbClr val="E952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7"/>
          <p:cNvSpPr txBox="1"/>
          <p:nvPr>
            <p:ph type="title"/>
          </p:nvPr>
        </p:nvSpPr>
        <p:spPr>
          <a:xfrm>
            <a:off x="939550" y="418327"/>
            <a:ext cx="71187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4" name="Google Shape;484;p27"/>
          <p:cNvSpPr txBox="1"/>
          <p:nvPr>
            <p:ph idx="1" type="subTitle"/>
          </p:nvPr>
        </p:nvSpPr>
        <p:spPr>
          <a:xfrm>
            <a:off x="5313650" y="2492800"/>
            <a:ext cx="24624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85" name="Google Shape;485;p27"/>
          <p:cNvSpPr txBox="1"/>
          <p:nvPr>
            <p:ph idx="2" type="title"/>
          </p:nvPr>
        </p:nvSpPr>
        <p:spPr>
          <a:xfrm>
            <a:off x="5313656" y="2117843"/>
            <a:ext cx="313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+ numbers">
  <p:cSld name="TITLE_AND_BODY_10_3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8"/>
          <p:cNvSpPr/>
          <p:nvPr/>
        </p:nvSpPr>
        <p:spPr>
          <a:xfrm>
            <a:off x="6945200" y="-9524"/>
            <a:ext cx="2208319" cy="1838320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8"/>
          <p:cNvSpPr txBox="1"/>
          <p:nvPr>
            <p:ph type="title"/>
          </p:nvPr>
        </p:nvSpPr>
        <p:spPr>
          <a:xfrm>
            <a:off x="720575" y="424989"/>
            <a:ext cx="77010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9" name="Google Shape;489;p28"/>
          <p:cNvSpPr txBox="1"/>
          <p:nvPr>
            <p:ph idx="1" type="subTitle"/>
          </p:nvPr>
        </p:nvSpPr>
        <p:spPr>
          <a:xfrm>
            <a:off x="722375" y="3160394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90" name="Google Shape;490;p28"/>
          <p:cNvSpPr txBox="1"/>
          <p:nvPr>
            <p:ph idx="2" type="subTitle"/>
          </p:nvPr>
        </p:nvSpPr>
        <p:spPr>
          <a:xfrm>
            <a:off x="3328425" y="3160394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91" name="Google Shape;491;p28"/>
          <p:cNvSpPr txBox="1"/>
          <p:nvPr>
            <p:ph idx="3" type="subTitle"/>
          </p:nvPr>
        </p:nvSpPr>
        <p:spPr>
          <a:xfrm>
            <a:off x="5961100" y="3160394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92" name="Google Shape;492;p28"/>
          <p:cNvSpPr txBox="1"/>
          <p:nvPr>
            <p:ph idx="4" type="subTitle"/>
          </p:nvPr>
        </p:nvSpPr>
        <p:spPr>
          <a:xfrm>
            <a:off x="722375" y="3523243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93" name="Google Shape;493;p28"/>
          <p:cNvSpPr txBox="1"/>
          <p:nvPr>
            <p:ph idx="5" type="subTitle"/>
          </p:nvPr>
        </p:nvSpPr>
        <p:spPr>
          <a:xfrm>
            <a:off x="3328425" y="3523243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94" name="Google Shape;494;p28"/>
          <p:cNvSpPr txBox="1"/>
          <p:nvPr>
            <p:ph idx="6" type="subTitle"/>
          </p:nvPr>
        </p:nvSpPr>
        <p:spPr>
          <a:xfrm>
            <a:off x="5961100" y="3523243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95" name="Google Shape;495;p28"/>
          <p:cNvSpPr/>
          <p:nvPr/>
        </p:nvSpPr>
        <p:spPr>
          <a:xfrm flipH="1" rot="-5400000">
            <a:off x="-127222" y="3750275"/>
            <a:ext cx="1530003" cy="1275559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8"/>
          <p:cNvSpPr/>
          <p:nvPr/>
        </p:nvSpPr>
        <p:spPr>
          <a:xfrm>
            <a:off x="564613" y="422600"/>
            <a:ext cx="315525" cy="362625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7" name="Google Shape;497;p28"/>
          <p:cNvGrpSpPr/>
          <p:nvPr/>
        </p:nvGrpSpPr>
        <p:grpSpPr>
          <a:xfrm>
            <a:off x="7792500" y="367788"/>
            <a:ext cx="827100" cy="724175"/>
            <a:chOff x="2049150" y="1998825"/>
            <a:chExt cx="827100" cy="724175"/>
          </a:xfrm>
        </p:grpSpPr>
        <p:sp>
          <p:nvSpPr>
            <p:cNvPr id="498" name="Google Shape;498;p28"/>
            <p:cNvSpPr/>
            <p:nvPr/>
          </p:nvSpPr>
          <p:spPr>
            <a:xfrm>
              <a:off x="2049150" y="2100350"/>
              <a:ext cx="124800" cy="170425"/>
            </a:xfrm>
            <a:custGeom>
              <a:rect b="b" l="l" r="r" t="t"/>
              <a:pathLst>
                <a:path extrusionOk="0" h="6817" w="4992">
                  <a:moveTo>
                    <a:pt x="4264" y="0"/>
                  </a:moveTo>
                  <a:cubicBezTo>
                    <a:pt x="4203" y="0"/>
                    <a:pt x="4142" y="7"/>
                    <a:pt x="4079" y="22"/>
                  </a:cubicBezTo>
                  <a:cubicBezTo>
                    <a:pt x="4022" y="50"/>
                    <a:pt x="3964" y="64"/>
                    <a:pt x="3907" y="92"/>
                  </a:cubicBezTo>
                  <a:cubicBezTo>
                    <a:pt x="3793" y="164"/>
                    <a:pt x="3708" y="250"/>
                    <a:pt x="3636" y="349"/>
                  </a:cubicBezTo>
                  <a:lnTo>
                    <a:pt x="2909" y="1376"/>
                  </a:lnTo>
                  <a:cubicBezTo>
                    <a:pt x="2666" y="1718"/>
                    <a:pt x="2424" y="2060"/>
                    <a:pt x="2196" y="2417"/>
                  </a:cubicBezTo>
                  <a:cubicBezTo>
                    <a:pt x="1968" y="2760"/>
                    <a:pt x="1725" y="3116"/>
                    <a:pt x="1512" y="3458"/>
                  </a:cubicBezTo>
                  <a:lnTo>
                    <a:pt x="827" y="4528"/>
                  </a:lnTo>
                  <a:cubicBezTo>
                    <a:pt x="613" y="4884"/>
                    <a:pt x="399" y="5241"/>
                    <a:pt x="185" y="5612"/>
                  </a:cubicBezTo>
                  <a:lnTo>
                    <a:pt x="99" y="5739"/>
                  </a:lnTo>
                  <a:cubicBezTo>
                    <a:pt x="57" y="5825"/>
                    <a:pt x="29" y="5911"/>
                    <a:pt x="14" y="6011"/>
                  </a:cubicBezTo>
                  <a:cubicBezTo>
                    <a:pt x="0" y="6097"/>
                    <a:pt x="0" y="6196"/>
                    <a:pt x="29" y="6296"/>
                  </a:cubicBezTo>
                  <a:cubicBezTo>
                    <a:pt x="57" y="6382"/>
                    <a:pt x="99" y="6467"/>
                    <a:pt x="156" y="6538"/>
                  </a:cubicBezTo>
                  <a:cubicBezTo>
                    <a:pt x="213" y="6610"/>
                    <a:pt x="285" y="6681"/>
                    <a:pt x="371" y="6724"/>
                  </a:cubicBezTo>
                  <a:cubicBezTo>
                    <a:pt x="428" y="6738"/>
                    <a:pt x="485" y="6766"/>
                    <a:pt x="542" y="6795"/>
                  </a:cubicBezTo>
                  <a:cubicBezTo>
                    <a:pt x="599" y="6809"/>
                    <a:pt x="660" y="6816"/>
                    <a:pt x="722" y="6816"/>
                  </a:cubicBezTo>
                  <a:cubicBezTo>
                    <a:pt x="784" y="6816"/>
                    <a:pt x="848" y="6809"/>
                    <a:pt x="913" y="6795"/>
                  </a:cubicBezTo>
                  <a:cubicBezTo>
                    <a:pt x="970" y="6766"/>
                    <a:pt x="1027" y="6738"/>
                    <a:pt x="1084" y="6724"/>
                  </a:cubicBezTo>
                  <a:cubicBezTo>
                    <a:pt x="1198" y="6652"/>
                    <a:pt x="1284" y="6567"/>
                    <a:pt x="1341" y="6467"/>
                  </a:cubicBezTo>
                  <a:cubicBezTo>
                    <a:pt x="1554" y="6097"/>
                    <a:pt x="1768" y="5739"/>
                    <a:pt x="1997" y="5384"/>
                  </a:cubicBezTo>
                  <a:cubicBezTo>
                    <a:pt x="2210" y="5026"/>
                    <a:pt x="2438" y="4671"/>
                    <a:pt x="2666" y="4313"/>
                  </a:cubicBezTo>
                  <a:cubicBezTo>
                    <a:pt x="2894" y="3957"/>
                    <a:pt x="3123" y="3615"/>
                    <a:pt x="3351" y="3258"/>
                  </a:cubicBezTo>
                  <a:cubicBezTo>
                    <a:pt x="3579" y="2916"/>
                    <a:pt x="3822" y="2574"/>
                    <a:pt x="4064" y="2218"/>
                  </a:cubicBezTo>
                  <a:cubicBezTo>
                    <a:pt x="4307" y="1875"/>
                    <a:pt x="4549" y="1533"/>
                    <a:pt x="4792" y="1205"/>
                  </a:cubicBezTo>
                  <a:lnTo>
                    <a:pt x="4877" y="1077"/>
                  </a:lnTo>
                  <a:cubicBezTo>
                    <a:pt x="4934" y="991"/>
                    <a:pt x="4963" y="906"/>
                    <a:pt x="4963" y="805"/>
                  </a:cubicBezTo>
                  <a:cubicBezTo>
                    <a:pt x="4991" y="720"/>
                    <a:pt x="4991" y="621"/>
                    <a:pt x="4963" y="520"/>
                  </a:cubicBezTo>
                  <a:cubicBezTo>
                    <a:pt x="4934" y="435"/>
                    <a:pt x="4891" y="349"/>
                    <a:pt x="4834" y="278"/>
                  </a:cubicBezTo>
                  <a:cubicBezTo>
                    <a:pt x="4777" y="206"/>
                    <a:pt x="4706" y="136"/>
                    <a:pt x="4620" y="92"/>
                  </a:cubicBezTo>
                  <a:cubicBezTo>
                    <a:pt x="4563" y="64"/>
                    <a:pt x="4506" y="50"/>
                    <a:pt x="4449" y="22"/>
                  </a:cubicBezTo>
                  <a:cubicBezTo>
                    <a:pt x="4385" y="7"/>
                    <a:pt x="4324" y="0"/>
                    <a:pt x="4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2121875" y="2338650"/>
              <a:ext cx="83450" cy="230700"/>
            </a:xfrm>
            <a:custGeom>
              <a:rect b="b" l="l" r="r" t="t"/>
              <a:pathLst>
                <a:path extrusionOk="0" h="9228" w="3338">
                  <a:moveTo>
                    <a:pt x="2596" y="1"/>
                  </a:moveTo>
                  <a:cubicBezTo>
                    <a:pt x="2467" y="1"/>
                    <a:pt x="2353" y="44"/>
                    <a:pt x="2239" y="101"/>
                  </a:cubicBezTo>
                  <a:cubicBezTo>
                    <a:pt x="2082" y="200"/>
                    <a:pt x="1953" y="343"/>
                    <a:pt x="1911" y="529"/>
                  </a:cubicBezTo>
                  <a:cubicBezTo>
                    <a:pt x="1782" y="1042"/>
                    <a:pt x="1668" y="1541"/>
                    <a:pt x="1540" y="2054"/>
                  </a:cubicBezTo>
                  <a:cubicBezTo>
                    <a:pt x="1426" y="2554"/>
                    <a:pt x="1297" y="3067"/>
                    <a:pt x="1183" y="3566"/>
                  </a:cubicBezTo>
                  <a:cubicBezTo>
                    <a:pt x="1055" y="4079"/>
                    <a:pt x="941" y="4579"/>
                    <a:pt x="812" y="5092"/>
                  </a:cubicBezTo>
                  <a:cubicBezTo>
                    <a:pt x="698" y="5591"/>
                    <a:pt x="571" y="6104"/>
                    <a:pt x="457" y="6604"/>
                  </a:cubicBezTo>
                  <a:cubicBezTo>
                    <a:pt x="328" y="7117"/>
                    <a:pt x="214" y="7616"/>
                    <a:pt x="86" y="8129"/>
                  </a:cubicBezTo>
                  <a:cubicBezTo>
                    <a:pt x="71" y="8186"/>
                    <a:pt x="57" y="8243"/>
                    <a:pt x="42" y="8315"/>
                  </a:cubicBezTo>
                  <a:cubicBezTo>
                    <a:pt x="0" y="8500"/>
                    <a:pt x="14" y="8699"/>
                    <a:pt x="114" y="8871"/>
                  </a:cubicBezTo>
                  <a:cubicBezTo>
                    <a:pt x="157" y="8942"/>
                    <a:pt x="228" y="9013"/>
                    <a:pt x="299" y="9070"/>
                  </a:cubicBezTo>
                  <a:cubicBezTo>
                    <a:pt x="371" y="9127"/>
                    <a:pt x="457" y="9171"/>
                    <a:pt x="542" y="9199"/>
                  </a:cubicBezTo>
                  <a:cubicBezTo>
                    <a:pt x="613" y="9199"/>
                    <a:pt x="670" y="9213"/>
                    <a:pt x="742" y="9228"/>
                  </a:cubicBezTo>
                  <a:cubicBezTo>
                    <a:pt x="870" y="9228"/>
                    <a:pt x="984" y="9184"/>
                    <a:pt x="1098" y="9127"/>
                  </a:cubicBezTo>
                  <a:cubicBezTo>
                    <a:pt x="1255" y="9028"/>
                    <a:pt x="1383" y="8871"/>
                    <a:pt x="1426" y="8699"/>
                  </a:cubicBezTo>
                  <a:cubicBezTo>
                    <a:pt x="1554" y="8186"/>
                    <a:pt x="1668" y="7688"/>
                    <a:pt x="1797" y="7174"/>
                  </a:cubicBezTo>
                  <a:cubicBezTo>
                    <a:pt x="1911" y="6675"/>
                    <a:pt x="2039" y="6161"/>
                    <a:pt x="2153" y="5663"/>
                  </a:cubicBezTo>
                  <a:cubicBezTo>
                    <a:pt x="2282" y="5149"/>
                    <a:pt x="2396" y="4650"/>
                    <a:pt x="2524" y="4136"/>
                  </a:cubicBezTo>
                  <a:cubicBezTo>
                    <a:pt x="2638" y="3638"/>
                    <a:pt x="2767" y="3124"/>
                    <a:pt x="2881" y="2625"/>
                  </a:cubicBezTo>
                  <a:cubicBezTo>
                    <a:pt x="3009" y="2111"/>
                    <a:pt x="3123" y="1613"/>
                    <a:pt x="3252" y="1099"/>
                  </a:cubicBezTo>
                  <a:cubicBezTo>
                    <a:pt x="3265" y="1042"/>
                    <a:pt x="3280" y="970"/>
                    <a:pt x="3294" y="913"/>
                  </a:cubicBezTo>
                  <a:cubicBezTo>
                    <a:pt x="3337" y="729"/>
                    <a:pt x="3322" y="529"/>
                    <a:pt x="3223" y="358"/>
                  </a:cubicBezTo>
                  <a:cubicBezTo>
                    <a:pt x="3180" y="272"/>
                    <a:pt x="3109" y="215"/>
                    <a:pt x="3037" y="158"/>
                  </a:cubicBezTo>
                  <a:cubicBezTo>
                    <a:pt x="2966" y="101"/>
                    <a:pt x="2881" y="58"/>
                    <a:pt x="2795" y="29"/>
                  </a:cubicBezTo>
                  <a:cubicBezTo>
                    <a:pt x="2723" y="16"/>
                    <a:pt x="2666" y="16"/>
                    <a:pt x="2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2339325" y="2308275"/>
              <a:ext cx="83100" cy="130325"/>
            </a:xfrm>
            <a:custGeom>
              <a:rect b="b" l="l" r="r" t="t"/>
              <a:pathLst>
                <a:path extrusionOk="0" h="5213" w="3324">
                  <a:moveTo>
                    <a:pt x="2510" y="0"/>
                  </a:moveTo>
                  <a:cubicBezTo>
                    <a:pt x="2439" y="0"/>
                    <a:pt x="2368" y="11"/>
                    <a:pt x="2296" y="33"/>
                  </a:cubicBezTo>
                  <a:cubicBezTo>
                    <a:pt x="2239" y="61"/>
                    <a:pt x="2169" y="75"/>
                    <a:pt x="2112" y="103"/>
                  </a:cubicBezTo>
                  <a:cubicBezTo>
                    <a:pt x="1997" y="175"/>
                    <a:pt x="1897" y="275"/>
                    <a:pt x="1826" y="389"/>
                  </a:cubicBezTo>
                  <a:cubicBezTo>
                    <a:pt x="1598" y="860"/>
                    <a:pt x="1384" y="1330"/>
                    <a:pt x="1156" y="1801"/>
                  </a:cubicBezTo>
                  <a:cubicBezTo>
                    <a:pt x="942" y="2271"/>
                    <a:pt x="714" y="2742"/>
                    <a:pt x="500" y="3212"/>
                  </a:cubicBezTo>
                  <a:cubicBezTo>
                    <a:pt x="372" y="3484"/>
                    <a:pt x="243" y="3740"/>
                    <a:pt x="129" y="4011"/>
                  </a:cubicBezTo>
                  <a:cubicBezTo>
                    <a:pt x="72" y="4096"/>
                    <a:pt x="30" y="4197"/>
                    <a:pt x="30" y="4311"/>
                  </a:cubicBezTo>
                  <a:cubicBezTo>
                    <a:pt x="1" y="4410"/>
                    <a:pt x="15" y="4524"/>
                    <a:pt x="43" y="4624"/>
                  </a:cubicBezTo>
                  <a:cubicBezTo>
                    <a:pt x="72" y="4724"/>
                    <a:pt x="115" y="4824"/>
                    <a:pt x="186" y="4895"/>
                  </a:cubicBezTo>
                  <a:cubicBezTo>
                    <a:pt x="243" y="4980"/>
                    <a:pt x="315" y="5052"/>
                    <a:pt x="414" y="5095"/>
                  </a:cubicBezTo>
                  <a:cubicBezTo>
                    <a:pt x="471" y="5123"/>
                    <a:pt x="543" y="5152"/>
                    <a:pt x="600" y="5180"/>
                  </a:cubicBezTo>
                  <a:cubicBezTo>
                    <a:pt x="671" y="5202"/>
                    <a:pt x="743" y="5213"/>
                    <a:pt x="814" y="5213"/>
                  </a:cubicBezTo>
                  <a:cubicBezTo>
                    <a:pt x="885" y="5213"/>
                    <a:pt x="956" y="5202"/>
                    <a:pt x="1028" y="5180"/>
                  </a:cubicBezTo>
                  <a:cubicBezTo>
                    <a:pt x="1085" y="5152"/>
                    <a:pt x="1156" y="5123"/>
                    <a:pt x="1213" y="5095"/>
                  </a:cubicBezTo>
                  <a:cubicBezTo>
                    <a:pt x="1327" y="5024"/>
                    <a:pt x="1427" y="4938"/>
                    <a:pt x="1498" y="4809"/>
                  </a:cubicBezTo>
                  <a:cubicBezTo>
                    <a:pt x="1726" y="4339"/>
                    <a:pt x="1940" y="3868"/>
                    <a:pt x="2169" y="3398"/>
                  </a:cubicBezTo>
                  <a:cubicBezTo>
                    <a:pt x="2382" y="2927"/>
                    <a:pt x="2610" y="2457"/>
                    <a:pt x="2825" y="1986"/>
                  </a:cubicBezTo>
                  <a:cubicBezTo>
                    <a:pt x="2952" y="1729"/>
                    <a:pt x="3081" y="1459"/>
                    <a:pt x="3195" y="1202"/>
                  </a:cubicBezTo>
                  <a:cubicBezTo>
                    <a:pt x="3266" y="1102"/>
                    <a:pt x="3295" y="1002"/>
                    <a:pt x="3295" y="902"/>
                  </a:cubicBezTo>
                  <a:cubicBezTo>
                    <a:pt x="3323" y="803"/>
                    <a:pt x="3309" y="689"/>
                    <a:pt x="3281" y="588"/>
                  </a:cubicBezTo>
                  <a:cubicBezTo>
                    <a:pt x="3252" y="474"/>
                    <a:pt x="3209" y="389"/>
                    <a:pt x="3138" y="318"/>
                  </a:cubicBezTo>
                  <a:cubicBezTo>
                    <a:pt x="3081" y="232"/>
                    <a:pt x="3009" y="160"/>
                    <a:pt x="2910" y="103"/>
                  </a:cubicBezTo>
                  <a:cubicBezTo>
                    <a:pt x="2853" y="75"/>
                    <a:pt x="2796" y="61"/>
                    <a:pt x="2724" y="33"/>
                  </a:cubicBezTo>
                  <a:cubicBezTo>
                    <a:pt x="2653" y="11"/>
                    <a:pt x="2582" y="0"/>
                    <a:pt x="2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2354650" y="2569500"/>
              <a:ext cx="70625" cy="123925"/>
            </a:xfrm>
            <a:custGeom>
              <a:rect b="b" l="l" r="r" t="t"/>
              <a:pathLst>
                <a:path extrusionOk="0" h="4957" w="2825">
                  <a:moveTo>
                    <a:pt x="2081" y="2399"/>
                  </a:moveTo>
                  <a:cubicBezTo>
                    <a:pt x="2074" y="2415"/>
                    <a:pt x="2067" y="2431"/>
                    <a:pt x="2060" y="2447"/>
                  </a:cubicBezTo>
                  <a:lnTo>
                    <a:pt x="2060" y="2447"/>
                  </a:lnTo>
                  <a:cubicBezTo>
                    <a:pt x="2068" y="2431"/>
                    <a:pt x="2075" y="2415"/>
                    <a:pt x="2081" y="2399"/>
                  </a:cubicBezTo>
                  <a:close/>
                  <a:moveTo>
                    <a:pt x="2104" y="1"/>
                  </a:moveTo>
                  <a:cubicBezTo>
                    <a:pt x="2040" y="1"/>
                    <a:pt x="1976" y="8"/>
                    <a:pt x="1912" y="22"/>
                  </a:cubicBezTo>
                  <a:cubicBezTo>
                    <a:pt x="1854" y="51"/>
                    <a:pt x="1797" y="79"/>
                    <a:pt x="1740" y="93"/>
                  </a:cubicBezTo>
                  <a:cubicBezTo>
                    <a:pt x="1626" y="165"/>
                    <a:pt x="1541" y="250"/>
                    <a:pt x="1484" y="350"/>
                  </a:cubicBezTo>
                  <a:cubicBezTo>
                    <a:pt x="1242" y="792"/>
                    <a:pt x="1027" y="1234"/>
                    <a:pt x="828" y="1690"/>
                  </a:cubicBezTo>
                  <a:cubicBezTo>
                    <a:pt x="614" y="2203"/>
                    <a:pt x="415" y="2717"/>
                    <a:pt x="257" y="3245"/>
                  </a:cubicBezTo>
                  <a:cubicBezTo>
                    <a:pt x="172" y="3502"/>
                    <a:pt x="101" y="3772"/>
                    <a:pt x="29" y="4044"/>
                  </a:cubicBezTo>
                  <a:cubicBezTo>
                    <a:pt x="1" y="4143"/>
                    <a:pt x="1" y="4243"/>
                    <a:pt x="15" y="4329"/>
                  </a:cubicBezTo>
                  <a:cubicBezTo>
                    <a:pt x="29" y="4428"/>
                    <a:pt x="58" y="4514"/>
                    <a:pt x="101" y="4599"/>
                  </a:cubicBezTo>
                  <a:cubicBezTo>
                    <a:pt x="158" y="4685"/>
                    <a:pt x="215" y="4757"/>
                    <a:pt x="286" y="4799"/>
                  </a:cubicBezTo>
                  <a:cubicBezTo>
                    <a:pt x="358" y="4871"/>
                    <a:pt x="443" y="4913"/>
                    <a:pt x="529" y="4928"/>
                  </a:cubicBezTo>
                  <a:cubicBezTo>
                    <a:pt x="600" y="4941"/>
                    <a:pt x="657" y="4941"/>
                    <a:pt x="728" y="4956"/>
                  </a:cubicBezTo>
                  <a:cubicBezTo>
                    <a:pt x="856" y="4956"/>
                    <a:pt x="970" y="4928"/>
                    <a:pt x="1084" y="4856"/>
                  </a:cubicBezTo>
                  <a:cubicBezTo>
                    <a:pt x="1141" y="4827"/>
                    <a:pt x="1185" y="4785"/>
                    <a:pt x="1242" y="4742"/>
                  </a:cubicBezTo>
                  <a:cubicBezTo>
                    <a:pt x="1327" y="4656"/>
                    <a:pt x="1384" y="4557"/>
                    <a:pt x="1413" y="4428"/>
                  </a:cubicBezTo>
                  <a:cubicBezTo>
                    <a:pt x="1484" y="4143"/>
                    <a:pt x="1569" y="3858"/>
                    <a:pt x="1655" y="3572"/>
                  </a:cubicBezTo>
                  <a:cubicBezTo>
                    <a:pt x="1740" y="3302"/>
                    <a:pt x="1841" y="3017"/>
                    <a:pt x="1940" y="2745"/>
                  </a:cubicBezTo>
                  <a:cubicBezTo>
                    <a:pt x="1977" y="2645"/>
                    <a:pt x="2019" y="2544"/>
                    <a:pt x="2060" y="2447"/>
                  </a:cubicBezTo>
                  <a:lnTo>
                    <a:pt x="2060" y="2447"/>
                  </a:lnTo>
                  <a:cubicBezTo>
                    <a:pt x="2058" y="2452"/>
                    <a:pt x="2056" y="2456"/>
                    <a:pt x="2054" y="2460"/>
                  </a:cubicBezTo>
                  <a:cubicBezTo>
                    <a:pt x="2064" y="2436"/>
                    <a:pt x="2074" y="2413"/>
                    <a:pt x="2084" y="2389"/>
                  </a:cubicBezTo>
                  <a:lnTo>
                    <a:pt x="2084" y="2389"/>
                  </a:lnTo>
                  <a:cubicBezTo>
                    <a:pt x="2083" y="2392"/>
                    <a:pt x="2082" y="2395"/>
                    <a:pt x="2081" y="2399"/>
                  </a:cubicBezTo>
                  <a:lnTo>
                    <a:pt x="2081" y="2399"/>
                  </a:lnTo>
                  <a:cubicBezTo>
                    <a:pt x="2085" y="2388"/>
                    <a:pt x="2089" y="2378"/>
                    <a:pt x="2094" y="2368"/>
                  </a:cubicBezTo>
                  <a:lnTo>
                    <a:pt x="2094" y="2368"/>
                  </a:lnTo>
                  <a:cubicBezTo>
                    <a:pt x="2240" y="2030"/>
                    <a:pt x="2398" y="1704"/>
                    <a:pt x="2567" y="1376"/>
                  </a:cubicBezTo>
                  <a:cubicBezTo>
                    <a:pt x="2611" y="1277"/>
                    <a:pt x="2668" y="1177"/>
                    <a:pt x="2725" y="1077"/>
                  </a:cubicBezTo>
                  <a:cubicBezTo>
                    <a:pt x="2782" y="1006"/>
                    <a:pt x="2810" y="906"/>
                    <a:pt x="2810" y="821"/>
                  </a:cubicBezTo>
                  <a:cubicBezTo>
                    <a:pt x="2824" y="720"/>
                    <a:pt x="2824" y="621"/>
                    <a:pt x="2796" y="521"/>
                  </a:cubicBezTo>
                  <a:cubicBezTo>
                    <a:pt x="2767" y="435"/>
                    <a:pt x="2725" y="350"/>
                    <a:pt x="2668" y="279"/>
                  </a:cubicBezTo>
                  <a:cubicBezTo>
                    <a:pt x="2611" y="207"/>
                    <a:pt x="2554" y="150"/>
                    <a:pt x="2468" y="93"/>
                  </a:cubicBezTo>
                  <a:cubicBezTo>
                    <a:pt x="2411" y="79"/>
                    <a:pt x="2354" y="51"/>
                    <a:pt x="2297" y="22"/>
                  </a:cubicBezTo>
                  <a:cubicBezTo>
                    <a:pt x="2233" y="8"/>
                    <a:pt x="2168" y="1"/>
                    <a:pt x="2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2665900" y="2572175"/>
              <a:ext cx="65250" cy="150825"/>
            </a:xfrm>
            <a:custGeom>
              <a:rect b="b" l="l" r="r" t="t"/>
              <a:pathLst>
                <a:path extrusionOk="0" h="6033" w="2610">
                  <a:moveTo>
                    <a:pt x="1883" y="1"/>
                  </a:moveTo>
                  <a:cubicBezTo>
                    <a:pt x="1754" y="1"/>
                    <a:pt x="1626" y="29"/>
                    <a:pt x="1526" y="86"/>
                  </a:cubicBezTo>
                  <a:cubicBezTo>
                    <a:pt x="1469" y="129"/>
                    <a:pt x="1426" y="172"/>
                    <a:pt x="1369" y="200"/>
                  </a:cubicBezTo>
                  <a:cubicBezTo>
                    <a:pt x="1284" y="300"/>
                    <a:pt x="1227" y="400"/>
                    <a:pt x="1183" y="528"/>
                  </a:cubicBezTo>
                  <a:cubicBezTo>
                    <a:pt x="1098" y="813"/>
                    <a:pt x="1012" y="1113"/>
                    <a:pt x="927" y="1412"/>
                  </a:cubicBezTo>
                  <a:cubicBezTo>
                    <a:pt x="841" y="1697"/>
                    <a:pt x="770" y="1997"/>
                    <a:pt x="699" y="2296"/>
                  </a:cubicBezTo>
                  <a:lnTo>
                    <a:pt x="485" y="3195"/>
                  </a:lnTo>
                  <a:cubicBezTo>
                    <a:pt x="428" y="3494"/>
                    <a:pt x="356" y="3794"/>
                    <a:pt x="314" y="4093"/>
                  </a:cubicBezTo>
                  <a:cubicBezTo>
                    <a:pt x="293" y="4210"/>
                    <a:pt x="271" y="4326"/>
                    <a:pt x="251" y="4440"/>
                  </a:cubicBezTo>
                  <a:lnTo>
                    <a:pt x="251" y="4440"/>
                  </a:lnTo>
                  <a:cubicBezTo>
                    <a:pt x="195" y="4490"/>
                    <a:pt x="149" y="4546"/>
                    <a:pt x="115" y="4606"/>
                  </a:cubicBezTo>
                  <a:lnTo>
                    <a:pt x="29" y="4777"/>
                  </a:lnTo>
                  <a:cubicBezTo>
                    <a:pt x="0" y="4906"/>
                    <a:pt x="0" y="5034"/>
                    <a:pt x="29" y="5163"/>
                  </a:cubicBezTo>
                  <a:cubicBezTo>
                    <a:pt x="71" y="5277"/>
                    <a:pt x="100" y="5391"/>
                    <a:pt x="143" y="5505"/>
                  </a:cubicBezTo>
                  <a:cubicBezTo>
                    <a:pt x="157" y="5562"/>
                    <a:pt x="185" y="5619"/>
                    <a:pt x="214" y="5676"/>
                  </a:cubicBezTo>
                  <a:cubicBezTo>
                    <a:pt x="257" y="5762"/>
                    <a:pt x="314" y="5833"/>
                    <a:pt x="400" y="5876"/>
                  </a:cubicBezTo>
                  <a:cubicBezTo>
                    <a:pt x="442" y="5918"/>
                    <a:pt x="499" y="5962"/>
                    <a:pt x="556" y="5975"/>
                  </a:cubicBezTo>
                  <a:cubicBezTo>
                    <a:pt x="642" y="6019"/>
                    <a:pt x="727" y="6032"/>
                    <a:pt x="828" y="6032"/>
                  </a:cubicBezTo>
                  <a:cubicBezTo>
                    <a:pt x="898" y="6019"/>
                    <a:pt x="955" y="6019"/>
                    <a:pt x="1027" y="6004"/>
                  </a:cubicBezTo>
                  <a:cubicBezTo>
                    <a:pt x="1084" y="5990"/>
                    <a:pt x="1141" y="5962"/>
                    <a:pt x="1198" y="5933"/>
                  </a:cubicBezTo>
                  <a:cubicBezTo>
                    <a:pt x="1284" y="5890"/>
                    <a:pt x="1341" y="5833"/>
                    <a:pt x="1398" y="5747"/>
                  </a:cubicBezTo>
                  <a:cubicBezTo>
                    <a:pt x="1455" y="5676"/>
                    <a:pt x="1497" y="5604"/>
                    <a:pt x="1526" y="5505"/>
                  </a:cubicBezTo>
                  <a:cubicBezTo>
                    <a:pt x="1569" y="5205"/>
                    <a:pt x="1626" y="4891"/>
                    <a:pt x="1668" y="4593"/>
                  </a:cubicBezTo>
                  <a:cubicBezTo>
                    <a:pt x="1725" y="4293"/>
                    <a:pt x="1782" y="3994"/>
                    <a:pt x="1854" y="3694"/>
                  </a:cubicBezTo>
                  <a:cubicBezTo>
                    <a:pt x="1911" y="3395"/>
                    <a:pt x="1982" y="3095"/>
                    <a:pt x="2054" y="2796"/>
                  </a:cubicBezTo>
                  <a:cubicBezTo>
                    <a:pt x="2125" y="2496"/>
                    <a:pt x="2197" y="2197"/>
                    <a:pt x="2282" y="1897"/>
                  </a:cubicBezTo>
                  <a:cubicBezTo>
                    <a:pt x="2368" y="1598"/>
                    <a:pt x="2453" y="1313"/>
                    <a:pt x="2539" y="1013"/>
                  </a:cubicBezTo>
                  <a:cubicBezTo>
                    <a:pt x="2552" y="970"/>
                    <a:pt x="2567" y="942"/>
                    <a:pt x="2581" y="899"/>
                  </a:cubicBezTo>
                  <a:cubicBezTo>
                    <a:pt x="2609" y="813"/>
                    <a:pt x="2609" y="714"/>
                    <a:pt x="2581" y="613"/>
                  </a:cubicBezTo>
                  <a:cubicBezTo>
                    <a:pt x="2581" y="528"/>
                    <a:pt x="2552" y="429"/>
                    <a:pt x="2495" y="343"/>
                  </a:cubicBezTo>
                  <a:cubicBezTo>
                    <a:pt x="2453" y="271"/>
                    <a:pt x="2396" y="200"/>
                    <a:pt x="2324" y="143"/>
                  </a:cubicBezTo>
                  <a:cubicBezTo>
                    <a:pt x="2254" y="86"/>
                    <a:pt x="2168" y="43"/>
                    <a:pt x="2068" y="14"/>
                  </a:cubicBezTo>
                  <a:cubicBezTo>
                    <a:pt x="2011" y="14"/>
                    <a:pt x="1940" y="1"/>
                    <a:pt x="18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2529000" y="2349000"/>
              <a:ext cx="62400" cy="163050"/>
            </a:xfrm>
            <a:custGeom>
              <a:rect b="b" l="l" r="r" t="t"/>
              <a:pathLst>
                <a:path extrusionOk="0" h="6522" w="2496">
                  <a:moveTo>
                    <a:pt x="1769" y="1"/>
                  </a:moveTo>
                  <a:cubicBezTo>
                    <a:pt x="1640" y="1"/>
                    <a:pt x="1512" y="29"/>
                    <a:pt x="1398" y="100"/>
                  </a:cubicBezTo>
                  <a:cubicBezTo>
                    <a:pt x="1355" y="143"/>
                    <a:pt x="1298" y="172"/>
                    <a:pt x="1255" y="214"/>
                  </a:cubicBezTo>
                  <a:cubicBezTo>
                    <a:pt x="1170" y="300"/>
                    <a:pt x="1098" y="414"/>
                    <a:pt x="1069" y="528"/>
                  </a:cubicBezTo>
                  <a:lnTo>
                    <a:pt x="813" y="1512"/>
                  </a:lnTo>
                  <a:cubicBezTo>
                    <a:pt x="727" y="1840"/>
                    <a:pt x="656" y="2168"/>
                    <a:pt x="571" y="2496"/>
                  </a:cubicBezTo>
                  <a:cubicBezTo>
                    <a:pt x="499" y="2824"/>
                    <a:pt x="428" y="3167"/>
                    <a:pt x="371" y="3494"/>
                  </a:cubicBezTo>
                  <a:cubicBezTo>
                    <a:pt x="314" y="3823"/>
                    <a:pt x="242" y="4165"/>
                    <a:pt x="200" y="4492"/>
                  </a:cubicBezTo>
                  <a:cubicBezTo>
                    <a:pt x="128" y="4892"/>
                    <a:pt x="71" y="5277"/>
                    <a:pt x="29" y="5676"/>
                  </a:cubicBezTo>
                  <a:cubicBezTo>
                    <a:pt x="14" y="5719"/>
                    <a:pt x="14" y="5762"/>
                    <a:pt x="14" y="5804"/>
                  </a:cubicBezTo>
                  <a:cubicBezTo>
                    <a:pt x="0" y="5905"/>
                    <a:pt x="29" y="5990"/>
                    <a:pt x="71" y="6076"/>
                  </a:cubicBezTo>
                  <a:cubicBezTo>
                    <a:pt x="100" y="6175"/>
                    <a:pt x="143" y="6247"/>
                    <a:pt x="214" y="6318"/>
                  </a:cubicBezTo>
                  <a:cubicBezTo>
                    <a:pt x="286" y="6375"/>
                    <a:pt x="356" y="6432"/>
                    <a:pt x="457" y="6460"/>
                  </a:cubicBezTo>
                  <a:cubicBezTo>
                    <a:pt x="527" y="6496"/>
                    <a:pt x="597" y="6521"/>
                    <a:pt x="674" y="6521"/>
                  </a:cubicBezTo>
                  <a:cubicBezTo>
                    <a:pt x="692" y="6521"/>
                    <a:pt x="709" y="6520"/>
                    <a:pt x="727" y="6517"/>
                  </a:cubicBezTo>
                  <a:cubicBezTo>
                    <a:pt x="784" y="6517"/>
                    <a:pt x="856" y="6504"/>
                    <a:pt x="913" y="6504"/>
                  </a:cubicBezTo>
                  <a:cubicBezTo>
                    <a:pt x="1041" y="6460"/>
                    <a:pt x="1141" y="6403"/>
                    <a:pt x="1241" y="6318"/>
                  </a:cubicBezTo>
                  <a:cubicBezTo>
                    <a:pt x="1269" y="6261"/>
                    <a:pt x="1312" y="6218"/>
                    <a:pt x="1341" y="6161"/>
                  </a:cubicBezTo>
                  <a:cubicBezTo>
                    <a:pt x="1412" y="6061"/>
                    <a:pt x="1440" y="5933"/>
                    <a:pt x="1440" y="5804"/>
                  </a:cubicBezTo>
                  <a:cubicBezTo>
                    <a:pt x="1449" y="5764"/>
                    <a:pt x="1457" y="5719"/>
                    <a:pt x="1462" y="5675"/>
                  </a:cubicBezTo>
                  <a:lnTo>
                    <a:pt x="1462" y="5675"/>
                  </a:lnTo>
                  <a:cubicBezTo>
                    <a:pt x="1459" y="5708"/>
                    <a:pt x="1455" y="5740"/>
                    <a:pt x="1455" y="5776"/>
                  </a:cubicBezTo>
                  <a:cubicBezTo>
                    <a:pt x="1541" y="5135"/>
                    <a:pt x="1640" y="4492"/>
                    <a:pt x="1769" y="3851"/>
                  </a:cubicBezTo>
                  <a:cubicBezTo>
                    <a:pt x="1883" y="3224"/>
                    <a:pt x="2025" y="2581"/>
                    <a:pt x="2182" y="1969"/>
                  </a:cubicBezTo>
                  <a:cubicBezTo>
                    <a:pt x="2267" y="1612"/>
                    <a:pt x="2353" y="1256"/>
                    <a:pt x="2453" y="913"/>
                  </a:cubicBezTo>
                  <a:cubicBezTo>
                    <a:pt x="2482" y="813"/>
                    <a:pt x="2495" y="728"/>
                    <a:pt x="2467" y="628"/>
                  </a:cubicBezTo>
                  <a:cubicBezTo>
                    <a:pt x="2467" y="528"/>
                    <a:pt x="2438" y="442"/>
                    <a:pt x="2381" y="357"/>
                  </a:cubicBezTo>
                  <a:cubicBezTo>
                    <a:pt x="2339" y="271"/>
                    <a:pt x="2282" y="214"/>
                    <a:pt x="2197" y="157"/>
                  </a:cubicBezTo>
                  <a:cubicBezTo>
                    <a:pt x="2125" y="100"/>
                    <a:pt x="2054" y="58"/>
                    <a:pt x="1954" y="29"/>
                  </a:cubicBezTo>
                  <a:cubicBezTo>
                    <a:pt x="1897" y="15"/>
                    <a:pt x="1826" y="15"/>
                    <a:pt x="1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2713675" y="2105325"/>
              <a:ext cx="84875" cy="126925"/>
            </a:xfrm>
            <a:custGeom>
              <a:rect b="b" l="l" r="r" t="t"/>
              <a:pathLst>
                <a:path extrusionOk="0" h="5077" w="3395">
                  <a:moveTo>
                    <a:pt x="2674" y="1"/>
                  </a:moveTo>
                  <a:cubicBezTo>
                    <a:pt x="2610" y="1"/>
                    <a:pt x="2545" y="8"/>
                    <a:pt x="2482" y="22"/>
                  </a:cubicBezTo>
                  <a:cubicBezTo>
                    <a:pt x="2425" y="51"/>
                    <a:pt x="2368" y="65"/>
                    <a:pt x="2310" y="93"/>
                  </a:cubicBezTo>
                  <a:cubicBezTo>
                    <a:pt x="2196" y="165"/>
                    <a:pt x="2111" y="250"/>
                    <a:pt x="2054" y="350"/>
                  </a:cubicBezTo>
                  <a:cubicBezTo>
                    <a:pt x="1754" y="806"/>
                    <a:pt x="1469" y="1262"/>
                    <a:pt x="1212" y="1734"/>
                  </a:cubicBezTo>
                  <a:cubicBezTo>
                    <a:pt x="955" y="2204"/>
                    <a:pt x="698" y="2688"/>
                    <a:pt x="470" y="3173"/>
                  </a:cubicBezTo>
                  <a:cubicBezTo>
                    <a:pt x="343" y="3445"/>
                    <a:pt x="214" y="3715"/>
                    <a:pt x="100" y="4000"/>
                  </a:cubicBezTo>
                  <a:cubicBezTo>
                    <a:pt x="43" y="4072"/>
                    <a:pt x="14" y="4171"/>
                    <a:pt x="14" y="4257"/>
                  </a:cubicBezTo>
                  <a:cubicBezTo>
                    <a:pt x="0" y="4357"/>
                    <a:pt x="0" y="4457"/>
                    <a:pt x="29" y="4542"/>
                  </a:cubicBezTo>
                  <a:cubicBezTo>
                    <a:pt x="57" y="4643"/>
                    <a:pt x="100" y="4728"/>
                    <a:pt x="157" y="4799"/>
                  </a:cubicBezTo>
                  <a:cubicBezTo>
                    <a:pt x="214" y="4871"/>
                    <a:pt x="271" y="4928"/>
                    <a:pt x="356" y="4985"/>
                  </a:cubicBezTo>
                  <a:cubicBezTo>
                    <a:pt x="413" y="4999"/>
                    <a:pt x="470" y="5027"/>
                    <a:pt x="527" y="5056"/>
                  </a:cubicBezTo>
                  <a:cubicBezTo>
                    <a:pt x="592" y="5070"/>
                    <a:pt x="656" y="5077"/>
                    <a:pt x="720" y="5077"/>
                  </a:cubicBezTo>
                  <a:cubicBezTo>
                    <a:pt x="784" y="5077"/>
                    <a:pt x="849" y="5070"/>
                    <a:pt x="913" y="5056"/>
                  </a:cubicBezTo>
                  <a:cubicBezTo>
                    <a:pt x="970" y="5027"/>
                    <a:pt x="1027" y="4999"/>
                    <a:pt x="1084" y="4985"/>
                  </a:cubicBezTo>
                  <a:cubicBezTo>
                    <a:pt x="1198" y="4913"/>
                    <a:pt x="1284" y="4827"/>
                    <a:pt x="1341" y="4713"/>
                  </a:cubicBezTo>
                  <a:cubicBezTo>
                    <a:pt x="1554" y="4229"/>
                    <a:pt x="1782" y="3730"/>
                    <a:pt x="2025" y="3259"/>
                  </a:cubicBezTo>
                  <a:cubicBezTo>
                    <a:pt x="2267" y="2774"/>
                    <a:pt x="2539" y="2304"/>
                    <a:pt x="2809" y="1848"/>
                  </a:cubicBezTo>
                  <a:cubicBezTo>
                    <a:pt x="2966" y="1591"/>
                    <a:pt x="3123" y="1334"/>
                    <a:pt x="3294" y="1078"/>
                  </a:cubicBezTo>
                  <a:cubicBezTo>
                    <a:pt x="3337" y="992"/>
                    <a:pt x="3366" y="906"/>
                    <a:pt x="3379" y="806"/>
                  </a:cubicBezTo>
                  <a:cubicBezTo>
                    <a:pt x="3394" y="720"/>
                    <a:pt x="3394" y="621"/>
                    <a:pt x="3366" y="521"/>
                  </a:cubicBezTo>
                  <a:cubicBezTo>
                    <a:pt x="3337" y="435"/>
                    <a:pt x="3294" y="350"/>
                    <a:pt x="3237" y="279"/>
                  </a:cubicBezTo>
                  <a:cubicBezTo>
                    <a:pt x="3180" y="207"/>
                    <a:pt x="3109" y="136"/>
                    <a:pt x="3037" y="93"/>
                  </a:cubicBezTo>
                  <a:cubicBezTo>
                    <a:pt x="2980" y="65"/>
                    <a:pt x="2923" y="51"/>
                    <a:pt x="2866" y="22"/>
                  </a:cubicBezTo>
                  <a:cubicBezTo>
                    <a:pt x="2802" y="8"/>
                    <a:pt x="2738" y="1"/>
                    <a:pt x="2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2770000" y="2297300"/>
              <a:ext cx="60250" cy="131925"/>
            </a:xfrm>
            <a:custGeom>
              <a:rect b="b" l="l" r="r" t="t"/>
              <a:pathLst>
                <a:path extrusionOk="0" h="5277" w="2410">
                  <a:moveTo>
                    <a:pt x="1683" y="1"/>
                  </a:moveTo>
                  <a:cubicBezTo>
                    <a:pt x="1554" y="1"/>
                    <a:pt x="1426" y="29"/>
                    <a:pt x="1312" y="101"/>
                  </a:cubicBezTo>
                  <a:cubicBezTo>
                    <a:pt x="1269" y="129"/>
                    <a:pt x="1212" y="172"/>
                    <a:pt x="1170" y="215"/>
                  </a:cubicBezTo>
                  <a:cubicBezTo>
                    <a:pt x="1084" y="301"/>
                    <a:pt x="1012" y="400"/>
                    <a:pt x="984" y="529"/>
                  </a:cubicBezTo>
                  <a:cubicBezTo>
                    <a:pt x="856" y="1027"/>
                    <a:pt x="742" y="1527"/>
                    <a:pt x="613" y="2025"/>
                  </a:cubicBezTo>
                  <a:cubicBezTo>
                    <a:pt x="499" y="2525"/>
                    <a:pt x="371" y="3024"/>
                    <a:pt x="242" y="3523"/>
                  </a:cubicBezTo>
                  <a:cubicBezTo>
                    <a:pt x="172" y="3809"/>
                    <a:pt x="115" y="4079"/>
                    <a:pt x="43" y="4364"/>
                  </a:cubicBezTo>
                  <a:cubicBezTo>
                    <a:pt x="14" y="4465"/>
                    <a:pt x="0" y="4550"/>
                    <a:pt x="29" y="4649"/>
                  </a:cubicBezTo>
                  <a:cubicBezTo>
                    <a:pt x="29" y="4750"/>
                    <a:pt x="57" y="4835"/>
                    <a:pt x="115" y="4921"/>
                  </a:cubicBezTo>
                  <a:cubicBezTo>
                    <a:pt x="157" y="5006"/>
                    <a:pt x="214" y="5063"/>
                    <a:pt x="299" y="5121"/>
                  </a:cubicBezTo>
                  <a:cubicBezTo>
                    <a:pt x="371" y="5178"/>
                    <a:pt x="442" y="5220"/>
                    <a:pt x="542" y="5248"/>
                  </a:cubicBezTo>
                  <a:cubicBezTo>
                    <a:pt x="599" y="5248"/>
                    <a:pt x="670" y="5263"/>
                    <a:pt x="727" y="5277"/>
                  </a:cubicBezTo>
                  <a:cubicBezTo>
                    <a:pt x="856" y="5277"/>
                    <a:pt x="984" y="5235"/>
                    <a:pt x="1098" y="5178"/>
                  </a:cubicBezTo>
                  <a:cubicBezTo>
                    <a:pt x="1141" y="5134"/>
                    <a:pt x="1198" y="5092"/>
                    <a:pt x="1241" y="5063"/>
                  </a:cubicBezTo>
                  <a:cubicBezTo>
                    <a:pt x="1326" y="4978"/>
                    <a:pt x="1398" y="4864"/>
                    <a:pt x="1426" y="4750"/>
                  </a:cubicBezTo>
                  <a:cubicBezTo>
                    <a:pt x="1554" y="4250"/>
                    <a:pt x="1668" y="3752"/>
                    <a:pt x="1797" y="3252"/>
                  </a:cubicBezTo>
                  <a:cubicBezTo>
                    <a:pt x="1925" y="2753"/>
                    <a:pt x="2039" y="2254"/>
                    <a:pt x="2168" y="1755"/>
                  </a:cubicBezTo>
                  <a:cubicBezTo>
                    <a:pt x="2239" y="1470"/>
                    <a:pt x="2296" y="1185"/>
                    <a:pt x="2368" y="913"/>
                  </a:cubicBezTo>
                  <a:cubicBezTo>
                    <a:pt x="2396" y="814"/>
                    <a:pt x="2410" y="714"/>
                    <a:pt x="2381" y="628"/>
                  </a:cubicBezTo>
                  <a:cubicBezTo>
                    <a:pt x="2381" y="529"/>
                    <a:pt x="2353" y="443"/>
                    <a:pt x="2296" y="358"/>
                  </a:cubicBezTo>
                  <a:cubicBezTo>
                    <a:pt x="2254" y="272"/>
                    <a:pt x="2197" y="200"/>
                    <a:pt x="2111" y="158"/>
                  </a:cubicBezTo>
                  <a:cubicBezTo>
                    <a:pt x="2039" y="86"/>
                    <a:pt x="1968" y="44"/>
                    <a:pt x="1868" y="29"/>
                  </a:cubicBezTo>
                  <a:cubicBezTo>
                    <a:pt x="1811" y="15"/>
                    <a:pt x="1740" y="15"/>
                    <a:pt x="1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2531150" y="2030300"/>
              <a:ext cx="81300" cy="180750"/>
            </a:xfrm>
            <a:custGeom>
              <a:rect b="b" l="l" r="r" t="t"/>
              <a:pathLst>
                <a:path extrusionOk="0" h="7230" w="3252">
                  <a:moveTo>
                    <a:pt x="2524" y="0"/>
                  </a:moveTo>
                  <a:cubicBezTo>
                    <a:pt x="2396" y="0"/>
                    <a:pt x="2267" y="29"/>
                    <a:pt x="2168" y="99"/>
                  </a:cubicBezTo>
                  <a:cubicBezTo>
                    <a:pt x="2111" y="143"/>
                    <a:pt x="2067" y="171"/>
                    <a:pt x="2010" y="213"/>
                  </a:cubicBezTo>
                  <a:cubicBezTo>
                    <a:pt x="1925" y="299"/>
                    <a:pt x="1868" y="399"/>
                    <a:pt x="1825" y="527"/>
                  </a:cubicBezTo>
                  <a:cubicBezTo>
                    <a:pt x="1683" y="898"/>
                    <a:pt x="1540" y="1255"/>
                    <a:pt x="1398" y="1626"/>
                  </a:cubicBezTo>
                  <a:cubicBezTo>
                    <a:pt x="1255" y="1997"/>
                    <a:pt x="1126" y="2381"/>
                    <a:pt x="1012" y="2752"/>
                  </a:cubicBezTo>
                  <a:cubicBezTo>
                    <a:pt x="884" y="3123"/>
                    <a:pt x="770" y="3508"/>
                    <a:pt x="656" y="3879"/>
                  </a:cubicBezTo>
                  <a:cubicBezTo>
                    <a:pt x="542" y="4263"/>
                    <a:pt x="442" y="4649"/>
                    <a:pt x="342" y="5020"/>
                  </a:cubicBezTo>
                  <a:cubicBezTo>
                    <a:pt x="242" y="5404"/>
                    <a:pt x="143" y="5790"/>
                    <a:pt x="71" y="6174"/>
                  </a:cubicBezTo>
                  <a:cubicBezTo>
                    <a:pt x="57" y="6231"/>
                    <a:pt x="42" y="6275"/>
                    <a:pt x="29" y="6332"/>
                  </a:cubicBezTo>
                  <a:cubicBezTo>
                    <a:pt x="0" y="6417"/>
                    <a:pt x="0" y="6516"/>
                    <a:pt x="14" y="6617"/>
                  </a:cubicBezTo>
                  <a:cubicBezTo>
                    <a:pt x="29" y="6702"/>
                    <a:pt x="57" y="6802"/>
                    <a:pt x="99" y="6874"/>
                  </a:cubicBezTo>
                  <a:cubicBezTo>
                    <a:pt x="156" y="6959"/>
                    <a:pt x="213" y="7030"/>
                    <a:pt x="285" y="7087"/>
                  </a:cubicBezTo>
                  <a:cubicBezTo>
                    <a:pt x="356" y="7144"/>
                    <a:pt x="442" y="7187"/>
                    <a:pt x="527" y="7216"/>
                  </a:cubicBezTo>
                  <a:cubicBezTo>
                    <a:pt x="599" y="7216"/>
                    <a:pt x="656" y="7230"/>
                    <a:pt x="727" y="7230"/>
                  </a:cubicBezTo>
                  <a:cubicBezTo>
                    <a:pt x="856" y="7230"/>
                    <a:pt x="970" y="7201"/>
                    <a:pt x="1084" y="7130"/>
                  </a:cubicBezTo>
                  <a:cubicBezTo>
                    <a:pt x="1141" y="7102"/>
                    <a:pt x="1183" y="7058"/>
                    <a:pt x="1240" y="7030"/>
                  </a:cubicBezTo>
                  <a:cubicBezTo>
                    <a:pt x="1326" y="6931"/>
                    <a:pt x="1383" y="6830"/>
                    <a:pt x="1411" y="6702"/>
                  </a:cubicBezTo>
                  <a:cubicBezTo>
                    <a:pt x="1497" y="6317"/>
                    <a:pt x="1597" y="5932"/>
                    <a:pt x="1683" y="5547"/>
                  </a:cubicBezTo>
                  <a:cubicBezTo>
                    <a:pt x="1782" y="5162"/>
                    <a:pt x="1882" y="4792"/>
                    <a:pt x="1996" y="4406"/>
                  </a:cubicBezTo>
                  <a:cubicBezTo>
                    <a:pt x="2111" y="4022"/>
                    <a:pt x="2225" y="3651"/>
                    <a:pt x="2339" y="3280"/>
                  </a:cubicBezTo>
                  <a:cubicBezTo>
                    <a:pt x="2466" y="2894"/>
                    <a:pt x="2595" y="2524"/>
                    <a:pt x="2738" y="2153"/>
                  </a:cubicBezTo>
                  <a:cubicBezTo>
                    <a:pt x="2866" y="1782"/>
                    <a:pt x="3008" y="1411"/>
                    <a:pt x="3166" y="1041"/>
                  </a:cubicBezTo>
                  <a:cubicBezTo>
                    <a:pt x="3180" y="998"/>
                    <a:pt x="3194" y="955"/>
                    <a:pt x="3223" y="913"/>
                  </a:cubicBezTo>
                  <a:cubicBezTo>
                    <a:pt x="3251" y="812"/>
                    <a:pt x="3251" y="713"/>
                    <a:pt x="3223" y="628"/>
                  </a:cubicBezTo>
                  <a:cubicBezTo>
                    <a:pt x="3223" y="527"/>
                    <a:pt x="3194" y="442"/>
                    <a:pt x="3137" y="356"/>
                  </a:cubicBezTo>
                  <a:cubicBezTo>
                    <a:pt x="3094" y="270"/>
                    <a:pt x="3037" y="200"/>
                    <a:pt x="2966" y="156"/>
                  </a:cubicBezTo>
                  <a:cubicBezTo>
                    <a:pt x="2894" y="86"/>
                    <a:pt x="2809" y="42"/>
                    <a:pt x="2709" y="29"/>
                  </a:cubicBezTo>
                  <a:cubicBezTo>
                    <a:pt x="2652" y="14"/>
                    <a:pt x="2581" y="14"/>
                    <a:pt x="2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2316525" y="1998825"/>
              <a:ext cx="69900" cy="124175"/>
            </a:xfrm>
            <a:custGeom>
              <a:rect b="b" l="l" r="r" t="t"/>
              <a:pathLst>
                <a:path extrusionOk="0" h="4967" w="2796">
                  <a:moveTo>
                    <a:pt x="2209" y="2077"/>
                  </a:moveTo>
                  <a:lnTo>
                    <a:pt x="2209" y="2077"/>
                  </a:lnTo>
                  <a:cubicBezTo>
                    <a:pt x="2185" y="2132"/>
                    <a:pt x="2162" y="2187"/>
                    <a:pt x="2139" y="2243"/>
                  </a:cubicBezTo>
                  <a:cubicBezTo>
                    <a:pt x="2167" y="2187"/>
                    <a:pt x="2195" y="2132"/>
                    <a:pt x="2209" y="2077"/>
                  </a:cubicBezTo>
                  <a:close/>
                  <a:moveTo>
                    <a:pt x="2061" y="0"/>
                  </a:moveTo>
                  <a:cubicBezTo>
                    <a:pt x="1996" y="0"/>
                    <a:pt x="1932" y="11"/>
                    <a:pt x="1868" y="33"/>
                  </a:cubicBezTo>
                  <a:cubicBezTo>
                    <a:pt x="1811" y="46"/>
                    <a:pt x="1754" y="75"/>
                    <a:pt x="1697" y="103"/>
                  </a:cubicBezTo>
                  <a:cubicBezTo>
                    <a:pt x="1597" y="160"/>
                    <a:pt x="1512" y="246"/>
                    <a:pt x="1440" y="360"/>
                  </a:cubicBezTo>
                  <a:cubicBezTo>
                    <a:pt x="1183" y="860"/>
                    <a:pt x="955" y="1358"/>
                    <a:pt x="756" y="1872"/>
                  </a:cubicBezTo>
                  <a:cubicBezTo>
                    <a:pt x="571" y="2328"/>
                    <a:pt x="400" y="2799"/>
                    <a:pt x="257" y="3269"/>
                  </a:cubicBezTo>
                  <a:cubicBezTo>
                    <a:pt x="171" y="3526"/>
                    <a:pt x="100" y="3797"/>
                    <a:pt x="29" y="4068"/>
                  </a:cubicBezTo>
                  <a:cubicBezTo>
                    <a:pt x="0" y="4153"/>
                    <a:pt x="0" y="4254"/>
                    <a:pt x="14" y="4353"/>
                  </a:cubicBezTo>
                  <a:cubicBezTo>
                    <a:pt x="29" y="4439"/>
                    <a:pt x="57" y="4539"/>
                    <a:pt x="100" y="4610"/>
                  </a:cubicBezTo>
                  <a:cubicBezTo>
                    <a:pt x="157" y="4695"/>
                    <a:pt x="214" y="4767"/>
                    <a:pt x="286" y="4824"/>
                  </a:cubicBezTo>
                  <a:cubicBezTo>
                    <a:pt x="356" y="4881"/>
                    <a:pt x="442" y="4923"/>
                    <a:pt x="542" y="4952"/>
                  </a:cubicBezTo>
                  <a:cubicBezTo>
                    <a:pt x="599" y="4952"/>
                    <a:pt x="656" y="4967"/>
                    <a:pt x="727" y="4967"/>
                  </a:cubicBezTo>
                  <a:cubicBezTo>
                    <a:pt x="856" y="4967"/>
                    <a:pt x="970" y="4938"/>
                    <a:pt x="1084" y="4881"/>
                  </a:cubicBezTo>
                  <a:cubicBezTo>
                    <a:pt x="1141" y="4838"/>
                    <a:pt x="1183" y="4796"/>
                    <a:pt x="1240" y="4767"/>
                  </a:cubicBezTo>
                  <a:cubicBezTo>
                    <a:pt x="1326" y="4667"/>
                    <a:pt x="1383" y="4568"/>
                    <a:pt x="1412" y="4439"/>
                  </a:cubicBezTo>
                  <a:cubicBezTo>
                    <a:pt x="1497" y="4125"/>
                    <a:pt x="1583" y="3811"/>
                    <a:pt x="1683" y="3497"/>
                  </a:cubicBezTo>
                  <a:cubicBezTo>
                    <a:pt x="1782" y="3184"/>
                    <a:pt x="1896" y="2885"/>
                    <a:pt x="2010" y="2585"/>
                  </a:cubicBezTo>
                  <a:cubicBezTo>
                    <a:pt x="2068" y="2400"/>
                    <a:pt x="2139" y="2243"/>
                    <a:pt x="2210" y="2071"/>
                  </a:cubicBezTo>
                  <a:lnTo>
                    <a:pt x="2210" y="2071"/>
                  </a:lnTo>
                  <a:cubicBezTo>
                    <a:pt x="2210" y="2073"/>
                    <a:pt x="2209" y="2075"/>
                    <a:pt x="2209" y="2077"/>
                  </a:cubicBezTo>
                  <a:lnTo>
                    <a:pt x="2209" y="2077"/>
                  </a:lnTo>
                  <a:cubicBezTo>
                    <a:pt x="2318" y="1823"/>
                    <a:pt x="2435" y="1579"/>
                    <a:pt x="2552" y="1345"/>
                  </a:cubicBezTo>
                  <a:lnTo>
                    <a:pt x="2681" y="1088"/>
                  </a:lnTo>
                  <a:cubicBezTo>
                    <a:pt x="2738" y="1002"/>
                    <a:pt x="2767" y="917"/>
                    <a:pt x="2767" y="816"/>
                  </a:cubicBezTo>
                  <a:cubicBezTo>
                    <a:pt x="2795" y="717"/>
                    <a:pt x="2781" y="632"/>
                    <a:pt x="2752" y="531"/>
                  </a:cubicBezTo>
                  <a:cubicBezTo>
                    <a:pt x="2738" y="432"/>
                    <a:pt x="2695" y="360"/>
                    <a:pt x="2624" y="289"/>
                  </a:cubicBezTo>
                  <a:cubicBezTo>
                    <a:pt x="2581" y="204"/>
                    <a:pt x="2510" y="147"/>
                    <a:pt x="2425" y="103"/>
                  </a:cubicBezTo>
                  <a:cubicBezTo>
                    <a:pt x="2368" y="75"/>
                    <a:pt x="2311" y="46"/>
                    <a:pt x="2253" y="33"/>
                  </a:cubicBezTo>
                  <a:cubicBezTo>
                    <a:pt x="2189" y="11"/>
                    <a:pt x="2125" y="0"/>
                    <a:pt x="2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2806700" y="2492850"/>
              <a:ext cx="69550" cy="124275"/>
            </a:xfrm>
            <a:custGeom>
              <a:rect b="b" l="l" r="r" t="t"/>
              <a:pathLst>
                <a:path extrusionOk="0" h="4971" w="2782">
                  <a:moveTo>
                    <a:pt x="2062" y="0"/>
                  </a:moveTo>
                  <a:cubicBezTo>
                    <a:pt x="1997" y="0"/>
                    <a:pt x="1933" y="7"/>
                    <a:pt x="1869" y="22"/>
                  </a:cubicBezTo>
                  <a:cubicBezTo>
                    <a:pt x="1812" y="50"/>
                    <a:pt x="1755" y="79"/>
                    <a:pt x="1698" y="94"/>
                  </a:cubicBezTo>
                  <a:cubicBezTo>
                    <a:pt x="1584" y="164"/>
                    <a:pt x="1499" y="250"/>
                    <a:pt x="1442" y="364"/>
                  </a:cubicBezTo>
                  <a:cubicBezTo>
                    <a:pt x="1185" y="849"/>
                    <a:pt x="957" y="1362"/>
                    <a:pt x="742" y="1876"/>
                  </a:cubicBezTo>
                  <a:cubicBezTo>
                    <a:pt x="557" y="2318"/>
                    <a:pt x="400" y="2788"/>
                    <a:pt x="257" y="3259"/>
                  </a:cubicBezTo>
                  <a:cubicBezTo>
                    <a:pt x="172" y="3530"/>
                    <a:pt x="101" y="3786"/>
                    <a:pt x="29" y="4058"/>
                  </a:cubicBezTo>
                  <a:cubicBezTo>
                    <a:pt x="1" y="4157"/>
                    <a:pt x="1" y="4258"/>
                    <a:pt x="16" y="4343"/>
                  </a:cubicBezTo>
                  <a:cubicBezTo>
                    <a:pt x="16" y="4442"/>
                    <a:pt x="44" y="4528"/>
                    <a:pt x="101" y="4613"/>
                  </a:cubicBezTo>
                  <a:cubicBezTo>
                    <a:pt x="143" y="4699"/>
                    <a:pt x="215" y="4771"/>
                    <a:pt x="286" y="4813"/>
                  </a:cubicBezTo>
                  <a:cubicBezTo>
                    <a:pt x="358" y="4885"/>
                    <a:pt x="443" y="4927"/>
                    <a:pt x="529" y="4942"/>
                  </a:cubicBezTo>
                  <a:cubicBezTo>
                    <a:pt x="600" y="4956"/>
                    <a:pt x="657" y="4956"/>
                    <a:pt x="729" y="4971"/>
                  </a:cubicBezTo>
                  <a:cubicBezTo>
                    <a:pt x="856" y="4971"/>
                    <a:pt x="970" y="4942"/>
                    <a:pt x="1084" y="4870"/>
                  </a:cubicBezTo>
                  <a:cubicBezTo>
                    <a:pt x="1128" y="4828"/>
                    <a:pt x="1185" y="4799"/>
                    <a:pt x="1227" y="4756"/>
                  </a:cubicBezTo>
                  <a:cubicBezTo>
                    <a:pt x="1313" y="4671"/>
                    <a:pt x="1384" y="4571"/>
                    <a:pt x="1413" y="4442"/>
                  </a:cubicBezTo>
                  <a:cubicBezTo>
                    <a:pt x="1499" y="4129"/>
                    <a:pt x="1584" y="3815"/>
                    <a:pt x="1683" y="3501"/>
                  </a:cubicBezTo>
                  <a:cubicBezTo>
                    <a:pt x="1784" y="3187"/>
                    <a:pt x="1883" y="2874"/>
                    <a:pt x="1997" y="2575"/>
                  </a:cubicBezTo>
                  <a:lnTo>
                    <a:pt x="2154" y="2200"/>
                  </a:lnTo>
                  <a:lnTo>
                    <a:pt x="2154" y="2200"/>
                  </a:lnTo>
                  <a:cubicBezTo>
                    <a:pt x="2278" y="1911"/>
                    <a:pt x="2402" y="1623"/>
                    <a:pt x="2554" y="1334"/>
                  </a:cubicBezTo>
                  <a:lnTo>
                    <a:pt x="2682" y="1077"/>
                  </a:lnTo>
                  <a:cubicBezTo>
                    <a:pt x="2725" y="1006"/>
                    <a:pt x="2753" y="906"/>
                    <a:pt x="2767" y="820"/>
                  </a:cubicBezTo>
                  <a:cubicBezTo>
                    <a:pt x="2782" y="721"/>
                    <a:pt x="2782" y="621"/>
                    <a:pt x="2753" y="535"/>
                  </a:cubicBezTo>
                  <a:cubicBezTo>
                    <a:pt x="2725" y="436"/>
                    <a:pt x="2682" y="350"/>
                    <a:pt x="2625" y="278"/>
                  </a:cubicBezTo>
                  <a:cubicBezTo>
                    <a:pt x="2568" y="208"/>
                    <a:pt x="2497" y="151"/>
                    <a:pt x="2425" y="94"/>
                  </a:cubicBezTo>
                  <a:cubicBezTo>
                    <a:pt x="2368" y="79"/>
                    <a:pt x="2311" y="50"/>
                    <a:pt x="2254" y="22"/>
                  </a:cubicBezTo>
                  <a:cubicBezTo>
                    <a:pt x="2190" y="7"/>
                    <a:pt x="2126" y="0"/>
                    <a:pt x="2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2250200" y="2189475"/>
              <a:ext cx="69900" cy="124250"/>
            </a:xfrm>
            <a:custGeom>
              <a:rect b="b" l="l" r="r" t="t"/>
              <a:pathLst>
                <a:path extrusionOk="0" h="4970" w="2796">
                  <a:moveTo>
                    <a:pt x="2074" y="0"/>
                  </a:moveTo>
                  <a:cubicBezTo>
                    <a:pt x="2011" y="0"/>
                    <a:pt x="1947" y="7"/>
                    <a:pt x="1883" y="22"/>
                  </a:cubicBezTo>
                  <a:cubicBezTo>
                    <a:pt x="1826" y="50"/>
                    <a:pt x="1769" y="79"/>
                    <a:pt x="1712" y="92"/>
                  </a:cubicBezTo>
                  <a:cubicBezTo>
                    <a:pt x="1598" y="164"/>
                    <a:pt x="1513" y="250"/>
                    <a:pt x="1455" y="364"/>
                  </a:cubicBezTo>
                  <a:cubicBezTo>
                    <a:pt x="1199" y="849"/>
                    <a:pt x="971" y="1362"/>
                    <a:pt x="756" y="1876"/>
                  </a:cubicBezTo>
                  <a:cubicBezTo>
                    <a:pt x="571" y="2332"/>
                    <a:pt x="414" y="2788"/>
                    <a:pt x="258" y="3258"/>
                  </a:cubicBezTo>
                  <a:cubicBezTo>
                    <a:pt x="186" y="3530"/>
                    <a:pt x="115" y="3786"/>
                    <a:pt x="43" y="4057"/>
                  </a:cubicBezTo>
                  <a:cubicBezTo>
                    <a:pt x="15" y="4157"/>
                    <a:pt x="1" y="4256"/>
                    <a:pt x="29" y="4342"/>
                  </a:cubicBezTo>
                  <a:cubicBezTo>
                    <a:pt x="29" y="4442"/>
                    <a:pt x="58" y="4528"/>
                    <a:pt x="115" y="4614"/>
                  </a:cubicBezTo>
                  <a:cubicBezTo>
                    <a:pt x="157" y="4699"/>
                    <a:pt x="214" y="4770"/>
                    <a:pt x="300" y="4813"/>
                  </a:cubicBezTo>
                  <a:cubicBezTo>
                    <a:pt x="372" y="4884"/>
                    <a:pt x="442" y="4927"/>
                    <a:pt x="543" y="4941"/>
                  </a:cubicBezTo>
                  <a:cubicBezTo>
                    <a:pt x="614" y="4956"/>
                    <a:pt x="671" y="4956"/>
                    <a:pt x="728" y="4969"/>
                  </a:cubicBezTo>
                  <a:cubicBezTo>
                    <a:pt x="870" y="4969"/>
                    <a:pt x="984" y="4941"/>
                    <a:pt x="1098" y="4870"/>
                  </a:cubicBezTo>
                  <a:cubicBezTo>
                    <a:pt x="1142" y="4842"/>
                    <a:pt x="1199" y="4798"/>
                    <a:pt x="1241" y="4756"/>
                  </a:cubicBezTo>
                  <a:cubicBezTo>
                    <a:pt x="1327" y="4671"/>
                    <a:pt x="1398" y="4570"/>
                    <a:pt x="1427" y="4442"/>
                  </a:cubicBezTo>
                  <a:cubicBezTo>
                    <a:pt x="1513" y="4129"/>
                    <a:pt x="1598" y="3815"/>
                    <a:pt x="1697" y="3501"/>
                  </a:cubicBezTo>
                  <a:cubicBezTo>
                    <a:pt x="1798" y="3188"/>
                    <a:pt x="1897" y="2874"/>
                    <a:pt x="2011" y="2574"/>
                  </a:cubicBezTo>
                  <a:lnTo>
                    <a:pt x="2166" y="2203"/>
                  </a:lnTo>
                  <a:lnTo>
                    <a:pt x="2166" y="2203"/>
                  </a:lnTo>
                  <a:cubicBezTo>
                    <a:pt x="2291" y="1914"/>
                    <a:pt x="2415" y="1623"/>
                    <a:pt x="2568" y="1334"/>
                  </a:cubicBezTo>
                  <a:lnTo>
                    <a:pt x="2696" y="1077"/>
                  </a:lnTo>
                  <a:cubicBezTo>
                    <a:pt x="2739" y="1005"/>
                    <a:pt x="2767" y="906"/>
                    <a:pt x="2781" y="820"/>
                  </a:cubicBezTo>
                  <a:cubicBezTo>
                    <a:pt x="2796" y="720"/>
                    <a:pt x="2796" y="621"/>
                    <a:pt x="2767" y="535"/>
                  </a:cubicBezTo>
                  <a:cubicBezTo>
                    <a:pt x="2739" y="435"/>
                    <a:pt x="2696" y="349"/>
                    <a:pt x="2639" y="278"/>
                  </a:cubicBezTo>
                  <a:cubicBezTo>
                    <a:pt x="2581" y="207"/>
                    <a:pt x="2511" y="149"/>
                    <a:pt x="2439" y="92"/>
                  </a:cubicBezTo>
                  <a:cubicBezTo>
                    <a:pt x="2382" y="79"/>
                    <a:pt x="2311" y="50"/>
                    <a:pt x="2254" y="22"/>
                  </a:cubicBezTo>
                  <a:cubicBezTo>
                    <a:pt x="2197" y="7"/>
                    <a:pt x="2136" y="0"/>
                    <a:pt x="2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0" name="Google Shape;510;p28"/>
          <p:cNvSpPr/>
          <p:nvPr/>
        </p:nvSpPr>
        <p:spPr>
          <a:xfrm rot="-2700000">
            <a:off x="8356062" y="4445977"/>
            <a:ext cx="315522" cy="362622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rgbClr val="E952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8"/>
          <p:cNvSpPr txBox="1"/>
          <p:nvPr>
            <p:ph hasCustomPrompt="1" idx="7" type="title"/>
          </p:nvPr>
        </p:nvSpPr>
        <p:spPr>
          <a:xfrm>
            <a:off x="3785475" y="1746518"/>
            <a:ext cx="1612500" cy="10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2" name="Google Shape;512;p28"/>
          <p:cNvSpPr txBox="1"/>
          <p:nvPr>
            <p:ph hasCustomPrompt="1" idx="8" type="title"/>
          </p:nvPr>
        </p:nvSpPr>
        <p:spPr>
          <a:xfrm>
            <a:off x="1154325" y="1746518"/>
            <a:ext cx="1612500" cy="10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3" name="Google Shape;513;p28"/>
          <p:cNvSpPr txBox="1"/>
          <p:nvPr>
            <p:ph hasCustomPrompt="1" idx="9" type="title"/>
          </p:nvPr>
        </p:nvSpPr>
        <p:spPr>
          <a:xfrm>
            <a:off x="6320450" y="1746518"/>
            <a:ext cx="1612500" cy="10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+ numbers 2">
  <p:cSld name="BIG_NUMBER_2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"/>
          <p:cNvSpPr/>
          <p:nvPr/>
        </p:nvSpPr>
        <p:spPr>
          <a:xfrm flipH="1" rot="10800000">
            <a:off x="6724666" y="3110583"/>
            <a:ext cx="2419346" cy="2032917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9"/>
          <p:cNvSpPr txBox="1"/>
          <p:nvPr>
            <p:ph hasCustomPrompt="1" type="title"/>
          </p:nvPr>
        </p:nvSpPr>
        <p:spPr>
          <a:xfrm>
            <a:off x="3785475" y="1810700"/>
            <a:ext cx="1612500" cy="10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7" name="Google Shape;517;p29"/>
          <p:cNvSpPr txBox="1"/>
          <p:nvPr>
            <p:ph hasCustomPrompt="1" idx="2" type="title"/>
          </p:nvPr>
        </p:nvSpPr>
        <p:spPr>
          <a:xfrm>
            <a:off x="1154325" y="1810700"/>
            <a:ext cx="1612500" cy="10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8" name="Google Shape;518;p29"/>
          <p:cNvSpPr txBox="1"/>
          <p:nvPr>
            <p:ph hasCustomPrompt="1" idx="3" type="title"/>
          </p:nvPr>
        </p:nvSpPr>
        <p:spPr>
          <a:xfrm>
            <a:off x="6320450" y="1810700"/>
            <a:ext cx="1612500" cy="10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29"/>
          <p:cNvSpPr/>
          <p:nvPr/>
        </p:nvSpPr>
        <p:spPr>
          <a:xfrm flipH="1">
            <a:off x="-9513" y="-9525"/>
            <a:ext cx="2438372" cy="2032917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9"/>
          <p:cNvSpPr txBox="1"/>
          <p:nvPr>
            <p:ph idx="4" type="title"/>
          </p:nvPr>
        </p:nvSpPr>
        <p:spPr>
          <a:xfrm>
            <a:off x="742950" y="422181"/>
            <a:ext cx="7678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1" name="Google Shape;521;p29"/>
          <p:cNvSpPr txBox="1"/>
          <p:nvPr>
            <p:ph idx="1" type="subTitle"/>
          </p:nvPr>
        </p:nvSpPr>
        <p:spPr>
          <a:xfrm>
            <a:off x="742950" y="3311900"/>
            <a:ext cx="24384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22" name="Google Shape;522;p29"/>
          <p:cNvSpPr txBox="1"/>
          <p:nvPr>
            <p:ph idx="5" type="subTitle"/>
          </p:nvPr>
        </p:nvSpPr>
        <p:spPr>
          <a:xfrm>
            <a:off x="3363153" y="3311900"/>
            <a:ext cx="24384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23" name="Google Shape;523;p29"/>
          <p:cNvSpPr txBox="1"/>
          <p:nvPr>
            <p:ph idx="6" type="subTitle"/>
          </p:nvPr>
        </p:nvSpPr>
        <p:spPr>
          <a:xfrm>
            <a:off x="5983357" y="3311900"/>
            <a:ext cx="24384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24" name="Google Shape;524;p29"/>
          <p:cNvSpPr txBox="1"/>
          <p:nvPr>
            <p:ph idx="7" type="subTitle"/>
          </p:nvPr>
        </p:nvSpPr>
        <p:spPr>
          <a:xfrm>
            <a:off x="742950" y="3702500"/>
            <a:ext cx="24384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25" name="Google Shape;525;p29"/>
          <p:cNvSpPr txBox="1"/>
          <p:nvPr>
            <p:ph idx="8" type="subTitle"/>
          </p:nvPr>
        </p:nvSpPr>
        <p:spPr>
          <a:xfrm>
            <a:off x="3363153" y="3702500"/>
            <a:ext cx="24384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26" name="Google Shape;526;p29"/>
          <p:cNvSpPr txBox="1"/>
          <p:nvPr>
            <p:ph idx="9" type="subTitle"/>
          </p:nvPr>
        </p:nvSpPr>
        <p:spPr>
          <a:xfrm>
            <a:off x="5983357" y="3702500"/>
            <a:ext cx="24384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2">
  <p:cSld name="TITLE_AND_BODY_10_3_1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0"/>
          <p:cNvSpPr/>
          <p:nvPr/>
        </p:nvSpPr>
        <p:spPr>
          <a:xfrm>
            <a:off x="6945200" y="-9524"/>
            <a:ext cx="2208319" cy="1838320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0"/>
          <p:cNvSpPr txBox="1"/>
          <p:nvPr>
            <p:ph type="title"/>
          </p:nvPr>
        </p:nvSpPr>
        <p:spPr>
          <a:xfrm>
            <a:off x="720575" y="424989"/>
            <a:ext cx="77010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30" name="Google Shape;530;p30"/>
          <p:cNvSpPr txBox="1"/>
          <p:nvPr>
            <p:ph idx="1" type="subTitle"/>
          </p:nvPr>
        </p:nvSpPr>
        <p:spPr>
          <a:xfrm>
            <a:off x="722375" y="3312794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531" name="Google Shape;531;p30"/>
          <p:cNvSpPr txBox="1"/>
          <p:nvPr>
            <p:ph idx="2" type="subTitle"/>
          </p:nvPr>
        </p:nvSpPr>
        <p:spPr>
          <a:xfrm>
            <a:off x="3328425" y="3312794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532" name="Google Shape;532;p30"/>
          <p:cNvSpPr txBox="1"/>
          <p:nvPr>
            <p:ph idx="3" type="subTitle"/>
          </p:nvPr>
        </p:nvSpPr>
        <p:spPr>
          <a:xfrm>
            <a:off x="5961100" y="3312794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533" name="Google Shape;533;p30"/>
          <p:cNvSpPr txBox="1"/>
          <p:nvPr>
            <p:ph idx="4" type="subTitle"/>
          </p:nvPr>
        </p:nvSpPr>
        <p:spPr>
          <a:xfrm>
            <a:off x="722375" y="3691756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4" name="Google Shape;534;p30"/>
          <p:cNvSpPr txBox="1"/>
          <p:nvPr>
            <p:ph idx="5" type="subTitle"/>
          </p:nvPr>
        </p:nvSpPr>
        <p:spPr>
          <a:xfrm>
            <a:off x="3328425" y="3691756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5" name="Google Shape;535;p30"/>
          <p:cNvSpPr txBox="1"/>
          <p:nvPr>
            <p:ph idx="6" type="subTitle"/>
          </p:nvPr>
        </p:nvSpPr>
        <p:spPr>
          <a:xfrm>
            <a:off x="5961100" y="3691756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6" name="Google Shape;536;p30"/>
          <p:cNvSpPr/>
          <p:nvPr/>
        </p:nvSpPr>
        <p:spPr>
          <a:xfrm flipH="1" rot="-5400000">
            <a:off x="-127222" y="3750275"/>
            <a:ext cx="1530003" cy="1275559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0"/>
          <p:cNvSpPr/>
          <p:nvPr/>
        </p:nvSpPr>
        <p:spPr>
          <a:xfrm>
            <a:off x="564613" y="422600"/>
            <a:ext cx="315525" cy="362625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8" name="Google Shape;538;p30"/>
          <p:cNvGrpSpPr/>
          <p:nvPr/>
        </p:nvGrpSpPr>
        <p:grpSpPr>
          <a:xfrm>
            <a:off x="7792500" y="367788"/>
            <a:ext cx="827100" cy="724175"/>
            <a:chOff x="2049150" y="1998825"/>
            <a:chExt cx="827100" cy="724175"/>
          </a:xfrm>
        </p:grpSpPr>
        <p:sp>
          <p:nvSpPr>
            <p:cNvPr id="539" name="Google Shape;539;p30"/>
            <p:cNvSpPr/>
            <p:nvPr/>
          </p:nvSpPr>
          <p:spPr>
            <a:xfrm>
              <a:off x="2049150" y="2100350"/>
              <a:ext cx="124800" cy="170425"/>
            </a:xfrm>
            <a:custGeom>
              <a:rect b="b" l="l" r="r" t="t"/>
              <a:pathLst>
                <a:path extrusionOk="0" h="6817" w="4992">
                  <a:moveTo>
                    <a:pt x="4264" y="0"/>
                  </a:moveTo>
                  <a:cubicBezTo>
                    <a:pt x="4203" y="0"/>
                    <a:pt x="4142" y="7"/>
                    <a:pt x="4079" y="22"/>
                  </a:cubicBezTo>
                  <a:cubicBezTo>
                    <a:pt x="4022" y="50"/>
                    <a:pt x="3964" y="64"/>
                    <a:pt x="3907" y="92"/>
                  </a:cubicBezTo>
                  <a:cubicBezTo>
                    <a:pt x="3793" y="164"/>
                    <a:pt x="3708" y="250"/>
                    <a:pt x="3636" y="349"/>
                  </a:cubicBezTo>
                  <a:lnTo>
                    <a:pt x="2909" y="1376"/>
                  </a:lnTo>
                  <a:cubicBezTo>
                    <a:pt x="2666" y="1718"/>
                    <a:pt x="2424" y="2060"/>
                    <a:pt x="2196" y="2417"/>
                  </a:cubicBezTo>
                  <a:cubicBezTo>
                    <a:pt x="1968" y="2760"/>
                    <a:pt x="1725" y="3116"/>
                    <a:pt x="1512" y="3458"/>
                  </a:cubicBezTo>
                  <a:lnTo>
                    <a:pt x="827" y="4528"/>
                  </a:lnTo>
                  <a:cubicBezTo>
                    <a:pt x="613" y="4884"/>
                    <a:pt x="399" y="5241"/>
                    <a:pt x="185" y="5612"/>
                  </a:cubicBezTo>
                  <a:lnTo>
                    <a:pt x="99" y="5739"/>
                  </a:lnTo>
                  <a:cubicBezTo>
                    <a:pt x="57" y="5825"/>
                    <a:pt x="29" y="5911"/>
                    <a:pt x="14" y="6011"/>
                  </a:cubicBezTo>
                  <a:cubicBezTo>
                    <a:pt x="0" y="6097"/>
                    <a:pt x="0" y="6196"/>
                    <a:pt x="29" y="6296"/>
                  </a:cubicBezTo>
                  <a:cubicBezTo>
                    <a:pt x="57" y="6382"/>
                    <a:pt x="99" y="6467"/>
                    <a:pt x="156" y="6538"/>
                  </a:cubicBezTo>
                  <a:cubicBezTo>
                    <a:pt x="213" y="6610"/>
                    <a:pt x="285" y="6681"/>
                    <a:pt x="371" y="6724"/>
                  </a:cubicBezTo>
                  <a:cubicBezTo>
                    <a:pt x="428" y="6738"/>
                    <a:pt x="485" y="6766"/>
                    <a:pt x="542" y="6795"/>
                  </a:cubicBezTo>
                  <a:cubicBezTo>
                    <a:pt x="599" y="6809"/>
                    <a:pt x="660" y="6816"/>
                    <a:pt x="722" y="6816"/>
                  </a:cubicBezTo>
                  <a:cubicBezTo>
                    <a:pt x="784" y="6816"/>
                    <a:pt x="848" y="6809"/>
                    <a:pt x="913" y="6795"/>
                  </a:cubicBezTo>
                  <a:cubicBezTo>
                    <a:pt x="970" y="6766"/>
                    <a:pt x="1027" y="6738"/>
                    <a:pt x="1084" y="6724"/>
                  </a:cubicBezTo>
                  <a:cubicBezTo>
                    <a:pt x="1198" y="6652"/>
                    <a:pt x="1284" y="6567"/>
                    <a:pt x="1341" y="6467"/>
                  </a:cubicBezTo>
                  <a:cubicBezTo>
                    <a:pt x="1554" y="6097"/>
                    <a:pt x="1768" y="5739"/>
                    <a:pt x="1997" y="5384"/>
                  </a:cubicBezTo>
                  <a:cubicBezTo>
                    <a:pt x="2210" y="5026"/>
                    <a:pt x="2438" y="4671"/>
                    <a:pt x="2666" y="4313"/>
                  </a:cubicBezTo>
                  <a:cubicBezTo>
                    <a:pt x="2894" y="3957"/>
                    <a:pt x="3123" y="3615"/>
                    <a:pt x="3351" y="3258"/>
                  </a:cubicBezTo>
                  <a:cubicBezTo>
                    <a:pt x="3579" y="2916"/>
                    <a:pt x="3822" y="2574"/>
                    <a:pt x="4064" y="2218"/>
                  </a:cubicBezTo>
                  <a:cubicBezTo>
                    <a:pt x="4307" y="1875"/>
                    <a:pt x="4549" y="1533"/>
                    <a:pt x="4792" y="1205"/>
                  </a:cubicBezTo>
                  <a:lnTo>
                    <a:pt x="4877" y="1077"/>
                  </a:lnTo>
                  <a:cubicBezTo>
                    <a:pt x="4934" y="991"/>
                    <a:pt x="4963" y="906"/>
                    <a:pt x="4963" y="805"/>
                  </a:cubicBezTo>
                  <a:cubicBezTo>
                    <a:pt x="4991" y="720"/>
                    <a:pt x="4991" y="621"/>
                    <a:pt x="4963" y="520"/>
                  </a:cubicBezTo>
                  <a:cubicBezTo>
                    <a:pt x="4934" y="435"/>
                    <a:pt x="4891" y="349"/>
                    <a:pt x="4834" y="278"/>
                  </a:cubicBezTo>
                  <a:cubicBezTo>
                    <a:pt x="4777" y="206"/>
                    <a:pt x="4706" y="136"/>
                    <a:pt x="4620" y="92"/>
                  </a:cubicBezTo>
                  <a:cubicBezTo>
                    <a:pt x="4563" y="64"/>
                    <a:pt x="4506" y="50"/>
                    <a:pt x="4449" y="22"/>
                  </a:cubicBezTo>
                  <a:cubicBezTo>
                    <a:pt x="4385" y="7"/>
                    <a:pt x="4324" y="0"/>
                    <a:pt x="4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2121875" y="2338650"/>
              <a:ext cx="83450" cy="230700"/>
            </a:xfrm>
            <a:custGeom>
              <a:rect b="b" l="l" r="r" t="t"/>
              <a:pathLst>
                <a:path extrusionOk="0" h="9228" w="3338">
                  <a:moveTo>
                    <a:pt x="2596" y="1"/>
                  </a:moveTo>
                  <a:cubicBezTo>
                    <a:pt x="2467" y="1"/>
                    <a:pt x="2353" y="44"/>
                    <a:pt x="2239" y="101"/>
                  </a:cubicBezTo>
                  <a:cubicBezTo>
                    <a:pt x="2082" y="200"/>
                    <a:pt x="1953" y="343"/>
                    <a:pt x="1911" y="529"/>
                  </a:cubicBezTo>
                  <a:cubicBezTo>
                    <a:pt x="1782" y="1042"/>
                    <a:pt x="1668" y="1541"/>
                    <a:pt x="1540" y="2054"/>
                  </a:cubicBezTo>
                  <a:cubicBezTo>
                    <a:pt x="1426" y="2554"/>
                    <a:pt x="1297" y="3067"/>
                    <a:pt x="1183" y="3566"/>
                  </a:cubicBezTo>
                  <a:cubicBezTo>
                    <a:pt x="1055" y="4079"/>
                    <a:pt x="941" y="4579"/>
                    <a:pt x="812" y="5092"/>
                  </a:cubicBezTo>
                  <a:cubicBezTo>
                    <a:pt x="698" y="5591"/>
                    <a:pt x="571" y="6104"/>
                    <a:pt x="457" y="6604"/>
                  </a:cubicBezTo>
                  <a:cubicBezTo>
                    <a:pt x="328" y="7117"/>
                    <a:pt x="214" y="7616"/>
                    <a:pt x="86" y="8129"/>
                  </a:cubicBezTo>
                  <a:cubicBezTo>
                    <a:pt x="71" y="8186"/>
                    <a:pt x="57" y="8243"/>
                    <a:pt x="42" y="8315"/>
                  </a:cubicBezTo>
                  <a:cubicBezTo>
                    <a:pt x="0" y="8500"/>
                    <a:pt x="14" y="8699"/>
                    <a:pt x="114" y="8871"/>
                  </a:cubicBezTo>
                  <a:cubicBezTo>
                    <a:pt x="157" y="8942"/>
                    <a:pt x="228" y="9013"/>
                    <a:pt x="299" y="9070"/>
                  </a:cubicBezTo>
                  <a:cubicBezTo>
                    <a:pt x="371" y="9127"/>
                    <a:pt x="457" y="9171"/>
                    <a:pt x="542" y="9199"/>
                  </a:cubicBezTo>
                  <a:cubicBezTo>
                    <a:pt x="613" y="9199"/>
                    <a:pt x="670" y="9213"/>
                    <a:pt x="742" y="9228"/>
                  </a:cubicBezTo>
                  <a:cubicBezTo>
                    <a:pt x="870" y="9228"/>
                    <a:pt x="984" y="9184"/>
                    <a:pt x="1098" y="9127"/>
                  </a:cubicBezTo>
                  <a:cubicBezTo>
                    <a:pt x="1255" y="9028"/>
                    <a:pt x="1383" y="8871"/>
                    <a:pt x="1426" y="8699"/>
                  </a:cubicBezTo>
                  <a:cubicBezTo>
                    <a:pt x="1554" y="8186"/>
                    <a:pt x="1668" y="7688"/>
                    <a:pt x="1797" y="7174"/>
                  </a:cubicBezTo>
                  <a:cubicBezTo>
                    <a:pt x="1911" y="6675"/>
                    <a:pt x="2039" y="6161"/>
                    <a:pt x="2153" y="5663"/>
                  </a:cubicBezTo>
                  <a:cubicBezTo>
                    <a:pt x="2282" y="5149"/>
                    <a:pt x="2396" y="4650"/>
                    <a:pt x="2524" y="4136"/>
                  </a:cubicBezTo>
                  <a:cubicBezTo>
                    <a:pt x="2638" y="3638"/>
                    <a:pt x="2767" y="3124"/>
                    <a:pt x="2881" y="2625"/>
                  </a:cubicBezTo>
                  <a:cubicBezTo>
                    <a:pt x="3009" y="2111"/>
                    <a:pt x="3123" y="1613"/>
                    <a:pt x="3252" y="1099"/>
                  </a:cubicBezTo>
                  <a:cubicBezTo>
                    <a:pt x="3265" y="1042"/>
                    <a:pt x="3280" y="970"/>
                    <a:pt x="3294" y="913"/>
                  </a:cubicBezTo>
                  <a:cubicBezTo>
                    <a:pt x="3337" y="729"/>
                    <a:pt x="3322" y="529"/>
                    <a:pt x="3223" y="358"/>
                  </a:cubicBezTo>
                  <a:cubicBezTo>
                    <a:pt x="3180" y="272"/>
                    <a:pt x="3109" y="215"/>
                    <a:pt x="3037" y="158"/>
                  </a:cubicBezTo>
                  <a:cubicBezTo>
                    <a:pt x="2966" y="101"/>
                    <a:pt x="2881" y="58"/>
                    <a:pt x="2795" y="29"/>
                  </a:cubicBezTo>
                  <a:cubicBezTo>
                    <a:pt x="2723" y="16"/>
                    <a:pt x="2666" y="16"/>
                    <a:pt x="2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2339325" y="2308275"/>
              <a:ext cx="83100" cy="130325"/>
            </a:xfrm>
            <a:custGeom>
              <a:rect b="b" l="l" r="r" t="t"/>
              <a:pathLst>
                <a:path extrusionOk="0" h="5213" w="3324">
                  <a:moveTo>
                    <a:pt x="2510" y="0"/>
                  </a:moveTo>
                  <a:cubicBezTo>
                    <a:pt x="2439" y="0"/>
                    <a:pt x="2368" y="11"/>
                    <a:pt x="2296" y="33"/>
                  </a:cubicBezTo>
                  <a:cubicBezTo>
                    <a:pt x="2239" y="61"/>
                    <a:pt x="2169" y="75"/>
                    <a:pt x="2112" y="103"/>
                  </a:cubicBezTo>
                  <a:cubicBezTo>
                    <a:pt x="1997" y="175"/>
                    <a:pt x="1897" y="275"/>
                    <a:pt x="1826" y="389"/>
                  </a:cubicBezTo>
                  <a:cubicBezTo>
                    <a:pt x="1598" y="860"/>
                    <a:pt x="1384" y="1330"/>
                    <a:pt x="1156" y="1801"/>
                  </a:cubicBezTo>
                  <a:cubicBezTo>
                    <a:pt x="942" y="2271"/>
                    <a:pt x="714" y="2742"/>
                    <a:pt x="500" y="3212"/>
                  </a:cubicBezTo>
                  <a:cubicBezTo>
                    <a:pt x="372" y="3484"/>
                    <a:pt x="243" y="3740"/>
                    <a:pt x="129" y="4011"/>
                  </a:cubicBezTo>
                  <a:cubicBezTo>
                    <a:pt x="72" y="4096"/>
                    <a:pt x="30" y="4197"/>
                    <a:pt x="30" y="4311"/>
                  </a:cubicBezTo>
                  <a:cubicBezTo>
                    <a:pt x="1" y="4410"/>
                    <a:pt x="15" y="4524"/>
                    <a:pt x="43" y="4624"/>
                  </a:cubicBezTo>
                  <a:cubicBezTo>
                    <a:pt x="72" y="4724"/>
                    <a:pt x="115" y="4824"/>
                    <a:pt x="186" y="4895"/>
                  </a:cubicBezTo>
                  <a:cubicBezTo>
                    <a:pt x="243" y="4980"/>
                    <a:pt x="315" y="5052"/>
                    <a:pt x="414" y="5095"/>
                  </a:cubicBezTo>
                  <a:cubicBezTo>
                    <a:pt x="471" y="5123"/>
                    <a:pt x="543" y="5152"/>
                    <a:pt x="600" y="5180"/>
                  </a:cubicBezTo>
                  <a:cubicBezTo>
                    <a:pt x="671" y="5202"/>
                    <a:pt x="743" y="5213"/>
                    <a:pt x="814" y="5213"/>
                  </a:cubicBezTo>
                  <a:cubicBezTo>
                    <a:pt x="885" y="5213"/>
                    <a:pt x="956" y="5202"/>
                    <a:pt x="1028" y="5180"/>
                  </a:cubicBezTo>
                  <a:cubicBezTo>
                    <a:pt x="1085" y="5152"/>
                    <a:pt x="1156" y="5123"/>
                    <a:pt x="1213" y="5095"/>
                  </a:cubicBezTo>
                  <a:cubicBezTo>
                    <a:pt x="1327" y="5024"/>
                    <a:pt x="1427" y="4938"/>
                    <a:pt x="1498" y="4809"/>
                  </a:cubicBezTo>
                  <a:cubicBezTo>
                    <a:pt x="1726" y="4339"/>
                    <a:pt x="1940" y="3868"/>
                    <a:pt x="2169" y="3398"/>
                  </a:cubicBezTo>
                  <a:cubicBezTo>
                    <a:pt x="2382" y="2927"/>
                    <a:pt x="2610" y="2457"/>
                    <a:pt x="2825" y="1986"/>
                  </a:cubicBezTo>
                  <a:cubicBezTo>
                    <a:pt x="2952" y="1729"/>
                    <a:pt x="3081" y="1459"/>
                    <a:pt x="3195" y="1202"/>
                  </a:cubicBezTo>
                  <a:cubicBezTo>
                    <a:pt x="3266" y="1102"/>
                    <a:pt x="3295" y="1002"/>
                    <a:pt x="3295" y="902"/>
                  </a:cubicBezTo>
                  <a:cubicBezTo>
                    <a:pt x="3323" y="803"/>
                    <a:pt x="3309" y="689"/>
                    <a:pt x="3281" y="588"/>
                  </a:cubicBezTo>
                  <a:cubicBezTo>
                    <a:pt x="3252" y="474"/>
                    <a:pt x="3209" y="389"/>
                    <a:pt x="3138" y="318"/>
                  </a:cubicBezTo>
                  <a:cubicBezTo>
                    <a:pt x="3081" y="232"/>
                    <a:pt x="3009" y="160"/>
                    <a:pt x="2910" y="103"/>
                  </a:cubicBezTo>
                  <a:cubicBezTo>
                    <a:pt x="2853" y="75"/>
                    <a:pt x="2796" y="61"/>
                    <a:pt x="2724" y="33"/>
                  </a:cubicBezTo>
                  <a:cubicBezTo>
                    <a:pt x="2653" y="11"/>
                    <a:pt x="2582" y="0"/>
                    <a:pt x="2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2354650" y="2569500"/>
              <a:ext cx="70625" cy="123925"/>
            </a:xfrm>
            <a:custGeom>
              <a:rect b="b" l="l" r="r" t="t"/>
              <a:pathLst>
                <a:path extrusionOk="0" h="4957" w="2825">
                  <a:moveTo>
                    <a:pt x="2081" y="2399"/>
                  </a:moveTo>
                  <a:cubicBezTo>
                    <a:pt x="2074" y="2415"/>
                    <a:pt x="2067" y="2431"/>
                    <a:pt x="2060" y="2447"/>
                  </a:cubicBezTo>
                  <a:lnTo>
                    <a:pt x="2060" y="2447"/>
                  </a:lnTo>
                  <a:cubicBezTo>
                    <a:pt x="2068" y="2431"/>
                    <a:pt x="2075" y="2415"/>
                    <a:pt x="2081" y="2399"/>
                  </a:cubicBezTo>
                  <a:close/>
                  <a:moveTo>
                    <a:pt x="2104" y="1"/>
                  </a:moveTo>
                  <a:cubicBezTo>
                    <a:pt x="2040" y="1"/>
                    <a:pt x="1976" y="8"/>
                    <a:pt x="1912" y="22"/>
                  </a:cubicBezTo>
                  <a:cubicBezTo>
                    <a:pt x="1854" y="51"/>
                    <a:pt x="1797" y="79"/>
                    <a:pt x="1740" y="93"/>
                  </a:cubicBezTo>
                  <a:cubicBezTo>
                    <a:pt x="1626" y="165"/>
                    <a:pt x="1541" y="250"/>
                    <a:pt x="1484" y="350"/>
                  </a:cubicBezTo>
                  <a:cubicBezTo>
                    <a:pt x="1242" y="792"/>
                    <a:pt x="1027" y="1234"/>
                    <a:pt x="828" y="1690"/>
                  </a:cubicBezTo>
                  <a:cubicBezTo>
                    <a:pt x="614" y="2203"/>
                    <a:pt x="415" y="2717"/>
                    <a:pt x="257" y="3245"/>
                  </a:cubicBezTo>
                  <a:cubicBezTo>
                    <a:pt x="172" y="3502"/>
                    <a:pt x="101" y="3772"/>
                    <a:pt x="29" y="4044"/>
                  </a:cubicBezTo>
                  <a:cubicBezTo>
                    <a:pt x="1" y="4143"/>
                    <a:pt x="1" y="4243"/>
                    <a:pt x="15" y="4329"/>
                  </a:cubicBezTo>
                  <a:cubicBezTo>
                    <a:pt x="29" y="4428"/>
                    <a:pt x="58" y="4514"/>
                    <a:pt x="101" y="4599"/>
                  </a:cubicBezTo>
                  <a:cubicBezTo>
                    <a:pt x="158" y="4685"/>
                    <a:pt x="215" y="4757"/>
                    <a:pt x="286" y="4799"/>
                  </a:cubicBezTo>
                  <a:cubicBezTo>
                    <a:pt x="358" y="4871"/>
                    <a:pt x="443" y="4913"/>
                    <a:pt x="529" y="4928"/>
                  </a:cubicBezTo>
                  <a:cubicBezTo>
                    <a:pt x="600" y="4941"/>
                    <a:pt x="657" y="4941"/>
                    <a:pt x="728" y="4956"/>
                  </a:cubicBezTo>
                  <a:cubicBezTo>
                    <a:pt x="856" y="4956"/>
                    <a:pt x="970" y="4928"/>
                    <a:pt x="1084" y="4856"/>
                  </a:cubicBezTo>
                  <a:cubicBezTo>
                    <a:pt x="1141" y="4827"/>
                    <a:pt x="1185" y="4785"/>
                    <a:pt x="1242" y="4742"/>
                  </a:cubicBezTo>
                  <a:cubicBezTo>
                    <a:pt x="1327" y="4656"/>
                    <a:pt x="1384" y="4557"/>
                    <a:pt x="1413" y="4428"/>
                  </a:cubicBezTo>
                  <a:cubicBezTo>
                    <a:pt x="1484" y="4143"/>
                    <a:pt x="1569" y="3858"/>
                    <a:pt x="1655" y="3572"/>
                  </a:cubicBezTo>
                  <a:cubicBezTo>
                    <a:pt x="1740" y="3302"/>
                    <a:pt x="1841" y="3017"/>
                    <a:pt x="1940" y="2745"/>
                  </a:cubicBezTo>
                  <a:cubicBezTo>
                    <a:pt x="1977" y="2645"/>
                    <a:pt x="2019" y="2544"/>
                    <a:pt x="2060" y="2447"/>
                  </a:cubicBezTo>
                  <a:lnTo>
                    <a:pt x="2060" y="2447"/>
                  </a:lnTo>
                  <a:cubicBezTo>
                    <a:pt x="2058" y="2452"/>
                    <a:pt x="2056" y="2456"/>
                    <a:pt x="2054" y="2460"/>
                  </a:cubicBezTo>
                  <a:cubicBezTo>
                    <a:pt x="2064" y="2436"/>
                    <a:pt x="2074" y="2413"/>
                    <a:pt x="2084" y="2389"/>
                  </a:cubicBezTo>
                  <a:lnTo>
                    <a:pt x="2084" y="2389"/>
                  </a:lnTo>
                  <a:cubicBezTo>
                    <a:pt x="2083" y="2392"/>
                    <a:pt x="2082" y="2395"/>
                    <a:pt x="2081" y="2399"/>
                  </a:cubicBezTo>
                  <a:lnTo>
                    <a:pt x="2081" y="2399"/>
                  </a:lnTo>
                  <a:cubicBezTo>
                    <a:pt x="2085" y="2388"/>
                    <a:pt x="2089" y="2378"/>
                    <a:pt x="2094" y="2368"/>
                  </a:cubicBezTo>
                  <a:lnTo>
                    <a:pt x="2094" y="2368"/>
                  </a:lnTo>
                  <a:cubicBezTo>
                    <a:pt x="2240" y="2030"/>
                    <a:pt x="2398" y="1704"/>
                    <a:pt x="2567" y="1376"/>
                  </a:cubicBezTo>
                  <a:cubicBezTo>
                    <a:pt x="2611" y="1277"/>
                    <a:pt x="2668" y="1177"/>
                    <a:pt x="2725" y="1077"/>
                  </a:cubicBezTo>
                  <a:cubicBezTo>
                    <a:pt x="2782" y="1006"/>
                    <a:pt x="2810" y="906"/>
                    <a:pt x="2810" y="821"/>
                  </a:cubicBezTo>
                  <a:cubicBezTo>
                    <a:pt x="2824" y="720"/>
                    <a:pt x="2824" y="621"/>
                    <a:pt x="2796" y="521"/>
                  </a:cubicBezTo>
                  <a:cubicBezTo>
                    <a:pt x="2767" y="435"/>
                    <a:pt x="2725" y="350"/>
                    <a:pt x="2668" y="279"/>
                  </a:cubicBezTo>
                  <a:cubicBezTo>
                    <a:pt x="2611" y="207"/>
                    <a:pt x="2554" y="150"/>
                    <a:pt x="2468" y="93"/>
                  </a:cubicBezTo>
                  <a:cubicBezTo>
                    <a:pt x="2411" y="79"/>
                    <a:pt x="2354" y="51"/>
                    <a:pt x="2297" y="22"/>
                  </a:cubicBezTo>
                  <a:cubicBezTo>
                    <a:pt x="2233" y="8"/>
                    <a:pt x="2168" y="1"/>
                    <a:pt x="2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2665900" y="2572175"/>
              <a:ext cx="65250" cy="150825"/>
            </a:xfrm>
            <a:custGeom>
              <a:rect b="b" l="l" r="r" t="t"/>
              <a:pathLst>
                <a:path extrusionOk="0" h="6033" w="2610">
                  <a:moveTo>
                    <a:pt x="1883" y="1"/>
                  </a:moveTo>
                  <a:cubicBezTo>
                    <a:pt x="1754" y="1"/>
                    <a:pt x="1626" y="29"/>
                    <a:pt x="1526" y="86"/>
                  </a:cubicBezTo>
                  <a:cubicBezTo>
                    <a:pt x="1469" y="129"/>
                    <a:pt x="1426" y="172"/>
                    <a:pt x="1369" y="200"/>
                  </a:cubicBezTo>
                  <a:cubicBezTo>
                    <a:pt x="1284" y="300"/>
                    <a:pt x="1227" y="400"/>
                    <a:pt x="1183" y="528"/>
                  </a:cubicBezTo>
                  <a:cubicBezTo>
                    <a:pt x="1098" y="813"/>
                    <a:pt x="1012" y="1113"/>
                    <a:pt x="927" y="1412"/>
                  </a:cubicBezTo>
                  <a:cubicBezTo>
                    <a:pt x="841" y="1697"/>
                    <a:pt x="770" y="1997"/>
                    <a:pt x="699" y="2296"/>
                  </a:cubicBezTo>
                  <a:lnTo>
                    <a:pt x="485" y="3195"/>
                  </a:lnTo>
                  <a:cubicBezTo>
                    <a:pt x="428" y="3494"/>
                    <a:pt x="356" y="3794"/>
                    <a:pt x="314" y="4093"/>
                  </a:cubicBezTo>
                  <a:cubicBezTo>
                    <a:pt x="293" y="4210"/>
                    <a:pt x="271" y="4326"/>
                    <a:pt x="251" y="4440"/>
                  </a:cubicBezTo>
                  <a:lnTo>
                    <a:pt x="251" y="4440"/>
                  </a:lnTo>
                  <a:cubicBezTo>
                    <a:pt x="195" y="4490"/>
                    <a:pt x="149" y="4546"/>
                    <a:pt x="115" y="4606"/>
                  </a:cubicBezTo>
                  <a:lnTo>
                    <a:pt x="29" y="4777"/>
                  </a:lnTo>
                  <a:cubicBezTo>
                    <a:pt x="0" y="4906"/>
                    <a:pt x="0" y="5034"/>
                    <a:pt x="29" y="5163"/>
                  </a:cubicBezTo>
                  <a:cubicBezTo>
                    <a:pt x="71" y="5277"/>
                    <a:pt x="100" y="5391"/>
                    <a:pt x="143" y="5505"/>
                  </a:cubicBezTo>
                  <a:cubicBezTo>
                    <a:pt x="157" y="5562"/>
                    <a:pt x="185" y="5619"/>
                    <a:pt x="214" y="5676"/>
                  </a:cubicBezTo>
                  <a:cubicBezTo>
                    <a:pt x="257" y="5762"/>
                    <a:pt x="314" y="5833"/>
                    <a:pt x="400" y="5876"/>
                  </a:cubicBezTo>
                  <a:cubicBezTo>
                    <a:pt x="442" y="5918"/>
                    <a:pt x="499" y="5962"/>
                    <a:pt x="556" y="5975"/>
                  </a:cubicBezTo>
                  <a:cubicBezTo>
                    <a:pt x="642" y="6019"/>
                    <a:pt x="727" y="6032"/>
                    <a:pt x="828" y="6032"/>
                  </a:cubicBezTo>
                  <a:cubicBezTo>
                    <a:pt x="898" y="6019"/>
                    <a:pt x="955" y="6019"/>
                    <a:pt x="1027" y="6004"/>
                  </a:cubicBezTo>
                  <a:cubicBezTo>
                    <a:pt x="1084" y="5990"/>
                    <a:pt x="1141" y="5962"/>
                    <a:pt x="1198" y="5933"/>
                  </a:cubicBezTo>
                  <a:cubicBezTo>
                    <a:pt x="1284" y="5890"/>
                    <a:pt x="1341" y="5833"/>
                    <a:pt x="1398" y="5747"/>
                  </a:cubicBezTo>
                  <a:cubicBezTo>
                    <a:pt x="1455" y="5676"/>
                    <a:pt x="1497" y="5604"/>
                    <a:pt x="1526" y="5505"/>
                  </a:cubicBezTo>
                  <a:cubicBezTo>
                    <a:pt x="1569" y="5205"/>
                    <a:pt x="1626" y="4891"/>
                    <a:pt x="1668" y="4593"/>
                  </a:cubicBezTo>
                  <a:cubicBezTo>
                    <a:pt x="1725" y="4293"/>
                    <a:pt x="1782" y="3994"/>
                    <a:pt x="1854" y="3694"/>
                  </a:cubicBezTo>
                  <a:cubicBezTo>
                    <a:pt x="1911" y="3395"/>
                    <a:pt x="1982" y="3095"/>
                    <a:pt x="2054" y="2796"/>
                  </a:cubicBezTo>
                  <a:cubicBezTo>
                    <a:pt x="2125" y="2496"/>
                    <a:pt x="2197" y="2197"/>
                    <a:pt x="2282" y="1897"/>
                  </a:cubicBezTo>
                  <a:cubicBezTo>
                    <a:pt x="2368" y="1598"/>
                    <a:pt x="2453" y="1313"/>
                    <a:pt x="2539" y="1013"/>
                  </a:cubicBezTo>
                  <a:cubicBezTo>
                    <a:pt x="2552" y="970"/>
                    <a:pt x="2567" y="942"/>
                    <a:pt x="2581" y="899"/>
                  </a:cubicBezTo>
                  <a:cubicBezTo>
                    <a:pt x="2609" y="813"/>
                    <a:pt x="2609" y="714"/>
                    <a:pt x="2581" y="613"/>
                  </a:cubicBezTo>
                  <a:cubicBezTo>
                    <a:pt x="2581" y="528"/>
                    <a:pt x="2552" y="429"/>
                    <a:pt x="2495" y="343"/>
                  </a:cubicBezTo>
                  <a:cubicBezTo>
                    <a:pt x="2453" y="271"/>
                    <a:pt x="2396" y="200"/>
                    <a:pt x="2324" y="143"/>
                  </a:cubicBezTo>
                  <a:cubicBezTo>
                    <a:pt x="2254" y="86"/>
                    <a:pt x="2168" y="43"/>
                    <a:pt x="2068" y="14"/>
                  </a:cubicBezTo>
                  <a:cubicBezTo>
                    <a:pt x="2011" y="14"/>
                    <a:pt x="1940" y="1"/>
                    <a:pt x="18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2529000" y="2349000"/>
              <a:ext cx="62400" cy="163050"/>
            </a:xfrm>
            <a:custGeom>
              <a:rect b="b" l="l" r="r" t="t"/>
              <a:pathLst>
                <a:path extrusionOk="0" h="6522" w="2496">
                  <a:moveTo>
                    <a:pt x="1769" y="1"/>
                  </a:moveTo>
                  <a:cubicBezTo>
                    <a:pt x="1640" y="1"/>
                    <a:pt x="1512" y="29"/>
                    <a:pt x="1398" y="100"/>
                  </a:cubicBezTo>
                  <a:cubicBezTo>
                    <a:pt x="1355" y="143"/>
                    <a:pt x="1298" y="172"/>
                    <a:pt x="1255" y="214"/>
                  </a:cubicBezTo>
                  <a:cubicBezTo>
                    <a:pt x="1170" y="300"/>
                    <a:pt x="1098" y="414"/>
                    <a:pt x="1069" y="528"/>
                  </a:cubicBezTo>
                  <a:lnTo>
                    <a:pt x="813" y="1512"/>
                  </a:lnTo>
                  <a:cubicBezTo>
                    <a:pt x="727" y="1840"/>
                    <a:pt x="656" y="2168"/>
                    <a:pt x="571" y="2496"/>
                  </a:cubicBezTo>
                  <a:cubicBezTo>
                    <a:pt x="499" y="2824"/>
                    <a:pt x="428" y="3167"/>
                    <a:pt x="371" y="3494"/>
                  </a:cubicBezTo>
                  <a:cubicBezTo>
                    <a:pt x="314" y="3823"/>
                    <a:pt x="242" y="4165"/>
                    <a:pt x="200" y="4492"/>
                  </a:cubicBezTo>
                  <a:cubicBezTo>
                    <a:pt x="128" y="4892"/>
                    <a:pt x="71" y="5277"/>
                    <a:pt x="29" y="5676"/>
                  </a:cubicBezTo>
                  <a:cubicBezTo>
                    <a:pt x="14" y="5719"/>
                    <a:pt x="14" y="5762"/>
                    <a:pt x="14" y="5804"/>
                  </a:cubicBezTo>
                  <a:cubicBezTo>
                    <a:pt x="0" y="5905"/>
                    <a:pt x="29" y="5990"/>
                    <a:pt x="71" y="6076"/>
                  </a:cubicBezTo>
                  <a:cubicBezTo>
                    <a:pt x="100" y="6175"/>
                    <a:pt x="143" y="6247"/>
                    <a:pt x="214" y="6318"/>
                  </a:cubicBezTo>
                  <a:cubicBezTo>
                    <a:pt x="286" y="6375"/>
                    <a:pt x="356" y="6432"/>
                    <a:pt x="457" y="6460"/>
                  </a:cubicBezTo>
                  <a:cubicBezTo>
                    <a:pt x="527" y="6496"/>
                    <a:pt x="597" y="6521"/>
                    <a:pt x="674" y="6521"/>
                  </a:cubicBezTo>
                  <a:cubicBezTo>
                    <a:pt x="692" y="6521"/>
                    <a:pt x="709" y="6520"/>
                    <a:pt x="727" y="6517"/>
                  </a:cubicBezTo>
                  <a:cubicBezTo>
                    <a:pt x="784" y="6517"/>
                    <a:pt x="856" y="6504"/>
                    <a:pt x="913" y="6504"/>
                  </a:cubicBezTo>
                  <a:cubicBezTo>
                    <a:pt x="1041" y="6460"/>
                    <a:pt x="1141" y="6403"/>
                    <a:pt x="1241" y="6318"/>
                  </a:cubicBezTo>
                  <a:cubicBezTo>
                    <a:pt x="1269" y="6261"/>
                    <a:pt x="1312" y="6218"/>
                    <a:pt x="1341" y="6161"/>
                  </a:cubicBezTo>
                  <a:cubicBezTo>
                    <a:pt x="1412" y="6061"/>
                    <a:pt x="1440" y="5933"/>
                    <a:pt x="1440" y="5804"/>
                  </a:cubicBezTo>
                  <a:cubicBezTo>
                    <a:pt x="1449" y="5764"/>
                    <a:pt x="1457" y="5719"/>
                    <a:pt x="1462" y="5675"/>
                  </a:cubicBezTo>
                  <a:lnTo>
                    <a:pt x="1462" y="5675"/>
                  </a:lnTo>
                  <a:cubicBezTo>
                    <a:pt x="1459" y="5708"/>
                    <a:pt x="1455" y="5740"/>
                    <a:pt x="1455" y="5776"/>
                  </a:cubicBezTo>
                  <a:cubicBezTo>
                    <a:pt x="1541" y="5135"/>
                    <a:pt x="1640" y="4492"/>
                    <a:pt x="1769" y="3851"/>
                  </a:cubicBezTo>
                  <a:cubicBezTo>
                    <a:pt x="1883" y="3224"/>
                    <a:pt x="2025" y="2581"/>
                    <a:pt x="2182" y="1969"/>
                  </a:cubicBezTo>
                  <a:cubicBezTo>
                    <a:pt x="2267" y="1612"/>
                    <a:pt x="2353" y="1256"/>
                    <a:pt x="2453" y="913"/>
                  </a:cubicBezTo>
                  <a:cubicBezTo>
                    <a:pt x="2482" y="813"/>
                    <a:pt x="2495" y="728"/>
                    <a:pt x="2467" y="628"/>
                  </a:cubicBezTo>
                  <a:cubicBezTo>
                    <a:pt x="2467" y="528"/>
                    <a:pt x="2438" y="442"/>
                    <a:pt x="2381" y="357"/>
                  </a:cubicBezTo>
                  <a:cubicBezTo>
                    <a:pt x="2339" y="271"/>
                    <a:pt x="2282" y="214"/>
                    <a:pt x="2197" y="157"/>
                  </a:cubicBezTo>
                  <a:cubicBezTo>
                    <a:pt x="2125" y="100"/>
                    <a:pt x="2054" y="58"/>
                    <a:pt x="1954" y="29"/>
                  </a:cubicBezTo>
                  <a:cubicBezTo>
                    <a:pt x="1897" y="15"/>
                    <a:pt x="1826" y="15"/>
                    <a:pt x="1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2713675" y="2105325"/>
              <a:ext cx="84875" cy="126925"/>
            </a:xfrm>
            <a:custGeom>
              <a:rect b="b" l="l" r="r" t="t"/>
              <a:pathLst>
                <a:path extrusionOk="0" h="5077" w="3395">
                  <a:moveTo>
                    <a:pt x="2674" y="1"/>
                  </a:moveTo>
                  <a:cubicBezTo>
                    <a:pt x="2610" y="1"/>
                    <a:pt x="2545" y="8"/>
                    <a:pt x="2482" y="22"/>
                  </a:cubicBezTo>
                  <a:cubicBezTo>
                    <a:pt x="2425" y="51"/>
                    <a:pt x="2368" y="65"/>
                    <a:pt x="2310" y="93"/>
                  </a:cubicBezTo>
                  <a:cubicBezTo>
                    <a:pt x="2196" y="165"/>
                    <a:pt x="2111" y="250"/>
                    <a:pt x="2054" y="350"/>
                  </a:cubicBezTo>
                  <a:cubicBezTo>
                    <a:pt x="1754" y="806"/>
                    <a:pt x="1469" y="1262"/>
                    <a:pt x="1212" y="1734"/>
                  </a:cubicBezTo>
                  <a:cubicBezTo>
                    <a:pt x="955" y="2204"/>
                    <a:pt x="698" y="2688"/>
                    <a:pt x="470" y="3173"/>
                  </a:cubicBezTo>
                  <a:cubicBezTo>
                    <a:pt x="343" y="3445"/>
                    <a:pt x="214" y="3715"/>
                    <a:pt x="100" y="4000"/>
                  </a:cubicBezTo>
                  <a:cubicBezTo>
                    <a:pt x="43" y="4072"/>
                    <a:pt x="14" y="4171"/>
                    <a:pt x="14" y="4257"/>
                  </a:cubicBezTo>
                  <a:cubicBezTo>
                    <a:pt x="0" y="4357"/>
                    <a:pt x="0" y="4457"/>
                    <a:pt x="29" y="4542"/>
                  </a:cubicBezTo>
                  <a:cubicBezTo>
                    <a:pt x="57" y="4643"/>
                    <a:pt x="100" y="4728"/>
                    <a:pt x="157" y="4799"/>
                  </a:cubicBezTo>
                  <a:cubicBezTo>
                    <a:pt x="214" y="4871"/>
                    <a:pt x="271" y="4928"/>
                    <a:pt x="356" y="4985"/>
                  </a:cubicBezTo>
                  <a:cubicBezTo>
                    <a:pt x="413" y="4999"/>
                    <a:pt x="470" y="5027"/>
                    <a:pt x="527" y="5056"/>
                  </a:cubicBezTo>
                  <a:cubicBezTo>
                    <a:pt x="592" y="5070"/>
                    <a:pt x="656" y="5077"/>
                    <a:pt x="720" y="5077"/>
                  </a:cubicBezTo>
                  <a:cubicBezTo>
                    <a:pt x="784" y="5077"/>
                    <a:pt x="849" y="5070"/>
                    <a:pt x="913" y="5056"/>
                  </a:cubicBezTo>
                  <a:cubicBezTo>
                    <a:pt x="970" y="5027"/>
                    <a:pt x="1027" y="4999"/>
                    <a:pt x="1084" y="4985"/>
                  </a:cubicBezTo>
                  <a:cubicBezTo>
                    <a:pt x="1198" y="4913"/>
                    <a:pt x="1284" y="4827"/>
                    <a:pt x="1341" y="4713"/>
                  </a:cubicBezTo>
                  <a:cubicBezTo>
                    <a:pt x="1554" y="4229"/>
                    <a:pt x="1782" y="3730"/>
                    <a:pt x="2025" y="3259"/>
                  </a:cubicBezTo>
                  <a:cubicBezTo>
                    <a:pt x="2267" y="2774"/>
                    <a:pt x="2539" y="2304"/>
                    <a:pt x="2809" y="1848"/>
                  </a:cubicBezTo>
                  <a:cubicBezTo>
                    <a:pt x="2966" y="1591"/>
                    <a:pt x="3123" y="1334"/>
                    <a:pt x="3294" y="1078"/>
                  </a:cubicBezTo>
                  <a:cubicBezTo>
                    <a:pt x="3337" y="992"/>
                    <a:pt x="3366" y="906"/>
                    <a:pt x="3379" y="806"/>
                  </a:cubicBezTo>
                  <a:cubicBezTo>
                    <a:pt x="3394" y="720"/>
                    <a:pt x="3394" y="621"/>
                    <a:pt x="3366" y="521"/>
                  </a:cubicBezTo>
                  <a:cubicBezTo>
                    <a:pt x="3337" y="435"/>
                    <a:pt x="3294" y="350"/>
                    <a:pt x="3237" y="279"/>
                  </a:cubicBezTo>
                  <a:cubicBezTo>
                    <a:pt x="3180" y="207"/>
                    <a:pt x="3109" y="136"/>
                    <a:pt x="3037" y="93"/>
                  </a:cubicBezTo>
                  <a:cubicBezTo>
                    <a:pt x="2980" y="65"/>
                    <a:pt x="2923" y="51"/>
                    <a:pt x="2866" y="22"/>
                  </a:cubicBezTo>
                  <a:cubicBezTo>
                    <a:pt x="2802" y="8"/>
                    <a:pt x="2738" y="1"/>
                    <a:pt x="2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2770000" y="2297300"/>
              <a:ext cx="60250" cy="131925"/>
            </a:xfrm>
            <a:custGeom>
              <a:rect b="b" l="l" r="r" t="t"/>
              <a:pathLst>
                <a:path extrusionOk="0" h="5277" w="2410">
                  <a:moveTo>
                    <a:pt x="1683" y="1"/>
                  </a:moveTo>
                  <a:cubicBezTo>
                    <a:pt x="1554" y="1"/>
                    <a:pt x="1426" y="29"/>
                    <a:pt x="1312" y="101"/>
                  </a:cubicBezTo>
                  <a:cubicBezTo>
                    <a:pt x="1269" y="129"/>
                    <a:pt x="1212" y="172"/>
                    <a:pt x="1170" y="215"/>
                  </a:cubicBezTo>
                  <a:cubicBezTo>
                    <a:pt x="1084" y="301"/>
                    <a:pt x="1012" y="400"/>
                    <a:pt x="984" y="529"/>
                  </a:cubicBezTo>
                  <a:cubicBezTo>
                    <a:pt x="856" y="1027"/>
                    <a:pt x="742" y="1527"/>
                    <a:pt x="613" y="2025"/>
                  </a:cubicBezTo>
                  <a:cubicBezTo>
                    <a:pt x="499" y="2525"/>
                    <a:pt x="371" y="3024"/>
                    <a:pt x="242" y="3523"/>
                  </a:cubicBezTo>
                  <a:cubicBezTo>
                    <a:pt x="172" y="3809"/>
                    <a:pt x="115" y="4079"/>
                    <a:pt x="43" y="4364"/>
                  </a:cubicBezTo>
                  <a:cubicBezTo>
                    <a:pt x="14" y="4465"/>
                    <a:pt x="0" y="4550"/>
                    <a:pt x="29" y="4649"/>
                  </a:cubicBezTo>
                  <a:cubicBezTo>
                    <a:pt x="29" y="4750"/>
                    <a:pt x="57" y="4835"/>
                    <a:pt x="115" y="4921"/>
                  </a:cubicBezTo>
                  <a:cubicBezTo>
                    <a:pt x="157" y="5006"/>
                    <a:pt x="214" y="5063"/>
                    <a:pt x="299" y="5121"/>
                  </a:cubicBezTo>
                  <a:cubicBezTo>
                    <a:pt x="371" y="5178"/>
                    <a:pt x="442" y="5220"/>
                    <a:pt x="542" y="5248"/>
                  </a:cubicBezTo>
                  <a:cubicBezTo>
                    <a:pt x="599" y="5248"/>
                    <a:pt x="670" y="5263"/>
                    <a:pt x="727" y="5277"/>
                  </a:cubicBezTo>
                  <a:cubicBezTo>
                    <a:pt x="856" y="5277"/>
                    <a:pt x="984" y="5235"/>
                    <a:pt x="1098" y="5178"/>
                  </a:cubicBezTo>
                  <a:cubicBezTo>
                    <a:pt x="1141" y="5134"/>
                    <a:pt x="1198" y="5092"/>
                    <a:pt x="1241" y="5063"/>
                  </a:cubicBezTo>
                  <a:cubicBezTo>
                    <a:pt x="1326" y="4978"/>
                    <a:pt x="1398" y="4864"/>
                    <a:pt x="1426" y="4750"/>
                  </a:cubicBezTo>
                  <a:cubicBezTo>
                    <a:pt x="1554" y="4250"/>
                    <a:pt x="1668" y="3752"/>
                    <a:pt x="1797" y="3252"/>
                  </a:cubicBezTo>
                  <a:cubicBezTo>
                    <a:pt x="1925" y="2753"/>
                    <a:pt x="2039" y="2254"/>
                    <a:pt x="2168" y="1755"/>
                  </a:cubicBezTo>
                  <a:cubicBezTo>
                    <a:pt x="2239" y="1470"/>
                    <a:pt x="2296" y="1185"/>
                    <a:pt x="2368" y="913"/>
                  </a:cubicBezTo>
                  <a:cubicBezTo>
                    <a:pt x="2396" y="814"/>
                    <a:pt x="2410" y="714"/>
                    <a:pt x="2381" y="628"/>
                  </a:cubicBezTo>
                  <a:cubicBezTo>
                    <a:pt x="2381" y="529"/>
                    <a:pt x="2353" y="443"/>
                    <a:pt x="2296" y="358"/>
                  </a:cubicBezTo>
                  <a:cubicBezTo>
                    <a:pt x="2254" y="272"/>
                    <a:pt x="2197" y="200"/>
                    <a:pt x="2111" y="158"/>
                  </a:cubicBezTo>
                  <a:cubicBezTo>
                    <a:pt x="2039" y="86"/>
                    <a:pt x="1968" y="44"/>
                    <a:pt x="1868" y="29"/>
                  </a:cubicBezTo>
                  <a:cubicBezTo>
                    <a:pt x="1811" y="15"/>
                    <a:pt x="1740" y="15"/>
                    <a:pt x="1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2531150" y="2030300"/>
              <a:ext cx="81300" cy="180750"/>
            </a:xfrm>
            <a:custGeom>
              <a:rect b="b" l="l" r="r" t="t"/>
              <a:pathLst>
                <a:path extrusionOk="0" h="7230" w="3252">
                  <a:moveTo>
                    <a:pt x="2524" y="0"/>
                  </a:moveTo>
                  <a:cubicBezTo>
                    <a:pt x="2396" y="0"/>
                    <a:pt x="2267" y="29"/>
                    <a:pt x="2168" y="99"/>
                  </a:cubicBezTo>
                  <a:cubicBezTo>
                    <a:pt x="2111" y="143"/>
                    <a:pt x="2067" y="171"/>
                    <a:pt x="2010" y="213"/>
                  </a:cubicBezTo>
                  <a:cubicBezTo>
                    <a:pt x="1925" y="299"/>
                    <a:pt x="1868" y="399"/>
                    <a:pt x="1825" y="527"/>
                  </a:cubicBezTo>
                  <a:cubicBezTo>
                    <a:pt x="1683" y="898"/>
                    <a:pt x="1540" y="1255"/>
                    <a:pt x="1398" y="1626"/>
                  </a:cubicBezTo>
                  <a:cubicBezTo>
                    <a:pt x="1255" y="1997"/>
                    <a:pt x="1126" y="2381"/>
                    <a:pt x="1012" y="2752"/>
                  </a:cubicBezTo>
                  <a:cubicBezTo>
                    <a:pt x="884" y="3123"/>
                    <a:pt x="770" y="3508"/>
                    <a:pt x="656" y="3879"/>
                  </a:cubicBezTo>
                  <a:cubicBezTo>
                    <a:pt x="542" y="4263"/>
                    <a:pt x="442" y="4649"/>
                    <a:pt x="342" y="5020"/>
                  </a:cubicBezTo>
                  <a:cubicBezTo>
                    <a:pt x="242" y="5404"/>
                    <a:pt x="143" y="5790"/>
                    <a:pt x="71" y="6174"/>
                  </a:cubicBezTo>
                  <a:cubicBezTo>
                    <a:pt x="57" y="6231"/>
                    <a:pt x="42" y="6275"/>
                    <a:pt x="29" y="6332"/>
                  </a:cubicBezTo>
                  <a:cubicBezTo>
                    <a:pt x="0" y="6417"/>
                    <a:pt x="0" y="6516"/>
                    <a:pt x="14" y="6617"/>
                  </a:cubicBezTo>
                  <a:cubicBezTo>
                    <a:pt x="29" y="6702"/>
                    <a:pt x="57" y="6802"/>
                    <a:pt x="99" y="6874"/>
                  </a:cubicBezTo>
                  <a:cubicBezTo>
                    <a:pt x="156" y="6959"/>
                    <a:pt x="213" y="7030"/>
                    <a:pt x="285" y="7087"/>
                  </a:cubicBezTo>
                  <a:cubicBezTo>
                    <a:pt x="356" y="7144"/>
                    <a:pt x="442" y="7187"/>
                    <a:pt x="527" y="7216"/>
                  </a:cubicBezTo>
                  <a:cubicBezTo>
                    <a:pt x="599" y="7216"/>
                    <a:pt x="656" y="7230"/>
                    <a:pt x="727" y="7230"/>
                  </a:cubicBezTo>
                  <a:cubicBezTo>
                    <a:pt x="856" y="7230"/>
                    <a:pt x="970" y="7201"/>
                    <a:pt x="1084" y="7130"/>
                  </a:cubicBezTo>
                  <a:cubicBezTo>
                    <a:pt x="1141" y="7102"/>
                    <a:pt x="1183" y="7058"/>
                    <a:pt x="1240" y="7030"/>
                  </a:cubicBezTo>
                  <a:cubicBezTo>
                    <a:pt x="1326" y="6931"/>
                    <a:pt x="1383" y="6830"/>
                    <a:pt x="1411" y="6702"/>
                  </a:cubicBezTo>
                  <a:cubicBezTo>
                    <a:pt x="1497" y="6317"/>
                    <a:pt x="1597" y="5932"/>
                    <a:pt x="1683" y="5547"/>
                  </a:cubicBezTo>
                  <a:cubicBezTo>
                    <a:pt x="1782" y="5162"/>
                    <a:pt x="1882" y="4792"/>
                    <a:pt x="1996" y="4406"/>
                  </a:cubicBezTo>
                  <a:cubicBezTo>
                    <a:pt x="2111" y="4022"/>
                    <a:pt x="2225" y="3651"/>
                    <a:pt x="2339" y="3280"/>
                  </a:cubicBezTo>
                  <a:cubicBezTo>
                    <a:pt x="2466" y="2894"/>
                    <a:pt x="2595" y="2524"/>
                    <a:pt x="2738" y="2153"/>
                  </a:cubicBezTo>
                  <a:cubicBezTo>
                    <a:pt x="2866" y="1782"/>
                    <a:pt x="3008" y="1411"/>
                    <a:pt x="3166" y="1041"/>
                  </a:cubicBezTo>
                  <a:cubicBezTo>
                    <a:pt x="3180" y="998"/>
                    <a:pt x="3194" y="955"/>
                    <a:pt x="3223" y="913"/>
                  </a:cubicBezTo>
                  <a:cubicBezTo>
                    <a:pt x="3251" y="812"/>
                    <a:pt x="3251" y="713"/>
                    <a:pt x="3223" y="628"/>
                  </a:cubicBezTo>
                  <a:cubicBezTo>
                    <a:pt x="3223" y="527"/>
                    <a:pt x="3194" y="442"/>
                    <a:pt x="3137" y="356"/>
                  </a:cubicBezTo>
                  <a:cubicBezTo>
                    <a:pt x="3094" y="270"/>
                    <a:pt x="3037" y="200"/>
                    <a:pt x="2966" y="156"/>
                  </a:cubicBezTo>
                  <a:cubicBezTo>
                    <a:pt x="2894" y="86"/>
                    <a:pt x="2809" y="42"/>
                    <a:pt x="2709" y="29"/>
                  </a:cubicBezTo>
                  <a:cubicBezTo>
                    <a:pt x="2652" y="14"/>
                    <a:pt x="2581" y="14"/>
                    <a:pt x="2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2316525" y="1998825"/>
              <a:ext cx="69900" cy="124175"/>
            </a:xfrm>
            <a:custGeom>
              <a:rect b="b" l="l" r="r" t="t"/>
              <a:pathLst>
                <a:path extrusionOk="0" h="4967" w="2796">
                  <a:moveTo>
                    <a:pt x="2209" y="2077"/>
                  </a:moveTo>
                  <a:lnTo>
                    <a:pt x="2209" y="2077"/>
                  </a:lnTo>
                  <a:cubicBezTo>
                    <a:pt x="2185" y="2132"/>
                    <a:pt x="2162" y="2187"/>
                    <a:pt x="2139" y="2243"/>
                  </a:cubicBezTo>
                  <a:cubicBezTo>
                    <a:pt x="2167" y="2187"/>
                    <a:pt x="2195" y="2132"/>
                    <a:pt x="2209" y="2077"/>
                  </a:cubicBezTo>
                  <a:close/>
                  <a:moveTo>
                    <a:pt x="2061" y="0"/>
                  </a:moveTo>
                  <a:cubicBezTo>
                    <a:pt x="1996" y="0"/>
                    <a:pt x="1932" y="11"/>
                    <a:pt x="1868" y="33"/>
                  </a:cubicBezTo>
                  <a:cubicBezTo>
                    <a:pt x="1811" y="46"/>
                    <a:pt x="1754" y="75"/>
                    <a:pt x="1697" y="103"/>
                  </a:cubicBezTo>
                  <a:cubicBezTo>
                    <a:pt x="1597" y="160"/>
                    <a:pt x="1512" y="246"/>
                    <a:pt x="1440" y="360"/>
                  </a:cubicBezTo>
                  <a:cubicBezTo>
                    <a:pt x="1183" y="860"/>
                    <a:pt x="955" y="1358"/>
                    <a:pt x="756" y="1872"/>
                  </a:cubicBezTo>
                  <a:cubicBezTo>
                    <a:pt x="571" y="2328"/>
                    <a:pt x="400" y="2799"/>
                    <a:pt x="257" y="3269"/>
                  </a:cubicBezTo>
                  <a:cubicBezTo>
                    <a:pt x="171" y="3526"/>
                    <a:pt x="100" y="3797"/>
                    <a:pt x="29" y="4068"/>
                  </a:cubicBezTo>
                  <a:cubicBezTo>
                    <a:pt x="0" y="4153"/>
                    <a:pt x="0" y="4254"/>
                    <a:pt x="14" y="4353"/>
                  </a:cubicBezTo>
                  <a:cubicBezTo>
                    <a:pt x="29" y="4439"/>
                    <a:pt x="57" y="4539"/>
                    <a:pt x="100" y="4610"/>
                  </a:cubicBezTo>
                  <a:cubicBezTo>
                    <a:pt x="157" y="4695"/>
                    <a:pt x="214" y="4767"/>
                    <a:pt x="286" y="4824"/>
                  </a:cubicBezTo>
                  <a:cubicBezTo>
                    <a:pt x="356" y="4881"/>
                    <a:pt x="442" y="4923"/>
                    <a:pt x="542" y="4952"/>
                  </a:cubicBezTo>
                  <a:cubicBezTo>
                    <a:pt x="599" y="4952"/>
                    <a:pt x="656" y="4967"/>
                    <a:pt x="727" y="4967"/>
                  </a:cubicBezTo>
                  <a:cubicBezTo>
                    <a:pt x="856" y="4967"/>
                    <a:pt x="970" y="4938"/>
                    <a:pt x="1084" y="4881"/>
                  </a:cubicBezTo>
                  <a:cubicBezTo>
                    <a:pt x="1141" y="4838"/>
                    <a:pt x="1183" y="4796"/>
                    <a:pt x="1240" y="4767"/>
                  </a:cubicBezTo>
                  <a:cubicBezTo>
                    <a:pt x="1326" y="4667"/>
                    <a:pt x="1383" y="4568"/>
                    <a:pt x="1412" y="4439"/>
                  </a:cubicBezTo>
                  <a:cubicBezTo>
                    <a:pt x="1497" y="4125"/>
                    <a:pt x="1583" y="3811"/>
                    <a:pt x="1683" y="3497"/>
                  </a:cubicBezTo>
                  <a:cubicBezTo>
                    <a:pt x="1782" y="3184"/>
                    <a:pt x="1896" y="2885"/>
                    <a:pt x="2010" y="2585"/>
                  </a:cubicBezTo>
                  <a:cubicBezTo>
                    <a:pt x="2068" y="2400"/>
                    <a:pt x="2139" y="2243"/>
                    <a:pt x="2210" y="2071"/>
                  </a:cubicBezTo>
                  <a:lnTo>
                    <a:pt x="2210" y="2071"/>
                  </a:lnTo>
                  <a:cubicBezTo>
                    <a:pt x="2210" y="2073"/>
                    <a:pt x="2209" y="2075"/>
                    <a:pt x="2209" y="2077"/>
                  </a:cubicBezTo>
                  <a:lnTo>
                    <a:pt x="2209" y="2077"/>
                  </a:lnTo>
                  <a:cubicBezTo>
                    <a:pt x="2318" y="1823"/>
                    <a:pt x="2435" y="1579"/>
                    <a:pt x="2552" y="1345"/>
                  </a:cubicBezTo>
                  <a:lnTo>
                    <a:pt x="2681" y="1088"/>
                  </a:lnTo>
                  <a:cubicBezTo>
                    <a:pt x="2738" y="1002"/>
                    <a:pt x="2767" y="917"/>
                    <a:pt x="2767" y="816"/>
                  </a:cubicBezTo>
                  <a:cubicBezTo>
                    <a:pt x="2795" y="717"/>
                    <a:pt x="2781" y="632"/>
                    <a:pt x="2752" y="531"/>
                  </a:cubicBezTo>
                  <a:cubicBezTo>
                    <a:pt x="2738" y="432"/>
                    <a:pt x="2695" y="360"/>
                    <a:pt x="2624" y="289"/>
                  </a:cubicBezTo>
                  <a:cubicBezTo>
                    <a:pt x="2581" y="204"/>
                    <a:pt x="2510" y="147"/>
                    <a:pt x="2425" y="103"/>
                  </a:cubicBezTo>
                  <a:cubicBezTo>
                    <a:pt x="2368" y="75"/>
                    <a:pt x="2311" y="46"/>
                    <a:pt x="2253" y="33"/>
                  </a:cubicBezTo>
                  <a:cubicBezTo>
                    <a:pt x="2189" y="11"/>
                    <a:pt x="2125" y="0"/>
                    <a:pt x="2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2806700" y="2492850"/>
              <a:ext cx="69550" cy="124275"/>
            </a:xfrm>
            <a:custGeom>
              <a:rect b="b" l="l" r="r" t="t"/>
              <a:pathLst>
                <a:path extrusionOk="0" h="4971" w="2782">
                  <a:moveTo>
                    <a:pt x="2062" y="0"/>
                  </a:moveTo>
                  <a:cubicBezTo>
                    <a:pt x="1997" y="0"/>
                    <a:pt x="1933" y="7"/>
                    <a:pt x="1869" y="22"/>
                  </a:cubicBezTo>
                  <a:cubicBezTo>
                    <a:pt x="1812" y="50"/>
                    <a:pt x="1755" y="79"/>
                    <a:pt x="1698" y="94"/>
                  </a:cubicBezTo>
                  <a:cubicBezTo>
                    <a:pt x="1584" y="164"/>
                    <a:pt x="1499" y="250"/>
                    <a:pt x="1442" y="364"/>
                  </a:cubicBezTo>
                  <a:cubicBezTo>
                    <a:pt x="1185" y="849"/>
                    <a:pt x="957" y="1362"/>
                    <a:pt x="742" y="1876"/>
                  </a:cubicBezTo>
                  <a:cubicBezTo>
                    <a:pt x="557" y="2318"/>
                    <a:pt x="400" y="2788"/>
                    <a:pt x="257" y="3259"/>
                  </a:cubicBezTo>
                  <a:cubicBezTo>
                    <a:pt x="172" y="3530"/>
                    <a:pt x="101" y="3786"/>
                    <a:pt x="29" y="4058"/>
                  </a:cubicBezTo>
                  <a:cubicBezTo>
                    <a:pt x="1" y="4157"/>
                    <a:pt x="1" y="4258"/>
                    <a:pt x="16" y="4343"/>
                  </a:cubicBezTo>
                  <a:cubicBezTo>
                    <a:pt x="16" y="4442"/>
                    <a:pt x="44" y="4528"/>
                    <a:pt x="101" y="4613"/>
                  </a:cubicBezTo>
                  <a:cubicBezTo>
                    <a:pt x="143" y="4699"/>
                    <a:pt x="215" y="4771"/>
                    <a:pt x="286" y="4813"/>
                  </a:cubicBezTo>
                  <a:cubicBezTo>
                    <a:pt x="358" y="4885"/>
                    <a:pt x="443" y="4927"/>
                    <a:pt x="529" y="4942"/>
                  </a:cubicBezTo>
                  <a:cubicBezTo>
                    <a:pt x="600" y="4956"/>
                    <a:pt x="657" y="4956"/>
                    <a:pt x="729" y="4971"/>
                  </a:cubicBezTo>
                  <a:cubicBezTo>
                    <a:pt x="856" y="4971"/>
                    <a:pt x="970" y="4942"/>
                    <a:pt x="1084" y="4870"/>
                  </a:cubicBezTo>
                  <a:cubicBezTo>
                    <a:pt x="1128" y="4828"/>
                    <a:pt x="1185" y="4799"/>
                    <a:pt x="1227" y="4756"/>
                  </a:cubicBezTo>
                  <a:cubicBezTo>
                    <a:pt x="1313" y="4671"/>
                    <a:pt x="1384" y="4571"/>
                    <a:pt x="1413" y="4442"/>
                  </a:cubicBezTo>
                  <a:cubicBezTo>
                    <a:pt x="1499" y="4129"/>
                    <a:pt x="1584" y="3815"/>
                    <a:pt x="1683" y="3501"/>
                  </a:cubicBezTo>
                  <a:cubicBezTo>
                    <a:pt x="1784" y="3187"/>
                    <a:pt x="1883" y="2874"/>
                    <a:pt x="1997" y="2575"/>
                  </a:cubicBezTo>
                  <a:lnTo>
                    <a:pt x="2154" y="2200"/>
                  </a:lnTo>
                  <a:lnTo>
                    <a:pt x="2154" y="2200"/>
                  </a:lnTo>
                  <a:cubicBezTo>
                    <a:pt x="2278" y="1911"/>
                    <a:pt x="2402" y="1623"/>
                    <a:pt x="2554" y="1334"/>
                  </a:cubicBezTo>
                  <a:lnTo>
                    <a:pt x="2682" y="1077"/>
                  </a:lnTo>
                  <a:cubicBezTo>
                    <a:pt x="2725" y="1006"/>
                    <a:pt x="2753" y="906"/>
                    <a:pt x="2767" y="820"/>
                  </a:cubicBezTo>
                  <a:cubicBezTo>
                    <a:pt x="2782" y="721"/>
                    <a:pt x="2782" y="621"/>
                    <a:pt x="2753" y="535"/>
                  </a:cubicBezTo>
                  <a:cubicBezTo>
                    <a:pt x="2725" y="436"/>
                    <a:pt x="2682" y="350"/>
                    <a:pt x="2625" y="278"/>
                  </a:cubicBezTo>
                  <a:cubicBezTo>
                    <a:pt x="2568" y="208"/>
                    <a:pt x="2497" y="151"/>
                    <a:pt x="2425" y="94"/>
                  </a:cubicBezTo>
                  <a:cubicBezTo>
                    <a:pt x="2368" y="79"/>
                    <a:pt x="2311" y="50"/>
                    <a:pt x="2254" y="22"/>
                  </a:cubicBezTo>
                  <a:cubicBezTo>
                    <a:pt x="2190" y="7"/>
                    <a:pt x="2126" y="0"/>
                    <a:pt x="2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2250200" y="2189475"/>
              <a:ext cx="69900" cy="124250"/>
            </a:xfrm>
            <a:custGeom>
              <a:rect b="b" l="l" r="r" t="t"/>
              <a:pathLst>
                <a:path extrusionOk="0" h="4970" w="2796">
                  <a:moveTo>
                    <a:pt x="2074" y="0"/>
                  </a:moveTo>
                  <a:cubicBezTo>
                    <a:pt x="2011" y="0"/>
                    <a:pt x="1947" y="7"/>
                    <a:pt x="1883" y="22"/>
                  </a:cubicBezTo>
                  <a:cubicBezTo>
                    <a:pt x="1826" y="50"/>
                    <a:pt x="1769" y="79"/>
                    <a:pt x="1712" y="92"/>
                  </a:cubicBezTo>
                  <a:cubicBezTo>
                    <a:pt x="1598" y="164"/>
                    <a:pt x="1513" y="250"/>
                    <a:pt x="1455" y="364"/>
                  </a:cubicBezTo>
                  <a:cubicBezTo>
                    <a:pt x="1199" y="849"/>
                    <a:pt x="971" y="1362"/>
                    <a:pt x="756" y="1876"/>
                  </a:cubicBezTo>
                  <a:cubicBezTo>
                    <a:pt x="571" y="2332"/>
                    <a:pt x="414" y="2788"/>
                    <a:pt x="258" y="3258"/>
                  </a:cubicBezTo>
                  <a:cubicBezTo>
                    <a:pt x="186" y="3530"/>
                    <a:pt x="115" y="3786"/>
                    <a:pt x="43" y="4057"/>
                  </a:cubicBezTo>
                  <a:cubicBezTo>
                    <a:pt x="15" y="4157"/>
                    <a:pt x="1" y="4256"/>
                    <a:pt x="29" y="4342"/>
                  </a:cubicBezTo>
                  <a:cubicBezTo>
                    <a:pt x="29" y="4442"/>
                    <a:pt x="58" y="4528"/>
                    <a:pt x="115" y="4614"/>
                  </a:cubicBezTo>
                  <a:cubicBezTo>
                    <a:pt x="157" y="4699"/>
                    <a:pt x="214" y="4770"/>
                    <a:pt x="300" y="4813"/>
                  </a:cubicBezTo>
                  <a:cubicBezTo>
                    <a:pt x="372" y="4884"/>
                    <a:pt x="442" y="4927"/>
                    <a:pt x="543" y="4941"/>
                  </a:cubicBezTo>
                  <a:cubicBezTo>
                    <a:pt x="614" y="4956"/>
                    <a:pt x="671" y="4956"/>
                    <a:pt x="728" y="4969"/>
                  </a:cubicBezTo>
                  <a:cubicBezTo>
                    <a:pt x="870" y="4969"/>
                    <a:pt x="984" y="4941"/>
                    <a:pt x="1098" y="4870"/>
                  </a:cubicBezTo>
                  <a:cubicBezTo>
                    <a:pt x="1142" y="4842"/>
                    <a:pt x="1199" y="4798"/>
                    <a:pt x="1241" y="4756"/>
                  </a:cubicBezTo>
                  <a:cubicBezTo>
                    <a:pt x="1327" y="4671"/>
                    <a:pt x="1398" y="4570"/>
                    <a:pt x="1427" y="4442"/>
                  </a:cubicBezTo>
                  <a:cubicBezTo>
                    <a:pt x="1513" y="4129"/>
                    <a:pt x="1598" y="3815"/>
                    <a:pt x="1697" y="3501"/>
                  </a:cubicBezTo>
                  <a:cubicBezTo>
                    <a:pt x="1798" y="3188"/>
                    <a:pt x="1897" y="2874"/>
                    <a:pt x="2011" y="2574"/>
                  </a:cubicBezTo>
                  <a:lnTo>
                    <a:pt x="2166" y="2203"/>
                  </a:lnTo>
                  <a:lnTo>
                    <a:pt x="2166" y="2203"/>
                  </a:lnTo>
                  <a:cubicBezTo>
                    <a:pt x="2291" y="1914"/>
                    <a:pt x="2415" y="1623"/>
                    <a:pt x="2568" y="1334"/>
                  </a:cubicBezTo>
                  <a:lnTo>
                    <a:pt x="2696" y="1077"/>
                  </a:lnTo>
                  <a:cubicBezTo>
                    <a:pt x="2739" y="1005"/>
                    <a:pt x="2767" y="906"/>
                    <a:pt x="2781" y="820"/>
                  </a:cubicBezTo>
                  <a:cubicBezTo>
                    <a:pt x="2796" y="720"/>
                    <a:pt x="2796" y="621"/>
                    <a:pt x="2767" y="535"/>
                  </a:cubicBezTo>
                  <a:cubicBezTo>
                    <a:pt x="2739" y="435"/>
                    <a:pt x="2696" y="349"/>
                    <a:pt x="2639" y="278"/>
                  </a:cubicBezTo>
                  <a:cubicBezTo>
                    <a:pt x="2581" y="207"/>
                    <a:pt x="2511" y="149"/>
                    <a:pt x="2439" y="92"/>
                  </a:cubicBezTo>
                  <a:cubicBezTo>
                    <a:pt x="2382" y="79"/>
                    <a:pt x="2311" y="50"/>
                    <a:pt x="2254" y="22"/>
                  </a:cubicBezTo>
                  <a:cubicBezTo>
                    <a:pt x="2197" y="7"/>
                    <a:pt x="2136" y="0"/>
                    <a:pt x="2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30"/>
          <p:cNvSpPr/>
          <p:nvPr/>
        </p:nvSpPr>
        <p:spPr>
          <a:xfrm rot="-2700000">
            <a:off x="8356062" y="4445977"/>
            <a:ext cx="315522" cy="362622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rgbClr val="E952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/>
          <p:nvPr/>
        </p:nvSpPr>
        <p:spPr>
          <a:xfrm rot="-4296838">
            <a:off x="7888146" y="4126739"/>
            <a:ext cx="315507" cy="362605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"/>
          <p:cNvSpPr/>
          <p:nvPr/>
        </p:nvSpPr>
        <p:spPr>
          <a:xfrm rot="8797012">
            <a:off x="7650790" y="659871"/>
            <a:ext cx="933586" cy="870239"/>
          </a:xfrm>
          <a:custGeom>
            <a:rect b="b" l="l" r="r" t="t"/>
            <a:pathLst>
              <a:path extrusionOk="0" h="40007" w="41934">
                <a:moveTo>
                  <a:pt x="19764" y="0"/>
                </a:moveTo>
                <a:cubicBezTo>
                  <a:pt x="12673" y="0"/>
                  <a:pt x="7464" y="5761"/>
                  <a:pt x="3836" y="11832"/>
                </a:cubicBezTo>
                <a:cubicBezTo>
                  <a:pt x="1729" y="15380"/>
                  <a:pt x="15" y="19564"/>
                  <a:pt x="1" y="24294"/>
                </a:cubicBezTo>
                <a:cubicBezTo>
                  <a:pt x="1" y="26310"/>
                  <a:pt x="440" y="28538"/>
                  <a:pt x="1440" y="30404"/>
                </a:cubicBezTo>
                <a:cubicBezTo>
                  <a:pt x="2502" y="32374"/>
                  <a:pt x="4124" y="33860"/>
                  <a:pt x="5776" y="35043"/>
                </a:cubicBezTo>
                <a:cubicBezTo>
                  <a:pt x="9809" y="37907"/>
                  <a:pt x="14554" y="39166"/>
                  <a:pt x="18874" y="39772"/>
                </a:cubicBezTo>
                <a:cubicBezTo>
                  <a:pt x="19980" y="39927"/>
                  <a:pt x="21071" y="40006"/>
                  <a:pt x="22144" y="40006"/>
                </a:cubicBezTo>
                <a:cubicBezTo>
                  <a:pt x="25383" y="40006"/>
                  <a:pt x="28455" y="39282"/>
                  <a:pt x="31245" y="37711"/>
                </a:cubicBezTo>
                <a:cubicBezTo>
                  <a:pt x="35247" y="35451"/>
                  <a:pt x="38174" y="31525"/>
                  <a:pt x="39795" y="26674"/>
                </a:cubicBezTo>
                <a:cubicBezTo>
                  <a:pt x="41418" y="21868"/>
                  <a:pt x="41933" y="16093"/>
                  <a:pt x="38841" y="10922"/>
                </a:cubicBezTo>
                <a:cubicBezTo>
                  <a:pt x="34596" y="3797"/>
                  <a:pt x="27030" y="401"/>
                  <a:pt x="20542" y="23"/>
                </a:cubicBezTo>
                <a:cubicBezTo>
                  <a:pt x="20280" y="8"/>
                  <a:pt x="20021" y="0"/>
                  <a:pt x="197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4"/>
          <p:cNvGrpSpPr/>
          <p:nvPr/>
        </p:nvGrpSpPr>
        <p:grpSpPr>
          <a:xfrm rot="10800000">
            <a:off x="7511714" y="444650"/>
            <a:ext cx="961085" cy="1300658"/>
            <a:chOff x="4005775" y="2031450"/>
            <a:chExt cx="792125" cy="1072000"/>
          </a:xfrm>
        </p:grpSpPr>
        <p:sp>
          <p:nvSpPr>
            <p:cNvPr id="49" name="Google Shape;49;p4"/>
            <p:cNvSpPr/>
            <p:nvPr/>
          </p:nvSpPr>
          <p:spPr>
            <a:xfrm>
              <a:off x="4005775" y="2031450"/>
              <a:ext cx="792125" cy="1072000"/>
            </a:xfrm>
            <a:custGeom>
              <a:rect b="b" l="l" r="r" t="t"/>
              <a:pathLst>
                <a:path extrusionOk="0" h="42880" w="31685">
                  <a:moveTo>
                    <a:pt x="24409" y="1"/>
                  </a:moveTo>
                  <a:cubicBezTo>
                    <a:pt x="24194" y="1"/>
                    <a:pt x="23963" y="64"/>
                    <a:pt x="23816" y="166"/>
                  </a:cubicBezTo>
                  <a:cubicBezTo>
                    <a:pt x="16478" y="5533"/>
                    <a:pt x="7564" y="14295"/>
                    <a:pt x="1152" y="19541"/>
                  </a:cubicBezTo>
                  <a:cubicBezTo>
                    <a:pt x="773" y="19844"/>
                    <a:pt x="0" y="20753"/>
                    <a:pt x="697" y="20980"/>
                  </a:cubicBezTo>
                  <a:cubicBezTo>
                    <a:pt x="7382" y="23042"/>
                    <a:pt x="18829" y="24922"/>
                    <a:pt x="19587" y="26211"/>
                  </a:cubicBezTo>
                  <a:cubicBezTo>
                    <a:pt x="20345" y="27499"/>
                    <a:pt x="15675" y="31804"/>
                    <a:pt x="13644" y="33593"/>
                  </a:cubicBezTo>
                  <a:cubicBezTo>
                    <a:pt x="10794" y="36079"/>
                    <a:pt x="7898" y="37838"/>
                    <a:pt x="5199" y="40476"/>
                  </a:cubicBezTo>
                  <a:cubicBezTo>
                    <a:pt x="4896" y="40779"/>
                    <a:pt x="4518" y="41416"/>
                    <a:pt x="4926" y="41674"/>
                  </a:cubicBezTo>
                  <a:cubicBezTo>
                    <a:pt x="4987" y="41810"/>
                    <a:pt x="5094" y="41901"/>
                    <a:pt x="5290" y="41931"/>
                  </a:cubicBezTo>
                  <a:cubicBezTo>
                    <a:pt x="7693" y="42406"/>
                    <a:pt x="12622" y="42880"/>
                    <a:pt x="16884" y="42880"/>
                  </a:cubicBezTo>
                  <a:cubicBezTo>
                    <a:pt x="20662" y="42880"/>
                    <a:pt x="23917" y="42507"/>
                    <a:pt x="24422" y="41432"/>
                  </a:cubicBezTo>
                  <a:cubicBezTo>
                    <a:pt x="27363" y="35155"/>
                    <a:pt x="31351" y="24938"/>
                    <a:pt x="31547" y="22269"/>
                  </a:cubicBezTo>
                  <a:cubicBezTo>
                    <a:pt x="31684" y="20359"/>
                    <a:pt x="19951" y="17327"/>
                    <a:pt x="14720" y="16584"/>
                  </a:cubicBezTo>
                  <a:cubicBezTo>
                    <a:pt x="13052" y="16341"/>
                    <a:pt x="23316" y="4229"/>
                    <a:pt x="24877" y="666"/>
                  </a:cubicBezTo>
                  <a:cubicBezTo>
                    <a:pt x="25086" y="181"/>
                    <a:pt x="24771" y="1"/>
                    <a:pt x="24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4657625" y="2782475"/>
              <a:ext cx="15225" cy="19625"/>
            </a:xfrm>
            <a:custGeom>
              <a:rect b="b" l="l" r="r" t="t"/>
              <a:pathLst>
                <a:path extrusionOk="0" h="785" w="609">
                  <a:moveTo>
                    <a:pt x="255" y="0"/>
                  </a:moveTo>
                  <a:cubicBezTo>
                    <a:pt x="215" y="0"/>
                    <a:pt x="175" y="24"/>
                    <a:pt x="137" y="81"/>
                  </a:cubicBezTo>
                  <a:cubicBezTo>
                    <a:pt x="1" y="280"/>
                    <a:pt x="169" y="784"/>
                    <a:pt x="351" y="784"/>
                  </a:cubicBezTo>
                  <a:cubicBezTo>
                    <a:pt x="392" y="784"/>
                    <a:pt x="432" y="760"/>
                    <a:pt x="471" y="702"/>
                  </a:cubicBezTo>
                  <a:cubicBezTo>
                    <a:pt x="608" y="516"/>
                    <a:pt x="438" y="0"/>
                    <a:pt x="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641725" y="2833525"/>
              <a:ext cx="15550" cy="22625"/>
            </a:xfrm>
            <a:custGeom>
              <a:rect b="b" l="l" r="r" t="t"/>
              <a:pathLst>
                <a:path extrusionOk="0" h="905" w="622">
                  <a:moveTo>
                    <a:pt x="266" y="1"/>
                  </a:moveTo>
                  <a:cubicBezTo>
                    <a:pt x="264" y="1"/>
                    <a:pt x="246" y="16"/>
                    <a:pt x="227" y="25"/>
                  </a:cubicBezTo>
                  <a:cubicBezTo>
                    <a:pt x="213" y="40"/>
                    <a:pt x="197" y="40"/>
                    <a:pt x="182" y="40"/>
                  </a:cubicBezTo>
                  <a:cubicBezTo>
                    <a:pt x="167" y="55"/>
                    <a:pt x="136" y="85"/>
                    <a:pt x="136" y="116"/>
                  </a:cubicBezTo>
                  <a:cubicBezTo>
                    <a:pt x="1" y="297"/>
                    <a:pt x="15" y="556"/>
                    <a:pt x="122" y="738"/>
                  </a:cubicBezTo>
                  <a:cubicBezTo>
                    <a:pt x="178" y="843"/>
                    <a:pt x="265" y="905"/>
                    <a:pt x="350" y="905"/>
                  </a:cubicBezTo>
                  <a:cubicBezTo>
                    <a:pt x="424" y="905"/>
                    <a:pt x="497" y="858"/>
                    <a:pt x="546" y="752"/>
                  </a:cubicBezTo>
                  <a:cubicBezTo>
                    <a:pt x="621" y="586"/>
                    <a:pt x="621" y="404"/>
                    <a:pt x="561" y="237"/>
                  </a:cubicBezTo>
                  <a:cubicBezTo>
                    <a:pt x="525" y="115"/>
                    <a:pt x="439" y="3"/>
                    <a:pt x="328" y="3"/>
                  </a:cubicBezTo>
                  <a:cubicBezTo>
                    <a:pt x="301" y="3"/>
                    <a:pt x="273" y="10"/>
                    <a:pt x="243" y="25"/>
                  </a:cubicBezTo>
                  <a:cubicBezTo>
                    <a:pt x="261" y="7"/>
                    <a:pt x="267" y="1"/>
                    <a:pt x="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4599275" y="2811900"/>
              <a:ext cx="18975" cy="28025"/>
            </a:xfrm>
            <a:custGeom>
              <a:rect b="b" l="l" r="r" t="t"/>
              <a:pathLst>
                <a:path extrusionOk="0" h="1121" w="759">
                  <a:moveTo>
                    <a:pt x="302" y="0"/>
                  </a:moveTo>
                  <a:cubicBezTo>
                    <a:pt x="211" y="0"/>
                    <a:pt x="125" y="59"/>
                    <a:pt x="76" y="192"/>
                  </a:cubicBezTo>
                  <a:cubicBezTo>
                    <a:pt x="31" y="299"/>
                    <a:pt x="1" y="420"/>
                    <a:pt x="15" y="541"/>
                  </a:cubicBezTo>
                  <a:cubicBezTo>
                    <a:pt x="27" y="750"/>
                    <a:pt x="198" y="1120"/>
                    <a:pt x="383" y="1120"/>
                  </a:cubicBezTo>
                  <a:cubicBezTo>
                    <a:pt x="453" y="1120"/>
                    <a:pt x="525" y="1068"/>
                    <a:pt x="591" y="936"/>
                  </a:cubicBezTo>
                  <a:lnTo>
                    <a:pt x="591" y="936"/>
                  </a:lnTo>
                  <a:cubicBezTo>
                    <a:pt x="575" y="968"/>
                    <a:pt x="572" y="983"/>
                    <a:pt x="577" y="983"/>
                  </a:cubicBezTo>
                  <a:cubicBezTo>
                    <a:pt x="582" y="983"/>
                    <a:pt x="593" y="972"/>
                    <a:pt x="607" y="950"/>
                  </a:cubicBezTo>
                  <a:cubicBezTo>
                    <a:pt x="759" y="754"/>
                    <a:pt x="698" y="404"/>
                    <a:pt x="591" y="208"/>
                  </a:cubicBezTo>
                  <a:cubicBezTo>
                    <a:pt x="518" y="78"/>
                    <a:pt x="406" y="0"/>
                    <a:pt x="3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4633375" y="2796475"/>
              <a:ext cx="11350" cy="15400"/>
            </a:xfrm>
            <a:custGeom>
              <a:rect b="b" l="l" r="r" t="t"/>
              <a:pathLst>
                <a:path extrusionOk="0" h="616" w="454">
                  <a:moveTo>
                    <a:pt x="234" y="1"/>
                  </a:moveTo>
                  <a:cubicBezTo>
                    <a:pt x="209" y="1"/>
                    <a:pt x="182" y="12"/>
                    <a:pt x="153" y="37"/>
                  </a:cubicBezTo>
                  <a:cubicBezTo>
                    <a:pt x="1" y="142"/>
                    <a:pt x="46" y="279"/>
                    <a:pt x="92" y="431"/>
                  </a:cubicBezTo>
                  <a:cubicBezTo>
                    <a:pt x="125" y="545"/>
                    <a:pt x="210" y="616"/>
                    <a:pt x="289" y="616"/>
                  </a:cubicBezTo>
                  <a:cubicBezTo>
                    <a:pt x="357" y="616"/>
                    <a:pt x="419" y="564"/>
                    <a:pt x="440" y="445"/>
                  </a:cubicBezTo>
                  <a:cubicBezTo>
                    <a:pt x="453" y="356"/>
                    <a:pt x="378" y="1"/>
                    <a:pt x="2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4616725" y="2681275"/>
              <a:ext cx="16675" cy="21900"/>
            </a:xfrm>
            <a:custGeom>
              <a:rect b="b" l="l" r="r" t="t"/>
              <a:pathLst>
                <a:path extrusionOk="0" h="876" w="667">
                  <a:moveTo>
                    <a:pt x="265" y="0"/>
                  </a:moveTo>
                  <a:cubicBezTo>
                    <a:pt x="164" y="0"/>
                    <a:pt x="71" y="86"/>
                    <a:pt x="45" y="248"/>
                  </a:cubicBezTo>
                  <a:cubicBezTo>
                    <a:pt x="30" y="279"/>
                    <a:pt x="30" y="323"/>
                    <a:pt x="15" y="370"/>
                  </a:cubicBezTo>
                  <a:cubicBezTo>
                    <a:pt x="1" y="511"/>
                    <a:pt x="65" y="875"/>
                    <a:pt x="259" y="875"/>
                  </a:cubicBezTo>
                  <a:cubicBezTo>
                    <a:pt x="273" y="875"/>
                    <a:pt x="288" y="873"/>
                    <a:pt x="303" y="869"/>
                  </a:cubicBezTo>
                  <a:cubicBezTo>
                    <a:pt x="333" y="869"/>
                    <a:pt x="348" y="855"/>
                    <a:pt x="378" y="855"/>
                  </a:cubicBezTo>
                  <a:cubicBezTo>
                    <a:pt x="667" y="794"/>
                    <a:pt x="591" y="339"/>
                    <a:pt x="485" y="157"/>
                  </a:cubicBezTo>
                  <a:cubicBezTo>
                    <a:pt x="425" y="51"/>
                    <a:pt x="343" y="0"/>
                    <a:pt x="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4700850" y="2599450"/>
              <a:ext cx="14500" cy="18350"/>
            </a:xfrm>
            <a:custGeom>
              <a:rect b="b" l="l" r="r" t="t"/>
              <a:pathLst>
                <a:path extrusionOk="0" h="734" w="580">
                  <a:moveTo>
                    <a:pt x="255" y="0"/>
                  </a:moveTo>
                  <a:cubicBezTo>
                    <a:pt x="215" y="0"/>
                    <a:pt x="175" y="24"/>
                    <a:pt x="136" y="79"/>
                  </a:cubicBezTo>
                  <a:cubicBezTo>
                    <a:pt x="0" y="253"/>
                    <a:pt x="159" y="733"/>
                    <a:pt x="338" y="733"/>
                  </a:cubicBezTo>
                  <a:cubicBezTo>
                    <a:pt x="377" y="733"/>
                    <a:pt x="417" y="710"/>
                    <a:pt x="455" y="655"/>
                  </a:cubicBezTo>
                  <a:cubicBezTo>
                    <a:pt x="579" y="470"/>
                    <a:pt x="429" y="0"/>
                    <a:pt x="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4663625" y="2573300"/>
              <a:ext cx="14575" cy="18350"/>
            </a:xfrm>
            <a:custGeom>
              <a:rect b="b" l="l" r="r" t="t"/>
              <a:pathLst>
                <a:path extrusionOk="0" h="734" w="583">
                  <a:moveTo>
                    <a:pt x="245" y="1"/>
                  </a:moveTo>
                  <a:cubicBezTo>
                    <a:pt x="205" y="1"/>
                    <a:pt x="164" y="24"/>
                    <a:pt x="125" y="80"/>
                  </a:cubicBezTo>
                  <a:cubicBezTo>
                    <a:pt x="1" y="254"/>
                    <a:pt x="162" y="734"/>
                    <a:pt x="341" y="734"/>
                  </a:cubicBezTo>
                  <a:cubicBezTo>
                    <a:pt x="380" y="734"/>
                    <a:pt x="420" y="711"/>
                    <a:pt x="459" y="656"/>
                  </a:cubicBezTo>
                  <a:cubicBezTo>
                    <a:pt x="582" y="470"/>
                    <a:pt x="423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02375" y="2567675"/>
              <a:ext cx="12500" cy="19475"/>
            </a:xfrm>
            <a:custGeom>
              <a:rect b="b" l="l" r="r" t="t"/>
              <a:pathLst>
                <a:path extrusionOk="0" h="779" w="500">
                  <a:moveTo>
                    <a:pt x="248" y="0"/>
                  </a:moveTo>
                  <a:cubicBezTo>
                    <a:pt x="241" y="0"/>
                    <a:pt x="234" y="1"/>
                    <a:pt x="227" y="2"/>
                  </a:cubicBezTo>
                  <a:lnTo>
                    <a:pt x="197" y="2"/>
                  </a:lnTo>
                  <a:cubicBezTo>
                    <a:pt x="152" y="2"/>
                    <a:pt x="121" y="32"/>
                    <a:pt x="91" y="62"/>
                  </a:cubicBezTo>
                  <a:cubicBezTo>
                    <a:pt x="45" y="138"/>
                    <a:pt x="30" y="214"/>
                    <a:pt x="30" y="275"/>
                  </a:cubicBezTo>
                  <a:cubicBezTo>
                    <a:pt x="15" y="289"/>
                    <a:pt x="15" y="305"/>
                    <a:pt x="15" y="335"/>
                  </a:cubicBezTo>
                  <a:cubicBezTo>
                    <a:pt x="15" y="366"/>
                    <a:pt x="15" y="410"/>
                    <a:pt x="0" y="457"/>
                  </a:cubicBezTo>
                  <a:cubicBezTo>
                    <a:pt x="0" y="559"/>
                    <a:pt x="28" y="760"/>
                    <a:pt x="167" y="760"/>
                  </a:cubicBezTo>
                  <a:cubicBezTo>
                    <a:pt x="172" y="760"/>
                    <a:pt x="177" y="760"/>
                    <a:pt x="182" y="760"/>
                  </a:cubicBezTo>
                  <a:cubicBezTo>
                    <a:pt x="197" y="760"/>
                    <a:pt x="212" y="774"/>
                    <a:pt x="243" y="774"/>
                  </a:cubicBezTo>
                  <a:cubicBezTo>
                    <a:pt x="251" y="777"/>
                    <a:pt x="259" y="778"/>
                    <a:pt x="269" y="778"/>
                  </a:cubicBezTo>
                  <a:cubicBezTo>
                    <a:pt x="313" y="778"/>
                    <a:pt x="369" y="749"/>
                    <a:pt x="394" y="699"/>
                  </a:cubicBezTo>
                  <a:cubicBezTo>
                    <a:pt x="500" y="532"/>
                    <a:pt x="500" y="380"/>
                    <a:pt x="439" y="184"/>
                  </a:cubicBezTo>
                  <a:cubicBezTo>
                    <a:pt x="426" y="99"/>
                    <a:pt x="345" y="0"/>
                    <a:pt x="2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4300625" y="2961050"/>
              <a:ext cx="15950" cy="22175"/>
            </a:xfrm>
            <a:custGeom>
              <a:rect b="b" l="l" r="r" t="t"/>
              <a:pathLst>
                <a:path extrusionOk="0" h="887" w="638">
                  <a:moveTo>
                    <a:pt x="275" y="0"/>
                  </a:moveTo>
                  <a:cubicBezTo>
                    <a:pt x="265" y="0"/>
                    <a:pt x="254" y="1"/>
                    <a:pt x="243" y="3"/>
                  </a:cubicBezTo>
                  <a:cubicBezTo>
                    <a:pt x="1" y="48"/>
                    <a:pt x="31" y="442"/>
                    <a:pt x="91" y="609"/>
                  </a:cubicBezTo>
                  <a:cubicBezTo>
                    <a:pt x="127" y="718"/>
                    <a:pt x="242" y="886"/>
                    <a:pt x="372" y="886"/>
                  </a:cubicBezTo>
                  <a:cubicBezTo>
                    <a:pt x="404" y="886"/>
                    <a:pt x="437" y="876"/>
                    <a:pt x="470" y="852"/>
                  </a:cubicBezTo>
                  <a:cubicBezTo>
                    <a:pt x="607" y="761"/>
                    <a:pt x="637" y="548"/>
                    <a:pt x="591" y="397"/>
                  </a:cubicBezTo>
                  <a:cubicBezTo>
                    <a:pt x="549" y="253"/>
                    <a:pt x="465" y="0"/>
                    <a:pt x="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4245300" y="2996475"/>
              <a:ext cx="20100" cy="24375"/>
            </a:xfrm>
            <a:custGeom>
              <a:rect b="b" l="l" r="r" t="t"/>
              <a:pathLst>
                <a:path extrusionOk="0" h="975" w="804">
                  <a:moveTo>
                    <a:pt x="476" y="1"/>
                  </a:moveTo>
                  <a:cubicBezTo>
                    <a:pt x="459" y="1"/>
                    <a:pt x="442" y="4"/>
                    <a:pt x="425" y="11"/>
                  </a:cubicBezTo>
                  <a:cubicBezTo>
                    <a:pt x="348" y="25"/>
                    <a:pt x="288" y="56"/>
                    <a:pt x="212" y="116"/>
                  </a:cubicBezTo>
                  <a:cubicBezTo>
                    <a:pt x="0" y="268"/>
                    <a:pt x="61" y="799"/>
                    <a:pt x="303" y="920"/>
                  </a:cubicBezTo>
                  <a:cubicBezTo>
                    <a:pt x="367" y="955"/>
                    <a:pt x="427" y="975"/>
                    <a:pt x="482" y="975"/>
                  </a:cubicBezTo>
                  <a:cubicBezTo>
                    <a:pt x="570" y="975"/>
                    <a:pt x="647" y="926"/>
                    <a:pt x="712" y="814"/>
                  </a:cubicBezTo>
                  <a:cubicBezTo>
                    <a:pt x="803" y="647"/>
                    <a:pt x="803" y="466"/>
                    <a:pt x="742" y="284"/>
                  </a:cubicBezTo>
                  <a:cubicBezTo>
                    <a:pt x="703" y="189"/>
                    <a:pt x="603" y="1"/>
                    <a:pt x="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4297600" y="3009100"/>
              <a:ext cx="15550" cy="21125"/>
            </a:xfrm>
            <a:custGeom>
              <a:rect b="b" l="l" r="r" t="t"/>
              <a:pathLst>
                <a:path extrusionOk="0" h="845" w="622">
                  <a:moveTo>
                    <a:pt x="251" y="0"/>
                  </a:moveTo>
                  <a:cubicBezTo>
                    <a:pt x="204" y="0"/>
                    <a:pt x="158" y="24"/>
                    <a:pt x="122" y="82"/>
                  </a:cubicBezTo>
                  <a:cubicBezTo>
                    <a:pt x="0" y="248"/>
                    <a:pt x="31" y="506"/>
                    <a:pt x="122" y="672"/>
                  </a:cubicBezTo>
                  <a:cubicBezTo>
                    <a:pt x="171" y="762"/>
                    <a:pt x="265" y="845"/>
                    <a:pt x="359" y="845"/>
                  </a:cubicBezTo>
                  <a:cubicBezTo>
                    <a:pt x="409" y="845"/>
                    <a:pt x="458" y="821"/>
                    <a:pt x="500" y="763"/>
                  </a:cubicBezTo>
                  <a:cubicBezTo>
                    <a:pt x="621" y="597"/>
                    <a:pt x="576" y="339"/>
                    <a:pt x="485" y="173"/>
                  </a:cubicBezTo>
                  <a:cubicBezTo>
                    <a:pt x="435" y="83"/>
                    <a:pt x="341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4375450" y="2988250"/>
              <a:ext cx="12500" cy="15850"/>
            </a:xfrm>
            <a:custGeom>
              <a:rect b="b" l="l" r="r" t="t"/>
              <a:pathLst>
                <a:path extrusionOk="0" h="634" w="500">
                  <a:moveTo>
                    <a:pt x="202" y="0"/>
                  </a:moveTo>
                  <a:cubicBezTo>
                    <a:pt x="168" y="0"/>
                    <a:pt x="133" y="20"/>
                    <a:pt x="100" y="67"/>
                  </a:cubicBezTo>
                  <a:cubicBezTo>
                    <a:pt x="1" y="228"/>
                    <a:pt x="135" y="633"/>
                    <a:pt x="287" y="633"/>
                  </a:cubicBezTo>
                  <a:cubicBezTo>
                    <a:pt x="320" y="633"/>
                    <a:pt x="355" y="613"/>
                    <a:pt x="388" y="567"/>
                  </a:cubicBezTo>
                  <a:cubicBezTo>
                    <a:pt x="500" y="406"/>
                    <a:pt x="358" y="0"/>
                    <a:pt x="2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4370350" y="2910075"/>
              <a:ext cx="17825" cy="26575"/>
            </a:xfrm>
            <a:custGeom>
              <a:rect b="b" l="l" r="r" t="t"/>
              <a:pathLst>
                <a:path extrusionOk="0" h="1063" w="713">
                  <a:moveTo>
                    <a:pt x="287" y="0"/>
                  </a:moveTo>
                  <a:cubicBezTo>
                    <a:pt x="200" y="0"/>
                    <a:pt x="119" y="57"/>
                    <a:pt x="76" y="176"/>
                  </a:cubicBezTo>
                  <a:cubicBezTo>
                    <a:pt x="1" y="389"/>
                    <a:pt x="1" y="586"/>
                    <a:pt x="76" y="813"/>
                  </a:cubicBezTo>
                  <a:cubicBezTo>
                    <a:pt x="118" y="895"/>
                    <a:pt x="207" y="1063"/>
                    <a:pt x="324" y="1063"/>
                  </a:cubicBezTo>
                  <a:cubicBezTo>
                    <a:pt x="337" y="1063"/>
                    <a:pt x="351" y="1060"/>
                    <a:pt x="365" y="1056"/>
                  </a:cubicBezTo>
                  <a:cubicBezTo>
                    <a:pt x="516" y="1011"/>
                    <a:pt x="547" y="920"/>
                    <a:pt x="607" y="783"/>
                  </a:cubicBezTo>
                  <a:cubicBezTo>
                    <a:pt x="713" y="586"/>
                    <a:pt x="638" y="267"/>
                    <a:pt x="486" y="101"/>
                  </a:cubicBezTo>
                  <a:cubicBezTo>
                    <a:pt x="426" y="35"/>
                    <a:pt x="355" y="0"/>
                    <a:pt x="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4345350" y="2963650"/>
              <a:ext cx="20700" cy="24100"/>
            </a:xfrm>
            <a:custGeom>
              <a:rect b="b" l="l" r="r" t="t"/>
              <a:pathLst>
                <a:path extrusionOk="0" h="964" w="828">
                  <a:moveTo>
                    <a:pt x="274" y="0"/>
                  </a:moveTo>
                  <a:cubicBezTo>
                    <a:pt x="232" y="0"/>
                    <a:pt x="204" y="25"/>
                    <a:pt x="167" y="50"/>
                  </a:cubicBezTo>
                  <a:cubicBezTo>
                    <a:pt x="0" y="111"/>
                    <a:pt x="0" y="323"/>
                    <a:pt x="45" y="505"/>
                  </a:cubicBezTo>
                  <a:cubicBezTo>
                    <a:pt x="45" y="520"/>
                    <a:pt x="45" y="566"/>
                    <a:pt x="76" y="626"/>
                  </a:cubicBezTo>
                  <a:cubicBezTo>
                    <a:pt x="91" y="702"/>
                    <a:pt x="136" y="762"/>
                    <a:pt x="182" y="823"/>
                  </a:cubicBezTo>
                  <a:cubicBezTo>
                    <a:pt x="243" y="899"/>
                    <a:pt x="304" y="944"/>
                    <a:pt x="379" y="960"/>
                  </a:cubicBezTo>
                  <a:lnTo>
                    <a:pt x="395" y="960"/>
                  </a:lnTo>
                  <a:cubicBezTo>
                    <a:pt x="410" y="963"/>
                    <a:pt x="425" y="964"/>
                    <a:pt x="440" y="964"/>
                  </a:cubicBezTo>
                  <a:cubicBezTo>
                    <a:pt x="828" y="964"/>
                    <a:pt x="742" y="19"/>
                    <a:pt x="304" y="4"/>
                  </a:cubicBezTo>
                  <a:cubicBezTo>
                    <a:pt x="293" y="2"/>
                    <a:pt x="283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4418475" y="2963575"/>
              <a:ext cx="11400" cy="16725"/>
            </a:xfrm>
            <a:custGeom>
              <a:rect b="b" l="l" r="r" t="t"/>
              <a:pathLst>
                <a:path extrusionOk="0" h="669" w="456">
                  <a:moveTo>
                    <a:pt x="212" y="1"/>
                  </a:moveTo>
                  <a:cubicBezTo>
                    <a:pt x="178" y="1"/>
                    <a:pt x="142" y="20"/>
                    <a:pt x="107" y="68"/>
                  </a:cubicBezTo>
                  <a:cubicBezTo>
                    <a:pt x="1" y="235"/>
                    <a:pt x="47" y="583"/>
                    <a:pt x="259" y="644"/>
                  </a:cubicBezTo>
                  <a:lnTo>
                    <a:pt x="243" y="644"/>
                  </a:lnTo>
                  <a:cubicBezTo>
                    <a:pt x="261" y="661"/>
                    <a:pt x="280" y="669"/>
                    <a:pt x="301" y="669"/>
                  </a:cubicBezTo>
                  <a:cubicBezTo>
                    <a:pt x="351" y="669"/>
                    <a:pt x="404" y="622"/>
                    <a:pt x="425" y="569"/>
                  </a:cubicBezTo>
                  <a:cubicBezTo>
                    <a:pt x="441" y="508"/>
                    <a:pt x="455" y="447"/>
                    <a:pt x="455" y="387"/>
                  </a:cubicBezTo>
                  <a:cubicBezTo>
                    <a:pt x="455" y="279"/>
                    <a:pt x="342" y="1"/>
                    <a:pt x="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352925" y="2563025"/>
              <a:ext cx="19725" cy="27175"/>
            </a:xfrm>
            <a:custGeom>
              <a:rect b="b" l="l" r="r" t="t"/>
              <a:pathLst>
                <a:path extrusionOk="0" h="1087" w="789">
                  <a:moveTo>
                    <a:pt x="318" y="1"/>
                  </a:moveTo>
                  <a:cubicBezTo>
                    <a:pt x="253" y="1"/>
                    <a:pt x="189" y="32"/>
                    <a:pt x="136" y="111"/>
                  </a:cubicBezTo>
                  <a:cubicBezTo>
                    <a:pt x="1" y="324"/>
                    <a:pt x="31" y="657"/>
                    <a:pt x="152" y="869"/>
                  </a:cubicBezTo>
                  <a:cubicBezTo>
                    <a:pt x="221" y="978"/>
                    <a:pt x="341" y="1087"/>
                    <a:pt x="459" y="1087"/>
                  </a:cubicBezTo>
                  <a:cubicBezTo>
                    <a:pt x="522" y="1087"/>
                    <a:pt x="584" y="1055"/>
                    <a:pt x="637" y="976"/>
                  </a:cubicBezTo>
                  <a:cubicBezTo>
                    <a:pt x="789" y="764"/>
                    <a:pt x="743" y="430"/>
                    <a:pt x="622" y="218"/>
                  </a:cubicBezTo>
                  <a:cubicBezTo>
                    <a:pt x="562" y="109"/>
                    <a:pt x="439" y="1"/>
                    <a:pt x="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291125" y="2512475"/>
              <a:ext cx="15600" cy="22475"/>
            </a:xfrm>
            <a:custGeom>
              <a:rect b="b" l="l" r="r" t="t"/>
              <a:pathLst>
                <a:path extrusionOk="0" h="899" w="624">
                  <a:moveTo>
                    <a:pt x="238" y="0"/>
                  </a:moveTo>
                  <a:cubicBezTo>
                    <a:pt x="91" y="0"/>
                    <a:pt x="1" y="227"/>
                    <a:pt x="1" y="375"/>
                  </a:cubicBezTo>
                  <a:cubicBezTo>
                    <a:pt x="17" y="375"/>
                    <a:pt x="17" y="391"/>
                    <a:pt x="17" y="405"/>
                  </a:cubicBezTo>
                  <a:cubicBezTo>
                    <a:pt x="27" y="571"/>
                    <a:pt x="184" y="898"/>
                    <a:pt x="344" y="898"/>
                  </a:cubicBezTo>
                  <a:cubicBezTo>
                    <a:pt x="403" y="898"/>
                    <a:pt x="463" y="853"/>
                    <a:pt x="516" y="739"/>
                  </a:cubicBezTo>
                  <a:cubicBezTo>
                    <a:pt x="516" y="739"/>
                    <a:pt x="516" y="724"/>
                    <a:pt x="532" y="724"/>
                  </a:cubicBezTo>
                  <a:cubicBezTo>
                    <a:pt x="623" y="512"/>
                    <a:pt x="532" y="163"/>
                    <a:pt x="350" y="41"/>
                  </a:cubicBezTo>
                  <a:cubicBezTo>
                    <a:pt x="310" y="13"/>
                    <a:pt x="273" y="0"/>
                    <a:pt x="2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4302900" y="2576175"/>
              <a:ext cx="19350" cy="25250"/>
            </a:xfrm>
            <a:custGeom>
              <a:rect b="b" l="l" r="r" t="t"/>
              <a:pathLst>
                <a:path extrusionOk="0" h="1010" w="774">
                  <a:moveTo>
                    <a:pt x="390" y="1"/>
                  </a:moveTo>
                  <a:cubicBezTo>
                    <a:pt x="318" y="1"/>
                    <a:pt x="251" y="39"/>
                    <a:pt x="213" y="117"/>
                  </a:cubicBezTo>
                  <a:cubicBezTo>
                    <a:pt x="0" y="192"/>
                    <a:pt x="91" y="662"/>
                    <a:pt x="152" y="784"/>
                  </a:cubicBezTo>
                  <a:cubicBezTo>
                    <a:pt x="236" y="931"/>
                    <a:pt x="360" y="1010"/>
                    <a:pt x="473" y="1010"/>
                  </a:cubicBezTo>
                  <a:cubicBezTo>
                    <a:pt x="603" y="1010"/>
                    <a:pt x="719" y="904"/>
                    <a:pt x="743" y="677"/>
                  </a:cubicBezTo>
                  <a:cubicBezTo>
                    <a:pt x="773" y="480"/>
                    <a:pt x="728" y="252"/>
                    <a:pt x="591" y="101"/>
                  </a:cubicBezTo>
                  <a:cubicBezTo>
                    <a:pt x="532" y="35"/>
                    <a:pt x="459" y="1"/>
                    <a:pt x="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4334725" y="2538100"/>
              <a:ext cx="14425" cy="18150"/>
            </a:xfrm>
            <a:custGeom>
              <a:rect b="b" l="l" r="r" t="t"/>
              <a:pathLst>
                <a:path extrusionOk="0" h="726" w="577">
                  <a:moveTo>
                    <a:pt x="183" y="1"/>
                  </a:moveTo>
                  <a:cubicBezTo>
                    <a:pt x="62" y="1"/>
                    <a:pt x="1" y="193"/>
                    <a:pt x="1" y="305"/>
                  </a:cubicBezTo>
                  <a:cubicBezTo>
                    <a:pt x="1" y="320"/>
                    <a:pt x="1" y="366"/>
                    <a:pt x="15" y="411"/>
                  </a:cubicBezTo>
                  <a:lnTo>
                    <a:pt x="1" y="396"/>
                  </a:lnTo>
                  <a:lnTo>
                    <a:pt x="1" y="396"/>
                  </a:lnTo>
                  <a:cubicBezTo>
                    <a:pt x="15" y="427"/>
                    <a:pt x="31" y="472"/>
                    <a:pt x="46" y="518"/>
                  </a:cubicBezTo>
                  <a:cubicBezTo>
                    <a:pt x="84" y="632"/>
                    <a:pt x="144" y="725"/>
                    <a:pt x="233" y="725"/>
                  </a:cubicBezTo>
                  <a:cubicBezTo>
                    <a:pt x="250" y="725"/>
                    <a:pt x="269" y="722"/>
                    <a:pt x="288" y="714"/>
                  </a:cubicBezTo>
                  <a:cubicBezTo>
                    <a:pt x="304" y="714"/>
                    <a:pt x="319" y="714"/>
                    <a:pt x="334" y="700"/>
                  </a:cubicBezTo>
                  <a:cubicBezTo>
                    <a:pt x="577" y="609"/>
                    <a:pt x="501" y="184"/>
                    <a:pt x="319" y="63"/>
                  </a:cubicBezTo>
                  <a:cubicBezTo>
                    <a:pt x="304" y="47"/>
                    <a:pt x="288" y="47"/>
                    <a:pt x="274" y="33"/>
                  </a:cubicBezTo>
                  <a:cubicBezTo>
                    <a:pt x="241" y="10"/>
                    <a:pt x="211" y="1"/>
                    <a:pt x="1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4136500" y="2533050"/>
              <a:ext cx="18150" cy="24375"/>
            </a:xfrm>
            <a:custGeom>
              <a:rect b="b" l="l" r="r" t="t"/>
              <a:pathLst>
                <a:path extrusionOk="0" h="975" w="726">
                  <a:moveTo>
                    <a:pt x="374" y="1"/>
                  </a:moveTo>
                  <a:cubicBezTo>
                    <a:pt x="346" y="1"/>
                    <a:pt x="321" y="11"/>
                    <a:pt x="289" y="22"/>
                  </a:cubicBezTo>
                  <a:cubicBezTo>
                    <a:pt x="1" y="83"/>
                    <a:pt x="77" y="871"/>
                    <a:pt x="411" y="962"/>
                  </a:cubicBezTo>
                  <a:lnTo>
                    <a:pt x="425" y="962"/>
                  </a:lnTo>
                  <a:cubicBezTo>
                    <a:pt x="450" y="970"/>
                    <a:pt x="472" y="974"/>
                    <a:pt x="493" y="974"/>
                  </a:cubicBezTo>
                  <a:cubicBezTo>
                    <a:pt x="703" y="974"/>
                    <a:pt x="726" y="585"/>
                    <a:pt x="698" y="447"/>
                  </a:cubicBezTo>
                  <a:lnTo>
                    <a:pt x="698" y="431"/>
                  </a:lnTo>
                  <a:cubicBezTo>
                    <a:pt x="668" y="265"/>
                    <a:pt x="592" y="53"/>
                    <a:pt x="411" y="7"/>
                  </a:cubicBezTo>
                  <a:cubicBezTo>
                    <a:pt x="397" y="2"/>
                    <a:pt x="385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4089750" y="2500000"/>
              <a:ext cx="20550" cy="22350"/>
            </a:xfrm>
            <a:custGeom>
              <a:rect b="b" l="l" r="r" t="t"/>
              <a:pathLst>
                <a:path extrusionOk="0" h="894" w="822">
                  <a:moveTo>
                    <a:pt x="386" y="1"/>
                  </a:moveTo>
                  <a:cubicBezTo>
                    <a:pt x="340" y="1"/>
                    <a:pt x="293" y="26"/>
                    <a:pt x="249" y="85"/>
                  </a:cubicBezTo>
                  <a:cubicBezTo>
                    <a:pt x="0" y="238"/>
                    <a:pt x="142" y="893"/>
                    <a:pt x="444" y="893"/>
                  </a:cubicBezTo>
                  <a:cubicBezTo>
                    <a:pt x="473" y="893"/>
                    <a:pt x="504" y="887"/>
                    <a:pt x="537" y="874"/>
                  </a:cubicBezTo>
                  <a:lnTo>
                    <a:pt x="583" y="829"/>
                  </a:lnTo>
                  <a:cubicBezTo>
                    <a:pt x="821" y="603"/>
                    <a:pt x="611" y="1"/>
                    <a:pt x="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164650" y="2482975"/>
              <a:ext cx="10925" cy="12150"/>
            </a:xfrm>
            <a:custGeom>
              <a:rect b="b" l="l" r="r" t="t"/>
              <a:pathLst>
                <a:path extrusionOk="0" h="486" w="437">
                  <a:moveTo>
                    <a:pt x="118" y="0"/>
                  </a:moveTo>
                  <a:cubicBezTo>
                    <a:pt x="30" y="0"/>
                    <a:pt x="0" y="292"/>
                    <a:pt x="118" y="358"/>
                  </a:cubicBezTo>
                  <a:cubicBezTo>
                    <a:pt x="118" y="410"/>
                    <a:pt x="140" y="485"/>
                    <a:pt x="186" y="485"/>
                  </a:cubicBezTo>
                  <a:cubicBezTo>
                    <a:pt x="193" y="485"/>
                    <a:pt x="200" y="483"/>
                    <a:pt x="209" y="479"/>
                  </a:cubicBezTo>
                  <a:cubicBezTo>
                    <a:pt x="437" y="372"/>
                    <a:pt x="315" y="130"/>
                    <a:pt x="164" y="24"/>
                  </a:cubicBezTo>
                  <a:cubicBezTo>
                    <a:pt x="147" y="8"/>
                    <a:pt x="132" y="0"/>
                    <a:pt x="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177875" y="2521125"/>
              <a:ext cx="15150" cy="20150"/>
            </a:xfrm>
            <a:custGeom>
              <a:rect b="b" l="l" r="r" t="t"/>
              <a:pathLst>
                <a:path extrusionOk="0" h="806" w="606">
                  <a:moveTo>
                    <a:pt x="284" y="1"/>
                  </a:moveTo>
                  <a:cubicBezTo>
                    <a:pt x="243" y="1"/>
                    <a:pt x="206" y="14"/>
                    <a:pt x="195" y="14"/>
                  </a:cubicBezTo>
                  <a:cubicBezTo>
                    <a:pt x="187" y="13"/>
                    <a:pt x="179" y="12"/>
                    <a:pt x="171" y="12"/>
                  </a:cubicBezTo>
                  <a:cubicBezTo>
                    <a:pt x="0" y="12"/>
                    <a:pt x="17" y="323"/>
                    <a:pt x="90" y="439"/>
                  </a:cubicBezTo>
                  <a:cubicBezTo>
                    <a:pt x="90" y="407"/>
                    <a:pt x="90" y="391"/>
                    <a:pt x="92" y="391"/>
                  </a:cubicBezTo>
                  <a:cubicBezTo>
                    <a:pt x="95" y="391"/>
                    <a:pt x="102" y="422"/>
                    <a:pt x="120" y="484"/>
                  </a:cubicBezTo>
                  <a:cubicBezTo>
                    <a:pt x="135" y="544"/>
                    <a:pt x="150" y="590"/>
                    <a:pt x="181" y="635"/>
                  </a:cubicBezTo>
                  <a:cubicBezTo>
                    <a:pt x="191" y="669"/>
                    <a:pt x="328" y="796"/>
                    <a:pt x="335" y="796"/>
                  </a:cubicBezTo>
                  <a:cubicBezTo>
                    <a:pt x="338" y="796"/>
                    <a:pt x="325" y="781"/>
                    <a:pt x="286" y="742"/>
                  </a:cubicBezTo>
                  <a:lnTo>
                    <a:pt x="286" y="742"/>
                  </a:lnTo>
                  <a:cubicBezTo>
                    <a:pt x="319" y="774"/>
                    <a:pt x="366" y="806"/>
                    <a:pt x="418" y="806"/>
                  </a:cubicBezTo>
                  <a:cubicBezTo>
                    <a:pt x="439" y="806"/>
                    <a:pt x="461" y="800"/>
                    <a:pt x="484" y="787"/>
                  </a:cubicBezTo>
                  <a:cubicBezTo>
                    <a:pt x="589" y="712"/>
                    <a:pt x="605" y="575"/>
                    <a:pt x="589" y="453"/>
                  </a:cubicBezTo>
                  <a:cubicBezTo>
                    <a:pt x="589" y="271"/>
                    <a:pt x="514" y="89"/>
                    <a:pt x="347" y="14"/>
                  </a:cubicBezTo>
                  <a:cubicBezTo>
                    <a:pt x="327" y="4"/>
                    <a:pt x="305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4457525" y="2181875"/>
              <a:ext cx="13275" cy="19475"/>
            </a:xfrm>
            <a:custGeom>
              <a:rect b="b" l="l" r="r" t="t"/>
              <a:pathLst>
                <a:path extrusionOk="0" h="779" w="531">
                  <a:moveTo>
                    <a:pt x="243" y="0"/>
                  </a:moveTo>
                  <a:cubicBezTo>
                    <a:pt x="204" y="0"/>
                    <a:pt x="163" y="26"/>
                    <a:pt x="122" y="92"/>
                  </a:cubicBezTo>
                  <a:cubicBezTo>
                    <a:pt x="1" y="258"/>
                    <a:pt x="46" y="698"/>
                    <a:pt x="304" y="773"/>
                  </a:cubicBezTo>
                  <a:cubicBezTo>
                    <a:pt x="318" y="777"/>
                    <a:pt x="332" y="779"/>
                    <a:pt x="344" y="779"/>
                  </a:cubicBezTo>
                  <a:cubicBezTo>
                    <a:pt x="439" y="779"/>
                    <a:pt x="489" y="684"/>
                    <a:pt x="516" y="577"/>
                  </a:cubicBezTo>
                  <a:cubicBezTo>
                    <a:pt x="531" y="547"/>
                    <a:pt x="531" y="516"/>
                    <a:pt x="531" y="456"/>
                  </a:cubicBezTo>
                  <a:cubicBezTo>
                    <a:pt x="531" y="440"/>
                    <a:pt x="531" y="410"/>
                    <a:pt x="516" y="379"/>
                  </a:cubicBezTo>
                  <a:cubicBezTo>
                    <a:pt x="516" y="319"/>
                    <a:pt x="500" y="274"/>
                    <a:pt x="500" y="258"/>
                  </a:cubicBezTo>
                  <a:cubicBezTo>
                    <a:pt x="470" y="167"/>
                    <a:pt x="409" y="92"/>
                    <a:pt x="334" y="46"/>
                  </a:cubicBezTo>
                  <a:cubicBezTo>
                    <a:pt x="307" y="18"/>
                    <a:pt x="276" y="0"/>
                    <a:pt x="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4416200" y="2228575"/>
              <a:ext cx="18025" cy="25075"/>
            </a:xfrm>
            <a:custGeom>
              <a:rect b="b" l="l" r="r" t="t"/>
              <a:pathLst>
                <a:path extrusionOk="0" h="1003" w="721">
                  <a:moveTo>
                    <a:pt x="382" y="1"/>
                  </a:moveTo>
                  <a:cubicBezTo>
                    <a:pt x="345" y="1"/>
                    <a:pt x="304" y="14"/>
                    <a:pt x="259" y="43"/>
                  </a:cubicBezTo>
                  <a:lnTo>
                    <a:pt x="229" y="73"/>
                  </a:lnTo>
                  <a:cubicBezTo>
                    <a:pt x="1" y="225"/>
                    <a:pt x="61" y="619"/>
                    <a:pt x="168" y="816"/>
                  </a:cubicBezTo>
                  <a:cubicBezTo>
                    <a:pt x="235" y="925"/>
                    <a:pt x="345" y="1002"/>
                    <a:pt x="447" y="1002"/>
                  </a:cubicBezTo>
                  <a:cubicBezTo>
                    <a:pt x="528" y="1002"/>
                    <a:pt x="606" y="953"/>
                    <a:pt x="653" y="831"/>
                  </a:cubicBezTo>
                  <a:cubicBezTo>
                    <a:pt x="653" y="816"/>
                    <a:pt x="653" y="785"/>
                    <a:pt x="668" y="771"/>
                  </a:cubicBezTo>
                  <a:cubicBezTo>
                    <a:pt x="721" y="598"/>
                    <a:pt x="635" y="1"/>
                    <a:pt x="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4441225" y="2237200"/>
              <a:ext cx="13125" cy="17425"/>
            </a:xfrm>
            <a:custGeom>
              <a:rect b="b" l="l" r="r" t="t"/>
              <a:pathLst>
                <a:path extrusionOk="0" h="697" w="525">
                  <a:moveTo>
                    <a:pt x="325" y="1"/>
                  </a:moveTo>
                  <a:cubicBezTo>
                    <a:pt x="304" y="1"/>
                    <a:pt x="282" y="10"/>
                    <a:pt x="259" y="32"/>
                  </a:cubicBezTo>
                  <a:cubicBezTo>
                    <a:pt x="122" y="153"/>
                    <a:pt x="0" y="335"/>
                    <a:pt x="91" y="531"/>
                  </a:cubicBezTo>
                  <a:cubicBezTo>
                    <a:pt x="122" y="592"/>
                    <a:pt x="137" y="622"/>
                    <a:pt x="182" y="653"/>
                  </a:cubicBezTo>
                  <a:cubicBezTo>
                    <a:pt x="216" y="683"/>
                    <a:pt x="247" y="696"/>
                    <a:pt x="275" y="696"/>
                  </a:cubicBezTo>
                  <a:cubicBezTo>
                    <a:pt x="385" y="696"/>
                    <a:pt x="450" y="501"/>
                    <a:pt x="485" y="440"/>
                  </a:cubicBezTo>
                  <a:cubicBezTo>
                    <a:pt x="525" y="350"/>
                    <a:pt x="452" y="1"/>
                    <a:pt x="3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4390275" y="2285975"/>
              <a:ext cx="20975" cy="28050"/>
            </a:xfrm>
            <a:custGeom>
              <a:rect b="b" l="l" r="r" t="t"/>
              <a:pathLst>
                <a:path extrusionOk="0" h="1122" w="839">
                  <a:moveTo>
                    <a:pt x="277" y="1"/>
                  </a:moveTo>
                  <a:cubicBezTo>
                    <a:pt x="1" y="1"/>
                    <a:pt x="41" y="627"/>
                    <a:pt x="83" y="779"/>
                  </a:cubicBezTo>
                  <a:cubicBezTo>
                    <a:pt x="151" y="953"/>
                    <a:pt x="317" y="1121"/>
                    <a:pt x="469" y="1121"/>
                  </a:cubicBezTo>
                  <a:cubicBezTo>
                    <a:pt x="554" y="1121"/>
                    <a:pt x="635" y="1067"/>
                    <a:pt x="690" y="931"/>
                  </a:cubicBezTo>
                  <a:cubicBezTo>
                    <a:pt x="735" y="809"/>
                    <a:pt x="765" y="718"/>
                    <a:pt x="765" y="597"/>
                  </a:cubicBezTo>
                  <a:lnTo>
                    <a:pt x="765" y="536"/>
                  </a:lnTo>
                  <a:lnTo>
                    <a:pt x="811" y="308"/>
                  </a:lnTo>
                  <a:cubicBezTo>
                    <a:pt x="838" y="226"/>
                    <a:pt x="791" y="45"/>
                    <a:pt x="681" y="45"/>
                  </a:cubicBezTo>
                  <a:cubicBezTo>
                    <a:pt x="669" y="45"/>
                    <a:pt x="657" y="47"/>
                    <a:pt x="644" y="51"/>
                  </a:cubicBezTo>
                  <a:cubicBezTo>
                    <a:pt x="612" y="67"/>
                    <a:pt x="582" y="73"/>
                    <a:pt x="553" y="73"/>
                  </a:cubicBezTo>
                  <a:cubicBezTo>
                    <a:pt x="497" y="73"/>
                    <a:pt x="440" y="50"/>
                    <a:pt x="371" y="21"/>
                  </a:cubicBezTo>
                  <a:cubicBezTo>
                    <a:pt x="336" y="7"/>
                    <a:pt x="305" y="1"/>
                    <a:pt x="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4351750" y="2262275"/>
              <a:ext cx="15200" cy="16675"/>
            </a:xfrm>
            <a:custGeom>
              <a:rect b="b" l="l" r="r" t="t"/>
              <a:pathLst>
                <a:path extrusionOk="0" h="667" w="608">
                  <a:moveTo>
                    <a:pt x="271" y="1"/>
                  </a:moveTo>
                  <a:cubicBezTo>
                    <a:pt x="68" y="1"/>
                    <a:pt x="1" y="638"/>
                    <a:pt x="305" y="650"/>
                  </a:cubicBezTo>
                  <a:cubicBezTo>
                    <a:pt x="335" y="666"/>
                    <a:pt x="365" y="666"/>
                    <a:pt x="396" y="666"/>
                  </a:cubicBezTo>
                  <a:cubicBezTo>
                    <a:pt x="400" y="666"/>
                    <a:pt x="405" y="666"/>
                    <a:pt x="410" y="666"/>
                  </a:cubicBezTo>
                  <a:cubicBezTo>
                    <a:pt x="607" y="666"/>
                    <a:pt x="592" y="360"/>
                    <a:pt x="517" y="241"/>
                  </a:cubicBezTo>
                  <a:cubicBezTo>
                    <a:pt x="487" y="211"/>
                    <a:pt x="456" y="165"/>
                    <a:pt x="442" y="135"/>
                  </a:cubicBezTo>
                  <a:cubicBezTo>
                    <a:pt x="379" y="39"/>
                    <a:pt x="321" y="1"/>
                    <a:pt x="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4329700" y="2298300"/>
              <a:ext cx="12250" cy="19525"/>
            </a:xfrm>
            <a:custGeom>
              <a:rect b="b" l="l" r="r" t="t"/>
              <a:pathLst>
                <a:path extrusionOk="0" h="781" w="490">
                  <a:moveTo>
                    <a:pt x="155" y="1"/>
                  </a:moveTo>
                  <a:cubicBezTo>
                    <a:pt x="56" y="1"/>
                    <a:pt x="40" y="176"/>
                    <a:pt x="65" y="301"/>
                  </a:cubicBezTo>
                  <a:cubicBezTo>
                    <a:pt x="50" y="316"/>
                    <a:pt x="50" y="331"/>
                    <a:pt x="50" y="347"/>
                  </a:cubicBezTo>
                  <a:cubicBezTo>
                    <a:pt x="1" y="458"/>
                    <a:pt x="82" y="781"/>
                    <a:pt x="213" y="781"/>
                  </a:cubicBezTo>
                  <a:cubicBezTo>
                    <a:pt x="242" y="781"/>
                    <a:pt x="274" y="764"/>
                    <a:pt x="307" y="725"/>
                  </a:cubicBezTo>
                  <a:cubicBezTo>
                    <a:pt x="489" y="513"/>
                    <a:pt x="475" y="179"/>
                    <a:pt x="232" y="28"/>
                  </a:cubicBezTo>
                  <a:cubicBezTo>
                    <a:pt x="202" y="9"/>
                    <a:pt x="177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4525575" y="3035675"/>
              <a:ext cx="17625" cy="24425"/>
            </a:xfrm>
            <a:custGeom>
              <a:rect b="b" l="l" r="r" t="t"/>
              <a:pathLst>
                <a:path extrusionOk="0" h="977" w="705">
                  <a:moveTo>
                    <a:pt x="276" y="0"/>
                  </a:moveTo>
                  <a:cubicBezTo>
                    <a:pt x="197" y="0"/>
                    <a:pt x="123" y="49"/>
                    <a:pt x="83" y="171"/>
                  </a:cubicBezTo>
                  <a:cubicBezTo>
                    <a:pt x="83" y="186"/>
                    <a:pt x="68" y="216"/>
                    <a:pt x="52" y="232"/>
                  </a:cubicBezTo>
                  <a:cubicBezTo>
                    <a:pt x="0" y="389"/>
                    <a:pt x="83" y="976"/>
                    <a:pt x="322" y="976"/>
                  </a:cubicBezTo>
                  <a:cubicBezTo>
                    <a:pt x="360" y="976"/>
                    <a:pt x="401" y="962"/>
                    <a:pt x="447" y="929"/>
                  </a:cubicBezTo>
                  <a:cubicBezTo>
                    <a:pt x="462" y="929"/>
                    <a:pt x="477" y="913"/>
                    <a:pt x="493" y="899"/>
                  </a:cubicBezTo>
                  <a:cubicBezTo>
                    <a:pt x="705" y="747"/>
                    <a:pt x="659" y="367"/>
                    <a:pt x="538" y="186"/>
                  </a:cubicBezTo>
                  <a:cubicBezTo>
                    <a:pt x="479" y="77"/>
                    <a:pt x="374" y="0"/>
                    <a:pt x="2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4"/>
          <p:cNvSpPr txBox="1"/>
          <p:nvPr>
            <p:ph type="title"/>
          </p:nvPr>
        </p:nvSpPr>
        <p:spPr>
          <a:xfrm>
            <a:off x="5182725" y="1472950"/>
            <a:ext cx="3204300" cy="13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4"/>
          <p:cNvSpPr txBox="1"/>
          <p:nvPr>
            <p:ph idx="1" type="body"/>
          </p:nvPr>
        </p:nvSpPr>
        <p:spPr>
          <a:xfrm>
            <a:off x="5182725" y="2808975"/>
            <a:ext cx="2841600" cy="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2" name="Google Shape;82;p4"/>
          <p:cNvSpPr/>
          <p:nvPr/>
        </p:nvSpPr>
        <p:spPr>
          <a:xfrm>
            <a:off x="-9525" y="91450"/>
            <a:ext cx="3048014" cy="5061623"/>
          </a:xfrm>
          <a:custGeom>
            <a:rect b="b" l="l" r="r" t="t"/>
            <a:pathLst>
              <a:path extrusionOk="0" h="23566" w="14191">
                <a:moveTo>
                  <a:pt x="3056" y="1"/>
                </a:moveTo>
                <a:cubicBezTo>
                  <a:pt x="2014" y="1"/>
                  <a:pt x="982" y="388"/>
                  <a:pt x="1" y="765"/>
                </a:cubicBezTo>
                <a:lnTo>
                  <a:pt x="1" y="781"/>
                </a:lnTo>
                <a:lnTo>
                  <a:pt x="1" y="23566"/>
                </a:lnTo>
                <a:lnTo>
                  <a:pt x="14191" y="23566"/>
                </a:lnTo>
                <a:lnTo>
                  <a:pt x="14191" y="21065"/>
                </a:lnTo>
                <a:lnTo>
                  <a:pt x="14175" y="21065"/>
                </a:lnTo>
                <a:lnTo>
                  <a:pt x="14175" y="20988"/>
                </a:lnTo>
                <a:cubicBezTo>
                  <a:pt x="14175" y="20792"/>
                  <a:pt x="14160" y="20580"/>
                  <a:pt x="14023" y="20443"/>
                </a:cubicBezTo>
                <a:cubicBezTo>
                  <a:pt x="13932" y="20337"/>
                  <a:pt x="13781" y="20307"/>
                  <a:pt x="13645" y="20277"/>
                </a:cubicBezTo>
                <a:cubicBezTo>
                  <a:pt x="12894" y="20133"/>
                  <a:pt x="12123" y="20058"/>
                  <a:pt x="11354" y="20058"/>
                </a:cubicBezTo>
                <a:cubicBezTo>
                  <a:pt x="10989" y="20058"/>
                  <a:pt x="10625" y="20075"/>
                  <a:pt x="10263" y="20109"/>
                </a:cubicBezTo>
                <a:cubicBezTo>
                  <a:pt x="10131" y="20117"/>
                  <a:pt x="9991" y="20126"/>
                  <a:pt x="9852" y="20126"/>
                </a:cubicBezTo>
                <a:cubicBezTo>
                  <a:pt x="9479" y="20126"/>
                  <a:pt x="9109" y="20067"/>
                  <a:pt x="8899" y="19791"/>
                </a:cubicBezTo>
                <a:cubicBezTo>
                  <a:pt x="8763" y="19609"/>
                  <a:pt x="8717" y="19397"/>
                  <a:pt x="8717" y="19185"/>
                </a:cubicBezTo>
                <a:cubicBezTo>
                  <a:pt x="8672" y="18169"/>
                  <a:pt x="9293" y="17259"/>
                  <a:pt x="9566" y="16289"/>
                </a:cubicBezTo>
                <a:cubicBezTo>
                  <a:pt x="9748" y="15638"/>
                  <a:pt x="9764" y="14955"/>
                  <a:pt x="9718" y="14273"/>
                </a:cubicBezTo>
                <a:cubicBezTo>
                  <a:pt x="9673" y="13424"/>
                  <a:pt x="9521" y="12545"/>
                  <a:pt x="9097" y="11802"/>
                </a:cubicBezTo>
                <a:cubicBezTo>
                  <a:pt x="8672" y="11059"/>
                  <a:pt x="7945" y="10453"/>
                  <a:pt x="7096" y="10332"/>
                </a:cubicBezTo>
                <a:cubicBezTo>
                  <a:pt x="6977" y="10317"/>
                  <a:pt x="6856" y="10313"/>
                  <a:pt x="6735" y="10313"/>
                </a:cubicBezTo>
                <a:cubicBezTo>
                  <a:pt x="6500" y="10313"/>
                  <a:pt x="6262" y="10330"/>
                  <a:pt x="6027" y="10330"/>
                </a:cubicBezTo>
                <a:cubicBezTo>
                  <a:pt x="5736" y="10330"/>
                  <a:pt x="5452" y="10303"/>
                  <a:pt x="5185" y="10180"/>
                </a:cubicBezTo>
                <a:cubicBezTo>
                  <a:pt x="4563" y="9877"/>
                  <a:pt x="4276" y="9103"/>
                  <a:pt x="4351" y="8421"/>
                </a:cubicBezTo>
                <a:cubicBezTo>
                  <a:pt x="4427" y="7739"/>
                  <a:pt x="4791" y="7118"/>
                  <a:pt x="5200" y="6556"/>
                </a:cubicBezTo>
                <a:cubicBezTo>
                  <a:pt x="5594" y="5996"/>
                  <a:pt x="6049" y="5450"/>
                  <a:pt x="6307" y="4813"/>
                </a:cubicBezTo>
                <a:cubicBezTo>
                  <a:pt x="6701" y="3843"/>
                  <a:pt x="6641" y="2721"/>
                  <a:pt x="6140" y="1812"/>
                </a:cubicBezTo>
                <a:cubicBezTo>
                  <a:pt x="5640" y="902"/>
                  <a:pt x="4715" y="235"/>
                  <a:pt x="3700" y="53"/>
                </a:cubicBezTo>
                <a:cubicBezTo>
                  <a:pt x="3485" y="17"/>
                  <a:pt x="3270" y="1"/>
                  <a:pt x="3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AND_BODY_10_4_2_2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1"/>
          <p:cNvSpPr/>
          <p:nvPr/>
        </p:nvSpPr>
        <p:spPr>
          <a:xfrm>
            <a:off x="6945200" y="-9524"/>
            <a:ext cx="2208319" cy="1838320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1"/>
          <p:cNvSpPr txBox="1"/>
          <p:nvPr>
            <p:ph type="title"/>
          </p:nvPr>
        </p:nvSpPr>
        <p:spPr>
          <a:xfrm>
            <a:off x="720575" y="439620"/>
            <a:ext cx="77010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55" name="Google Shape;555;p31"/>
          <p:cNvSpPr/>
          <p:nvPr/>
        </p:nvSpPr>
        <p:spPr>
          <a:xfrm flipH="1" rot="-5400000">
            <a:off x="-178990" y="3179366"/>
            <a:ext cx="2152661" cy="1794682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1"/>
          <p:cNvSpPr/>
          <p:nvPr/>
        </p:nvSpPr>
        <p:spPr>
          <a:xfrm>
            <a:off x="564613" y="422600"/>
            <a:ext cx="315525" cy="362625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7" name="Google Shape;557;p31"/>
          <p:cNvGrpSpPr/>
          <p:nvPr/>
        </p:nvGrpSpPr>
        <p:grpSpPr>
          <a:xfrm>
            <a:off x="7792500" y="367788"/>
            <a:ext cx="827100" cy="724175"/>
            <a:chOff x="2049150" y="1998825"/>
            <a:chExt cx="827100" cy="724175"/>
          </a:xfrm>
        </p:grpSpPr>
        <p:sp>
          <p:nvSpPr>
            <p:cNvPr id="558" name="Google Shape;558;p31"/>
            <p:cNvSpPr/>
            <p:nvPr/>
          </p:nvSpPr>
          <p:spPr>
            <a:xfrm>
              <a:off x="2049150" y="2100350"/>
              <a:ext cx="124800" cy="170425"/>
            </a:xfrm>
            <a:custGeom>
              <a:rect b="b" l="l" r="r" t="t"/>
              <a:pathLst>
                <a:path extrusionOk="0" h="6817" w="4992">
                  <a:moveTo>
                    <a:pt x="4264" y="0"/>
                  </a:moveTo>
                  <a:cubicBezTo>
                    <a:pt x="4203" y="0"/>
                    <a:pt x="4142" y="7"/>
                    <a:pt x="4079" y="22"/>
                  </a:cubicBezTo>
                  <a:cubicBezTo>
                    <a:pt x="4022" y="50"/>
                    <a:pt x="3964" y="64"/>
                    <a:pt x="3907" y="92"/>
                  </a:cubicBezTo>
                  <a:cubicBezTo>
                    <a:pt x="3793" y="164"/>
                    <a:pt x="3708" y="250"/>
                    <a:pt x="3636" y="349"/>
                  </a:cubicBezTo>
                  <a:lnTo>
                    <a:pt x="2909" y="1376"/>
                  </a:lnTo>
                  <a:cubicBezTo>
                    <a:pt x="2666" y="1718"/>
                    <a:pt x="2424" y="2060"/>
                    <a:pt x="2196" y="2417"/>
                  </a:cubicBezTo>
                  <a:cubicBezTo>
                    <a:pt x="1968" y="2760"/>
                    <a:pt x="1725" y="3116"/>
                    <a:pt x="1512" y="3458"/>
                  </a:cubicBezTo>
                  <a:lnTo>
                    <a:pt x="827" y="4528"/>
                  </a:lnTo>
                  <a:cubicBezTo>
                    <a:pt x="613" y="4884"/>
                    <a:pt x="399" y="5241"/>
                    <a:pt x="185" y="5612"/>
                  </a:cubicBezTo>
                  <a:lnTo>
                    <a:pt x="99" y="5739"/>
                  </a:lnTo>
                  <a:cubicBezTo>
                    <a:pt x="57" y="5825"/>
                    <a:pt x="29" y="5911"/>
                    <a:pt x="14" y="6011"/>
                  </a:cubicBezTo>
                  <a:cubicBezTo>
                    <a:pt x="0" y="6097"/>
                    <a:pt x="0" y="6196"/>
                    <a:pt x="29" y="6296"/>
                  </a:cubicBezTo>
                  <a:cubicBezTo>
                    <a:pt x="57" y="6382"/>
                    <a:pt x="99" y="6467"/>
                    <a:pt x="156" y="6538"/>
                  </a:cubicBezTo>
                  <a:cubicBezTo>
                    <a:pt x="213" y="6610"/>
                    <a:pt x="285" y="6681"/>
                    <a:pt x="371" y="6724"/>
                  </a:cubicBezTo>
                  <a:cubicBezTo>
                    <a:pt x="428" y="6738"/>
                    <a:pt x="485" y="6766"/>
                    <a:pt x="542" y="6795"/>
                  </a:cubicBezTo>
                  <a:cubicBezTo>
                    <a:pt x="599" y="6809"/>
                    <a:pt x="660" y="6816"/>
                    <a:pt x="722" y="6816"/>
                  </a:cubicBezTo>
                  <a:cubicBezTo>
                    <a:pt x="784" y="6816"/>
                    <a:pt x="848" y="6809"/>
                    <a:pt x="913" y="6795"/>
                  </a:cubicBezTo>
                  <a:cubicBezTo>
                    <a:pt x="970" y="6766"/>
                    <a:pt x="1027" y="6738"/>
                    <a:pt x="1084" y="6724"/>
                  </a:cubicBezTo>
                  <a:cubicBezTo>
                    <a:pt x="1198" y="6652"/>
                    <a:pt x="1284" y="6567"/>
                    <a:pt x="1341" y="6467"/>
                  </a:cubicBezTo>
                  <a:cubicBezTo>
                    <a:pt x="1554" y="6097"/>
                    <a:pt x="1768" y="5739"/>
                    <a:pt x="1997" y="5384"/>
                  </a:cubicBezTo>
                  <a:cubicBezTo>
                    <a:pt x="2210" y="5026"/>
                    <a:pt x="2438" y="4671"/>
                    <a:pt x="2666" y="4313"/>
                  </a:cubicBezTo>
                  <a:cubicBezTo>
                    <a:pt x="2894" y="3957"/>
                    <a:pt x="3123" y="3615"/>
                    <a:pt x="3351" y="3258"/>
                  </a:cubicBezTo>
                  <a:cubicBezTo>
                    <a:pt x="3579" y="2916"/>
                    <a:pt x="3822" y="2574"/>
                    <a:pt x="4064" y="2218"/>
                  </a:cubicBezTo>
                  <a:cubicBezTo>
                    <a:pt x="4307" y="1875"/>
                    <a:pt x="4549" y="1533"/>
                    <a:pt x="4792" y="1205"/>
                  </a:cubicBezTo>
                  <a:lnTo>
                    <a:pt x="4877" y="1077"/>
                  </a:lnTo>
                  <a:cubicBezTo>
                    <a:pt x="4934" y="991"/>
                    <a:pt x="4963" y="906"/>
                    <a:pt x="4963" y="805"/>
                  </a:cubicBezTo>
                  <a:cubicBezTo>
                    <a:pt x="4991" y="720"/>
                    <a:pt x="4991" y="621"/>
                    <a:pt x="4963" y="520"/>
                  </a:cubicBezTo>
                  <a:cubicBezTo>
                    <a:pt x="4934" y="435"/>
                    <a:pt x="4891" y="349"/>
                    <a:pt x="4834" y="278"/>
                  </a:cubicBezTo>
                  <a:cubicBezTo>
                    <a:pt x="4777" y="206"/>
                    <a:pt x="4706" y="136"/>
                    <a:pt x="4620" y="92"/>
                  </a:cubicBezTo>
                  <a:cubicBezTo>
                    <a:pt x="4563" y="64"/>
                    <a:pt x="4506" y="50"/>
                    <a:pt x="4449" y="22"/>
                  </a:cubicBezTo>
                  <a:cubicBezTo>
                    <a:pt x="4385" y="7"/>
                    <a:pt x="4324" y="0"/>
                    <a:pt x="4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2121875" y="2338650"/>
              <a:ext cx="83450" cy="230700"/>
            </a:xfrm>
            <a:custGeom>
              <a:rect b="b" l="l" r="r" t="t"/>
              <a:pathLst>
                <a:path extrusionOk="0" h="9228" w="3338">
                  <a:moveTo>
                    <a:pt x="2596" y="1"/>
                  </a:moveTo>
                  <a:cubicBezTo>
                    <a:pt x="2467" y="1"/>
                    <a:pt x="2353" y="44"/>
                    <a:pt x="2239" y="101"/>
                  </a:cubicBezTo>
                  <a:cubicBezTo>
                    <a:pt x="2082" y="200"/>
                    <a:pt x="1953" y="343"/>
                    <a:pt x="1911" y="529"/>
                  </a:cubicBezTo>
                  <a:cubicBezTo>
                    <a:pt x="1782" y="1042"/>
                    <a:pt x="1668" y="1541"/>
                    <a:pt x="1540" y="2054"/>
                  </a:cubicBezTo>
                  <a:cubicBezTo>
                    <a:pt x="1426" y="2554"/>
                    <a:pt x="1297" y="3067"/>
                    <a:pt x="1183" y="3566"/>
                  </a:cubicBezTo>
                  <a:cubicBezTo>
                    <a:pt x="1055" y="4079"/>
                    <a:pt x="941" y="4579"/>
                    <a:pt x="812" y="5092"/>
                  </a:cubicBezTo>
                  <a:cubicBezTo>
                    <a:pt x="698" y="5591"/>
                    <a:pt x="571" y="6104"/>
                    <a:pt x="457" y="6604"/>
                  </a:cubicBezTo>
                  <a:cubicBezTo>
                    <a:pt x="328" y="7117"/>
                    <a:pt x="214" y="7616"/>
                    <a:pt x="86" y="8129"/>
                  </a:cubicBezTo>
                  <a:cubicBezTo>
                    <a:pt x="71" y="8186"/>
                    <a:pt x="57" y="8243"/>
                    <a:pt x="42" y="8315"/>
                  </a:cubicBezTo>
                  <a:cubicBezTo>
                    <a:pt x="0" y="8500"/>
                    <a:pt x="14" y="8699"/>
                    <a:pt x="114" y="8871"/>
                  </a:cubicBezTo>
                  <a:cubicBezTo>
                    <a:pt x="157" y="8942"/>
                    <a:pt x="228" y="9013"/>
                    <a:pt x="299" y="9070"/>
                  </a:cubicBezTo>
                  <a:cubicBezTo>
                    <a:pt x="371" y="9127"/>
                    <a:pt x="457" y="9171"/>
                    <a:pt x="542" y="9199"/>
                  </a:cubicBezTo>
                  <a:cubicBezTo>
                    <a:pt x="613" y="9199"/>
                    <a:pt x="670" y="9213"/>
                    <a:pt x="742" y="9228"/>
                  </a:cubicBezTo>
                  <a:cubicBezTo>
                    <a:pt x="870" y="9228"/>
                    <a:pt x="984" y="9184"/>
                    <a:pt x="1098" y="9127"/>
                  </a:cubicBezTo>
                  <a:cubicBezTo>
                    <a:pt x="1255" y="9028"/>
                    <a:pt x="1383" y="8871"/>
                    <a:pt x="1426" y="8699"/>
                  </a:cubicBezTo>
                  <a:cubicBezTo>
                    <a:pt x="1554" y="8186"/>
                    <a:pt x="1668" y="7688"/>
                    <a:pt x="1797" y="7174"/>
                  </a:cubicBezTo>
                  <a:cubicBezTo>
                    <a:pt x="1911" y="6675"/>
                    <a:pt x="2039" y="6161"/>
                    <a:pt x="2153" y="5663"/>
                  </a:cubicBezTo>
                  <a:cubicBezTo>
                    <a:pt x="2282" y="5149"/>
                    <a:pt x="2396" y="4650"/>
                    <a:pt x="2524" y="4136"/>
                  </a:cubicBezTo>
                  <a:cubicBezTo>
                    <a:pt x="2638" y="3638"/>
                    <a:pt x="2767" y="3124"/>
                    <a:pt x="2881" y="2625"/>
                  </a:cubicBezTo>
                  <a:cubicBezTo>
                    <a:pt x="3009" y="2111"/>
                    <a:pt x="3123" y="1613"/>
                    <a:pt x="3252" y="1099"/>
                  </a:cubicBezTo>
                  <a:cubicBezTo>
                    <a:pt x="3265" y="1042"/>
                    <a:pt x="3280" y="970"/>
                    <a:pt x="3294" y="913"/>
                  </a:cubicBezTo>
                  <a:cubicBezTo>
                    <a:pt x="3337" y="729"/>
                    <a:pt x="3322" y="529"/>
                    <a:pt x="3223" y="358"/>
                  </a:cubicBezTo>
                  <a:cubicBezTo>
                    <a:pt x="3180" y="272"/>
                    <a:pt x="3109" y="215"/>
                    <a:pt x="3037" y="158"/>
                  </a:cubicBezTo>
                  <a:cubicBezTo>
                    <a:pt x="2966" y="101"/>
                    <a:pt x="2881" y="58"/>
                    <a:pt x="2795" y="29"/>
                  </a:cubicBezTo>
                  <a:cubicBezTo>
                    <a:pt x="2723" y="16"/>
                    <a:pt x="2666" y="16"/>
                    <a:pt x="2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2339325" y="2308275"/>
              <a:ext cx="83100" cy="130325"/>
            </a:xfrm>
            <a:custGeom>
              <a:rect b="b" l="l" r="r" t="t"/>
              <a:pathLst>
                <a:path extrusionOk="0" h="5213" w="3324">
                  <a:moveTo>
                    <a:pt x="2510" y="0"/>
                  </a:moveTo>
                  <a:cubicBezTo>
                    <a:pt x="2439" y="0"/>
                    <a:pt x="2368" y="11"/>
                    <a:pt x="2296" y="33"/>
                  </a:cubicBezTo>
                  <a:cubicBezTo>
                    <a:pt x="2239" y="61"/>
                    <a:pt x="2169" y="75"/>
                    <a:pt x="2112" y="103"/>
                  </a:cubicBezTo>
                  <a:cubicBezTo>
                    <a:pt x="1997" y="175"/>
                    <a:pt x="1897" y="275"/>
                    <a:pt x="1826" y="389"/>
                  </a:cubicBezTo>
                  <a:cubicBezTo>
                    <a:pt x="1598" y="860"/>
                    <a:pt x="1384" y="1330"/>
                    <a:pt x="1156" y="1801"/>
                  </a:cubicBezTo>
                  <a:cubicBezTo>
                    <a:pt x="942" y="2271"/>
                    <a:pt x="714" y="2742"/>
                    <a:pt x="500" y="3212"/>
                  </a:cubicBezTo>
                  <a:cubicBezTo>
                    <a:pt x="372" y="3484"/>
                    <a:pt x="243" y="3740"/>
                    <a:pt x="129" y="4011"/>
                  </a:cubicBezTo>
                  <a:cubicBezTo>
                    <a:pt x="72" y="4096"/>
                    <a:pt x="30" y="4197"/>
                    <a:pt x="30" y="4311"/>
                  </a:cubicBezTo>
                  <a:cubicBezTo>
                    <a:pt x="1" y="4410"/>
                    <a:pt x="15" y="4524"/>
                    <a:pt x="43" y="4624"/>
                  </a:cubicBezTo>
                  <a:cubicBezTo>
                    <a:pt x="72" y="4724"/>
                    <a:pt x="115" y="4824"/>
                    <a:pt x="186" y="4895"/>
                  </a:cubicBezTo>
                  <a:cubicBezTo>
                    <a:pt x="243" y="4980"/>
                    <a:pt x="315" y="5052"/>
                    <a:pt x="414" y="5095"/>
                  </a:cubicBezTo>
                  <a:cubicBezTo>
                    <a:pt x="471" y="5123"/>
                    <a:pt x="543" y="5152"/>
                    <a:pt x="600" y="5180"/>
                  </a:cubicBezTo>
                  <a:cubicBezTo>
                    <a:pt x="671" y="5202"/>
                    <a:pt x="743" y="5213"/>
                    <a:pt x="814" y="5213"/>
                  </a:cubicBezTo>
                  <a:cubicBezTo>
                    <a:pt x="885" y="5213"/>
                    <a:pt x="956" y="5202"/>
                    <a:pt x="1028" y="5180"/>
                  </a:cubicBezTo>
                  <a:cubicBezTo>
                    <a:pt x="1085" y="5152"/>
                    <a:pt x="1156" y="5123"/>
                    <a:pt x="1213" y="5095"/>
                  </a:cubicBezTo>
                  <a:cubicBezTo>
                    <a:pt x="1327" y="5024"/>
                    <a:pt x="1427" y="4938"/>
                    <a:pt x="1498" y="4809"/>
                  </a:cubicBezTo>
                  <a:cubicBezTo>
                    <a:pt x="1726" y="4339"/>
                    <a:pt x="1940" y="3868"/>
                    <a:pt x="2169" y="3398"/>
                  </a:cubicBezTo>
                  <a:cubicBezTo>
                    <a:pt x="2382" y="2927"/>
                    <a:pt x="2610" y="2457"/>
                    <a:pt x="2825" y="1986"/>
                  </a:cubicBezTo>
                  <a:cubicBezTo>
                    <a:pt x="2952" y="1729"/>
                    <a:pt x="3081" y="1459"/>
                    <a:pt x="3195" y="1202"/>
                  </a:cubicBezTo>
                  <a:cubicBezTo>
                    <a:pt x="3266" y="1102"/>
                    <a:pt x="3295" y="1002"/>
                    <a:pt x="3295" y="902"/>
                  </a:cubicBezTo>
                  <a:cubicBezTo>
                    <a:pt x="3323" y="803"/>
                    <a:pt x="3309" y="689"/>
                    <a:pt x="3281" y="588"/>
                  </a:cubicBezTo>
                  <a:cubicBezTo>
                    <a:pt x="3252" y="474"/>
                    <a:pt x="3209" y="389"/>
                    <a:pt x="3138" y="318"/>
                  </a:cubicBezTo>
                  <a:cubicBezTo>
                    <a:pt x="3081" y="232"/>
                    <a:pt x="3009" y="160"/>
                    <a:pt x="2910" y="103"/>
                  </a:cubicBezTo>
                  <a:cubicBezTo>
                    <a:pt x="2853" y="75"/>
                    <a:pt x="2796" y="61"/>
                    <a:pt x="2724" y="33"/>
                  </a:cubicBezTo>
                  <a:cubicBezTo>
                    <a:pt x="2653" y="11"/>
                    <a:pt x="2582" y="0"/>
                    <a:pt x="2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2354650" y="2569500"/>
              <a:ext cx="70625" cy="123925"/>
            </a:xfrm>
            <a:custGeom>
              <a:rect b="b" l="l" r="r" t="t"/>
              <a:pathLst>
                <a:path extrusionOk="0" h="4957" w="2825">
                  <a:moveTo>
                    <a:pt x="2081" y="2399"/>
                  </a:moveTo>
                  <a:cubicBezTo>
                    <a:pt x="2074" y="2415"/>
                    <a:pt x="2067" y="2431"/>
                    <a:pt x="2060" y="2447"/>
                  </a:cubicBezTo>
                  <a:lnTo>
                    <a:pt x="2060" y="2447"/>
                  </a:lnTo>
                  <a:cubicBezTo>
                    <a:pt x="2068" y="2431"/>
                    <a:pt x="2075" y="2415"/>
                    <a:pt x="2081" y="2399"/>
                  </a:cubicBezTo>
                  <a:close/>
                  <a:moveTo>
                    <a:pt x="2104" y="1"/>
                  </a:moveTo>
                  <a:cubicBezTo>
                    <a:pt x="2040" y="1"/>
                    <a:pt x="1976" y="8"/>
                    <a:pt x="1912" y="22"/>
                  </a:cubicBezTo>
                  <a:cubicBezTo>
                    <a:pt x="1854" y="51"/>
                    <a:pt x="1797" y="79"/>
                    <a:pt x="1740" y="93"/>
                  </a:cubicBezTo>
                  <a:cubicBezTo>
                    <a:pt x="1626" y="165"/>
                    <a:pt x="1541" y="250"/>
                    <a:pt x="1484" y="350"/>
                  </a:cubicBezTo>
                  <a:cubicBezTo>
                    <a:pt x="1242" y="792"/>
                    <a:pt x="1027" y="1234"/>
                    <a:pt x="828" y="1690"/>
                  </a:cubicBezTo>
                  <a:cubicBezTo>
                    <a:pt x="614" y="2203"/>
                    <a:pt x="415" y="2717"/>
                    <a:pt x="257" y="3245"/>
                  </a:cubicBezTo>
                  <a:cubicBezTo>
                    <a:pt x="172" y="3502"/>
                    <a:pt x="101" y="3772"/>
                    <a:pt x="29" y="4044"/>
                  </a:cubicBezTo>
                  <a:cubicBezTo>
                    <a:pt x="1" y="4143"/>
                    <a:pt x="1" y="4243"/>
                    <a:pt x="15" y="4329"/>
                  </a:cubicBezTo>
                  <a:cubicBezTo>
                    <a:pt x="29" y="4428"/>
                    <a:pt x="58" y="4514"/>
                    <a:pt x="101" y="4599"/>
                  </a:cubicBezTo>
                  <a:cubicBezTo>
                    <a:pt x="158" y="4685"/>
                    <a:pt x="215" y="4757"/>
                    <a:pt x="286" y="4799"/>
                  </a:cubicBezTo>
                  <a:cubicBezTo>
                    <a:pt x="358" y="4871"/>
                    <a:pt x="443" y="4913"/>
                    <a:pt x="529" y="4928"/>
                  </a:cubicBezTo>
                  <a:cubicBezTo>
                    <a:pt x="600" y="4941"/>
                    <a:pt x="657" y="4941"/>
                    <a:pt x="728" y="4956"/>
                  </a:cubicBezTo>
                  <a:cubicBezTo>
                    <a:pt x="856" y="4956"/>
                    <a:pt x="970" y="4928"/>
                    <a:pt x="1084" y="4856"/>
                  </a:cubicBezTo>
                  <a:cubicBezTo>
                    <a:pt x="1141" y="4827"/>
                    <a:pt x="1185" y="4785"/>
                    <a:pt x="1242" y="4742"/>
                  </a:cubicBezTo>
                  <a:cubicBezTo>
                    <a:pt x="1327" y="4656"/>
                    <a:pt x="1384" y="4557"/>
                    <a:pt x="1413" y="4428"/>
                  </a:cubicBezTo>
                  <a:cubicBezTo>
                    <a:pt x="1484" y="4143"/>
                    <a:pt x="1569" y="3858"/>
                    <a:pt x="1655" y="3572"/>
                  </a:cubicBezTo>
                  <a:cubicBezTo>
                    <a:pt x="1740" y="3302"/>
                    <a:pt x="1841" y="3017"/>
                    <a:pt x="1940" y="2745"/>
                  </a:cubicBezTo>
                  <a:cubicBezTo>
                    <a:pt x="1977" y="2645"/>
                    <a:pt x="2019" y="2544"/>
                    <a:pt x="2060" y="2447"/>
                  </a:cubicBezTo>
                  <a:lnTo>
                    <a:pt x="2060" y="2447"/>
                  </a:lnTo>
                  <a:cubicBezTo>
                    <a:pt x="2058" y="2452"/>
                    <a:pt x="2056" y="2456"/>
                    <a:pt x="2054" y="2460"/>
                  </a:cubicBezTo>
                  <a:cubicBezTo>
                    <a:pt x="2064" y="2436"/>
                    <a:pt x="2074" y="2413"/>
                    <a:pt x="2084" y="2389"/>
                  </a:cubicBezTo>
                  <a:lnTo>
                    <a:pt x="2084" y="2389"/>
                  </a:lnTo>
                  <a:cubicBezTo>
                    <a:pt x="2083" y="2392"/>
                    <a:pt x="2082" y="2395"/>
                    <a:pt x="2081" y="2399"/>
                  </a:cubicBezTo>
                  <a:lnTo>
                    <a:pt x="2081" y="2399"/>
                  </a:lnTo>
                  <a:cubicBezTo>
                    <a:pt x="2085" y="2388"/>
                    <a:pt x="2089" y="2378"/>
                    <a:pt x="2094" y="2368"/>
                  </a:cubicBezTo>
                  <a:lnTo>
                    <a:pt x="2094" y="2368"/>
                  </a:lnTo>
                  <a:cubicBezTo>
                    <a:pt x="2240" y="2030"/>
                    <a:pt x="2398" y="1704"/>
                    <a:pt x="2567" y="1376"/>
                  </a:cubicBezTo>
                  <a:cubicBezTo>
                    <a:pt x="2611" y="1277"/>
                    <a:pt x="2668" y="1177"/>
                    <a:pt x="2725" y="1077"/>
                  </a:cubicBezTo>
                  <a:cubicBezTo>
                    <a:pt x="2782" y="1006"/>
                    <a:pt x="2810" y="906"/>
                    <a:pt x="2810" y="821"/>
                  </a:cubicBezTo>
                  <a:cubicBezTo>
                    <a:pt x="2824" y="720"/>
                    <a:pt x="2824" y="621"/>
                    <a:pt x="2796" y="521"/>
                  </a:cubicBezTo>
                  <a:cubicBezTo>
                    <a:pt x="2767" y="435"/>
                    <a:pt x="2725" y="350"/>
                    <a:pt x="2668" y="279"/>
                  </a:cubicBezTo>
                  <a:cubicBezTo>
                    <a:pt x="2611" y="207"/>
                    <a:pt x="2554" y="150"/>
                    <a:pt x="2468" y="93"/>
                  </a:cubicBezTo>
                  <a:cubicBezTo>
                    <a:pt x="2411" y="79"/>
                    <a:pt x="2354" y="51"/>
                    <a:pt x="2297" y="22"/>
                  </a:cubicBezTo>
                  <a:cubicBezTo>
                    <a:pt x="2233" y="8"/>
                    <a:pt x="2168" y="1"/>
                    <a:pt x="2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2665900" y="2572175"/>
              <a:ext cx="65250" cy="150825"/>
            </a:xfrm>
            <a:custGeom>
              <a:rect b="b" l="l" r="r" t="t"/>
              <a:pathLst>
                <a:path extrusionOk="0" h="6033" w="2610">
                  <a:moveTo>
                    <a:pt x="1883" y="1"/>
                  </a:moveTo>
                  <a:cubicBezTo>
                    <a:pt x="1754" y="1"/>
                    <a:pt x="1626" y="29"/>
                    <a:pt x="1526" y="86"/>
                  </a:cubicBezTo>
                  <a:cubicBezTo>
                    <a:pt x="1469" y="129"/>
                    <a:pt x="1426" y="172"/>
                    <a:pt x="1369" y="200"/>
                  </a:cubicBezTo>
                  <a:cubicBezTo>
                    <a:pt x="1284" y="300"/>
                    <a:pt x="1227" y="400"/>
                    <a:pt x="1183" y="528"/>
                  </a:cubicBezTo>
                  <a:cubicBezTo>
                    <a:pt x="1098" y="813"/>
                    <a:pt x="1012" y="1113"/>
                    <a:pt x="927" y="1412"/>
                  </a:cubicBezTo>
                  <a:cubicBezTo>
                    <a:pt x="841" y="1697"/>
                    <a:pt x="770" y="1997"/>
                    <a:pt x="699" y="2296"/>
                  </a:cubicBezTo>
                  <a:lnTo>
                    <a:pt x="485" y="3195"/>
                  </a:lnTo>
                  <a:cubicBezTo>
                    <a:pt x="428" y="3494"/>
                    <a:pt x="356" y="3794"/>
                    <a:pt x="314" y="4093"/>
                  </a:cubicBezTo>
                  <a:cubicBezTo>
                    <a:pt x="293" y="4210"/>
                    <a:pt x="271" y="4326"/>
                    <a:pt x="251" y="4440"/>
                  </a:cubicBezTo>
                  <a:lnTo>
                    <a:pt x="251" y="4440"/>
                  </a:lnTo>
                  <a:cubicBezTo>
                    <a:pt x="195" y="4490"/>
                    <a:pt x="149" y="4546"/>
                    <a:pt x="115" y="4606"/>
                  </a:cubicBezTo>
                  <a:lnTo>
                    <a:pt x="29" y="4777"/>
                  </a:lnTo>
                  <a:cubicBezTo>
                    <a:pt x="0" y="4906"/>
                    <a:pt x="0" y="5034"/>
                    <a:pt x="29" y="5163"/>
                  </a:cubicBezTo>
                  <a:cubicBezTo>
                    <a:pt x="71" y="5277"/>
                    <a:pt x="100" y="5391"/>
                    <a:pt x="143" y="5505"/>
                  </a:cubicBezTo>
                  <a:cubicBezTo>
                    <a:pt x="157" y="5562"/>
                    <a:pt x="185" y="5619"/>
                    <a:pt x="214" y="5676"/>
                  </a:cubicBezTo>
                  <a:cubicBezTo>
                    <a:pt x="257" y="5762"/>
                    <a:pt x="314" y="5833"/>
                    <a:pt x="400" y="5876"/>
                  </a:cubicBezTo>
                  <a:cubicBezTo>
                    <a:pt x="442" y="5918"/>
                    <a:pt x="499" y="5962"/>
                    <a:pt x="556" y="5975"/>
                  </a:cubicBezTo>
                  <a:cubicBezTo>
                    <a:pt x="642" y="6019"/>
                    <a:pt x="727" y="6032"/>
                    <a:pt x="828" y="6032"/>
                  </a:cubicBezTo>
                  <a:cubicBezTo>
                    <a:pt x="898" y="6019"/>
                    <a:pt x="955" y="6019"/>
                    <a:pt x="1027" y="6004"/>
                  </a:cubicBezTo>
                  <a:cubicBezTo>
                    <a:pt x="1084" y="5990"/>
                    <a:pt x="1141" y="5962"/>
                    <a:pt x="1198" y="5933"/>
                  </a:cubicBezTo>
                  <a:cubicBezTo>
                    <a:pt x="1284" y="5890"/>
                    <a:pt x="1341" y="5833"/>
                    <a:pt x="1398" y="5747"/>
                  </a:cubicBezTo>
                  <a:cubicBezTo>
                    <a:pt x="1455" y="5676"/>
                    <a:pt x="1497" y="5604"/>
                    <a:pt x="1526" y="5505"/>
                  </a:cubicBezTo>
                  <a:cubicBezTo>
                    <a:pt x="1569" y="5205"/>
                    <a:pt x="1626" y="4891"/>
                    <a:pt x="1668" y="4593"/>
                  </a:cubicBezTo>
                  <a:cubicBezTo>
                    <a:pt x="1725" y="4293"/>
                    <a:pt x="1782" y="3994"/>
                    <a:pt x="1854" y="3694"/>
                  </a:cubicBezTo>
                  <a:cubicBezTo>
                    <a:pt x="1911" y="3395"/>
                    <a:pt x="1982" y="3095"/>
                    <a:pt x="2054" y="2796"/>
                  </a:cubicBezTo>
                  <a:cubicBezTo>
                    <a:pt x="2125" y="2496"/>
                    <a:pt x="2197" y="2197"/>
                    <a:pt x="2282" y="1897"/>
                  </a:cubicBezTo>
                  <a:cubicBezTo>
                    <a:pt x="2368" y="1598"/>
                    <a:pt x="2453" y="1313"/>
                    <a:pt x="2539" y="1013"/>
                  </a:cubicBezTo>
                  <a:cubicBezTo>
                    <a:pt x="2552" y="970"/>
                    <a:pt x="2567" y="942"/>
                    <a:pt x="2581" y="899"/>
                  </a:cubicBezTo>
                  <a:cubicBezTo>
                    <a:pt x="2609" y="813"/>
                    <a:pt x="2609" y="714"/>
                    <a:pt x="2581" y="613"/>
                  </a:cubicBezTo>
                  <a:cubicBezTo>
                    <a:pt x="2581" y="528"/>
                    <a:pt x="2552" y="429"/>
                    <a:pt x="2495" y="343"/>
                  </a:cubicBezTo>
                  <a:cubicBezTo>
                    <a:pt x="2453" y="271"/>
                    <a:pt x="2396" y="200"/>
                    <a:pt x="2324" y="143"/>
                  </a:cubicBezTo>
                  <a:cubicBezTo>
                    <a:pt x="2254" y="86"/>
                    <a:pt x="2168" y="43"/>
                    <a:pt x="2068" y="14"/>
                  </a:cubicBezTo>
                  <a:cubicBezTo>
                    <a:pt x="2011" y="14"/>
                    <a:pt x="1940" y="1"/>
                    <a:pt x="18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2529000" y="2349000"/>
              <a:ext cx="62400" cy="163050"/>
            </a:xfrm>
            <a:custGeom>
              <a:rect b="b" l="l" r="r" t="t"/>
              <a:pathLst>
                <a:path extrusionOk="0" h="6522" w="2496">
                  <a:moveTo>
                    <a:pt x="1769" y="1"/>
                  </a:moveTo>
                  <a:cubicBezTo>
                    <a:pt x="1640" y="1"/>
                    <a:pt x="1512" y="29"/>
                    <a:pt x="1398" y="100"/>
                  </a:cubicBezTo>
                  <a:cubicBezTo>
                    <a:pt x="1355" y="143"/>
                    <a:pt x="1298" y="172"/>
                    <a:pt x="1255" y="214"/>
                  </a:cubicBezTo>
                  <a:cubicBezTo>
                    <a:pt x="1170" y="300"/>
                    <a:pt x="1098" y="414"/>
                    <a:pt x="1069" y="528"/>
                  </a:cubicBezTo>
                  <a:lnTo>
                    <a:pt x="813" y="1512"/>
                  </a:lnTo>
                  <a:cubicBezTo>
                    <a:pt x="727" y="1840"/>
                    <a:pt x="656" y="2168"/>
                    <a:pt x="571" y="2496"/>
                  </a:cubicBezTo>
                  <a:cubicBezTo>
                    <a:pt x="499" y="2824"/>
                    <a:pt x="428" y="3167"/>
                    <a:pt x="371" y="3494"/>
                  </a:cubicBezTo>
                  <a:cubicBezTo>
                    <a:pt x="314" y="3823"/>
                    <a:pt x="242" y="4165"/>
                    <a:pt x="200" y="4492"/>
                  </a:cubicBezTo>
                  <a:cubicBezTo>
                    <a:pt x="128" y="4892"/>
                    <a:pt x="71" y="5277"/>
                    <a:pt x="29" y="5676"/>
                  </a:cubicBezTo>
                  <a:cubicBezTo>
                    <a:pt x="14" y="5719"/>
                    <a:pt x="14" y="5762"/>
                    <a:pt x="14" y="5804"/>
                  </a:cubicBezTo>
                  <a:cubicBezTo>
                    <a:pt x="0" y="5905"/>
                    <a:pt x="29" y="5990"/>
                    <a:pt x="71" y="6076"/>
                  </a:cubicBezTo>
                  <a:cubicBezTo>
                    <a:pt x="100" y="6175"/>
                    <a:pt x="143" y="6247"/>
                    <a:pt x="214" y="6318"/>
                  </a:cubicBezTo>
                  <a:cubicBezTo>
                    <a:pt x="286" y="6375"/>
                    <a:pt x="356" y="6432"/>
                    <a:pt x="457" y="6460"/>
                  </a:cubicBezTo>
                  <a:cubicBezTo>
                    <a:pt x="527" y="6496"/>
                    <a:pt x="597" y="6521"/>
                    <a:pt x="674" y="6521"/>
                  </a:cubicBezTo>
                  <a:cubicBezTo>
                    <a:pt x="692" y="6521"/>
                    <a:pt x="709" y="6520"/>
                    <a:pt x="727" y="6517"/>
                  </a:cubicBezTo>
                  <a:cubicBezTo>
                    <a:pt x="784" y="6517"/>
                    <a:pt x="856" y="6504"/>
                    <a:pt x="913" y="6504"/>
                  </a:cubicBezTo>
                  <a:cubicBezTo>
                    <a:pt x="1041" y="6460"/>
                    <a:pt x="1141" y="6403"/>
                    <a:pt x="1241" y="6318"/>
                  </a:cubicBezTo>
                  <a:cubicBezTo>
                    <a:pt x="1269" y="6261"/>
                    <a:pt x="1312" y="6218"/>
                    <a:pt x="1341" y="6161"/>
                  </a:cubicBezTo>
                  <a:cubicBezTo>
                    <a:pt x="1412" y="6061"/>
                    <a:pt x="1440" y="5933"/>
                    <a:pt x="1440" y="5804"/>
                  </a:cubicBezTo>
                  <a:cubicBezTo>
                    <a:pt x="1449" y="5764"/>
                    <a:pt x="1457" y="5719"/>
                    <a:pt x="1462" y="5675"/>
                  </a:cubicBezTo>
                  <a:lnTo>
                    <a:pt x="1462" y="5675"/>
                  </a:lnTo>
                  <a:cubicBezTo>
                    <a:pt x="1459" y="5708"/>
                    <a:pt x="1455" y="5740"/>
                    <a:pt x="1455" y="5776"/>
                  </a:cubicBezTo>
                  <a:cubicBezTo>
                    <a:pt x="1541" y="5135"/>
                    <a:pt x="1640" y="4492"/>
                    <a:pt x="1769" y="3851"/>
                  </a:cubicBezTo>
                  <a:cubicBezTo>
                    <a:pt x="1883" y="3224"/>
                    <a:pt x="2025" y="2581"/>
                    <a:pt x="2182" y="1969"/>
                  </a:cubicBezTo>
                  <a:cubicBezTo>
                    <a:pt x="2267" y="1612"/>
                    <a:pt x="2353" y="1256"/>
                    <a:pt x="2453" y="913"/>
                  </a:cubicBezTo>
                  <a:cubicBezTo>
                    <a:pt x="2482" y="813"/>
                    <a:pt x="2495" y="728"/>
                    <a:pt x="2467" y="628"/>
                  </a:cubicBezTo>
                  <a:cubicBezTo>
                    <a:pt x="2467" y="528"/>
                    <a:pt x="2438" y="442"/>
                    <a:pt x="2381" y="357"/>
                  </a:cubicBezTo>
                  <a:cubicBezTo>
                    <a:pt x="2339" y="271"/>
                    <a:pt x="2282" y="214"/>
                    <a:pt x="2197" y="157"/>
                  </a:cubicBezTo>
                  <a:cubicBezTo>
                    <a:pt x="2125" y="100"/>
                    <a:pt x="2054" y="58"/>
                    <a:pt x="1954" y="29"/>
                  </a:cubicBezTo>
                  <a:cubicBezTo>
                    <a:pt x="1897" y="15"/>
                    <a:pt x="1826" y="15"/>
                    <a:pt x="1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2713675" y="2105325"/>
              <a:ext cx="84875" cy="126925"/>
            </a:xfrm>
            <a:custGeom>
              <a:rect b="b" l="l" r="r" t="t"/>
              <a:pathLst>
                <a:path extrusionOk="0" h="5077" w="3395">
                  <a:moveTo>
                    <a:pt x="2674" y="1"/>
                  </a:moveTo>
                  <a:cubicBezTo>
                    <a:pt x="2610" y="1"/>
                    <a:pt x="2545" y="8"/>
                    <a:pt x="2482" y="22"/>
                  </a:cubicBezTo>
                  <a:cubicBezTo>
                    <a:pt x="2425" y="51"/>
                    <a:pt x="2368" y="65"/>
                    <a:pt x="2310" y="93"/>
                  </a:cubicBezTo>
                  <a:cubicBezTo>
                    <a:pt x="2196" y="165"/>
                    <a:pt x="2111" y="250"/>
                    <a:pt x="2054" y="350"/>
                  </a:cubicBezTo>
                  <a:cubicBezTo>
                    <a:pt x="1754" y="806"/>
                    <a:pt x="1469" y="1262"/>
                    <a:pt x="1212" y="1734"/>
                  </a:cubicBezTo>
                  <a:cubicBezTo>
                    <a:pt x="955" y="2204"/>
                    <a:pt x="698" y="2688"/>
                    <a:pt x="470" y="3173"/>
                  </a:cubicBezTo>
                  <a:cubicBezTo>
                    <a:pt x="343" y="3445"/>
                    <a:pt x="214" y="3715"/>
                    <a:pt x="100" y="4000"/>
                  </a:cubicBezTo>
                  <a:cubicBezTo>
                    <a:pt x="43" y="4072"/>
                    <a:pt x="14" y="4171"/>
                    <a:pt x="14" y="4257"/>
                  </a:cubicBezTo>
                  <a:cubicBezTo>
                    <a:pt x="0" y="4357"/>
                    <a:pt x="0" y="4457"/>
                    <a:pt x="29" y="4542"/>
                  </a:cubicBezTo>
                  <a:cubicBezTo>
                    <a:pt x="57" y="4643"/>
                    <a:pt x="100" y="4728"/>
                    <a:pt x="157" y="4799"/>
                  </a:cubicBezTo>
                  <a:cubicBezTo>
                    <a:pt x="214" y="4871"/>
                    <a:pt x="271" y="4928"/>
                    <a:pt x="356" y="4985"/>
                  </a:cubicBezTo>
                  <a:cubicBezTo>
                    <a:pt x="413" y="4999"/>
                    <a:pt x="470" y="5027"/>
                    <a:pt x="527" y="5056"/>
                  </a:cubicBezTo>
                  <a:cubicBezTo>
                    <a:pt x="592" y="5070"/>
                    <a:pt x="656" y="5077"/>
                    <a:pt x="720" y="5077"/>
                  </a:cubicBezTo>
                  <a:cubicBezTo>
                    <a:pt x="784" y="5077"/>
                    <a:pt x="849" y="5070"/>
                    <a:pt x="913" y="5056"/>
                  </a:cubicBezTo>
                  <a:cubicBezTo>
                    <a:pt x="970" y="5027"/>
                    <a:pt x="1027" y="4999"/>
                    <a:pt x="1084" y="4985"/>
                  </a:cubicBezTo>
                  <a:cubicBezTo>
                    <a:pt x="1198" y="4913"/>
                    <a:pt x="1284" y="4827"/>
                    <a:pt x="1341" y="4713"/>
                  </a:cubicBezTo>
                  <a:cubicBezTo>
                    <a:pt x="1554" y="4229"/>
                    <a:pt x="1782" y="3730"/>
                    <a:pt x="2025" y="3259"/>
                  </a:cubicBezTo>
                  <a:cubicBezTo>
                    <a:pt x="2267" y="2774"/>
                    <a:pt x="2539" y="2304"/>
                    <a:pt x="2809" y="1848"/>
                  </a:cubicBezTo>
                  <a:cubicBezTo>
                    <a:pt x="2966" y="1591"/>
                    <a:pt x="3123" y="1334"/>
                    <a:pt x="3294" y="1078"/>
                  </a:cubicBezTo>
                  <a:cubicBezTo>
                    <a:pt x="3337" y="992"/>
                    <a:pt x="3366" y="906"/>
                    <a:pt x="3379" y="806"/>
                  </a:cubicBezTo>
                  <a:cubicBezTo>
                    <a:pt x="3394" y="720"/>
                    <a:pt x="3394" y="621"/>
                    <a:pt x="3366" y="521"/>
                  </a:cubicBezTo>
                  <a:cubicBezTo>
                    <a:pt x="3337" y="435"/>
                    <a:pt x="3294" y="350"/>
                    <a:pt x="3237" y="279"/>
                  </a:cubicBezTo>
                  <a:cubicBezTo>
                    <a:pt x="3180" y="207"/>
                    <a:pt x="3109" y="136"/>
                    <a:pt x="3037" y="93"/>
                  </a:cubicBezTo>
                  <a:cubicBezTo>
                    <a:pt x="2980" y="65"/>
                    <a:pt x="2923" y="51"/>
                    <a:pt x="2866" y="22"/>
                  </a:cubicBezTo>
                  <a:cubicBezTo>
                    <a:pt x="2802" y="8"/>
                    <a:pt x="2738" y="1"/>
                    <a:pt x="2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2770000" y="2297300"/>
              <a:ext cx="60250" cy="131925"/>
            </a:xfrm>
            <a:custGeom>
              <a:rect b="b" l="l" r="r" t="t"/>
              <a:pathLst>
                <a:path extrusionOk="0" h="5277" w="2410">
                  <a:moveTo>
                    <a:pt x="1683" y="1"/>
                  </a:moveTo>
                  <a:cubicBezTo>
                    <a:pt x="1554" y="1"/>
                    <a:pt x="1426" y="29"/>
                    <a:pt x="1312" y="101"/>
                  </a:cubicBezTo>
                  <a:cubicBezTo>
                    <a:pt x="1269" y="129"/>
                    <a:pt x="1212" y="172"/>
                    <a:pt x="1170" y="215"/>
                  </a:cubicBezTo>
                  <a:cubicBezTo>
                    <a:pt x="1084" y="301"/>
                    <a:pt x="1012" y="400"/>
                    <a:pt x="984" y="529"/>
                  </a:cubicBezTo>
                  <a:cubicBezTo>
                    <a:pt x="856" y="1027"/>
                    <a:pt x="742" y="1527"/>
                    <a:pt x="613" y="2025"/>
                  </a:cubicBezTo>
                  <a:cubicBezTo>
                    <a:pt x="499" y="2525"/>
                    <a:pt x="371" y="3024"/>
                    <a:pt x="242" y="3523"/>
                  </a:cubicBezTo>
                  <a:cubicBezTo>
                    <a:pt x="172" y="3809"/>
                    <a:pt x="115" y="4079"/>
                    <a:pt x="43" y="4364"/>
                  </a:cubicBezTo>
                  <a:cubicBezTo>
                    <a:pt x="14" y="4465"/>
                    <a:pt x="0" y="4550"/>
                    <a:pt x="29" y="4649"/>
                  </a:cubicBezTo>
                  <a:cubicBezTo>
                    <a:pt x="29" y="4750"/>
                    <a:pt x="57" y="4835"/>
                    <a:pt x="115" y="4921"/>
                  </a:cubicBezTo>
                  <a:cubicBezTo>
                    <a:pt x="157" y="5006"/>
                    <a:pt x="214" y="5063"/>
                    <a:pt x="299" y="5121"/>
                  </a:cubicBezTo>
                  <a:cubicBezTo>
                    <a:pt x="371" y="5178"/>
                    <a:pt x="442" y="5220"/>
                    <a:pt x="542" y="5248"/>
                  </a:cubicBezTo>
                  <a:cubicBezTo>
                    <a:pt x="599" y="5248"/>
                    <a:pt x="670" y="5263"/>
                    <a:pt x="727" y="5277"/>
                  </a:cubicBezTo>
                  <a:cubicBezTo>
                    <a:pt x="856" y="5277"/>
                    <a:pt x="984" y="5235"/>
                    <a:pt x="1098" y="5178"/>
                  </a:cubicBezTo>
                  <a:cubicBezTo>
                    <a:pt x="1141" y="5134"/>
                    <a:pt x="1198" y="5092"/>
                    <a:pt x="1241" y="5063"/>
                  </a:cubicBezTo>
                  <a:cubicBezTo>
                    <a:pt x="1326" y="4978"/>
                    <a:pt x="1398" y="4864"/>
                    <a:pt x="1426" y="4750"/>
                  </a:cubicBezTo>
                  <a:cubicBezTo>
                    <a:pt x="1554" y="4250"/>
                    <a:pt x="1668" y="3752"/>
                    <a:pt x="1797" y="3252"/>
                  </a:cubicBezTo>
                  <a:cubicBezTo>
                    <a:pt x="1925" y="2753"/>
                    <a:pt x="2039" y="2254"/>
                    <a:pt x="2168" y="1755"/>
                  </a:cubicBezTo>
                  <a:cubicBezTo>
                    <a:pt x="2239" y="1470"/>
                    <a:pt x="2296" y="1185"/>
                    <a:pt x="2368" y="913"/>
                  </a:cubicBezTo>
                  <a:cubicBezTo>
                    <a:pt x="2396" y="814"/>
                    <a:pt x="2410" y="714"/>
                    <a:pt x="2381" y="628"/>
                  </a:cubicBezTo>
                  <a:cubicBezTo>
                    <a:pt x="2381" y="529"/>
                    <a:pt x="2353" y="443"/>
                    <a:pt x="2296" y="358"/>
                  </a:cubicBezTo>
                  <a:cubicBezTo>
                    <a:pt x="2254" y="272"/>
                    <a:pt x="2197" y="200"/>
                    <a:pt x="2111" y="158"/>
                  </a:cubicBezTo>
                  <a:cubicBezTo>
                    <a:pt x="2039" y="86"/>
                    <a:pt x="1968" y="44"/>
                    <a:pt x="1868" y="29"/>
                  </a:cubicBezTo>
                  <a:cubicBezTo>
                    <a:pt x="1811" y="15"/>
                    <a:pt x="1740" y="15"/>
                    <a:pt x="1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2531150" y="2030300"/>
              <a:ext cx="81300" cy="180750"/>
            </a:xfrm>
            <a:custGeom>
              <a:rect b="b" l="l" r="r" t="t"/>
              <a:pathLst>
                <a:path extrusionOk="0" h="7230" w="3252">
                  <a:moveTo>
                    <a:pt x="2524" y="0"/>
                  </a:moveTo>
                  <a:cubicBezTo>
                    <a:pt x="2396" y="0"/>
                    <a:pt x="2267" y="29"/>
                    <a:pt x="2168" y="99"/>
                  </a:cubicBezTo>
                  <a:cubicBezTo>
                    <a:pt x="2111" y="143"/>
                    <a:pt x="2067" y="171"/>
                    <a:pt x="2010" y="213"/>
                  </a:cubicBezTo>
                  <a:cubicBezTo>
                    <a:pt x="1925" y="299"/>
                    <a:pt x="1868" y="399"/>
                    <a:pt x="1825" y="527"/>
                  </a:cubicBezTo>
                  <a:cubicBezTo>
                    <a:pt x="1683" y="898"/>
                    <a:pt x="1540" y="1255"/>
                    <a:pt x="1398" y="1626"/>
                  </a:cubicBezTo>
                  <a:cubicBezTo>
                    <a:pt x="1255" y="1997"/>
                    <a:pt x="1126" y="2381"/>
                    <a:pt x="1012" y="2752"/>
                  </a:cubicBezTo>
                  <a:cubicBezTo>
                    <a:pt x="884" y="3123"/>
                    <a:pt x="770" y="3508"/>
                    <a:pt x="656" y="3879"/>
                  </a:cubicBezTo>
                  <a:cubicBezTo>
                    <a:pt x="542" y="4263"/>
                    <a:pt x="442" y="4649"/>
                    <a:pt x="342" y="5020"/>
                  </a:cubicBezTo>
                  <a:cubicBezTo>
                    <a:pt x="242" y="5404"/>
                    <a:pt x="143" y="5790"/>
                    <a:pt x="71" y="6174"/>
                  </a:cubicBezTo>
                  <a:cubicBezTo>
                    <a:pt x="57" y="6231"/>
                    <a:pt x="42" y="6275"/>
                    <a:pt x="29" y="6332"/>
                  </a:cubicBezTo>
                  <a:cubicBezTo>
                    <a:pt x="0" y="6417"/>
                    <a:pt x="0" y="6516"/>
                    <a:pt x="14" y="6617"/>
                  </a:cubicBezTo>
                  <a:cubicBezTo>
                    <a:pt x="29" y="6702"/>
                    <a:pt x="57" y="6802"/>
                    <a:pt x="99" y="6874"/>
                  </a:cubicBezTo>
                  <a:cubicBezTo>
                    <a:pt x="156" y="6959"/>
                    <a:pt x="213" y="7030"/>
                    <a:pt x="285" y="7087"/>
                  </a:cubicBezTo>
                  <a:cubicBezTo>
                    <a:pt x="356" y="7144"/>
                    <a:pt x="442" y="7187"/>
                    <a:pt x="527" y="7216"/>
                  </a:cubicBezTo>
                  <a:cubicBezTo>
                    <a:pt x="599" y="7216"/>
                    <a:pt x="656" y="7230"/>
                    <a:pt x="727" y="7230"/>
                  </a:cubicBezTo>
                  <a:cubicBezTo>
                    <a:pt x="856" y="7230"/>
                    <a:pt x="970" y="7201"/>
                    <a:pt x="1084" y="7130"/>
                  </a:cubicBezTo>
                  <a:cubicBezTo>
                    <a:pt x="1141" y="7102"/>
                    <a:pt x="1183" y="7058"/>
                    <a:pt x="1240" y="7030"/>
                  </a:cubicBezTo>
                  <a:cubicBezTo>
                    <a:pt x="1326" y="6931"/>
                    <a:pt x="1383" y="6830"/>
                    <a:pt x="1411" y="6702"/>
                  </a:cubicBezTo>
                  <a:cubicBezTo>
                    <a:pt x="1497" y="6317"/>
                    <a:pt x="1597" y="5932"/>
                    <a:pt x="1683" y="5547"/>
                  </a:cubicBezTo>
                  <a:cubicBezTo>
                    <a:pt x="1782" y="5162"/>
                    <a:pt x="1882" y="4792"/>
                    <a:pt x="1996" y="4406"/>
                  </a:cubicBezTo>
                  <a:cubicBezTo>
                    <a:pt x="2111" y="4022"/>
                    <a:pt x="2225" y="3651"/>
                    <a:pt x="2339" y="3280"/>
                  </a:cubicBezTo>
                  <a:cubicBezTo>
                    <a:pt x="2466" y="2894"/>
                    <a:pt x="2595" y="2524"/>
                    <a:pt x="2738" y="2153"/>
                  </a:cubicBezTo>
                  <a:cubicBezTo>
                    <a:pt x="2866" y="1782"/>
                    <a:pt x="3008" y="1411"/>
                    <a:pt x="3166" y="1041"/>
                  </a:cubicBezTo>
                  <a:cubicBezTo>
                    <a:pt x="3180" y="998"/>
                    <a:pt x="3194" y="955"/>
                    <a:pt x="3223" y="913"/>
                  </a:cubicBezTo>
                  <a:cubicBezTo>
                    <a:pt x="3251" y="812"/>
                    <a:pt x="3251" y="713"/>
                    <a:pt x="3223" y="628"/>
                  </a:cubicBezTo>
                  <a:cubicBezTo>
                    <a:pt x="3223" y="527"/>
                    <a:pt x="3194" y="442"/>
                    <a:pt x="3137" y="356"/>
                  </a:cubicBezTo>
                  <a:cubicBezTo>
                    <a:pt x="3094" y="270"/>
                    <a:pt x="3037" y="200"/>
                    <a:pt x="2966" y="156"/>
                  </a:cubicBezTo>
                  <a:cubicBezTo>
                    <a:pt x="2894" y="86"/>
                    <a:pt x="2809" y="42"/>
                    <a:pt x="2709" y="29"/>
                  </a:cubicBezTo>
                  <a:cubicBezTo>
                    <a:pt x="2652" y="14"/>
                    <a:pt x="2581" y="14"/>
                    <a:pt x="2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2316525" y="1998825"/>
              <a:ext cx="69900" cy="124175"/>
            </a:xfrm>
            <a:custGeom>
              <a:rect b="b" l="l" r="r" t="t"/>
              <a:pathLst>
                <a:path extrusionOk="0" h="4967" w="2796">
                  <a:moveTo>
                    <a:pt x="2209" y="2077"/>
                  </a:moveTo>
                  <a:lnTo>
                    <a:pt x="2209" y="2077"/>
                  </a:lnTo>
                  <a:cubicBezTo>
                    <a:pt x="2185" y="2132"/>
                    <a:pt x="2162" y="2187"/>
                    <a:pt x="2139" y="2243"/>
                  </a:cubicBezTo>
                  <a:cubicBezTo>
                    <a:pt x="2167" y="2187"/>
                    <a:pt x="2195" y="2132"/>
                    <a:pt x="2209" y="2077"/>
                  </a:cubicBezTo>
                  <a:close/>
                  <a:moveTo>
                    <a:pt x="2061" y="0"/>
                  </a:moveTo>
                  <a:cubicBezTo>
                    <a:pt x="1996" y="0"/>
                    <a:pt x="1932" y="11"/>
                    <a:pt x="1868" y="33"/>
                  </a:cubicBezTo>
                  <a:cubicBezTo>
                    <a:pt x="1811" y="46"/>
                    <a:pt x="1754" y="75"/>
                    <a:pt x="1697" y="103"/>
                  </a:cubicBezTo>
                  <a:cubicBezTo>
                    <a:pt x="1597" y="160"/>
                    <a:pt x="1512" y="246"/>
                    <a:pt x="1440" y="360"/>
                  </a:cubicBezTo>
                  <a:cubicBezTo>
                    <a:pt x="1183" y="860"/>
                    <a:pt x="955" y="1358"/>
                    <a:pt x="756" y="1872"/>
                  </a:cubicBezTo>
                  <a:cubicBezTo>
                    <a:pt x="571" y="2328"/>
                    <a:pt x="400" y="2799"/>
                    <a:pt x="257" y="3269"/>
                  </a:cubicBezTo>
                  <a:cubicBezTo>
                    <a:pt x="171" y="3526"/>
                    <a:pt x="100" y="3797"/>
                    <a:pt x="29" y="4068"/>
                  </a:cubicBezTo>
                  <a:cubicBezTo>
                    <a:pt x="0" y="4153"/>
                    <a:pt x="0" y="4254"/>
                    <a:pt x="14" y="4353"/>
                  </a:cubicBezTo>
                  <a:cubicBezTo>
                    <a:pt x="29" y="4439"/>
                    <a:pt x="57" y="4539"/>
                    <a:pt x="100" y="4610"/>
                  </a:cubicBezTo>
                  <a:cubicBezTo>
                    <a:pt x="157" y="4695"/>
                    <a:pt x="214" y="4767"/>
                    <a:pt x="286" y="4824"/>
                  </a:cubicBezTo>
                  <a:cubicBezTo>
                    <a:pt x="356" y="4881"/>
                    <a:pt x="442" y="4923"/>
                    <a:pt x="542" y="4952"/>
                  </a:cubicBezTo>
                  <a:cubicBezTo>
                    <a:pt x="599" y="4952"/>
                    <a:pt x="656" y="4967"/>
                    <a:pt x="727" y="4967"/>
                  </a:cubicBezTo>
                  <a:cubicBezTo>
                    <a:pt x="856" y="4967"/>
                    <a:pt x="970" y="4938"/>
                    <a:pt x="1084" y="4881"/>
                  </a:cubicBezTo>
                  <a:cubicBezTo>
                    <a:pt x="1141" y="4838"/>
                    <a:pt x="1183" y="4796"/>
                    <a:pt x="1240" y="4767"/>
                  </a:cubicBezTo>
                  <a:cubicBezTo>
                    <a:pt x="1326" y="4667"/>
                    <a:pt x="1383" y="4568"/>
                    <a:pt x="1412" y="4439"/>
                  </a:cubicBezTo>
                  <a:cubicBezTo>
                    <a:pt x="1497" y="4125"/>
                    <a:pt x="1583" y="3811"/>
                    <a:pt x="1683" y="3497"/>
                  </a:cubicBezTo>
                  <a:cubicBezTo>
                    <a:pt x="1782" y="3184"/>
                    <a:pt x="1896" y="2885"/>
                    <a:pt x="2010" y="2585"/>
                  </a:cubicBezTo>
                  <a:cubicBezTo>
                    <a:pt x="2068" y="2400"/>
                    <a:pt x="2139" y="2243"/>
                    <a:pt x="2210" y="2071"/>
                  </a:cubicBezTo>
                  <a:lnTo>
                    <a:pt x="2210" y="2071"/>
                  </a:lnTo>
                  <a:cubicBezTo>
                    <a:pt x="2210" y="2073"/>
                    <a:pt x="2209" y="2075"/>
                    <a:pt x="2209" y="2077"/>
                  </a:cubicBezTo>
                  <a:lnTo>
                    <a:pt x="2209" y="2077"/>
                  </a:lnTo>
                  <a:cubicBezTo>
                    <a:pt x="2318" y="1823"/>
                    <a:pt x="2435" y="1579"/>
                    <a:pt x="2552" y="1345"/>
                  </a:cubicBezTo>
                  <a:lnTo>
                    <a:pt x="2681" y="1088"/>
                  </a:lnTo>
                  <a:cubicBezTo>
                    <a:pt x="2738" y="1002"/>
                    <a:pt x="2767" y="917"/>
                    <a:pt x="2767" y="816"/>
                  </a:cubicBezTo>
                  <a:cubicBezTo>
                    <a:pt x="2795" y="717"/>
                    <a:pt x="2781" y="632"/>
                    <a:pt x="2752" y="531"/>
                  </a:cubicBezTo>
                  <a:cubicBezTo>
                    <a:pt x="2738" y="432"/>
                    <a:pt x="2695" y="360"/>
                    <a:pt x="2624" y="289"/>
                  </a:cubicBezTo>
                  <a:cubicBezTo>
                    <a:pt x="2581" y="204"/>
                    <a:pt x="2510" y="147"/>
                    <a:pt x="2425" y="103"/>
                  </a:cubicBezTo>
                  <a:cubicBezTo>
                    <a:pt x="2368" y="75"/>
                    <a:pt x="2311" y="46"/>
                    <a:pt x="2253" y="33"/>
                  </a:cubicBezTo>
                  <a:cubicBezTo>
                    <a:pt x="2189" y="11"/>
                    <a:pt x="2125" y="0"/>
                    <a:pt x="2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2806700" y="2492850"/>
              <a:ext cx="69550" cy="124275"/>
            </a:xfrm>
            <a:custGeom>
              <a:rect b="b" l="l" r="r" t="t"/>
              <a:pathLst>
                <a:path extrusionOk="0" h="4971" w="2782">
                  <a:moveTo>
                    <a:pt x="2062" y="0"/>
                  </a:moveTo>
                  <a:cubicBezTo>
                    <a:pt x="1997" y="0"/>
                    <a:pt x="1933" y="7"/>
                    <a:pt x="1869" y="22"/>
                  </a:cubicBezTo>
                  <a:cubicBezTo>
                    <a:pt x="1812" y="50"/>
                    <a:pt x="1755" y="79"/>
                    <a:pt x="1698" y="94"/>
                  </a:cubicBezTo>
                  <a:cubicBezTo>
                    <a:pt x="1584" y="164"/>
                    <a:pt x="1499" y="250"/>
                    <a:pt x="1442" y="364"/>
                  </a:cubicBezTo>
                  <a:cubicBezTo>
                    <a:pt x="1185" y="849"/>
                    <a:pt x="957" y="1362"/>
                    <a:pt x="742" y="1876"/>
                  </a:cubicBezTo>
                  <a:cubicBezTo>
                    <a:pt x="557" y="2318"/>
                    <a:pt x="400" y="2788"/>
                    <a:pt x="257" y="3259"/>
                  </a:cubicBezTo>
                  <a:cubicBezTo>
                    <a:pt x="172" y="3530"/>
                    <a:pt x="101" y="3786"/>
                    <a:pt x="29" y="4058"/>
                  </a:cubicBezTo>
                  <a:cubicBezTo>
                    <a:pt x="1" y="4157"/>
                    <a:pt x="1" y="4258"/>
                    <a:pt x="16" y="4343"/>
                  </a:cubicBezTo>
                  <a:cubicBezTo>
                    <a:pt x="16" y="4442"/>
                    <a:pt x="44" y="4528"/>
                    <a:pt x="101" y="4613"/>
                  </a:cubicBezTo>
                  <a:cubicBezTo>
                    <a:pt x="143" y="4699"/>
                    <a:pt x="215" y="4771"/>
                    <a:pt x="286" y="4813"/>
                  </a:cubicBezTo>
                  <a:cubicBezTo>
                    <a:pt x="358" y="4885"/>
                    <a:pt x="443" y="4927"/>
                    <a:pt x="529" y="4942"/>
                  </a:cubicBezTo>
                  <a:cubicBezTo>
                    <a:pt x="600" y="4956"/>
                    <a:pt x="657" y="4956"/>
                    <a:pt x="729" y="4971"/>
                  </a:cubicBezTo>
                  <a:cubicBezTo>
                    <a:pt x="856" y="4971"/>
                    <a:pt x="970" y="4942"/>
                    <a:pt x="1084" y="4870"/>
                  </a:cubicBezTo>
                  <a:cubicBezTo>
                    <a:pt x="1128" y="4828"/>
                    <a:pt x="1185" y="4799"/>
                    <a:pt x="1227" y="4756"/>
                  </a:cubicBezTo>
                  <a:cubicBezTo>
                    <a:pt x="1313" y="4671"/>
                    <a:pt x="1384" y="4571"/>
                    <a:pt x="1413" y="4442"/>
                  </a:cubicBezTo>
                  <a:cubicBezTo>
                    <a:pt x="1499" y="4129"/>
                    <a:pt x="1584" y="3815"/>
                    <a:pt x="1683" y="3501"/>
                  </a:cubicBezTo>
                  <a:cubicBezTo>
                    <a:pt x="1784" y="3187"/>
                    <a:pt x="1883" y="2874"/>
                    <a:pt x="1997" y="2575"/>
                  </a:cubicBezTo>
                  <a:lnTo>
                    <a:pt x="2154" y="2200"/>
                  </a:lnTo>
                  <a:lnTo>
                    <a:pt x="2154" y="2200"/>
                  </a:lnTo>
                  <a:cubicBezTo>
                    <a:pt x="2278" y="1911"/>
                    <a:pt x="2402" y="1623"/>
                    <a:pt x="2554" y="1334"/>
                  </a:cubicBezTo>
                  <a:lnTo>
                    <a:pt x="2682" y="1077"/>
                  </a:lnTo>
                  <a:cubicBezTo>
                    <a:pt x="2725" y="1006"/>
                    <a:pt x="2753" y="906"/>
                    <a:pt x="2767" y="820"/>
                  </a:cubicBezTo>
                  <a:cubicBezTo>
                    <a:pt x="2782" y="721"/>
                    <a:pt x="2782" y="621"/>
                    <a:pt x="2753" y="535"/>
                  </a:cubicBezTo>
                  <a:cubicBezTo>
                    <a:pt x="2725" y="436"/>
                    <a:pt x="2682" y="350"/>
                    <a:pt x="2625" y="278"/>
                  </a:cubicBezTo>
                  <a:cubicBezTo>
                    <a:pt x="2568" y="208"/>
                    <a:pt x="2497" y="151"/>
                    <a:pt x="2425" y="94"/>
                  </a:cubicBezTo>
                  <a:cubicBezTo>
                    <a:pt x="2368" y="79"/>
                    <a:pt x="2311" y="50"/>
                    <a:pt x="2254" y="22"/>
                  </a:cubicBezTo>
                  <a:cubicBezTo>
                    <a:pt x="2190" y="7"/>
                    <a:pt x="2126" y="0"/>
                    <a:pt x="2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2250200" y="2189475"/>
              <a:ext cx="69900" cy="124250"/>
            </a:xfrm>
            <a:custGeom>
              <a:rect b="b" l="l" r="r" t="t"/>
              <a:pathLst>
                <a:path extrusionOk="0" h="4970" w="2796">
                  <a:moveTo>
                    <a:pt x="2074" y="0"/>
                  </a:moveTo>
                  <a:cubicBezTo>
                    <a:pt x="2011" y="0"/>
                    <a:pt x="1947" y="7"/>
                    <a:pt x="1883" y="22"/>
                  </a:cubicBezTo>
                  <a:cubicBezTo>
                    <a:pt x="1826" y="50"/>
                    <a:pt x="1769" y="79"/>
                    <a:pt x="1712" y="92"/>
                  </a:cubicBezTo>
                  <a:cubicBezTo>
                    <a:pt x="1598" y="164"/>
                    <a:pt x="1513" y="250"/>
                    <a:pt x="1455" y="364"/>
                  </a:cubicBezTo>
                  <a:cubicBezTo>
                    <a:pt x="1199" y="849"/>
                    <a:pt x="971" y="1362"/>
                    <a:pt x="756" y="1876"/>
                  </a:cubicBezTo>
                  <a:cubicBezTo>
                    <a:pt x="571" y="2332"/>
                    <a:pt x="414" y="2788"/>
                    <a:pt x="258" y="3258"/>
                  </a:cubicBezTo>
                  <a:cubicBezTo>
                    <a:pt x="186" y="3530"/>
                    <a:pt x="115" y="3786"/>
                    <a:pt x="43" y="4057"/>
                  </a:cubicBezTo>
                  <a:cubicBezTo>
                    <a:pt x="15" y="4157"/>
                    <a:pt x="1" y="4256"/>
                    <a:pt x="29" y="4342"/>
                  </a:cubicBezTo>
                  <a:cubicBezTo>
                    <a:pt x="29" y="4442"/>
                    <a:pt x="58" y="4528"/>
                    <a:pt x="115" y="4614"/>
                  </a:cubicBezTo>
                  <a:cubicBezTo>
                    <a:pt x="157" y="4699"/>
                    <a:pt x="214" y="4770"/>
                    <a:pt x="300" y="4813"/>
                  </a:cubicBezTo>
                  <a:cubicBezTo>
                    <a:pt x="372" y="4884"/>
                    <a:pt x="442" y="4927"/>
                    <a:pt x="543" y="4941"/>
                  </a:cubicBezTo>
                  <a:cubicBezTo>
                    <a:pt x="614" y="4956"/>
                    <a:pt x="671" y="4956"/>
                    <a:pt x="728" y="4969"/>
                  </a:cubicBezTo>
                  <a:cubicBezTo>
                    <a:pt x="870" y="4969"/>
                    <a:pt x="984" y="4941"/>
                    <a:pt x="1098" y="4870"/>
                  </a:cubicBezTo>
                  <a:cubicBezTo>
                    <a:pt x="1142" y="4842"/>
                    <a:pt x="1199" y="4798"/>
                    <a:pt x="1241" y="4756"/>
                  </a:cubicBezTo>
                  <a:cubicBezTo>
                    <a:pt x="1327" y="4671"/>
                    <a:pt x="1398" y="4570"/>
                    <a:pt x="1427" y="4442"/>
                  </a:cubicBezTo>
                  <a:cubicBezTo>
                    <a:pt x="1513" y="4129"/>
                    <a:pt x="1598" y="3815"/>
                    <a:pt x="1697" y="3501"/>
                  </a:cubicBezTo>
                  <a:cubicBezTo>
                    <a:pt x="1798" y="3188"/>
                    <a:pt x="1897" y="2874"/>
                    <a:pt x="2011" y="2574"/>
                  </a:cubicBezTo>
                  <a:lnTo>
                    <a:pt x="2166" y="2203"/>
                  </a:lnTo>
                  <a:lnTo>
                    <a:pt x="2166" y="2203"/>
                  </a:lnTo>
                  <a:cubicBezTo>
                    <a:pt x="2291" y="1914"/>
                    <a:pt x="2415" y="1623"/>
                    <a:pt x="2568" y="1334"/>
                  </a:cubicBezTo>
                  <a:lnTo>
                    <a:pt x="2696" y="1077"/>
                  </a:lnTo>
                  <a:cubicBezTo>
                    <a:pt x="2739" y="1005"/>
                    <a:pt x="2767" y="906"/>
                    <a:pt x="2781" y="820"/>
                  </a:cubicBezTo>
                  <a:cubicBezTo>
                    <a:pt x="2796" y="720"/>
                    <a:pt x="2796" y="621"/>
                    <a:pt x="2767" y="535"/>
                  </a:cubicBezTo>
                  <a:cubicBezTo>
                    <a:pt x="2739" y="435"/>
                    <a:pt x="2696" y="349"/>
                    <a:pt x="2639" y="278"/>
                  </a:cubicBezTo>
                  <a:cubicBezTo>
                    <a:pt x="2581" y="207"/>
                    <a:pt x="2511" y="149"/>
                    <a:pt x="2439" y="92"/>
                  </a:cubicBezTo>
                  <a:cubicBezTo>
                    <a:pt x="2382" y="79"/>
                    <a:pt x="2311" y="50"/>
                    <a:pt x="2254" y="22"/>
                  </a:cubicBezTo>
                  <a:cubicBezTo>
                    <a:pt x="2197" y="7"/>
                    <a:pt x="2136" y="0"/>
                    <a:pt x="2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0" name="Google Shape;570;p31"/>
          <p:cNvSpPr/>
          <p:nvPr/>
        </p:nvSpPr>
        <p:spPr>
          <a:xfrm rot="-2700000">
            <a:off x="8356062" y="4445977"/>
            <a:ext cx="315522" cy="362622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rgbClr val="E952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1"/>
          <p:cNvSpPr txBox="1"/>
          <p:nvPr>
            <p:ph idx="1" type="subTitle"/>
          </p:nvPr>
        </p:nvSpPr>
        <p:spPr>
          <a:xfrm>
            <a:off x="2362050" y="1653200"/>
            <a:ext cx="44196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72" name="Google Shape;572;p31"/>
          <p:cNvSpPr txBox="1"/>
          <p:nvPr>
            <p:ph idx="2" type="subTitle"/>
          </p:nvPr>
        </p:nvSpPr>
        <p:spPr>
          <a:xfrm>
            <a:off x="3328425" y="2034050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73" name="Google Shape;573;p31"/>
          <p:cNvSpPr txBox="1"/>
          <p:nvPr/>
        </p:nvSpPr>
        <p:spPr>
          <a:xfrm>
            <a:off x="2056650" y="3733500"/>
            <a:ext cx="50307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>
                <a:solidFill>
                  <a:schemeClr val="accent4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200">
                <a:solidFill>
                  <a:schemeClr val="accent4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>
                <a:solidFill>
                  <a:schemeClr val="accent4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4" name="Google Shape;574;p31"/>
          <p:cNvSpPr txBox="1"/>
          <p:nvPr>
            <p:ph idx="3" type="subTitle"/>
          </p:nvPr>
        </p:nvSpPr>
        <p:spPr>
          <a:xfrm>
            <a:off x="1377725" y="4283400"/>
            <a:ext cx="6388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s 1">
  <p:cSld name="TITLE_AND_BODY_1_1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2"/>
          <p:cNvSpPr/>
          <p:nvPr/>
        </p:nvSpPr>
        <p:spPr>
          <a:xfrm flipH="1">
            <a:off x="-12" y="-9575"/>
            <a:ext cx="1945187" cy="1619275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7" name="Google Shape;577;p32"/>
          <p:cNvGrpSpPr/>
          <p:nvPr/>
        </p:nvGrpSpPr>
        <p:grpSpPr>
          <a:xfrm flipH="1" rot="10800000">
            <a:off x="8232755" y="-389196"/>
            <a:ext cx="1084571" cy="1857380"/>
            <a:chOff x="6126610" y="324750"/>
            <a:chExt cx="3026990" cy="4828125"/>
          </a:xfrm>
        </p:grpSpPr>
        <p:sp>
          <p:nvSpPr>
            <p:cNvPr id="578" name="Google Shape;578;p32"/>
            <p:cNvSpPr/>
            <p:nvPr/>
          </p:nvSpPr>
          <p:spPr>
            <a:xfrm flipH="1">
              <a:off x="6126610" y="324750"/>
              <a:ext cx="3026915" cy="4818730"/>
            </a:xfrm>
            <a:custGeom>
              <a:rect b="b" l="l" r="r" t="t"/>
              <a:pathLst>
                <a:path extrusionOk="0" h="26486" w="16495">
                  <a:moveTo>
                    <a:pt x="7984" y="0"/>
                  </a:moveTo>
                  <a:cubicBezTo>
                    <a:pt x="6856" y="0"/>
                    <a:pt x="5728" y="69"/>
                    <a:pt x="4609" y="205"/>
                  </a:cubicBezTo>
                  <a:cubicBezTo>
                    <a:pt x="3578" y="342"/>
                    <a:pt x="2562" y="509"/>
                    <a:pt x="1547" y="751"/>
                  </a:cubicBezTo>
                  <a:cubicBezTo>
                    <a:pt x="1031" y="872"/>
                    <a:pt x="530" y="1054"/>
                    <a:pt x="0" y="1145"/>
                  </a:cubicBezTo>
                  <a:lnTo>
                    <a:pt x="0" y="26387"/>
                  </a:lnTo>
                  <a:cubicBezTo>
                    <a:pt x="4670" y="26387"/>
                    <a:pt x="9323" y="26387"/>
                    <a:pt x="13993" y="26478"/>
                  </a:cubicBezTo>
                  <a:cubicBezTo>
                    <a:pt x="14040" y="26482"/>
                    <a:pt x="14087" y="26485"/>
                    <a:pt x="14132" y="26485"/>
                  </a:cubicBezTo>
                  <a:cubicBezTo>
                    <a:pt x="14245" y="26485"/>
                    <a:pt x="14350" y="26467"/>
                    <a:pt x="14447" y="26402"/>
                  </a:cubicBezTo>
                  <a:cubicBezTo>
                    <a:pt x="14766" y="26205"/>
                    <a:pt x="14629" y="25720"/>
                    <a:pt x="14493" y="25387"/>
                  </a:cubicBezTo>
                  <a:cubicBezTo>
                    <a:pt x="13507" y="23052"/>
                    <a:pt x="13295" y="20459"/>
                    <a:pt x="13796" y="17973"/>
                  </a:cubicBezTo>
                  <a:cubicBezTo>
                    <a:pt x="14326" y="15305"/>
                    <a:pt x="15630" y="12864"/>
                    <a:pt x="16100" y="10181"/>
                  </a:cubicBezTo>
                  <a:cubicBezTo>
                    <a:pt x="16495" y="7998"/>
                    <a:pt x="16357" y="5406"/>
                    <a:pt x="15478" y="3344"/>
                  </a:cubicBezTo>
                  <a:cubicBezTo>
                    <a:pt x="14629" y="1373"/>
                    <a:pt x="13038" y="387"/>
                    <a:pt x="10961" y="160"/>
                  </a:cubicBezTo>
                  <a:cubicBezTo>
                    <a:pt x="9973" y="54"/>
                    <a:pt x="8979" y="0"/>
                    <a:pt x="7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6553200" y="5019675"/>
              <a:ext cx="2600400" cy="13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0" name="Google Shape;580;p32"/>
          <p:cNvSpPr/>
          <p:nvPr/>
        </p:nvSpPr>
        <p:spPr>
          <a:xfrm>
            <a:off x="6757075" y="4756534"/>
            <a:ext cx="1596237" cy="393601"/>
          </a:xfrm>
          <a:custGeom>
            <a:rect b="b" l="l" r="r" t="t"/>
            <a:pathLst>
              <a:path extrusionOk="0" h="2328" w="9441">
                <a:moveTo>
                  <a:pt x="6135" y="1"/>
                </a:moveTo>
                <a:cubicBezTo>
                  <a:pt x="5912" y="1"/>
                  <a:pt x="5704" y="61"/>
                  <a:pt x="5520" y="202"/>
                </a:cubicBezTo>
                <a:cubicBezTo>
                  <a:pt x="4179" y="1228"/>
                  <a:pt x="4592" y="1884"/>
                  <a:pt x="3894" y="2213"/>
                </a:cubicBezTo>
                <a:cubicBezTo>
                  <a:pt x="3739" y="2282"/>
                  <a:pt x="3593" y="2310"/>
                  <a:pt x="3452" y="2310"/>
                </a:cubicBezTo>
                <a:cubicBezTo>
                  <a:pt x="2957" y="2310"/>
                  <a:pt x="2532" y="1969"/>
                  <a:pt x="2054" y="1913"/>
                </a:cubicBezTo>
                <a:cubicBezTo>
                  <a:pt x="1952" y="1903"/>
                  <a:pt x="1840" y="1898"/>
                  <a:pt x="1722" y="1898"/>
                </a:cubicBezTo>
                <a:cubicBezTo>
                  <a:pt x="1150" y="1898"/>
                  <a:pt x="438" y="2020"/>
                  <a:pt x="0" y="2327"/>
                </a:cubicBezTo>
                <a:lnTo>
                  <a:pt x="9441" y="2327"/>
                </a:lnTo>
                <a:cubicBezTo>
                  <a:pt x="9441" y="2327"/>
                  <a:pt x="7516" y="1"/>
                  <a:pt x="61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2"/>
          <p:cNvSpPr txBox="1"/>
          <p:nvPr>
            <p:ph type="title"/>
          </p:nvPr>
        </p:nvSpPr>
        <p:spPr>
          <a:xfrm>
            <a:off x="311700" y="42099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2" name="Google Shape;582;p32"/>
          <p:cNvSpPr txBox="1"/>
          <p:nvPr>
            <p:ph idx="1" type="body"/>
          </p:nvPr>
        </p:nvSpPr>
        <p:spPr>
          <a:xfrm>
            <a:off x="713225" y="2804350"/>
            <a:ext cx="3613500" cy="16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83" name="Google Shape;583;p32"/>
          <p:cNvSpPr txBox="1"/>
          <p:nvPr>
            <p:ph idx="2" type="body"/>
          </p:nvPr>
        </p:nvSpPr>
        <p:spPr>
          <a:xfrm>
            <a:off x="4706598" y="2804350"/>
            <a:ext cx="3613500" cy="16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3"/>
          <p:cNvSpPr/>
          <p:nvPr/>
        </p:nvSpPr>
        <p:spPr>
          <a:xfrm>
            <a:off x="6364375" y="4452598"/>
            <a:ext cx="2802246" cy="690902"/>
          </a:xfrm>
          <a:custGeom>
            <a:rect b="b" l="l" r="r" t="t"/>
            <a:pathLst>
              <a:path extrusionOk="0" h="2411" w="9779">
                <a:moveTo>
                  <a:pt x="6366" y="1"/>
                </a:moveTo>
                <a:cubicBezTo>
                  <a:pt x="6132" y="1"/>
                  <a:pt x="5911" y="64"/>
                  <a:pt x="5716" y="213"/>
                </a:cubicBezTo>
                <a:cubicBezTo>
                  <a:pt x="4336" y="1258"/>
                  <a:pt x="4760" y="1956"/>
                  <a:pt x="4033" y="2289"/>
                </a:cubicBezTo>
                <a:cubicBezTo>
                  <a:pt x="3871" y="2363"/>
                  <a:pt x="3719" y="2393"/>
                  <a:pt x="3574" y="2393"/>
                </a:cubicBezTo>
                <a:cubicBezTo>
                  <a:pt x="3064" y="2393"/>
                  <a:pt x="2634" y="2033"/>
                  <a:pt x="2138" y="1986"/>
                </a:cubicBezTo>
                <a:cubicBezTo>
                  <a:pt x="2022" y="1975"/>
                  <a:pt x="1894" y="1969"/>
                  <a:pt x="1761" y="1969"/>
                </a:cubicBezTo>
                <a:cubicBezTo>
                  <a:pt x="1165" y="1969"/>
                  <a:pt x="446" y="2089"/>
                  <a:pt x="0" y="2411"/>
                </a:cubicBezTo>
                <a:lnTo>
                  <a:pt x="9779" y="2411"/>
                </a:lnTo>
                <a:cubicBezTo>
                  <a:pt x="9779" y="2411"/>
                  <a:pt x="7806" y="1"/>
                  <a:pt x="63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6" name="Google Shape;586;p33"/>
          <p:cNvGrpSpPr/>
          <p:nvPr/>
        </p:nvGrpSpPr>
        <p:grpSpPr>
          <a:xfrm rot="-5400000">
            <a:off x="163980" y="3575045"/>
            <a:ext cx="1547625" cy="1046475"/>
            <a:chOff x="3738975" y="1747175"/>
            <a:chExt cx="1547625" cy="1046475"/>
          </a:xfrm>
        </p:grpSpPr>
        <p:sp>
          <p:nvSpPr>
            <p:cNvPr id="587" name="Google Shape;587;p33"/>
            <p:cNvSpPr/>
            <p:nvPr/>
          </p:nvSpPr>
          <p:spPr>
            <a:xfrm>
              <a:off x="4277750" y="1929125"/>
              <a:ext cx="158900" cy="94775"/>
            </a:xfrm>
            <a:custGeom>
              <a:rect b="b" l="l" r="r" t="t"/>
              <a:pathLst>
                <a:path extrusionOk="0" h="3791" w="6356">
                  <a:moveTo>
                    <a:pt x="5064" y="0"/>
                  </a:moveTo>
                  <a:cubicBezTo>
                    <a:pt x="4986" y="0"/>
                    <a:pt x="4904" y="8"/>
                    <a:pt x="4817" y="26"/>
                  </a:cubicBezTo>
                  <a:cubicBezTo>
                    <a:pt x="4446" y="96"/>
                    <a:pt x="4233" y="296"/>
                    <a:pt x="3933" y="511"/>
                  </a:cubicBezTo>
                  <a:cubicBezTo>
                    <a:pt x="3533" y="796"/>
                    <a:pt x="3105" y="1038"/>
                    <a:pt x="2678" y="1266"/>
                  </a:cubicBezTo>
                  <a:cubicBezTo>
                    <a:pt x="2278" y="1480"/>
                    <a:pt x="1837" y="1651"/>
                    <a:pt x="1438" y="1893"/>
                  </a:cubicBezTo>
                  <a:cubicBezTo>
                    <a:pt x="1152" y="2079"/>
                    <a:pt x="924" y="2350"/>
                    <a:pt x="624" y="2492"/>
                  </a:cubicBezTo>
                  <a:cubicBezTo>
                    <a:pt x="1" y="2804"/>
                    <a:pt x="306" y="3791"/>
                    <a:pt x="953" y="3791"/>
                  </a:cubicBezTo>
                  <a:cubicBezTo>
                    <a:pt x="957" y="3791"/>
                    <a:pt x="962" y="3791"/>
                    <a:pt x="966" y="3790"/>
                  </a:cubicBezTo>
                  <a:cubicBezTo>
                    <a:pt x="1708" y="3762"/>
                    <a:pt x="2392" y="3234"/>
                    <a:pt x="3063" y="2963"/>
                  </a:cubicBezTo>
                  <a:cubicBezTo>
                    <a:pt x="3462" y="2792"/>
                    <a:pt x="3847" y="2621"/>
                    <a:pt x="4233" y="2435"/>
                  </a:cubicBezTo>
                  <a:cubicBezTo>
                    <a:pt x="4417" y="2350"/>
                    <a:pt x="4588" y="2264"/>
                    <a:pt x="4760" y="2178"/>
                  </a:cubicBezTo>
                  <a:lnTo>
                    <a:pt x="4760" y="2178"/>
                  </a:lnTo>
                  <a:cubicBezTo>
                    <a:pt x="4759" y="2179"/>
                    <a:pt x="4759" y="2179"/>
                    <a:pt x="4759" y="2179"/>
                  </a:cubicBezTo>
                  <a:cubicBezTo>
                    <a:pt x="4761" y="2179"/>
                    <a:pt x="5326" y="1906"/>
                    <a:pt x="5109" y="1906"/>
                  </a:cubicBezTo>
                  <a:cubicBezTo>
                    <a:pt x="5099" y="1906"/>
                    <a:pt x="5087" y="1907"/>
                    <a:pt x="5073" y="1908"/>
                  </a:cubicBezTo>
                  <a:cubicBezTo>
                    <a:pt x="6355" y="1761"/>
                    <a:pt x="6212" y="0"/>
                    <a:pt x="506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3989600" y="1840100"/>
              <a:ext cx="134425" cy="88625"/>
            </a:xfrm>
            <a:custGeom>
              <a:rect b="b" l="l" r="r" t="t"/>
              <a:pathLst>
                <a:path extrusionOk="0" h="3545" w="5377">
                  <a:moveTo>
                    <a:pt x="4281" y="0"/>
                  </a:moveTo>
                  <a:cubicBezTo>
                    <a:pt x="4248" y="0"/>
                    <a:pt x="4214" y="2"/>
                    <a:pt x="4179" y="7"/>
                  </a:cubicBezTo>
                  <a:cubicBezTo>
                    <a:pt x="3680" y="64"/>
                    <a:pt x="3537" y="263"/>
                    <a:pt x="3195" y="577"/>
                  </a:cubicBezTo>
                  <a:cubicBezTo>
                    <a:pt x="2938" y="834"/>
                    <a:pt x="2539" y="1048"/>
                    <a:pt x="2240" y="1262"/>
                  </a:cubicBezTo>
                  <a:cubicBezTo>
                    <a:pt x="1584" y="1747"/>
                    <a:pt x="970" y="2317"/>
                    <a:pt x="286" y="2745"/>
                  </a:cubicBezTo>
                  <a:cubicBezTo>
                    <a:pt x="0" y="2931"/>
                    <a:pt x="29" y="3429"/>
                    <a:pt x="386" y="3515"/>
                  </a:cubicBezTo>
                  <a:cubicBezTo>
                    <a:pt x="476" y="3536"/>
                    <a:pt x="568" y="3545"/>
                    <a:pt x="662" y="3545"/>
                  </a:cubicBezTo>
                  <a:cubicBezTo>
                    <a:pt x="1284" y="3545"/>
                    <a:pt x="1976" y="3137"/>
                    <a:pt x="2496" y="2902"/>
                  </a:cubicBezTo>
                  <a:cubicBezTo>
                    <a:pt x="2938" y="2716"/>
                    <a:pt x="3352" y="2474"/>
                    <a:pt x="3765" y="2260"/>
                  </a:cubicBezTo>
                  <a:cubicBezTo>
                    <a:pt x="4065" y="2104"/>
                    <a:pt x="4421" y="1832"/>
                    <a:pt x="4636" y="1718"/>
                  </a:cubicBezTo>
                  <a:cubicBezTo>
                    <a:pt x="5376" y="1334"/>
                    <a:pt x="5114" y="0"/>
                    <a:pt x="4281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4238450" y="1792575"/>
              <a:ext cx="130400" cy="80250"/>
            </a:xfrm>
            <a:custGeom>
              <a:rect b="b" l="l" r="r" t="t"/>
              <a:pathLst>
                <a:path extrusionOk="0" h="3210" w="5216">
                  <a:moveTo>
                    <a:pt x="3928" y="1"/>
                  </a:moveTo>
                  <a:cubicBezTo>
                    <a:pt x="3854" y="1"/>
                    <a:pt x="3776" y="9"/>
                    <a:pt x="3694" y="25"/>
                  </a:cubicBezTo>
                  <a:cubicBezTo>
                    <a:pt x="2924" y="183"/>
                    <a:pt x="2182" y="867"/>
                    <a:pt x="1498" y="1252"/>
                  </a:cubicBezTo>
                  <a:cubicBezTo>
                    <a:pt x="985" y="1537"/>
                    <a:pt x="0" y="2050"/>
                    <a:pt x="329" y="2778"/>
                  </a:cubicBezTo>
                  <a:cubicBezTo>
                    <a:pt x="342" y="2807"/>
                    <a:pt x="357" y="2820"/>
                    <a:pt x="371" y="2849"/>
                  </a:cubicBezTo>
                  <a:cubicBezTo>
                    <a:pt x="450" y="3048"/>
                    <a:pt x="725" y="3209"/>
                    <a:pt x="947" y="3209"/>
                  </a:cubicBezTo>
                  <a:cubicBezTo>
                    <a:pt x="964" y="3209"/>
                    <a:pt x="981" y="3208"/>
                    <a:pt x="998" y="3206"/>
                  </a:cubicBezTo>
                  <a:cubicBezTo>
                    <a:pt x="1583" y="3149"/>
                    <a:pt x="2111" y="2807"/>
                    <a:pt x="2652" y="2564"/>
                  </a:cubicBezTo>
                  <a:cubicBezTo>
                    <a:pt x="3166" y="2336"/>
                    <a:pt x="3665" y="2022"/>
                    <a:pt x="4193" y="1822"/>
                  </a:cubicBezTo>
                  <a:cubicBezTo>
                    <a:pt x="5215" y="1424"/>
                    <a:pt x="4927" y="1"/>
                    <a:pt x="3928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4551450" y="1895050"/>
              <a:ext cx="134700" cy="76300"/>
            </a:xfrm>
            <a:custGeom>
              <a:rect b="b" l="l" r="r" t="t"/>
              <a:pathLst>
                <a:path extrusionOk="0" h="3052" w="5388">
                  <a:moveTo>
                    <a:pt x="4177" y="1"/>
                  </a:moveTo>
                  <a:cubicBezTo>
                    <a:pt x="3994" y="1"/>
                    <a:pt x="3810" y="73"/>
                    <a:pt x="3651" y="248"/>
                  </a:cubicBezTo>
                  <a:cubicBezTo>
                    <a:pt x="3252" y="676"/>
                    <a:pt x="2668" y="832"/>
                    <a:pt x="2154" y="1089"/>
                  </a:cubicBezTo>
                  <a:cubicBezTo>
                    <a:pt x="1569" y="1389"/>
                    <a:pt x="942" y="1731"/>
                    <a:pt x="386" y="2087"/>
                  </a:cubicBezTo>
                  <a:cubicBezTo>
                    <a:pt x="1" y="2330"/>
                    <a:pt x="129" y="2815"/>
                    <a:pt x="500" y="2971"/>
                  </a:cubicBezTo>
                  <a:cubicBezTo>
                    <a:pt x="637" y="3028"/>
                    <a:pt x="782" y="3052"/>
                    <a:pt x="930" y="3052"/>
                  </a:cubicBezTo>
                  <a:cubicBezTo>
                    <a:pt x="1567" y="3052"/>
                    <a:pt x="2278" y="2606"/>
                    <a:pt x="2810" y="2387"/>
                  </a:cubicBezTo>
                  <a:cubicBezTo>
                    <a:pt x="3509" y="2102"/>
                    <a:pt x="4222" y="1916"/>
                    <a:pt x="4792" y="1389"/>
                  </a:cubicBezTo>
                  <a:cubicBezTo>
                    <a:pt x="5388" y="848"/>
                    <a:pt x="4798" y="1"/>
                    <a:pt x="417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4619400" y="2042875"/>
              <a:ext cx="112125" cy="86400"/>
            </a:xfrm>
            <a:custGeom>
              <a:rect b="b" l="l" r="r" t="t"/>
              <a:pathLst>
                <a:path extrusionOk="0" h="3456" w="4485">
                  <a:moveTo>
                    <a:pt x="3619" y="0"/>
                  </a:moveTo>
                  <a:cubicBezTo>
                    <a:pt x="3450" y="0"/>
                    <a:pt x="3275" y="50"/>
                    <a:pt x="3116" y="138"/>
                  </a:cubicBezTo>
                  <a:cubicBezTo>
                    <a:pt x="2616" y="438"/>
                    <a:pt x="2203" y="895"/>
                    <a:pt x="1747" y="1251"/>
                  </a:cubicBezTo>
                  <a:cubicBezTo>
                    <a:pt x="1275" y="1608"/>
                    <a:pt x="677" y="1921"/>
                    <a:pt x="321" y="2391"/>
                  </a:cubicBezTo>
                  <a:cubicBezTo>
                    <a:pt x="1" y="2823"/>
                    <a:pt x="328" y="3455"/>
                    <a:pt x="819" y="3455"/>
                  </a:cubicBezTo>
                  <a:cubicBezTo>
                    <a:pt x="896" y="3455"/>
                    <a:pt x="978" y="3440"/>
                    <a:pt x="1062" y="3404"/>
                  </a:cubicBezTo>
                  <a:cubicBezTo>
                    <a:pt x="2160" y="2933"/>
                    <a:pt x="3044" y="2049"/>
                    <a:pt x="4070" y="1450"/>
                  </a:cubicBezTo>
                  <a:cubicBezTo>
                    <a:pt x="4456" y="1222"/>
                    <a:pt x="4485" y="652"/>
                    <a:pt x="4256" y="324"/>
                  </a:cubicBezTo>
                  <a:cubicBezTo>
                    <a:pt x="4090" y="99"/>
                    <a:pt x="3859" y="0"/>
                    <a:pt x="361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4526150" y="2252150"/>
              <a:ext cx="117000" cy="125200"/>
            </a:xfrm>
            <a:custGeom>
              <a:rect b="b" l="l" r="r" t="t"/>
              <a:pathLst>
                <a:path extrusionOk="0" h="5008" w="4680">
                  <a:moveTo>
                    <a:pt x="3236" y="1"/>
                  </a:moveTo>
                  <a:cubicBezTo>
                    <a:pt x="2951" y="1"/>
                    <a:pt x="2662" y="140"/>
                    <a:pt x="2453" y="481"/>
                  </a:cubicBezTo>
                  <a:cubicBezTo>
                    <a:pt x="2239" y="823"/>
                    <a:pt x="1982" y="1108"/>
                    <a:pt x="1797" y="1464"/>
                  </a:cubicBezTo>
                  <a:cubicBezTo>
                    <a:pt x="1583" y="1878"/>
                    <a:pt x="1326" y="2249"/>
                    <a:pt x="1056" y="2634"/>
                  </a:cubicBezTo>
                  <a:cubicBezTo>
                    <a:pt x="642" y="3204"/>
                    <a:pt x="1" y="3889"/>
                    <a:pt x="143" y="4645"/>
                  </a:cubicBezTo>
                  <a:cubicBezTo>
                    <a:pt x="187" y="4876"/>
                    <a:pt x="410" y="5008"/>
                    <a:pt x="630" y="5008"/>
                  </a:cubicBezTo>
                  <a:cubicBezTo>
                    <a:pt x="762" y="5008"/>
                    <a:pt x="893" y="4960"/>
                    <a:pt x="984" y="4858"/>
                  </a:cubicBezTo>
                  <a:cubicBezTo>
                    <a:pt x="1969" y="3789"/>
                    <a:pt x="3024" y="2763"/>
                    <a:pt x="3994" y="1679"/>
                  </a:cubicBezTo>
                  <a:cubicBezTo>
                    <a:pt x="4680" y="910"/>
                    <a:pt x="3967" y="1"/>
                    <a:pt x="3236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4272325" y="2319775"/>
              <a:ext cx="97625" cy="101100"/>
            </a:xfrm>
            <a:custGeom>
              <a:rect b="b" l="l" r="r" t="t"/>
              <a:pathLst>
                <a:path extrusionOk="0" h="4044" w="3905">
                  <a:moveTo>
                    <a:pt x="2659" y="0"/>
                  </a:moveTo>
                  <a:cubicBezTo>
                    <a:pt x="2337" y="0"/>
                    <a:pt x="2027" y="160"/>
                    <a:pt x="1883" y="542"/>
                  </a:cubicBezTo>
                  <a:cubicBezTo>
                    <a:pt x="1483" y="1626"/>
                    <a:pt x="0" y="2311"/>
                    <a:pt x="43" y="3551"/>
                  </a:cubicBezTo>
                  <a:cubicBezTo>
                    <a:pt x="56" y="3809"/>
                    <a:pt x="338" y="4044"/>
                    <a:pt x="602" y="4044"/>
                  </a:cubicBezTo>
                  <a:cubicBezTo>
                    <a:pt x="630" y="4044"/>
                    <a:pt x="658" y="4041"/>
                    <a:pt x="685" y="4036"/>
                  </a:cubicBezTo>
                  <a:cubicBezTo>
                    <a:pt x="1312" y="3908"/>
                    <a:pt x="1911" y="3309"/>
                    <a:pt x="2310" y="2824"/>
                  </a:cubicBezTo>
                  <a:cubicBezTo>
                    <a:pt x="2738" y="2311"/>
                    <a:pt x="3280" y="1868"/>
                    <a:pt x="3579" y="1255"/>
                  </a:cubicBezTo>
                  <a:cubicBezTo>
                    <a:pt x="3905" y="558"/>
                    <a:pt x="3261" y="0"/>
                    <a:pt x="265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4038075" y="2463400"/>
              <a:ext cx="88325" cy="118250"/>
            </a:xfrm>
            <a:custGeom>
              <a:rect b="b" l="l" r="r" t="t"/>
              <a:pathLst>
                <a:path extrusionOk="0" h="4730" w="3533">
                  <a:moveTo>
                    <a:pt x="2343" y="0"/>
                  </a:moveTo>
                  <a:cubicBezTo>
                    <a:pt x="2090" y="0"/>
                    <a:pt x="1848" y="121"/>
                    <a:pt x="1712" y="416"/>
                  </a:cubicBezTo>
                  <a:cubicBezTo>
                    <a:pt x="1313" y="1285"/>
                    <a:pt x="928" y="2112"/>
                    <a:pt x="586" y="3011"/>
                  </a:cubicBezTo>
                  <a:cubicBezTo>
                    <a:pt x="386" y="3538"/>
                    <a:pt x="1" y="4080"/>
                    <a:pt x="415" y="4594"/>
                  </a:cubicBezTo>
                  <a:cubicBezTo>
                    <a:pt x="489" y="4690"/>
                    <a:pt x="582" y="4730"/>
                    <a:pt x="676" y="4730"/>
                  </a:cubicBezTo>
                  <a:cubicBezTo>
                    <a:pt x="888" y="4730"/>
                    <a:pt x="1105" y="4529"/>
                    <a:pt x="1127" y="4313"/>
                  </a:cubicBezTo>
                  <a:lnTo>
                    <a:pt x="1127" y="4313"/>
                  </a:lnTo>
                  <a:cubicBezTo>
                    <a:pt x="1126" y="4328"/>
                    <a:pt x="1129" y="4335"/>
                    <a:pt x="1136" y="4335"/>
                  </a:cubicBezTo>
                  <a:cubicBezTo>
                    <a:pt x="1178" y="4335"/>
                    <a:pt x="1366" y="4040"/>
                    <a:pt x="1427" y="3966"/>
                  </a:cubicBezTo>
                  <a:cubicBezTo>
                    <a:pt x="1613" y="3681"/>
                    <a:pt x="1784" y="3382"/>
                    <a:pt x="1955" y="3082"/>
                  </a:cubicBezTo>
                  <a:cubicBezTo>
                    <a:pt x="2311" y="2441"/>
                    <a:pt x="2767" y="1870"/>
                    <a:pt x="3138" y="1243"/>
                  </a:cubicBezTo>
                  <a:cubicBezTo>
                    <a:pt x="3533" y="612"/>
                    <a:pt x="2910" y="0"/>
                    <a:pt x="2343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3877025" y="2427300"/>
              <a:ext cx="80900" cy="113600"/>
            </a:xfrm>
            <a:custGeom>
              <a:rect b="b" l="l" r="r" t="t"/>
              <a:pathLst>
                <a:path extrusionOk="0" h="4544" w="3236">
                  <a:moveTo>
                    <a:pt x="2588" y="1750"/>
                  </a:moveTo>
                  <a:cubicBezTo>
                    <a:pt x="2580" y="1761"/>
                    <a:pt x="2572" y="1774"/>
                    <a:pt x="2564" y="1788"/>
                  </a:cubicBezTo>
                  <a:cubicBezTo>
                    <a:pt x="2571" y="1775"/>
                    <a:pt x="2579" y="1762"/>
                    <a:pt x="2588" y="1750"/>
                  </a:cubicBezTo>
                  <a:close/>
                  <a:moveTo>
                    <a:pt x="2273" y="0"/>
                  </a:moveTo>
                  <a:cubicBezTo>
                    <a:pt x="2243" y="0"/>
                    <a:pt x="2211" y="2"/>
                    <a:pt x="2179" y="6"/>
                  </a:cubicBezTo>
                  <a:cubicBezTo>
                    <a:pt x="896" y="177"/>
                    <a:pt x="938" y="1689"/>
                    <a:pt x="582" y="2687"/>
                  </a:cubicBezTo>
                  <a:cubicBezTo>
                    <a:pt x="502" y="2903"/>
                    <a:pt x="0" y="4544"/>
                    <a:pt x="655" y="4544"/>
                  </a:cubicBezTo>
                  <a:cubicBezTo>
                    <a:pt x="693" y="4544"/>
                    <a:pt x="735" y="4538"/>
                    <a:pt x="782" y="4526"/>
                  </a:cubicBezTo>
                  <a:cubicBezTo>
                    <a:pt x="1295" y="4383"/>
                    <a:pt x="1680" y="3556"/>
                    <a:pt x="1936" y="3143"/>
                  </a:cubicBezTo>
                  <a:cubicBezTo>
                    <a:pt x="2136" y="2801"/>
                    <a:pt x="2294" y="2444"/>
                    <a:pt x="2478" y="2088"/>
                  </a:cubicBezTo>
                  <a:cubicBezTo>
                    <a:pt x="2489" y="2078"/>
                    <a:pt x="2657" y="1724"/>
                    <a:pt x="2668" y="1657"/>
                  </a:cubicBezTo>
                  <a:lnTo>
                    <a:pt x="2668" y="1657"/>
                  </a:lnTo>
                  <a:cubicBezTo>
                    <a:pt x="2762" y="1563"/>
                    <a:pt x="2880" y="1475"/>
                    <a:pt x="2950" y="1347"/>
                  </a:cubicBezTo>
                  <a:cubicBezTo>
                    <a:pt x="3235" y="842"/>
                    <a:pt x="2923" y="0"/>
                    <a:pt x="2273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4071250" y="2274050"/>
              <a:ext cx="116950" cy="96100"/>
            </a:xfrm>
            <a:custGeom>
              <a:rect b="b" l="l" r="r" t="t"/>
              <a:pathLst>
                <a:path extrusionOk="0" h="3844" w="4678">
                  <a:moveTo>
                    <a:pt x="3635" y="0"/>
                  </a:moveTo>
                  <a:cubicBezTo>
                    <a:pt x="3463" y="0"/>
                    <a:pt x="3281" y="61"/>
                    <a:pt x="3109" y="204"/>
                  </a:cubicBezTo>
                  <a:cubicBezTo>
                    <a:pt x="2752" y="489"/>
                    <a:pt x="2467" y="860"/>
                    <a:pt x="2153" y="1187"/>
                  </a:cubicBezTo>
                  <a:cubicBezTo>
                    <a:pt x="1797" y="1558"/>
                    <a:pt x="1412" y="1887"/>
                    <a:pt x="1056" y="2242"/>
                  </a:cubicBezTo>
                  <a:cubicBezTo>
                    <a:pt x="685" y="2613"/>
                    <a:pt x="1" y="3113"/>
                    <a:pt x="299" y="3683"/>
                  </a:cubicBezTo>
                  <a:cubicBezTo>
                    <a:pt x="363" y="3794"/>
                    <a:pt x="466" y="3843"/>
                    <a:pt x="571" y="3843"/>
                  </a:cubicBezTo>
                  <a:cubicBezTo>
                    <a:pt x="656" y="3843"/>
                    <a:pt x="743" y="3811"/>
                    <a:pt x="813" y="3754"/>
                  </a:cubicBezTo>
                  <a:cubicBezTo>
                    <a:pt x="913" y="3668"/>
                    <a:pt x="1155" y="3611"/>
                    <a:pt x="1298" y="3541"/>
                  </a:cubicBezTo>
                  <a:cubicBezTo>
                    <a:pt x="1683" y="3341"/>
                    <a:pt x="2039" y="3084"/>
                    <a:pt x="2396" y="2813"/>
                  </a:cubicBezTo>
                  <a:cubicBezTo>
                    <a:pt x="3009" y="2357"/>
                    <a:pt x="3693" y="1872"/>
                    <a:pt x="4193" y="1288"/>
                  </a:cubicBezTo>
                  <a:cubicBezTo>
                    <a:pt x="4678" y="703"/>
                    <a:pt x="4217" y="0"/>
                    <a:pt x="3635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3910100" y="2240925"/>
              <a:ext cx="51125" cy="98250"/>
            </a:xfrm>
            <a:custGeom>
              <a:rect b="b" l="l" r="r" t="t"/>
              <a:pathLst>
                <a:path extrusionOk="0" h="3930" w="2045">
                  <a:moveTo>
                    <a:pt x="1132" y="0"/>
                  </a:moveTo>
                  <a:cubicBezTo>
                    <a:pt x="1010" y="0"/>
                    <a:pt x="886" y="32"/>
                    <a:pt x="771" y="103"/>
                  </a:cubicBezTo>
                  <a:cubicBezTo>
                    <a:pt x="143" y="487"/>
                    <a:pt x="115" y="1200"/>
                    <a:pt x="129" y="1871"/>
                  </a:cubicBezTo>
                  <a:cubicBezTo>
                    <a:pt x="157" y="2470"/>
                    <a:pt x="1" y="3240"/>
                    <a:pt x="258" y="3796"/>
                  </a:cubicBezTo>
                  <a:cubicBezTo>
                    <a:pt x="306" y="3887"/>
                    <a:pt x="403" y="3930"/>
                    <a:pt x="499" y="3930"/>
                  </a:cubicBezTo>
                  <a:cubicBezTo>
                    <a:pt x="599" y="3930"/>
                    <a:pt x="699" y="3883"/>
                    <a:pt x="742" y="3796"/>
                  </a:cubicBezTo>
                  <a:cubicBezTo>
                    <a:pt x="1013" y="3297"/>
                    <a:pt x="1199" y="2797"/>
                    <a:pt x="1355" y="2256"/>
                  </a:cubicBezTo>
                  <a:cubicBezTo>
                    <a:pt x="1498" y="1799"/>
                    <a:pt x="1754" y="1415"/>
                    <a:pt x="1897" y="972"/>
                  </a:cubicBezTo>
                  <a:cubicBezTo>
                    <a:pt x="2044" y="464"/>
                    <a:pt x="1600" y="0"/>
                    <a:pt x="1132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4539000" y="1747175"/>
              <a:ext cx="143325" cy="43125"/>
            </a:xfrm>
            <a:custGeom>
              <a:rect b="b" l="l" r="r" t="t"/>
              <a:pathLst>
                <a:path extrusionOk="0" h="1725" w="5733">
                  <a:moveTo>
                    <a:pt x="4161" y="0"/>
                  </a:moveTo>
                  <a:cubicBezTo>
                    <a:pt x="3659" y="0"/>
                    <a:pt x="3134" y="101"/>
                    <a:pt x="2666" y="159"/>
                  </a:cubicBezTo>
                  <a:cubicBezTo>
                    <a:pt x="1996" y="244"/>
                    <a:pt x="1069" y="174"/>
                    <a:pt x="470" y="529"/>
                  </a:cubicBezTo>
                  <a:cubicBezTo>
                    <a:pt x="0" y="801"/>
                    <a:pt x="228" y="1457"/>
                    <a:pt x="727" y="1499"/>
                  </a:cubicBezTo>
                  <a:cubicBezTo>
                    <a:pt x="1483" y="1556"/>
                    <a:pt x="2225" y="1613"/>
                    <a:pt x="2995" y="1628"/>
                  </a:cubicBezTo>
                  <a:cubicBezTo>
                    <a:pt x="3436" y="1642"/>
                    <a:pt x="3881" y="1724"/>
                    <a:pt x="4305" y="1724"/>
                  </a:cubicBezTo>
                  <a:cubicBezTo>
                    <a:pt x="4730" y="1724"/>
                    <a:pt x="5133" y="1642"/>
                    <a:pt x="5490" y="1328"/>
                  </a:cubicBezTo>
                  <a:cubicBezTo>
                    <a:pt x="5733" y="1100"/>
                    <a:pt x="5733" y="644"/>
                    <a:pt x="5490" y="430"/>
                  </a:cubicBezTo>
                  <a:cubicBezTo>
                    <a:pt x="5122" y="98"/>
                    <a:pt x="4653" y="0"/>
                    <a:pt x="4161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4844500" y="1829825"/>
              <a:ext cx="140625" cy="44475"/>
            </a:xfrm>
            <a:custGeom>
              <a:rect b="b" l="l" r="r" t="t"/>
              <a:pathLst>
                <a:path extrusionOk="0" h="1779" w="5625">
                  <a:moveTo>
                    <a:pt x="2702" y="0"/>
                  </a:moveTo>
                  <a:cubicBezTo>
                    <a:pt x="2443" y="0"/>
                    <a:pt x="2184" y="7"/>
                    <a:pt x="1926" y="19"/>
                  </a:cubicBezTo>
                  <a:cubicBezTo>
                    <a:pt x="1620" y="29"/>
                    <a:pt x="1150" y="141"/>
                    <a:pt x="771" y="141"/>
                  </a:cubicBezTo>
                  <a:cubicBezTo>
                    <a:pt x="637" y="141"/>
                    <a:pt x="515" y="128"/>
                    <a:pt x="415" y="90"/>
                  </a:cubicBezTo>
                  <a:cubicBezTo>
                    <a:pt x="396" y="82"/>
                    <a:pt x="377" y="79"/>
                    <a:pt x="359" y="79"/>
                  </a:cubicBezTo>
                  <a:cubicBezTo>
                    <a:pt x="280" y="79"/>
                    <a:pt x="210" y="148"/>
                    <a:pt x="186" y="218"/>
                  </a:cubicBezTo>
                  <a:cubicBezTo>
                    <a:pt x="1" y="789"/>
                    <a:pt x="799" y="1032"/>
                    <a:pt x="1198" y="1102"/>
                  </a:cubicBezTo>
                  <a:cubicBezTo>
                    <a:pt x="2225" y="1288"/>
                    <a:pt x="3223" y="1445"/>
                    <a:pt x="4236" y="1745"/>
                  </a:cubicBezTo>
                  <a:cubicBezTo>
                    <a:pt x="4318" y="1768"/>
                    <a:pt x="4396" y="1779"/>
                    <a:pt x="4470" y="1779"/>
                  </a:cubicBezTo>
                  <a:cubicBezTo>
                    <a:pt x="5347" y="1779"/>
                    <a:pt x="5625" y="264"/>
                    <a:pt x="4678" y="133"/>
                  </a:cubicBezTo>
                  <a:cubicBezTo>
                    <a:pt x="4023" y="41"/>
                    <a:pt x="3361" y="0"/>
                    <a:pt x="2702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4875875" y="1964800"/>
              <a:ext cx="145475" cy="49350"/>
            </a:xfrm>
            <a:custGeom>
              <a:rect b="b" l="l" r="r" t="t"/>
              <a:pathLst>
                <a:path extrusionOk="0" h="1974" w="5819">
                  <a:moveTo>
                    <a:pt x="1377" y="1"/>
                  </a:moveTo>
                  <a:cubicBezTo>
                    <a:pt x="1026" y="1"/>
                    <a:pt x="689" y="38"/>
                    <a:pt x="400" y="153"/>
                  </a:cubicBezTo>
                  <a:cubicBezTo>
                    <a:pt x="0" y="310"/>
                    <a:pt x="0" y="795"/>
                    <a:pt x="400" y="951"/>
                  </a:cubicBezTo>
                  <a:cubicBezTo>
                    <a:pt x="1156" y="1251"/>
                    <a:pt x="1869" y="1493"/>
                    <a:pt x="2681" y="1664"/>
                  </a:cubicBezTo>
                  <a:cubicBezTo>
                    <a:pt x="3229" y="1779"/>
                    <a:pt x="3901" y="1973"/>
                    <a:pt x="4475" y="1973"/>
                  </a:cubicBezTo>
                  <a:cubicBezTo>
                    <a:pt x="4544" y="1973"/>
                    <a:pt x="4612" y="1970"/>
                    <a:pt x="4678" y="1964"/>
                  </a:cubicBezTo>
                  <a:cubicBezTo>
                    <a:pt x="5391" y="1907"/>
                    <a:pt x="5819" y="1080"/>
                    <a:pt x="5277" y="523"/>
                  </a:cubicBezTo>
                  <a:cubicBezTo>
                    <a:pt x="4918" y="174"/>
                    <a:pt x="4463" y="115"/>
                    <a:pt x="3990" y="115"/>
                  </a:cubicBezTo>
                  <a:cubicBezTo>
                    <a:pt x="3751" y="115"/>
                    <a:pt x="3508" y="130"/>
                    <a:pt x="3271" y="130"/>
                  </a:cubicBezTo>
                  <a:cubicBezTo>
                    <a:pt x="3193" y="130"/>
                    <a:pt x="3115" y="128"/>
                    <a:pt x="3038" y="124"/>
                  </a:cubicBezTo>
                  <a:cubicBezTo>
                    <a:pt x="2545" y="98"/>
                    <a:pt x="1944" y="1"/>
                    <a:pt x="137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4965725" y="2108025"/>
              <a:ext cx="165225" cy="50975"/>
            </a:xfrm>
            <a:custGeom>
              <a:rect b="b" l="l" r="r" t="t"/>
              <a:pathLst>
                <a:path extrusionOk="0" h="2039" w="6609">
                  <a:moveTo>
                    <a:pt x="5384" y="0"/>
                  </a:moveTo>
                  <a:cubicBezTo>
                    <a:pt x="5285" y="0"/>
                    <a:pt x="5178" y="13"/>
                    <a:pt x="5063" y="42"/>
                  </a:cubicBezTo>
                  <a:cubicBezTo>
                    <a:pt x="3551" y="413"/>
                    <a:pt x="1854" y="14"/>
                    <a:pt x="386" y="627"/>
                  </a:cubicBezTo>
                  <a:cubicBezTo>
                    <a:pt x="0" y="784"/>
                    <a:pt x="0" y="1255"/>
                    <a:pt x="386" y="1426"/>
                  </a:cubicBezTo>
                  <a:cubicBezTo>
                    <a:pt x="1854" y="2025"/>
                    <a:pt x="3551" y="1626"/>
                    <a:pt x="5063" y="1996"/>
                  </a:cubicBezTo>
                  <a:cubicBezTo>
                    <a:pt x="5177" y="2025"/>
                    <a:pt x="5283" y="2038"/>
                    <a:pt x="5381" y="2038"/>
                  </a:cubicBezTo>
                  <a:cubicBezTo>
                    <a:pt x="6598" y="2038"/>
                    <a:pt x="6608" y="0"/>
                    <a:pt x="538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333800" y="2469850"/>
              <a:ext cx="101425" cy="103625"/>
            </a:xfrm>
            <a:custGeom>
              <a:rect b="b" l="l" r="r" t="t"/>
              <a:pathLst>
                <a:path extrusionOk="0" h="4145" w="4057">
                  <a:moveTo>
                    <a:pt x="3649" y="0"/>
                  </a:moveTo>
                  <a:cubicBezTo>
                    <a:pt x="3642" y="0"/>
                    <a:pt x="3636" y="0"/>
                    <a:pt x="3630" y="0"/>
                  </a:cubicBezTo>
                  <a:cubicBezTo>
                    <a:pt x="3316" y="15"/>
                    <a:pt x="3174" y="143"/>
                    <a:pt x="2945" y="329"/>
                  </a:cubicBezTo>
                  <a:cubicBezTo>
                    <a:pt x="2589" y="643"/>
                    <a:pt x="2219" y="928"/>
                    <a:pt x="1876" y="1242"/>
                  </a:cubicBezTo>
                  <a:cubicBezTo>
                    <a:pt x="1306" y="1755"/>
                    <a:pt x="892" y="2325"/>
                    <a:pt x="436" y="2924"/>
                  </a:cubicBezTo>
                  <a:cubicBezTo>
                    <a:pt x="1" y="3500"/>
                    <a:pt x="604" y="4144"/>
                    <a:pt x="1196" y="4144"/>
                  </a:cubicBezTo>
                  <a:cubicBezTo>
                    <a:pt x="1322" y="4144"/>
                    <a:pt x="1448" y="4115"/>
                    <a:pt x="1563" y="4050"/>
                  </a:cubicBezTo>
                  <a:cubicBezTo>
                    <a:pt x="1890" y="3866"/>
                    <a:pt x="1962" y="3651"/>
                    <a:pt x="2118" y="3337"/>
                  </a:cubicBezTo>
                  <a:cubicBezTo>
                    <a:pt x="2289" y="2981"/>
                    <a:pt x="2561" y="2653"/>
                    <a:pt x="2818" y="2339"/>
                  </a:cubicBezTo>
                  <a:cubicBezTo>
                    <a:pt x="3231" y="1812"/>
                    <a:pt x="3873" y="1198"/>
                    <a:pt x="4016" y="514"/>
                  </a:cubicBezTo>
                  <a:cubicBezTo>
                    <a:pt x="4057" y="278"/>
                    <a:pt x="3909" y="0"/>
                    <a:pt x="364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4206175" y="2580400"/>
              <a:ext cx="47800" cy="118325"/>
            </a:xfrm>
            <a:custGeom>
              <a:rect b="b" l="l" r="r" t="t"/>
              <a:pathLst>
                <a:path extrusionOk="0" h="4733" w="1912">
                  <a:moveTo>
                    <a:pt x="1297" y="0"/>
                  </a:moveTo>
                  <a:cubicBezTo>
                    <a:pt x="1250" y="0"/>
                    <a:pt x="1203" y="13"/>
                    <a:pt x="1163" y="43"/>
                  </a:cubicBezTo>
                  <a:cubicBezTo>
                    <a:pt x="721" y="385"/>
                    <a:pt x="578" y="912"/>
                    <a:pt x="407" y="1425"/>
                  </a:cubicBezTo>
                  <a:cubicBezTo>
                    <a:pt x="165" y="2239"/>
                    <a:pt x="79" y="3009"/>
                    <a:pt x="36" y="3849"/>
                  </a:cubicBezTo>
                  <a:cubicBezTo>
                    <a:pt x="1" y="4440"/>
                    <a:pt x="479" y="4732"/>
                    <a:pt x="955" y="4732"/>
                  </a:cubicBezTo>
                  <a:cubicBezTo>
                    <a:pt x="1435" y="4732"/>
                    <a:pt x="1912" y="4436"/>
                    <a:pt x="1861" y="3849"/>
                  </a:cubicBezTo>
                  <a:cubicBezTo>
                    <a:pt x="1791" y="3051"/>
                    <a:pt x="1734" y="2296"/>
                    <a:pt x="1791" y="1482"/>
                  </a:cubicBezTo>
                  <a:cubicBezTo>
                    <a:pt x="1819" y="1069"/>
                    <a:pt x="1905" y="398"/>
                    <a:pt x="1534" y="100"/>
                  </a:cubicBezTo>
                  <a:cubicBezTo>
                    <a:pt x="1478" y="44"/>
                    <a:pt x="1386" y="0"/>
                    <a:pt x="129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3981400" y="2680800"/>
              <a:ext cx="88575" cy="112850"/>
            </a:xfrm>
            <a:custGeom>
              <a:rect b="b" l="l" r="r" t="t"/>
              <a:pathLst>
                <a:path extrusionOk="0" h="4514" w="3543">
                  <a:moveTo>
                    <a:pt x="714" y="0"/>
                  </a:moveTo>
                  <a:cubicBezTo>
                    <a:pt x="495" y="0"/>
                    <a:pt x="267" y="139"/>
                    <a:pt x="186" y="375"/>
                  </a:cubicBezTo>
                  <a:cubicBezTo>
                    <a:pt x="1" y="961"/>
                    <a:pt x="372" y="1702"/>
                    <a:pt x="499" y="2286"/>
                  </a:cubicBezTo>
                  <a:cubicBezTo>
                    <a:pt x="642" y="2885"/>
                    <a:pt x="785" y="3484"/>
                    <a:pt x="1098" y="4012"/>
                  </a:cubicBezTo>
                  <a:cubicBezTo>
                    <a:pt x="1317" y="4370"/>
                    <a:pt x="1612" y="4513"/>
                    <a:pt x="1906" y="4513"/>
                  </a:cubicBezTo>
                  <a:cubicBezTo>
                    <a:pt x="2725" y="4513"/>
                    <a:pt x="3542" y="3408"/>
                    <a:pt x="2724" y="2757"/>
                  </a:cubicBezTo>
                  <a:cubicBezTo>
                    <a:pt x="2353" y="2457"/>
                    <a:pt x="2168" y="2101"/>
                    <a:pt x="1954" y="1674"/>
                  </a:cubicBezTo>
                  <a:cubicBezTo>
                    <a:pt x="1840" y="1431"/>
                    <a:pt x="1726" y="1174"/>
                    <a:pt x="1612" y="932"/>
                  </a:cubicBezTo>
                  <a:cubicBezTo>
                    <a:pt x="1469" y="675"/>
                    <a:pt x="1270" y="489"/>
                    <a:pt x="1127" y="248"/>
                  </a:cubicBezTo>
                  <a:cubicBezTo>
                    <a:pt x="1036" y="77"/>
                    <a:pt x="877" y="0"/>
                    <a:pt x="71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3738975" y="2243825"/>
              <a:ext cx="86175" cy="119200"/>
            </a:xfrm>
            <a:custGeom>
              <a:rect b="b" l="l" r="r" t="t"/>
              <a:pathLst>
                <a:path extrusionOk="0" h="4768" w="3447">
                  <a:moveTo>
                    <a:pt x="2057" y="1"/>
                  </a:moveTo>
                  <a:cubicBezTo>
                    <a:pt x="1620" y="1"/>
                    <a:pt x="1188" y="225"/>
                    <a:pt x="1028" y="757"/>
                  </a:cubicBezTo>
                  <a:cubicBezTo>
                    <a:pt x="842" y="1369"/>
                    <a:pt x="714" y="1983"/>
                    <a:pt x="543" y="2611"/>
                  </a:cubicBezTo>
                  <a:cubicBezTo>
                    <a:pt x="385" y="3153"/>
                    <a:pt x="1" y="3609"/>
                    <a:pt x="186" y="4193"/>
                  </a:cubicBezTo>
                  <a:cubicBezTo>
                    <a:pt x="298" y="4520"/>
                    <a:pt x="654" y="4767"/>
                    <a:pt x="995" y="4767"/>
                  </a:cubicBezTo>
                  <a:cubicBezTo>
                    <a:pt x="1175" y="4767"/>
                    <a:pt x="1351" y="4698"/>
                    <a:pt x="1484" y="4535"/>
                  </a:cubicBezTo>
                  <a:cubicBezTo>
                    <a:pt x="1826" y="4094"/>
                    <a:pt x="2154" y="3680"/>
                    <a:pt x="2397" y="3153"/>
                  </a:cubicBezTo>
                  <a:cubicBezTo>
                    <a:pt x="2667" y="2567"/>
                    <a:pt x="2882" y="1940"/>
                    <a:pt x="3123" y="1341"/>
                  </a:cubicBezTo>
                  <a:cubicBezTo>
                    <a:pt x="3446" y="556"/>
                    <a:pt x="2745" y="1"/>
                    <a:pt x="205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3843075" y="2017975"/>
              <a:ext cx="101150" cy="106350"/>
            </a:xfrm>
            <a:custGeom>
              <a:rect b="b" l="l" r="r" t="t"/>
              <a:pathLst>
                <a:path extrusionOk="0" h="4254" w="4046">
                  <a:moveTo>
                    <a:pt x="2474" y="1"/>
                  </a:moveTo>
                  <a:cubicBezTo>
                    <a:pt x="2244" y="1"/>
                    <a:pt x="2007" y="87"/>
                    <a:pt x="1798" y="293"/>
                  </a:cubicBezTo>
                  <a:cubicBezTo>
                    <a:pt x="1570" y="535"/>
                    <a:pt x="1441" y="778"/>
                    <a:pt x="1284" y="1064"/>
                  </a:cubicBezTo>
                  <a:cubicBezTo>
                    <a:pt x="1098" y="1377"/>
                    <a:pt x="857" y="1648"/>
                    <a:pt x="685" y="1976"/>
                  </a:cubicBezTo>
                  <a:cubicBezTo>
                    <a:pt x="357" y="2575"/>
                    <a:pt x="1" y="3088"/>
                    <a:pt x="172" y="3802"/>
                  </a:cubicBezTo>
                  <a:cubicBezTo>
                    <a:pt x="235" y="4082"/>
                    <a:pt x="511" y="4253"/>
                    <a:pt x="781" y="4253"/>
                  </a:cubicBezTo>
                  <a:cubicBezTo>
                    <a:pt x="936" y="4253"/>
                    <a:pt x="1089" y="4197"/>
                    <a:pt x="1199" y="4072"/>
                  </a:cubicBezTo>
                  <a:cubicBezTo>
                    <a:pt x="1541" y="3701"/>
                    <a:pt x="1969" y="3387"/>
                    <a:pt x="2283" y="2988"/>
                  </a:cubicBezTo>
                  <a:cubicBezTo>
                    <a:pt x="2610" y="2604"/>
                    <a:pt x="2882" y="2075"/>
                    <a:pt x="3266" y="1762"/>
                  </a:cubicBezTo>
                  <a:cubicBezTo>
                    <a:pt x="4045" y="1094"/>
                    <a:pt x="3295" y="1"/>
                    <a:pt x="2474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4314275" y="2115525"/>
              <a:ext cx="131200" cy="94225"/>
            </a:xfrm>
            <a:custGeom>
              <a:rect b="b" l="l" r="r" t="t"/>
              <a:pathLst>
                <a:path extrusionOk="0" h="3769" w="5248">
                  <a:moveTo>
                    <a:pt x="4107" y="0"/>
                  </a:moveTo>
                  <a:cubicBezTo>
                    <a:pt x="3860" y="0"/>
                    <a:pt x="3613" y="108"/>
                    <a:pt x="3441" y="370"/>
                  </a:cubicBezTo>
                  <a:cubicBezTo>
                    <a:pt x="3356" y="484"/>
                    <a:pt x="3070" y="613"/>
                    <a:pt x="2956" y="712"/>
                  </a:cubicBezTo>
                  <a:cubicBezTo>
                    <a:pt x="2586" y="997"/>
                    <a:pt x="2230" y="1297"/>
                    <a:pt x="1859" y="1582"/>
                  </a:cubicBezTo>
                  <a:cubicBezTo>
                    <a:pt x="1331" y="1995"/>
                    <a:pt x="547" y="2252"/>
                    <a:pt x="218" y="2879"/>
                  </a:cubicBezTo>
                  <a:cubicBezTo>
                    <a:pt x="1" y="3278"/>
                    <a:pt x="291" y="3768"/>
                    <a:pt x="726" y="3768"/>
                  </a:cubicBezTo>
                  <a:cubicBezTo>
                    <a:pt x="774" y="3768"/>
                    <a:pt x="823" y="3762"/>
                    <a:pt x="874" y="3750"/>
                  </a:cubicBezTo>
                  <a:cubicBezTo>
                    <a:pt x="1659" y="3535"/>
                    <a:pt x="2458" y="3107"/>
                    <a:pt x="3099" y="2623"/>
                  </a:cubicBezTo>
                  <a:cubicBezTo>
                    <a:pt x="3656" y="2195"/>
                    <a:pt x="4439" y="1782"/>
                    <a:pt x="4839" y="1183"/>
                  </a:cubicBezTo>
                  <a:cubicBezTo>
                    <a:pt x="5248" y="585"/>
                    <a:pt x="4680" y="0"/>
                    <a:pt x="410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4060550" y="2068100"/>
              <a:ext cx="101375" cy="103800"/>
            </a:xfrm>
            <a:custGeom>
              <a:rect b="b" l="l" r="r" t="t"/>
              <a:pathLst>
                <a:path extrusionOk="0" h="4152" w="4055">
                  <a:moveTo>
                    <a:pt x="2944" y="1"/>
                  </a:moveTo>
                  <a:cubicBezTo>
                    <a:pt x="2761" y="1"/>
                    <a:pt x="2566" y="64"/>
                    <a:pt x="2382" y="213"/>
                  </a:cubicBezTo>
                  <a:cubicBezTo>
                    <a:pt x="1769" y="726"/>
                    <a:pt x="1256" y="1496"/>
                    <a:pt x="856" y="2196"/>
                  </a:cubicBezTo>
                  <a:cubicBezTo>
                    <a:pt x="585" y="2709"/>
                    <a:pt x="1" y="3379"/>
                    <a:pt x="300" y="3964"/>
                  </a:cubicBezTo>
                  <a:cubicBezTo>
                    <a:pt x="361" y="4094"/>
                    <a:pt x="485" y="4151"/>
                    <a:pt x="611" y="4151"/>
                  </a:cubicBezTo>
                  <a:cubicBezTo>
                    <a:pt x="749" y="4151"/>
                    <a:pt x="889" y="4083"/>
                    <a:pt x="956" y="3964"/>
                  </a:cubicBezTo>
                  <a:cubicBezTo>
                    <a:pt x="1098" y="3736"/>
                    <a:pt x="1370" y="3607"/>
                    <a:pt x="1555" y="3422"/>
                  </a:cubicBezTo>
                  <a:cubicBezTo>
                    <a:pt x="1783" y="3208"/>
                    <a:pt x="1940" y="2966"/>
                    <a:pt x="2140" y="2723"/>
                  </a:cubicBezTo>
                  <a:cubicBezTo>
                    <a:pt x="2553" y="2224"/>
                    <a:pt x="3109" y="1867"/>
                    <a:pt x="3537" y="1369"/>
                  </a:cubicBezTo>
                  <a:cubicBezTo>
                    <a:pt x="4055" y="740"/>
                    <a:pt x="3568" y="1"/>
                    <a:pt x="2944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4749675" y="2147575"/>
              <a:ext cx="111200" cy="46850"/>
            </a:xfrm>
            <a:custGeom>
              <a:rect b="b" l="l" r="r" t="t"/>
              <a:pathLst>
                <a:path extrusionOk="0" h="1874" w="4448">
                  <a:moveTo>
                    <a:pt x="3397" y="0"/>
                  </a:moveTo>
                  <a:cubicBezTo>
                    <a:pt x="3320" y="0"/>
                    <a:pt x="3238" y="14"/>
                    <a:pt x="3152" y="44"/>
                  </a:cubicBezTo>
                  <a:cubicBezTo>
                    <a:pt x="2738" y="186"/>
                    <a:pt x="2325" y="243"/>
                    <a:pt x="1926" y="386"/>
                  </a:cubicBezTo>
                  <a:cubicBezTo>
                    <a:pt x="1527" y="542"/>
                    <a:pt x="1127" y="827"/>
                    <a:pt x="713" y="871"/>
                  </a:cubicBezTo>
                  <a:cubicBezTo>
                    <a:pt x="228" y="928"/>
                    <a:pt x="0" y="1726"/>
                    <a:pt x="586" y="1825"/>
                  </a:cubicBezTo>
                  <a:cubicBezTo>
                    <a:pt x="752" y="1859"/>
                    <a:pt x="913" y="1873"/>
                    <a:pt x="1073" y="1873"/>
                  </a:cubicBezTo>
                  <a:cubicBezTo>
                    <a:pt x="1391" y="1873"/>
                    <a:pt x="1702" y="1816"/>
                    <a:pt x="2025" y="1740"/>
                  </a:cubicBezTo>
                  <a:cubicBezTo>
                    <a:pt x="2539" y="1626"/>
                    <a:pt x="3052" y="1626"/>
                    <a:pt x="3565" y="1540"/>
                  </a:cubicBezTo>
                  <a:cubicBezTo>
                    <a:pt x="4448" y="1385"/>
                    <a:pt x="4173" y="0"/>
                    <a:pt x="339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5166600" y="1990675"/>
              <a:ext cx="120000" cy="77675"/>
            </a:xfrm>
            <a:custGeom>
              <a:rect b="b" l="l" r="r" t="t"/>
              <a:pathLst>
                <a:path extrusionOk="0" h="3107" w="4800">
                  <a:moveTo>
                    <a:pt x="573" y="1"/>
                  </a:moveTo>
                  <a:cubicBezTo>
                    <a:pt x="300" y="1"/>
                    <a:pt x="1" y="267"/>
                    <a:pt x="36" y="544"/>
                  </a:cubicBezTo>
                  <a:cubicBezTo>
                    <a:pt x="150" y="1428"/>
                    <a:pt x="1092" y="1770"/>
                    <a:pt x="1805" y="2127"/>
                  </a:cubicBezTo>
                  <a:cubicBezTo>
                    <a:pt x="2061" y="2255"/>
                    <a:pt x="2333" y="2369"/>
                    <a:pt x="2590" y="2511"/>
                  </a:cubicBezTo>
                  <a:cubicBezTo>
                    <a:pt x="2586" y="2510"/>
                    <a:pt x="2584" y="2509"/>
                    <a:pt x="2583" y="2509"/>
                  </a:cubicBezTo>
                  <a:lnTo>
                    <a:pt x="2583" y="2509"/>
                  </a:lnTo>
                  <a:cubicBezTo>
                    <a:pt x="2578" y="2509"/>
                    <a:pt x="2735" y="2604"/>
                    <a:pt x="2794" y="2632"/>
                  </a:cubicBezTo>
                  <a:lnTo>
                    <a:pt x="2794" y="2632"/>
                  </a:lnTo>
                  <a:cubicBezTo>
                    <a:pt x="2881" y="2718"/>
                    <a:pt x="3161" y="2962"/>
                    <a:pt x="3202" y="2983"/>
                  </a:cubicBezTo>
                  <a:cubicBezTo>
                    <a:pt x="3362" y="3066"/>
                    <a:pt x="3535" y="3106"/>
                    <a:pt x="3706" y="3106"/>
                  </a:cubicBezTo>
                  <a:cubicBezTo>
                    <a:pt x="4144" y="3106"/>
                    <a:pt x="4566" y="2841"/>
                    <a:pt x="4700" y="2369"/>
                  </a:cubicBezTo>
                  <a:cubicBezTo>
                    <a:pt x="4700" y="2355"/>
                    <a:pt x="4700" y="2327"/>
                    <a:pt x="4714" y="2312"/>
                  </a:cubicBezTo>
                  <a:cubicBezTo>
                    <a:pt x="4799" y="1970"/>
                    <a:pt x="4714" y="1513"/>
                    <a:pt x="4443" y="1271"/>
                  </a:cubicBezTo>
                  <a:cubicBezTo>
                    <a:pt x="3959" y="872"/>
                    <a:pt x="3445" y="787"/>
                    <a:pt x="2860" y="686"/>
                  </a:cubicBezTo>
                  <a:cubicBezTo>
                    <a:pt x="2118" y="558"/>
                    <a:pt x="1420" y="302"/>
                    <a:pt x="721" y="30"/>
                  </a:cubicBezTo>
                  <a:cubicBezTo>
                    <a:pt x="674" y="10"/>
                    <a:pt x="624" y="1"/>
                    <a:pt x="573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3793900" y="2573625"/>
              <a:ext cx="70600" cy="102925"/>
            </a:xfrm>
            <a:custGeom>
              <a:rect b="b" l="l" r="r" t="t"/>
              <a:pathLst>
                <a:path extrusionOk="0" h="4117" w="2824">
                  <a:moveTo>
                    <a:pt x="530" y="1"/>
                  </a:moveTo>
                  <a:cubicBezTo>
                    <a:pt x="289" y="1"/>
                    <a:pt x="60" y="174"/>
                    <a:pt x="42" y="470"/>
                  </a:cubicBezTo>
                  <a:cubicBezTo>
                    <a:pt x="0" y="1211"/>
                    <a:pt x="299" y="2067"/>
                    <a:pt x="556" y="2738"/>
                  </a:cubicBezTo>
                  <a:cubicBezTo>
                    <a:pt x="801" y="3421"/>
                    <a:pt x="1232" y="4116"/>
                    <a:pt x="1967" y="4116"/>
                  </a:cubicBezTo>
                  <a:cubicBezTo>
                    <a:pt x="2044" y="4116"/>
                    <a:pt x="2125" y="4108"/>
                    <a:pt x="2210" y="4092"/>
                  </a:cubicBezTo>
                  <a:cubicBezTo>
                    <a:pt x="2652" y="4006"/>
                    <a:pt x="2824" y="3522"/>
                    <a:pt x="2752" y="3137"/>
                  </a:cubicBezTo>
                  <a:cubicBezTo>
                    <a:pt x="2695" y="2795"/>
                    <a:pt x="2495" y="2681"/>
                    <a:pt x="2295" y="2438"/>
                  </a:cubicBezTo>
                  <a:cubicBezTo>
                    <a:pt x="2153" y="2267"/>
                    <a:pt x="2039" y="2025"/>
                    <a:pt x="1939" y="1825"/>
                  </a:cubicBezTo>
                  <a:cubicBezTo>
                    <a:pt x="1797" y="1582"/>
                    <a:pt x="1668" y="1340"/>
                    <a:pt x="1540" y="1097"/>
                  </a:cubicBezTo>
                  <a:cubicBezTo>
                    <a:pt x="1369" y="770"/>
                    <a:pt x="1155" y="527"/>
                    <a:pt x="955" y="228"/>
                  </a:cubicBezTo>
                  <a:cubicBezTo>
                    <a:pt x="844" y="72"/>
                    <a:pt x="684" y="1"/>
                    <a:pt x="530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p33"/>
          <p:cNvSpPr/>
          <p:nvPr/>
        </p:nvSpPr>
        <p:spPr>
          <a:xfrm flipH="1" rot="10800000">
            <a:off x="-11303" y="-16967"/>
            <a:ext cx="1048608" cy="1746535"/>
          </a:xfrm>
          <a:custGeom>
            <a:rect b="b" l="l" r="r" t="t"/>
            <a:pathLst>
              <a:path extrusionOk="0" h="23566" w="14191">
                <a:moveTo>
                  <a:pt x="3056" y="1"/>
                </a:moveTo>
                <a:cubicBezTo>
                  <a:pt x="2014" y="1"/>
                  <a:pt x="982" y="388"/>
                  <a:pt x="1" y="765"/>
                </a:cubicBezTo>
                <a:lnTo>
                  <a:pt x="1" y="781"/>
                </a:lnTo>
                <a:lnTo>
                  <a:pt x="1" y="23566"/>
                </a:lnTo>
                <a:lnTo>
                  <a:pt x="14191" y="23566"/>
                </a:lnTo>
                <a:lnTo>
                  <a:pt x="14191" y="21065"/>
                </a:lnTo>
                <a:lnTo>
                  <a:pt x="14175" y="21065"/>
                </a:lnTo>
                <a:lnTo>
                  <a:pt x="14175" y="20988"/>
                </a:lnTo>
                <a:cubicBezTo>
                  <a:pt x="14175" y="20792"/>
                  <a:pt x="14160" y="20580"/>
                  <a:pt x="14023" y="20443"/>
                </a:cubicBezTo>
                <a:cubicBezTo>
                  <a:pt x="13932" y="20337"/>
                  <a:pt x="13781" y="20307"/>
                  <a:pt x="13645" y="20277"/>
                </a:cubicBezTo>
                <a:cubicBezTo>
                  <a:pt x="12894" y="20133"/>
                  <a:pt x="12123" y="20058"/>
                  <a:pt x="11354" y="20058"/>
                </a:cubicBezTo>
                <a:cubicBezTo>
                  <a:pt x="10989" y="20058"/>
                  <a:pt x="10625" y="20075"/>
                  <a:pt x="10263" y="20109"/>
                </a:cubicBezTo>
                <a:cubicBezTo>
                  <a:pt x="10131" y="20117"/>
                  <a:pt x="9991" y="20126"/>
                  <a:pt x="9852" y="20126"/>
                </a:cubicBezTo>
                <a:cubicBezTo>
                  <a:pt x="9479" y="20126"/>
                  <a:pt x="9109" y="20067"/>
                  <a:pt x="8899" y="19791"/>
                </a:cubicBezTo>
                <a:cubicBezTo>
                  <a:pt x="8763" y="19609"/>
                  <a:pt x="8717" y="19397"/>
                  <a:pt x="8717" y="19185"/>
                </a:cubicBezTo>
                <a:cubicBezTo>
                  <a:pt x="8672" y="18169"/>
                  <a:pt x="9293" y="17259"/>
                  <a:pt x="9566" y="16289"/>
                </a:cubicBezTo>
                <a:cubicBezTo>
                  <a:pt x="9748" y="15638"/>
                  <a:pt x="9764" y="14955"/>
                  <a:pt x="9718" y="14273"/>
                </a:cubicBezTo>
                <a:cubicBezTo>
                  <a:pt x="9673" y="13424"/>
                  <a:pt x="9521" y="12545"/>
                  <a:pt x="9097" y="11802"/>
                </a:cubicBezTo>
                <a:cubicBezTo>
                  <a:pt x="8672" y="11059"/>
                  <a:pt x="7945" y="10453"/>
                  <a:pt x="7096" y="10332"/>
                </a:cubicBezTo>
                <a:cubicBezTo>
                  <a:pt x="6977" y="10317"/>
                  <a:pt x="6856" y="10313"/>
                  <a:pt x="6735" y="10313"/>
                </a:cubicBezTo>
                <a:cubicBezTo>
                  <a:pt x="6500" y="10313"/>
                  <a:pt x="6262" y="10330"/>
                  <a:pt x="6027" y="10330"/>
                </a:cubicBezTo>
                <a:cubicBezTo>
                  <a:pt x="5736" y="10330"/>
                  <a:pt x="5452" y="10303"/>
                  <a:pt x="5185" y="10180"/>
                </a:cubicBezTo>
                <a:cubicBezTo>
                  <a:pt x="4563" y="9877"/>
                  <a:pt x="4276" y="9103"/>
                  <a:pt x="4351" y="8421"/>
                </a:cubicBezTo>
                <a:cubicBezTo>
                  <a:pt x="4427" y="7739"/>
                  <a:pt x="4791" y="7118"/>
                  <a:pt x="5200" y="6556"/>
                </a:cubicBezTo>
                <a:cubicBezTo>
                  <a:pt x="5594" y="5996"/>
                  <a:pt x="6049" y="5450"/>
                  <a:pt x="6307" y="4813"/>
                </a:cubicBezTo>
                <a:cubicBezTo>
                  <a:pt x="6701" y="3843"/>
                  <a:pt x="6641" y="2721"/>
                  <a:pt x="6140" y="1812"/>
                </a:cubicBezTo>
                <a:cubicBezTo>
                  <a:pt x="5640" y="902"/>
                  <a:pt x="4715" y="235"/>
                  <a:pt x="3700" y="53"/>
                </a:cubicBezTo>
                <a:cubicBezTo>
                  <a:pt x="3485" y="17"/>
                  <a:pt x="3270" y="1"/>
                  <a:pt x="3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3"/>
          <p:cNvSpPr/>
          <p:nvPr/>
        </p:nvSpPr>
        <p:spPr>
          <a:xfrm rot="-5400000">
            <a:off x="7303770" y="-746358"/>
            <a:ext cx="1116510" cy="2609205"/>
          </a:xfrm>
          <a:custGeom>
            <a:rect b="b" l="l" r="r" t="t"/>
            <a:pathLst>
              <a:path extrusionOk="0" h="34437" w="14736">
                <a:moveTo>
                  <a:pt x="11662" y="0"/>
                </a:moveTo>
                <a:cubicBezTo>
                  <a:pt x="10698" y="0"/>
                  <a:pt x="9527" y="497"/>
                  <a:pt x="8990" y="903"/>
                </a:cubicBezTo>
                <a:cubicBezTo>
                  <a:pt x="7974" y="1677"/>
                  <a:pt x="7352" y="2934"/>
                  <a:pt x="7352" y="4208"/>
                </a:cubicBezTo>
                <a:cubicBezTo>
                  <a:pt x="7368" y="5406"/>
                  <a:pt x="7898" y="6528"/>
                  <a:pt x="8369" y="7634"/>
                </a:cubicBezTo>
                <a:cubicBezTo>
                  <a:pt x="8990" y="9059"/>
                  <a:pt x="9551" y="10545"/>
                  <a:pt x="9778" y="12076"/>
                </a:cubicBezTo>
                <a:cubicBezTo>
                  <a:pt x="9990" y="13623"/>
                  <a:pt x="9869" y="15260"/>
                  <a:pt x="9157" y="16639"/>
                </a:cubicBezTo>
                <a:cubicBezTo>
                  <a:pt x="8035" y="18852"/>
                  <a:pt x="5700" y="20111"/>
                  <a:pt x="3760" y="21642"/>
                </a:cubicBezTo>
                <a:cubicBezTo>
                  <a:pt x="2531" y="22628"/>
                  <a:pt x="1410" y="23780"/>
                  <a:pt x="758" y="25205"/>
                </a:cubicBezTo>
                <a:cubicBezTo>
                  <a:pt x="122" y="26630"/>
                  <a:pt x="0" y="28358"/>
                  <a:pt x="742" y="29737"/>
                </a:cubicBezTo>
                <a:cubicBezTo>
                  <a:pt x="1122" y="30434"/>
                  <a:pt x="1698" y="31071"/>
                  <a:pt x="1789" y="31859"/>
                </a:cubicBezTo>
                <a:cubicBezTo>
                  <a:pt x="1834" y="32391"/>
                  <a:pt x="1652" y="32951"/>
                  <a:pt x="1850" y="33436"/>
                </a:cubicBezTo>
                <a:cubicBezTo>
                  <a:pt x="2032" y="33891"/>
                  <a:pt x="2501" y="34164"/>
                  <a:pt x="2972" y="34255"/>
                </a:cubicBezTo>
                <a:cubicBezTo>
                  <a:pt x="3093" y="34285"/>
                  <a:pt x="3198" y="34285"/>
                  <a:pt x="3320" y="34301"/>
                </a:cubicBezTo>
                <a:lnTo>
                  <a:pt x="3320" y="34437"/>
                </a:lnTo>
                <a:lnTo>
                  <a:pt x="14736" y="34437"/>
                </a:lnTo>
                <a:lnTo>
                  <a:pt x="14736" y="39"/>
                </a:lnTo>
                <a:lnTo>
                  <a:pt x="12098" y="39"/>
                </a:lnTo>
                <a:cubicBezTo>
                  <a:pt x="11960" y="12"/>
                  <a:pt x="11813" y="0"/>
                  <a:pt x="1166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4"/>
          <p:cNvSpPr/>
          <p:nvPr/>
        </p:nvSpPr>
        <p:spPr>
          <a:xfrm flipH="1">
            <a:off x="-12" y="-9575"/>
            <a:ext cx="1945187" cy="1619275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6" name="Google Shape;616;p34"/>
          <p:cNvGrpSpPr/>
          <p:nvPr/>
        </p:nvGrpSpPr>
        <p:grpSpPr>
          <a:xfrm flipH="1" rot="10800000">
            <a:off x="8068692" y="-9534"/>
            <a:ext cx="1084571" cy="1857380"/>
            <a:chOff x="6126610" y="324750"/>
            <a:chExt cx="3026990" cy="4828125"/>
          </a:xfrm>
        </p:grpSpPr>
        <p:sp>
          <p:nvSpPr>
            <p:cNvPr id="617" name="Google Shape;617;p34"/>
            <p:cNvSpPr/>
            <p:nvPr/>
          </p:nvSpPr>
          <p:spPr>
            <a:xfrm flipH="1">
              <a:off x="6126610" y="324750"/>
              <a:ext cx="3026915" cy="4818730"/>
            </a:xfrm>
            <a:custGeom>
              <a:rect b="b" l="l" r="r" t="t"/>
              <a:pathLst>
                <a:path extrusionOk="0" h="26486" w="16495">
                  <a:moveTo>
                    <a:pt x="7984" y="0"/>
                  </a:moveTo>
                  <a:cubicBezTo>
                    <a:pt x="6856" y="0"/>
                    <a:pt x="5728" y="69"/>
                    <a:pt x="4609" y="205"/>
                  </a:cubicBezTo>
                  <a:cubicBezTo>
                    <a:pt x="3578" y="342"/>
                    <a:pt x="2562" y="509"/>
                    <a:pt x="1547" y="751"/>
                  </a:cubicBezTo>
                  <a:cubicBezTo>
                    <a:pt x="1031" y="872"/>
                    <a:pt x="530" y="1054"/>
                    <a:pt x="0" y="1145"/>
                  </a:cubicBezTo>
                  <a:lnTo>
                    <a:pt x="0" y="26387"/>
                  </a:lnTo>
                  <a:cubicBezTo>
                    <a:pt x="4670" y="26387"/>
                    <a:pt x="9323" y="26387"/>
                    <a:pt x="13993" y="26478"/>
                  </a:cubicBezTo>
                  <a:cubicBezTo>
                    <a:pt x="14040" y="26482"/>
                    <a:pt x="14087" y="26485"/>
                    <a:pt x="14132" y="26485"/>
                  </a:cubicBezTo>
                  <a:cubicBezTo>
                    <a:pt x="14245" y="26485"/>
                    <a:pt x="14350" y="26467"/>
                    <a:pt x="14447" y="26402"/>
                  </a:cubicBezTo>
                  <a:cubicBezTo>
                    <a:pt x="14766" y="26205"/>
                    <a:pt x="14629" y="25720"/>
                    <a:pt x="14493" y="25387"/>
                  </a:cubicBezTo>
                  <a:cubicBezTo>
                    <a:pt x="13507" y="23052"/>
                    <a:pt x="13295" y="20459"/>
                    <a:pt x="13796" y="17973"/>
                  </a:cubicBezTo>
                  <a:cubicBezTo>
                    <a:pt x="14326" y="15305"/>
                    <a:pt x="15630" y="12864"/>
                    <a:pt x="16100" y="10181"/>
                  </a:cubicBezTo>
                  <a:cubicBezTo>
                    <a:pt x="16495" y="7998"/>
                    <a:pt x="16357" y="5406"/>
                    <a:pt x="15478" y="3344"/>
                  </a:cubicBezTo>
                  <a:cubicBezTo>
                    <a:pt x="14629" y="1373"/>
                    <a:pt x="13038" y="387"/>
                    <a:pt x="10961" y="160"/>
                  </a:cubicBezTo>
                  <a:cubicBezTo>
                    <a:pt x="9973" y="54"/>
                    <a:pt x="8979" y="0"/>
                    <a:pt x="7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6553200" y="5019675"/>
              <a:ext cx="2600400" cy="13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9" name="Google Shape;619;p34"/>
          <p:cNvSpPr/>
          <p:nvPr/>
        </p:nvSpPr>
        <p:spPr>
          <a:xfrm>
            <a:off x="437500" y="4756534"/>
            <a:ext cx="1596237" cy="393601"/>
          </a:xfrm>
          <a:custGeom>
            <a:rect b="b" l="l" r="r" t="t"/>
            <a:pathLst>
              <a:path extrusionOk="0" h="2328" w="9441">
                <a:moveTo>
                  <a:pt x="6135" y="1"/>
                </a:moveTo>
                <a:cubicBezTo>
                  <a:pt x="5912" y="1"/>
                  <a:pt x="5704" y="61"/>
                  <a:pt x="5520" y="202"/>
                </a:cubicBezTo>
                <a:cubicBezTo>
                  <a:pt x="4179" y="1228"/>
                  <a:pt x="4592" y="1884"/>
                  <a:pt x="3894" y="2213"/>
                </a:cubicBezTo>
                <a:cubicBezTo>
                  <a:pt x="3739" y="2282"/>
                  <a:pt x="3593" y="2310"/>
                  <a:pt x="3452" y="2310"/>
                </a:cubicBezTo>
                <a:cubicBezTo>
                  <a:pt x="2957" y="2310"/>
                  <a:pt x="2532" y="1969"/>
                  <a:pt x="2054" y="1913"/>
                </a:cubicBezTo>
                <a:cubicBezTo>
                  <a:pt x="1952" y="1903"/>
                  <a:pt x="1840" y="1898"/>
                  <a:pt x="1722" y="1898"/>
                </a:cubicBezTo>
                <a:cubicBezTo>
                  <a:pt x="1150" y="1898"/>
                  <a:pt x="438" y="2020"/>
                  <a:pt x="0" y="2327"/>
                </a:cubicBezTo>
                <a:lnTo>
                  <a:pt x="9441" y="2327"/>
                </a:lnTo>
                <a:cubicBezTo>
                  <a:pt x="9441" y="2327"/>
                  <a:pt x="7516" y="1"/>
                  <a:pt x="6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4"/>
          <p:cNvSpPr/>
          <p:nvPr/>
        </p:nvSpPr>
        <p:spPr>
          <a:xfrm rot="-7377703">
            <a:off x="8098092" y="285133"/>
            <a:ext cx="442657" cy="508735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4"/>
          <p:cNvSpPr/>
          <p:nvPr/>
        </p:nvSpPr>
        <p:spPr>
          <a:xfrm rot="494550">
            <a:off x="8128424" y="4056111"/>
            <a:ext cx="875942" cy="896388"/>
          </a:xfrm>
          <a:custGeom>
            <a:rect b="b" l="l" r="r" t="t"/>
            <a:pathLst>
              <a:path extrusionOk="0" h="31478" w="30760">
                <a:moveTo>
                  <a:pt x="7036" y="1"/>
                </a:moveTo>
                <a:cubicBezTo>
                  <a:pt x="6440" y="1"/>
                  <a:pt x="5843" y="74"/>
                  <a:pt x="5249" y="244"/>
                </a:cubicBezTo>
                <a:cubicBezTo>
                  <a:pt x="1341" y="1357"/>
                  <a:pt x="885" y="7445"/>
                  <a:pt x="543" y="10639"/>
                </a:cubicBezTo>
                <a:cubicBezTo>
                  <a:pt x="1" y="15931"/>
                  <a:pt x="300" y="21235"/>
                  <a:pt x="43" y="26525"/>
                </a:cubicBezTo>
                <a:cubicBezTo>
                  <a:pt x="29" y="26626"/>
                  <a:pt x="58" y="26697"/>
                  <a:pt x="100" y="26740"/>
                </a:cubicBezTo>
                <a:cubicBezTo>
                  <a:pt x="72" y="28265"/>
                  <a:pt x="286" y="29735"/>
                  <a:pt x="1056" y="30818"/>
                </a:cubicBezTo>
                <a:cubicBezTo>
                  <a:pt x="1386" y="31288"/>
                  <a:pt x="1856" y="31477"/>
                  <a:pt x="2403" y="31477"/>
                </a:cubicBezTo>
                <a:cubicBezTo>
                  <a:pt x="4365" y="31477"/>
                  <a:pt x="7310" y="29039"/>
                  <a:pt x="8257" y="28337"/>
                </a:cubicBezTo>
                <a:cubicBezTo>
                  <a:pt x="11565" y="25913"/>
                  <a:pt x="14774" y="23546"/>
                  <a:pt x="18225" y="21306"/>
                </a:cubicBezTo>
                <a:cubicBezTo>
                  <a:pt x="20365" y="19937"/>
                  <a:pt x="22432" y="18469"/>
                  <a:pt x="24485" y="16971"/>
                </a:cubicBezTo>
                <a:cubicBezTo>
                  <a:pt x="25940" y="15902"/>
                  <a:pt x="27594" y="14704"/>
                  <a:pt x="28407" y="13050"/>
                </a:cubicBezTo>
                <a:cubicBezTo>
                  <a:pt x="30760" y="8187"/>
                  <a:pt x="23302" y="5920"/>
                  <a:pt x="20207" y="4522"/>
                </a:cubicBezTo>
                <a:cubicBezTo>
                  <a:pt x="17484" y="3296"/>
                  <a:pt x="14660" y="2226"/>
                  <a:pt x="11865" y="1157"/>
                </a:cubicBezTo>
                <a:cubicBezTo>
                  <a:pt x="10325" y="559"/>
                  <a:pt x="8685" y="1"/>
                  <a:pt x="7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5786775" y="-125"/>
            <a:ext cx="33573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4293528" y="-11045"/>
            <a:ext cx="3237366" cy="5163680"/>
            <a:chOff x="6126610" y="324750"/>
            <a:chExt cx="3026990" cy="4828125"/>
          </a:xfrm>
        </p:grpSpPr>
        <p:sp>
          <p:nvSpPr>
            <p:cNvPr id="86" name="Google Shape;86;p5"/>
            <p:cNvSpPr/>
            <p:nvPr/>
          </p:nvSpPr>
          <p:spPr>
            <a:xfrm flipH="1">
              <a:off x="6126610" y="324750"/>
              <a:ext cx="3026915" cy="4818730"/>
            </a:xfrm>
            <a:custGeom>
              <a:rect b="b" l="l" r="r" t="t"/>
              <a:pathLst>
                <a:path extrusionOk="0" h="26486" w="16495">
                  <a:moveTo>
                    <a:pt x="7984" y="0"/>
                  </a:moveTo>
                  <a:cubicBezTo>
                    <a:pt x="6856" y="0"/>
                    <a:pt x="5728" y="69"/>
                    <a:pt x="4609" y="205"/>
                  </a:cubicBezTo>
                  <a:cubicBezTo>
                    <a:pt x="3578" y="342"/>
                    <a:pt x="2562" y="509"/>
                    <a:pt x="1547" y="751"/>
                  </a:cubicBezTo>
                  <a:cubicBezTo>
                    <a:pt x="1031" y="872"/>
                    <a:pt x="530" y="1054"/>
                    <a:pt x="0" y="1145"/>
                  </a:cubicBezTo>
                  <a:lnTo>
                    <a:pt x="0" y="26387"/>
                  </a:lnTo>
                  <a:cubicBezTo>
                    <a:pt x="4670" y="26387"/>
                    <a:pt x="9323" y="26387"/>
                    <a:pt x="13993" y="26478"/>
                  </a:cubicBezTo>
                  <a:cubicBezTo>
                    <a:pt x="14040" y="26482"/>
                    <a:pt x="14087" y="26485"/>
                    <a:pt x="14132" y="26485"/>
                  </a:cubicBezTo>
                  <a:cubicBezTo>
                    <a:pt x="14245" y="26485"/>
                    <a:pt x="14350" y="26467"/>
                    <a:pt x="14447" y="26402"/>
                  </a:cubicBezTo>
                  <a:cubicBezTo>
                    <a:pt x="14766" y="26205"/>
                    <a:pt x="14629" y="25720"/>
                    <a:pt x="14493" y="25387"/>
                  </a:cubicBezTo>
                  <a:cubicBezTo>
                    <a:pt x="13507" y="23052"/>
                    <a:pt x="13295" y="20459"/>
                    <a:pt x="13796" y="17973"/>
                  </a:cubicBezTo>
                  <a:cubicBezTo>
                    <a:pt x="14326" y="15305"/>
                    <a:pt x="15630" y="12864"/>
                    <a:pt x="16100" y="10181"/>
                  </a:cubicBezTo>
                  <a:cubicBezTo>
                    <a:pt x="16495" y="7998"/>
                    <a:pt x="16357" y="5406"/>
                    <a:pt x="15478" y="3344"/>
                  </a:cubicBezTo>
                  <a:cubicBezTo>
                    <a:pt x="14629" y="1373"/>
                    <a:pt x="13038" y="387"/>
                    <a:pt x="10961" y="160"/>
                  </a:cubicBezTo>
                  <a:cubicBezTo>
                    <a:pt x="9973" y="54"/>
                    <a:pt x="8979" y="0"/>
                    <a:pt x="79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6553200" y="5019675"/>
              <a:ext cx="2600400" cy="133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5"/>
          <p:cNvSpPr txBox="1"/>
          <p:nvPr>
            <p:ph type="title"/>
          </p:nvPr>
        </p:nvSpPr>
        <p:spPr>
          <a:xfrm>
            <a:off x="722375" y="2741900"/>
            <a:ext cx="33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5"/>
          <p:cNvSpPr txBox="1"/>
          <p:nvPr>
            <p:ph idx="1" type="body"/>
          </p:nvPr>
        </p:nvSpPr>
        <p:spPr>
          <a:xfrm>
            <a:off x="1019050" y="3347075"/>
            <a:ext cx="2843400" cy="11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5"/>
          <p:cNvSpPr txBox="1"/>
          <p:nvPr>
            <p:ph idx="2" type="title"/>
          </p:nvPr>
        </p:nvSpPr>
        <p:spPr>
          <a:xfrm>
            <a:off x="5228375" y="2741900"/>
            <a:ext cx="319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5"/>
          <p:cNvSpPr txBox="1"/>
          <p:nvPr>
            <p:ph idx="3" type="body"/>
          </p:nvPr>
        </p:nvSpPr>
        <p:spPr>
          <a:xfrm>
            <a:off x="5403325" y="3347075"/>
            <a:ext cx="2843400" cy="11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/>
          <p:nvPr/>
        </p:nvSpPr>
        <p:spPr>
          <a:xfrm>
            <a:off x="7198501" y="-9523"/>
            <a:ext cx="1955056" cy="1627490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 txBox="1"/>
          <p:nvPr>
            <p:ph type="title"/>
          </p:nvPr>
        </p:nvSpPr>
        <p:spPr>
          <a:xfrm>
            <a:off x="311700" y="419531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E9528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-366725" y="3860273"/>
            <a:ext cx="2973510" cy="1423463"/>
          </a:xfrm>
          <a:custGeom>
            <a:rect b="b" l="l" r="r" t="t"/>
            <a:pathLst>
              <a:path extrusionOk="0" h="46890" w="70329">
                <a:moveTo>
                  <a:pt x="1" y="1"/>
                </a:moveTo>
                <a:lnTo>
                  <a:pt x="1" y="46890"/>
                </a:lnTo>
                <a:lnTo>
                  <a:pt x="70328" y="46890"/>
                </a:lnTo>
                <a:lnTo>
                  <a:pt x="70328" y="43918"/>
                </a:lnTo>
                <a:cubicBezTo>
                  <a:pt x="69797" y="43873"/>
                  <a:pt x="69282" y="43813"/>
                  <a:pt x="68766" y="43706"/>
                </a:cubicBezTo>
                <a:cubicBezTo>
                  <a:pt x="64673" y="42933"/>
                  <a:pt x="61156" y="40417"/>
                  <a:pt x="57366" y="38689"/>
                </a:cubicBezTo>
                <a:cubicBezTo>
                  <a:pt x="53315" y="36823"/>
                  <a:pt x="48865" y="35859"/>
                  <a:pt x="44409" y="35859"/>
                </a:cubicBezTo>
                <a:cubicBezTo>
                  <a:pt x="43796" y="35859"/>
                  <a:pt x="43182" y="35877"/>
                  <a:pt x="42570" y="35914"/>
                </a:cubicBezTo>
                <a:cubicBezTo>
                  <a:pt x="39295" y="36111"/>
                  <a:pt x="36067" y="36823"/>
                  <a:pt x="32792" y="36945"/>
                </a:cubicBezTo>
                <a:cubicBezTo>
                  <a:pt x="32513" y="36955"/>
                  <a:pt x="32233" y="36960"/>
                  <a:pt x="31952" y="36960"/>
                </a:cubicBezTo>
                <a:cubicBezTo>
                  <a:pt x="28922" y="36960"/>
                  <a:pt x="25827" y="36333"/>
                  <a:pt x="23468" y="34474"/>
                </a:cubicBezTo>
                <a:cubicBezTo>
                  <a:pt x="20285" y="31958"/>
                  <a:pt x="19057" y="27667"/>
                  <a:pt x="18663" y="23620"/>
                </a:cubicBezTo>
                <a:cubicBezTo>
                  <a:pt x="18269" y="19571"/>
                  <a:pt x="18481" y="15418"/>
                  <a:pt x="17359" y="11506"/>
                </a:cubicBezTo>
                <a:cubicBezTo>
                  <a:pt x="16070" y="7019"/>
                  <a:pt x="12933" y="3077"/>
                  <a:pt x="8824" y="880"/>
                </a:cubicBezTo>
                <a:cubicBezTo>
                  <a:pt x="8187" y="546"/>
                  <a:pt x="7550" y="258"/>
                  <a:pt x="68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6"/>
          <p:cNvGrpSpPr/>
          <p:nvPr/>
        </p:nvGrpSpPr>
        <p:grpSpPr>
          <a:xfrm>
            <a:off x="7966025" y="508775"/>
            <a:ext cx="827100" cy="724175"/>
            <a:chOff x="2049150" y="1998825"/>
            <a:chExt cx="827100" cy="724175"/>
          </a:xfrm>
        </p:grpSpPr>
        <p:sp>
          <p:nvSpPr>
            <p:cNvPr id="97" name="Google Shape;97;p6"/>
            <p:cNvSpPr/>
            <p:nvPr/>
          </p:nvSpPr>
          <p:spPr>
            <a:xfrm>
              <a:off x="2049150" y="2100350"/>
              <a:ext cx="124800" cy="170425"/>
            </a:xfrm>
            <a:custGeom>
              <a:rect b="b" l="l" r="r" t="t"/>
              <a:pathLst>
                <a:path extrusionOk="0" h="6817" w="4992">
                  <a:moveTo>
                    <a:pt x="4264" y="0"/>
                  </a:moveTo>
                  <a:cubicBezTo>
                    <a:pt x="4203" y="0"/>
                    <a:pt x="4142" y="7"/>
                    <a:pt x="4079" y="22"/>
                  </a:cubicBezTo>
                  <a:cubicBezTo>
                    <a:pt x="4022" y="50"/>
                    <a:pt x="3964" y="64"/>
                    <a:pt x="3907" y="92"/>
                  </a:cubicBezTo>
                  <a:cubicBezTo>
                    <a:pt x="3793" y="164"/>
                    <a:pt x="3708" y="250"/>
                    <a:pt x="3636" y="349"/>
                  </a:cubicBezTo>
                  <a:lnTo>
                    <a:pt x="2909" y="1376"/>
                  </a:lnTo>
                  <a:cubicBezTo>
                    <a:pt x="2666" y="1718"/>
                    <a:pt x="2424" y="2060"/>
                    <a:pt x="2196" y="2417"/>
                  </a:cubicBezTo>
                  <a:cubicBezTo>
                    <a:pt x="1968" y="2760"/>
                    <a:pt x="1725" y="3116"/>
                    <a:pt x="1512" y="3458"/>
                  </a:cubicBezTo>
                  <a:lnTo>
                    <a:pt x="827" y="4528"/>
                  </a:lnTo>
                  <a:cubicBezTo>
                    <a:pt x="613" y="4884"/>
                    <a:pt x="399" y="5241"/>
                    <a:pt x="185" y="5612"/>
                  </a:cubicBezTo>
                  <a:lnTo>
                    <a:pt x="99" y="5739"/>
                  </a:lnTo>
                  <a:cubicBezTo>
                    <a:pt x="57" y="5825"/>
                    <a:pt x="29" y="5911"/>
                    <a:pt x="14" y="6011"/>
                  </a:cubicBezTo>
                  <a:cubicBezTo>
                    <a:pt x="0" y="6097"/>
                    <a:pt x="0" y="6196"/>
                    <a:pt x="29" y="6296"/>
                  </a:cubicBezTo>
                  <a:cubicBezTo>
                    <a:pt x="57" y="6382"/>
                    <a:pt x="99" y="6467"/>
                    <a:pt x="156" y="6538"/>
                  </a:cubicBezTo>
                  <a:cubicBezTo>
                    <a:pt x="213" y="6610"/>
                    <a:pt x="285" y="6681"/>
                    <a:pt x="371" y="6724"/>
                  </a:cubicBezTo>
                  <a:cubicBezTo>
                    <a:pt x="428" y="6738"/>
                    <a:pt x="485" y="6766"/>
                    <a:pt x="542" y="6795"/>
                  </a:cubicBezTo>
                  <a:cubicBezTo>
                    <a:pt x="599" y="6809"/>
                    <a:pt x="660" y="6816"/>
                    <a:pt x="722" y="6816"/>
                  </a:cubicBezTo>
                  <a:cubicBezTo>
                    <a:pt x="784" y="6816"/>
                    <a:pt x="848" y="6809"/>
                    <a:pt x="913" y="6795"/>
                  </a:cubicBezTo>
                  <a:cubicBezTo>
                    <a:pt x="970" y="6766"/>
                    <a:pt x="1027" y="6738"/>
                    <a:pt x="1084" y="6724"/>
                  </a:cubicBezTo>
                  <a:cubicBezTo>
                    <a:pt x="1198" y="6652"/>
                    <a:pt x="1284" y="6567"/>
                    <a:pt x="1341" y="6467"/>
                  </a:cubicBezTo>
                  <a:cubicBezTo>
                    <a:pt x="1554" y="6097"/>
                    <a:pt x="1768" y="5739"/>
                    <a:pt x="1997" y="5384"/>
                  </a:cubicBezTo>
                  <a:cubicBezTo>
                    <a:pt x="2210" y="5026"/>
                    <a:pt x="2438" y="4671"/>
                    <a:pt x="2666" y="4313"/>
                  </a:cubicBezTo>
                  <a:cubicBezTo>
                    <a:pt x="2894" y="3957"/>
                    <a:pt x="3123" y="3615"/>
                    <a:pt x="3351" y="3258"/>
                  </a:cubicBezTo>
                  <a:cubicBezTo>
                    <a:pt x="3579" y="2916"/>
                    <a:pt x="3822" y="2574"/>
                    <a:pt x="4064" y="2218"/>
                  </a:cubicBezTo>
                  <a:cubicBezTo>
                    <a:pt x="4307" y="1875"/>
                    <a:pt x="4549" y="1533"/>
                    <a:pt x="4792" y="1205"/>
                  </a:cubicBezTo>
                  <a:lnTo>
                    <a:pt x="4877" y="1077"/>
                  </a:lnTo>
                  <a:cubicBezTo>
                    <a:pt x="4934" y="991"/>
                    <a:pt x="4963" y="906"/>
                    <a:pt x="4963" y="805"/>
                  </a:cubicBezTo>
                  <a:cubicBezTo>
                    <a:pt x="4991" y="720"/>
                    <a:pt x="4991" y="621"/>
                    <a:pt x="4963" y="520"/>
                  </a:cubicBezTo>
                  <a:cubicBezTo>
                    <a:pt x="4934" y="435"/>
                    <a:pt x="4891" y="349"/>
                    <a:pt x="4834" y="278"/>
                  </a:cubicBezTo>
                  <a:cubicBezTo>
                    <a:pt x="4777" y="206"/>
                    <a:pt x="4706" y="136"/>
                    <a:pt x="4620" y="92"/>
                  </a:cubicBezTo>
                  <a:cubicBezTo>
                    <a:pt x="4563" y="64"/>
                    <a:pt x="4506" y="50"/>
                    <a:pt x="4449" y="22"/>
                  </a:cubicBezTo>
                  <a:cubicBezTo>
                    <a:pt x="4385" y="7"/>
                    <a:pt x="4324" y="0"/>
                    <a:pt x="42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2121875" y="2338650"/>
              <a:ext cx="83450" cy="230700"/>
            </a:xfrm>
            <a:custGeom>
              <a:rect b="b" l="l" r="r" t="t"/>
              <a:pathLst>
                <a:path extrusionOk="0" h="9228" w="3338">
                  <a:moveTo>
                    <a:pt x="2596" y="1"/>
                  </a:moveTo>
                  <a:cubicBezTo>
                    <a:pt x="2467" y="1"/>
                    <a:pt x="2353" y="44"/>
                    <a:pt x="2239" y="101"/>
                  </a:cubicBezTo>
                  <a:cubicBezTo>
                    <a:pt x="2082" y="200"/>
                    <a:pt x="1953" y="343"/>
                    <a:pt x="1911" y="529"/>
                  </a:cubicBezTo>
                  <a:cubicBezTo>
                    <a:pt x="1782" y="1042"/>
                    <a:pt x="1668" y="1541"/>
                    <a:pt x="1540" y="2054"/>
                  </a:cubicBezTo>
                  <a:cubicBezTo>
                    <a:pt x="1426" y="2554"/>
                    <a:pt x="1297" y="3067"/>
                    <a:pt x="1183" y="3566"/>
                  </a:cubicBezTo>
                  <a:cubicBezTo>
                    <a:pt x="1055" y="4079"/>
                    <a:pt x="941" y="4579"/>
                    <a:pt x="812" y="5092"/>
                  </a:cubicBezTo>
                  <a:cubicBezTo>
                    <a:pt x="698" y="5591"/>
                    <a:pt x="571" y="6104"/>
                    <a:pt x="457" y="6604"/>
                  </a:cubicBezTo>
                  <a:cubicBezTo>
                    <a:pt x="328" y="7117"/>
                    <a:pt x="214" y="7616"/>
                    <a:pt x="86" y="8129"/>
                  </a:cubicBezTo>
                  <a:cubicBezTo>
                    <a:pt x="71" y="8186"/>
                    <a:pt x="57" y="8243"/>
                    <a:pt x="42" y="8315"/>
                  </a:cubicBezTo>
                  <a:cubicBezTo>
                    <a:pt x="0" y="8500"/>
                    <a:pt x="14" y="8699"/>
                    <a:pt x="114" y="8871"/>
                  </a:cubicBezTo>
                  <a:cubicBezTo>
                    <a:pt x="157" y="8942"/>
                    <a:pt x="228" y="9013"/>
                    <a:pt x="299" y="9070"/>
                  </a:cubicBezTo>
                  <a:cubicBezTo>
                    <a:pt x="371" y="9127"/>
                    <a:pt x="457" y="9171"/>
                    <a:pt x="542" y="9199"/>
                  </a:cubicBezTo>
                  <a:cubicBezTo>
                    <a:pt x="613" y="9199"/>
                    <a:pt x="670" y="9213"/>
                    <a:pt x="742" y="9228"/>
                  </a:cubicBezTo>
                  <a:cubicBezTo>
                    <a:pt x="870" y="9228"/>
                    <a:pt x="984" y="9184"/>
                    <a:pt x="1098" y="9127"/>
                  </a:cubicBezTo>
                  <a:cubicBezTo>
                    <a:pt x="1255" y="9028"/>
                    <a:pt x="1383" y="8871"/>
                    <a:pt x="1426" y="8699"/>
                  </a:cubicBezTo>
                  <a:cubicBezTo>
                    <a:pt x="1554" y="8186"/>
                    <a:pt x="1668" y="7688"/>
                    <a:pt x="1797" y="7174"/>
                  </a:cubicBezTo>
                  <a:cubicBezTo>
                    <a:pt x="1911" y="6675"/>
                    <a:pt x="2039" y="6161"/>
                    <a:pt x="2153" y="5663"/>
                  </a:cubicBezTo>
                  <a:cubicBezTo>
                    <a:pt x="2282" y="5149"/>
                    <a:pt x="2396" y="4650"/>
                    <a:pt x="2524" y="4136"/>
                  </a:cubicBezTo>
                  <a:cubicBezTo>
                    <a:pt x="2638" y="3638"/>
                    <a:pt x="2767" y="3124"/>
                    <a:pt x="2881" y="2625"/>
                  </a:cubicBezTo>
                  <a:cubicBezTo>
                    <a:pt x="3009" y="2111"/>
                    <a:pt x="3123" y="1613"/>
                    <a:pt x="3252" y="1099"/>
                  </a:cubicBezTo>
                  <a:cubicBezTo>
                    <a:pt x="3265" y="1042"/>
                    <a:pt x="3280" y="970"/>
                    <a:pt x="3294" y="913"/>
                  </a:cubicBezTo>
                  <a:cubicBezTo>
                    <a:pt x="3337" y="729"/>
                    <a:pt x="3322" y="529"/>
                    <a:pt x="3223" y="358"/>
                  </a:cubicBezTo>
                  <a:cubicBezTo>
                    <a:pt x="3180" y="272"/>
                    <a:pt x="3109" y="215"/>
                    <a:pt x="3037" y="158"/>
                  </a:cubicBezTo>
                  <a:cubicBezTo>
                    <a:pt x="2966" y="101"/>
                    <a:pt x="2881" y="58"/>
                    <a:pt x="2795" y="29"/>
                  </a:cubicBezTo>
                  <a:cubicBezTo>
                    <a:pt x="2723" y="16"/>
                    <a:pt x="2666" y="16"/>
                    <a:pt x="25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2339325" y="2308275"/>
              <a:ext cx="83100" cy="130325"/>
            </a:xfrm>
            <a:custGeom>
              <a:rect b="b" l="l" r="r" t="t"/>
              <a:pathLst>
                <a:path extrusionOk="0" h="5213" w="3324">
                  <a:moveTo>
                    <a:pt x="2510" y="0"/>
                  </a:moveTo>
                  <a:cubicBezTo>
                    <a:pt x="2439" y="0"/>
                    <a:pt x="2368" y="11"/>
                    <a:pt x="2296" y="33"/>
                  </a:cubicBezTo>
                  <a:cubicBezTo>
                    <a:pt x="2239" y="61"/>
                    <a:pt x="2169" y="75"/>
                    <a:pt x="2112" y="103"/>
                  </a:cubicBezTo>
                  <a:cubicBezTo>
                    <a:pt x="1997" y="175"/>
                    <a:pt x="1897" y="275"/>
                    <a:pt x="1826" y="389"/>
                  </a:cubicBezTo>
                  <a:cubicBezTo>
                    <a:pt x="1598" y="860"/>
                    <a:pt x="1384" y="1330"/>
                    <a:pt x="1156" y="1801"/>
                  </a:cubicBezTo>
                  <a:cubicBezTo>
                    <a:pt x="942" y="2271"/>
                    <a:pt x="714" y="2742"/>
                    <a:pt x="500" y="3212"/>
                  </a:cubicBezTo>
                  <a:cubicBezTo>
                    <a:pt x="372" y="3484"/>
                    <a:pt x="243" y="3740"/>
                    <a:pt x="129" y="4011"/>
                  </a:cubicBezTo>
                  <a:cubicBezTo>
                    <a:pt x="72" y="4096"/>
                    <a:pt x="30" y="4197"/>
                    <a:pt x="30" y="4311"/>
                  </a:cubicBezTo>
                  <a:cubicBezTo>
                    <a:pt x="1" y="4410"/>
                    <a:pt x="15" y="4524"/>
                    <a:pt x="43" y="4624"/>
                  </a:cubicBezTo>
                  <a:cubicBezTo>
                    <a:pt x="72" y="4724"/>
                    <a:pt x="115" y="4824"/>
                    <a:pt x="186" y="4895"/>
                  </a:cubicBezTo>
                  <a:cubicBezTo>
                    <a:pt x="243" y="4980"/>
                    <a:pt x="315" y="5052"/>
                    <a:pt x="414" y="5095"/>
                  </a:cubicBezTo>
                  <a:cubicBezTo>
                    <a:pt x="471" y="5123"/>
                    <a:pt x="543" y="5152"/>
                    <a:pt x="600" y="5180"/>
                  </a:cubicBezTo>
                  <a:cubicBezTo>
                    <a:pt x="671" y="5202"/>
                    <a:pt x="743" y="5213"/>
                    <a:pt x="814" y="5213"/>
                  </a:cubicBezTo>
                  <a:cubicBezTo>
                    <a:pt x="885" y="5213"/>
                    <a:pt x="956" y="5202"/>
                    <a:pt x="1028" y="5180"/>
                  </a:cubicBezTo>
                  <a:cubicBezTo>
                    <a:pt x="1085" y="5152"/>
                    <a:pt x="1156" y="5123"/>
                    <a:pt x="1213" y="5095"/>
                  </a:cubicBezTo>
                  <a:cubicBezTo>
                    <a:pt x="1327" y="5024"/>
                    <a:pt x="1427" y="4938"/>
                    <a:pt x="1498" y="4809"/>
                  </a:cubicBezTo>
                  <a:cubicBezTo>
                    <a:pt x="1726" y="4339"/>
                    <a:pt x="1940" y="3868"/>
                    <a:pt x="2169" y="3398"/>
                  </a:cubicBezTo>
                  <a:cubicBezTo>
                    <a:pt x="2382" y="2927"/>
                    <a:pt x="2610" y="2457"/>
                    <a:pt x="2825" y="1986"/>
                  </a:cubicBezTo>
                  <a:cubicBezTo>
                    <a:pt x="2952" y="1729"/>
                    <a:pt x="3081" y="1459"/>
                    <a:pt x="3195" y="1202"/>
                  </a:cubicBezTo>
                  <a:cubicBezTo>
                    <a:pt x="3266" y="1102"/>
                    <a:pt x="3295" y="1002"/>
                    <a:pt x="3295" y="902"/>
                  </a:cubicBezTo>
                  <a:cubicBezTo>
                    <a:pt x="3323" y="803"/>
                    <a:pt x="3309" y="689"/>
                    <a:pt x="3281" y="588"/>
                  </a:cubicBezTo>
                  <a:cubicBezTo>
                    <a:pt x="3252" y="474"/>
                    <a:pt x="3209" y="389"/>
                    <a:pt x="3138" y="318"/>
                  </a:cubicBezTo>
                  <a:cubicBezTo>
                    <a:pt x="3081" y="232"/>
                    <a:pt x="3009" y="160"/>
                    <a:pt x="2910" y="103"/>
                  </a:cubicBezTo>
                  <a:cubicBezTo>
                    <a:pt x="2853" y="75"/>
                    <a:pt x="2796" y="61"/>
                    <a:pt x="2724" y="33"/>
                  </a:cubicBezTo>
                  <a:cubicBezTo>
                    <a:pt x="2653" y="11"/>
                    <a:pt x="2582" y="0"/>
                    <a:pt x="25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2354650" y="2569500"/>
              <a:ext cx="70625" cy="123925"/>
            </a:xfrm>
            <a:custGeom>
              <a:rect b="b" l="l" r="r" t="t"/>
              <a:pathLst>
                <a:path extrusionOk="0" h="4957" w="2825">
                  <a:moveTo>
                    <a:pt x="2081" y="2399"/>
                  </a:moveTo>
                  <a:cubicBezTo>
                    <a:pt x="2074" y="2415"/>
                    <a:pt x="2067" y="2431"/>
                    <a:pt x="2060" y="2447"/>
                  </a:cubicBezTo>
                  <a:lnTo>
                    <a:pt x="2060" y="2447"/>
                  </a:lnTo>
                  <a:cubicBezTo>
                    <a:pt x="2068" y="2431"/>
                    <a:pt x="2075" y="2415"/>
                    <a:pt x="2081" y="2399"/>
                  </a:cubicBezTo>
                  <a:close/>
                  <a:moveTo>
                    <a:pt x="2104" y="1"/>
                  </a:moveTo>
                  <a:cubicBezTo>
                    <a:pt x="2040" y="1"/>
                    <a:pt x="1976" y="8"/>
                    <a:pt x="1912" y="22"/>
                  </a:cubicBezTo>
                  <a:cubicBezTo>
                    <a:pt x="1854" y="51"/>
                    <a:pt x="1797" y="79"/>
                    <a:pt x="1740" y="93"/>
                  </a:cubicBezTo>
                  <a:cubicBezTo>
                    <a:pt x="1626" y="165"/>
                    <a:pt x="1541" y="250"/>
                    <a:pt x="1484" y="350"/>
                  </a:cubicBezTo>
                  <a:cubicBezTo>
                    <a:pt x="1242" y="792"/>
                    <a:pt x="1027" y="1234"/>
                    <a:pt x="828" y="1690"/>
                  </a:cubicBezTo>
                  <a:cubicBezTo>
                    <a:pt x="614" y="2203"/>
                    <a:pt x="415" y="2717"/>
                    <a:pt x="257" y="3245"/>
                  </a:cubicBezTo>
                  <a:cubicBezTo>
                    <a:pt x="172" y="3502"/>
                    <a:pt x="101" y="3772"/>
                    <a:pt x="29" y="4044"/>
                  </a:cubicBezTo>
                  <a:cubicBezTo>
                    <a:pt x="1" y="4143"/>
                    <a:pt x="1" y="4243"/>
                    <a:pt x="15" y="4329"/>
                  </a:cubicBezTo>
                  <a:cubicBezTo>
                    <a:pt x="29" y="4428"/>
                    <a:pt x="58" y="4514"/>
                    <a:pt x="101" y="4599"/>
                  </a:cubicBezTo>
                  <a:cubicBezTo>
                    <a:pt x="158" y="4685"/>
                    <a:pt x="215" y="4757"/>
                    <a:pt x="286" y="4799"/>
                  </a:cubicBezTo>
                  <a:cubicBezTo>
                    <a:pt x="358" y="4871"/>
                    <a:pt x="443" y="4913"/>
                    <a:pt x="529" y="4928"/>
                  </a:cubicBezTo>
                  <a:cubicBezTo>
                    <a:pt x="600" y="4941"/>
                    <a:pt x="657" y="4941"/>
                    <a:pt x="728" y="4956"/>
                  </a:cubicBezTo>
                  <a:cubicBezTo>
                    <a:pt x="856" y="4956"/>
                    <a:pt x="970" y="4928"/>
                    <a:pt x="1084" y="4856"/>
                  </a:cubicBezTo>
                  <a:cubicBezTo>
                    <a:pt x="1141" y="4827"/>
                    <a:pt x="1185" y="4785"/>
                    <a:pt x="1242" y="4742"/>
                  </a:cubicBezTo>
                  <a:cubicBezTo>
                    <a:pt x="1327" y="4656"/>
                    <a:pt x="1384" y="4557"/>
                    <a:pt x="1413" y="4428"/>
                  </a:cubicBezTo>
                  <a:cubicBezTo>
                    <a:pt x="1484" y="4143"/>
                    <a:pt x="1569" y="3858"/>
                    <a:pt x="1655" y="3572"/>
                  </a:cubicBezTo>
                  <a:cubicBezTo>
                    <a:pt x="1740" y="3302"/>
                    <a:pt x="1841" y="3017"/>
                    <a:pt x="1940" y="2745"/>
                  </a:cubicBezTo>
                  <a:cubicBezTo>
                    <a:pt x="1977" y="2645"/>
                    <a:pt x="2019" y="2544"/>
                    <a:pt x="2060" y="2447"/>
                  </a:cubicBezTo>
                  <a:lnTo>
                    <a:pt x="2060" y="2447"/>
                  </a:lnTo>
                  <a:cubicBezTo>
                    <a:pt x="2058" y="2452"/>
                    <a:pt x="2056" y="2456"/>
                    <a:pt x="2054" y="2460"/>
                  </a:cubicBezTo>
                  <a:cubicBezTo>
                    <a:pt x="2064" y="2436"/>
                    <a:pt x="2074" y="2413"/>
                    <a:pt x="2084" y="2389"/>
                  </a:cubicBezTo>
                  <a:lnTo>
                    <a:pt x="2084" y="2389"/>
                  </a:lnTo>
                  <a:cubicBezTo>
                    <a:pt x="2083" y="2392"/>
                    <a:pt x="2082" y="2395"/>
                    <a:pt x="2081" y="2399"/>
                  </a:cubicBezTo>
                  <a:lnTo>
                    <a:pt x="2081" y="2399"/>
                  </a:lnTo>
                  <a:cubicBezTo>
                    <a:pt x="2085" y="2388"/>
                    <a:pt x="2089" y="2378"/>
                    <a:pt x="2094" y="2368"/>
                  </a:cubicBezTo>
                  <a:lnTo>
                    <a:pt x="2094" y="2368"/>
                  </a:lnTo>
                  <a:cubicBezTo>
                    <a:pt x="2240" y="2030"/>
                    <a:pt x="2398" y="1704"/>
                    <a:pt x="2567" y="1376"/>
                  </a:cubicBezTo>
                  <a:cubicBezTo>
                    <a:pt x="2611" y="1277"/>
                    <a:pt x="2668" y="1177"/>
                    <a:pt x="2725" y="1077"/>
                  </a:cubicBezTo>
                  <a:cubicBezTo>
                    <a:pt x="2782" y="1006"/>
                    <a:pt x="2810" y="906"/>
                    <a:pt x="2810" y="821"/>
                  </a:cubicBezTo>
                  <a:cubicBezTo>
                    <a:pt x="2824" y="720"/>
                    <a:pt x="2824" y="621"/>
                    <a:pt x="2796" y="521"/>
                  </a:cubicBezTo>
                  <a:cubicBezTo>
                    <a:pt x="2767" y="435"/>
                    <a:pt x="2725" y="350"/>
                    <a:pt x="2668" y="279"/>
                  </a:cubicBezTo>
                  <a:cubicBezTo>
                    <a:pt x="2611" y="207"/>
                    <a:pt x="2554" y="150"/>
                    <a:pt x="2468" y="93"/>
                  </a:cubicBezTo>
                  <a:cubicBezTo>
                    <a:pt x="2411" y="79"/>
                    <a:pt x="2354" y="51"/>
                    <a:pt x="2297" y="22"/>
                  </a:cubicBezTo>
                  <a:cubicBezTo>
                    <a:pt x="2233" y="8"/>
                    <a:pt x="2168" y="1"/>
                    <a:pt x="21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2665900" y="2572175"/>
              <a:ext cx="65250" cy="150825"/>
            </a:xfrm>
            <a:custGeom>
              <a:rect b="b" l="l" r="r" t="t"/>
              <a:pathLst>
                <a:path extrusionOk="0" h="6033" w="2610">
                  <a:moveTo>
                    <a:pt x="1883" y="1"/>
                  </a:moveTo>
                  <a:cubicBezTo>
                    <a:pt x="1754" y="1"/>
                    <a:pt x="1626" y="29"/>
                    <a:pt x="1526" y="86"/>
                  </a:cubicBezTo>
                  <a:cubicBezTo>
                    <a:pt x="1469" y="129"/>
                    <a:pt x="1426" y="172"/>
                    <a:pt x="1369" y="200"/>
                  </a:cubicBezTo>
                  <a:cubicBezTo>
                    <a:pt x="1284" y="300"/>
                    <a:pt x="1227" y="400"/>
                    <a:pt x="1183" y="528"/>
                  </a:cubicBezTo>
                  <a:cubicBezTo>
                    <a:pt x="1098" y="813"/>
                    <a:pt x="1012" y="1113"/>
                    <a:pt x="927" y="1412"/>
                  </a:cubicBezTo>
                  <a:cubicBezTo>
                    <a:pt x="841" y="1697"/>
                    <a:pt x="770" y="1997"/>
                    <a:pt x="699" y="2296"/>
                  </a:cubicBezTo>
                  <a:lnTo>
                    <a:pt x="485" y="3195"/>
                  </a:lnTo>
                  <a:cubicBezTo>
                    <a:pt x="428" y="3494"/>
                    <a:pt x="356" y="3794"/>
                    <a:pt x="314" y="4093"/>
                  </a:cubicBezTo>
                  <a:cubicBezTo>
                    <a:pt x="293" y="4210"/>
                    <a:pt x="271" y="4326"/>
                    <a:pt x="251" y="4440"/>
                  </a:cubicBezTo>
                  <a:lnTo>
                    <a:pt x="251" y="4440"/>
                  </a:lnTo>
                  <a:cubicBezTo>
                    <a:pt x="195" y="4490"/>
                    <a:pt x="149" y="4546"/>
                    <a:pt x="115" y="4606"/>
                  </a:cubicBezTo>
                  <a:lnTo>
                    <a:pt x="29" y="4777"/>
                  </a:lnTo>
                  <a:cubicBezTo>
                    <a:pt x="0" y="4906"/>
                    <a:pt x="0" y="5034"/>
                    <a:pt x="29" y="5163"/>
                  </a:cubicBezTo>
                  <a:cubicBezTo>
                    <a:pt x="71" y="5277"/>
                    <a:pt x="100" y="5391"/>
                    <a:pt x="143" y="5505"/>
                  </a:cubicBezTo>
                  <a:cubicBezTo>
                    <a:pt x="157" y="5562"/>
                    <a:pt x="185" y="5619"/>
                    <a:pt x="214" y="5676"/>
                  </a:cubicBezTo>
                  <a:cubicBezTo>
                    <a:pt x="257" y="5762"/>
                    <a:pt x="314" y="5833"/>
                    <a:pt x="400" y="5876"/>
                  </a:cubicBezTo>
                  <a:cubicBezTo>
                    <a:pt x="442" y="5918"/>
                    <a:pt x="499" y="5962"/>
                    <a:pt x="556" y="5975"/>
                  </a:cubicBezTo>
                  <a:cubicBezTo>
                    <a:pt x="642" y="6019"/>
                    <a:pt x="727" y="6032"/>
                    <a:pt x="828" y="6032"/>
                  </a:cubicBezTo>
                  <a:cubicBezTo>
                    <a:pt x="898" y="6019"/>
                    <a:pt x="955" y="6019"/>
                    <a:pt x="1027" y="6004"/>
                  </a:cubicBezTo>
                  <a:cubicBezTo>
                    <a:pt x="1084" y="5990"/>
                    <a:pt x="1141" y="5962"/>
                    <a:pt x="1198" y="5933"/>
                  </a:cubicBezTo>
                  <a:cubicBezTo>
                    <a:pt x="1284" y="5890"/>
                    <a:pt x="1341" y="5833"/>
                    <a:pt x="1398" y="5747"/>
                  </a:cubicBezTo>
                  <a:cubicBezTo>
                    <a:pt x="1455" y="5676"/>
                    <a:pt x="1497" y="5604"/>
                    <a:pt x="1526" y="5505"/>
                  </a:cubicBezTo>
                  <a:cubicBezTo>
                    <a:pt x="1569" y="5205"/>
                    <a:pt x="1626" y="4891"/>
                    <a:pt x="1668" y="4593"/>
                  </a:cubicBezTo>
                  <a:cubicBezTo>
                    <a:pt x="1725" y="4293"/>
                    <a:pt x="1782" y="3994"/>
                    <a:pt x="1854" y="3694"/>
                  </a:cubicBezTo>
                  <a:cubicBezTo>
                    <a:pt x="1911" y="3395"/>
                    <a:pt x="1982" y="3095"/>
                    <a:pt x="2054" y="2796"/>
                  </a:cubicBezTo>
                  <a:cubicBezTo>
                    <a:pt x="2125" y="2496"/>
                    <a:pt x="2197" y="2197"/>
                    <a:pt x="2282" y="1897"/>
                  </a:cubicBezTo>
                  <a:cubicBezTo>
                    <a:pt x="2368" y="1598"/>
                    <a:pt x="2453" y="1313"/>
                    <a:pt x="2539" y="1013"/>
                  </a:cubicBezTo>
                  <a:cubicBezTo>
                    <a:pt x="2552" y="970"/>
                    <a:pt x="2567" y="942"/>
                    <a:pt x="2581" y="899"/>
                  </a:cubicBezTo>
                  <a:cubicBezTo>
                    <a:pt x="2609" y="813"/>
                    <a:pt x="2609" y="714"/>
                    <a:pt x="2581" y="613"/>
                  </a:cubicBezTo>
                  <a:cubicBezTo>
                    <a:pt x="2581" y="528"/>
                    <a:pt x="2552" y="429"/>
                    <a:pt x="2495" y="343"/>
                  </a:cubicBezTo>
                  <a:cubicBezTo>
                    <a:pt x="2453" y="271"/>
                    <a:pt x="2396" y="200"/>
                    <a:pt x="2324" y="143"/>
                  </a:cubicBezTo>
                  <a:cubicBezTo>
                    <a:pt x="2254" y="86"/>
                    <a:pt x="2168" y="43"/>
                    <a:pt x="2068" y="14"/>
                  </a:cubicBezTo>
                  <a:cubicBezTo>
                    <a:pt x="2011" y="14"/>
                    <a:pt x="1940" y="1"/>
                    <a:pt x="18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2529000" y="2349000"/>
              <a:ext cx="62400" cy="163050"/>
            </a:xfrm>
            <a:custGeom>
              <a:rect b="b" l="l" r="r" t="t"/>
              <a:pathLst>
                <a:path extrusionOk="0" h="6522" w="2496">
                  <a:moveTo>
                    <a:pt x="1769" y="1"/>
                  </a:moveTo>
                  <a:cubicBezTo>
                    <a:pt x="1640" y="1"/>
                    <a:pt x="1512" y="29"/>
                    <a:pt x="1398" y="100"/>
                  </a:cubicBezTo>
                  <a:cubicBezTo>
                    <a:pt x="1355" y="143"/>
                    <a:pt x="1298" y="172"/>
                    <a:pt x="1255" y="214"/>
                  </a:cubicBezTo>
                  <a:cubicBezTo>
                    <a:pt x="1170" y="300"/>
                    <a:pt x="1098" y="414"/>
                    <a:pt x="1069" y="528"/>
                  </a:cubicBezTo>
                  <a:lnTo>
                    <a:pt x="813" y="1512"/>
                  </a:lnTo>
                  <a:cubicBezTo>
                    <a:pt x="727" y="1840"/>
                    <a:pt x="656" y="2168"/>
                    <a:pt x="571" y="2496"/>
                  </a:cubicBezTo>
                  <a:cubicBezTo>
                    <a:pt x="499" y="2824"/>
                    <a:pt x="428" y="3167"/>
                    <a:pt x="371" y="3494"/>
                  </a:cubicBezTo>
                  <a:cubicBezTo>
                    <a:pt x="314" y="3823"/>
                    <a:pt x="242" y="4165"/>
                    <a:pt x="200" y="4492"/>
                  </a:cubicBezTo>
                  <a:cubicBezTo>
                    <a:pt x="128" y="4892"/>
                    <a:pt x="71" y="5277"/>
                    <a:pt x="29" y="5676"/>
                  </a:cubicBezTo>
                  <a:cubicBezTo>
                    <a:pt x="14" y="5719"/>
                    <a:pt x="14" y="5762"/>
                    <a:pt x="14" y="5804"/>
                  </a:cubicBezTo>
                  <a:cubicBezTo>
                    <a:pt x="0" y="5905"/>
                    <a:pt x="29" y="5990"/>
                    <a:pt x="71" y="6076"/>
                  </a:cubicBezTo>
                  <a:cubicBezTo>
                    <a:pt x="100" y="6175"/>
                    <a:pt x="143" y="6247"/>
                    <a:pt x="214" y="6318"/>
                  </a:cubicBezTo>
                  <a:cubicBezTo>
                    <a:pt x="286" y="6375"/>
                    <a:pt x="356" y="6432"/>
                    <a:pt x="457" y="6460"/>
                  </a:cubicBezTo>
                  <a:cubicBezTo>
                    <a:pt x="527" y="6496"/>
                    <a:pt x="597" y="6521"/>
                    <a:pt x="674" y="6521"/>
                  </a:cubicBezTo>
                  <a:cubicBezTo>
                    <a:pt x="692" y="6521"/>
                    <a:pt x="709" y="6520"/>
                    <a:pt x="727" y="6517"/>
                  </a:cubicBezTo>
                  <a:cubicBezTo>
                    <a:pt x="784" y="6517"/>
                    <a:pt x="856" y="6504"/>
                    <a:pt x="913" y="6504"/>
                  </a:cubicBezTo>
                  <a:cubicBezTo>
                    <a:pt x="1041" y="6460"/>
                    <a:pt x="1141" y="6403"/>
                    <a:pt x="1241" y="6318"/>
                  </a:cubicBezTo>
                  <a:cubicBezTo>
                    <a:pt x="1269" y="6261"/>
                    <a:pt x="1312" y="6218"/>
                    <a:pt x="1341" y="6161"/>
                  </a:cubicBezTo>
                  <a:cubicBezTo>
                    <a:pt x="1412" y="6061"/>
                    <a:pt x="1440" y="5933"/>
                    <a:pt x="1440" y="5804"/>
                  </a:cubicBezTo>
                  <a:cubicBezTo>
                    <a:pt x="1449" y="5764"/>
                    <a:pt x="1457" y="5719"/>
                    <a:pt x="1462" y="5675"/>
                  </a:cubicBezTo>
                  <a:lnTo>
                    <a:pt x="1462" y="5675"/>
                  </a:lnTo>
                  <a:cubicBezTo>
                    <a:pt x="1459" y="5708"/>
                    <a:pt x="1455" y="5740"/>
                    <a:pt x="1455" y="5776"/>
                  </a:cubicBezTo>
                  <a:cubicBezTo>
                    <a:pt x="1541" y="5135"/>
                    <a:pt x="1640" y="4492"/>
                    <a:pt x="1769" y="3851"/>
                  </a:cubicBezTo>
                  <a:cubicBezTo>
                    <a:pt x="1883" y="3224"/>
                    <a:pt x="2025" y="2581"/>
                    <a:pt x="2182" y="1969"/>
                  </a:cubicBezTo>
                  <a:cubicBezTo>
                    <a:pt x="2267" y="1612"/>
                    <a:pt x="2353" y="1256"/>
                    <a:pt x="2453" y="913"/>
                  </a:cubicBezTo>
                  <a:cubicBezTo>
                    <a:pt x="2482" y="813"/>
                    <a:pt x="2495" y="728"/>
                    <a:pt x="2467" y="628"/>
                  </a:cubicBezTo>
                  <a:cubicBezTo>
                    <a:pt x="2467" y="528"/>
                    <a:pt x="2438" y="442"/>
                    <a:pt x="2381" y="357"/>
                  </a:cubicBezTo>
                  <a:cubicBezTo>
                    <a:pt x="2339" y="271"/>
                    <a:pt x="2282" y="214"/>
                    <a:pt x="2197" y="157"/>
                  </a:cubicBezTo>
                  <a:cubicBezTo>
                    <a:pt x="2125" y="100"/>
                    <a:pt x="2054" y="58"/>
                    <a:pt x="1954" y="29"/>
                  </a:cubicBezTo>
                  <a:cubicBezTo>
                    <a:pt x="1897" y="15"/>
                    <a:pt x="1826" y="15"/>
                    <a:pt x="17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2713675" y="2105325"/>
              <a:ext cx="84875" cy="126925"/>
            </a:xfrm>
            <a:custGeom>
              <a:rect b="b" l="l" r="r" t="t"/>
              <a:pathLst>
                <a:path extrusionOk="0" h="5077" w="3395">
                  <a:moveTo>
                    <a:pt x="2674" y="1"/>
                  </a:moveTo>
                  <a:cubicBezTo>
                    <a:pt x="2610" y="1"/>
                    <a:pt x="2545" y="8"/>
                    <a:pt x="2482" y="22"/>
                  </a:cubicBezTo>
                  <a:cubicBezTo>
                    <a:pt x="2425" y="51"/>
                    <a:pt x="2368" y="65"/>
                    <a:pt x="2310" y="93"/>
                  </a:cubicBezTo>
                  <a:cubicBezTo>
                    <a:pt x="2196" y="165"/>
                    <a:pt x="2111" y="250"/>
                    <a:pt x="2054" y="350"/>
                  </a:cubicBezTo>
                  <a:cubicBezTo>
                    <a:pt x="1754" y="806"/>
                    <a:pt x="1469" y="1262"/>
                    <a:pt x="1212" y="1734"/>
                  </a:cubicBezTo>
                  <a:cubicBezTo>
                    <a:pt x="955" y="2204"/>
                    <a:pt x="698" y="2688"/>
                    <a:pt x="470" y="3173"/>
                  </a:cubicBezTo>
                  <a:cubicBezTo>
                    <a:pt x="343" y="3445"/>
                    <a:pt x="214" y="3715"/>
                    <a:pt x="100" y="4000"/>
                  </a:cubicBezTo>
                  <a:cubicBezTo>
                    <a:pt x="43" y="4072"/>
                    <a:pt x="14" y="4171"/>
                    <a:pt x="14" y="4257"/>
                  </a:cubicBezTo>
                  <a:cubicBezTo>
                    <a:pt x="0" y="4357"/>
                    <a:pt x="0" y="4457"/>
                    <a:pt x="29" y="4542"/>
                  </a:cubicBezTo>
                  <a:cubicBezTo>
                    <a:pt x="57" y="4643"/>
                    <a:pt x="100" y="4728"/>
                    <a:pt x="157" y="4799"/>
                  </a:cubicBezTo>
                  <a:cubicBezTo>
                    <a:pt x="214" y="4871"/>
                    <a:pt x="271" y="4928"/>
                    <a:pt x="356" y="4985"/>
                  </a:cubicBezTo>
                  <a:cubicBezTo>
                    <a:pt x="413" y="4999"/>
                    <a:pt x="470" y="5027"/>
                    <a:pt x="527" y="5056"/>
                  </a:cubicBezTo>
                  <a:cubicBezTo>
                    <a:pt x="592" y="5070"/>
                    <a:pt x="656" y="5077"/>
                    <a:pt x="720" y="5077"/>
                  </a:cubicBezTo>
                  <a:cubicBezTo>
                    <a:pt x="784" y="5077"/>
                    <a:pt x="849" y="5070"/>
                    <a:pt x="913" y="5056"/>
                  </a:cubicBezTo>
                  <a:cubicBezTo>
                    <a:pt x="970" y="5027"/>
                    <a:pt x="1027" y="4999"/>
                    <a:pt x="1084" y="4985"/>
                  </a:cubicBezTo>
                  <a:cubicBezTo>
                    <a:pt x="1198" y="4913"/>
                    <a:pt x="1284" y="4827"/>
                    <a:pt x="1341" y="4713"/>
                  </a:cubicBezTo>
                  <a:cubicBezTo>
                    <a:pt x="1554" y="4229"/>
                    <a:pt x="1782" y="3730"/>
                    <a:pt x="2025" y="3259"/>
                  </a:cubicBezTo>
                  <a:cubicBezTo>
                    <a:pt x="2267" y="2774"/>
                    <a:pt x="2539" y="2304"/>
                    <a:pt x="2809" y="1848"/>
                  </a:cubicBezTo>
                  <a:cubicBezTo>
                    <a:pt x="2966" y="1591"/>
                    <a:pt x="3123" y="1334"/>
                    <a:pt x="3294" y="1078"/>
                  </a:cubicBezTo>
                  <a:cubicBezTo>
                    <a:pt x="3337" y="992"/>
                    <a:pt x="3366" y="906"/>
                    <a:pt x="3379" y="806"/>
                  </a:cubicBezTo>
                  <a:cubicBezTo>
                    <a:pt x="3394" y="720"/>
                    <a:pt x="3394" y="621"/>
                    <a:pt x="3366" y="521"/>
                  </a:cubicBezTo>
                  <a:cubicBezTo>
                    <a:pt x="3337" y="435"/>
                    <a:pt x="3294" y="350"/>
                    <a:pt x="3237" y="279"/>
                  </a:cubicBezTo>
                  <a:cubicBezTo>
                    <a:pt x="3180" y="207"/>
                    <a:pt x="3109" y="136"/>
                    <a:pt x="3037" y="93"/>
                  </a:cubicBezTo>
                  <a:cubicBezTo>
                    <a:pt x="2980" y="65"/>
                    <a:pt x="2923" y="51"/>
                    <a:pt x="2866" y="22"/>
                  </a:cubicBezTo>
                  <a:cubicBezTo>
                    <a:pt x="2802" y="8"/>
                    <a:pt x="2738" y="1"/>
                    <a:pt x="2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2770000" y="2297300"/>
              <a:ext cx="60250" cy="131925"/>
            </a:xfrm>
            <a:custGeom>
              <a:rect b="b" l="l" r="r" t="t"/>
              <a:pathLst>
                <a:path extrusionOk="0" h="5277" w="2410">
                  <a:moveTo>
                    <a:pt x="1683" y="1"/>
                  </a:moveTo>
                  <a:cubicBezTo>
                    <a:pt x="1554" y="1"/>
                    <a:pt x="1426" y="29"/>
                    <a:pt x="1312" y="101"/>
                  </a:cubicBezTo>
                  <a:cubicBezTo>
                    <a:pt x="1269" y="129"/>
                    <a:pt x="1212" y="172"/>
                    <a:pt x="1170" y="215"/>
                  </a:cubicBezTo>
                  <a:cubicBezTo>
                    <a:pt x="1084" y="301"/>
                    <a:pt x="1012" y="400"/>
                    <a:pt x="984" y="529"/>
                  </a:cubicBezTo>
                  <a:cubicBezTo>
                    <a:pt x="856" y="1027"/>
                    <a:pt x="742" y="1527"/>
                    <a:pt x="613" y="2025"/>
                  </a:cubicBezTo>
                  <a:cubicBezTo>
                    <a:pt x="499" y="2525"/>
                    <a:pt x="371" y="3024"/>
                    <a:pt x="242" y="3523"/>
                  </a:cubicBezTo>
                  <a:cubicBezTo>
                    <a:pt x="172" y="3809"/>
                    <a:pt x="115" y="4079"/>
                    <a:pt x="43" y="4364"/>
                  </a:cubicBezTo>
                  <a:cubicBezTo>
                    <a:pt x="14" y="4465"/>
                    <a:pt x="0" y="4550"/>
                    <a:pt x="29" y="4649"/>
                  </a:cubicBezTo>
                  <a:cubicBezTo>
                    <a:pt x="29" y="4750"/>
                    <a:pt x="57" y="4835"/>
                    <a:pt x="115" y="4921"/>
                  </a:cubicBezTo>
                  <a:cubicBezTo>
                    <a:pt x="157" y="5006"/>
                    <a:pt x="214" y="5063"/>
                    <a:pt x="299" y="5121"/>
                  </a:cubicBezTo>
                  <a:cubicBezTo>
                    <a:pt x="371" y="5178"/>
                    <a:pt x="442" y="5220"/>
                    <a:pt x="542" y="5248"/>
                  </a:cubicBezTo>
                  <a:cubicBezTo>
                    <a:pt x="599" y="5248"/>
                    <a:pt x="670" y="5263"/>
                    <a:pt x="727" y="5277"/>
                  </a:cubicBezTo>
                  <a:cubicBezTo>
                    <a:pt x="856" y="5277"/>
                    <a:pt x="984" y="5235"/>
                    <a:pt x="1098" y="5178"/>
                  </a:cubicBezTo>
                  <a:cubicBezTo>
                    <a:pt x="1141" y="5134"/>
                    <a:pt x="1198" y="5092"/>
                    <a:pt x="1241" y="5063"/>
                  </a:cubicBezTo>
                  <a:cubicBezTo>
                    <a:pt x="1326" y="4978"/>
                    <a:pt x="1398" y="4864"/>
                    <a:pt x="1426" y="4750"/>
                  </a:cubicBezTo>
                  <a:cubicBezTo>
                    <a:pt x="1554" y="4250"/>
                    <a:pt x="1668" y="3752"/>
                    <a:pt x="1797" y="3252"/>
                  </a:cubicBezTo>
                  <a:cubicBezTo>
                    <a:pt x="1925" y="2753"/>
                    <a:pt x="2039" y="2254"/>
                    <a:pt x="2168" y="1755"/>
                  </a:cubicBezTo>
                  <a:cubicBezTo>
                    <a:pt x="2239" y="1470"/>
                    <a:pt x="2296" y="1185"/>
                    <a:pt x="2368" y="913"/>
                  </a:cubicBezTo>
                  <a:cubicBezTo>
                    <a:pt x="2396" y="814"/>
                    <a:pt x="2410" y="714"/>
                    <a:pt x="2381" y="628"/>
                  </a:cubicBezTo>
                  <a:cubicBezTo>
                    <a:pt x="2381" y="529"/>
                    <a:pt x="2353" y="443"/>
                    <a:pt x="2296" y="358"/>
                  </a:cubicBezTo>
                  <a:cubicBezTo>
                    <a:pt x="2254" y="272"/>
                    <a:pt x="2197" y="200"/>
                    <a:pt x="2111" y="158"/>
                  </a:cubicBezTo>
                  <a:cubicBezTo>
                    <a:pt x="2039" y="86"/>
                    <a:pt x="1968" y="44"/>
                    <a:pt x="1868" y="29"/>
                  </a:cubicBezTo>
                  <a:cubicBezTo>
                    <a:pt x="1811" y="15"/>
                    <a:pt x="1740" y="15"/>
                    <a:pt x="16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2531150" y="2030300"/>
              <a:ext cx="81300" cy="180750"/>
            </a:xfrm>
            <a:custGeom>
              <a:rect b="b" l="l" r="r" t="t"/>
              <a:pathLst>
                <a:path extrusionOk="0" h="7230" w="3252">
                  <a:moveTo>
                    <a:pt x="2524" y="0"/>
                  </a:moveTo>
                  <a:cubicBezTo>
                    <a:pt x="2396" y="0"/>
                    <a:pt x="2267" y="29"/>
                    <a:pt x="2168" y="99"/>
                  </a:cubicBezTo>
                  <a:cubicBezTo>
                    <a:pt x="2111" y="143"/>
                    <a:pt x="2067" y="171"/>
                    <a:pt x="2010" y="213"/>
                  </a:cubicBezTo>
                  <a:cubicBezTo>
                    <a:pt x="1925" y="299"/>
                    <a:pt x="1868" y="399"/>
                    <a:pt x="1825" y="527"/>
                  </a:cubicBezTo>
                  <a:cubicBezTo>
                    <a:pt x="1683" y="898"/>
                    <a:pt x="1540" y="1255"/>
                    <a:pt x="1398" y="1626"/>
                  </a:cubicBezTo>
                  <a:cubicBezTo>
                    <a:pt x="1255" y="1997"/>
                    <a:pt x="1126" y="2381"/>
                    <a:pt x="1012" y="2752"/>
                  </a:cubicBezTo>
                  <a:cubicBezTo>
                    <a:pt x="884" y="3123"/>
                    <a:pt x="770" y="3508"/>
                    <a:pt x="656" y="3879"/>
                  </a:cubicBezTo>
                  <a:cubicBezTo>
                    <a:pt x="542" y="4263"/>
                    <a:pt x="442" y="4649"/>
                    <a:pt x="342" y="5020"/>
                  </a:cubicBezTo>
                  <a:cubicBezTo>
                    <a:pt x="242" y="5404"/>
                    <a:pt x="143" y="5790"/>
                    <a:pt x="71" y="6174"/>
                  </a:cubicBezTo>
                  <a:cubicBezTo>
                    <a:pt x="57" y="6231"/>
                    <a:pt x="42" y="6275"/>
                    <a:pt x="29" y="6332"/>
                  </a:cubicBezTo>
                  <a:cubicBezTo>
                    <a:pt x="0" y="6417"/>
                    <a:pt x="0" y="6516"/>
                    <a:pt x="14" y="6617"/>
                  </a:cubicBezTo>
                  <a:cubicBezTo>
                    <a:pt x="29" y="6702"/>
                    <a:pt x="57" y="6802"/>
                    <a:pt x="99" y="6874"/>
                  </a:cubicBezTo>
                  <a:cubicBezTo>
                    <a:pt x="156" y="6959"/>
                    <a:pt x="213" y="7030"/>
                    <a:pt x="285" y="7087"/>
                  </a:cubicBezTo>
                  <a:cubicBezTo>
                    <a:pt x="356" y="7144"/>
                    <a:pt x="442" y="7187"/>
                    <a:pt x="527" y="7216"/>
                  </a:cubicBezTo>
                  <a:cubicBezTo>
                    <a:pt x="599" y="7216"/>
                    <a:pt x="656" y="7230"/>
                    <a:pt x="727" y="7230"/>
                  </a:cubicBezTo>
                  <a:cubicBezTo>
                    <a:pt x="856" y="7230"/>
                    <a:pt x="970" y="7201"/>
                    <a:pt x="1084" y="7130"/>
                  </a:cubicBezTo>
                  <a:cubicBezTo>
                    <a:pt x="1141" y="7102"/>
                    <a:pt x="1183" y="7058"/>
                    <a:pt x="1240" y="7030"/>
                  </a:cubicBezTo>
                  <a:cubicBezTo>
                    <a:pt x="1326" y="6931"/>
                    <a:pt x="1383" y="6830"/>
                    <a:pt x="1411" y="6702"/>
                  </a:cubicBezTo>
                  <a:cubicBezTo>
                    <a:pt x="1497" y="6317"/>
                    <a:pt x="1597" y="5932"/>
                    <a:pt x="1683" y="5547"/>
                  </a:cubicBezTo>
                  <a:cubicBezTo>
                    <a:pt x="1782" y="5162"/>
                    <a:pt x="1882" y="4792"/>
                    <a:pt x="1996" y="4406"/>
                  </a:cubicBezTo>
                  <a:cubicBezTo>
                    <a:pt x="2111" y="4022"/>
                    <a:pt x="2225" y="3651"/>
                    <a:pt x="2339" y="3280"/>
                  </a:cubicBezTo>
                  <a:cubicBezTo>
                    <a:pt x="2466" y="2894"/>
                    <a:pt x="2595" y="2524"/>
                    <a:pt x="2738" y="2153"/>
                  </a:cubicBezTo>
                  <a:cubicBezTo>
                    <a:pt x="2866" y="1782"/>
                    <a:pt x="3008" y="1411"/>
                    <a:pt x="3166" y="1041"/>
                  </a:cubicBezTo>
                  <a:cubicBezTo>
                    <a:pt x="3180" y="998"/>
                    <a:pt x="3194" y="955"/>
                    <a:pt x="3223" y="913"/>
                  </a:cubicBezTo>
                  <a:cubicBezTo>
                    <a:pt x="3251" y="812"/>
                    <a:pt x="3251" y="713"/>
                    <a:pt x="3223" y="628"/>
                  </a:cubicBezTo>
                  <a:cubicBezTo>
                    <a:pt x="3223" y="527"/>
                    <a:pt x="3194" y="442"/>
                    <a:pt x="3137" y="356"/>
                  </a:cubicBezTo>
                  <a:cubicBezTo>
                    <a:pt x="3094" y="270"/>
                    <a:pt x="3037" y="200"/>
                    <a:pt x="2966" y="156"/>
                  </a:cubicBezTo>
                  <a:cubicBezTo>
                    <a:pt x="2894" y="86"/>
                    <a:pt x="2809" y="42"/>
                    <a:pt x="2709" y="29"/>
                  </a:cubicBezTo>
                  <a:cubicBezTo>
                    <a:pt x="2652" y="14"/>
                    <a:pt x="2581" y="14"/>
                    <a:pt x="2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2316525" y="1998825"/>
              <a:ext cx="69900" cy="124175"/>
            </a:xfrm>
            <a:custGeom>
              <a:rect b="b" l="l" r="r" t="t"/>
              <a:pathLst>
                <a:path extrusionOk="0" h="4967" w="2796">
                  <a:moveTo>
                    <a:pt x="2209" y="2077"/>
                  </a:moveTo>
                  <a:lnTo>
                    <a:pt x="2209" y="2077"/>
                  </a:lnTo>
                  <a:cubicBezTo>
                    <a:pt x="2185" y="2132"/>
                    <a:pt x="2162" y="2187"/>
                    <a:pt x="2139" y="2243"/>
                  </a:cubicBezTo>
                  <a:cubicBezTo>
                    <a:pt x="2167" y="2187"/>
                    <a:pt x="2195" y="2132"/>
                    <a:pt x="2209" y="2077"/>
                  </a:cubicBezTo>
                  <a:close/>
                  <a:moveTo>
                    <a:pt x="2061" y="0"/>
                  </a:moveTo>
                  <a:cubicBezTo>
                    <a:pt x="1996" y="0"/>
                    <a:pt x="1932" y="11"/>
                    <a:pt x="1868" y="33"/>
                  </a:cubicBezTo>
                  <a:cubicBezTo>
                    <a:pt x="1811" y="46"/>
                    <a:pt x="1754" y="75"/>
                    <a:pt x="1697" y="103"/>
                  </a:cubicBezTo>
                  <a:cubicBezTo>
                    <a:pt x="1597" y="160"/>
                    <a:pt x="1512" y="246"/>
                    <a:pt x="1440" y="360"/>
                  </a:cubicBezTo>
                  <a:cubicBezTo>
                    <a:pt x="1183" y="860"/>
                    <a:pt x="955" y="1358"/>
                    <a:pt x="756" y="1872"/>
                  </a:cubicBezTo>
                  <a:cubicBezTo>
                    <a:pt x="571" y="2328"/>
                    <a:pt x="400" y="2799"/>
                    <a:pt x="257" y="3269"/>
                  </a:cubicBezTo>
                  <a:cubicBezTo>
                    <a:pt x="171" y="3526"/>
                    <a:pt x="100" y="3797"/>
                    <a:pt x="29" y="4068"/>
                  </a:cubicBezTo>
                  <a:cubicBezTo>
                    <a:pt x="0" y="4153"/>
                    <a:pt x="0" y="4254"/>
                    <a:pt x="14" y="4353"/>
                  </a:cubicBezTo>
                  <a:cubicBezTo>
                    <a:pt x="29" y="4439"/>
                    <a:pt x="57" y="4539"/>
                    <a:pt x="100" y="4610"/>
                  </a:cubicBezTo>
                  <a:cubicBezTo>
                    <a:pt x="157" y="4695"/>
                    <a:pt x="214" y="4767"/>
                    <a:pt x="286" y="4824"/>
                  </a:cubicBezTo>
                  <a:cubicBezTo>
                    <a:pt x="356" y="4881"/>
                    <a:pt x="442" y="4923"/>
                    <a:pt x="542" y="4952"/>
                  </a:cubicBezTo>
                  <a:cubicBezTo>
                    <a:pt x="599" y="4952"/>
                    <a:pt x="656" y="4967"/>
                    <a:pt x="727" y="4967"/>
                  </a:cubicBezTo>
                  <a:cubicBezTo>
                    <a:pt x="856" y="4967"/>
                    <a:pt x="970" y="4938"/>
                    <a:pt x="1084" y="4881"/>
                  </a:cubicBezTo>
                  <a:cubicBezTo>
                    <a:pt x="1141" y="4838"/>
                    <a:pt x="1183" y="4796"/>
                    <a:pt x="1240" y="4767"/>
                  </a:cubicBezTo>
                  <a:cubicBezTo>
                    <a:pt x="1326" y="4667"/>
                    <a:pt x="1383" y="4568"/>
                    <a:pt x="1412" y="4439"/>
                  </a:cubicBezTo>
                  <a:cubicBezTo>
                    <a:pt x="1497" y="4125"/>
                    <a:pt x="1583" y="3811"/>
                    <a:pt x="1683" y="3497"/>
                  </a:cubicBezTo>
                  <a:cubicBezTo>
                    <a:pt x="1782" y="3184"/>
                    <a:pt x="1896" y="2885"/>
                    <a:pt x="2010" y="2585"/>
                  </a:cubicBezTo>
                  <a:cubicBezTo>
                    <a:pt x="2068" y="2400"/>
                    <a:pt x="2139" y="2243"/>
                    <a:pt x="2210" y="2071"/>
                  </a:cubicBezTo>
                  <a:lnTo>
                    <a:pt x="2210" y="2071"/>
                  </a:lnTo>
                  <a:cubicBezTo>
                    <a:pt x="2210" y="2073"/>
                    <a:pt x="2209" y="2075"/>
                    <a:pt x="2209" y="2077"/>
                  </a:cubicBezTo>
                  <a:lnTo>
                    <a:pt x="2209" y="2077"/>
                  </a:lnTo>
                  <a:cubicBezTo>
                    <a:pt x="2318" y="1823"/>
                    <a:pt x="2435" y="1579"/>
                    <a:pt x="2552" y="1345"/>
                  </a:cubicBezTo>
                  <a:lnTo>
                    <a:pt x="2681" y="1088"/>
                  </a:lnTo>
                  <a:cubicBezTo>
                    <a:pt x="2738" y="1002"/>
                    <a:pt x="2767" y="917"/>
                    <a:pt x="2767" y="816"/>
                  </a:cubicBezTo>
                  <a:cubicBezTo>
                    <a:pt x="2795" y="717"/>
                    <a:pt x="2781" y="632"/>
                    <a:pt x="2752" y="531"/>
                  </a:cubicBezTo>
                  <a:cubicBezTo>
                    <a:pt x="2738" y="432"/>
                    <a:pt x="2695" y="360"/>
                    <a:pt x="2624" y="289"/>
                  </a:cubicBezTo>
                  <a:cubicBezTo>
                    <a:pt x="2581" y="204"/>
                    <a:pt x="2510" y="147"/>
                    <a:pt x="2425" y="103"/>
                  </a:cubicBezTo>
                  <a:cubicBezTo>
                    <a:pt x="2368" y="75"/>
                    <a:pt x="2311" y="46"/>
                    <a:pt x="2253" y="33"/>
                  </a:cubicBezTo>
                  <a:cubicBezTo>
                    <a:pt x="2189" y="11"/>
                    <a:pt x="2125" y="0"/>
                    <a:pt x="2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2806700" y="2492850"/>
              <a:ext cx="69550" cy="124275"/>
            </a:xfrm>
            <a:custGeom>
              <a:rect b="b" l="l" r="r" t="t"/>
              <a:pathLst>
                <a:path extrusionOk="0" h="4971" w="2782">
                  <a:moveTo>
                    <a:pt x="2062" y="0"/>
                  </a:moveTo>
                  <a:cubicBezTo>
                    <a:pt x="1997" y="0"/>
                    <a:pt x="1933" y="7"/>
                    <a:pt x="1869" y="22"/>
                  </a:cubicBezTo>
                  <a:cubicBezTo>
                    <a:pt x="1812" y="50"/>
                    <a:pt x="1755" y="79"/>
                    <a:pt x="1698" y="94"/>
                  </a:cubicBezTo>
                  <a:cubicBezTo>
                    <a:pt x="1584" y="164"/>
                    <a:pt x="1499" y="250"/>
                    <a:pt x="1442" y="364"/>
                  </a:cubicBezTo>
                  <a:cubicBezTo>
                    <a:pt x="1185" y="849"/>
                    <a:pt x="957" y="1362"/>
                    <a:pt x="742" y="1876"/>
                  </a:cubicBezTo>
                  <a:cubicBezTo>
                    <a:pt x="557" y="2318"/>
                    <a:pt x="400" y="2788"/>
                    <a:pt x="257" y="3259"/>
                  </a:cubicBezTo>
                  <a:cubicBezTo>
                    <a:pt x="172" y="3530"/>
                    <a:pt x="101" y="3786"/>
                    <a:pt x="29" y="4058"/>
                  </a:cubicBezTo>
                  <a:cubicBezTo>
                    <a:pt x="1" y="4157"/>
                    <a:pt x="1" y="4258"/>
                    <a:pt x="16" y="4343"/>
                  </a:cubicBezTo>
                  <a:cubicBezTo>
                    <a:pt x="16" y="4442"/>
                    <a:pt x="44" y="4528"/>
                    <a:pt x="101" y="4613"/>
                  </a:cubicBezTo>
                  <a:cubicBezTo>
                    <a:pt x="143" y="4699"/>
                    <a:pt x="215" y="4771"/>
                    <a:pt x="286" y="4813"/>
                  </a:cubicBezTo>
                  <a:cubicBezTo>
                    <a:pt x="358" y="4885"/>
                    <a:pt x="443" y="4927"/>
                    <a:pt x="529" y="4942"/>
                  </a:cubicBezTo>
                  <a:cubicBezTo>
                    <a:pt x="600" y="4956"/>
                    <a:pt x="657" y="4956"/>
                    <a:pt x="729" y="4971"/>
                  </a:cubicBezTo>
                  <a:cubicBezTo>
                    <a:pt x="856" y="4971"/>
                    <a:pt x="970" y="4942"/>
                    <a:pt x="1084" y="4870"/>
                  </a:cubicBezTo>
                  <a:cubicBezTo>
                    <a:pt x="1128" y="4828"/>
                    <a:pt x="1185" y="4799"/>
                    <a:pt x="1227" y="4756"/>
                  </a:cubicBezTo>
                  <a:cubicBezTo>
                    <a:pt x="1313" y="4671"/>
                    <a:pt x="1384" y="4571"/>
                    <a:pt x="1413" y="4442"/>
                  </a:cubicBezTo>
                  <a:cubicBezTo>
                    <a:pt x="1499" y="4129"/>
                    <a:pt x="1584" y="3815"/>
                    <a:pt x="1683" y="3501"/>
                  </a:cubicBezTo>
                  <a:cubicBezTo>
                    <a:pt x="1784" y="3187"/>
                    <a:pt x="1883" y="2874"/>
                    <a:pt x="1997" y="2575"/>
                  </a:cubicBezTo>
                  <a:lnTo>
                    <a:pt x="2154" y="2200"/>
                  </a:lnTo>
                  <a:lnTo>
                    <a:pt x="2154" y="2200"/>
                  </a:lnTo>
                  <a:cubicBezTo>
                    <a:pt x="2278" y="1911"/>
                    <a:pt x="2402" y="1623"/>
                    <a:pt x="2554" y="1334"/>
                  </a:cubicBezTo>
                  <a:lnTo>
                    <a:pt x="2682" y="1077"/>
                  </a:lnTo>
                  <a:cubicBezTo>
                    <a:pt x="2725" y="1006"/>
                    <a:pt x="2753" y="906"/>
                    <a:pt x="2767" y="820"/>
                  </a:cubicBezTo>
                  <a:cubicBezTo>
                    <a:pt x="2782" y="721"/>
                    <a:pt x="2782" y="621"/>
                    <a:pt x="2753" y="535"/>
                  </a:cubicBezTo>
                  <a:cubicBezTo>
                    <a:pt x="2725" y="436"/>
                    <a:pt x="2682" y="350"/>
                    <a:pt x="2625" y="278"/>
                  </a:cubicBezTo>
                  <a:cubicBezTo>
                    <a:pt x="2568" y="208"/>
                    <a:pt x="2497" y="151"/>
                    <a:pt x="2425" y="94"/>
                  </a:cubicBezTo>
                  <a:cubicBezTo>
                    <a:pt x="2368" y="79"/>
                    <a:pt x="2311" y="50"/>
                    <a:pt x="2254" y="22"/>
                  </a:cubicBezTo>
                  <a:cubicBezTo>
                    <a:pt x="2190" y="7"/>
                    <a:pt x="2126" y="0"/>
                    <a:pt x="20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2250200" y="2189475"/>
              <a:ext cx="69900" cy="124250"/>
            </a:xfrm>
            <a:custGeom>
              <a:rect b="b" l="l" r="r" t="t"/>
              <a:pathLst>
                <a:path extrusionOk="0" h="4970" w="2796">
                  <a:moveTo>
                    <a:pt x="2074" y="0"/>
                  </a:moveTo>
                  <a:cubicBezTo>
                    <a:pt x="2011" y="0"/>
                    <a:pt x="1947" y="7"/>
                    <a:pt x="1883" y="22"/>
                  </a:cubicBezTo>
                  <a:cubicBezTo>
                    <a:pt x="1826" y="50"/>
                    <a:pt x="1769" y="79"/>
                    <a:pt x="1712" y="92"/>
                  </a:cubicBezTo>
                  <a:cubicBezTo>
                    <a:pt x="1598" y="164"/>
                    <a:pt x="1513" y="250"/>
                    <a:pt x="1455" y="364"/>
                  </a:cubicBezTo>
                  <a:cubicBezTo>
                    <a:pt x="1199" y="849"/>
                    <a:pt x="971" y="1362"/>
                    <a:pt x="756" y="1876"/>
                  </a:cubicBezTo>
                  <a:cubicBezTo>
                    <a:pt x="571" y="2332"/>
                    <a:pt x="414" y="2788"/>
                    <a:pt x="258" y="3258"/>
                  </a:cubicBezTo>
                  <a:cubicBezTo>
                    <a:pt x="186" y="3530"/>
                    <a:pt x="115" y="3786"/>
                    <a:pt x="43" y="4057"/>
                  </a:cubicBezTo>
                  <a:cubicBezTo>
                    <a:pt x="15" y="4157"/>
                    <a:pt x="1" y="4256"/>
                    <a:pt x="29" y="4342"/>
                  </a:cubicBezTo>
                  <a:cubicBezTo>
                    <a:pt x="29" y="4442"/>
                    <a:pt x="58" y="4528"/>
                    <a:pt x="115" y="4614"/>
                  </a:cubicBezTo>
                  <a:cubicBezTo>
                    <a:pt x="157" y="4699"/>
                    <a:pt x="214" y="4770"/>
                    <a:pt x="300" y="4813"/>
                  </a:cubicBezTo>
                  <a:cubicBezTo>
                    <a:pt x="372" y="4884"/>
                    <a:pt x="442" y="4927"/>
                    <a:pt x="543" y="4941"/>
                  </a:cubicBezTo>
                  <a:cubicBezTo>
                    <a:pt x="614" y="4956"/>
                    <a:pt x="671" y="4956"/>
                    <a:pt x="728" y="4969"/>
                  </a:cubicBezTo>
                  <a:cubicBezTo>
                    <a:pt x="870" y="4969"/>
                    <a:pt x="984" y="4941"/>
                    <a:pt x="1098" y="4870"/>
                  </a:cubicBezTo>
                  <a:cubicBezTo>
                    <a:pt x="1142" y="4842"/>
                    <a:pt x="1199" y="4798"/>
                    <a:pt x="1241" y="4756"/>
                  </a:cubicBezTo>
                  <a:cubicBezTo>
                    <a:pt x="1327" y="4671"/>
                    <a:pt x="1398" y="4570"/>
                    <a:pt x="1427" y="4442"/>
                  </a:cubicBezTo>
                  <a:cubicBezTo>
                    <a:pt x="1513" y="4129"/>
                    <a:pt x="1598" y="3815"/>
                    <a:pt x="1697" y="3501"/>
                  </a:cubicBezTo>
                  <a:cubicBezTo>
                    <a:pt x="1798" y="3188"/>
                    <a:pt x="1897" y="2874"/>
                    <a:pt x="2011" y="2574"/>
                  </a:cubicBezTo>
                  <a:lnTo>
                    <a:pt x="2166" y="2203"/>
                  </a:lnTo>
                  <a:lnTo>
                    <a:pt x="2166" y="2203"/>
                  </a:lnTo>
                  <a:cubicBezTo>
                    <a:pt x="2291" y="1914"/>
                    <a:pt x="2415" y="1623"/>
                    <a:pt x="2568" y="1334"/>
                  </a:cubicBezTo>
                  <a:lnTo>
                    <a:pt x="2696" y="1077"/>
                  </a:lnTo>
                  <a:cubicBezTo>
                    <a:pt x="2739" y="1005"/>
                    <a:pt x="2767" y="906"/>
                    <a:pt x="2781" y="820"/>
                  </a:cubicBezTo>
                  <a:cubicBezTo>
                    <a:pt x="2796" y="720"/>
                    <a:pt x="2796" y="621"/>
                    <a:pt x="2767" y="535"/>
                  </a:cubicBezTo>
                  <a:cubicBezTo>
                    <a:pt x="2739" y="435"/>
                    <a:pt x="2696" y="349"/>
                    <a:pt x="2639" y="278"/>
                  </a:cubicBezTo>
                  <a:cubicBezTo>
                    <a:pt x="2581" y="207"/>
                    <a:pt x="2511" y="149"/>
                    <a:pt x="2439" y="92"/>
                  </a:cubicBezTo>
                  <a:cubicBezTo>
                    <a:pt x="2382" y="79"/>
                    <a:pt x="2311" y="50"/>
                    <a:pt x="2254" y="22"/>
                  </a:cubicBezTo>
                  <a:cubicBezTo>
                    <a:pt x="2197" y="7"/>
                    <a:pt x="2136" y="0"/>
                    <a:pt x="2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6"/>
          <p:cNvSpPr/>
          <p:nvPr/>
        </p:nvSpPr>
        <p:spPr>
          <a:xfrm>
            <a:off x="626763" y="323675"/>
            <a:ext cx="315525" cy="362625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/>
          <p:nvPr/>
        </p:nvSpPr>
        <p:spPr>
          <a:xfrm flipH="1">
            <a:off x="27" y="-9575"/>
            <a:ext cx="2550873" cy="2123545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8308780" y="3805366"/>
            <a:ext cx="844833" cy="1347530"/>
            <a:chOff x="6126610" y="324750"/>
            <a:chExt cx="3026990" cy="4828125"/>
          </a:xfrm>
        </p:grpSpPr>
        <p:sp>
          <p:nvSpPr>
            <p:cNvPr id="113" name="Google Shape;113;p7"/>
            <p:cNvSpPr/>
            <p:nvPr/>
          </p:nvSpPr>
          <p:spPr>
            <a:xfrm flipH="1">
              <a:off x="6126610" y="324750"/>
              <a:ext cx="3026915" cy="4818730"/>
            </a:xfrm>
            <a:custGeom>
              <a:rect b="b" l="l" r="r" t="t"/>
              <a:pathLst>
                <a:path extrusionOk="0" h="26486" w="16495">
                  <a:moveTo>
                    <a:pt x="7984" y="0"/>
                  </a:moveTo>
                  <a:cubicBezTo>
                    <a:pt x="6856" y="0"/>
                    <a:pt x="5728" y="69"/>
                    <a:pt x="4609" y="205"/>
                  </a:cubicBezTo>
                  <a:cubicBezTo>
                    <a:pt x="3578" y="342"/>
                    <a:pt x="2562" y="509"/>
                    <a:pt x="1547" y="751"/>
                  </a:cubicBezTo>
                  <a:cubicBezTo>
                    <a:pt x="1031" y="872"/>
                    <a:pt x="530" y="1054"/>
                    <a:pt x="0" y="1145"/>
                  </a:cubicBezTo>
                  <a:lnTo>
                    <a:pt x="0" y="26387"/>
                  </a:lnTo>
                  <a:cubicBezTo>
                    <a:pt x="4670" y="26387"/>
                    <a:pt x="9323" y="26387"/>
                    <a:pt x="13993" y="26478"/>
                  </a:cubicBezTo>
                  <a:cubicBezTo>
                    <a:pt x="14040" y="26482"/>
                    <a:pt x="14087" y="26485"/>
                    <a:pt x="14132" y="26485"/>
                  </a:cubicBezTo>
                  <a:cubicBezTo>
                    <a:pt x="14245" y="26485"/>
                    <a:pt x="14350" y="26467"/>
                    <a:pt x="14447" y="26402"/>
                  </a:cubicBezTo>
                  <a:cubicBezTo>
                    <a:pt x="14766" y="26205"/>
                    <a:pt x="14629" y="25720"/>
                    <a:pt x="14493" y="25387"/>
                  </a:cubicBezTo>
                  <a:cubicBezTo>
                    <a:pt x="13507" y="23052"/>
                    <a:pt x="13295" y="20459"/>
                    <a:pt x="13796" y="17973"/>
                  </a:cubicBezTo>
                  <a:cubicBezTo>
                    <a:pt x="14326" y="15305"/>
                    <a:pt x="15630" y="12864"/>
                    <a:pt x="16100" y="10181"/>
                  </a:cubicBezTo>
                  <a:cubicBezTo>
                    <a:pt x="16495" y="7998"/>
                    <a:pt x="16357" y="5406"/>
                    <a:pt x="15478" y="3344"/>
                  </a:cubicBezTo>
                  <a:cubicBezTo>
                    <a:pt x="14629" y="1373"/>
                    <a:pt x="13038" y="387"/>
                    <a:pt x="10961" y="160"/>
                  </a:cubicBezTo>
                  <a:cubicBezTo>
                    <a:pt x="9973" y="54"/>
                    <a:pt x="8979" y="0"/>
                    <a:pt x="79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6553200" y="5019675"/>
              <a:ext cx="2600400" cy="133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 txBox="1"/>
          <p:nvPr>
            <p:ph type="title"/>
          </p:nvPr>
        </p:nvSpPr>
        <p:spPr>
          <a:xfrm>
            <a:off x="1298025" y="1750825"/>
            <a:ext cx="31950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7"/>
          <p:cNvSpPr txBox="1"/>
          <p:nvPr>
            <p:ph idx="1" type="body"/>
          </p:nvPr>
        </p:nvSpPr>
        <p:spPr>
          <a:xfrm>
            <a:off x="2024950" y="2479178"/>
            <a:ext cx="2467800" cy="1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7" name="Google Shape;117;p7"/>
          <p:cNvSpPr/>
          <p:nvPr/>
        </p:nvSpPr>
        <p:spPr>
          <a:xfrm>
            <a:off x="1281021" y="4306919"/>
            <a:ext cx="3441292" cy="848556"/>
          </a:xfrm>
          <a:custGeom>
            <a:rect b="b" l="l" r="r" t="t"/>
            <a:pathLst>
              <a:path extrusionOk="0" h="2328" w="9441">
                <a:moveTo>
                  <a:pt x="6135" y="1"/>
                </a:moveTo>
                <a:cubicBezTo>
                  <a:pt x="5912" y="1"/>
                  <a:pt x="5704" y="61"/>
                  <a:pt x="5520" y="202"/>
                </a:cubicBezTo>
                <a:cubicBezTo>
                  <a:pt x="4179" y="1228"/>
                  <a:pt x="4592" y="1884"/>
                  <a:pt x="3894" y="2213"/>
                </a:cubicBezTo>
                <a:cubicBezTo>
                  <a:pt x="3739" y="2282"/>
                  <a:pt x="3593" y="2310"/>
                  <a:pt x="3452" y="2310"/>
                </a:cubicBezTo>
                <a:cubicBezTo>
                  <a:pt x="2957" y="2310"/>
                  <a:pt x="2532" y="1969"/>
                  <a:pt x="2054" y="1913"/>
                </a:cubicBezTo>
                <a:cubicBezTo>
                  <a:pt x="1952" y="1903"/>
                  <a:pt x="1840" y="1898"/>
                  <a:pt x="1722" y="1898"/>
                </a:cubicBezTo>
                <a:cubicBezTo>
                  <a:pt x="1150" y="1898"/>
                  <a:pt x="438" y="2020"/>
                  <a:pt x="0" y="2327"/>
                </a:cubicBezTo>
                <a:lnTo>
                  <a:pt x="9441" y="2327"/>
                </a:lnTo>
                <a:cubicBezTo>
                  <a:pt x="9441" y="2327"/>
                  <a:pt x="7516" y="1"/>
                  <a:pt x="61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/>
          <p:nvPr/>
        </p:nvSpPr>
        <p:spPr>
          <a:xfrm flipH="1">
            <a:off x="-9521" y="-9575"/>
            <a:ext cx="1677871" cy="1396747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" name="Google Shape;120;p8"/>
          <p:cNvGrpSpPr/>
          <p:nvPr/>
        </p:nvGrpSpPr>
        <p:grpSpPr>
          <a:xfrm flipH="1" rot="10800000">
            <a:off x="8389152" y="-9585"/>
            <a:ext cx="762196" cy="1276073"/>
            <a:chOff x="6126610" y="324750"/>
            <a:chExt cx="3026990" cy="4828125"/>
          </a:xfrm>
        </p:grpSpPr>
        <p:sp>
          <p:nvSpPr>
            <p:cNvPr id="121" name="Google Shape;121;p8"/>
            <p:cNvSpPr/>
            <p:nvPr/>
          </p:nvSpPr>
          <p:spPr>
            <a:xfrm flipH="1">
              <a:off x="6126610" y="324750"/>
              <a:ext cx="3026915" cy="4818730"/>
            </a:xfrm>
            <a:custGeom>
              <a:rect b="b" l="l" r="r" t="t"/>
              <a:pathLst>
                <a:path extrusionOk="0" h="26486" w="16495">
                  <a:moveTo>
                    <a:pt x="7984" y="0"/>
                  </a:moveTo>
                  <a:cubicBezTo>
                    <a:pt x="6856" y="0"/>
                    <a:pt x="5728" y="69"/>
                    <a:pt x="4609" y="205"/>
                  </a:cubicBezTo>
                  <a:cubicBezTo>
                    <a:pt x="3578" y="342"/>
                    <a:pt x="2562" y="509"/>
                    <a:pt x="1547" y="751"/>
                  </a:cubicBezTo>
                  <a:cubicBezTo>
                    <a:pt x="1031" y="872"/>
                    <a:pt x="530" y="1054"/>
                    <a:pt x="0" y="1145"/>
                  </a:cubicBezTo>
                  <a:lnTo>
                    <a:pt x="0" y="26387"/>
                  </a:lnTo>
                  <a:cubicBezTo>
                    <a:pt x="4670" y="26387"/>
                    <a:pt x="9323" y="26387"/>
                    <a:pt x="13993" y="26478"/>
                  </a:cubicBezTo>
                  <a:cubicBezTo>
                    <a:pt x="14040" y="26482"/>
                    <a:pt x="14087" y="26485"/>
                    <a:pt x="14132" y="26485"/>
                  </a:cubicBezTo>
                  <a:cubicBezTo>
                    <a:pt x="14245" y="26485"/>
                    <a:pt x="14350" y="26467"/>
                    <a:pt x="14447" y="26402"/>
                  </a:cubicBezTo>
                  <a:cubicBezTo>
                    <a:pt x="14766" y="26205"/>
                    <a:pt x="14629" y="25720"/>
                    <a:pt x="14493" y="25387"/>
                  </a:cubicBezTo>
                  <a:cubicBezTo>
                    <a:pt x="13507" y="23052"/>
                    <a:pt x="13295" y="20459"/>
                    <a:pt x="13796" y="17973"/>
                  </a:cubicBezTo>
                  <a:cubicBezTo>
                    <a:pt x="14326" y="15305"/>
                    <a:pt x="15630" y="12864"/>
                    <a:pt x="16100" y="10181"/>
                  </a:cubicBezTo>
                  <a:cubicBezTo>
                    <a:pt x="16495" y="7998"/>
                    <a:pt x="16357" y="5406"/>
                    <a:pt x="15478" y="3344"/>
                  </a:cubicBezTo>
                  <a:cubicBezTo>
                    <a:pt x="14629" y="1373"/>
                    <a:pt x="13038" y="387"/>
                    <a:pt x="10961" y="160"/>
                  </a:cubicBezTo>
                  <a:cubicBezTo>
                    <a:pt x="9973" y="54"/>
                    <a:pt x="8979" y="0"/>
                    <a:pt x="7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6553200" y="5019675"/>
              <a:ext cx="2600400" cy="13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8"/>
          <p:cNvSpPr/>
          <p:nvPr/>
        </p:nvSpPr>
        <p:spPr>
          <a:xfrm>
            <a:off x="4980321" y="4306919"/>
            <a:ext cx="3441292" cy="848556"/>
          </a:xfrm>
          <a:custGeom>
            <a:rect b="b" l="l" r="r" t="t"/>
            <a:pathLst>
              <a:path extrusionOk="0" h="2328" w="9441">
                <a:moveTo>
                  <a:pt x="6135" y="1"/>
                </a:moveTo>
                <a:cubicBezTo>
                  <a:pt x="5912" y="1"/>
                  <a:pt x="5704" y="61"/>
                  <a:pt x="5520" y="202"/>
                </a:cubicBezTo>
                <a:cubicBezTo>
                  <a:pt x="4179" y="1228"/>
                  <a:pt x="4592" y="1884"/>
                  <a:pt x="3894" y="2213"/>
                </a:cubicBezTo>
                <a:cubicBezTo>
                  <a:pt x="3739" y="2282"/>
                  <a:pt x="3593" y="2310"/>
                  <a:pt x="3452" y="2310"/>
                </a:cubicBezTo>
                <a:cubicBezTo>
                  <a:pt x="2957" y="2310"/>
                  <a:pt x="2532" y="1969"/>
                  <a:pt x="2054" y="1913"/>
                </a:cubicBezTo>
                <a:cubicBezTo>
                  <a:pt x="1952" y="1903"/>
                  <a:pt x="1840" y="1898"/>
                  <a:pt x="1722" y="1898"/>
                </a:cubicBezTo>
                <a:cubicBezTo>
                  <a:pt x="1150" y="1898"/>
                  <a:pt x="438" y="2020"/>
                  <a:pt x="0" y="2327"/>
                </a:cubicBezTo>
                <a:lnTo>
                  <a:pt x="9441" y="2327"/>
                </a:lnTo>
                <a:cubicBezTo>
                  <a:pt x="9441" y="2327"/>
                  <a:pt x="7516" y="1"/>
                  <a:pt x="613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 txBox="1"/>
          <p:nvPr>
            <p:ph type="title"/>
          </p:nvPr>
        </p:nvSpPr>
        <p:spPr>
          <a:xfrm>
            <a:off x="1283050" y="1603325"/>
            <a:ext cx="65778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E9528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8"/>
          <p:cNvSpPr/>
          <p:nvPr/>
        </p:nvSpPr>
        <p:spPr>
          <a:xfrm>
            <a:off x="893175" y="4118400"/>
            <a:ext cx="315525" cy="362625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rgbClr val="E952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8"/>
          <p:cNvGrpSpPr/>
          <p:nvPr/>
        </p:nvGrpSpPr>
        <p:grpSpPr>
          <a:xfrm rot="171450">
            <a:off x="7343075" y="438782"/>
            <a:ext cx="1353533" cy="915234"/>
            <a:chOff x="3738975" y="1747175"/>
            <a:chExt cx="1547625" cy="1046475"/>
          </a:xfrm>
        </p:grpSpPr>
        <p:sp>
          <p:nvSpPr>
            <p:cNvPr id="127" name="Google Shape;127;p8"/>
            <p:cNvSpPr/>
            <p:nvPr/>
          </p:nvSpPr>
          <p:spPr>
            <a:xfrm>
              <a:off x="4277750" y="1929125"/>
              <a:ext cx="158900" cy="94775"/>
            </a:xfrm>
            <a:custGeom>
              <a:rect b="b" l="l" r="r" t="t"/>
              <a:pathLst>
                <a:path extrusionOk="0" h="3791" w="6356">
                  <a:moveTo>
                    <a:pt x="5064" y="0"/>
                  </a:moveTo>
                  <a:cubicBezTo>
                    <a:pt x="4986" y="0"/>
                    <a:pt x="4904" y="8"/>
                    <a:pt x="4817" y="26"/>
                  </a:cubicBezTo>
                  <a:cubicBezTo>
                    <a:pt x="4446" y="96"/>
                    <a:pt x="4233" y="296"/>
                    <a:pt x="3933" y="511"/>
                  </a:cubicBezTo>
                  <a:cubicBezTo>
                    <a:pt x="3533" y="796"/>
                    <a:pt x="3105" y="1038"/>
                    <a:pt x="2678" y="1266"/>
                  </a:cubicBezTo>
                  <a:cubicBezTo>
                    <a:pt x="2278" y="1480"/>
                    <a:pt x="1837" y="1651"/>
                    <a:pt x="1438" y="1893"/>
                  </a:cubicBezTo>
                  <a:cubicBezTo>
                    <a:pt x="1152" y="2079"/>
                    <a:pt x="924" y="2350"/>
                    <a:pt x="624" y="2492"/>
                  </a:cubicBezTo>
                  <a:cubicBezTo>
                    <a:pt x="1" y="2804"/>
                    <a:pt x="306" y="3791"/>
                    <a:pt x="953" y="3791"/>
                  </a:cubicBezTo>
                  <a:cubicBezTo>
                    <a:pt x="957" y="3791"/>
                    <a:pt x="962" y="3791"/>
                    <a:pt x="966" y="3790"/>
                  </a:cubicBezTo>
                  <a:cubicBezTo>
                    <a:pt x="1708" y="3762"/>
                    <a:pt x="2392" y="3234"/>
                    <a:pt x="3063" y="2963"/>
                  </a:cubicBezTo>
                  <a:cubicBezTo>
                    <a:pt x="3462" y="2792"/>
                    <a:pt x="3847" y="2621"/>
                    <a:pt x="4233" y="2435"/>
                  </a:cubicBezTo>
                  <a:cubicBezTo>
                    <a:pt x="4417" y="2350"/>
                    <a:pt x="4588" y="2264"/>
                    <a:pt x="4760" y="2178"/>
                  </a:cubicBezTo>
                  <a:lnTo>
                    <a:pt x="4760" y="2178"/>
                  </a:lnTo>
                  <a:cubicBezTo>
                    <a:pt x="4759" y="2179"/>
                    <a:pt x="4759" y="2179"/>
                    <a:pt x="4759" y="2179"/>
                  </a:cubicBezTo>
                  <a:cubicBezTo>
                    <a:pt x="4761" y="2179"/>
                    <a:pt x="5326" y="1906"/>
                    <a:pt x="5109" y="1906"/>
                  </a:cubicBezTo>
                  <a:cubicBezTo>
                    <a:pt x="5099" y="1906"/>
                    <a:pt x="5087" y="1907"/>
                    <a:pt x="5073" y="1908"/>
                  </a:cubicBezTo>
                  <a:cubicBezTo>
                    <a:pt x="6355" y="1761"/>
                    <a:pt x="6212" y="0"/>
                    <a:pt x="506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3989600" y="1840100"/>
              <a:ext cx="134425" cy="88625"/>
            </a:xfrm>
            <a:custGeom>
              <a:rect b="b" l="l" r="r" t="t"/>
              <a:pathLst>
                <a:path extrusionOk="0" h="3545" w="5377">
                  <a:moveTo>
                    <a:pt x="4281" y="0"/>
                  </a:moveTo>
                  <a:cubicBezTo>
                    <a:pt x="4248" y="0"/>
                    <a:pt x="4214" y="2"/>
                    <a:pt x="4179" y="7"/>
                  </a:cubicBezTo>
                  <a:cubicBezTo>
                    <a:pt x="3680" y="64"/>
                    <a:pt x="3537" y="263"/>
                    <a:pt x="3195" y="577"/>
                  </a:cubicBezTo>
                  <a:cubicBezTo>
                    <a:pt x="2938" y="834"/>
                    <a:pt x="2539" y="1048"/>
                    <a:pt x="2240" y="1262"/>
                  </a:cubicBezTo>
                  <a:cubicBezTo>
                    <a:pt x="1584" y="1747"/>
                    <a:pt x="970" y="2317"/>
                    <a:pt x="286" y="2745"/>
                  </a:cubicBezTo>
                  <a:cubicBezTo>
                    <a:pt x="0" y="2931"/>
                    <a:pt x="29" y="3429"/>
                    <a:pt x="386" y="3515"/>
                  </a:cubicBezTo>
                  <a:cubicBezTo>
                    <a:pt x="476" y="3536"/>
                    <a:pt x="568" y="3545"/>
                    <a:pt x="662" y="3545"/>
                  </a:cubicBezTo>
                  <a:cubicBezTo>
                    <a:pt x="1284" y="3545"/>
                    <a:pt x="1976" y="3137"/>
                    <a:pt x="2496" y="2902"/>
                  </a:cubicBezTo>
                  <a:cubicBezTo>
                    <a:pt x="2938" y="2716"/>
                    <a:pt x="3352" y="2474"/>
                    <a:pt x="3765" y="2260"/>
                  </a:cubicBezTo>
                  <a:cubicBezTo>
                    <a:pt x="4065" y="2104"/>
                    <a:pt x="4421" y="1832"/>
                    <a:pt x="4636" y="1718"/>
                  </a:cubicBezTo>
                  <a:cubicBezTo>
                    <a:pt x="5376" y="1334"/>
                    <a:pt x="5114" y="0"/>
                    <a:pt x="4281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4238450" y="1792575"/>
              <a:ext cx="130400" cy="80250"/>
            </a:xfrm>
            <a:custGeom>
              <a:rect b="b" l="l" r="r" t="t"/>
              <a:pathLst>
                <a:path extrusionOk="0" h="3210" w="5216">
                  <a:moveTo>
                    <a:pt x="3928" y="1"/>
                  </a:moveTo>
                  <a:cubicBezTo>
                    <a:pt x="3854" y="1"/>
                    <a:pt x="3776" y="9"/>
                    <a:pt x="3694" y="25"/>
                  </a:cubicBezTo>
                  <a:cubicBezTo>
                    <a:pt x="2924" y="183"/>
                    <a:pt x="2182" y="867"/>
                    <a:pt x="1498" y="1252"/>
                  </a:cubicBezTo>
                  <a:cubicBezTo>
                    <a:pt x="985" y="1537"/>
                    <a:pt x="0" y="2050"/>
                    <a:pt x="329" y="2778"/>
                  </a:cubicBezTo>
                  <a:cubicBezTo>
                    <a:pt x="342" y="2807"/>
                    <a:pt x="357" y="2820"/>
                    <a:pt x="371" y="2849"/>
                  </a:cubicBezTo>
                  <a:cubicBezTo>
                    <a:pt x="450" y="3048"/>
                    <a:pt x="725" y="3209"/>
                    <a:pt x="947" y="3209"/>
                  </a:cubicBezTo>
                  <a:cubicBezTo>
                    <a:pt x="964" y="3209"/>
                    <a:pt x="981" y="3208"/>
                    <a:pt x="998" y="3206"/>
                  </a:cubicBezTo>
                  <a:cubicBezTo>
                    <a:pt x="1583" y="3149"/>
                    <a:pt x="2111" y="2807"/>
                    <a:pt x="2652" y="2564"/>
                  </a:cubicBezTo>
                  <a:cubicBezTo>
                    <a:pt x="3166" y="2336"/>
                    <a:pt x="3665" y="2022"/>
                    <a:pt x="4193" y="1822"/>
                  </a:cubicBezTo>
                  <a:cubicBezTo>
                    <a:pt x="5215" y="1424"/>
                    <a:pt x="4927" y="1"/>
                    <a:pt x="3928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4551450" y="1895050"/>
              <a:ext cx="134700" cy="76300"/>
            </a:xfrm>
            <a:custGeom>
              <a:rect b="b" l="l" r="r" t="t"/>
              <a:pathLst>
                <a:path extrusionOk="0" h="3052" w="5388">
                  <a:moveTo>
                    <a:pt x="4177" y="1"/>
                  </a:moveTo>
                  <a:cubicBezTo>
                    <a:pt x="3994" y="1"/>
                    <a:pt x="3810" y="73"/>
                    <a:pt x="3651" y="248"/>
                  </a:cubicBezTo>
                  <a:cubicBezTo>
                    <a:pt x="3252" y="676"/>
                    <a:pt x="2668" y="832"/>
                    <a:pt x="2154" y="1089"/>
                  </a:cubicBezTo>
                  <a:cubicBezTo>
                    <a:pt x="1569" y="1389"/>
                    <a:pt x="942" y="1731"/>
                    <a:pt x="386" y="2087"/>
                  </a:cubicBezTo>
                  <a:cubicBezTo>
                    <a:pt x="1" y="2330"/>
                    <a:pt x="129" y="2815"/>
                    <a:pt x="500" y="2971"/>
                  </a:cubicBezTo>
                  <a:cubicBezTo>
                    <a:pt x="637" y="3028"/>
                    <a:pt x="782" y="3052"/>
                    <a:pt x="930" y="3052"/>
                  </a:cubicBezTo>
                  <a:cubicBezTo>
                    <a:pt x="1567" y="3052"/>
                    <a:pt x="2278" y="2606"/>
                    <a:pt x="2810" y="2387"/>
                  </a:cubicBezTo>
                  <a:cubicBezTo>
                    <a:pt x="3509" y="2102"/>
                    <a:pt x="4222" y="1916"/>
                    <a:pt x="4792" y="1389"/>
                  </a:cubicBezTo>
                  <a:cubicBezTo>
                    <a:pt x="5388" y="848"/>
                    <a:pt x="4798" y="1"/>
                    <a:pt x="417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4619400" y="2042875"/>
              <a:ext cx="112125" cy="86400"/>
            </a:xfrm>
            <a:custGeom>
              <a:rect b="b" l="l" r="r" t="t"/>
              <a:pathLst>
                <a:path extrusionOk="0" h="3456" w="4485">
                  <a:moveTo>
                    <a:pt x="3619" y="0"/>
                  </a:moveTo>
                  <a:cubicBezTo>
                    <a:pt x="3450" y="0"/>
                    <a:pt x="3275" y="50"/>
                    <a:pt x="3116" y="138"/>
                  </a:cubicBezTo>
                  <a:cubicBezTo>
                    <a:pt x="2616" y="438"/>
                    <a:pt x="2203" y="895"/>
                    <a:pt x="1747" y="1251"/>
                  </a:cubicBezTo>
                  <a:cubicBezTo>
                    <a:pt x="1275" y="1608"/>
                    <a:pt x="677" y="1921"/>
                    <a:pt x="321" y="2391"/>
                  </a:cubicBezTo>
                  <a:cubicBezTo>
                    <a:pt x="1" y="2823"/>
                    <a:pt x="328" y="3455"/>
                    <a:pt x="819" y="3455"/>
                  </a:cubicBezTo>
                  <a:cubicBezTo>
                    <a:pt x="896" y="3455"/>
                    <a:pt x="978" y="3440"/>
                    <a:pt x="1062" y="3404"/>
                  </a:cubicBezTo>
                  <a:cubicBezTo>
                    <a:pt x="2160" y="2933"/>
                    <a:pt x="3044" y="2049"/>
                    <a:pt x="4070" y="1450"/>
                  </a:cubicBezTo>
                  <a:cubicBezTo>
                    <a:pt x="4456" y="1222"/>
                    <a:pt x="4485" y="652"/>
                    <a:pt x="4256" y="324"/>
                  </a:cubicBezTo>
                  <a:cubicBezTo>
                    <a:pt x="4090" y="99"/>
                    <a:pt x="3859" y="0"/>
                    <a:pt x="361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4526150" y="2252150"/>
              <a:ext cx="117000" cy="125200"/>
            </a:xfrm>
            <a:custGeom>
              <a:rect b="b" l="l" r="r" t="t"/>
              <a:pathLst>
                <a:path extrusionOk="0" h="5008" w="4680">
                  <a:moveTo>
                    <a:pt x="3236" y="1"/>
                  </a:moveTo>
                  <a:cubicBezTo>
                    <a:pt x="2951" y="1"/>
                    <a:pt x="2662" y="140"/>
                    <a:pt x="2453" y="481"/>
                  </a:cubicBezTo>
                  <a:cubicBezTo>
                    <a:pt x="2239" y="823"/>
                    <a:pt x="1982" y="1108"/>
                    <a:pt x="1797" y="1464"/>
                  </a:cubicBezTo>
                  <a:cubicBezTo>
                    <a:pt x="1583" y="1878"/>
                    <a:pt x="1326" y="2249"/>
                    <a:pt x="1056" y="2634"/>
                  </a:cubicBezTo>
                  <a:cubicBezTo>
                    <a:pt x="642" y="3204"/>
                    <a:pt x="1" y="3889"/>
                    <a:pt x="143" y="4645"/>
                  </a:cubicBezTo>
                  <a:cubicBezTo>
                    <a:pt x="187" y="4876"/>
                    <a:pt x="410" y="5008"/>
                    <a:pt x="630" y="5008"/>
                  </a:cubicBezTo>
                  <a:cubicBezTo>
                    <a:pt x="762" y="5008"/>
                    <a:pt x="893" y="4960"/>
                    <a:pt x="984" y="4858"/>
                  </a:cubicBezTo>
                  <a:cubicBezTo>
                    <a:pt x="1969" y="3789"/>
                    <a:pt x="3024" y="2763"/>
                    <a:pt x="3994" y="1679"/>
                  </a:cubicBezTo>
                  <a:cubicBezTo>
                    <a:pt x="4680" y="910"/>
                    <a:pt x="3967" y="1"/>
                    <a:pt x="3236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4272325" y="2319775"/>
              <a:ext cx="97625" cy="101100"/>
            </a:xfrm>
            <a:custGeom>
              <a:rect b="b" l="l" r="r" t="t"/>
              <a:pathLst>
                <a:path extrusionOk="0" h="4044" w="3905">
                  <a:moveTo>
                    <a:pt x="2659" y="0"/>
                  </a:moveTo>
                  <a:cubicBezTo>
                    <a:pt x="2337" y="0"/>
                    <a:pt x="2027" y="160"/>
                    <a:pt x="1883" y="542"/>
                  </a:cubicBezTo>
                  <a:cubicBezTo>
                    <a:pt x="1483" y="1626"/>
                    <a:pt x="0" y="2311"/>
                    <a:pt x="43" y="3551"/>
                  </a:cubicBezTo>
                  <a:cubicBezTo>
                    <a:pt x="56" y="3809"/>
                    <a:pt x="338" y="4044"/>
                    <a:pt x="602" y="4044"/>
                  </a:cubicBezTo>
                  <a:cubicBezTo>
                    <a:pt x="630" y="4044"/>
                    <a:pt x="658" y="4041"/>
                    <a:pt x="685" y="4036"/>
                  </a:cubicBezTo>
                  <a:cubicBezTo>
                    <a:pt x="1312" y="3908"/>
                    <a:pt x="1911" y="3309"/>
                    <a:pt x="2310" y="2824"/>
                  </a:cubicBezTo>
                  <a:cubicBezTo>
                    <a:pt x="2738" y="2311"/>
                    <a:pt x="3280" y="1868"/>
                    <a:pt x="3579" y="1255"/>
                  </a:cubicBezTo>
                  <a:cubicBezTo>
                    <a:pt x="3905" y="558"/>
                    <a:pt x="3261" y="0"/>
                    <a:pt x="265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4038075" y="2463400"/>
              <a:ext cx="88325" cy="118250"/>
            </a:xfrm>
            <a:custGeom>
              <a:rect b="b" l="l" r="r" t="t"/>
              <a:pathLst>
                <a:path extrusionOk="0" h="4730" w="3533">
                  <a:moveTo>
                    <a:pt x="2343" y="0"/>
                  </a:moveTo>
                  <a:cubicBezTo>
                    <a:pt x="2090" y="0"/>
                    <a:pt x="1848" y="121"/>
                    <a:pt x="1712" y="416"/>
                  </a:cubicBezTo>
                  <a:cubicBezTo>
                    <a:pt x="1313" y="1285"/>
                    <a:pt x="928" y="2112"/>
                    <a:pt x="586" y="3011"/>
                  </a:cubicBezTo>
                  <a:cubicBezTo>
                    <a:pt x="386" y="3538"/>
                    <a:pt x="1" y="4080"/>
                    <a:pt x="415" y="4594"/>
                  </a:cubicBezTo>
                  <a:cubicBezTo>
                    <a:pt x="489" y="4690"/>
                    <a:pt x="582" y="4730"/>
                    <a:pt x="676" y="4730"/>
                  </a:cubicBezTo>
                  <a:cubicBezTo>
                    <a:pt x="888" y="4730"/>
                    <a:pt x="1105" y="4529"/>
                    <a:pt x="1127" y="4313"/>
                  </a:cubicBezTo>
                  <a:lnTo>
                    <a:pt x="1127" y="4313"/>
                  </a:lnTo>
                  <a:cubicBezTo>
                    <a:pt x="1126" y="4328"/>
                    <a:pt x="1129" y="4335"/>
                    <a:pt x="1136" y="4335"/>
                  </a:cubicBezTo>
                  <a:cubicBezTo>
                    <a:pt x="1178" y="4335"/>
                    <a:pt x="1366" y="4040"/>
                    <a:pt x="1427" y="3966"/>
                  </a:cubicBezTo>
                  <a:cubicBezTo>
                    <a:pt x="1613" y="3681"/>
                    <a:pt x="1784" y="3382"/>
                    <a:pt x="1955" y="3082"/>
                  </a:cubicBezTo>
                  <a:cubicBezTo>
                    <a:pt x="2311" y="2441"/>
                    <a:pt x="2767" y="1870"/>
                    <a:pt x="3138" y="1243"/>
                  </a:cubicBezTo>
                  <a:cubicBezTo>
                    <a:pt x="3533" y="612"/>
                    <a:pt x="2910" y="0"/>
                    <a:pt x="2343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3877025" y="2427300"/>
              <a:ext cx="80900" cy="113600"/>
            </a:xfrm>
            <a:custGeom>
              <a:rect b="b" l="l" r="r" t="t"/>
              <a:pathLst>
                <a:path extrusionOk="0" h="4544" w="3236">
                  <a:moveTo>
                    <a:pt x="2588" y="1750"/>
                  </a:moveTo>
                  <a:cubicBezTo>
                    <a:pt x="2580" y="1761"/>
                    <a:pt x="2572" y="1774"/>
                    <a:pt x="2564" y="1788"/>
                  </a:cubicBezTo>
                  <a:cubicBezTo>
                    <a:pt x="2571" y="1775"/>
                    <a:pt x="2579" y="1762"/>
                    <a:pt x="2588" y="1750"/>
                  </a:cubicBezTo>
                  <a:close/>
                  <a:moveTo>
                    <a:pt x="2273" y="0"/>
                  </a:moveTo>
                  <a:cubicBezTo>
                    <a:pt x="2243" y="0"/>
                    <a:pt x="2211" y="2"/>
                    <a:pt x="2179" y="6"/>
                  </a:cubicBezTo>
                  <a:cubicBezTo>
                    <a:pt x="896" y="177"/>
                    <a:pt x="938" y="1689"/>
                    <a:pt x="582" y="2687"/>
                  </a:cubicBezTo>
                  <a:cubicBezTo>
                    <a:pt x="502" y="2903"/>
                    <a:pt x="0" y="4544"/>
                    <a:pt x="655" y="4544"/>
                  </a:cubicBezTo>
                  <a:cubicBezTo>
                    <a:pt x="693" y="4544"/>
                    <a:pt x="735" y="4538"/>
                    <a:pt x="782" y="4526"/>
                  </a:cubicBezTo>
                  <a:cubicBezTo>
                    <a:pt x="1295" y="4383"/>
                    <a:pt x="1680" y="3556"/>
                    <a:pt x="1936" y="3143"/>
                  </a:cubicBezTo>
                  <a:cubicBezTo>
                    <a:pt x="2136" y="2801"/>
                    <a:pt x="2294" y="2444"/>
                    <a:pt x="2478" y="2088"/>
                  </a:cubicBezTo>
                  <a:cubicBezTo>
                    <a:pt x="2489" y="2078"/>
                    <a:pt x="2657" y="1724"/>
                    <a:pt x="2668" y="1657"/>
                  </a:cubicBezTo>
                  <a:lnTo>
                    <a:pt x="2668" y="1657"/>
                  </a:lnTo>
                  <a:cubicBezTo>
                    <a:pt x="2762" y="1563"/>
                    <a:pt x="2880" y="1475"/>
                    <a:pt x="2950" y="1347"/>
                  </a:cubicBezTo>
                  <a:cubicBezTo>
                    <a:pt x="3235" y="842"/>
                    <a:pt x="2923" y="0"/>
                    <a:pt x="2273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4071250" y="2274050"/>
              <a:ext cx="116950" cy="96100"/>
            </a:xfrm>
            <a:custGeom>
              <a:rect b="b" l="l" r="r" t="t"/>
              <a:pathLst>
                <a:path extrusionOk="0" h="3844" w="4678">
                  <a:moveTo>
                    <a:pt x="3635" y="0"/>
                  </a:moveTo>
                  <a:cubicBezTo>
                    <a:pt x="3463" y="0"/>
                    <a:pt x="3281" y="61"/>
                    <a:pt x="3109" y="204"/>
                  </a:cubicBezTo>
                  <a:cubicBezTo>
                    <a:pt x="2752" y="489"/>
                    <a:pt x="2467" y="860"/>
                    <a:pt x="2153" y="1187"/>
                  </a:cubicBezTo>
                  <a:cubicBezTo>
                    <a:pt x="1797" y="1558"/>
                    <a:pt x="1412" y="1887"/>
                    <a:pt x="1056" y="2242"/>
                  </a:cubicBezTo>
                  <a:cubicBezTo>
                    <a:pt x="685" y="2613"/>
                    <a:pt x="1" y="3113"/>
                    <a:pt x="299" y="3683"/>
                  </a:cubicBezTo>
                  <a:cubicBezTo>
                    <a:pt x="363" y="3794"/>
                    <a:pt x="466" y="3843"/>
                    <a:pt x="571" y="3843"/>
                  </a:cubicBezTo>
                  <a:cubicBezTo>
                    <a:pt x="656" y="3843"/>
                    <a:pt x="743" y="3811"/>
                    <a:pt x="813" y="3754"/>
                  </a:cubicBezTo>
                  <a:cubicBezTo>
                    <a:pt x="913" y="3668"/>
                    <a:pt x="1155" y="3611"/>
                    <a:pt x="1298" y="3541"/>
                  </a:cubicBezTo>
                  <a:cubicBezTo>
                    <a:pt x="1683" y="3341"/>
                    <a:pt x="2039" y="3084"/>
                    <a:pt x="2396" y="2813"/>
                  </a:cubicBezTo>
                  <a:cubicBezTo>
                    <a:pt x="3009" y="2357"/>
                    <a:pt x="3693" y="1872"/>
                    <a:pt x="4193" y="1288"/>
                  </a:cubicBezTo>
                  <a:cubicBezTo>
                    <a:pt x="4678" y="703"/>
                    <a:pt x="4217" y="0"/>
                    <a:pt x="3635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3910100" y="2240925"/>
              <a:ext cx="51125" cy="98250"/>
            </a:xfrm>
            <a:custGeom>
              <a:rect b="b" l="l" r="r" t="t"/>
              <a:pathLst>
                <a:path extrusionOk="0" h="3930" w="2045">
                  <a:moveTo>
                    <a:pt x="1132" y="0"/>
                  </a:moveTo>
                  <a:cubicBezTo>
                    <a:pt x="1010" y="0"/>
                    <a:pt x="886" y="32"/>
                    <a:pt x="771" y="103"/>
                  </a:cubicBezTo>
                  <a:cubicBezTo>
                    <a:pt x="143" y="487"/>
                    <a:pt x="115" y="1200"/>
                    <a:pt x="129" y="1871"/>
                  </a:cubicBezTo>
                  <a:cubicBezTo>
                    <a:pt x="157" y="2470"/>
                    <a:pt x="1" y="3240"/>
                    <a:pt x="258" y="3796"/>
                  </a:cubicBezTo>
                  <a:cubicBezTo>
                    <a:pt x="306" y="3887"/>
                    <a:pt x="403" y="3930"/>
                    <a:pt x="499" y="3930"/>
                  </a:cubicBezTo>
                  <a:cubicBezTo>
                    <a:pt x="599" y="3930"/>
                    <a:pt x="699" y="3883"/>
                    <a:pt x="742" y="3796"/>
                  </a:cubicBezTo>
                  <a:cubicBezTo>
                    <a:pt x="1013" y="3297"/>
                    <a:pt x="1199" y="2797"/>
                    <a:pt x="1355" y="2256"/>
                  </a:cubicBezTo>
                  <a:cubicBezTo>
                    <a:pt x="1498" y="1799"/>
                    <a:pt x="1754" y="1415"/>
                    <a:pt x="1897" y="972"/>
                  </a:cubicBezTo>
                  <a:cubicBezTo>
                    <a:pt x="2044" y="464"/>
                    <a:pt x="1600" y="0"/>
                    <a:pt x="1132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4539000" y="1747175"/>
              <a:ext cx="143325" cy="43125"/>
            </a:xfrm>
            <a:custGeom>
              <a:rect b="b" l="l" r="r" t="t"/>
              <a:pathLst>
                <a:path extrusionOk="0" h="1725" w="5733">
                  <a:moveTo>
                    <a:pt x="4161" y="0"/>
                  </a:moveTo>
                  <a:cubicBezTo>
                    <a:pt x="3659" y="0"/>
                    <a:pt x="3134" y="101"/>
                    <a:pt x="2666" y="159"/>
                  </a:cubicBezTo>
                  <a:cubicBezTo>
                    <a:pt x="1996" y="244"/>
                    <a:pt x="1069" y="174"/>
                    <a:pt x="470" y="529"/>
                  </a:cubicBezTo>
                  <a:cubicBezTo>
                    <a:pt x="0" y="801"/>
                    <a:pt x="228" y="1457"/>
                    <a:pt x="727" y="1499"/>
                  </a:cubicBezTo>
                  <a:cubicBezTo>
                    <a:pt x="1483" y="1556"/>
                    <a:pt x="2225" y="1613"/>
                    <a:pt x="2995" y="1628"/>
                  </a:cubicBezTo>
                  <a:cubicBezTo>
                    <a:pt x="3436" y="1642"/>
                    <a:pt x="3881" y="1724"/>
                    <a:pt x="4305" y="1724"/>
                  </a:cubicBezTo>
                  <a:cubicBezTo>
                    <a:pt x="4730" y="1724"/>
                    <a:pt x="5133" y="1642"/>
                    <a:pt x="5490" y="1328"/>
                  </a:cubicBezTo>
                  <a:cubicBezTo>
                    <a:pt x="5733" y="1100"/>
                    <a:pt x="5733" y="644"/>
                    <a:pt x="5490" y="430"/>
                  </a:cubicBezTo>
                  <a:cubicBezTo>
                    <a:pt x="5122" y="98"/>
                    <a:pt x="4653" y="0"/>
                    <a:pt x="4161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4844500" y="1829825"/>
              <a:ext cx="140625" cy="44475"/>
            </a:xfrm>
            <a:custGeom>
              <a:rect b="b" l="l" r="r" t="t"/>
              <a:pathLst>
                <a:path extrusionOk="0" h="1779" w="5625">
                  <a:moveTo>
                    <a:pt x="2702" y="0"/>
                  </a:moveTo>
                  <a:cubicBezTo>
                    <a:pt x="2443" y="0"/>
                    <a:pt x="2184" y="7"/>
                    <a:pt x="1926" y="19"/>
                  </a:cubicBezTo>
                  <a:cubicBezTo>
                    <a:pt x="1620" y="29"/>
                    <a:pt x="1150" y="141"/>
                    <a:pt x="771" y="141"/>
                  </a:cubicBezTo>
                  <a:cubicBezTo>
                    <a:pt x="637" y="141"/>
                    <a:pt x="515" y="128"/>
                    <a:pt x="415" y="90"/>
                  </a:cubicBezTo>
                  <a:cubicBezTo>
                    <a:pt x="396" y="82"/>
                    <a:pt x="377" y="79"/>
                    <a:pt x="359" y="79"/>
                  </a:cubicBezTo>
                  <a:cubicBezTo>
                    <a:pt x="280" y="79"/>
                    <a:pt x="210" y="148"/>
                    <a:pt x="186" y="218"/>
                  </a:cubicBezTo>
                  <a:cubicBezTo>
                    <a:pt x="1" y="789"/>
                    <a:pt x="799" y="1032"/>
                    <a:pt x="1198" y="1102"/>
                  </a:cubicBezTo>
                  <a:cubicBezTo>
                    <a:pt x="2225" y="1288"/>
                    <a:pt x="3223" y="1445"/>
                    <a:pt x="4236" y="1745"/>
                  </a:cubicBezTo>
                  <a:cubicBezTo>
                    <a:pt x="4318" y="1768"/>
                    <a:pt x="4396" y="1779"/>
                    <a:pt x="4470" y="1779"/>
                  </a:cubicBezTo>
                  <a:cubicBezTo>
                    <a:pt x="5347" y="1779"/>
                    <a:pt x="5625" y="264"/>
                    <a:pt x="4678" y="133"/>
                  </a:cubicBezTo>
                  <a:cubicBezTo>
                    <a:pt x="4023" y="41"/>
                    <a:pt x="3361" y="0"/>
                    <a:pt x="2702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4875875" y="1964800"/>
              <a:ext cx="145475" cy="49350"/>
            </a:xfrm>
            <a:custGeom>
              <a:rect b="b" l="l" r="r" t="t"/>
              <a:pathLst>
                <a:path extrusionOk="0" h="1974" w="5819">
                  <a:moveTo>
                    <a:pt x="1377" y="1"/>
                  </a:moveTo>
                  <a:cubicBezTo>
                    <a:pt x="1026" y="1"/>
                    <a:pt x="689" y="38"/>
                    <a:pt x="400" y="153"/>
                  </a:cubicBezTo>
                  <a:cubicBezTo>
                    <a:pt x="0" y="310"/>
                    <a:pt x="0" y="795"/>
                    <a:pt x="400" y="951"/>
                  </a:cubicBezTo>
                  <a:cubicBezTo>
                    <a:pt x="1156" y="1251"/>
                    <a:pt x="1869" y="1493"/>
                    <a:pt x="2681" y="1664"/>
                  </a:cubicBezTo>
                  <a:cubicBezTo>
                    <a:pt x="3229" y="1779"/>
                    <a:pt x="3901" y="1973"/>
                    <a:pt x="4475" y="1973"/>
                  </a:cubicBezTo>
                  <a:cubicBezTo>
                    <a:pt x="4544" y="1973"/>
                    <a:pt x="4612" y="1970"/>
                    <a:pt x="4678" y="1964"/>
                  </a:cubicBezTo>
                  <a:cubicBezTo>
                    <a:pt x="5391" y="1907"/>
                    <a:pt x="5819" y="1080"/>
                    <a:pt x="5277" y="523"/>
                  </a:cubicBezTo>
                  <a:cubicBezTo>
                    <a:pt x="4918" y="174"/>
                    <a:pt x="4463" y="115"/>
                    <a:pt x="3990" y="115"/>
                  </a:cubicBezTo>
                  <a:cubicBezTo>
                    <a:pt x="3751" y="115"/>
                    <a:pt x="3508" y="130"/>
                    <a:pt x="3271" y="130"/>
                  </a:cubicBezTo>
                  <a:cubicBezTo>
                    <a:pt x="3193" y="130"/>
                    <a:pt x="3115" y="128"/>
                    <a:pt x="3038" y="124"/>
                  </a:cubicBezTo>
                  <a:cubicBezTo>
                    <a:pt x="2545" y="98"/>
                    <a:pt x="1944" y="1"/>
                    <a:pt x="137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4965725" y="2108025"/>
              <a:ext cx="165225" cy="50975"/>
            </a:xfrm>
            <a:custGeom>
              <a:rect b="b" l="l" r="r" t="t"/>
              <a:pathLst>
                <a:path extrusionOk="0" h="2039" w="6609">
                  <a:moveTo>
                    <a:pt x="5384" y="0"/>
                  </a:moveTo>
                  <a:cubicBezTo>
                    <a:pt x="5285" y="0"/>
                    <a:pt x="5178" y="13"/>
                    <a:pt x="5063" y="42"/>
                  </a:cubicBezTo>
                  <a:cubicBezTo>
                    <a:pt x="3551" y="413"/>
                    <a:pt x="1854" y="14"/>
                    <a:pt x="386" y="627"/>
                  </a:cubicBezTo>
                  <a:cubicBezTo>
                    <a:pt x="0" y="784"/>
                    <a:pt x="0" y="1255"/>
                    <a:pt x="386" y="1426"/>
                  </a:cubicBezTo>
                  <a:cubicBezTo>
                    <a:pt x="1854" y="2025"/>
                    <a:pt x="3551" y="1626"/>
                    <a:pt x="5063" y="1996"/>
                  </a:cubicBezTo>
                  <a:cubicBezTo>
                    <a:pt x="5177" y="2025"/>
                    <a:pt x="5283" y="2038"/>
                    <a:pt x="5381" y="2038"/>
                  </a:cubicBezTo>
                  <a:cubicBezTo>
                    <a:pt x="6598" y="2038"/>
                    <a:pt x="6608" y="0"/>
                    <a:pt x="538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4333800" y="2469850"/>
              <a:ext cx="101425" cy="103625"/>
            </a:xfrm>
            <a:custGeom>
              <a:rect b="b" l="l" r="r" t="t"/>
              <a:pathLst>
                <a:path extrusionOk="0" h="4145" w="4057">
                  <a:moveTo>
                    <a:pt x="3649" y="0"/>
                  </a:moveTo>
                  <a:cubicBezTo>
                    <a:pt x="3642" y="0"/>
                    <a:pt x="3636" y="0"/>
                    <a:pt x="3630" y="0"/>
                  </a:cubicBezTo>
                  <a:cubicBezTo>
                    <a:pt x="3316" y="15"/>
                    <a:pt x="3174" y="143"/>
                    <a:pt x="2945" y="329"/>
                  </a:cubicBezTo>
                  <a:cubicBezTo>
                    <a:pt x="2589" y="643"/>
                    <a:pt x="2219" y="928"/>
                    <a:pt x="1876" y="1242"/>
                  </a:cubicBezTo>
                  <a:cubicBezTo>
                    <a:pt x="1306" y="1755"/>
                    <a:pt x="892" y="2325"/>
                    <a:pt x="436" y="2924"/>
                  </a:cubicBezTo>
                  <a:cubicBezTo>
                    <a:pt x="1" y="3500"/>
                    <a:pt x="604" y="4144"/>
                    <a:pt x="1196" y="4144"/>
                  </a:cubicBezTo>
                  <a:cubicBezTo>
                    <a:pt x="1322" y="4144"/>
                    <a:pt x="1448" y="4115"/>
                    <a:pt x="1563" y="4050"/>
                  </a:cubicBezTo>
                  <a:cubicBezTo>
                    <a:pt x="1890" y="3866"/>
                    <a:pt x="1962" y="3651"/>
                    <a:pt x="2118" y="3337"/>
                  </a:cubicBezTo>
                  <a:cubicBezTo>
                    <a:pt x="2289" y="2981"/>
                    <a:pt x="2561" y="2653"/>
                    <a:pt x="2818" y="2339"/>
                  </a:cubicBezTo>
                  <a:cubicBezTo>
                    <a:pt x="3231" y="1812"/>
                    <a:pt x="3873" y="1198"/>
                    <a:pt x="4016" y="514"/>
                  </a:cubicBezTo>
                  <a:cubicBezTo>
                    <a:pt x="4057" y="278"/>
                    <a:pt x="3909" y="0"/>
                    <a:pt x="364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4206175" y="2580400"/>
              <a:ext cx="47800" cy="118325"/>
            </a:xfrm>
            <a:custGeom>
              <a:rect b="b" l="l" r="r" t="t"/>
              <a:pathLst>
                <a:path extrusionOk="0" h="4733" w="1912">
                  <a:moveTo>
                    <a:pt x="1297" y="0"/>
                  </a:moveTo>
                  <a:cubicBezTo>
                    <a:pt x="1250" y="0"/>
                    <a:pt x="1203" y="13"/>
                    <a:pt x="1163" y="43"/>
                  </a:cubicBezTo>
                  <a:cubicBezTo>
                    <a:pt x="721" y="385"/>
                    <a:pt x="578" y="912"/>
                    <a:pt x="407" y="1425"/>
                  </a:cubicBezTo>
                  <a:cubicBezTo>
                    <a:pt x="165" y="2239"/>
                    <a:pt x="79" y="3009"/>
                    <a:pt x="36" y="3849"/>
                  </a:cubicBezTo>
                  <a:cubicBezTo>
                    <a:pt x="1" y="4440"/>
                    <a:pt x="479" y="4732"/>
                    <a:pt x="955" y="4732"/>
                  </a:cubicBezTo>
                  <a:cubicBezTo>
                    <a:pt x="1435" y="4732"/>
                    <a:pt x="1912" y="4436"/>
                    <a:pt x="1861" y="3849"/>
                  </a:cubicBezTo>
                  <a:cubicBezTo>
                    <a:pt x="1791" y="3051"/>
                    <a:pt x="1734" y="2296"/>
                    <a:pt x="1791" y="1482"/>
                  </a:cubicBezTo>
                  <a:cubicBezTo>
                    <a:pt x="1819" y="1069"/>
                    <a:pt x="1905" y="398"/>
                    <a:pt x="1534" y="100"/>
                  </a:cubicBezTo>
                  <a:cubicBezTo>
                    <a:pt x="1478" y="44"/>
                    <a:pt x="1386" y="0"/>
                    <a:pt x="129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981400" y="2680800"/>
              <a:ext cx="88575" cy="112850"/>
            </a:xfrm>
            <a:custGeom>
              <a:rect b="b" l="l" r="r" t="t"/>
              <a:pathLst>
                <a:path extrusionOk="0" h="4514" w="3543">
                  <a:moveTo>
                    <a:pt x="714" y="0"/>
                  </a:moveTo>
                  <a:cubicBezTo>
                    <a:pt x="495" y="0"/>
                    <a:pt x="267" y="139"/>
                    <a:pt x="186" y="375"/>
                  </a:cubicBezTo>
                  <a:cubicBezTo>
                    <a:pt x="1" y="961"/>
                    <a:pt x="372" y="1702"/>
                    <a:pt x="499" y="2286"/>
                  </a:cubicBezTo>
                  <a:cubicBezTo>
                    <a:pt x="642" y="2885"/>
                    <a:pt x="785" y="3484"/>
                    <a:pt x="1098" y="4012"/>
                  </a:cubicBezTo>
                  <a:cubicBezTo>
                    <a:pt x="1317" y="4370"/>
                    <a:pt x="1612" y="4513"/>
                    <a:pt x="1906" y="4513"/>
                  </a:cubicBezTo>
                  <a:cubicBezTo>
                    <a:pt x="2725" y="4513"/>
                    <a:pt x="3542" y="3408"/>
                    <a:pt x="2724" y="2757"/>
                  </a:cubicBezTo>
                  <a:cubicBezTo>
                    <a:pt x="2353" y="2457"/>
                    <a:pt x="2168" y="2101"/>
                    <a:pt x="1954" y="1674"/>
                  </a:cubicBezTo>
                  <a:cubicBezTo>
                    <a:pt x="1840" y="1431"/>
                    <a:pt x="1726" y="1174"/>
                    <a:pt x="1612" y="932"/>
                  </a:cubicBezTo>
                  <a:cubicBezTo>
                    <a:pt x="1469" y="675"/>
                    <a:pt x="1270" y="489"/>
                    <a:pt x="1127" y="248"/>
                  </a:cubicBezTo>
                  <a:cubicBezTo>
                    <a:pt x="1036" y="77"/>
                    <a:pt x="877" y="0"/>
                    <a:pt x="71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738975" y="2243825"/>
              <a:ext cx="86175" cy="119200"/>
            </a:xfrm>
            <a:custGeom>
              <a:rect b="b" l="l" r="r" t="t"/>
              <a:pathLst>
                <a:path extrusionOk="0" h="4768" w="3447">
                  <a:moveTo>
                    <a:pt x="2057" y="1"/>
                  </a:moveTo>
                  <a:cubicBezTo>
                    <a:pt x="1620" y="1"/>
                    <a:pt x="1188" y="225"/>
                    <a:pt x="1028" y="757"/>
                  </a:cubicBezTo>
                  <a:cubicBezTo>
                    <a:pt x="842" y="1369"/>
                    <a:pt x="714" y="1983"/>
                    <a:pt x="543" y="2611"/>
                  </a:cubicBezTo>
                  <a:cubicBezTo>
                    <a:pt x="385" y="3153"/>
                    <a:pt x="1" y="3609"/>
                    <a:pt x="186" y="4193"/>
                  </a:cubicBezTo>
                  <a:cubicBezTo>
                    <a:pt x="298" y="4520"/>
                    <a:pt x="654" y="4767"/>
                    <a:pt x="995" y="4767"/>
                  </a:cubicBezTo>
                  <a:cubicBezTo>
                    <a:pt x="1175" y="4767"/>
                    <a:pt x="1351" y="4698"/>
                    <a:pt x="1484" y="4535"/>
                  </a:cubicBezTo>
                  <a:cubicBezTo>
                    <a:pt x="1826" y="4094"/>
                    <a:pt x="2154" y="3680"/>
                    <a:pt x="2397" y="3153"/>
                  </a:cubicBezTo>
                  <a:cubicBezTo>
                    <a:pt x="2667" y="2567"/>
                    <a:pt x="2882" y="1940"/>
                    <a:pt x="3123" y="1341"/>
                  </a:cubicBezTo>
                  <a:cubicBezTo>
                    <a:pt x="3446" y="556"/>
                    <a:pt x="2745" y="1"/>
                    <a:pt x="205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3843075" y="2017975"/>
              <a:ext cx="101150" cy="106350"/>
            </a:xfrm>
            <a:custGeom>
              <a:rect b="b" l="l" r="r" t="t"/>
              <a:pathLst>
                <a:path extrusionOk="0" h="4254" w="4046">
                  <a:moveTo>
                    <a:pt x="2474" y="1"/>
                  </a:moveTo>
                  <a:cubicBezTo>
                    <a:pt x="2244" y="1"/>
                    <a:pt x="2007" y="87"/>
                    <a:pt x="1798" y="293"/>
                  </a:cubicBezTo>
                  <a:cubicBezTo>
                    <a:pt x="1570" y="535"/>
                    <a:pt x="1441" y="778"/>
                    <a:pt x="1284" y="1064"/>
                  </a:cubicBezTo>
                  <a:cubicBezTo>
                    <a:pt x="1098" y="1377"/>
                    <a:pt x="857" y="1648"/>
                    <a:pt x="685" y="1976"/>
                  </a:cubicBezTo>
                  <a:cubicBezTo>
                    <a:pt x="357" y="2575"/>
                    <a:pt x="1" y="3088"/>
                    <a:pt x="172" y="3802"/>
                  </a:cubicBezTo>
                  <a:cubicBezTo>
                    <a:pt x="235" y="4082"/>
                    <a:pt x="511" y="4253"/>
                    <a:pt x="781" y="4253"/>
                  </a:cubicBezTo>
                  <a:cubicBezTo>
                    <a:pt x="936" y="4253"/>
                    <a:pt x="1089" y="4197"/>
                    <a:pt x="1199" y="4072"/>
                  </a:cubicBezTo>
                  <a:cubicBezTo>
                    <a:pt x="1541" y="3701"/>
                    <a:pt x="1969" y="3387"/>
                    <a:pt x="2283" y="2988"/>
                  </a:cubicBezTo>
                  <a:cubicBezTo>
                    <a:pt x="2610" y="2604"/>
                    <a:pt x="2882" y="2075"/>
                    <a:pt x="3266" y="1762"/>
                  </a:cubicBezTo>
                  <a:cubicBezTo>
                    <a:pt x="4045" y="1094"/>
                    <a:pt x="3295" y="1"/>
                    <a:pt x="2474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4314275" y="2115525"/>
              <a:ext cx="131200" cy="94225"/>
            </a:xfrm>
            <a:custGeom>
              <a:rect b="b" l="l" r="r" t="t"/>
              <a:pathLst>
                <a:path extrusionOk="0" h="3769" w="5248">
                  <a:moveTo>
                    <a:pt x="4107" y="0"/>
                  </a:moveTo>
                  <a:cubicBezTo>
                    <a:pt x="3860" y="0"/>
                    <a:pt x="3613" y="108"/>
                    <a:pt x="3441" y="370"/>
                  </a:cubicBezTo>
                  <a:cubicBezTo>
                    <a:pt x="3356" y="484"/>
                    <a:pt x="3070" y="613"/>
                    <a:pt x="2956" y="712"/>
                  </a:cubicBezTo>
                  <a:cubicBezTo>
                    <a:pt x="2586" y="997"/>
                    <a:pt x="2230" y="1297"/>
                    <a:pt x="1859" y="1582"/>
                  </a:cubicBezTo>
                  <a:cubicBezTo>
                    <a:pt x="1331" y="1995"/>
                    <a:pt x="547" y="2252"/>
                    <a:pt x="218" y="2879"/>
                  </a:cubicBezTo>
                  <a:cubicBezTo>
                    <a:pt x="1" y="3278"/>
                    <a:pt x="291" y="3768"/>
                    <a:pt x="726" y="3768"/>
                  </a:cubicBezTo>
                  <a:cubicBezTo>
                    <a:pt x="774" y="3768"/>
                    <a:pt x="823" y="3762"/>
                    <a:pt x="874" y="3750"/>
                  </a:cubicBezTo>
                  <a:cubicBezTo>
                    <a:pt x="1659" y="3535"/>
                    <a:pt x="2458" y="3107"/>
                    <a:pt x="3099" y="2623"/>
                  </a:cubicBezTo>
                  <a:cubicBezTo>
                    <a:pt x="3656" y="2195"/>
                    <a:pt x="4439" y="1782"/>
                    <a:pt x="4839" y="1183"/>
                  </a:cubicBezTo>
                  <a:cubicBezTo>
                    <a:pt x="5248" y="585"/>
                    <a:pt x="4680" y="0"/>
                    <a:pt x="410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4060550" y="2068100"/>
              <a:ext cx="101375" cy="103800"/>
            </a:xfrm>
            <a:custGeom>
              <a:rect b="b" l="l" r="r" t="t"/>
              <a:pathLst>
                <a:path extrusionOk="0" h="4152" w="4055">
                  <a:moveTo>
                    <a:pt x="2944" y="1"/>
                  </a:moveTo>
                  <a:cubicBezTo>
                    <a:pt x="2761" y="1"/>
                    <a:pt x="2566" y="64"/>
                    <a:pt x="2382" y="213"/>
                  </a:cubicBezTo>
                  <a:cubicBezTo>
                    <a:pt x="1769" y="726"/>
                    <a:pt x="1256" y="1496"/>
                    <a:pt x="856" y="2196"/>
                  </a:cubicBezTo>
                  <a:cubicBezTo>
                    <a:pt x="585" y="2709"/>
                    <a:pt x="1" y="3379"/>
                    <a:pt x="300" y="3964"/>
                  </a:cubicBezTo>
                  <a:cubicBezTo>
                    <a:pt x="361" y="4094"/>
                    <a:pt x="485" y="4151"/>
                    <a:pt x="611" y="4151"/>
                  </a:cubicBezTo>
                  <a:cubicBezTo>
                    <a:pt x="749" y="4151"/>
                    <a:pt x="889" y="4083"/>
                    <a:pt x="956" y="3964"/>
                  </a:cubicBezTo>
                  <a:cubicBezTo>
                    <a:pt x="1098" y="3736"/>
                    <a:pt x="1370" y="3607"/>
                    <a:pt x="1555" y="3422"/>
                  </a:cubicBezTo>
                  <a:cubicBezTo>
                    <a:pt x="1783" y="3208"/>
                    <a:pt x="1940" y="2966"/>
                    <a:pt x="2140" y="2723"/>
                  </a:cubicBezTo>
                  <a:cubicBezTo>
                    <a:pt x="2553" y="2224"/>
                    <a:pt x="3109" y="1867"/>
                    <a:pt x="3537" y="1369"/>
                  </a:cubicBezTo>
                  <a:cubicBezTo>
                    <a:pt x="4055" y="740"/>
                    <a:pt x="3568" y="1"/>
                    <a:pt x="2944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4749675" y="2147575"/>
              <a:ext cx="111200" cy="46850"/>
            </a:xfrm>
            <a:custGeom>
              <a:rect b="b" l="l" r="r" t="t"/>
              <a:pathLst>
                <a:path extrusionOk="0" h="1874" w="4448">
                  <a:moveTo>
                    <a:pt x="3397" y="0"/>
                  </a:moveTo>
                  <a:cubicBezTo>
                    <a:pt x="3320" y="0"/>
                    <a:pt x="3238" y="14"/>
                    <a:pt x="3152" y="44"/>
                  </a:cubicBezTo>
                  <a:cubicBezTo>
                    <a:pt x="2738" y="186"/>
                    <a:pt x="2325" y="243"/>
                    <a:pt x="1926" y="386"/>
                  </a:cubicBezTo>
                  <a:cubicBezTo>
                    <a:pt x="1527" y="542"/>
                    <a:pt x="1127" y="827"/>
                    <a:pt x="713" y="871"/>
                  </a:cubicBezTo>
                  <a:cubicBezTo>
                    <a:pt x="228" y="928"/>
                    <a:pt x="0" y="1726"/>
                    <a:pt x="586" y="1825"/>
                  </a:cubicBezTo>
                  <a:cubicBezTo>
                    <a:pt x="752" y="1859"/>
                    <a:pt x="913" y="1873"/>
                    <a:pt x="1073" y="1873"/>
                  </a:cubicBezTo>
                  <a:cubicBezTo>
                    <a:pt x="1391" y="1873"/>
                    <a:pt x="1702" y="1816"/>
                    <a:pt x="2025" y="1740"/>
                  </a:cubicBezTo>
                  <a:cubicBezTo>
                    <a:pt x="2539" y="1626"/>
                    <a:pt x="3052" y="1626"/>
                    <a:pt x="3565" y="1540"/>
                  </a:cubicBezTo>
                  <a:cubicBezTo>
                    <a:pt x="4448" y="1385"/>
                    <a:pt x="4173" y="0"/>
                    <a:pt x="339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5166600" y="1990675"/>
              <a:ext cx="120000" cy="77675"/>
            </a:xfrm>
            <a:custGeom>
              <a:rect b="b" l="l" r="r" t="t"/>
              <a:pathLst>
                <a:path extrusionOk="0" h="3107" w="4800">
                  <a:moveTo>
                    <a:pt x="573" y="1"/>
                  </a:moveTo>
                  <a:cubicBezTo>
                    <a:pt x="300" y="1"/>
                    <a:pt x="1" y="267"/>
                    <a:pt x="36" y="544"/>
                  </a:cubicBezTo>
                  <a:cubicBezTo>
                    <a:pt x="150" y="1428"/>
                    <a:pt x="1092" y="1770"/>
                    <a:pt x="1805" y="2127"/>
                  </a:cubicBezTo>
                  <a:cubicBezTo>
                    <a:pt x="2061" y="2255"/>
                    <a:pt x="2333" y="2369"/>
                    <a:pt x="2590" y="2511"/>
                  </a:cubicBezTo>
                  <a:cubicBezTo>
                    <a:pt x="2586" y="2510"/>
                    <a:pt x="2584" y="2509"/>
                    <a:pt x="2583" y="2509"/>
                  </a:cubicBezTo>
                  <a:lnTo>
                    <a:pt x="2583" y="2509"/>
                  </a:lnTo>
                  <a:cubicBezTo>
                    <a:pt x="2578" y="2509"/>
                    <a:pt x="2735" y="2604"/>
                    <a:pt x="2794" y="2632"/>
                  </a:cubicBezTo>
                  <a:lnTo>
                    <a:pt x="2794" y="2632"/>
                  </a:lnTo>
                  <a:cubicBezTo>
                    <a:pt x="2881" y="2718"/>
                    <a:pt x="3161" y="2962"/>
                    <a:pt x="3202" y="2983"/>
                  </a:cubicBezTo>
                  <a:cubicBezTo>
                    <a:pt x="3362" y="3066"/>
                    <a:pt x="3535" y="3106"/>
                    <a:pt x="3706" y="3106"/>
                  </a:cubicBezTo>
                  <a:cubicBezTo>
                    <a:pt x="4144" y="3106"/>
                    <a:pt x="4566" y="2841"/>
                    <a:pt x="4700" y="2369"/>
                  </a:cubicBezTo>
                  <a:cubicBezTo>
                    <a:pt x="4700" y="2355"/>
                    <a:pt x="4700" y="2327"/>
                    <a:pt x="4714" y="2312"/>
                  </a:cubicBezTo>
                  <a:cubicBezTo>
                    <a:pt x="4799" y="1970"/>
                    <a:pt x="4714" y="1513"/>
                    <a:pt x="4443" y="1271"/>
                  </a:cubicBezTo>
                  <a:cubicBezTo>
                    <a:pt x="3959" y="872"/>
                    <a:pt x="3445" y="787"/>
                    <a:pt x="2860" y="686"/>
                  </a:cubicBezTo>
                  <a:cubicBezTo>
                    <a:pt x="2118" y="558"/>
                    <a:pt x="1420" y="302"/>
                    <a:pt x="721" y="30"/>
                  </a:cubicBezTo>
                  <a:cubicBezTo>
                    <a:pt x="674" y="10"/>
                    <a:pt x="624" y="1"/>
                    <a:pt x="573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3793900" y="2573625"/>
              <a:ext cx="70600" cy="102925"/>
            </a:xfrm>
            <a:custGeom>
              <a:rect b="b" l="l" r="r" t="t"/>
              <a:pathLst>
                <a:path extrusionOk="0" h="4117" w="2824">
                  <a:moveTo>
                    <a:pt x="530" y="1"/>
                  </a:moveTo>
                  <a:cubicBezTo>
                    <a:pt x="289" y="1"/>
                    <a:pt x="60" y="174"/>
                    <a:pt x="42" y="470"/>
                  </a:cubicBezTo>
                  <a:cubicBezTo>
                    <a:pt x="0" y="1211"/>
                    <a:pt x="299" y="2067"/>
                    <a:pt x="556" y="2738"/>
                  </a:cubicBezTo>
                  <a:cubicBezTo>
                    <a:pt x="801" y="3421"/>
                    <a:pt x="1232" y="4116"/>
                    <a:pt x="1967" y="4116"/>
                  </a:cubicBezTo>
                  <a:cubicBezTo>
                    <a:pt x="2044" y="4116"/>
                    <a:pt x="2125" y="4108"/>
                    <a:pt x="2210" y="4092"/>
                  </a:cubicBezTo>
                  <a:cubicBezTo>
                    <a:pt x="2652" y="4006"/>
                    <a:pt x="2824" y="3522"/>
                    <a:pt x="2752" y="3137"/>
                  </a:cubicBezTo>
                  <a:cubicBezTo>
                    <a:pt x="2695" y="2795"/>
                    <a:pt x="2495" y="2681"/>
                    <a:pt x="2295" y="2438"/>
                  </a:cubicBezTo>
                  <a:cubicBezTo>
                    <a:pt x="2153" y="2267"/>
                    <a:pt x="2039" y="2025"/>
                    <a:pt x="1939" y="1825"/>
                  </a:cubicBezTo>
                  <a:cubicBezTo>
                    <a:pt x="1797" y="1582"/>
                    <a:pt x="1668" y="1340"/>
                    <a:pt x="1540" y="1097"/>
                  </a:cubicBezTo>
                  <a:cubicBezTo>
                    <a:pt x="1369" y="770"/>
                    <a:pt x="1155" y="527"/>
                    <a:pt x="955" y="228"/>
                  </a:cubicBezTo>
                  <a:cubicBezTo>
                    <a:pt x="844" y="72"/>
                    <a:pt x="684" y="1"/>
                    <a:pt x="530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8"/>
          <p:cNvSpPr txBox="1"/>
          <p:nvPr>
            <p:ph idx="2" type="title"/>
          </p:nvPr>
        </p:nvSpPr>
        <p:spPr>
          <a:xfrm>
            <a:off x="4965710" y="3155250"/>
            <a:ext cx="22407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atrick Hand"/>
              <a:buNone/>
              <a:defRPr sz="1800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atrick Hand"/>
              <a:buNone/>
              <a:defRPr sz="1800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atrick Hand"/>
              <a:buNone/>
              <a:defRPr sz="1800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atrick Hand"/>
              <a:buNone/>
              <a:defRPr sz="1800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atrick Hand"/>
              <a:buNone/>
              <a:defRPr sz="1800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atrick Hand"/>
              <a:buNone/>
              <a:defRPr sz="1800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atrick Hand"/>
              <a:buNone/>
              <a:defRPr sz="1800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atrick Hand"/>
              <a:buNone/>
              <a:defRPr sz="1800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/>
          <p:nvPr/>
        </p:nvSpPr>
        <p:spPr>
          <a:xfrm rot="748201">
            <a:off x="2426070" y="716820"/>
            <a:ext cx="4082316" cy="3144406"/>
          </a:xfrm>
          <a:custGeom>
            <a:rect b="b" l="l" r="r" t="t"/>
            <a:pathLst>
              <a:path extrusionOk="0" h="27803" w="36097">
                <a:moveTo>
                  <a:pt x="26157" y="0"/>
                </a:moveTo>
                <a:cubicBezTo>
                  <a:pt x="23357" y="0"/>
                  <a:pt x="20114" y="1644"/>
                  <a:pt x="18087" y="2611"/>
                </a:cubicBezTo>
                <a:cubicBezTo>
                  <a:pt x="13266" y="4915"/>
                  <a:pt x="8869" y="7962"/>
                  <a:pt x="4200" y="10539"/>
                </a:cubicBezTo>
                <a:cubicBezTo>
                  <a:pt x="4109" y="10585"/>
                  <a:pt x="4063" y="10646"/>
                  <a:pt x="4048" y="10706"/>
                </a:cubicBezTo>
                <a:cubicBezTo>
                  <a:pt x="2729" y="11479"/>
                  <a:pt x="1577" y="12435"/>
                  <a:pt x="1047" y="13662"/>
                </a:cubicBezTo>
                <a:cubicBezTo>
                  <a:pt x="0" y="16087"/>
                  <a:pt x="5564" y="17967"/>
                  <a:pt x="6959" y="18529"/>
                </a:cubicBezTo>
                <a:cubicBezTo>
                  <a:pt x="10794" y="20090"/>
                  <a:pt x="14493" y="21606"/>
                  <a:pt x="18238" y="23395"/>
                </a:cubicBezTo>
                <a:cubicBezTo>
                  <a:pt x="20543" y="24502"/>
                  <a:pt x="22892" y="25502"/>
                  <a:pt x="25257" y="26473"/>
                </a:cubicBezTo>
                <a:cubicBezTo>
                  <a:pt x="26773" y="27101"/>
                  <a:pt x="28461" y="27803"/>
                  <a:pt x="30133" y="27803"/>
                </a:cubicBezTo>
                <a:cubicBezTo>
                  <a:pt x="30317" y="27803"/>
                  <a:pt x="30501" y="27794"/>
                  <a:pt x="30684" y="27776"/>
                </a:cubicBezTo>
                <a:cubicBezTo>
                  <a:pt x="36097" y="27245"/>
                  <a:pt x="34126" y="19651"/>
                  <a:pt x="33686" y="16255"/>
                </a:cubicBezTo>
                <a:cubicBezTo>
                  <a:pt x="33307" y="13268"/>
                  <a:pt x="32731" y="10296"/>
                  <a:pt x="32185" y="7325"/>
                </a:cubicBezTo>
                <a:cubicBezTo>
                  <a:pt x="31775" y="5097"/>
                  <a:pt x="31199" y="2762"/>
                  <a:pt x="29471" y="1170"/>
                </a:cubicBezTo>
                <a:cubicBezTo>
                  <a:pt x="28550" y="323"/>
                  <a:pt x="27397" y="0"/>
                  <a:pt x="2615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"/>
          <p:cNvSpPr/>
          <p:nvPr/>
        </p:nvSpPr>
        <p:spPr>
          <a:xfrm>
            <a:off x="-9525" y="834875"/>
            <a:ext cx="2600323" cy="4318175"/>
          </a:xfrm>
          <a:custGeom>
            <a:rect b="b" l="l" r="r" t="t"/>
            <a:pathLst>
              <a:path extrusionOk="0" h="23566" w="14191">
                <a:moveTo>
                  <a:pt x="3056" y="1"/>
                </a:moveTo>
                <a:cubicBezTo>
                  <a:pt x="2014" y="1"/>
                  <a:pt x="982" y="388"/>
                  <a:pt x="1" y="765"/>
                </a:cubicBezTo>
                <a:lnTo>
                  <a:pt x="1" y="781"/>
                </a:lnTo>
                <a:lnTo>
                  <a:pt x="1" y="23566"/>
                </a:lnTo>
                <a:lnTo>
                  <a:pt x="14191" y="23566"/>
                </a:lnTo>
                <a:lnTo>
                  <a:pt x="14191" y="21065"/>
                </a:lnTo>
                <a:lnTo>
                  <a:pt x="14175" y="21065"/>
                </a:lnTo>
                <a:lnTo>
                  <a:pt x="14175" y="20988"/>
                </a:lnTo>
                <a:cubicBezTo>
                  <a:pt x="14175" y="20792"/>
                  <a:pt x="14160" y="20580"/>
                  <a:pt x="14023" y="20443"/>
                </a:cubicBezTo>
                <a:cubicBezTo>
                  <a:pt x="13932" y="20337"/>
                  <a:pt x="13781" y="20307"/>
                  <a:pt x="13645" y="20277"/>
                </a:cubicBezTo>
                <a:cubicBezTo>
                  <a:pt x="12894" y="20133"/>
                  <a:pt x="12123" y="20058"/>
                  <a:pt x="11354" y="20058"/>
                </a:cubicBezTo>
                <a:cubicBezTo>
                  <a:pt x="10989" y="20058"/>
                  <a:pt x="10625" y="20075"/>
                  <a:pt x="10263" y="20109"/>
                </a:cubicBezTo>
                <a:cubicBezTo>
                  <a:pt x="10131" y="20117"/>
                  <a:pt x="9991" y="20126"/>
                  <a:pt x="9852" y="20126"/>
                </a:cubicBezTo>
                <a:cubicBezTo>
                  <a:pt x="9479" y="20126"/>
                  <a:pt x="9109" y="20067"/>
                  <a:pt x="8899" y="19791"/>
                </a:cubicBezTo>
                <a:cubicBezTo>
                  <a:pt x="8763" y="19609"/>
                  <a:pt x="8717" y="19397"/>
                  <a:pt x="8717" y="19185"/>
                </a:cubicBezTo>
                <a:cubicBezTo>
                  <a:pt x="8672" y="18169"/>
                  <a:pt x="9293" y="17259"/>
                  <a:pt x="9566" y="16289"/>
                </a:cubicBezTo>
                <a:cubicBezTo>
                  <a:pt x="9748" y="15638"/>
                  <a:pt x="9764" y="14955"/>
                  <a:pt x="9718" y="14273"/>
                </a:cubicBezTo>
                <a:cubicBezTo>
                  <a:pt x="9673" y="13424"/>
                  <a:pt x="9521" y="12545"/>
                  <a:pt x="9097" y="11802"/>
                </a:cubicBezTo>
                <a:cubicBezTo>
                  <a:pt x="8672" y="11059"/>
                  <a:pt x="7945" y="10453"/>
                  <a:pt x="7096" y="10332"/>
                </a:cubicBezTo>
                <a:cubicBezTo>
                  <a:pt x="6977" y="10317"/>
                  <a:pt x="6856" y="10313"/>
                  <a:pt x="6735" y="10313"/>
                </a:cubicBezTo>
                <a:cubicBezTo>
                  <a:pt x="6500" y="10313"/>
                  <a:pt x="6262" y="10330"/>
                  <a:pt x="6027" y="10330"/>
                </a:cubicBezTo>
                <a:cubicBezTo>
                  <a:pt x="5736" y="10330"/>
                  <a:pt x="5452" y="10303"/>
                  <a:pt x="5185" y="10180"/>
                </a:cubicBezTo>
                <a:cubicBezTo>
                  <a:pt x="4563" y="9877"/>
                  <a:pt x="4276" y="9103"/>
                  <a:pt x="4351" y="8421"/>
                </a:cubicBezTo>
                <a:cubicBezTo>
                  <a:pt x="4427" y="7739"/>
                  <a:pt x="4791" y="7118"/>
                  <a:pt x="5200" y="6556"/>
                </a:cubicBezTo>
                <a:cubicBezTo>
                  <a:pt x="5594" y="5996"/>
                  <a:pt x="6049" y="5450"/>
                  <a:pt x="6307" y="4813"/>
                </a:cubicBezTo>
                <a:cubicBezTo>
                  <a:pt x="6701" y="3843"/>
                  <a:pt x="6641" y="2721"/>
                  <a:pt x="6140" y="1812"/>
                </a:cubicBezTo>
                <a:cubicBezTo>
                  <a:pt x="5640" y="902"/>
                  <a:pt x="4715" y="235"/>
                  <a:pt x="3700" y="53"/>
                </a:cubicBezTo>
                <a:cubicBezTo>
                  <a:pt x="3485" y="17"/>
                  <a:pt x="3270" y="1"/>
                  <a:pt x="3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"/>
          <p:cNvSpPr/>
          <p:nvPr/>
        </p:nvSpPr>
        <p:spPr>
          <a:xfrm>
            <a:off x="7096097" y="357725"/>
            <a:ext cx="2047899" cy="4785796"/>
          </a:xfrm>
          <a:custGeom>
            <a:rect b="b" l="l" r="r" t="t"/>
            <a:pathLst>
              <a:path extrusionOk="0" h="34437" w="14736">
                <a:moveTo>
                  <a:pt x="11662" y="0"/>
                </a:moveTo>
                <a:cubicBezTo>
                  <a:pt x="10698" y="0"/>
                  <a:pt x="9527" y="497"/>
                  <a:pt x="8990" y="903"/>
                </a:cubicBezTo>
                <a:cubicBezTo>
                  <a:pt x="7974" y="1677"/>
                  <a:pt x="7352" y="2934"/>
                  <a:pt x="7352" y="4208"/>
                </a:cubicBezTo>
                <a:cubicBezTo>
                  <a:pt x="7368" y="5406"/>
                  <a:pt x="7898" y="6528"/>
                  <a:pt x="8369" y="7634"/>
                </a:cubicBezTo>
                <a:cubicBezTo>
                  <a:pt x="8990" y="9059"/>
                  <a:pt x="9551" y="10545"/>
                  <a:pt x="9778" y="12076"/>
                </a:cubicBezTo>
                <a:cubicBezTo>
                  <a:pt x="9990" y="13623"/>
                  <a:pt x="9869" y="15260"/>
                  <a:pt x="9157" y="16639"/>
                </a:cubicBezTo>
                <a:cubicBezTo>
                  <a:pt x="8035" y="18852"/>
                  <a:pt x="5700" y="20111"/>
                  <a:pt x="3760" y="21642"/>
                </a:cubicBezTo>
                <a:cubicBezTo>
                  <a:pt x="2531" y="22628"/>
                  <a:pt x="1410" y="23780"/>
                  <a:pt x="758" y="25205"/>
                </a:cubicBezTo>
                <a:cubicBezTo>
                  <a:pt x="122" y="26630"/>
                  <a:pt x="0" y="28358"/>
                  <a:pt x="742" y="29737"/>
                </a:cubicBezTo>
                <a:cubicBezTo>
                  <a:pt x="1122" y="30434"/>
                  <a:pt x="1698" y="31071"/>
                  <a:pt x="1789" y="31859"/>
                </a:cubicBezTo>
                <a:cubicBezTo>
                  <a:pt x="1834" y="32391"/>
                  <a:pt x="1652" y="32951"/>
                  <a:pt x="1850" y="33436"/>
                </a:cubicBezTo>
                <a:cubicBezTo>
                  <a:pt x="2032" y="33891"/>
                  <a:pt x="2501" y="34164"/>
                  <a:pt x="2972" y="34255"/>
                </a:cubicBezTo>
                <a:cubicBezTo>
                  <a:pt x="3093" y="34285"/>
                  <a:pt x="3198" y="34285"/>
                  <a:pt x="3320" y="34301"/>
                </a:cubicBezTo>
                <a:lnTo>
                  <a:pt x="3320" y="34437"/>
                </a:lnTo>
                <a:lnTo>
                  <a:pt x="14736" y="34437"/>
                </a:lnTo>
                <a:lnTo>
                  <a:pt x="14736" y="39"/>
                </a:lnTo>
                <a:lnTo>
                  <a:pt x="12098" y="39"/>
                </a:lnTo>
                <a:cubicBezTo>
                  <a:pt x="11960" y="12"/>
                  <a:pt x="11813" y="0"/>
                  <a:pt x="116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"/>
          <p:cNvSpPr/>
          <p:nvPr/>
        </p:nvSpPr>
        <p:spPr>
          <a:xfrm rot="10800000">
            <a:off x="1050850" y="6"/>
            <a:ext cx="3521149" cy="868135"/>
          </a:xfrm>
          <a:custGeom>
            <a:rect b="b" l="l" r="r" t="t"/>
            <a:pathLst>
              <a:path extrusionOk="0" h="2411" w="9779">
                <a:moveTo>
                  <a:pt x="6366" y="1"/>
                </a:moveTo>
                <a:cubicBezTo>
                  <a:pt x="6132" y="1"/>
                  <a:pt x="5911" y="64"/>
                  <a:pt x="5716" y="213"/>
                </a:cubicBezTo>
                <a:cubicBezTo>
                  <a:pt x="4336" y="1258"/>
                  <a:pt x="4760" y="1956"/>
                  <a:pt x="4033" y="2289"/>
                </a:cubicBezTo>
                <a:cubicBezTo>
                  <a:pt x="3871" y="2363"/>
                  <a:pt x="3719" y="2393"/>
                  <a:pt x="3574" y="2393"/>
                </a:cubicBezTo>
                <a:cubicBezTo>
                  <a:pt x="3064" y="2393"/>
                  <a:pt x="2634" y="2033"/>
                  <a:pt x="2138" y="1986"/>
                </a:cubicBezTo>
                <a:cubicBezTo>
                  <a:pt x="2022" y="1975"/>
                  <a:pt x="1894" y="1969"/>
                  <a:pt x="1761" y="1969"/>
                </a:cubicBezTo>
                <a:cubicBezTo>
                  <a:pt x="1165" y="1969"/>
                  <a:pt x="446" y="2089"/>
                  <a:pt x="0" y="2411"/>
                </a:cubicBezTo>
                <a:lnTo>
                  <a:pt x="9779" y="2411"/>
                </a:lnTo>
                <a:cubicBezTo>
                  <a:pt x="9779" y="2411"/>
                  <a:pt x="7806" y="1"/>
                  <a:pt x="63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"/>
          <p:cNvSpPr txBox="1"/>
          <p:nvPr>
            <p:ph type="title"/>
          </p:nvPr>
        </p:nvSpPr>
        <p:spPr>
          <a:xfrm>
            <a:off x="4517675" y="1760525"/>
            <a:ext cx="3559200" cy="18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9" name="Google Shape;159;p9"/>
          <p:cNvSpPr txBox="1"/>
          <p:nvPr>
            <p:ph hasCustomPrompt="1" idx="2" type="title"/>
          </p:nvPr>
        </p:nvSpPr>
        <p:spPr>
          <a:xfrm>
            <a:off x="2477075" y="2071475"/>
            <a:ext cx="2091900" cy="15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>
            <p:ph type="title"/>
          </p:nvPr>
        </p:nvSpPr>
        <p:spPr>
          <a:xfrm>
            <a:off x="2141550" y="3986054"/>
            <a:ext cx="48609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rick Hand"/>
              <a:buNone/>
              <a:defRPr sz="28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trick Hand"/>
              <a:buChar char="●"/>
              <a:defRPr sz="18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○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■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●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○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■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●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○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Char char="■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orient="horz" pos="288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5"/>
          <p:cNvSpPr txBox="1"/>
          <p:nvPr>
            <p:ph type="ctrTitle"/>
          </p:nvPr>
        </p:nvSpPr>
        <p:spPr>
          <a:xfrm>
            <a:off x="5034856" y="825250"/>
            <a:ext cx="3372300" cy="19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300"/>
              <a:t>P</a:t>
            </a:r>
            <a:r>
              <a:rPr b="1" lang="en" sz="7300"/>
              <a:t>et’s Home</a:t>
            </a:r>
            <a:endParaRPr b="1" sz="7300">
              <a:solidFill>
                <a:schemeClr val="accent4"/>
              </a:solidFill>
            </a:endParaRPr>
          </a:p>
        </p:txBody>
      </p:sp>
      <p:sp>
        <p:nvSpPr>
          <p:cNvPr id="627" name="Google Shape;627;p35"/>
          <p:cNvSpPr txBox="1"/>
          <p:nvPr>
            <p:ph idx="1" type="subTitle"/>
          </p:nvPr>
        </p:nvSpPr>
        <p:spPr>
          <a:xfrm>
            <a:off x="5237525" y="2703600"/>
            <a:ext cx="36963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Team 2-Fantastic Five: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Chang Li, </a:t>
            </a:r>
            <a:endParaRPr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Liuyi Chen,</a:t>
            </a:r>
            <a:endParaRPr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Yuyang Han,</a:t>
            </a:r>
            <a:endParaRPr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Yihong Liu,</a:t>
            </a:r>
            <a:endParaRPr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Xiaodan Hu</a:t>
            </a:r>
            <a:endParaRPr sz="1500"/>
          </a:p>
        </p:txBody>
      </p:sp>
      <p:pic>
        <p:nvPicPr>
          <p:cNvPr id="628" name="Google Shape;628;p35"/>
          <p:cNvPicPr preferRelativeResize="0"/>
          <p:nvPr/>
        </p:nvPicPr>
        <p:blipFill rotWithShape="1">
          <a:blip r:embed="rId3">
            <a:alphaModFix/>
          </a:blip>
          <a:srcRect b="6217" l="4796" r="33551" t="6208"/>
          <a:stretch/>
        </p:blipFill>
        <p:spPr>
          <a:xfrm>
            <a:off x="722375" y="537150"/>
            <a:ext cx="4290300" cy="4069200"/>
          </a:xfrm>
          <a:prstGeom prst="round2DiagRect">
            <a:avLst>
              <a:gd fmla="val 5000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629" name="Google Shape;629;p35"/>
          <p:cNvSpPr/>
          <p:nvPr/>
        </p:nvSpPr>
        <p:spPr>
          <a:xfrm>
            <a:off x="4298178" y="4142280"/>
            <a:ext cx="4108983" cy="1013198"/>
          </a:xfrm>
          <a:custGeom>
            <a:rect b="b" l="l" r="r" t="t"/>
            <a:pathLst>
              <a:path extrusionOk="0" h="2328" w="9441">
                <a:moveTo>
                  <a:pt x="6135" y="1"/>
                </a:moveTo>
                <a:cubicBezTo>
                  <a:pt x="5912" y="1"/>
                  <a:pt x="5704" y="61"/>
                  <a:pt x="5520" y="202"/>
                </a:cubicBezTo>
                <a:cubicBezTo>
                  <a:pt x="4179" y="1228"/>
                  <a:pt x="4592" y="1884"/>
                  <a:pt x="3894" y="2213"/>
                </a:cubicBezTo>
                <a:cubicBezTo>
                  <a:pt x="3739" y="2282"/>
                  <a:pt x="3593" y="2310"/>
                  <a:pt x="3452" y="2310"/>
                </a:cubicBezTo>
                <a:cubicBezTo>
                  <a:pt x="2957" y="2310"/>
                  <a:pt x="2532" y="1969"/>
                  <a:pt x="2054" y="1913"/>
                </a:cubicBezTo>
                <a:cubicBezTo>
                  <a:pt x="1952" y="1903"/>
                  <a:pt x="1840" y="1898"/>
                  <a:pt x="1722" y="1898"/>
                </a:cubicBezTo>
                <a:cubicBezTo>
                  <a:pt x="1150" y="1898"/>
                  <a:pt x="438" y="2020"/>
                  <a:pt x="0" y="2327"/>
                </a:cubicBezTo>
                <a:lnTo>
                  <a:pt x="9441" y="2327"/>
                </a:lnTo>
                <a:cubicBezTo>
                  <a:pt x="9441" y="2327"/>
                  <a:pt x="7516" y="1"/>
                  <a:pt x="61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0" name="Google Shape;630;p35"/>
          <p:cNvGrpSpPr/>
          <p:nvPr/>
        </p:nvGrpSpPr>
        <p:grpSpPr>
          <a:xfrm rot="2994721">
            <a:off x="5159824" y="625478"/>
            <a:ext cx="1547713" cy="1046535"/>
            <a:chOff x="3738975" y="1747175"/>
            <a:chExt cx="1547625" cy="1046475"/>
          </a:xfrm>
        </p:grpSpPr>
        <p:sp>
          <p:nvSpPr>
            <p:cNvPr id="631" name="Google Shape;631;p35"/>
            <p:cNvSpPr/>
            <p:nvPr/>
          </p:nvSpPr>
          <p:spPr>
            <a:xfrm>
              <a:off x="4277750" y="1929125"/>
              <a:ext cx="158900" cy="94775"/>
            </a:xfrm>
            <a:custGeom>
              <a:rect b="b" l="l" r="r" t="t"/>
              <a:pathLst>
                <a:path extrusionOk="0" h="3791" w="6356">
                  <a:moveTo>
                    <a:pt x="5064" y="0"/>
                  </a:moveTo>
                  <a:cubicBezTo>
                    <a:pt x="4986" y="0"/>
                    <a:pt x="4904" y="8"/>
                    <a:pt x="4817" y="26"/>
                  </a:cubicBezTo>
                  <a:cubicBezTo>
                    <a:pt x="4446" y="96"/>
                    <a:pt x="4233" y="296"/>
                    <a:pt x="3933" y="511"/>
                  </a:cubicBezTo>
                  <a:cubicBezTo>
                    <a:pt x="3533" y="796"/>
                    <a:pt x="3105" y="1038"/>
                    <a:pt x="2678" y="1266"/>
                  </a:cubicBezTo>
                  <a:cubicBezTo>
                    <a:pt x="2278" y="1480"/>
                    <a:pt x="1837" y="1651"/>
                    <a:pt x="1438" y="1893"/>
                  </a:cubicBezTo>
                  <a:cubicBezTo>
                    <a:pt x="1152" y="2079"/>
                    <a:pt x="924" y="2350"/>
                    <a:pt x="624" y="2492"/>
                  </a:cubicBezTo>
                  <a:cubicBezTo>
                    <a:pt x="1" y="2804"/>
                    <a:pt x="306" y="3791"/>
                    <a:pt x="953" y="3791"/>
                  </a:cubicBezTo>
                  <a:cubicBezTo>
                    <a:pt x="957" y="3791"/>
                    <a:pt x="962" y="3791"/>
                    <a:pt x="966" y="3790"/>
                  </a:cubicBezTo>
                  <a:cubicBezTo>
                    <a:pt x="1708" y="3762"/>
                    <a:pt x="2392" y="3234"/>
                    <a:pt x="3063" y="2963"/>
                  </a:cubicBezTo>
                  <a:cubicBezTo>
                    <a:pt x="3462" y="2792"/>
                    <a:pt x="3847" y="2621"/>
                    <a:pt x="4233" y="2435"/>
                  </a:cubicBezTo>
                  <a:cubicBezTo>
                    <a:pt x="4417" y="2350"/>
                    <a:pt x="4588" y="2264"/>
                    <a:pt x="4760" y="2178"/>
                  </a:cubicBezTo>
                  <a:lnTo>
                    <a:pt x="4760" y="2178"/>
                  </a:lnTo>
                  <a:cubicBezTo>
                    <a:pt x="4759" y="2179"/>
                    <a:pt x="4759" y="2179"/>
                    <a:pt x="4759" y="2179"/>
                  </a:cubicBezTo>
                  <a:cubicBezTo>
                    <a:pt x="4761" y="2179"/>
                    <a:pt x="5326" y="1906"/>
                    <a:pt x="5109" y="1906"/>
                  </a:cubicBezTo>
                  <a:cubicBezTo>
                    <a:pt x="5099" y="1906"/>
                    <a:pt x="5087" y="1907"/>
                    <a:pt x="5073" y="1908"/>
                  </a:cubicBezTo>
                  <a:cubicBezTo>
                    <a:pt x="6355" y="1761"/>
                    <a:pt x="6212" y="0"/>
                    <a:pt x="506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3989600" y="1840100"/>
              <a:ext cx="134425" cy="88625"/>
            </a:xfrm>
            <a:custGeom>
              <a:rect b="b" l="l" r="r" t="t"/>
              <a:pathLst>
                <a:path extrusionOk="0" h="3545" w="5377">
                  <a:moveTo>
                    <a:pt x="4281" y="0"/>
                  </a:moveTo>
                  <a:cubicBezTo>
                    <a:pt x="4248" y="0"/>
                    <a:pt x="4214" y="2"/>
                    <a:pt x="4179" y="7"/>
                  </a:cubicBezTo>
                  <a:cubicBezTo>
                    <a:pt x="3680" y="64"/>
                    <a:pt x="3537" y="263"/>
                    <a:pt x="3195" y="577"/>
                  </a:cubicBezTo>
                  <a:cubicBezTo>
                    <a:pt x="2938" y="834"/>
                    <a:pt x="2539" y="1048"/>
                    <a:pt x="2240" y="1262"/>
                  </a:cubicBezTo>
                  <a:cubicBezTo>
                    <a:pt x="1584" y="1747"/>
                    <a:pt x="970" y="2317"/>
                    <a:pt x="286" y="2745"/>
                  </a:cubicBezTo>
                  <a:cubicBezTo>
                    <a:pt x="0" y="2931"/>
                    <a:pt x="29" y="3429"/>
                    <a:pt x="386" y="3515"/>
                  </a:cubicBezTo>
                  <a:cubicBezTo>
                    <a:pt x="476" y="3536"/>
                    <a:pt x="568" y="3545"/>
                    <a:pt x="662" y="3545"/>
                  </a:cubicBezTo>
                  <a:cubicBezTo>
                    <a:pt x="1284" y="3545"/>
                    <a:pt x="1976" y="3137"/>
                    <a:pt x="2496" y="2902"/>
                  </a:cubicBezTo>
                  <a:cubicBezTo>
                    <a:pt x="2938" y="2716"/>
                    <a:pt x="3352" y="2474"/>
                    <a:pt x="3765" y="2260"/>
                  </a:cubicBezTo>
                  <a:cubicBezTo>
                    <a:pt x="4065" y="2104"/>
                    <a:pt x="4421" y="1832"/>
                    <a:pt x="4636" y="1718"/>
                  </a:cubicBezTo>
                  <a:cubicBezTo>
                    <a:pt x="5376" y="1334"/>
                    <a:pt x="5114" y="0"/>
                    <a:pt x="4281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4238450" y="1792575"/>
              <a:ext cx="130400" cy="80250"/>
            </a:xfrm>
            <a:custGeom>
              <a:rect b="b" l="l" r="r" t="t"/>
              <a:pathLst>
                <a:path extrusionOk="0" h="3210" w="5216">
                  <a:moveTo>
                    <a:pt x="3928" y="1"/>
                  </a:moveTo>
                  <a:cubicBezTo>
                    <a:pt x="3854" y="1"/>
                    <a:pt x="3776" y="9"/>
                    <a:pt x="3694" y="25"/>
                  </a:cubicBezTo>
                  <a:cubicBezTo>
                    <a:pt x="2924" y="183"/>
                    <a:pt x="2182" y="867"/>
                    <a:pt x="1498" y="1252"/>
                  </a:cubicBezTo>
                  <a:cubicBezTo>
                    <a:pt x="985" y="1537"/>
                    <a:pt x="0" y="2050"/>
                    <a:pt x="329" y="2778"/>
                  </a:cubicBezTo>
                  <a:cubicBezTo>
                    <a:pt x="342" y="2807"/>
                    <a:pt x="357" y="2820"/>
                    <a:pt x="371" y="2849"/>
                  </a:cubicBezTo>
                  <a:cubicBezTo>
                    <a:pt x="450" y="3048"/>
                    <a:pt x="725" y="3209"/>
                    <a:pt x="947" y="3209"/>
                  </a:cubicBezTo>
                  <a:cubicBezTo>
                    <a:pt x="964" y="3209"/>
                    <a:pt x="981" y="3208"/>
                    <a:pt x="998" y="3206"/>
                  </a:cubicBezTo>
                  <a:cubicBezTo>
                    <a:pt x="1583" y="3149"/>
                    <a:pt x="2111" y="2807"/>
                    <a:pt x="2652" y="2564"/>
                  </a:cubicBezTo>
                  <a:cubicBezTo>
                    <a:pt x="3166" y="2336"/>
                    <a:pt x="3665" y="2022"/>
                    <a:pt x="4193" y="1822"/>
                  </a:cubicBezTo>
                  <a:cubicBezTo>
                    <a:pt x="5215" y="1424"/>
                    <a:pt x="4927" y="1"/>
                    <a:pt x="3928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4551450" y="1895050"/>
              <a:ext cx="134700" cy="76300"/>
            </a:xfrm>
            <a:custGeom>
              <a:rect b="b" l="l" r="r" t="t"/>
              <a:pathLst>
                <a:path extrusionOk="0" h="3052" w="5388">
                  <a:moveTo>
                    <a:pt x="4177" y="1"/>
                  </a:moveTo>
                  <a:cubicBezTo>
                    <a:pt x="3994" y="1"/>
                    <a:pt x="3810" y="73"/>
                    <a:pt x="3651" y="248"/>
                  </a:cubicBezTo>
                  <a:cubicBezTo>
                    <a:pt x="3252" y="676"/>
                    <a:pt x="2668" y="832"/>
                    <a:pt x="2154" y="1089"/>
                  </a:cubicBezTo>
                  <a:cubicBezTo>
                    <a:pt x="1569" y="1389"/>
                    <a:pt x="942" y="1731"/>
                    <a:pt x="386" y="2087"/>
                  </a:cubicBezTo>
                  <a:cubicBezTo>
                    <a:pt x="1" y="2330"/>
                    <a:pt x="129" y="2815"/>
                    <a:pt x="500" y="2971"/>
                  </a:cubicBezTo>
                  <a:cubicBezTo>
                    <a:pt x="637" y="3028"/>
                    <a:pt x="782" y="3052"/>
                    <a:pt x="930" y="3052"/>
                  </a:cubicBezTo>
                  <a:cubicBezTo>
                    <a:pt x="1567" y="3052"/>
                    <a:pt x="2278" y="2606"/>
                    <a:pt x="2810" y="2387"/>
                  </a:cubicBezTo>
                  <a:cubicBezTo>
                    <a:pt x="3509" y="2102"/>
                    <a:pt x="4222" y="1916"/>
                    <a:pt x="4792" y="1389"/>
                  </a:cubicBezTo>
                  <a:cubicBezTo>
                    <a:pt x="5388" y="848"/>
                    <a:pt x="4798" y="1"/>
                    <a:pt x="417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4619400" y="2042875"/>
              <a:ext cx="112125" cy="86400"/>
            </a:xfrm>
            <a:custGeom>
              <a:rect b="b" l="l" r="r" t="t"/>
              <a:pathLst>
                <a:path extrusionOk="0" h="3456" w="4485">
                  <a:moveTo>
                    <a:pt x="3619" y="0"/>
                  </a:moveTo>
                  <a:cubicBezTo>
                    <a:pt x="3450" y="0"/>
                    <a:pt x="3275" y="50"/>
                    <a:pt x="3116" y="138"/>
                  </a:cubicBezTo>
                  <a:cubicBezTo>
                    <a:pt x="2616" y="438"/>
                    <a:pt x="2203" y="895"/>
                    <a:pt x="1747" y="1251"/>
                  </a:cubicBezTo>
                  <a:cubicBezTo>
                    <a:pt x="1275" y="1608"/>
                    <a:pt x="677" y="1921"/>
                    <a:pt x="321" y="2391"/>
                  </a:cubicBezTo>
                  <a:cubicBezTo>
                    <a:pt x="1" y="2823"/>
                    <a:pt x="328" y="3455"/>
                    <a:pt x="819" y="3455"/>
                  </a:cubicBezTo>
                  <a:cubicBezTo>
                    <a:pt x="896" y="3455"/>
                    <a:pt x="978" y="3440"/>
                    <a:pt x="1062" y="3404"/>
                  </a:cubicBezTo>
                  <a:cubicBezTo>
                    <a:pt x="2160" y="2933"/>
                    <a:pt x="3044" y="2049"/>
                    <a:pt x="4070" y="1450"/>
                  </a:cubicBezTo>
                  <a:cubicBezTo>
                    <a:pt x="4456" y="1222"/>
                    <a:pt x="4485" y="652"/>
                    <a:pt x="4256" y="324"/>
                  </a:cubicBezTo>
                  <a:cubicBezTo>
                    <a:pt x="4090" y="99"/>
                    <a:pt x="3859" y="0"/>
                    <a:pt x="361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4526150" y="2252150"/>
              <a:ext cx="117000" cy="125200"/>
            </a:xfrm>
            <a:custGeom>
              <a:rect b="b" l="l" r="r" t="t"/>
              <a:pathLst>
                <a:path extrusionOk="0" h="5008" w="4680">
                  <a:moveTo>
                    <a:pt x="3236" y="1"/>
                  </a:moveTo>
                  <a:cubicBezTo>
                    <a:pt x="2951" y="1"/>
                    <a:pt x="2662" y="140"/>
                    <a:pt x="2453" y="481"/>
                  </a:cubicBezTo>
                  <a:cubicBezTo>
                    <a:pt x="2239" y="823"/>
                    <a:pt x="1982" y="1108"/>
                    <a:pt x="1797" y="1464"/>
                  </a:cubicBezTo>
                  <a:cubicBezTo>
                    <a:pt x="1583" y="1878"/>
                    <a:pt x="1326" y="2249"/>
                    <a:pt x="1056" y="2634"/>
                  </a:cubicBezTo>
                  <a:cubicBezTo>
                    <a:pt x="642" y="3204"/>
                    <a:pt x="1" y="3889"/>
                    <a:pt x="143" y="4645"/>
                  </a:cubicBezTo>
                  <a:cubicBezTo>
                    <a:pt x="187" y="4876"/>
                    <a:pt x="410" y="5008"/>
                    <a:pt x="630" y="5008"/>
                  </a:cubicBezTo>
                  <a:cubicBezTo>
                    <a:pt x="762" y="5008"/>
                    <a:pt x="893" y="4960"/>
                    <a:pt x="984" y="4858"/>
                  </a:cubicBezTo>
                  <a:cubicBezTo>
                    <a:pt x="1969" y="3789"/>
                    <a:pt x="3024" y="2763"/>
                    <a:pt x="3994" y="1679"/>
                  </a:cubicBezTo>
                  <a:cubicBezTo>
                    <a:pt x="4680" y="910"/>
                    <a:pt x="3967" y="1"/>
                    <a:pt x="3236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4272325" y="2319775"/>
              <a:ext cx="97625" cy="101100"/>
            </a:xfrm>
            <a:custGeom>
              <a:rect b="b" l="l" r="r" t="t"/>
              <a:pathLst>
                <a:path extrusionOk="0" h="4044" w="3905">
                  <a:moveTo>
                    <a:pt x="2659" y="0"/>
                  </a:moveTo>
                  <a:cubicBezTo>
                    <a:pt x="2337" y="0"/>
                    <a:pt x="2027" y="160"/>
                    <a:pt x="1883" y="542"/>
                  </a:cubicBezTo>
                  <a:cubicBezTo>
                    <a:pt x="1483" y="1626"/>
                    <a:pt x="0" y="2311"/>
                    <a:pt x="43" y="3551"/>
                  </a:cubicBezTo>
                  <a:cubicBezTo>
                    <a:pt x="56" y="3809"/>
                    <a:pt x="338" y="4044"/>
                    <a:pt x="602" y="4044"/>
                  </a:cubicBezTo>
                  <a:cubicBezTo>
                    <a:pt x="630" y="4044"/>
                    <a:pt x="658" y="4041"/>
                    <a:pt x="685" y="4036"/>
                  </a:cubicBezTo>
                  <a:cubicBezTo>
                    <a:pt x="1312" y="3908"/>
                    <a:pt x="1911" y="3309"/>
                    <a:pt x="2310" y="2824"/>
                  </a:cubicBezTo>
                  <a:cubicBezTo>
                    <a:pt x="2738" y="2311"/>
                    <a:pt x="3280" y="1868"/>
                    <a:pt x="3579" y="1255"/>
                  </a:cubicBezTo>
                  <a:cubicBezTo>
                    <a:pt x="3905" y="558"/>
                    <a:pt x="3261" y="0"/>
                    <a:pt x="265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4038075" y="2463400"/>
              <a:ext cx="88325" cy="118250"/>
            </a:xfrm>
            <a:custGeom>
              <a:rect b="b" l="l" r="r" t="t"/>
              <a:pathLst>
                <a:path extrusionOk="0" h="4730" w="3533">
                  <a:moveTo>
                    <a:pt x="2343" y="0"/>
                  </a:moveTo>
                  <a:cubicBezTo>
                    <a:pt x="2090" y="0"/>
                    <a:pt x="1848" y="121"/>
                    <a:pt x="1712" y="416"/>
                  </a:cubicBezTo>
                  <a:cubicBezTo>
                    <a:pt x="1313" y="1285"/>
                    <a:pt x="928" y="2112"/>
                    <a:pt x="586" y="3011"/>
                  </a:cubicBezTo>
                  <a:cubicBezTo>
                    <a:pt x="386" y="3538"/>
                    <a:pt x="1" y="4080"/>
                    <a:pt x="415" y="4594"/>
                  </a:cubicBezTo>
                  <a:cubicBezTo>
                    <a:pt x="489" y="4690"/>
                    <a:pt x="582" y="4730"/>
                    <a:pt x="676" y="4730"/>
                  </a:cubicBezTo>
                  <a:cubicBezTo>
                    <a:pt x="888" y="4730"/>
                    <a:pt x="1105" y="4529"/>
                    <a:pt x="1127" y="4313"/>
                  </a:cubicBezTo>
                  <a:lnTo>
                    <a:pt x="1127" y="4313"/>
                  </a:lnTo>
                  <a:cubicBezTo>
                    <a:pt x="1126" y="4328"/>
                    <a:pt x="1129" y="4335"/>
                    <a:pt x="1136" y="4335"/>
                  </a:cubicBezTo>
                  <a:cubicBezTo>
                    <a:pt x="1178" y="4335"/>
                    <a:pt x="1366" y="4040"/>
                    <a:pt x="1427" y="3966"/>
                  </a:cubicBezTo>
                  <a:cubicBezTo>
                    <a:pt x="1613" y="3681"/>
                    <a:pt x="1784" y="3382"/>
                    <a:pt x="1955" y="3082"/>
                  </a:cubicBezTo>
                  <a:cubicBezTo>
                    <a:pt x="2311" y="2441"/>
                    <a:pt x="2767" y="1870"/>
                    <a:pt x="3138" y="1243"/>
                  </a:cubicBezTo>
                  <a:cubicBezTo>
                    <a:pt x="3533" y="612"/>
                    <a:pt x="2910" y="0"/>
                    <a:pt x="2343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3877025" y="2427300"/>
              <a:ext cx="80900" cy="113600"/>
            </a:xfrm>
            <a:custGeom>
              <a:rect b="b" l="l" r="r" t="t"/>
              <a:pathLst>
                <a:path extrusionOk="0" h="4544" w="3236">
                  <a:moveTo>
                    <a:pt x="2588" y="1750"/>
                  </a:moveTo>
                  <a:cubicBezTo>
                    <a:pt x="2580" y="1761"/>
                    <a:pt x="2572" y="1774"/>
                    <a:pt x="2564" y="1788"/>
                  </a:cubicBezTo>
                  <a:cubicBezTo>
                    <a:pt x="2571" y="1775"/>
                    <a:pt x="2579" y="1762"/>
                    <a:pt x="2588" y="1750"/>
                  </a:cubicBezTo>
                  <a:close/>
                  <a:moveTo>
                    <a:pt x="2273" y="0"/>
                  </a:moveTo>
                  <a:cubicBezTo>
                    <a:pt x="2243" y="0"/>
                    <a:pt x="2211" y="2"/>
                    <a:pt x="2179" y="6"/>
                  </a:cubicBezTo>
                  <a:cubicBezTo>
                    <a:pt x="896" y="177"/>
                    <a:pt x="938" y="1689"/>
                    <a:pt x="582" y="2687"/>
                  </a:cubicBezTo>
                  <a:cubicBezTo>
                    <a:pt x="502" y="2903"/>
                    <a:pt x="0" y="4544"/>
                    <a:pt x="655" y="4544"/>
                  </a:cubicBezTo>
                  <a:cubicBezTo>
                    <a:pt x="693" y="4544"/>
                    <a:pt x="735" y="4538"/>
                    <a:pt x="782" y="4526"/>
                  </a:cubicBezTo>
                  <a:cubicBezTo>
                    <a:pt x="1295" y="4383"/>
                    <a:pt x="1680" y="3556"/>
                    <a:pt x="1936" y="3143"/>
                  </a:cubicBezTo>
                  <a:cubicBezTo>
                    <a:pt x="2136" y="2801"/>
                    <a:pt x="2294" y="2444"/>
                    <a:pt x="2478" y="2088"/>
                  </a:cubicBezTo>
                  <a:cubicBezTo>
                    <a:pt x="2489" y="2078"/>
                    <a:pt x="2657" y="1724"/>
                    <a:pt x="2668" y="1657"/>
                  </a:cubicBezTo>
                  <a:lnTo>
                    <a:pt x="2668" y="1657"/>
                  </a:lnTo>
                  <a:cubicBezTo>
                    <a:pt x="2762" y="1563"/>
                    <a:pt x="2880" y="1475"/>
                    <a:pt x="2950" y="1347"/>
                  </a:cubicBezTo>
                  <a:cubicBezTo>
                    <a:pt x="3235" y="842"/>
                    <a:pt x="2923" y="0"/>
                    <a:pt x="2273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4071250" y="2274050"/>
              <a:ext cx="116950" cy="96100"/>
            </a:xfrm>
            <a:custGeom>
              <a:rect b="b" l="l" r="r" t="t"/>
              <a:pathLst>
                <a:path extrusionOk="0" h="3844" w="4678">
                  <a:moveTo>
                    <a:pt x="3635" y="0"/>
                  </a:moveTo>
                  <a:cubicBezTo>
                    <a:pt x="3463" y="0"/>
                    <a:pt x="3281" y="61"/>
                    <a:pt x="3109" y="204"/>
                  </a:cubicBezTo>
                  <a:cubicBezTo>
                    <a:pt x="2752" y="489"/>
                    <a:pt x="2467" y="860"/>
                    <a:pt x="2153" y="1187"/>
                  </a:cubicBezTo>
                  <a:cubicBezTo>
                    <a:pt x="1797" y="1558"/>
                    <a:pt x="1412" y="1887"/>
                    <a:pt x="1056" y="2242"/>
                  </a:cubicBezTo>
                  <a:cubicBezTo>
                    <a:pt x="685" y="2613"/>
                    <a:pt x="1" y="3113"/>
                    <a:pt x="299" y="3683"/>
                  </a:cubicBezTo>
                  <a:cubicBezTo>
                    <a:pt x="363" y="3794"/>
                    <a:pt x="466" y="3843"/>
                    <a:pt x="571" y="3843"/>
                  </a:cubicBezTo>
                  <a:cubicBezTo>
                    <a:pt x="656" y="3843"/>
                    <a:pt x="743" y="3811"/>
                    <a:pt x="813" y="3754"/>
                  </a:cubicBezTo>
                  <a:cubicBezTo>
                    <a:pt x="913" y="3668"/>
                    <a:pt x="1155" y="3611"/>
                    <a:pt x="1298" y="3541"/>
                  </a:cubicBezTo>
                  <a:cubicBezTo>
                    <a:pt x="1683" y="3341"/>
                    <a:pt x="2039" y="3084"/>
                    <a:pt x="2396" y="2813"/>
                  </a:cubicBezTo>
                  <a:cubicBezTo>
                    <a:pt x="3009" y="2357"/>
                    <a:pt x="3693" y="1872"/>
                    <a:pt x="4193" y="1288"/>
                  </a:cubicBezTo>
                  <a:cubicBezTo>
                    <a:pt x="4678" y="703"/>
                    <a:pt x="4217" y="0"/>
                    <a:pt x="3635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3910100" y="2240925"/>
              <a:ext cx="51125" cy="98250"/>
            </a:xfrm>
            <a:custGeom>
              <a:rect b="b" l="l" r="r" t="t"/>
              <a:pathLst>
                <a:path extrusionOk="0" h="3930" w="2045">
                  <a:moveTo>
                    <a:pt x="1132" y="0"/>
                  </a:moveTo>
                  <a:cubicBezTo>
                    <a:pt x="1010" y="0"/>
                    <a:pt x="886" y="32"/>
                    <a:pt x="771" y="103"/>
                  </a:cubicBezTo>
                  <a:cubicBezTo>
                    <a:pt x="143" y="487"/>
                    <a:pt x="115" y="1200"/>
                    <a:pt x="129" y="1871"/>
                  </a:cubicBezTo>
                  <a:cubicBezTo>
                    <a:pt x="157" y="2470"/>
                    <a:pt x="1" y="3240"/>
                    <a:pt x="258" y="3796"/>
                  </a:cubicBezTo>
                  <a:cubicBezTo>
                    <a:pt x="306" y="3887"/>
                    <a:pt x="403" y="3930"/>
                    <a:pt x="499" y="3930"/>
                  </a:cubicBezTo>
                  <a:cubicBezTo>
                    <a:pt x="599" y="3930"/>
                    <a:pt x="699" y="3883"/>
                    <a:pt x="742" y="3796"/>
                  </a:cubicBezTo>
                  <a:cubicBezTo>
                    <a:pt x="1013" y="3297"/>
                    <a:pt x="1199" y="2797"/>
                    <a:pt x="1355" y="2256"/>
                  </a:cubicBezTo>
                  <a:cubicBezTo>
                    <a:pt x="1498" y="1799"/>
                    <a:pt x="1754" y="1415"/>
                    <a:pt x="1897" y="972"/>
                  </a:cubicBezTo>
                  <a:cubicBezTo>
                    <a:pt x="2044" y="464"/>
                    <a:pt x="1600" y="0"/>
                    <a:pt x="1132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4539000" y="1747175"/>
              <a:ext cx="143325" cy="43125"/>
            </a:xfrm>
            <a:custGeom>
              <a:rect b="b" l="l" r="r" t="t"/>
              <a:pathLst>
                <a:path extrusionOk="0" h="1725" w="5733">
                  <a:moveTo>
                    <a:pt x="4161" y="0"/>
                  </a:moveTo>
                  <a:cubicBezTo>
                    <a:pt x="3659" y="0"/>
                    <a:pt x="3134" y="101"/>
                    <a:pt x="2666" y="159"/>
                  </a:cubicBezTo>
                  <a:cubicBezTo>
                    <a:pt x="1996" y="244"/>
                    <a:pt x="1069" y="174"/>
                    <a:pt x="470" y="529"/>
                  </a:cubicBezTo>
                  <a:cubicBezTo>
                    <a:pt x="0" y="801"/>
                    <a:pt x="228" y="1457"/>
                    <a:pt x="727" y="1499"/>
                  </a:cubicBezTo>
                  <a:cubicBezTo>
                    <a:pt x="1483" y="1556"/>
                    <a:pt x="2225" y="1613"/>
                    <a:pt x="2995" y="1628"/>
                  </a:cubicBezTo>
                  <a:cubicBezTo>
                    <a:pt x="3436" y="1642"/>
                    <a:pt x="3881" y="1724"/>
                    <a:pt x="4305" y="1724"/>
                  </a:cubicBezTo>
                  <a:cubicBezTo>
                    <a:pt x="4730" y="1724"/>
                    <a:pt x="5133" y="1642"/>
                    <a:pt x="5490" y="1328"/>
                  </a:cubicBezTo>
                  <a:cubicBezTo>
                    <a:pt x="5733" y="1100"/>
                    <a:pt x="5733" y="644"/>
                    <a:pt x="5490" y="430"/>
                  </a:cubicBezTo>
                  <a:cubicBezTo>
                    <a:pt x="5122" y="98"/>
                    <a:pt x="4653" y="0"/>
                    <a:pt x="4161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4844500" y="1829825"/>
              <a:ext cx="140625" cy="44475"/>
            </a:xfrm>
            <a:custGeom>
              <a:rect b="b" l="l" r="r" t="t"/>
              <a:pathLst>
                <a:path extrusionOk="0" h="1779" w="5625">
                  <a:moveTo>
                    <a:pt x="2702" y="0"/>
                  </a:moveTo>
                  <a:cubicBezTo>
                    <a:pt x="2443" y="0"/>
                    <a:pt x="2184" y="7"/>
                    <a:pt x="1926" y="19"/>
                  </a:cubicBezTo>
                  <a:cubicBezTo>
                    <a:pt x="1620" y="29"/>
                    <a:pt x="1150" y="141"/>
                    <a:pt x="771" y="141"/>
                  </a:cubicBezTo>
                  <a:cubicBezTo>
                    <a:pt x="637" y="141"/>
                    <a:pt x="515" y="128"/>
                    <a:pt x="415" y="90"/>
                  </a:cubicBezTo>
                  <a:cubicBezTo>
                    <a:pt x="396" y="82"/>
                    <a:pt x="377" y="79"/>
                    <a:pt x="359" y="79"/>
                  </a:cubicBezTo>
                  <a:cubicBezTo>
                    <a:pt x="280" y="79"/>
                    <a:pt x="210" y="148"/>
                    <a:pt x="186" y="218"/>
                  </a:cubicBezTo>
                  <a:cubicBezTo>
                    <a:pt x="1" y="789"/>
                    <a:pt x="799" y="1032"/>
                    <a:pt x="1198" y="1102"/>
                  </a:cubicBezTo>
                  <a:cubicBezTo>
                    <a:pt x="2225" y="1288"/>
                    <a:pt x="3223" y="1445"/>
                    <a:pt x="4236" y="1745"/>
                  </a:cubicBezTo>
                  <a:cubicBezTo>
                    <a:pt x="4318" y="1768"/>
                    <a:pt x="4396" y="1779"/>
                    <a:pt x="4470" y="1779"/>
                  </a:cubicBezTo>
                  <a:cubicBezTo>
                    <a:pt x="5347" y="1779"/>
                    <a:pt x="5625" y="264"/>
                    <a:pt x="4678" y="133"/>
                  </a:cubicBezTo>
                  <a:cubicBezTo>
                    <a:pt x="4023" y="41"/>
                    <a:pt x="3361" y="0"/>
                    <a:pt x="2702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4875875" y="1964800"/>
              <a:ext cx="145475" cy="49350"/>
            </a:xfrm>
            <a:custGeom>
              <a:rect b="b" l="l" r="r" t="t"/>
              <a:pathLst>
                <a:path extrusionOk="0" h="1974" w="5819">
                  <a:moveTo>
                    <a:pt x="1377" y="1"/>
                  </a:moveTo>
                  <a:cubicBezTo>
                    <a:pt x="1026" y="1"/>
                    <a:pt x="689" y="38"/>
                    <a:pt x="400" y="153"/>
                  </a:cubicBezTo>
                  <a:cubicBezTo>
                    <a:pt x="0" y="310"/>
                    <a:pt x="0" y="795"/>
                    <a:pt x="400" y="951"/>
                  </a:cubicBezTo>
                  <a:cubicBezTo>
                    <a:pt x="1156" y="1251"/>
                    <a:pt x="1869" y="1493"/>
                    <a:pt x="2681" y="1664"/>
                  </a:cubicBezTo>
                  <a:cubicBezTo>
                    <a:pt x="3229" y="1779"/>
                    <a:pt x="3901" y="1973"/>
                    <a:pt x="4475" y="1973"/>
                  </a:cubicBezTo>
                  <a:cubicBezTo>
                    <a:pt x="4544" y="1973"/>
                    <a:pt x="4612" y="1970"/>
                    <a:pt x="4678" y="1964"/>
                  </a:cubicBezTo>
                  <a:cubicBezTo>
                    <a:pt x="5391" y="1907"/>
                    <a:pt x="5819" y="1080"/>
                    <a:pt x="5277" y="523"/>
                  </a:cubicBezTo>
                  <a:cubicBezTo>
                    <a:pt x="4918" y="174"/>
                    <a:pt x="4463" y="115"/>
                    <a:pt x="3990" y="115"/>
                  </a:cubicBezTo>
                  <a:cubicBezTo>
                    <a:pt x="3751" y="115"/>
                    <a:pt x="3508" y="130"/>
                    <a:pt x="3271" y="130"/>
                  </a:cubicBezTo>
                  <a:cubicBezTo>
                    <a:pt x="3193" y="130"/>
                    <a:pt x="3115" y="128"/>
                    <a:pt x="3038" y="124"/>
                  </a:cubicBezTo>
                  <a:cubicBezTo>
                    <a:pt x="2545" y="98"/>
                    <a:pt x="1944" y="1"/>
                    <a:pt x="137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4965725" y="2108025"/>
              <a:ext cx="165225" cy="50975"/>
            </a:xfrm>
            <a:custGeom>
              <a:rect b="b" l="l" r="r" t="t"/>
              <a:pathLst>
                <a:path extrusionOk="0" h="2039" w="6609">
                  <a:moveTo>
                    <a:pt x="5384" y="0"/>
                  </a:moveTo>
                  <a:cubicBezTo>
                    <a:pt x="5285" y="0"/>
                    <a:pt x="5178" y="13"/>
                    <a:pt x="5063" y="42"/>
                  </a:cubicBezTo>
                  <a:cubicBezTo>
                    <a:pt x="3551" y="413"/>
                    <a:pt x="1854" y="14"/>
                    <a:pt x="386" y="627"/>
                  </a:cubicBezTo>
                  <a:cubicBezTo>
                    <a:pt x="0" y="784"/>
                    <a:pt x="0" y="1255"/>
                    <a:pt x="386" y="1426"/>
                  </a:cubicBezTo>
                  <a:cubicBezTo>
                    <a:pt x="1854" y="2025"/>
                    <a:pt x="3551" y="1626"/>
                    <a:pt x="5063" y="1996"/>
                  </a:cubicBezTo>
                  <a:cubicBezTo>
                    <a:pt x="5177" y="2025"/>
                    <a:pt x="5283" y="2038"/>
                    <a:pt x="5381" y="2038"/>
                  </a:cubicBezTo>
                  <a:cubicBezTo>
                    <a:pt x="6598" y="2038"/>
                    <a:pt x="6608" y="0"/>
                    <a:pt x="538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4333800" y="2469850"/>
              <a:ext cx="101425" cy="103625"/>
            </a:xfrm>
            <a:custGeom>
              <a:rect b="b" l="l" r="r" t="t"/>
              <a:pathLst>
                <a:path extrusionOk="0" h="4145" w="4057">
                  <a:moveTo>
                    <a:pt x="3649" y="0"/>
                  </a:moveTo>
                  <a:cubicBezTo>
                    <a:pt x="3642" y="0"/>
                    <a:pt x="3636" y="0"/>
                    <a:pt x="3630" y="0"/>
                  </a:cubicBezTo>
                  <a:cubicBezTo>
                    <a:pt x="3316" y="15"/>
                    <a:pt x="3174" y="143"/>
                    <a:pt x="2945" y="329"/>
                  </a:cubicBezTo>
                  <a:cubicBezTo>
                    <a:pt x="2589" y="643"/>
                    <a:pt x="2219" y="928"/>
                    <a:pt x="1876" y="1242"/>
                  </a:cubicBezTo>
                  <a:cubicBezTo>
                    <a:pt x="1306" y="1755"/>
                    <a:pt x="892" y="2325"/>
                    <a:pt x="436" y="2924"/>
                  </a:cubicBezTo>
                  <a:cubicBezTo>
                    <a:pt x="1" y="3500"/>
                    <a:pt x="604" y="4144"/>
                    <a:pt x="1196" y="4144"/>
                  </a:cubicBezTo>
                  <a:cubicBezTo>
                    <a:pt x="1322" y="4144"/>
                    <a:pt x="1448" y="4115"/>
                    <a:pt x="1563" y="4050"/>
                  </a:cubicBezTo>
                  <a:cubicBezTo>
                    <a:pt x="1890" y="3866"/>
                    <a:pt x="1962" y="3651"/>
                    <a:pt x="2118" y="3337"/>
                  </a:cubicBezTo>
                  <a:cubicBezTo>
                    <a:pt x="2289" y="2981"/>
                    <a:pt x="2561" y="2653"/>
                    <a:pt x="2818" y="2339"/>
                  </a:cubicBezTo>
                  <a:cubicBezTo>
                    <a:pt x="3231" y="1812"/>
                    <a:pt x="3873" y="1198"/>
                    <a:pt x="4016" y="514"/>
                  </a:cubicBezTo>
                  <a:cubicBezTo>
                    <a:pt x="4057" y="278"/>
                    <a:pt x="3909" y="0"/>
                    <a:pt x="364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4206175" y="2580400"/>
              <a:ext cx="47800" cy="118325"/>
            </a:xfrm>
            <a:custGeom>
              <a:rect b="b" l="l" r="r" t="t"/>
              <a:pathLst>
                <a:path extrusionOk="0" h="4733" w="1912">
                  <a:moveTo>
                    <a:pt x="1297" y="0"/>
                  </a:moveTo>
                  <a:cubicBezTo>
                    <a:pt x="1250" y="0"/>
                    <a:pt x="1203" y="13"/>
                    <a:pt x="1163" y="43"/>
                  </a:cubicBezTo>
                  <a:cubicBezTo>
                    <a:pt x="721" y="385"/>
                    <a:pt x="578" y="912"/>
                    <a:pt x="407" y="1425"/>
                  </a:cubicBezTo>
                  <a:cubicBezTo>
                    <a:pt x="165" y="2239"/>
                    <a:pt x="79" y="3009"/>
                    <a:pt x="36" y="3849"/>
                  </a:cubicBezTo>
                  <a:cubicBezTo>
                    <a:pt x="1" y="4440"/>
                    <a:pt x="479" y="4732"/>
                    <a:pt x="955" y="4732"/>
                  </a:cubicBezTo>
                  <a:cubicBezTo>
                    <a:pt x="1435" y="4732"/>
                    <a:pt x="1912" y="4436"/>
                    <a:pt x="1861" y="3849"/>
                  </a:cubicBezTo>
                  <a:cubicBezTo>
                    <a:pt x="1791" y="3051"/>
                    <a:pt x="1734" y="2296"/>
                    <a:pt x="1791" y="1482"/>
                  </a:cubicBezTo>
                  <a:cubicBezTo>
                    <a:pt x="1819" y="1069"/>
                    <a:pt x="1905" y="398"/>
                    <a:pt x="1534" y="100"/>
                  </a:cubicBezTo>
                  <a:cubicBezTo>
                    <a:pt x="1478" y="44"/>
                    <a:pt x="1386" y="0"/>
                    <a:pt x="129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3981400" y="2680800"/>
              <a:ext cx="88575" cy="112850"/>
            </a:xfrm>
            <a:custGeom>
              <a:rect b="b" l="l" r="r" t="t"/>
              <a:pathLst>
                <a:path extrusionOk="0" h="4514" w="3543">
                  <a:moveTo>
                    <a:pt x="714" y="0"/>
                  </a:moveTo>
                  <a:cubicBezTo>
                    <a:pt x="495" y="0"/>
                    <a:pt x="267" y="139"/>
                    <a:pt x="186" y="375"/>
                  </a:cubicBezTo>
                  <a:cubicBezTo>
                    <a:pt x="1" y="961"/>
                    <a:pt x="372" y="1702"/>
                    <a:pt x="499" y="2286"/>
                  </a:cubicBezTo>
                  <a:cubicBezTo>
                    <a:pt x="642" y="2885"/>
                    <a:pt x="785" y="3484"/>
                    <a:pt x="1098" y="4012"/>
                  </a:cubicBezTo>
                  <a:cubicBezTo>
                    <a:pt x="1317" y="4370"/>
                    <a:pt x="1612" y="4513"/>
                    <a:pt x="1906" y="4513"/>
                  </a:cubicBezTo>
                  <a:cubicBezTo>
                    <a:pt x="2725" y="4513"/>
                    <a:pt x="3542" y="3408"/>
                    <a:pt x="2724" y="2757"/>
                  </a:cubicBezTo>
                  <a:cubicBezTo>
                    <a:pt x="2353" y="2457"/>
                    <a:pt x="2168" y="2101"/>
                    <a:pt x="1954" y="1674"/>
                  </a:cubicBezTo>
                  <a:cubicBezTo>
                    <a:pt x="1840" y="1431"/>
                    <a:pt x="1726" y="1174"/>
                    <a:pt x="1612" y="932"/>
                  </a:cubicBezTo>
                  <a:cubicBezTo>
                    <a:pt x="1469" y="675"/>
                    <a:pt x="1270" y="489"/>
                    <a:pt x="1127" y="248"/>
                  </a:cubicBezTo>
                  <a:cubicBezTo>
                    <a:pt x="1036" y="77"/>
                    <a:pt x="877" y="0"/>
                    <a:pt x="71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3738975" y="2243825"/>
              <a:ext cx="86175" cy="119200"/>
            </a:xfrm>
            <a:custGeom>
              <a:rect b="b" l="l" r="r" t="t"/>
              <a:pathLst>
                <a:path extrusionOk="0" h="4768" w="3447">
                  <a:moveTo>
                    <a:pt x="2057" y="1"/>
                  </a:moveTo>
                  <a:cubicBezTo>
                    <a:pt x="1620" y="1"/>
                    <a:pt x="1188" y="225"/>
                    <a:pt x="1028" y="757"/>
                  </a:cubicBezTo>
                  <a:cubicBezTo>
                    <a:pt x="842" y="1369"/>
                    <a:pt x="714" y="1983"/>
                    <a:pt x="543" y="2611"/>
                  </a:cubicBezTo>
                  <a:cubicBezTo>
                    <a:pt x="385" y="3153"/>
                    <a:pt x="1" y="3609"/>
                    <a:pt x="186" y="4193"/>
                  </a:cubicBezTo>
                  <a:cubicBezTo>
                    <a:pt x="298" y="4520"/>
                    <a:pt x="654" y="4767"/>
                    <a:pt x="995" y="4767"/>
                  </a:cubicBezTo>
                  <a:cubicBezTo>
                    <a:pt x="1175" y="4767"/>
                    <a:pt x="1351" y="4698"/>
                    <a:pt x="1484" y="4535"/>
                  </a:cubicBezTo>
                  <a:cubicBezTo>
                    <a:pt x="1826" y="4094"/>
                    <a:pt x="2154" y="3680"/>
                    <a:pt x="2397" y="3153"/>
                  </a:cubicBezTo>
                  <a:cubicBezTo>
                    <a:pt x="2667" y="2567"/>
                    <a:pt x="2882" y="1940"/>
                    <a:pt x="3123" y="1341"/>
                  </a:cubicBezTo>
                  <a:cubicBezTo>
                    <a:pt x="3446" y="556"/>
                    <a:pt x="2745" y="1"/>
                    <a:pt x="205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3843075" y="2017975"/>
              <a:ext cx="101150" cy="106350"/>
            </a:xfrm>
            <a:custGeom>
              <a:rect b="b" l="l" r="r" t="t"/>
              <a:pathLst>
                <a:path extrusionOk="0" h="4254" w="4046">
                  <a:moveTo>
                    <a:pt x="2474" y="1"/>
                  </a:moveTo>
                  <a:cubicBezTo>
                    <a:pt x="2244" y="1"/>
                    <a:pt x="2007" y="87"/>
                    <a:pt x="1798" y="293"/>
                  </a:cubicBezTo>
                  <a:cubicBezTo>
                    <a:pt x="1570" y="535"/>
                    <a:pt x="1441" y="778"/>
                    <a:pt x="1284" y="1064"/>
                  </a:cubicBezTo>
                  <a:cubicBezTo>
                    <a:pt x="1098" y="1377"/>
                    <a:pt x="857" y="1648"/>
                    <a:pt x="685" y="1976"/>
                  </a:cubicBezTo>
                  <a:cubicBezTo>
                    <a:pt x="357" y="2575"/>
                    <a:pt x="1" y="3088"/>
                    <a:pt x="172" y="3802"/>
                  </a:cubicBezTo>
                  <a:cubicBezTo>
                    <a:pt x="235" y="4082"/>
                    <a:pt x="511" y="4253"/>
                    <a:pt x="781" y="4253"/>
                  </a:cubicBezTo>
                  <a:cubicBezTo>
                    <a:pt x="936" y="4253"/>
                    <a:pt x="1089" y="4197"/>
                    <a:pt x="1199" y="4072"/>
                  </a:cubicBezTo>
                  <a:cubicBezTo>
                    <a:pt x="1541" y="3701"/>
                    <a:pt x="1969" y="3387"/>
                    <a:pt x="2283" y="2988"/>
                  </a:cubicBezTo>
                  <a:cubicBezTo>
                    <a:pt x="2610" y="2604"/>
                    <a:pt x="2882" y="2075"/>
                    <a:pt x="3266" y="1762"/>
                  </a:cubicBezTo>
                  <a:cubicBezTo>
                    <a:pt x="4045" y="1094"/>
                    <a:pt x="3295" y="1"/>
                    <a:pt x="2474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4314275" y="2115525"/>
              <a:ext cx="131200" cy="94225"/>
            </a:xfrm>
            <a:custGeom>
              <a:rect b="b" l="l" r="r" t="t"/>
              <a:pathLst>
                <a:path extrusionOk="0" h="3769" w="5248">
                  <a:moveTo>
                    <a:pt x="4107" y="0"/>
                  </a:moveTo>
                  <a:cubicBezTo>
                    <a:pt x="3860" y="0"/>
                    <a:pt x="3613" y="108"/>
                    <a:pt x="3441" y="370"/>
                  </a:cubicBezTo>
                  <a:cubicBezTo>
                    <a:pt x="3356" y="484"/>
                    <a:pt x="3070" y="613"/>
                    <a:pt x="2956" y="712"/>
                  </a:cubicBezTo>
                  <a:cubicBezTo>
                    <a:pt x="2586" y="997"/>
                    <a:pt x="2230" y="1297"/>
                    <a:pt x="1859" y="1582"/>
                  </a:cubicBezTo>
                  <a:cubicBezTo>
                    <a:pt x="1331" y="1995"/>
                    <a:pt x="547" y="2252"/>
                    <a:pt x="218" y="2879"/>
                  </a:cubicBezTo>
                  <a:cubicBezTo>
                    <a:pt x="1" y="3278"/>
                    <a:pt x="291" y="3768"/>
                    <a:pt x="726" y="3768"/>
                  </a:cubicBezTo>
                  <a:cubicBezTo>
                    <a:pt x="774" y="3768"/>
                    <a:pt x="823" y="3762"/>
                    <a:pt x="874" y="3750"/>
                  </a:cubicBezTo>
                  <a:cubicBezTo>
                    <a:pt x="1659" y="3535"/>
                    <a:pt x="2458" y="3107"/>
                    <a:pt x="3099" y="2623"/>
                  </a:cubicBezTo>
                  <a:cubicBezTo>
                    <a:pt x="3656" y="2195"/>
                    <a:pt x="4439" y="1782"/>
                    <a:pt x="4839" y="1183"/>
                  </a:cubicBezTo>
                  <a:cubicBezTo>
                    <a:pt x="5248" y="585"/>
                    <a:pt x="4680" y="0"/>
                    <a:pt x="410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4060550" y="2068100"/>
              <a:ext cx="101375" cy="103800"/>
            </a:xfrm>
            <a:custGeom>
              <a:rect b="b" l="l" r="r" t="t"/>
              <a:pathLst>
                <a:path extrusionOk="0" h="4152" w="4055">
                  <a:moveTo>
                    <a:pt x="2944" y="1"/>
                  </a:moveTo>
                  <a:cubicBezTo>
                    <a:pt x="2761" y="1"/>
                    <a:pt x="2566" y="64"/>
                    <a:pt x="2382" y="213"/>
                  </a:cubicBezTo>
                  <a:cubicBezTo>
                    <a:pt x="1769" y="726"/>
                    <a:pt x="1256" y="1496"/>
                    <a:pt x="856" y="2196"/>
                  </a:cubicBezTo>
                  <a:cubicBezTo>
                    <a:pt x="585" y="2709"/>
                    <a:pt x="1" y="3379"/>
                    <a:pt x="300" y="3964"/>
                  </a:cubicBezTo>
                  <a:cubicBezTo>
                    <a:pt x="361" y="4094"/>
                    <a:pt x="485" y="4151"/>
                    <a:pt x="611" y="4151"/>
                  </a:cubicBezTo>
                  <a:cubicBezTo>
                    <a:pt x="749" y="4151"/>
                    <a:pt x="889" y="4083"/>
                    <a:pt x="956" y="3964"/>
                  </a:cubicBezTo>
                  <a:cubicBezTo>
                    <a:pt x="1098" y="3736"/>
                    <a:pt x="1370" y="3607"/>
                    <a:pt x="1555" y="3422"/>
                  </a:cubicBezTo>
                  <a:cubicBezTo>
                    <a:pt x="1783" y="3208"/>
                    <a:pt x="1940" y="2966"/>
                    <a:pt x="2140" y="2723"/>
                  </a:cubicBezTo>
                  <a:cubicBezTo>
                    <a:pt x="2553" y="2224"/>
                    <a:pt x="3109" y="1867"/>
                    <a:pt x="3537" y="1369"/>
                  </a:cubicBezTo>
                  <a:cubicBezTo>
                    <a:pt x="4055" y="740"/>
                    <a:pt x="3568" y="1"/>
                    <a:pt x="2944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4749675" y="2147575"/>
              <a:ext cx="111200" cy="46850"/>
            </a:xfrm>
            <a:custGeom>
              <a:rect b="b" l="l" r="r" t="t"/>
              <a:pathLst>
                <a:path extrusionOk="0" h="1874" w="4448">
                  <a:moveTo>
                    <a:pt x="3397" y="0"/>
                  </a:moveTo>
                  <a:cubicBezTo>
                    <a:pt x="3320" y="0"/>
                    <a:pt x="3238" y="14"/>
                    <a:pt x="3152" y="44"/>
                  </a:cubicBezTo>
                  <a:cubicBezTo>
                    <a:pt x="2738" y="186"/>
                    <a:pt x="2325" y="243"/>
                    <a:pt x="1926" y="386"/>
                  </a:cubicBezTo>
                  <a:cubicBezTo>
                    <a:pt x="1527" y="542"/>
                    <a:pt x="1127" y="827"/>
                    <a:pt x="713" y="871"/>
                  </a:cubicBezTo>
                  <a:cubicBezTo>
                    <a:pt x="228" y="928"/>
                    <a:pt x="0" y="1726"/>
                    <a:pt x="586" y="1825"/>
                  </a:cubicBezTo>
                  <a:cubicBezTo>
                    <a:pt x="752" y="1859"/>
                    <a:pt x="913" y="1873"/>
                    <a:pt x="1073" y="1873"/>
                  </a:cubicBezTo>
                  <a:cubicBezTo>
                    <a:pt x="1391" y="1873"/>
                    <a:pt x="1702" y="1816"/>
                    <a:pt x="2025" y="1740"/>
                  </a:cubicBezTo>
                  <a:cubicBezTo>
                    <a:pt x="2539" y="1626"/>
                    <a:pt x="3052" y="1626"/>
                    <a:pt x="3565" y="1540"/>
                  </a:cubicBezTo>
                  <a:cubicBezTo>
                    <a:pt x="4448" y="1385"/>
                    <a:pt x="4173" y="0"/>
                    <a:pt x="339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5166600" y="1990675"/>
              <a:ext cx="120000" cy="77675"/>
            </a:xfrm>
            <a:custGeom>
              <a:rect b="b" l="l" r="r" t="t"/>
              <a:pathLst>
                <a:path extrusionOk="0" h="3107" w="4800">
                  <a:moveTo>
                    <a:pt x="573" y="1"/>
                  </a:moveTo>
                  <a:cubicBezTo>
                    <a:pt x="300" y="1"/>
                    <a:pt x="1" y="267"/>
                    <a:pt x="36" y="544"/>
                  </a:cubicBezTo>
                  <a:cubicBezTo>
                    <a:pt x="150" y="1428"/>
                    <a:pt x="1092" y="1770"/>
                    <a:pt x="1805" y="2127"/>
                  </a:cubicBezTo>
                  <a:cubicBezTo>
                    <a:pt x="2061" y="2255"/>
                    <a:pt x="2333" y="2369"/>
                    <a:pt x="2590" y="2511"/>
                  </a:cubicBezTo>
                  <a:cubicBezTo>
                    <a:pt x="2586" y="2510"/>
                    <a:pt x="2584" y="2509"/>
                    <a:pt x="2583" y="2509"/>
                  </a:cubicBezTo>
                  <a:lnTo>
                    <a:pt x="2583" y="2509"/>
                  </a:lnTo>
                  <a:cubicBezTo>
                    <a:pt x="2578" y="2509"/>
                    <a:pt x="2735" y="2604"/>
                    <a:pt x="2794" y="2632"/>
                  </a:cubicBezTo>
                  <a:lnTo>
                    <a:pt x="2794" y="2632"/>
                  </a:lnTo>
                  <a:cubicBezTo>
                    <a:pt x="2881" y="2718"/>
                    <a:pt x="3161" y="2962"/>
                    <a:pt x="3202" y="2983"/>
                  </a:cubicBezTo>
                  <a:cubicBezTo>
                    <a:pt x="3362" y="3066"/>
                    <a:pt x="3535" y="3106"/>
                    <a:pt x="3706" y="3106"/>
                  </a:cubicBezTo>
                  <a:cubicBezTo>
                    <a:pt x="4144" y="3106"/>
                    <a:pt x="4566" y="2841"/>
                    <a:pt x="4700" y="2369"/>
                  </a:cubicBezTo>
                  <a:cubicBezTo>
                    <a:pt x="4700" y="2355"/>
                    <a:pt x="4700" y="2327"/>
                    <a:pt x="4714" y="2312"/>
                  </a:cubicBezTo>
                  <a:cubicBezTo>
                    <a:pt x="4799" y="1970"/>
                    <a:pt x="4714" y="1513"/>
                    <a:pt x="4443" y="1271"/>
                  </a:cubicBezTo>
                  <a:cubicBezTo>
                    <a:pt x="3959" y="872"/>
                    <a:pt x="3445" y="787"/>
                    <a:pt x="2860" y="686"/>
                  </a:cubicBezTo>
                  <a:cubicBezTo>
                    <a:pt x="2118" y="558"/>
                    <a:pt x="1420" y="302"/>
                    <a:pt x="721" y="30"/>
                  </a:cubicBezTo>
                  <a:cubicBezTo>
                    <a:pt x="674" y="10"/>
                    <a:pt x="624" y="1"/>
                    <a:pt x="573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3793900" y="2573625"/>
              <a:ext cx="70600" cy="102925"/>
            </a:xfrm>
            <a:custGeom>
              <a:rect b="b" l="l" r="r" t="t"/>
              <a:pathLst>
                <a:path extrusionOk="0" h="4117" w="2824">
                  <a:moveTo>
                    <a:pt x="530" y="1"/>
                  </a:moveTo>
                  <a:cubicBezTo>
                    <a:pt x="289" y="1"/>
                    <a:pt x="60" y="174"/>
                    <a:pt x="42" y="470"/>
                  </a:cubicBezTo>
                  <a:cubicBezTo>
                    <a:pt x="0" y="1211"/>
                    <a:pt x="299" y="2067"/>
                    <a:pt x="556" y="2738"/>
                  </a:cubicBezTo>
                  <a:cubicBezTo>
                    <a:pt x="801" y="3421"/>
                    <a:pt x="1232" y="4116"/>
                    <a:pt x="1967" y="4116"/>
                  </a:cubicBezTo>
                  <a:cubicBezTo>
                    <a:pt x="2044" y="4116"/>
                    <a:pt x="2125" y="4108"/>
                    <a:pt x="2210" y="4092"/>
                  </a:cubicBezTo>
                  <a:cubicBezTo>
                    <a:pt x="2652" y="4006"/>
                    <a:pt x="2824" y="3522"/>
                    <a:pt x="2752" y="3137"/>
                  </a:cubicBezTo>
                  <a:cubicBezTo>
                    <a:pt x="2695" y="2795"/>
                    <a:pt x="2495" y="2681"/>
                    <a:pt x="2295" y="2438"/>
                  </a:cubicBezTo>
                  <a:cubicBezTo>
                    <a:pt x="2153" y="2267"/>
                    <a:pt x="2039" y="2025"/>
                    <a:pt x="1939" y="1825"/>
                  </a:cubicBezTo>
                  <a:cubicBezTo>
                    <a:pt x="1797" y="1582"/>
                    <a:pt x="1668" y="1340"/>
                    <a:pt x="1540" y="1097"/>
                  </a:cubicBezTo>
                  <a:cubicBezTo>
                    <a:pt x="1369" y="770"/>
                    <a:pt x="1155" y="527"/>
                    <a:pt x="955" y="228"/>
                  </a:cubicBezTo>
                  <a:cubicBezTo>
                    <a:pt x="844" y="72"/>
                    <a:pt x="684" y="1"/>
                    <a:pt x="530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6" name="Google Shape;656;p35"/>
          <p:cNvSpPr/>
          <p:nvPr/>
        </p:nvSpPr>
        <p:spPr>
          <a:xfrm rot="-5218504">
            <a:off x="757678" y="946357"/>
            <a:ext cx="352175" cy="404746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5"/>
          <p:cNvSpPr txBox="1"/>
          <p:nvPr/>
        </p:nvSpPr>
        <p:spPr>
          <a:xfrm>
            <a:off x="8122100" y="4618025"/>
            <a:ext cx="93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Patrick Hand"/>
                <a:ea typeface="Patrick Hand"/>
                <a:cs typeface="Patrick Hand"/>
                <a:sym typeface="Patrick Hand"/>
              </a:rPr>
              <a:t>Fall 2021</a:t>
            </a:r>
            <a:endParaRPr b="1" i="1" sz="1600">
              <a:latin typeface="Patrick Hand"/>
              <a:ea typeface="Patrick Hand"/>
              <a:cs typeface="Patrick Hand"/>
              <a:sym typeface="Patrick Ha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44"/>
          <p:cNvSpPr/>
          <p:nvPr/>
        </p:nvSpPr>
        <p:spPr>
          <a:xfrm>
            <a:off x="8022500" y="712075"/>
            <a:ext cx="315525" cy="362625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9" name="Google Shape;909;p44"/>
          <p:cNvGrpSpPr/>
          <p:nvPr/>
        </p:nvGrpSpPr>
        <p:grpSpPr>
          <a:xfrm>
            <a:off x="1533900" y="432713"/>
            <a:ext cx="827100" cy="724175"/>
            <a:chOff x="2049150" y="1998825"/>
            <a:chExt cx="827100" cy="724175"/>
          </a:xfrm>
        </p:grpSpPr>
        <p:sp>
          <p:nvSpPr>
            <p:cNvPr id="910" name="Google Shape;910;p44"/>
            <p:cNvSpPr/>
            <p:nvPr/>
          </p:nvSpPr>
          <p:spPr>
            <a:xfrm>
              <a:off x="2049150" y="2100350"/>
              <a:ext cx="124800" cy="170425"/>
            </a:xfrm>
            <a:custGeom>
              <a:rect b="b" l="l" r="r" t="t"/>
              <a:pathLst>
                <a:path extrusionOk="0" h="6817" w="4992">
                  <a:moveTo>
                    <a:pt x="4264" y="0"/>
                  </a:moveTo>
                  <a:cubicBezTo>
                    <a:pt x="4203" y="0"/>
                    <a:pt x="4142" y="7"/>
                    <a:pt x="4079" y="22"/>
                  </a:cubicBezTo>
                  <a:cubicBezTo>
                    <a:pt x="4022" y="50"/>
                    <a:pt x="3964" y="64"/>
                    <a:pt x="3907" y="92"/>
                  </a:cubicBezTo>
                  <a:cubicBezTo>
                    <a:pt x="3793" y="164"/>
                    <a:pt x="3708" y="250"/>
                    <a:pt x="3636" y="349"/>
                  </a:cubicBezTo>
                  <a:lnTo>
                    <a:pt x="2909" y="1376"/>
                  </a:lnTo>
                  <a:cubicBezTo>
                    <a:pt x="2666" y="1718"/>
                    <a:pt x="2424" y="2060"/>
                    <a:pt x="2196" y="2417"/>
                  </a:cubicBezTo>
                  <a:cubicBezTo>
                    <a:pt x="1968" y="2760"/>
                    <a:pt x="1725" y="3116"/>
                    <a:pt x="1512" y="3458"/>
                  </a:cubicBezTo>
                  <a:lnTo>
                    <a:pt x="827" y="4528"/>
                  </a:lnTo>
                  <a:cubicBezTo>
                    <a:pt x="613" y="4884"/>
                    <a:pt x="399" y="5241"/>
                    <a:pt x="185" y="5612"/>
                  </a:cubicBezTo>
                  <a:lnTo>
                    <a:pt x="99" y="5739"/>
                  </a:lnTo>
                  <a:cubicBezTo>
                    <a:pt x="57" y="5825"/>
                    <a:pt x="29" y="5911"/>
                    <a:pt x="14" y="6011"/>
                  </a:cubicBezTo>
                  <a:cubicBezTo>
                    <a:pt x="0" y="6097"/>
                    <a:pt x="0" y="6196"/>
                    <a:pt x="29" y="6296"/>
                  </a:cubicBezTo>
                  <a:cubicBezTo>
                    <a:pt x="57" y="6382"/>
                    <a:pt x="99" y="6467"/>
                    <a:pt x="156" y="6538"/>
                  </a:cubicBezTo>
                  <a:cubicBezTo>
                    <a:pt x="213" y="6610"/>
                    <a:pt x="285" y="6681"/>
                    <a:pt x="371" y="6724"/>
                  </a:cubicBezTo>
                  <a:cubicBezTo>
                    <a:pt x="428" y="6738"/>
                    <a:pt x="485" y="6766"/>
                    <a:pt x="542" y="6795"/>
                  </a:cubicBezTo>
                  <a:cubicBezTo>
                    <a:pt x="599" y="6809"/>
                    <a:pt x="660" y="6816"/>
                    <a:pt x="722" y="6816"/>
                  </a:cubicBezTo>
                  <a:cubicBezTo>
                    <a:pt x="784" y="6816"/>
                    <a:pt x="848" y="6809"/>
                    <a:pt x="913" y="6795"/>
                  </a:cubicBezTo>
                  <a:cubicBezTo>
                    <a:pt x="970" y="6766"/>
                    <a:pt x="1027" y="6738"/>
                    <a:pt x="1084" y="6724"/>
                  </a:cubicBezTo>
                  <a:cubicBezTo>
                    <a:pt x="1198" y="6652"/>
                    <a:pt x="1284" y="6567"/>
                    <a:pt x="1341" y="6467"/>
                  </a:cubicBezTo>
                  <a:cubicBezTo>
                    <a:pt x="1554" y="6097"/>
                    <a:pt x="1768" y="5739"/>
                    <a:pt x="1997" y="5384"/>
                  </a:cubicBezTo>
                  <a:cubicBezTo>
                    <a:pt x="2210" y="5026"/>
                    <a:pt x="2438" y="4671"/>
                    <a:pt x="2666" y="4313"/>
                  </a:cubicBezTo>
                  <a:cubicBezTo>
                    <a:pt x="2894" y="3957"/>
                    <a:pt x="3123" y="3615"/>
                    <a:pt x="3351" y="3258"/>
                  </a:cubicBezTo>
                  <a:cubicBezTo>
                    <a:pt x="3579" y="2916"/>
                    <a:pt x="3822" y="2574"/>
                    <a:pt x="4064" y="2218"/>
                  </a:cubicBezTo>
                  <a:cubicBezTo>
                    <a:pt x="4307" y="1875"/>
                    <a:pt x="4549" y="1533"/>
                    <a:pt x="4792" y="1205"/>
                  </a:cubicBezTo>
                  <a:lnTo>
                    <a:pt x="4877" y="1077"/>
                  </a:lnTo>
                  <a:cubicBezTo>
                    <a:pt x="4934" y="991"/>
                    <a:pt x="4963" y="906"/>
                    <a:pt x="4963" y="805"/>
                  </a:cubicBezTo>
                  <a:cubicBezTo>
                    <a:pt x="4991" y="720"/>
                    <a:pt x="4991" y="621"/>
                    <a:pt x="4963" y="520"/>
                  </a:cubicBezTo>
                  <a:cubicBezTo>
                    <a:pt x="4934" y="435"/>
                    <a:pt x="4891" y="349"/>
                    <a:pt x="4834" y="278"/>
                  </a:cubicBezTo>
                  <a:cubicBezTo>
                    <a:pt x="4777" y="206"/>
                    <a:pt x="4706" y="136"/>
                    <a:pt x="4620" y="92"/>
                  </a:cubicBezTo>
                  <a:cubicBezTo>
                    <a:pt x="4563" y="64"/>
                    <a:pt x="4506" y="50"/>
                    <a:pt x="4449" y="22"/>
                  </a:cubicBezTo>
                  <a:cubicBezTo>
                    <a:pt x="4385" y="7"/>
                    <a:pt x="4324" y="0"/>
                    <a:pt x="42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4"/>
            <p:cNvSpPr/>
            <p:nvPr/>
          </p:nvSpPr>
          <p:spPr>
            <a:xfrm>
              <a:off x="2121875" y="2338650"/>
              <a:ext cx="83450" cy="230700"/>
            </a:xfrm>
            <a:custGeom>
              <a:rect b="b" l="l" r="r" t="t"/>
              <a:pathLst>
                <a:path extrusionOk="0" h="9228" w="3338">
                  <a:moveTo>
                    <a:pt x="2596" y="1"/>
                  </a:moveTo>
                  <a:cubicBezTo>
                    <a:pt x="2467" y="1"/>
                    <a:pt x="2353" y="44"/>
                    <a:pt x="2239" y="101"/>
                  </a:cubicBezTo>
                  <a:cubicBezTo>
                    <a:pt x="2082" y="200"/>
                    <a:pt x="1953" y="343"/>
                    <a:pt x="1911" y="529"/>
                  </a:cubicBezTo>
                  <a:cubicBezTo>
                    <a:pt x="1782" y="1042"/>
                    <a:pt x="1668" y="1541"/>
                    <a:pt x="1540" y="2054"/>
                  </a:cubicBezTo>
                  <a:cubicBezTo>
                    <a:pt x="1426" y="2554"/>
                    <a:pt x="1297" y="3067"/>
                    <a:pt x="1183" y="3566"/>
                  </a:cubicBezTo>
                  <a:cubicBezTo>
                    <a:pt x="1055" y="4079"/>
                    <a:pt x="941" y="4579"/>
                    <a:pt x="812" y="5092"/>
                  </a:cubicBezTo>
                  <a:cubicBezTo>
                    <a:pt x="698" y="5591"/>
                    <a:pt x="571" y="6104"/>
                    <a:pt x="457" y="6604"/>
                  </a:cubicBezTo>
                  <a:cubicBezTo>
                    <a:pt x="328" y="7117"/>
                    <a:pt x="214" y="7616"/>
                    <a:pt x="86" y="8129"/>
                  </a:cubicBezTo>
                  <a:cubicBezTo>
                    <a:pt x="71" y="8186"/>
                    <a:pt x="57" y="8243"/>
                    <a:pt x="42" y="8315"/>
                  </a:cubicBezTo>
                  <a:cubicBezTo>
                    <a:pt x="0" y="8500"/>
                    <a:pt x="14" y="8699"/>
                    <a:pt x="114" y="8871"/>
                  </a:cubicBezTo>
                  <a:cubicBezTo>
                    <a:pt x="157" y="8942"/>
                    <a:pt x="228" y="9013"/>
                    <a:pt x="299" y="9070"/>
                  </a:cubicBezTo>
                  <a:cubicBezTo>
                    <a:pt x="371" y="9127"/>
                    <a:pt x="457" y="9171"/>
                    <a:pt x="542" y="9199"/>
                  </a:cubicBezTo>
                  <a:cubicBezTo>
                    <a:pt x="613" y="9199"/>
                    <a:pt x="670" y="9213"/>
                    <a:pt x="742" y="9228"/>
                  </a:cubicBezTo>
                  <a:cubicBezTo>
                    <a:pt x="870" y="9228"/>
                    <a:pt x="984" y="9184"/>
                    <a:pt x="1098" y="9127"/>
                  </a:cubicBezTo>
                  <a:cubicBezTo>
                    <a:pt x="1255" y="9028"/>
                    <a:pt x="1383" y="8871"/>
                    <a:pt x="1426" y="8699"/>
                  </a:cubicBezTo>
                  <a:cubicBezTo>
                    <a:pt x="1554" y="8186"/>
                    <a:pt x="1668" y="7688"/>
                    <a:pt x="1797" y="7174"/>
                  </a:cubicBezTo>
                  <a:cubicBezTo>
                    <a:pt x="1911" y="6675"/>
                    <a:pt x="2039" y="6161"/>
                    <a:pt x="2153" y="5663"/>
                  </a:cubicBezTo>
                  <a:cubicBezTo>
                    <a:pt x="2282" y="5149"/>
                    <a:pt x="2396" y="4650"/>
                    <a:pt x="2524" y="4136"/>
                  </a:cubicBezTo>
                  <a:cubicBezTo>
                    <a:pt x="2638" y="3638"/>
                    <a:pt x="2767" y="3124"/>
                    <a:pt x="2881" y="2625"/>
                  </a:cubicBezTo>
                  <a:cubicBezTo>
                    <a:pt x="3009" y="2111"/>
                    <a:pt x="3123" y="1613"/>
                    <a:pt x="3252" y="1099"/>
                  </a:cubicBezTo>
                  <a:cubicBezTo>
                    <a:pt x="3265" y="1042"/>
                    <a:pt x="3280" y="970"/>
                    <a:pt x="3294" y="913"/>
                  </a:cubicBezTo>
                  <a:cubicBezTo>
                    <a:pt x="3337" y="729"/>
                    <a:pt x="3322" y="529"/>
                    <a:pt x="3223" y="358"/>
                  </a:cubicBezTo>
                  <a:cubicBezTo>
                    <a:pt x="3180" y="272"/>
                    <a:pt x="3109" y="215"/>
                    <a:pt x="3037" y="158"/>
                  </a:cubicBezTo>
                  <a:cubicBezTo>
                    <a:pt x="2966" y="101"/>
                    <a:pt x="2881" y="58"/>
                    <a:pt x="2795" y="29"/>
                  </a:cubicBezTo>
                  <a:cubicBezTo>
                    <a:pt x="2723" y="16"/>
                    <a:pt x="2666" y="16"/>
                    <a:pt x="25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4"/>
            <p:cNvSpPr/>
            <p:nvPr/>
          </p:nvSpPr>
          <p:spPr>
            <a:xfrm>
              <a:off x="2339325" y="2308275"/>
              <a:ext cx="83100" cy="130325"/>
            </a:xfrm>
            <a:custGeom>
              <a:rect b="b" l="l" r="r" t="t"/>
              <a:pathLst>
                <a:path extrusionOk="0" h="5213" w="3324">
                  <a:moveTo>
                    <a:pt x="2510" y="0"/>
                  </a:moveTo>
                  <a:cubicBezTo>
                    <a:pt x="2439" y="0"/>
                    <a:pt x="2368" y="11"/>
                    <a:pt x="2296" y="33"/>
                  </a:cubicBezTo>
                  <a:cubicBezTo>
                    <a:pt x="2239" y="61"/>
                    <a:pt x="2169" y="75"/>
                    <a:pt x="2112" y="103"/>
                  </a:cubicBezTo>
                  <a:cubicBezTo>
                    <a:pt x="1997" y="175"/>
                    <a:pt x="1897" y="275"/>
                    <a:pt x="1826" y="389"/>
                  </a:cubicBezTo>
                  <a:cubicBezTo>
                    <a:pt x="1598" y="860"/>
                    <a:pt x="1384" y="1330"/>
                    <a:pt x="1156" y="1801"/>
                  </a:cubicBezTo>
                  <a:cubicBezTo>
                    <a:pt x="942" y="2271"/>
                    <a:pt x="714" y="2742"/>
                    <a:pt x="500" y="3212"/>
                  </a:cubicBezTo>
                  <a:cubicBezTo>
                    <a:pt x="372" y="3484"/>
                    <a:pt x="243" y="3740"/>
                    <a:pt x="129" y="4011"/>
                  </a:cubicBezTo>
                  <a:cubicBezTo>
                    <a:pt x="72" y="4096"/>
                    <a:pt x="30" y="4197"/>
                    <a:pt x="30" y="4311"/>
                  </a:cubicBezTo>
                  <a:cubicBezTo>
                    <a:pt x="1" y="4410"/>
                    <a:pt x="15" y="4524"/>
                    <a:pt x="43" y="4624"/>
                  </a:cubicBezTo>
                  <a:cubicBezTo>
                    <a:pt x="72" y="4724"/>
                    <a:pt x="115" y="4824"/>
                    <a:pt x="186" y="4895"/>
                  </a:cubicBezTo>
                  <a:cubicBezTo>
                    <a:pt x="243" y="4980"/>
                    <a:pt x="315" y="5052"/>
                    <a:pt x="414" y="5095"/>
                  </a:cubicBezTo>
                  <a:cubicBezTo>
                    <a:pt x="471" y="5123"/>
                    <a:pt x="543" y="5152"/>
                    <a:pt x="600" y="5180"/>
                  </a:cubicBezTo>
                  <a:cubicBezTo>
                    <a:pt x="671" y="5202"/>
                    <a:pt x="743" y="5213"/>
                    <a:pt x="814" y="5213"/>
                  </a:cubicBezTo>
                  <a:cubicBezTo>
                    <a:pt x="885" y="5213"/>
                    <a:pt x="956" y="5202"/>
                    <a:pt x="1028" y="5180"/>
                  </a:cubicBezTo>
                  <a:cubicBezTo>
                    <a:pt x="1085" y="5152"/>
                    <a:pt x="1156" y="5123"/>
                    <a:pt x="1213" y="5095"/>
                  </a:cubicBezTo>
                  <a:cubicBezTo>
                    <a:pt x="1327" y="5024"/>
                    <a:pt x="1427" y="4938"/>
                    <a:pt x="1498" y="4809"/>
                  </a:cubicBezTo>
                  <a:cubicBezTo>
                    <a:pt x="1726" y="4339"/>
                    <a:pt x="1940" y="3868"/>
                    <a:pt x="2169" y="3398"/>
                  </a:cubicBezTo>
                  <a:cubicBezTo>
                    <a:pt x="2382" y="2927"/>
                    <a:pt x="2610" y="2457"/>
                    <a:pt x="2825" y="1986"/>
                  </a:cubicBezTo>
                  <a:cubicBezTo>
                    <a:pt x="2952" y="1729"/>
                    <a:pt x="3081" y="1459"/>
                    <a:pt x="3195" y="1202"/>
                  </a:cubicBezTo>
                  <a:cubicBezTo>
                    <a:pt x="3266" y="1102"/>
                    <a:pt x="3295" y="1002"/>
                    <a:pt x="3295" y="902"/>
                  </a:cubicBezTo>
                  <a:cubicBezTo>
                    <a:pt x="3323" y="803"/>
                    <a:pt x="3309" y="689"/>
                    <a:pt x="3281" y="588"/>
                  </a:cubicBezTo>
                  <a:cubicBezTo>
                    <a:pt x="3252" y="474"/>
                    <a:pt x="3209" y="389"/>
                    <a:pt x="3138" y="318"/>
                  </a:cubicBezTo>
                  <a:cubicBezTo>
                    <a:pt x="3081" y="232"/>
                    <a:pt x="3009" y="160"/>
                    <a:pt x="2910" y="103"/>
                  </a:cubicBezTo>
                  <a:cubicBezTo>
                    <a:pt x="2853" y="75"/>
                    <a:pt x="2796" y="61"/>
                    <a:pt x="2724" y="33"/>
                  </a:cubicBezTo>
                  <a:cubicBezTo>
                    <a:pt x="2653" y="11"/>
                    <a:pt x="2582" y="0"/>
                    <a:pt x="25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4"/>
            <p:cNvSpPr/>
            <p:nvPr/>
          </p:nvSpPr>
          <p:spPr>
            <a:xfrm>
              <a:off x="2354650" y="2569500"/>
              <a:ext cx="70625" cy="123925"/>
            </a:xfrm>
            <a:custGeom>
              <a:rect b="b" l="l" r="r" t="t"/>
              <a:pathLst>
                <a:path extrusionOk="0" h="4957" w="2825">
                  <a:moveTo>
                    <a:pt x="2081" y="2399"/>
                  </a:moveTo>
                  <a:cubicBezTo>
                    <a:pt x="2074" y="2415"/>
                    <a:pt x="2067" y="2431"/>
                    <a:pt x="2060" y="2447"/>
                  </a:cubicBezTo>
                  <a:lnTo>
                    <a:pt x="2060" y="2447"/>
                  </a:lnTo>
                  <a:cubicBezTo>
                    <a:pt x="2068" y="2431"/>
                    <a:pt x="2075" y="2415"/>
                    <a:pt x="2081" y="2399"/>
                  </a:cubicBezTo>
                  <a:close/>
                  <a:moveTo>
                    <a:pt x="2104" y="1"/>
                  </a:moveTo>
                  <a:cubicBezTo>
                    <a:pt x="2040" y="1"/>
                    <a:pt x="1976" y="8"/>
                    <a:pt x="1912" y="22"/>
                  </a:cubicBezTo>
                  <a:cubicBezTo>
                    <a:pt x="1854" y="51"/>
                    <a:pt x="1797" y="79"/>
                    <a:pt x="1740" y="93"/>
                  </a:cubicBezTo>
                  <a:cubicBezTo>
                    <a:pt x="1626" y="165"/>
                    <a:pt x="1541" y="250"/>
                    <a:pt x="1484" y="350"/>
                  </a:cubicBezTo>
                  <a:cubicBezTo>
                    <a:pt x="1242" y="792"/>
                    <a:pt x="1027" y="1234"/>
                    <a:pt x="828" y="1690"/>
                  </a:cubicBezTo>
                  <a:cubicBezTo>
                    <a:pt x="614" y="2203"/>
                    <a:pt x="415" y="2717"/>
                    <a:pt x="257" y="3245"/>
                  </a:cubicBezTo>
                  <a:cubicBezTo>
                    <a:pt x="172" y="3502"/>
                    <a:pt x="101" y="3772"/>
                    <a:pt x="29" y="4044"/>
                  </a:cubicBezTo>
                  <a:cubicBezTo>
                    <a:pt x="1" y="4143"/>
                    <a:pt x="1" y="4243"/>
                    <a:pt x="15" y="4329"/>
                  </a:cubicBezTo>
                  <a:cubicBezTo>
                    <a:pt x="29" y="4428"/>
                    <a:pt x="58" y="4514"/>
                    <a:pt x="101" y="4599"/>
                  </a:cubicBezTo>
                  <a:cubicBezTo>
                    <a:pt x="158" y="4685"/>
                    <a:pt x="215" y="4757"/>
                    <a:pt x="286" y="4799"/>
                  </a:cubicBezTo>
                  <a:cubicBezTo>
                    <a:pt x="358" y="4871"/>
                    <a:pt x="443" y="4913"/>
                    <a:pt x="529" y="4928"/>
                  </a:cubicBezTo>
                  <a:cubicBezTo>
                    <a:pt x="600" y="4941"/>
                    <a:pt x="657" y="4941"/>
                    <a:pt x="728" y="4956"/>
                  </a:cubicBezTo>
                  <a:cubicBezTo>
                    <a:pt x="856" y="4956"/>
                    <a:pt x="970" y="4928"/>
                    <a:pt x="1084" y="4856"/>
                  </a:cubicBezTo>
                  <a:cubicBezTo>
                    <a:pt x="1141" y="4827"/>
                    <a:pt x="1185" y="4785"/>
                    <a:pt x="1242" y="4742"/>
                  </a:cubicBezTo>
                  <a:cubicBezTo>
                    <a:pt x="1327" y="4656"/>
                    <a:pt x="1384" y="4557"/>
                    <a:pt x="1413" y="4428"/>
                  </a:cubicBezTo>
                  <a:cubicBezTo>
                    <a:pt x="1484" y="4143"/>
                    <a:pt x="1569" y="3858"/>
                    <a:pt x="1655" y="3572"/>
                  </a:cubicBezTo>
                  <a:cubicBezTo>
                    <a:pt x="1740" y="3302"/>
                    <a:pt x="1841" y="3017"/>
                    <a:pt x="1940" y="2745"/>
                  </a:cubicBezTo>
                  <a:cubicBezTo>
                    <a:pt x="1977" y="2645"/>
                    <a:pt x="2019" y="2544"/>
                    <a:pt x="2060" y="2447"/>
                  </a:cubicBezTo>
                  <a:lnTo>
                    <a:pt x="2060" y="2447"/>
                  </a:lnTo>
                  <a:cubicBezTo>
                    <a:pt x="2058" y="2452"/>
                    <a:pt x="2056" y="2456"/>
                    <a:pt x="2054" y="2460"/>
                  </a:cubicBezTo>
                  <a:cubicBezTo>
                    <a:pt x="2064" y="2436"/>
                    <a:pt x="2074" y="2413"/>
                    <a:pt x="2084" y="2389"/>
                  </a:cubicBezTo>
                  <a:lnTo>
                    <a:pt x="2084" y="2389"/>
                  </a:lnTo>
                  <a:cubicBezTo>
                    <a:pt x="2083" y="2392"/>
                    <a:pt x="2082" y="2395"/>
                    <a:pt x="2081" y="2399"/>
                  </a:cubicBezTo>
                  <a:lnTo>
                    <a:pt x="2081" y="2399"/>
                  </a:lnTo>
                  <a:cubicBezTo>
                    <a:pt x="2085" y="2388"/>
                    <a:pt x="2089" y="2378"/>
                    <a:pt x="2094" y="2368"/>
                  </a:cubicBezTo>
                  <a:lnTo>
                    <a:pt x="2094" y="2368"/>
                  </a:lnTo>
                  <a:cubicBezTo>
                    <a:pt x="2240" y="2030"/>
                    <a:pt x="2398" y="1704"/>
                    <a:pt x="2567" y="1376"/>
                  </a:cubicBezTo>
                  <a:cubicBezTo>
                    <a:pt x="2611" y="1277"/>
                    <a:pt x="2668" y="1177"/>
                    <a:pt x="2725" y="1077"/>
                  </a:cubicBezTo>
                  <a:cubicBezTo>
                    <a:pt x="2782" y="1006"/>
                    <a:pt x="2810" y="906"/>
                    <a:pt x="2810" y="821"/>
                  </a:cubicBezTo>
                  <a:cubicBezTo>
                    <a:pt x="2824" y="720"/>
                    <a:pt x="2824" y="621"/>
                    <a:pt x="2796" y="521"/>
                  </a:cubicBezTo>
                  <a:cubicBezTo>
                    <a:pt x="2767" y="435"/>
                    <a:pt x="2725" y="350"/>
                    <a:pt x="2668" y="279"/>
                  </a:cubicBezTo>
                  <a:cubicBezTo>
                    <a:pt x="2611" y="207"/>
                    <a:pt x="2554" y="150"/>
                    <a:pt x="2468" y="93"/>
                  </a:cubicBezTo>
                  <a:cubicBezTo>
                    <a:pt x="2411" y="79"/>
                    <a:pt x="2354" y="51"/>
                    <a:pt x="2297" y="22"/>
                  </a:cubicBezTo>
                  <a:cubicBezTo>
                    <a:pt x="2233" y="8"/>
                    <a:pt x="2168" y="1"/>
                    <a:pt x="21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4"/>
            <p:cNvSpPr/>
            <p:nvPr/>
          </p:nvSpPr>
          <p:spPr>
            <a:xfrm>
              <a:off x="2665900" y="2572175"/>
              <a:ext cx="65250" cy="150825"/>
            </a:xfrm>
            <a:custGeom>
              <a:rect b="b" l="l" r="r" t="t"/>
              <a:pathLst>
                <a:path extrusionOk="0" h="6033" w="2610">
                  <a:moveTo>
                    <a:pt x="1883" y="1"/>
                  </a:moveTo>
                  <a:cubicBezTo>
                    <a:pt x="1754" y="1"/>
                    <a:pt x="1626" y="29"/>
                    <a:pt x="1526" y="86"/>
                  </a:cubicBezTo>
                  <a:cubicBezTo>
                    <a:pt x="1469" y="129"/>
                    <a:pt x="1426" y="172"/>
                    <a:pt x="1369" y="200"/>
                  </a:cubicBezTo>
                  <a:cubicBezTo>
                    <a:pt x="1284" y="300"/>
                    <a:pt x="1227" y="400"/>
                    <a:pt x="1183" y="528"/>
                  </a:cubicBezTo>
                  <a:cubicBezTo>
                    <a:pt x="1098" y="813"/>
                    <a:pt x="1012" y="1113"/>
                    <a:pt x="927" y="1412"/>
                  </a:cubicBezTo>
                  <a:cubicBezTo>
                    <a:pt x="841" y="1697"/>
                    <a:pt x="770" y="1997"/>
                    <a:pt x="699" y="2296"/>
                  </a:cubicBezTo>
                  <a:lnTo>
                    <a:pt x="485" y="3195"/>
                  </a:lnTo>
                  <a:cubicBezTo>
                    <a:pt x="428" y="3494"/>
                    <a:pt x="356" y="3794"/>
                    <a:pt x="314" y="4093"/>
                  </a:cubicBezTo>
                  <a:cubicBezTo>
                    <a:pt x="293" y="4210"/>
                    <a:pt x="271" y="4326"/>
                    <a:pt x="251" y="4440"/>
                  </a:cubicBezTo>
                  <a:lnTo>
                    <a:pt x="251" y="4440"/>
                  </a:lnTo>
                  <a:cubicBezTo>
                    <a:pt x="195" y="4490"/>
                    <a:pt x="149" y="4546"/>
                    <a:pt x="115" y="4606"/>
                  </a:cubicBezTo>
                  <a:lnTo>
                    <a:pt x="29" y="4777"/>
                  </a:lnTo>
                  <a:cubicBezTo>
                    <a:pt x="0" y="4906"/>
                    <a:pt x="0" y="5034"/>
                    <a:pt x="29" y="5163"/>
                  </a:cubicBezTo>
                  <a:cubicBezTo>
                    <a:pt x="71" y="5277"/>
                    <a:pt x="100" y="5391"/>
                    <a:pt x="143" y="5505"/>
                  </a:cubicBezTo>
                  <a:cubicBezTo>
                    <a:pt x="157" y="5562"/>
                    <a:pt x="185" y="5619"/>
                    <a:pt x="214" y="5676"/>
                  </a:cubicBezTo>
                  <a:cubicBezTo>
                    <a:pt x="257" y="5762"/>
                    <a:pt x="314" y="5833"/>
                    <a:pt x="400" y="5876"/>
                  </a:cubicBezTo>
                  <a:cubicBezTo>
                    <a:pt x="442" y="5918"/>
                    <a:pt x="499" y="5962"/>
                    <a:pt x="556" y="5975"/>
                  </a:cubicBezTo>
                  <a:cubicBezTo>
                    <a:pt x="642" y="6019"/>
                    <a:pt x="727" y="6032"/>
                    <a:pt x="828" y="6032"/>
                  </a:cubicBezTo>
                  <a:cubicBezTo>
                    <a:pt x="898" y="6019"/>
                    <a:pt x="955" y="6019"/>
                    <a:pt x="1027" y="6004"/>
                  </a:cubicBezTo>
                  <a:cubicBezTo>
                    <a:pt x="1084" y="5990"/>
                    <a:pt x="1141" y="5962"/>
                    <a:pt x="1198" y="5933"/>
                  </a:cubicBezTo>
                  <a:cubicBezTo>
                    <a:pt x="1284" y="5890"/>
                    <a:pt x="1341" y="5833"/>
                    <a:pt x="1398" y="5747"/>
                  </a:cubicBezTo>
                  <a:cubicBezTo>
                    <a:pt x="1455" y="5676"/>
                    <a:pt x="1497" y="5604"/>
                    <a:pt x="1526" y="5505"/>
                  </a:cubicBezTo>
                  <a:cubicBezTo>
                    <a:pt x="1569" y="5205"/>
                    <a:pt x="1626" y="4891"/>
                    <a:pt x="1668" y="4593"/>
                  </a:cubicBezTo>
                  <a:cubicBezTo>
                    <a:pt x="1725" y="4293"/>
                    <a:pt x="1782" y="3994"/>
                    <a:pt x="1854" y="3694"/>
                  </a:cubicBezTo>
                  <a:cubicBezTo>
                    <a:pt x="1911" y="3395"/>
                    <a:pt x="1982" y="3095"/>
                    <a:pt x="2054" y="2796"/>
                  </a:cubicBezTo>
                  <a:cubicBezTo>
                    <a:pt x="2125" y="2496"/>
                    <a:pt x="2197" y="2197"/>
                    <a:pt x="2282" y="1897"/>
                  </a:cubicBezTo>
                  <a:cubicBezTo>
                    <a:pt x="2368" y="1598"/>
                    <a:pt x="2453" y="1313"/>
                    <a:pt x="2539" y="1013"/>
                  </a:cubicBezTo>
                  <a:cubicBezTo>
                    <a:pt x="2552" y="970"/>
                    <a:pt x="2567" y="942"/>
                    <a:pt x="2581" y="899"/>
                  </a:cubicBezTo>
                  <a:cubicBezTo>
                    <a:pt x="2609" y="813"/>
                    <a:pt x="2609" y="714"/>
                    <a:pt x="2581" y="613"/>
                  </a:cubicBezTo>
                  <a:cubicBezTo>
                    <a:pt x="2581" y="528"/>
                    <a:pt x="2552" y="429"/>
                    <a:pt x="2495" y="343"/>
                  </a:cubicBezTo>
                  <a:cubicBezTo>
                    <a:pt x="2453" y="271"/>
                    <a:pt x="2396" y="200"/>
                    <a:pt x="2324" y="143"/>
                  </a:cubicBezTo>
                  <a:cubicBezTo>
                    <a:pt x="2254" y="86"/>
                    <a:pt x="2168" y="43"/>
                    <a:pt x="2068" y="14"/>
                  </a:cubicBezTo>
                  <a:cubicBezTo>
                    <a:pt x="2011" y="14"/>
                    <a:pt x="1940" y="1"/>
                    <a:pt x="18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4"/>
            <p:cNvSpPr/>
            <p:nvPr/>
          </p:nvSpPr>
          <p:spPr>
            <a:xfrm>
              <a:off x="2529000" y="2349000"/>
              <a:ext cx="62400" cy="163050"/>
            </a:xfrm>
            <a:custGeom>
              <a:rect b="b" l="l" r="r" t="t"/>
              <a:pathLst>
                <a:path extrusionOk="0" h="6522" w="2496">
                  <a:moveTo>
                    <a:pt x="1769" y="1"/>
                  </a:moveTo>
                  <a:cubicBezTo>
                    <a:pt x="1640" y="1"/>
                    <a:pt x="1512" y="29"/>
                    <a:pt x="1398" y="100"/>
                  </a:cubicBezTo>
                  <a:cubicBezTo>
                    <a:pt x="1355" y="143"/>
                    <a:pt x="1298" y="172"/>
                    <a:pt x="1255" y="214"/>
                  </a:cubicBezTo>
                  <a:cubicBezTo>
                    <a:pt x="1170" y="300"/>
                    <a:pt x="1098" y="414"/>
                    <a:pt x="1069" y="528"/>
                  </a:cubicBezTo>
                  <a:lnTo>
                    <a:pt x="813" y="1512"/>
                  </a:lnTo>
                  <a:cubicBezTo>
                    <a:pt x="727" y="1840"/>
                    <a:pt x="656" y="2168"/>
                    <a:pt x="571" y="2496"/>
                  </a:cubicBezTo>
                  <a:cubicBezTo>
                    <a:pt x="499" y="2824"/>
                    <a:pt x="428" y="3167"/>
                    <a:pt x="371" y="3494"/>
                  </a:cubicBezTo>
                  <a:cubicBezTo>
                    <a:pt x="314" y="3823"/>
                    <a:pt x="242" y="4165"/>
                    <a:pt x="200" y="4492"/>
                  </a:cubicBezTo>
                  <a:cubicBezTo>
                    <a:pt x="128" y="4892"/>
                    <a:pt x="71" y="5277"/>
                    <a:pt x="29" y="5676"/>
                  </a:cubicBezTo>
                  <a:cubicBezTo>
                    <a:pt x="14" y="5719"/>
                    <a:pt x="14" y="5762"/>
                    <a:pt x="14" y="5804"/>
                  </a:cubicBezTo>
                  <a:cubicBezTo>
                    <a:pt x="0" y="5905"/>
                    <a:pt x="29" y="5990"/>
                    <a:pt x="71" y="6076"/>
                  </a:cubicBezTo>
                  <a:cubicBezTo>
                    <a:pt x="100" y="6175"/>
                    <a:pt x="143" y="6247"/>
                    <a:pt x="214" y="6318"/>
                  </a:cubicBezTo>
                  <a:cubicBezTo>
                    <a:pt x="286" y="6375"/>
                    <a:pt x="356" y="6432"/>
                    <a:pt x="457" y="6460"/>
                  </a:cubicBezTo>
                  <a:cubicBezTo>
                    <a:pt x="527" y="6496"/>
                    <a:pt x="597" y="6521"/>
                    <a:pt x="674" y="6521"/>
                  </a:cubicBezTo>
                  <a:cubicBezTo>
                    <a:pt x="692" y="6521"/>
                    <a:pt x="709" y="6520"/>
                    <a:pt x="727" y="6517"/>
                  </a:cubicBezTo>
                  <a:cubicBezTo>
                    <a:pt x="784" y="6517"/>
                    <a:pt x="856" y="6504"/>
                    <a:pt x="913" y="6504"/>
                  </a:cubicBezTo>
                  <a:cubicBezTo>
                    <a:pt x="1041" y="6460"/>
                    <a:pt x="1141" y="6403"/>
                    <a:pt x="1241" y="6318"/>
                  </a:cubicBezTo>
                  <a:cubicBezTo>
                    <a:pt x="1269" y="6261"/>
                    <a:pt x="1312" y="6218"/>
                    <a:pt x="1341" y="6161"/>
                  </a:cubicBezTo>
                  <a:cubicBezTo>
                    <a:pt x="1412" y="6061"/>
                    <a:pt x="1440" y="5933"/>
                    <a:pt x="1440" y="5804"/>
                  </a:cubicBezTo>
                  <a:cubicBezTo>
                    <a:pt x="1449" y="5764"/>
                    <a:pt x="1457" y="5719"/>
                    <a:pt x="1462" y="5675"/>
                  </a:cubicBezTo>
                  <a:lnTo>
                    <a:pt x="1462" y="5675"/>
                  </a:lnTo>
                  <a:cubicBezTo>
                    <a:pt x="1459" y="5708"/>
                    <a:pt x="1455" y="5740"/>
                    <a:pt x="1455" y="5776"/>
                  </a:cubicBezTo>
                  <a:cubicBezTo>
                    <a:pt x="1541" y="5135"/>
                    <a:pt x="1640" y="4492"/>
                    <a:pt x="1769" y="3851"/>
                  </a:cubicBezTo>
                  <a:cubicBezTo>
                    <a:pt x="1883" y="3224"/>
                    <a:pt x="2025" y="2581"/>
                    <a:pt x="2182" y="1969"/>
                  </a:cubicBezTo>
                  <a:cubicBezTo>
                    <a:pt x="2267" y="1612"/>
                    <a:pt x="2353" y="1256"/>
                    <a:pt x="2453" y="913"/>
                  </a:cubicBezTo>
                  <a:cubicBezTo>
                    <a:pt x="2482" y="813"/>
                    <a:pt x="2495" y="728"/>
                    <a:pt x="2467" y="628"/>
                  </a:cubicBezTo>
                  <a:cubicBezTo>
                    <a:pt x="2467" y="528"/>
                    <a:pt x="2438" y="442"/>
                    <a:pt x="2381" y="357"/>
                  </a:cubicBezTo>
                  <a:cubicBezTo>
                    <a:pt x="2339" y="271"/>
                    <a:pt x="2282" y="214"/>
                    <a:pt x="2197" y="157"/>
                  </a:cubicBezTo>
                  <a:cubicBezTo>
                    <a:pt x="2125" y="100"/>
                    <a:pt x="2054" y="58"/>
                    <a:pt x="1954" y="29"/>
                  </a:cubicBezTo>
                  <a:cubicBezTo>
                    <a:pt x="1897" y="15"/>
                    <a:pt x="1826" y="15"/>
                    <a:pt x="17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4"/>
            <p:cNvSpPr/>
            <p:nvPr/>
          </p:nvSpPr>
          <p:spPr>
            <a:xfrm>
              <a:off x="2713675" y="2105325"/>
              <a:ext cx="84875" cy="126925"/>
            </a:xfrm>
            <a:custGeom>
              <a:rect b="b" l="l" r="r" t="t"/>
              <a:pathLst>
                <a:path extrusionOk="0" h="5077" w="3395">
                  <a:moveTo>
                    <a:pt x="2674" y="1"/>
                  </a:moveTo>
                  <a:cubicBezTo>
                    <a:pt x="2610" y="1"/>
                    <a:pt x="2545" y="8"/>
                    <a:pt x="2482" y="22"/>
                  </a:cubicBezTo>
                  <a:cubicBezTo>
                    <a:pt x="2425" y="51"/>
                    <a:pt x="2368" y="65"/>
                    <a:pt x="2310" y="93"/>
                  </a:cubicBezTo>
                  <a:cubicBezTo>
                    <a:pt x="2196" y="165"/>
                    <a:pt x="2111" y="250"/>
                    <a:pt x="2054" y="350"/>
                  </a:cubicBezTo>
                  <a:cubicBezTo>
                    <a:pt x="1754" y="806"/>
                    <a:pt x="1469" y="1262"/>
                    <a:pt x="1212" y="1734"/>
                  </a:cubicBezTo>
                  <a:cubicBezTo>
                    <a:pt x="955" y="2204"/>
                    <a:pt x="698" y="2688"/>
                    <a:pt x="470" y="3173"/>
                  </a:cubicBezTo>
                  <a:cubicBezTo>
                    <a:pt x="343" y="3445"/>
                    <a:pt x="214" y="3715"/>
                    <a:pt x="100" y="4000"/>
                  </a:cubicBezTo>
                  <a:cubicBezTo>
                    <a:pt x="43" y="4072"/>
                    <a:pt x="14" y="4171"/>
                    <a:pt x="14" y="4257"/>
                  </a:cubicBezTo>
                  <a:cubicBezTo>
                    <a:pt x="0" y="4357"/>
                    <a:pt x="0" y="4457"/>
                    <a:pt x="29" y="4542"/>
                  </a:cubicBezTo>
                  <a:cubicBezTo>
                    <a:pt x="57" y="4643"/>
                    <a:pt x="100" y="4728"/>
                    <a:pt x="157" y="4799"/>
                  </a:cubicBezTo>
                  <a:cubicBezTo>
                    <a:pt x="214" y="4871"/>
                    <a:pt x="271" y="4928"/>
                    <a:pt x="356" y="4985"/>
                  </a:cubicBezTo>
                  <a:cubicBezTo>
                    <a:pt x="413" y="4999"/>
                    <a:pt x="470" y="5027"/>
                    <a:pt x="527" y="5056"/>
                  </a:cubicBezTo>
                  <a:cubicBezTo>
                    <a:pt x="592" y="5070"/>
                    <a:pt x="656" y="5077"/>
                    <a:pt x="720" y="5077"/>
                  </a:cubicBezTo>
                  <a:cubicBezTo>
                    <a:pt x="784" y="5077"/>
                    <a:pt x="849" y="5070"/>
                    <a:pt x="913" y="5056"/>
                  </a:cubicBezTo>
                  <a:cubicBezTo>
                    <a:pt x="970" y="5027"/>
                    <a:pt x="1027" y="4999"/>
                    <a:pt x="1084" y="4985"/>
                  </a:cubicBezTo>
                  <a:cubicBezTo>
                    <a:pt x="1198" y="4913"/>
                    <a:pt x="1284" y="4827"/>
                    <a:pt x="1341" y="4713"/>
                  </a:cubicBezTo>
                  <a:cubicBezTo>
                    <a:pt x="1554" y="4229"/>
                    <a:pt x="1782" y="3730"/>
                    <a:pt x="2025" y="3259"/>
                  </a:cubicBezTo>
                  <a:cubicBezTo>
                    <a:pt x="2267" y="2774"/>
                    <a:pt x="2539" y="2304"/>
                    <a:pt x="2809" y="1848"/>
                  </a:cubicBezTo>
                  <a:cubicBezTo>
                    <a:pt x="2966" y="1591"/>
                    <a:pt x="3123" y="1334"/>
                    <a:pt x="3294" y="1078"/>
                  </a:cubicBezTo>
                  <a:cubicBezTo>
                    <a:pt x="3337" y="992"/>
                    <a:pt x="3366" y="906"/>
                    <a:pt x="3379" y="806"/>
                  </a:cubicBezTo>
                  <a:cubicBezTo>
                    <a:pt x="3394" y="720"/>
                    <a:pt x="3394" y="621"/>
                    <a:pt x="3366" y="521"/>
                  </a:cubicBezTo>
                  <a:cubicBezTo>
                    <a:pt x="3337" y="435"/>
                    <a:pt x="3294" y="350"/>
                    <a:pt x="3237" y="279"/>
                  </a:cubicBezTo>
                  <a:cubicBezTo>
                    <a:pt x="3180" y="207"/>
                    <a:pt x="3109" y="136"/>
                    <a:pt x="3037" y="93"/>
                  </a:cubicBezTo>
                  <a:cubicBezTo>
                    <a:pt x="2980" y="65"/>
                    <a:pt x="2923" y="51"/>
                    <a:pt x="2866" y="22"/>
                  </a:cubicBezTo>
                  <a:cubicBezTo>
                    <a:pt x="2802" y="8"/>
                    <a:pt x="2738" y="1"/>
                    <a:pt x="2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4"/>
            <p:cNvSpPr/>
            <p:nvPr/>
          </p:nvSpPr>
          <p:spPr>
            <a:xfrm>
              <a:off x="2770000" y="2297300"/>
              <a:ext cx="60250" cy="131925"/>
            </a:xfrm>
            <a:custGeom>
              <a:rect b="b" l="l" r="r" t="t"/>
              <a:pathLst>
                <a:path extrusionOk="0" h="5277" w="2410">
                  <a:moveTo>
                    <a:pt x="1683" y="1"/>
                  </a:moveTo>
                  <a:cubicBezTo>
                    <a:pt x="1554" y="1"/>
                    <a:pt x="1426" y="29"/>
                    <a:pt x="1312" y="101"/>
                  </a:cubicBezTo>
                  <a:cubicBezTo>
                    <a:pt x="1269" y="129"/>
                    <a:pt x="1212" y="172"/>
                    <a:pt x="1170" y="215"/>
                  </a:cubicBezTo>
                  <a:cubicBezTo>
                    <a:pt x="1084" y="301"/>
                    <a:pt x="1012" y="400"/>
                    <a:pt x="984" y="529"/>
                  </a:cubicBezTo>
                  <a:cubicBezTo>
                    <a:pt x="856" y="1027"/>
                    <a:pt x="742" y="1527"/>
                    <a:pt x="613" y="2025"/>
                  </a:cubicBezTo>
                  <a:cubicBezTo>
                    <a:pt x="499" y="2525"/>
                    <a:pt x="371" y="3024"/>
                    <a:pt x="242" y="3523"/>
                  </a:cubicBezTo>
                  <a:cubicBezTo>
                    <a:pt x="172" y="3809"/>
                    <a:pt x="115" y="4079"/>
                    <a:pt x="43" y="4364"/>
                  </a:cubicBezTo>
                  <a:cubicBezTo>
                    <a:pt x="14" y="4465"/>
                    <a:pt x="0" y="4550"/>
                    <a:pt x="29" y="4649"/>
                  </a:cubicBezTo>
                  <a:cubicBezTo>
                    <a:pt x="29" y="4750"/>
                    <a:pt x="57" y="4835"/>
                    <a:pt x="115" y="4921"/>
                  </a:cubicBezTo>
                  <a:cubicBezTo>
                    <a:pt x="157" y="5006"/>
                    <a:pt x="214" y="5063"/>
                    <a:pt x="299" y="5121"/>
                  </a:cubicBezTo>
                  <a:cubicBezTo>
                    <a:pt x="371" y="5178"/>
                    <a:pt x="442" y="5220"/>
                    <a:pt x="542" y="5248"/>
                  </a:cubicBezTo>
                  <a:cubicBezTo>
                    <a:pt x="599" y="5248"/>
                    <a:pt x="670" y="5263"/>
                    <a:pt x="727" y="5277"/>
                  </a:cubicBezTo>
                  <a:cubicBezTo>
                    <a:pt x="856" y="5277"/>
                    <a:pt x="984" y="5235"/>
                    <a:pt x="1098" y="5178"/>
                  </a:cubicBezTo>
                  <a:cubicBezTo>
                    <a:pt x="1141" y="5134"/>
                    <a:pt x="1198" y="5092"/>
                    <a:pt x="1241" y="5063"/>
                  </a:cubicBezTo>
                  <a:cubicBezTo>
                    <a:pt x="1326" y="4978"/>
                    <a:pt x="1398" y="4864"/>
                    <a:pt x="1426" y="4750"/>
                  </a:cubicBezTo>
                  <a:cubicBezTo>
                    <a:pt x="1554" y="4250"/>
                    <a:pt x="1668" y="3752"/>
                    <a:pt x="1797" y="3252"/>
                  </a:cubicBezTo>
                  <a:cubicBezTo>
                    <a:pt x="1925" y="2753"/>
                    <a:pt x="2039" y="2254"/>
                    <a:pt x="2168" y="1755"/>
                  </a:cubicBezTo>
                  <a:cubicBezTo>
                    <a:pt x="2239" y="1470"/>
                    <a:pt x="2296" y="1185"/>
                    <a:pt x="2368" y="913"/>
                  </a:cubicBezTo>
                  <a:cubicBezTo>
                    <a:pt x="2396" y="814"/>
                    <a:pt x="2410" y="714"/>
                    <a:pt x="2381" y="628"/>
                  </a:cubicBezTo>
                  <a:cubicBezTo>
                    <a:pt x="2381" y="529"/>
                    <a:pt x="2353" y="443"/>
                    <a:pt x="2296" y="358"/>
                  </a:cubicBezTo>
                  <a:cubicBezTo>
                    <a:pt x="2254" y="272"/>
                    <a:pt x="2197" y="200"/>
                    <a:pt x="2111" y="158"/>
                  </a:cubicBezTo>
                  <a:cubicBezTo>
                    <a:pt x="2039" y="86"/>
                    <a:pt x="1968" y="44"/>
                    <a:pt x="1868" y="29"/>
                  </a:cubicBezTo>
                  <a:cubicBezTo>
                    <a:pt x="1811" y="15"/>
                    <a:pt x="1740" y="15"/>
                    <a:pt x="16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4"/>
            <p:cNvSpPr/>
            <p:nvPr/>
          </p:nvSpPr>
          <p:spPr>
            <a:xfrm>
              <a:off x="2531150" y="2030300"/>
              <a:ext cx="81300" cy="180750"/>
            </a:xfrm>
            <a:custGeom>
              <a:rect b="b" l="l" r="r" t="t"/>
              <a:pathLst>
                <a:path extrusionOk="0" h="7230" w="3252">
                  <a:moveTo>
                    <a:pt x="2524" y="0"/>
                  </a:moveTo>
                  <a:cubicBezTo>
                    <a:pt x="2396" y="0"/>
                    <a:pt x="2267" y="29"/>
                    <a:pt x="2168" y="99"/>
                  </a:cubicBezTo>
                  <a:cubicBezTo>
                    <a:pt x="2111" y="143"/>
                    <a:pt x="2067" y="171"/>
                    <a:pt x="2010" y="213"/>
                  </a:cubicBezTo>
                  <a:cubicBezTo>
                    <a:pt x="1925" y="299"/>
                    <a:pt x="1868" y="399"/>
                    <a:pt x="1825" y="527"/>
                  </a:cubicBezTo>
                  <a:cubicBezTo>
                    <a:pt x="1683" y="898"/>
                    <a:pt x="1540" y="1255"/>
                    <a:pt x="1398" y="1626"/>
                  </a:cubicBezTo>
                  <a:cubicBezTo>
                    <a:pt x="1255" y="1997"/>
                    <a:pt x="1126" y="2381"/>
                    <a:pt x="1012" y="2752"/>
                  </a:cubicBezTo>
                  <a:cubicBezTo>
                    <a:pt x="884" y="3123"/>
                    <a:pt x="770" y="3508"/>
                    <a:pt x="656" y="3879"/>
                  </a:cubicBezTo>
                  <a:cubicBezTo>
                    <a:pt x="542" y="4263"/>
                    <a:pt x="442" y="4649"/>
                    <a:pt x="342" y="5020"/>
                  </a:cubicBezTo>
                  <a:cubicBezTo>
                    <a:pt x="242" y="5404"/>
                    <a:pt x="143" y="5790"/>
                    <a:pt x="71" y="6174"/>
                  </a:cubicBezTo>
                  <a:cubicBezTo>
                    <a:pt x="57" y="6231"/>
                    <a:pt x="42" y="6275"/>
                    <a:pt x="29" y="6332"/>
                  </a:cubicBezTo>
                  <a:cubicBezTo>
                    <a:pt x="0" y="6417"/>
                    <a:pt x="0" y="6516"/>
                    <a:pt x="14" y="6617"/>
                  </a:cubicBezTo>
                  <a:cubicBezTo>
                    <a:pt x="29" y="6702"/>
                    <a:pt x="57" y="6802"/>
                    <a:pt x="99" y="6874"/>
                  </a:cubicBezTo>
                  <a:cubicBezTo>
                    <a:pt x="156" y="6959"/>
                    <a:pt x="213" y="7030"/>
                    <a:pt x="285" y="7087"/>
                  </a:cubicBezTo>
                  <a:cubicBezTo>
                    <a:pt x="356" y="7144"/>
                    <a:pt x="442" y="7187"/>
                    <a:pt x="527" y="7216"/>
                  </a:cubicBezTo>
                  <a:cubicBezTo>
                    <a:pt x="599" y="7216"/>
                    <a:pt x="656" y="7230"/>
                    <a:pt x="727" y="7230"/>
                  </a:cubicBezTo>
                  <a:cubicBezTo>
                    <a:pt x="856" y="7230"/>
                    <a:pt x="970" y="7201"/>
                    <a:pt x="1084" y="7130"/>
                  </a:cubicBezTo>
                  <a:cubicBezTo>
                    <a:pt x="1141" y="7102"/>
                    <a:pt x="1183" y="7058"/>
                    <a:pt x="1240" y="7030"/>
                  </a:cubicBezTo>
                  <a:cubicBezTo>
                    <a:pt x="1326" y="6931"/>
                    <a:pt x="1383" y="6830"/>
                    <a:pt x="1411" y="6702"/>
                  </a:cubicBezTo>
                  <a:cubicBezTo>
                    <a:pt x="1497" y="6317"/>
                    <a:pt x="1597" y="5932"/>
                    <a:pt x="1683" y="5547"/>
                  </a:cubicBezTo>
                  <a:cubicBezTo>
                    <a:pt x="1782" y="5162"/>
                    <a:pt x="1882" y="4792"/>
                    <a:pt x="1996" y="4406"/>
                  </a:cubicBezTo>
                  <a:cubicBezTo>
                    <a:pt x="2111" y="4022"/>
                    <a:pt x="2225" y="3651"/>
                    <a:pt x="2339" y="3280"/>
                  </a:cubicBezTo>
                  <a:cubicBezTo>
                    <a:pt x="2466" y="2894"/>
                    <a:pt x="2595" y="2524"/>
                    <a:pt x="2738" y="2153"/>
                  </a:cubicBezTo>
                  <a:cubicBezTo>
                    <a:pt x="2866" y="1782"/>
                    <a:pt x="3008" y="1411"/>
                    <a:pt x="3166" y="1041"/>
                  </a:cubicBezTo>
                  <a:cubicBezTo>
                    <a:pt x="3180" y="998"/>
                    <a:pt x="3194" y="955"/>
                    <a:pt x="3223" y="913"/>
                  </a:cubicBezTo>
                  <a:cubicBezTo>
                    <a:pt x="3251" y="812"/>
                    <a:pt x="3251" y="713"/>
                    <a:pt x="3223" y="628"/>
                  </a:cubicBezTo>
                  <a:cubicBezTo>
                    <a:pt x="3223" y="527"/>
                    <a:pt x="3194" y="442"/>
                    <a:pt x="3137" y="356"/>
                  </a:cubicBezTo>
                  <a:cubicBezTo>
                    <a:pt x="3094" y="270"/>
                    <a:pt x="3037" y="200"/>
                    <a:pt x="2966" y="156"/>
                  </a:cubicBezTo>
                  <a:cubicBezTo>
                    <a:pt x="2894" y="86"/>
                    <a:pt x="2809" y="42"/>
                    <a:pt x="2709" y="29"/>
                  </a:cubicBezTo>
                  <a:cubicBezTo>
                    <a:pt x="2652" y="14"/>
                    <a:pt x="2581" y="14"/>
                    <a:pt x="2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4"/>
            <p:cNvSpPr/>
            <p:nvPr/>
          </p:nvSpPr>
          <p:spPr>
            <a:xfrm>
              <a:off x="2316525" y="1998825"/>
              <a:ext cx="69900" cy="124175"/>
            </a:xfrm>
            <a:custGeom>
              <a:rect b="b" l="l" r="r" t="t"/>
              <a:pathLst>
                <a:path extrusionOk="0" h="4967" w="2796">
                  <a:moveTo>
                    <a:pt x="2209" y="2077"/>
                  </a:moveTo>
                  <a:lnTo>
                    <a:pt x="2209" y="2077"/>
                  </a:lnTo>
                  <a:cubicBezTo>
                    <a:pt x="2185" y="2132"/>
                    <a:pt x="2162" y="2187"/>
                    <a:pt x="2139" y="2243"/>
                  </a:cubicBezTo>
                  <a:cubicBezTo>
                    <a:pt x="2167" y="2187"/>
                    <a:pt x="2195" y="2132"/>
                    <a:pt x="2209" y="2077"/>
                  </a:cubicBezTo>
                  <a:close/>
                  <a:moveTo>
                    <a:pt x="2061" y="0"/>
                  </a:moveTo>
                  <a:cubicBezTo>
                    <a:pt x="1996" y="0"/>
                    <a:pt x="1932" y="11"/>
                    <a:pt x="1868" y="33"/>
                  </a:cubicBezTo>
                  <a:cubicBezTo>
                    <a:pt x="1811" y="46"/>
                    <a:pt x="1754" y="75"/>
                    <a:pt x="1697" y="103"/>
                  </a:cubicBezTo>
                  <a:cubicBezTo>
                    <a:pt x="1597" y="160"/>
                    <a:pt x="1512" y="246"/>
                    <a:pt x="1440" y="360"/>
                  </a:cubicBezTo>
                  <a:cubicBezTo>
                    <a:pt x="1183" y="860"/>
                    <a:pt x="955" y="1358"/>
                    <a:pt x="756" y="1872"/>
                  </a:cubicBezTo>
                  <a:cubicBezTo>
                    <a:pt x="571" y="2328"/>
                    <a:pt x="400" y="2799"/>
                    <a:pt x="257" y="3269"/>
                  </a:cubicBezTo>
                  <a:cubicBezTo>
                    <a:pt x="171" y="3526"/>
                    <a:pt x="100" y="3797"/>
                    <a:pt x="29" y="4068"/>
                  </a:cubicBezTo>
                  <a:cubicBezTo>
                    <a:pt x="0" y="4153"/>
                    <a:pt x="0" y="4254"/>
                    <a:pt x="14" y="4353"/>
                  </a:cubicBezTo>
                  <a:cubicBezTo>
                    <a:pt x="29" y="4439"/>
                    <a:pt x="57" y="4539"/>
                    <a:pt x="100" y="4610"/>
                  </a:cubicBezTo>
                  <a:cubicBezTo>
                    <a:pt x="157" y="4695"/>
                    <a:pt x="214" y="4767"/>
                    <a:pt x="286" y="4824"/>
                  </a:cubicBezTo>
                  <a:cubicBezTo>
                    <a:pt x="356" y="4881"/>
                    <a:pt x="442" y="4923"/>
                    <a:pt x="542" y="4952"/>
                  </a:cubicBezTo>
                  <a:cubicBezTo>
                    <a:pt x="599" y="4952"/>
                    <a:pt x="656" y="4967"/>
                    <a:pt x="727" y="4967"/>
                  </a:cubicBezTo>
                  <a:cubicBezTo>
                    <a:pt x="856" y="4967"/>
                    <a:pt x="970" y="4938"/>
                    <a:pt x="1084" y="4881"/>
                  </a:cubicBezTo>
                  <a:cubicBezTo>
                    <a:pt x="1141" y="4838"/>
                    <a:pt x="1183" y="4796"/>
                    <a:pt x="1240" y="4767"/>
                  </a:cubicBezTo>
                  <a:cubicBezTo>
                    <a:pt x="1326" y="4667"/>
                    <a:pt x="1383" y="4568"/>
                    <a:pt x="1412" y="4439"/>
                  </a:cubicBezTo>
                  <a:cubicBezTo>
                    <a:pt x="1497" y="4125"/>
                    <a:pt x="1583" y="3811"/>
                    <a:pt x="1683" y="3497"/>
                  </a:cubicBezTo>
                  <a:cubicBezTo>
                    <a:pt x="1782" y="3184"/>
                    <a:pt x="1896" y="2885"/>
                    <a:pt x="2010" y="2585"/>
                  </a:cubicBezTo>
                  <a:cubicBezTo>
                    <a:pt x="2068" y="2400"/>
                    <a:pt x="2139" y="2243"/>
                    <a:pt x="2210" y="2071"/>
                  </a:cubicBezTo>
                  <a:lnTo>
                    <a:pt x="2210" y="2071"/>
                  </a:lnTo>
                  <a:cubicBezTo>
                    <a:pt x="2210" y="2073"/>
                    <a:pt x="2209" y="2075"/>
                    <a:pt x="2209" y="2077"/>
                  </a:cubicBezTo>
                  <a:lnTo>
                    <a:pt x="2209" y="2077"/>
                  </a:lnTo>
                  <a:cubicBezTo>
                    <a:pt x="2318" y="1823"/>
                    <a:pt x="2435" y="1579"/>
                    <a:pt x="2552" y="1345"/>
                  </a:cubicBezTo>
                  <a:lnTo>
                    <a:pt x="2681" y="1088"/>
                  </a:lnTo>
                  <a:cubicBezTo>
                    <a:pt x="2738" y="1002"/>
                    <a:pt x="2767" y="917"/>
                    <a:pt x="2767" y="816"/>
                  </a:cubicBezTo>
                  <a:cubicBezTo>
                    <a:pt x="2795" y="717"/>
                    <a:pt x="2781" y="632"/>
                    <a:pt x="2752" y="531"/>
                  </a:cubicBezTo>
                  <a:cubicBezTo>
                    <a:pt x="2738" y="432"/>
                    <a:pt x="2695" y="360"/>
                    <a:pt x="2624" y="289"/>
                  </a:cubicBezTo>
                  <a:cubicBezTo>
                    <a:pt x="2581" y="204"/>
                    <a:pt x="2510" y="147"/>
                    <a:pt x="2425" y="103"/>
                  </a:cubicBezTo>
                  <a:cubicBezTo>
                    <a:pt x="2368" y="75"/>
                    <a:pt x="2311" y="46"/>
                    <a:pt x="2253" y="33"/>
                  </a:cubicBezTo>
                  <a:cubicBezTo>
                    <a:pt x="2189" y="11"/>
                    <a:pt x="2125" y="0"/>
                    <a:pt x="2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4"/>
            <p:cNvSpPr/>
            <p:nvPr/>
          </p:nvSpPr>
          <p:spPr>
            <a:xfrm>
              <a:off x="2806700" y="2492850"/>
              <a:ext cx="69550" cy="124275"/>
            </a:xfrm>
            <a:custGeom>
              <a:rect b="b" l="l" r="r" t="t"/>
              <a:pathLst>
                <a:path extrusionOk="0" h="4971" w="2782">
                  <a:moveTo>
                    <a:pt x="2062" y="0"/>
                  </a:moveTo>
                  <a:cubicBezTo>
                    <a:pt x="1997" y="0"/>
                    <a:pt x="1933" y="7"/>
                    <a:pt x="1869" y="22"/>
                  </a:cubicBezTo>
                  <a:cubicBezTo>
                    <a:pt x="1812" y="50"/>
                    <a:pt x="1755" y="79"/>
                    <a:pt x="1698" y="94"/>
                  </a:cubicBezTo>
                  <a:cubicBezTo>
                    <a:pt x="1584" y="164"/>
                    <a:pt x="1499" y="250"/>
                    <a:pt x="1442" y="364"/>
                  </a:cubicBezTo>
                  <a:cubicBezTo>
                    <a:pt x="1185" y="849"/>
                    <a:pt x="957" y="1362"/>
                    <a:pt x="742" y="1876"/>
                  </a:cubicBezTo>
                  <a:cubicBezTo>
                    <a:pt x="557" y="2318"/>
                    <a:pt x="400" y="2788"/>
                    <a:pt x="257" y="3259"/>
                  </a:cubicBezTo>
                  <a:cubicBezTo>
                    <a:pt x="172" y="3530"/>
                    <a:pt x="101" y="3786"/>
                    <a:pt x="29" y="4058"/>
                  </a:cubicBezTo>
                  <a:cubicBezTo>
                    <a:pt x="1" y="4157"/>
                    <a:pt x="1" y="4258"/>
                    <a:pt x="16" y="4343"/>
                  </a:cubicBezTo>
                  <a:cubicBezTo>
                    <a:pt x="16" y="4442"/>
                    <a:pt x="44" y="4528"/>
                    <a:pt x="101" y="4613"/>
                  </a:cubicBezTo>
                  <a:cubicBezTo>
                    <a:pt x="143" y="4699"/>
                    <a:pt x="215" y="4771"/>
                    <a:pt x="286" y="4813"/>
                  </a:cubicBezTo>
                  <a:cubicBezTo>
                    <a:pt x="358" y="4885"/>
                    <a:pt x="443" y="4927"/>
                    <a:pt x="529" y="4942"/>
                  </a:cubicBezTo>
                  <a:cubicBezTo>
                    <a:pt x="600" y="4956"/>
                    <a:pt x="657" y="4956"/>
                    <a:pt x="729" y="4971"/>
                  </a:cubicBezTo>
                  <a:cubicBezTo>
                    <a:pt x="856" y="4971"/>
                    <a:pt x="970" y="4942"/>
                    <a:pt x="1084" y="4870"/>
                  </a:cubicBezTo>
                  <a:cubicBezTo>
                    <a:pt x="1128" y="4828"/>
                    <a:pt x="1185" y="4799"/>
                    <a:pt x="1227" y="4756"/>
                  </a:cubicBezTo>
                  <a:cubicBezTo>
                    <a:pt x="1313" y="4671"/>
                    <a:pt x="1384" y="4571"/>
                    <a:pt x="1413" y="4442"/>
                  </a:cubicBezTo>
                  <a:cubicBezTo>
                    <a:pt x="1499" y="4129"/>
                    <a:pt x="1584" y="3815"/>
                    <a:pt x="1683" y="3501"/>
                  </a:cubicBezTo>
                  <a:cubicBezTo>
                    <a:pt x="1784" y="3187"/>
                    <a:pt x="1883" y="2874"/>
                    <a:pt x="1997" y="2575"/>
                  </a:cubicBezTo>
                  <a:lnTo>
                    <a:pt x="2154" y="2200"/>
                  </a:lnTo>
                  <a:lnTo>
                    <a:pt x="2154" y="2200"/>
                  </a:lnTo>
                  <a:cubicBezTo>
                    <a:pt x="2278" y="1911"/>
                    <a:pt x="2402" y="1623"/>
                    <a:pt x="2554" y="1334"/>
                  </a:cubicBezTo>
                  <a:lnTo>
                    <a:pt x="2682" y="1077"/>
                  </a:lnTo>
                  <a:cubicBezTo>
                    <a:pt x="2725" y="1006"/>
                    <a:pt x="2753" y="906"/>
                    <a:pt x="2767" y="820"/>
                  </a:cubicBezTo>
                  <a:cubicBezTo>
                    <a:pt x="2782" y="721"/>
                    <a:pt x="2782" y="621"/>
                    <a:pt x="2753" y="535"/>
                  </a:cubicBezTo>
                  <a:cubicBezTo>
                    <a:pt x="2725" y="436"/>
                    <a:pt x="2682" y="350"/>
                    <a:pt x="2625" y="278"/>
                  </a:cubicBezTo>
                  <a:cubicBezTo>
                    <a:pt x="2568" y="208"/>
                    <a:pt x="2497" y="151"/>
                    <a:pt x="2425" y="94"/>
                  </a:cubicBezTo>
                  <a:cubicBezTo>
                    <a:pt x="2368" y="79"/>
                    <a:pt x="2311" y="50"/>
                    <a:pt x="2254" y="22"/>
                  </a:cubicBezTo>
                  <a:cubicBezTo>
                    <a:pt x="2190" y="7"/>
                    <a:pt x="2126" y="0"/>
                    <a:pt x="20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4"/>
            <p:cNvSpPr/>
            <p:nvPr/>
          </p:nvSpPr>
          <p:spPr>
            <a:xfrm>
              <a:off x="2250200" y="2189475"/>
              <a:ext cx="69900" cy="124250"/>
            </a:xfrm>
            <a:custGeom>
              <a:rect b="b" l="l" r="r" t="t"/>
              <a:pathLst>
                <a:path extrusionOk="0" h="4970" w="2796">
                  <a:moveTo>
                    <a:pt x="2074" y="0"/>
                  </a:moveTo>
                  <a:cubicBezTo>
                    <a:pt x="2011" y="0"/>
                    <a:pt x="1947" y="7"/>
                    <a:pt x="1883" y="22"/>
                  </a:cubicBezTo>
                  <a:cubicBezTo>
                    <a:pt x="1826" y="50"/>
                    <a:pt x="1769" y="79"/>
                    <a:pt x="1712" y="92"/>
                  </a:cubicBezTo>
                  <a:cubicBezTo>
                    <a:pt x="1598" y="164"/>
                    <a:pt x="1513" y="250"/>
                    <a:pt x="1455" y="364"/>
                  </a:cubicBezTo>
                  <a:cubicBezTo>
                    <a:pt x="1199" y="849"/>
                    <a:pt x="971" y="1362"/>
                    <a:pt x="756" y="1876"/>
                  </a:cubicBezTo>
                  <a:cubicBezTo>
                    <a:pt x="571" y="2332"/>
                    <a:pt x="414" y="2788"/>
                    <a:pt x="258" y="3258"/>
                  </a:cubicBezTo>
                  <a:cubicBezTo>
                    <a:pt x="186" y="3530"/>
                    <a:pt x="115" y="3786"/>
                    <a:pt x="43" y="4057"/>
                  </a:cubicBezTo>
                  <a:cubicBezTo>
                    <a:pt x="15" y="4157"/>
                    <a:pt x="1" y="4256"/>
                    <a:pt x="29" y="4342"/>
                  </a:cubicBezTo>
                  <a:cubicBezTo>
                    <a:pt x="29" y="4442"/>
                    <a:pt x="58" y="4528"/>
                    <a:pt x="115" y="4614"/>
                  </a:cubicBezTo>
                  <a:cubicBezTo>
                    <a:pt x="157" y="4699"/>
                    <a:pt x="214" y="4770"/>
                    <a:pt x="300" y="4813"/>
                  </a:cubicBezTo>
                  <a:cubicBezTo>
                    <a:pt x="372" y="4884"/>
                    <a:pt x="442" y="4927"/>
                    <a:pt x="543" y="4941"/>
                  </a:cubicBezTo>
                  <a:cubicBezTo>
                    <a:pt x="614" y="4956"/>
                    <a:pt x="671" y="4956"/>
                    <a:pt x="728" y="4969"/>
                  </a:cubicBezTo>
                  <a:cubicBezTo>
                    <a:pt x="870" y="4969"/>
                    <a:pt x="984" y="4941"/>
                    <a:pt x="1098" y="4870"/>
                  </a:cubicBezTo>
                  <a:cubicBezTo>
                    <a:pt x="1142" y="4842"/>
                    <a:pt x="1199" y="4798"/>
                    <a:pt x="1241" y="4756"/>
                  </a:cubicBezTo>
                  <a:cubicBezTo>
                    <a:pt x="1327" y="4671"/>
                    <a:pt x="1398" y="4570"/>
                    <a:pt x="1427" y="4442"/>
                  </a:cubicBezTo>
                  <a:cubicBezTo>
                    <a:pt x="1513" y="4129"/>
                    <a:pt x="1598" y="3815"/>
                    <a:pt x="1697" y="3501"/>
                  </a:cubicBezTo>
                  <a:cubicBezTo>
                    <a:pt x="1798" y="3188"/>
                    <a:pt x="1897" y="2874"/>
                    <a:pt x="2011" y="2574"/>
                  </a:cubicBezTo>
                  <a:lnTo>
                    <a:pt x="2166" y="2203"/>
                  </a:lnTo>
                  <a:lnTo>
                    <a:pt x="2166" y="2203"/>
                  </a:lnTo>
                  <a:cubicBezTo>
                    <a:pt x="2291" y="1914"/>
                    <a:pt x="2415" y="1623"/>
                    <a:pt x="2568" y="1334"/>
                  </a:cubicBezTo>
                  <a:lnTo>
                    <a:pt x="2696" y="1077"/>
                  </a:lnTo>
                  <a:cubicBezTo>
                    <a:pt x="2739" y="1005"/>
                    <a:pt x="2767" y="906"/>
                    <a:pt x="2781" y="820"/>
                  </a:cubicBezTo>
                  <a:cubicBezTo>
                    <a:pt x="2796" y="720"/>
                    <a:pt x="2796" y="621"/>
                    <a:pt x="2767" y="535"/>
                  </a:cubicBezTo>
                  <a:cubicBezTo>
                    <a:pt x="2739" y="435"/>
                    <a:pt x="2696" y="349"/>
                    <a:pt x="2639" y="278"/>
                  </a:cubicBezTo>
                  <a:cubicBezTo>
                    <a:pt x="2581" y="207"/>
                    <a:pt x="2511" y="149"/>
                    <a:pt x="2439" y="92"/>
                  </a:cubicBezTo>
                  <a:cubicBezTo>
                    <a:pt x="2382" y="79"/>
                    <a:pt x="2311" y="50"/>
                    <a:pt x="2254" y="22"/>
                  </a:cubicBezTo>
                  <a:cubicBezTo>
                    <a:pt x="2197" y="7"/>
                    <a:pt x="2136" y="0"/>
                    <a:pt x="2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2" name="Google Shape;922;p44"/>
          <p:cNvSpPr txBox="1"/>
          <p:nvPr/>
        </p:nvSpPr>
        <p:spPr>
          <a:xfrm>
            <a:off x="2059350" y="493188"/>
            <a:ext cx="502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Operational Needs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23" name="Google Shape;923;p44"/>
          <p:cNvGrpSpPr/>
          <p:nvPr/>
        </p:nvGrpSpPr>
        <p:grpSpPr>
          <a:xfrm>
            <a:off x="1472354" y="1404008"/>
            <a:ext cx="315547" cy="317319"/>
            <a:chOff x="4456875" y="2635825"/>
            <a:chExt cx="481825" cy="451700"/>
          </a:xfrm>
        </p:grpSpPr>
        <p:sp>
          <p:nvSpPr>
            <p:cNvPr id="924" name="Google Shape;924;p44"/>
            <p:cNvSpPr/>
            <p:nvPr/>
          </p:nvSpPr>
          <p:spPr>
            <a:xfrm>
              <a:off x="4542475" y="3031050"/>
              <a:ext cx="189725" cy="56475"/>
            </a:xfrm>
            <a:custGeom>
              <a:rect b="b" l="l" r="r" t="t"/>
              <a:pathLst>
                <a:path extrusionOk="0" h="2259" w="7589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5" name="Google Shape;925;p44"/>
            <p:cNvSpPr/>
            <p:nvPr/>
          </p:nvSpPr>
          <p:spPr>
            <a:xfrm>
              <a:off x="4456875" y="2946350"/>
              <a:ext cx="256125" cy="56500"/>
            </a:xfrm>
            <a:custGeom>
              <a:rect b="b" l="l" r="r" t="t"/>
              <a:pathLst>
                <a:path extrusionOk="0" h="2260" w="10245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6" name="Google Shape;926;p44"/>
            <p:cNvSpPr/>
            <p:nvPr/>
          </p:nvSpPr>
          <p:spPr>
            <a:xfrm>
              <a:off x="4741225" y="2861675"/>
              <a:ext cx="169400" cy="141175"/>
            </a:xfrm>
            <a:custGeom>
              <a:rect b="b" l="l" r="r" t="t"/>
              <a:pathLst>
                <a:path extrusionOk="0" h="5647" w="6776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7" name="Google Shape;927;p44"/>
            <p:cNvSpPr/>
            <p:nvPr/>
          </p:nvSpPr>
          <p:spPr>
            <a:xfrm>
              <a:off x="4741225" y="3031050"/>
              <a:ext cx="169400" cy="42400"/>
            </a:xfrm>
            <a:custGeom>
              <a:rect b="b" l="l" r="r" t="t"/>
              <a:pathLst>
                <a:path extrusionOk="0" h="1696" w="6776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8" name="Google Shape;928;p44"/>
            <p:cNvSpPr/>
            <p:nvPr/>
          </p:nvSpPr>
          <p:spPr>
            <a:xfrm>
              <a:off x="4456875" y="2635825"/>
              <a:ext cx="481825" cy="282325"/>
            </a:xfrm>
            <a:custGeom>
              <a:rect b="b" l="l" r="r" t="t"/>
              <a:pathLst>
                <a:path extrusionOk="0" h="11293" w="19273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9" name="Google Shape;929;p44"/>
            <p:cNvSpPr/>
            <p:nvPr/>
          </p:nvSpPr>
          <p:spPr>
            <a:xfrm>
              <a:off x="4741225" y="2791125"/>
              <a:ext cx="169400" cy="42325"/>
            </a:xfrm>
            <a:custGeom>
              <a:rect b="b" l="l" r="r" t="t"/>
              <a:pathLst>
                <a:path extrusionOk="0" h="1693" w="6776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930" name="Google Shape;930;p44"/>
          <p:cNvSpPr txBox="1"/>
          <p:nvPr/>
        </p:nvSpPr>
        <p:spPr>
          <a:xfrm>
            <a:off x="517025" y="1968450"/>
            <a:ext cx="252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Application Development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1" name="Google Shape;931;p44"/>
          <p:cNvSpPr txBox="1"/>
          <p:nvPr/>
        </p:nvSpPr>
        <p:spPr>
          <a:xfrm>
            <a:off x="3580625" y="1968450"/>
            <a:ext cx="266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Advertising &amp; Promotion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2" name="Google Shape;932;p44"/>
          <p:cNvSpPr txBox="1"/>
          <p:nvPr/>
        </p:nvSpPr>
        <p:spPr>
          <a:xfrm>
            <a:off x="6365325" y="3675325"/>
            <a:ext cx="231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Shipment Partnership</a:t>
            </a:r>
            <a:endParaRPr b="1" sz="16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3" name="Google Shape;933;p44"/>
          <p:cNvSpPr txBox="1"/>
          <p:nvPr/>
        </p:nvSpPr>
        <p:spPr>
          <a:xfrm>
            <a:off x="4130075" y="3675325"/>
            <a:ext cx="140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Pet Experts</a:t>
            </a:r>
            <a:endParaRPr b="1" sz="16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4" name="Google Shape;934;p44"/>
          <p:cNvSpPr txBox="1"/>
          <p:nvPr/>
        </p:nvSpPr>
        <p:spPr>
          <a:xfrm>
            <a:off x="746075" y="3659475"/>
            <a:ext cx="206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Domestic Breeders</a:t>
            </a:r>
            <a:endParaRPr b="1" sz="16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5" name="Google Shape;935;p44"/>
          <p:cNvSpPr txBox="1"/>
          <p:nvPr/>
        </p:nvSpPr>
        <p:spPr>
          <a:xfrm>
            <a:off x="-151425" y="2399550"/>
            <a:ext cx="35631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t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echnical expert will be hired and cooperate with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experienced UX design agency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6" name="Google Shape;936;p44"/>
          <p:cNvGrpSpPr/>
          <p:nvPr/>
        </p:nvGrpSpPr>
        <p:grpSpPr>
          <a:xfrm>
            <a:off x="4627523" y="3244055"/>
            <a:ext cx="352647" cy="354725"/>
            <a:chOff x="-57162350" y="3982000"/>
            <a:chExt cx="287500" cy="318825"/>
          </a:xfrm>
        </p:grpSpPr>
        <p:sp>
          <p:nvSpPr>
            <p:cNvPr id="937" name="Google Shape;937;p44"/>
            <p:cNvSpPr/>
            <p:nvPr/>
          </p:nvSpPr>
          <p:spPr>
            <a:xfrm>
              <a:off x="-56989850" y="4151150"/>
              <a:ext cx="55150" cy="55150"/>
            </a:xfrm>
            <a:custGeom>
              <a:rect b="b" l="l" r="r" t="t"/>
              <a:pathLst>
                <a:path extrusionOk="0" h="2206" w="2206">
                  <a:moveTo>
                    <a:pt x="1103" y="1"/>
                  </a:moveTo>
                  <a:cubicBezTo>
                    <a:pt x="504" y="1"/>
                    <a:pt x="0" y="473"/>
                    <a:pt x="0" y="1103"/>
                  </a:cubicBezTo>
                  <a:cubicBezTo>
                    <a:pt x="0" y="1702"/>
                    <a:pt x="504" y="2206"/>
                    <a:pt x="1103" y="2206"/>
                  </a:cubicBezTo>
                  <a:cubicBezTo>
                    <a:pt x="1733" y="2206"/>
                    <a:pt x="2205" y="1702"/>
                    <a:pt x="2205" y="1103"/>
                  </a:cubicBezTo>
                  <a:cubicBezTo>
                    <a:pt x="2205" y="473"/>
                    <a:pt x="1733" y="1"/>
                    <a:pt x="1103" y="1"/>
                  </a:cubicBezTo>
                  <a:close/>
                </a:path>
              </a:pathLst>
            </a:custGeom>
            <a:solidFill>
              <a:srgbClr val="E95280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4"/>
            <p:cNvSpPr/>
            <p:nvPr/>
          </p:nvSpPr>
          <p:spPr>
            <a:xfrm>
              <a:off x="-57162350" y="3982000"/>
              <a:ext cx="287500" cy="161300"/>
            </a:xfrm>
            <a:custGeom>
              <a:rect b="b" l="l" r="r" t="t"/>
              <a:pathLst>
                <a:path extrusionOk="0" h="6452" w="11500">
                  <a:moveTo>
                    <a:pt x="5778" y="1"/>
                  </a:moveTo>
                  <a:cubicBezTo>
                    <a:pt x="5286" y="1"/>
                    <a:pt x="4789" y="166"/>
                    <a:pt x="4380" y="497"/>
                  </a:cubicBezTo>
                  <a:cubicBezTo>
                    <a:pt x="4263" y="479"/>
                    <a:pt x="4146" y="470"/>
                    <a:pt x="4031" y="470"/>
                  </a:cubicBezTo>
                  <a:cubicBezTo>
                    <a:pt x="3147" y="470"/>
                    <a:pt x="2323" y="992"/>
                    <a:pt x="2017" y="1883"/>
                  </a:cubicBezTo>
                  <a:cubicBezTo>
                    <a:pt x="1072" y="2230"/>
                    <a:pt x="473" y="3238"/>
                    <a:pt x="631" y="4246"/>
                  </a:cubicBezTo>
                  <a:cubicBezTo>
                    <a:pt x="127" y="4876"/>
                    <a:pt x="1" y="5695"/>
                    <a:pt x="316" y="6452"/>
                  </a:cubicBezTo>
                  <a:cubicBezTo>
                    <a:pt x="536" y="6294"/>
                    <a:pt x="757" y="6168"/>
                    <a:pt x="1040" y="6074"/>
                  </a:cubicBezTo>
                  <a:cubicBezTo>
                    <a:pt x="1355" y="4498"/>
                    <a:pt x="2458" y="3175"/>
                    <a:pt x="4002" y="2577"/>
                  </a:cubicBezTo>
                  <a:cubicBezTo>
                    <a:pt x="4096" y="2545"/>
                    <a:pt x="4096" y="2545"/>
                    <a:pt x="4191" y="2513"/>
                  </a:cubicBezTo>
                  <a:cubicBezTo>
                    <a:pt x="4224" y="2504"/>
                    <a:pt x="4257" y="2499"/>
                    <a:pt x="4290" y="2499"/>
                  </a:cubicBezTo>
                  <a:cubicBezTo>
                    <a:pt x="4474" y="2499"/>
                    <a:pt x="4637" y="2641"/>
                    <a:pt x="4663" y="2829"/>
                  </a:cubicBezTo>
                  <a:cubicBezTo>
                    <a:pt x="4789" y="4593"/>
                    <a:pt x="6239" y="5979"/>
                    <a:pt x="8003" y="5979"/>
                  </a:cubicBezTo>
                  <a:lnTo>
                    <a:pt x="9862" y="5979"/>
                  </a:lnTo>
                  <a:cubicBezTo>
                    <a:pt x="10366" y="5979"/>
                    <a:pt x="10807" y="6137"/>
                    <a:pt x="11185" y="6389"/>
                  </a:cubicBezTo>
                  <a:cubicBezTo>
                    <a:pt x="11500" y="5695"/>
                    <a:pt x="11405" y="4876"/>
                    <a:pt x="10870" y="4246"/>
                  </a:cubicBezTo>
                  <a:cubicBezTo>
                    <a:pt x="11027" y="3207"/>
                    <a:pt x="10492" y="2230"/>
                    <a:pt x="9515" y="1883"/>
                  </a:cubicBezTo>
                  <a:cubicBezTo>
                    <a:pt x="9178" y="1040"/>
                    <a:pt x="8363" y="472"/>
                    <a:pt x="7475" y="472"/>
                  </a:cubicBezTo>
                  <a:cubicBezTo>
                    <a:pt x="7368" y="472"/>
                    <a:pt x="7260" y="480"/>
                    <a:pt x="7152" y="497"/>
                  </a:cubicBezTo>
                  <a:cubicBezTo>
                    <a:pt x="6758" y="166"/>
                    <a:pt x="6270" y="1"/>
                    <a:pt x="5778" y="1"/>
                  </a:cubicBezTo>
                  <a:close/>
                </a:path>
              </a:pathLst>
            </a:custGeom>
            <a:solidFill>
              <a:srgbClr val="E95280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4"/>
            <p:cNvSpPr/>
            <p:nvPr/>
          </p:nvSpPr>
          <p:spPr>
            <a:xfrm>
              <a:off x="-57119850" y="4066875"/>
              <a:ext cx="126075" cy="111875"/>
            </a:xfrm>
            <a:custGeom>
              <a:rect b="b" l="l" r="r" t="t"/>
              <a:pathLst>
                <a:path extrusionOk="0" h="4475" w="5043">
                  <a:moveTo>
                    <a:pt x="2333" y="1"/>
                  </a:moveTo>
                  <a:cubicBezTo>
                    <a:pt x="915" y="694"/>
                    <a:pt x="2" y="2111"/>
                    <a:pt x="2" y="3718"/>
                  </a:cubicBezTo>
                  <a:lnTo>
                    <a:pt x="2" y="4191"/>
                  </a:lnTo>
                  <a:lnTo>
                    <a:pt x="2" y="4359"/>
                  </a:lnTo>
                  <a:lnTo>
                    <a:pt x="2" y="4359"/>
                  </a:lnTo>
                  <a:cubicBezTo>
                    <a:pt x="32" y="3375"/>
                    <a:pt x="829" y="2616"/>
                    <a:pt x="1861" y="2616"/>
                  </a:cubicBezTo>
                  <a:cubicBezTo>
                    <a:pt x="2774" y="2616"/>
                    <a:pt x="3499" y="3246"/>
                    <a:pt x="3656" y="4096"/>
                  </a:cubicBezTo>
                  <a:lnTo>
                    <a:pt x="4507" y="4096"/>
                  </a:lnTo>
                  <a:cubicBezTo>
                    <a:pt x="4570" y="3718"/>
                    <a:pt x="4791" y="3403"/>
                    <a:pt x="5043" y="3120"/>
                  </a:cubicBezTo>
                  <a:cubicBezTo>
                    <a:pt x="3656" y="2647"/>
                    <a:pt x="2617" y="1481"/>
                    <a:pt x="2333" y="1"/>
                  </a:cubicBezTo>
                  <a:close/>
                  <a:moveTo>
                    <a:pt x="2" y="4359"/>
                  </a:moveTo>
                  <a:cubicBezTo>
                    <a:pt x="1" y="4397"/>
                    <a:pt x="1" y="4435"/>
                    <a:pt x="2" y="4474"/>
                  </a:cubicBezTo>
                  <a:lnTo>
                    <a:pt x="2" y="4359"/>
                  </a:lnTo>
                  <a:close/>
                </a:path>
              </a:pathLst>
            </a:custGeom>
            <a:solidFill>
              <a:srgbClr val="E95280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4"/>
            <p:cNvSpPr/>
            <p:nvPr/>
          </p:nvSpPr>
          <p:spPr>
            <a:xfrm>
              <a:off x="-57100925" y="4151150"/>
              <a:ext cx="55175" cy="55150"/>
            </a:xfrm>
            <a:custGeom>
              <a:rect b="b" l="l" r="r" t="t"/>
              <a:pathLst>
                <a:path extrusionOk="0" h="2206" w="2207">
                  <a:moveTo>
                    <a:pt x="1104" y="1"/>
                  </a:moveTo>
                  <a:cubicBezTo>
                    <a:pt x="505" y="1"/>
                    <a:pt x="1" y="473"/>
                    <a:pt x="1" y="1103"/>
                  </a:cubicBezTo>
                  <a:cubicBezTo>
                    <a:pt x="1" y="1702"/>
                    <a:pt x="505" y="2206"/>
                    <a:pt x="1104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473"/>
                    <a:pt x="1702" y="1"/>
                    <a:pt x="1104" y="1"/>
                  </a:cubicBezTo>
                  <a:close/>
                </a:path>
              </a:pathLst>
            </a:custGeom>
            <a:solidFill>
              <a:srgbClr val="E95280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4"/>
            <p:cNvSpPr/>
            <p:nvPr/>
          </p:nvSpPr>
          <p:spPr>
            <a:xfrm>
              <a:off x="-57119825" y="4179500"/>
              <a:ext cx="204800" cy="121325"/>
            </a:xfrm>
            <a:custGeom>
              <a:rect b="b" l="l" r="r" t="t"/>
              <a:pathLst>
                <a:path extrusionOk="0" h="4853" w="8192">
                  <a:moveTo>
                    <a:pt x="5160" y="2151"/>
                  </a:moveTo>
                  <a:cubicBezTo>
                    <a:pt x="5254" y="2151"/>
                    <a:pt x="5341" y="2190"/>
                    <a:pt x="5388" y="2269"/>
                  </a:cubicBezTo>
                  <a:cubicBezTo>
                    <a:pt x="5546" y="2427"/>
                    <a:pt x="5546" y="2679"/>
                    <a:pt x="5388" y="2805"/>
                  </a:cubicBezTo>
                  <a:cubicBezTo>
                    <a:pt x="5042" y="3151"/>
                    <a:pt x="4569" y="3340"/>
                    <a:pt x="4096" y="3340"/>
                  </a:cubicBezTo>
                  <a:cubicBezTo>
                    <a:pt x="3624" y="3340"/>
                    <a:pt x="3120" y="3151"/>
                    <a:pt x="2805" y="2805"/>
                  </a:cubicBezTo>
                  <a:cubicBezTo>
                    <a:pt x="2647" y="2647"/>
                    <a:pt x="2647" y="2395"/>
                    <a:pt x="2805" y="2269"/>
                  </a:cubicBezTo>
                  <a:cubicBezTo>
                    <a:pt x="2884" y="2190"/>
                    <a:pt x="2978" y="2151"/>
                    <a:pt x="3069" y="2151"/>
                  </a:cubicBezTo>
                  <a:cubicBezTo>
                    <a:pt x="3159" y="2151"/>
                    <a:pt x="3246" y="2190"/>
                    <a:pt x="3309" y="2269"/>
                  </a:cubicBezTo>
                  <a:cubicBezTo>
                    <a:pt x="3529" y="2490"/>
                    <a:pt x="3813" y="2600"/>
                    <a:pt x="4096" y="2600"/>
                  </a:cubicBezTo>
                  <a:cubicBezTo>
                    <a:pt x="4380" y="2600"/>
                    <a:pt x="4664" y="2490"/>
                    <a:pt x="4884" y="2269"/>
                  </a:cubicBezTo>
                  <a:cubicBezTo>
                    <a:pt x="4963" y="2190"/>
                    <a:pt x="5065" y="2151"/>
                    <a:pt x="5160" y="2151"/>
                  </a:cubicBezTo>
                  <a:close/>
                  <a:moveTo>
                    <a:pt x="1" y="1"/>
                  </a:moveTo>
                  <a:lnTo>
                    <a:pt x="1" y="2238"/>
                  </a:lnTo>
                  <a:cubicBezTo>
                    <a:pt x="1" y="3687"/>
                    <a:pt x="1198" y="4853"/>
                    <a:pt x="2616" y="4853"/>
                  </a:cubicBezTo>
                  <a:lnTo>
                    <a:pt x="5609" y="4853"/>
                  </a:lnTo>
                  <a:cubicBezTo>
                    <a:pt x="7058" y="4853"/>
                    <a:pt x="8192" y="3655"/>
                    <a:pt x="8192" y="2238"/>
                  </a:cubicBezTo>
                  <a:lnTo>
                    <a:pt x="8192" y="1"/>
                  </a:lnTo>
                  <a:cubicBezTo>
                    <a:pt x="8192" y="977"/>
                    <a:pt x="7341" y="1860"/>
                    <a:pt x="6302" y="1860"/>
                  </a:cubicBezTo>
                  <a:cubicBezTo>
                    <a:pt x="5388" y="1860"/>
                    <a:pt x="4664" y="1230"/>
                    <a:pt x="4506" y="347"/>
                  </a:cubicBezTo>
                  <a:lnTo>
                    <a:pt x="3655" y="347"/>
                  </a:lnTo>
                  <a:cubicBezTo>
                    <a:pt x="3498" y="1230"/>
                    <a:pt x="2710" y="1860"/>
                    <a:pt x="1860" y="1860"/>
                  </a:cubicBezTo>
                  <a:cubicBezTo>
                    <a:pt x="820" y="1860"/>
                    <a:pt x="1" y="1009"/>
                    <a:pt x="1" y="1"/>
                  </a:cubicBezTo>
                  <a:close/>
                </a:path>
              </a:pathLst>
            </a:custGeom>
            <a:solidFill>
              <a:srgbClr val="E95280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4"/>
            <p:cNvSpPr/>
            <p:nvPr/>
          </p:nvSpPr>
          <p:spPr>
            <a:xfrm>
              <a:off x="-57158400" y="4156675"/>
              <a:ext cx="18900" cy="63825"/>
            </a:xfrm>
            <a:custGeom>
              <a:rect b="b" l="l" r="r" t="t"/>
              <a:pathLst>
                <a:path extrusionOk="0" h="2553" w="756">
                  <a:moveTo>
                    <a:pt x="756" y="0"/>
                  </a:moveTo>
                  <a:cubicBezTo>
                    <a:pt x="315" y="252"/>
                    <a:pt x="0" y="725"/>
                    <a:pt x="0" y="1260"/>
                  </a:cubicBezTo>
                  <a:cubicBezTo>
                    <a:pt x="0" y="1827"/>
                    <a:pt x="315" y="2300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rgbClr val="E95280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4"/>
            <p:cNvSpPr/>
            <p:nvPr/>
          </p:nvSpPr>
          <p:spPr>
            <a:xfrm>
              <a:off x="-56896125" y="41558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0" y="1"/>
                  </a:moveTo>
                  <a:lnTo>
                    <a:pt x="0" y="2553"/>
                  </a:lnTo>
                  <a:cubicBezTo>
                    <a:pt x="441" y="2269"/>
                    <a:pt x="756" y="1796"/>
                    <a:pt x="756" y="1261"/>
                  </a:cubicBezTo>
                  <a:cubicBezTo>
                    <a:pt x="756" y="757"/>
                    <a:pt x="441" y="284"/>
                    <a:pt x="0" y="1"/>
                  </a:cubicBezTo>
                  <a:close/>
                </a:path>
              </a:pathLst>
            </a:custGeom>
            <a:solidFill>
              <a:srgbClr val="E95280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4"/>
            <p:cNvSpPr/>
            <p:nvPr/>
          </p:nvSpPr>
          <p:spPr>
            <a:xfrm>
              <a:off x="-56924475" y="4149575"/>
              <a:ext cx="9450" cy="29175"/>
            </a:xfrm>
            <a:custGeom>
              <a:rect b="b" l="l" r="r" t="t"/>
              <a:pathLst>
                <a:path extrusionOk="0" h="1167" w="378">
                  <a:moveTo>
                    <a:pt x="0" y="1"/>
                  </a:moveTo>
                  <a:cubicBezTo>
                    <a:pt x="221" y="379"/>
                    <a:pt x="378" y="757"/>
                    <a:pt x="378" y="1166"/>
                  </a:cubicBezTo>
                  <a:lnTo>
                    <a:pt x="378" y="883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E95280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5" name="Google Shape;945;p44"/>
          <p:cNvGrpSpPr/>
          <p:nvPr/>
        </p:nvGrpSpPr>
        <p:grpSpPr>
          <a:xfrm>
            <a:off x="1453794" y="3275274"/>
            <a:ext cx="352657" cy="350880"/>
            <a:chOff x="-55202750" y="3198925"/>
            <a:chExt cx="318225" cy="316650"/>
          </a:xfrm>
        </p:grpSpPr>
        <p:sp>
          <p:nvSpPr>
            <p:cNvPr id="946" name="Google Shape;946;p44"/>
            <p:cNvSpPr/>
            <p:nvPr/>
          </p:nvSpPr>
          <p:spPr>
            <a:xfrm>
              <a:off x="-55130275" y="3293425"/>
              <a:ext cx="167775" cy="168575"/>
            </a:xfrm>
            <a:custGeom>
              <a:rect b="b" l="l" r="r" t="t"/>
              <a:pathLst>
                <a:path extrusionOk="0" h="6743" w="6711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solidFill>
              <a:srgbClr val="E95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4"/>
            <p:cNvSpPr/>
            <p:nvPr/>
          </p:nvSpPr>
          <p:spPr>
            <a:xfrm>
              <a:off x="-55202750" y="3198925"/>
              <a:ext cx="318225" cy="316650"/>
            </a:xfrm>
            <a:custGeom>
              <a:rect b="b" l="l" r="r" t="t"/>
              <a:pathLst>
                <a:path extrusionOk="0" h="12666" w="12729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solidFill>
              <a:srgbClr val="E95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8" name="Google Shape;948;p44"/>
          <p:cNvGrpSpPr/>
          <p:nvPr/>
        </p:nvGrpSpPr>
        <p:grpSpPr>
          <a:xfrm>
            <a:off x="7207911" y="3248161"/>
            <a:ext cx="410697" cy="405105"/>
            <a:chOff x="2084100" y="4400250"/>
            <a:chExt cx="486550" cy="479925"/>
          </a:xfrm>
        </p:grpSpPr>
        <p:sp>
          <p:nvSpPr>
            <p:cNvPr id="949" name="Google Shape;949;p44"/>
            <p:cNvSpPr/>
            <p:nvPr/>
          </p:nvSpPr>
          <p:spPr>
            <a:xfrm>
              <a:off x="2084100" y="4652250"/>
              <a:ext cx="105325" cy="90050"/>
            </a:xfrm>
            <a:custGeom>
              <a:rect b="b" l="l" r="r" t="t"/>
              <a:pathLst>
                <a:path extrusionOk="0" h="3602" w="4213">
                  <a:moveTo>
                    <a:pt x="2260" y="1"/>
                  </a:moveTo>
                  <a:cubicBezTo>
                    <a:pt x="2109" y="1"/>
                    <a:pt x="1966" y="60"/>
                    <a:pt x="1858" y="168"/>
                  </a:cubicBezTo>
                  <a:lnTo>
                    <a:pt x="259" y="1764"/>
                  </a:lnTo>
                  <a:cubicBezTo>
                    <a:pt x="0" y="2023"/>
                    <a:pt x="54" y="2457"/>
                    <a:pt x="367" y="2647"/>
                  </a:cubicBezTo>
                  <a:lnTo>
                    <a:pt x="1957" y="3601"/>
                  </a:lnTo>
                  <a:cubicBezTo>
                    <a:pt x="2078" y="3228"/>
                    <a:pt x="2274" y="2885"/>
                    <a:pt x="2533" y="2592"/>
                  </a:cubicBezTo>
                  <a:lnTo>
                    <a:pt x="4213" y="274"/>
                  </a:lnTo>
                  <a:lnTo>
                    <a:pt x="2337" y="6"/>
                  </a:lnTo>
                  <a:cubicBezTo>
                    <a:pt x="2311" y="2"/>
                    <a:pt x="2285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0" name="Google Shape;950;p44"/>
            <p:cNvSpPr/>
            <p:nvPr/>
          </p:nvSpPr>
          <p:spPr>
            <a:xfrm>
              <a:off x="2372575" y="4644175"/>
              <a:ext cx="175875" cy="226275"/>
            </a:xfrm>
            <a:custGeom>
              <a:rect b="b" l="l" r="r" t="t"/>
              <a:pathLst>
                <a:path extrusionOk="0" h="9051" w="7035">
                  <a:moveTo>
                    <a:pt x="4469" y="1"/>
                  </a:moveTo>
                  <a:cubicBezTo>
                    <a:pt x="3981" y="467"/>
                    <a:pt x="3466" y="901"/>
                    <a:pt x="2927" y="1304"/>
                  </a:cubicBezTo>
                  <a:lnTo>
                    <a:pt x="0" y="3436"/>
                  </a:lnTo>
                  <a:lnTo>
                    <a:pt x="3406" y="8787"/>
                  </a:lnTo>
                  <a:cubicBezTo>
                    <a:pt x="3514" y="8960"/>
                    <a:pt x="3697" y="9050"/>
                    <a:pt x="3882" y="9050"/>
                  </a:cubicBezTo>
                  <a:cubicBezTo>
                    <a:pt x="4025" y="9050"/>
                    <a:pt x="4170" y="8996"/>
                    <a:pt x="4282" y="8884"/>
                  </a:cubicBezTo>
                  <a:cubicBezTo>
                    <a:pt x="5818" y="7348"/>
                    <a:pt x="5990" y="7173"/>
                    <a:pt x="6821" y="6345"/>
                  </a:cubicBezTo>
                  <a:cubicBezTo>
                    <a:pt x="7034" y="6125"/>
                    <a:pt x="7031" y="5773"/>
                    <a:pt x="6812" y="5553"/>
                  </a:cubicBezTo>
                  <a:cubicBezTo>
                    <a:pt x="6702" y="5444"/>
                    <a:pt x="6558" y="5389"/>
                    <a:pt x="6413" y="5389"/>
                  </a:cubicBezTo>
                  <a:cubicBezTo>
                    <a:pt x="6272" y="5389"/>
                    <a:pt x="6130" y="5441"/>
                    <a:pt x="6020" y="5547"/>
                  </a:cubicBezTo>
                  <a:lnTo>
                    <a:pt x="5800" y="5767"/>
                  </a:lnTo>
                  <a:lnTo>
                    <a:pt x="5201" y="3174"/>
                  </a:lnTo>
                  <a:lnTo>
                    <a:pt x="5920" y="2455"/>
                  </a:lnTo>
                  <a:cubicBezTo>
                    <a:pt x="6134" y="2232"/>
                    <a:pt x="6131" y="1880"/>
                    <a:pt x="5914" y="1663"/>
                  </a:cubicBezTo>
                  <a:cubicBezTo>
                    <a:pt x="5804" y="1551"/>
                    <a:pt x="5660" y="1496"/>
                    <a:pt x="5515" y="1496"/>
                  </a:cubicBezTo>
                  <a:cubicBezTo>
                    <a:pt x="5374" y="1496"/>
                    <a:pt x="5232" y="1548"/>
                    <a:pt x="5122" y="1654"/>
                  </a:cubicBezTo>
                  <a:lnTo>
                    <a:pt x="4903" y="1877"/>
                  </a:lnTo>
                  <a:lnTo>
                    <a:pt x="44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1" name="Google Shape;951;p44"/>
            <p:cNvSpPr/>
            <p:nvPr/>
          </p:nvSpPr>
          <p:spPr>
            <a:xfrm>
              <a:off x="2093950" y="4419400"/>
              <a:ext cx="228500" cy="174750"/>
            </a:xfrm>
            <a:custGeom>
              <a:rect b="b" l="l" r="r" t="t"/>
              <a:pathLst>
                <a:path extrusionOk="0" h="6990" w="9140">
                  <a:moveTo>
                    <a:pt x="3194" y="1"/>
                  </a:moveTo>
                  <a:cubicBezTo>
                    <a:pt x="3049" y="1"/>
                    <a:pt x="2905" y="56"/>
                    <a:pt x="2795" y="166"/>
                  </a:cubicBezTo>
                  <a:lnTo>
                    <a:pt x="257" y="2704"/>
                  </a:lnTo>
                  <a:cubicBezTo>
                    <a:pt x="1" y="2960"/>
                    <a:pt x="46" y="3385"/>
                    <a:pt x="350" y="3580"/>
                  </a:cubicBezTo>
                  <a:lnTo>
                    <a:pt x="5707" y="6989"/>
                  </a:lnTo>
                  <a:lnTo>
                    <a:pt x="7824" y="4071"/>
                  </a:lnTo>
                  <a:cubicBezTo>
                    <a:pt x="8230" y="3526"/>
                    <a:pt x="8670" y="3008"/>
                    <a:pt x="9140" y="2517"/>
                  </a:cubicBezTo>
                  <a:lnTo>
                    <a:pt x="7264" y="2084"/>
                  </a:lnTo>
                  <a:lnTo>
                    <a:pt x="7484" y="1864"/>
                  </a:lnTo>
                  <a:cubicBezTo>
                    <a:pt x="7697" y="1641"/>
                    <a:pt x="7694" y="1289"/>
                    <a:pt x="7478" y="1072"/>
                  </a:cubicBezTo>
                  <a:cubicBezTo>
                    <a:pt x="7368" y="961"/>
                    <a:pt x="7223" y="905"/>
                    <a:pt x="7078" y="905"/>
                  </a:cubicBezTo>
                  <a:cubicBezTo>
                    <a:pt x="6937" y="905"/>
                    <a:pt x="6795" y="958"/>
                    <a:pt x="6686" y="1063"/>
                  </a:cubicBezTo>
                  <a:lnTo>
                    <a:pt x="5966" y="1786"/>
                  </a:lnTo>
                  <a:lnTo>
                    <a:pt x="3370" y="1186"/>
                  </a:lnTo>
                  <a:lnTo>
                    <a:pt x="3593" y="964"/>
                  </a:lnTo>
                  <a:cubicBezTo>
                    <a:pt x="3813" y="744"/>
                    <a:pt x="3813" y="385"/>
                    <a:pt x="3593" y="166"/>
                  </a:cubicBezTo>
                  <a:cubicBezTo>
                    <a:pt x="3483" y="56"/>
                    <a:pt x="3339" y="1"/>
                    <a:pt x="3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2" name="Google Shape;952;p44"/>
            <p:cNvSpPr/>
            <p:nvPr/>
          </p:nvSpPr>
          <p:spPr>
            <a:xfrm>
              <a:off x="2224425" y="4777500"/>
              <a:ext cx="90425" cy="102675"/>
            </a:xfrm>
            <a:custGeom>
              <a:rect b="b" l="l" r="r" t="t"/>
              <a:pathLst>
                <a:path extrusionOk="0" h="4107" w="3617">
                  <a:moveTo>
                    <a:pt x="3324" y="0"/>
                  </a:moveTo>
                  <a:lnTo>
                    <a:pt x="846" y="1804"/>
                  </a:lnTo>
                  <a:cubicBezTo>
                    <a:pt x="638" y="1994"/>
                    <a:pt x="340" y="2144"/>
                    <a:pt x="0" y="2250"/>
                  </a:cubicBezTo>
                  <a:lnTo>
                    <a:pt x="949" y="3831"/>
                  </a:lnTo>
                  <a:cubicBezTo>
                    <a:pt x="1057" y="4011"/>
                    <a:pt x="1245" y="4106"/>
                    <a:pt x="1435" y="4106"/>
                  </a:cubicBezTo>
                  <a:cubicBezTo>
                    <a:pt x="1578" y="4106"/>
                    <a:pt x="1723" y="4052"/>
                    <a:pt x="1834" y="3939"/>
                  </a:cubicBezTo>
                  <a:lnTo>
                    <a:pt x="3430" y="2343"/>
                  </a:lnTo>
                  <a:cubicBezTo>
                    <a:pt x="3556" y="2217"/>
                    <a:pt x="3617" y="2039"/>
                    <a:pt x="3589" y="1864"/>
                  </a:cubicBezTo>
                  <a:lnTo>
                    <a:pt x="33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3" name="Google Shape;953;p44"/>
            <p:cNvSpPr/>
            <p:nvPr/>
          </p:nvSpPr>
          <p:spPr>
            <a:xfrm>
              <a:off x="2454100" y="4400250"/>
              <a:ext cx="116550" cy="107300"/>
            </a:xfrm>
            <a:custGeom>
              <a:rect b="b" l="l" r="r" t="t"/>
              <a:pathLst>
                <a:path extrusionOk="0" h="4292" w="4662">
                  <a:moveTo>
                    <a:pt x="2188" y="0"/>
                  </a:moveTo>
                  <a:cubicBezTo>
                    <a:pt x="1911" y="0"/>
                    <a:pt x="1630" y="51"/>
                    <a:pt x="1361" y="155"/>
                  </a:cubicBezTo>
                  <a:cubicBezTo>
                    <a:pt x="1015" y="287"/>
                    <a:pt x="675" y="432"/>
                    <a:pt x="341" y="588"/>
                  </a:cubicBezTo>
                  <a:cubicBezTo>
                    <a:pt x="0" y="1600"/>
                    <a:pt x="265" y="2717"/>
                    <a:pt x="1021" y="3470"/>
                  </a:cubicBezTo>
                  <a:cubicBezTo>
                    <a:pt x="1558" y="4004"/>
                    <a:pt x="2275" y="4291"/>
                    <a:pt x="3007" y="4291"/>
                  </a:cubicBezTo>
                  <a:cubicBezTo>
                    <a:pt x="3307" y="4291"/>
                    <a:pt x="3609" y="4243"/>
                    <a:pt x="3903" y="4145"/>
                  </a:cubicBezTo>
                  <a:cubicBezTo>
                    <a:pt x="4060" y="3813"/>
                    <a:pt x="4204" y="3473"/>
                    <a:pt x="4337" y="3130"/>
                  </a:cubicBezTo>
                  <a:cubicBezTo>
                    <a:pt x="4662" y="2281"/>
                    <a:pt x="4457" y="1320"/>
                    <a:pt x="3816" y="676"/>
                  </a:cubicBezTo>
                  <a:cubicBezTo>
                    <a:pt x="3375" y="235"/>
                    <a:pt x="2787" y="0"/>
                    <a:pt x="21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4" name="Google Shape;954;p44"/>
            <p:cNvSpPr/>
            <p:nvPr/>
          </p:nvSpPr>
          <p:spPr>
            <a:xfrm>
              <a:off x="2152975" y="4431500"/>
              <a:ext cx="381925" cy="377725"/>
            </a:xfrm>
            <a:custGeom>
              <a:rect b="b" l="l" r="r" t="t"/>
              <a:pathLst>
                <a:path extrusionOk="0" h="15109" w="15277">
                  <a:moveTo>
                    <a:pt x="11062" y="3658"/>
                  </a:moveTo>
                  <a:cubicBezTo>
                    <a:pt x="11207" y="3658"/>
                    <a:pt x="11353" y="3714"/>
                    <a:pt x="11464" y="3825"/>
                  </a:cubicBezTo>
                  <a:cubicBezTo>
                    <a:pt x="11681" y="4042"/>
                    <a:pt x="11684" y="4394"/>
                    <a:pt x="11470" y="4617"/>
                  </a:cubicBezTo>
                  <a:lnTo>
                    <a:pt x="9076" y="7011"/>
                  </a:lnTo>
                  <a:cubicBezTo>
                    <a:pt x="8965" y="7122"/>
                    <a:pt x="8820" y="7178"/>
                    <a:pt x="8675" y="7178"/>
                  </a:cubicBezTo>
                  <a:cubicBezTo>
                    <a:pt x="8530" y="7178"/>
                    <a:pt x="8385" y="7122"/>
                    <a:pt x="8275" y="7011"/>
                  </a:cubicBezTo>
                  <a:cubicBezTo>
                    <a:pt x="8055" y="6791"/>
                    <a:pt x="8055" y="6433"/>
                    <a:pt x="8275" y="6213"/>
                  </a:cubicBezTo>
                  <a:lnTo>
                    <a:pt x="10672" y="3816"/>
                  </a:lnTo>
                  <a:cubicBezTo>
                    <a:pt x="10781" y="3711"/>
                    <a:pt x="10921" y="3658"/>
                    <a:pt x="11062" y="3658"/>
                  </a:cubicBezTo>
                  <a:close/>
                  <a:moveTo>
                    <a:pt x="11136" y="1"/>
                  </a:moveTo>
                  <a:lnTo>
                    <a:pt x="11136" y="1"/>
                  </a:lnTo>
                  <a:cubicBezTo>
                    <a:pt x="9278" y="1079"/>
                    <a:pt x="7658" y="2524"/>
                    <a:pt x="6378" y="4253"/>
                  </a:cubicBezTo>
                  <a:lnTo>
                    <a:pt x="624" y="12169"/>
                  </a:lnTo>
                  <a:cubicBezTo>
                    <a:pt x="0" y="12877"/>
                    <a:pt x="15" y="13979"/>
                    <a:pt x="660" y="14623"/>
                  </a:cubicBezTo>
                  <a:cubicBezTo>
                    <a:pt x="992" y="14957"/>
                    <a:pt x="1464" y="15108"/>
                    <a:pt x="1921" y="15108"/>
                  </a:cubicBezTo>
                  <a:cubicBezTo>
                    <a:pt x="2351" y="15108"/>
                    <a:pt x="2767" y="14974"/>
                    <a:pt x="3039" y="14732"/>
                  </a:cubicBezTo>
                  <a:lnTo>
                    <a:pt x="11037" y="8905"/>
                  </a:lnTo>
                  <a:cubicBezTo>
                    <a:pt x="12759" y="7628"/>
                    <a:pt x="14201" y="6014"/>
                    <a:pt x="15276" y="4162"/>
                  </a:cubicBezTo>
                  <a:lnTo>
                    <a:pt x="15276" y="4162"/>
                  </a:lnTo>
                  <a:cubicBezTo>
                    <a:pt x="15201" y="4166"/>
                    <a:pt x="15126" y="4168"/>
                    <a:pt x="15052" y="4168"/>
                  </a:cubicBezTo>
                  <a:cubicBezTo>
                    <a:pt x="13942" y="4168"/>
                    <a:pt x="12979" y="3729"/>
                    <a:pt x="12265" y="3018"/>
                  </a:cubicBezTo>
                  <a:cubicBezTo>
                    <a:pt x="11446" y="2199"/>
                    <a:pt x="11076" y="1091"/>
                    <a:pt x="11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55" name="Google Shape;955;p44"/>
          <p:cNvGrpSpPr/>
          <p:nvPr/>
        </p:nvGrpSpPr>
        <p:grpSpPr>
          <a:xfrm>
            <a:off x="7317826" y="1295400"/>
            <a:ext cx="410688" cy="413832"/>
            <a:chOff x="-31809525" y="3192625"/>
            <a:chExt cx="290650" cy="292875"/>
          </a:xfrm>
        </p:grpSpPr>
        <p:sp>
          <p:nvSpPr>
            <p:cNvPr id="956" name="Google Shape;956;p44"/>
            <p:cNvSpPr/>
            <p:nvPr/>
          </p:nvSpPr>
          <p:spPr>
            <a:xfrm>
              <a:off x="-31767775" y="3192625"/>
              <a:ext cx="204800" cy="153600"/>
            </a:xfrm>
            <a:custGeom>
              <a:rect b="b" l="l" r="r" t="t"/>
              <a:pathLst>
                <a:path extrusionOk="0" h="6144" w="8192">
                  <a:moveTo>
                    <a:pt x="4096" y="0"/>
                  </a:moveTo>
                  <a:cubicBezTo>
                    <a:pt x="2206" y="0"/>
                    <a:pt x="662" y="1544"/>
                    <a:pt x="662" y="3434"/>
                  </a:cubicBezTo>
                  <a:lnTo>
                    <a:pt x="662" y="3497"/>
                  </a:lnTo>
                  <a:cubicBezTo>
                    <a:pt x="252" y="3655"/>
                    <a:pt x="0" y="4033"/>
                    <a:pt x="0" y="4442"/>
                  </a:cubicBezTo>
                  <a:lnTo>
                    <a:pt x="0" y="5136"/>
                  </a:lnTo>
                  <a:cubicBezTo>
                    <a:pt x="0" y="5671"/>
                    <a:pt x="473" y="6144"/>
                    <a:pt x="1009" y="6144"/>
                  </a:cubicBezTo>
                  <a:cubicBezTo>
                    <a:pt x="1135" y="6144"/>
                    <a:pt x="1261" y="6112"/>
                    <a:pt x="1387" y="6081"/>
                  </a:cubicBezTo>
                  <a:lnTo>
                    <a:pt x="1387" y="3403"/>
                  </a:lnTo>
                  <a:cubicBezTo>
                    <a:pt x="1387" y="1891"/>
                    <a:pt x="2584" y="630"/>
                    <a:pt x="4096" y="630"/>
                  </a:cubicBezTo>
                  <a:cubicBezTo>
                    <a:pt x="5577" y="630"/>
                    <a:pt x="6806" y="1891"/>
                    <a:pt x="6806" y="3403"/>
                  </a:cubicBezTo>
                  <a:lnTo>
                    <a:pt x="6806" y="6081"/>
                  </a:lnTo>
                  <a:cubicBezTo>
                    <a:pt x="6932" y="6112"/>
                    <a:pt x="7058" y="6144"/>
                    <a:pt x="7152" y="6144"/>
                  </a:cubicBezTo>
                  <a:cubicBezTo>
                    <a:pt x="7719" y="6144"/>
                    <a:pt x="8192" y="5671"/>
                    <a:pt x="8192" y="5136"/>
                  </a:cubicBezTo>
                  <a:lnTo>
                    <a:pt x="8192" y="4442"/>
                  </a:lnTo>
                  <a:cubicBezTo>
                    <a:pt x="8192" y="4033"/>
                    <a:pt x="7908" y="3623"/>
                    <a:pt x="7530" y="3497"/>
                  </a:cubicBezTo>
                  <a:lnTo>
                    <a:pt x="7530" y="3434"/>
                  </a:lnTo>
                  <a:cubicBezTo>
                    <a:pt x="7467" y="1576"/>
                    <a:pt x="5986" y="0"/>
                    <a:pt x="4096" y="0"/>
                  </a:cubicBezTo>
                  <a:close/>
                </a:path>
              </a:pathLst>
            </a:custGeom>
            <a:solidFill>
              <a:srgbClr val="E95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4"/>
            <p:cNvSpPr/>
            <p:nvPr/>
          </p:nvSpPr>
          <p:spPr>
            <a:xfrm>
              <a:off x="-31715000" y="3244600"/>
              <a:ext cx="101625" cy="52450"/>
            </a:xfrm>
            <a:custGeom>
              <a:rect b="b" l="l" r="r" t="t"/>
              <a:pathLst>
                <a:path extrusionOk="0" h="2098" w="4065">
                  <a:moveTo>
                    <a:pt x="1702" y="1"/>
                  </a:moveTo>
                  <a:cubicBezTo>
                    <a:pt x="756" y="1"/>
                    <a:pt x="0" y="757"/>
                    <a:pt x="0" y="1702"/>
                  </a:cubicBezTo>
                  <a:lnTo>
                    <a:pt x="0" y="2080"/>
                  </a:lnTo>
                  <a:lnTo>
                    <a:pt x="1229" y="2080"/>
                  </a:lnTo>
                  <a:cubicBezTo>
                    <a:pt x="1418" y="2080"/>
                    <a:pt x="1765" y="2080"/>
                    <a:pt x="1891" y="1985"/>
                  </a:cubicBezTo>
                  <a:cubicBezTo>
                    <a:pt x="1922" y="1954"/>
                    <a:pt x="1985" y="1828"/>
                    <a:pt x="1985" y="1765"/>
                  </a:cubicBezTo>
                  <a:cubicBezTo>
                    <a:pt x="1985" y="1544"/>
                    <a:pt x="2143" y="1387"/>
                    <a:pt x="2332" y="1387"/>
                  </a:cubicBezTo>
                  <a:cubicBezTo>
                    <a:pt x="2521" y="1387"/>
                    <a:pt x="2678" y="1544"/>
                    <a:pt x="2678" y="1765"/>
                  </a:cubicBezTo>
                  <a:cubicBezTo>
                    <a:pt x="2678" y="1828"/>
                    <a:pt x="2678" y="1954"/>
                    <a:pt x="2773" y="1985"/>
                  </a:cubicBezTo>
                  <a:cubicBezTo>
                    <a:pt x="2836" y="2069"/>
                    <a:pt x="3025" y="2097"/>
                    <a:pt x="3237" y="2097"/>
                  </a:cubicBezTo>
                  <a:cubicBezTo>
                    <a:pt x="3343" y="2097"/>
                    <a:pt x="3455" y="2090"/>
                    <a:pt x="3560" y="2080"/>
                  </a:cubicBezTo>
                  <a:lnTo>
                    <a:pt x="4064" y="2080"/>
                  </a:lnTo>
                  <a:lnTo>
                    <a:pt x="4064" y="1702"/>
                  </a:lnTo>
                  <a:cubicBezTo>
                    <a:pt x="4064" y="757"/>
                    <a:pt x="3308" y="1"/>
                    <a:pt x="2363" y="1"/>
                  </a:cubicBezTo>
                  <a:close/>
                </a:path>
              </a:pathLst>
            </a:custGeom>
            <a:solidFill>
              <a:srgbClr val="E95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4"/>
            <p:cNvSpPr/>
            <p:nvPr/>
          </p:nvSpPr>
          <p:spPr>
            <a:xfrm>
              <a:off x="-31716575" y="3308400"/>
              <a:ext cx="102400" cy="73275"/>
            </a:xfrm>
            <a:custGeom>
              <a:rect b="b" l="l" r="r" t="t"/>
              <a:pathLst>
                <a:path extrusionOk="0" h="2931" w="4096">
                  <a:moveTo>
                    <a:pt x="2395" y="1"/>
                  </a:moveTo>
                  <a:cubicBezTo>
                    <a:pt x="2080" y="221"/>
                    <a:pt x="1639" y="221"/>
                    <a:pt x="1197" y="221"/>
                  </a:cubicBezTo>
                  <a:lnTo>
                    <a:pt x="0" y="221"/>
                  </a:lnTo>
                  <a:lnTo>
                    <a:pt x="0" y="883"/>
                  </a:lnTo>
                  <a:cubicBezTo>
                    <a:pt x="0" y="2048"/>
                    <a:pt x="914" y="2930"/>
                    <a:pt x="2048" y="2930"/>
                  </a:cubicBezTo>
                  <a:cubicBezTo>
                    <a:pt x="3182" y="2930"/>
                    <a:pt x="4096" y="2048"/>
                    <a:pt x="4096" y="883"/>
                  </a:cubicBezTo>
                  <a:lnTo>
                    <a:pt x="4096" y="221"/>
                  </a:lnTo>
                  <a:lnTo>
                    <a:pt x="3403" y="221"/>
                  </a:lnTo>
                  <a:cubicBezTo>
                    <a:pt x="3025" y="221"/>
                    <a:pt x="2678" y="190"/>
                    <a:pt x="2395" y="1"/>
                  </a:cubicBezTo>
                  <a:close/>
                </a:path>
              </a:pathLst>
            </a:custGeom>
            <a:solidFill>
              <a:srgbClr val="E95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4"/>
            <p:cNvSpPr/>
            <p:nvPr/>
          </p:nvSpPr>
          <p:spPr>
            <a:xfrm>
              <a:off x="-31809525" y="3386375"/>
              <a:ext cx="290650" cy="99125"/>
            </a:xfrm>
            <a:custGeom>
              <a:rect b="b" l="l" r="r" t="t"/>
              <a:pathLst>
                <a:path extrusionOk="0" h="3965" w="11626">
                  <a:moveTo>
                    <a:pt x="2092" y="0"/>
                  </a:moveTo>
                  <a:cubicBezTo>
                    <a:pt x="1962" y="0"/>
                    <a:pt x="1828" y="63"/>
                    <a:pt x="1765" y="190"/>
                  </a:cubicBezTo>
                  <a:lnTo>
                    <a:pt x="1355" y="1072"/>
                  </a:lnTo>
                  <a:lnTo>
                    <a:pt x="316" y="1229"/>
                  </a:lnTo>
                  <a:cubicBezTo>
                    <a:pt x="190" y="1229"/>
                    <a:pt x="95" y="1355"/>
                    <a:pt x="64" y="1481"/>
                  </a:cubicBezTo>
                  <a:cubicBezTo>
                    <a:pt x="1" y="1607"/>
                    <a:pt x="64" y="1765"/>
                    <a:pt x="127" y="1828"/>
                  </a:cubicBezTo>
                  <a:lnTo>
                    <a:pt x="883" y="2552"/>
                  </a:lnTo>
                  <a:lnTo>
                    <a:pt x="725" y="3561"/>
                  </a:lnTo>
                  <a:cubicBezTo>
                    <a:pt x="694" y="3687"/>
                    <a:pt x="757" y="3844"/>
                    <a:pt x="851" y="3876"/>
                  </a:cubicBezTo>
                  <a:cubicBezTo>
                    <a:pt x="903" y="3928"/>
                    <a:pt x="965" y="3951"/>
                    <a:pt x="1031" y="3951"/>
                  </a:cubicBezTo>
                  <a:cubicBezTo>
                    <a:pt x="1085" y="3951"/>
                    <a:pt x="1141" y="3935"/>
                    <a:pt x="1198" y="3907"/>
                  </a:cubicBezTo>
                  <a:lnTo>
                    <a:pt x="2112" y="3435"/>
                  </a:lnTo>
                  <a:lnTo>
                    <a:pt x="2994" y="3907"/>
                  </a:lnTo>
                  <a:cubicBezTo>
                    <a:pt x="3046" y="3947"/>
                    <a:pt x="3099" y="3964"/>
                    <a:pt x="3152" y="3964"/>
                  </a:cubicBezTo>
                  <a:cubicBezTo>
                    <a:pt x="3225" y="3964"/>
                    <a:pt x="3298" y="3930"/>
                    <a:pt x="3372" y="3876"/>
                  </a:cubicBezTo>
                  <a:cubicBezTo>
                    <a:pt x="3466" y="3813"/>
                    <a:pt x="3529" y="3687"/>
                    <a:pt x="3466" y="3561"/>
                  </a:cubicBezTo>
                  <a:lnTo>
                    <a:pt x="3309" y="2552"/>
                  </a:lnTo>
                  <a:lnTo>
                    <a:pt x="4002" y="1891"/>
                  </a:lnTo>
                  <a:lnTo>
                    <a:pt x="4663" y="2552"/>
                  </a:lnTo>
                  <a:lnTo>
                    <a:pt x="4506" y="3561"/>
                  </a:lnTo>
                  <a:cubicBezTo>
                    <a:pt x="4474" y="3687"/>
                    <a:pt x="4537" y="3844"/>
                    <a:pt x="4632" y="3876"/>
                  </a:cubicBezTo>
                  <a:cubicBezTo>
                    <a:pt x="4684" y="3928"/>
                    <a:pt x="4746" y="3951"/>
                    <a:pt x="4811" y="3951"/>
                  </a:cubicBezTo>
                  <a:cubicBezTo>
                    <a:pt x="4865" y="3951"/>
                    <a:pt x="4922" y="3935"/>
                    <a:pt x="4978" y="3907"/>
                  </a:cubicBezTo>
                  <a:lnTo>
                    <a:pt x="5892" y="3435"/>
                  </a:lnTo>
                  <a:lnTo>
                    <a:pt x="6774" y="3907"/>
                  </a:lnTo>
                  <a:cubicBezTo>
                    <a:pt x="6827" y="3947"/>
                    <a:pt x="6880" y="3964"/>
                    <a:pt x="6933" y="3964"/>
                  </a:cubicBezTo>
                  <a:cubicBezTo>
                    <a:pt x="7006" y="3964"/>
                    <a:pt x="7079" y="3930"/>
                    <a:pt x="7152" y="3876"/>
                  </a:cubicBezTo>
                  <a:cubicBezTo>
                    <a:pt x="7247" y="3813"/>
                    <a:pt x="7310" y="3687"/>
                    <a:pt x="7247" y="3561"/>
                  </a:cubicBezTo>
                  <a:lnTo>
                    <a:pt x="7089" y="2552"/>
                  </a:lnTo>
                  <a:lnTo>
                    <a:pt x="7782" y="1891"/>
                  </a:lnTo>
                  <a:lnTo>
                    <a:pt x="8444" y="2552"/>
                  </a:lnTo>
                  <a:lnTo>
                    <a:pt x="8286" y="3561"/>
                  </a:lnTo>
                  <a:cubicBezTo>
                    <a:pt x="8255" y="3687"/>
                    <a:pt x="8318" y="3844"/>
                    <a:pt x="8413" y="3876"/>
                  </a:cubicBezTo>
                  <a:cubicBezTo>
                    <a:pt x="8465" y="3928"/>
                    <a:pt x="8526" y="3951"/>
                    <a:pt x="8592" y="3951"/>
                  </a:cubicBezTo>
                  <a:cubicBezTo>
                    <a:pt x="8646" y="3951"/>
                    <a:pt x="8702" y="3935"/>
                    <a:pt x="8759" y="3907"/>
                  </a:cubicBezTo>
                  <a:lnTo>
                    <a:pt x="9673" y="3435"/>
                  </a:lnTo>
                  <a:lnTo>
                    <a:pt x="10555" y="3907"/>
                  </a:lnTo>
                  <a:cubicBezTo>
                    <a:pt x="10608" y="3947"/>
                    <a:pt x="10660" y="3964"/>
                    <a:pt x="10713" y="3964"/>
                  </a:cubicBezTo>
                  <a:cubicBezTo>
                    <a:pt x="10786" y="3964"/>
                    <a:pt x="10860" y="3930"/>
                    <a:pt x="10933" y="3876"/>
                  </a:cubicBezTo>
                  <a:cubicBezTo>
                    <a:pt x="11027" y="3813"/>
                    <a:pt x="11090" y="3687"/>
                    <a:pt x="11027" y="3561"/>
                  </a:cubicBezTo>
                  <a:lnTo>
                    <a:pt x="10870" y="2552"/>
                  </a:lnTo>
                  <a:lnTo>
                    <a:pt x="11626" y="1828"/>
                  </a:lnTo>
                  <a:cubicBezTo>
                    <a:pt x="11532" y="1702"/>
                    <a:pt x="11595" y="1607"/>
                    <a:pt x="11532" y="1481"/>
                  </a:cubicBezTo>
                  <a:cubicBezTo>
                    <a:pt x="11500" y="1355"/>
                    <a:pt x="11374" y="1292"/>
                    <a:pt x="11279" y="1229"/>
                  </a:cubicBezTo>
                  <a:lnTo>
                    <a:pt x="10240" y="1072"/>
                  </a:lnTo>
                  <a:lnTo>
                    <a:pt x="9799" y="190"/>
                  </a:lnTo>
                  <a:cubicBezTo>
                    <a:pt x="9751" y="63"/>
                    <a:pt x="9625" y="0"/>
                    <a:pt x="9495" y="0"/>
                  </a:cubicBezTo>
                  <a:cubicBezTo>
                    <a:pt x="9366" y="0"/>
                    <a:pt x="9232" y="63"/>
                    <a:pt x="9169" y="190"/>
                  </a:cubicBezTo>
                  <a:lnTo>
                    <a:pt x="8759" y="1072"/>
                  </a:lnTo>
                  <a:lnTo>
                    <a:pt x="7782" y="1229"/>
                  </a:lnTo>
                  <a:cubicBezTo>
                    <a:pt x="7719" y="1229"/>
                    <a:pt x="7688" y="1292"/>
                    <a:pt x="7656" y="1292"/>
                  </a:cubicBezTo>
                  <a:cubicBezTo>
                    <a:pt x="7593" y="1229"/>
                    <a:pt x="7562" y="1229"/>
                    <a:pt x="7530" y="1229"/>
                  </a:cubicBezTo>
                  <a:lnTo>
                    <a:pt x="6554" y="1072"/>
                  </a:lnTo>
                  <a:lnTo>
                    <a:pt x="6113" y="190"/>
                  </a:lnTo>
                  <a:cubicBezTo>
                    <a:pt x="6050" y="63"/>
                    <a:pt x="5924" y="0"/>
                    <a:pt x="5798" y="0"/>
                  </a:cubicBezTo>
                  <a:cubicBezTo>
                    <a:pt x="5672" y="0"/>
                    <a:pt x="5546" y="63"/>
                    <a:pt x="5483" y="190"/>
                  </a:cubicBezTo>
                  <a:lnTo>
                    <a:pt x="5041" y="1072"/>
                  </a:lnTo>
                  <a:lnTo>
                    <a:pt x="4065" y="1229"/>
                  </a:lnTo>
                  <a:cubicBezTo>
                    <a:pt x="4033" y="1229"/>
                    <a:pt x="4002" y="1292"/>
                    <a:pt x="3939" y="1292"/>
                  </a:cubicBezTo>
                  <a:cubicBezTo>
                    <a:pt x="3907" y="1229"/>
                    <a:pt x="3876" y="1229"/>
                    <a:pt x="3813" y="1229"/>
                  </a:cubicBezTo>
                  <a:lnTo>
                    <a:pt x="2836" y="1072"/>
                  </a:lnTo>
                  <a:lnTo>
                    <a:pt x="2395" y="190"/>
                  </a:lnTo>
                  <a:cubicBezTo>
                    <a:pt x="2348" y="63"/>
                    <a:pt x="2222" y="0"/>
                    <a:pt x="2092" y="0"/>
                  </a:cubicBezTo>
                  <a:close/>
                </a:path>
              </a:pathLst>
            </a:custGeom>
            <a:solidFill>
              <a:srgbClr val="E95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0" name="Google Shape;960;p44"/>
          <p:cNvGrpSpPr/>
          <p:nvPr/>
        </p:nvGrpSpPr>
        <p:grpSpPr>
          <a:xfrm>
            <a:off x="4656040" y="1384983"/>
            <a:ext cx="352669" cy="355360"/>
            <a:chOff x="899850" y="871450"/>
            <a:chExt cx="483175" cy="423400"/>
          </a:xfrm>
        </p:grpSpPr>
        <p:sp>
          <p:nvSpPr>
            <p:cNvPr id="961" name="Google Shape;961;p44"/>
            <p:cNvSpPr/>
            <p:nvPr/>
          </p:nvSpPr>
          <p:spPr>
            <a:xfrm>
              <a:off x="1325175" y="1040825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E95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2" name="Google Shape;962;p44"/>
            <p:cNvSpPr/>
            <p:nvPr/>
          </p:nvSpPr>
          <p:spPr>
            <a:xfrm>
              <a:off x="1323750" y="95610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rgbClr val="E95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3" name="Google Shape;963;p44"/>
            <p:cNvSpPr/>
            <p:nvPr/>
          </p:nvSpPr>
          <p:spPr>
            <a:xfrm>
              <a:off x="1323750" y="109725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rgbClr val="E95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4" name="Google Shape;964;p44"/>
            <p:cNvSpPr/>
            <p:nvPr/>
          </p:nvSpPr>
          <p:spPr>
            <a:xfrm>
              <a:off x="899850" y="871450"/>
              <a:ext cx="396150" cy="423400"/>
            </a:xfrm>
            <a:custGeom>
              <a:rect b="b" l="l" r="r" t="t"/>
              <a:pathLst>
                <a:path extrusionOk="0" h="16936" w="15846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rgbClr val="E952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965" name="Google Shape;965;p44"/>
          <p:cNvSpPr txBox="1"/>
          <p:nvPr/>
        </p:nvSpPr>
        <p:spPr>
          <a:xfrm>
            <a:off x="6737900" y="1968450"/>
            <a:ext cx="206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Customer Support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6" name="Google Shape;966;p44"/>
          <p:cNvSpPr txBox="1"/>
          <p:nvPr/>
        </p:nvSpPr>
        <p:spPr>
          <a:xfrm>
            <a:off x="8122100" y="4618025"/>
            <a:ext cx="93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Patrick Hand"/>
                <a:ea typeface="Patrick Hand"/>
                <a:cs typeface="Patrick Hand"/>
                <a:sym typeface="Patrick Hand"/>
              </a:rPr>
              <a:t>Fall 2021</a:t>
            </a:r>
            <a:endParaRPr b="1" i="1" sz="16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967" name="Google Shape;967;p44"/>
          <p:cNvSpPr txBox="1"/>
          <p:nvPr/>
        </p:nvSpPr>
        <p:spPr>
          <a:xfrm>
            <a:off x="107475" y="199600"/>
            <a:ext cx="7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trick Hand"/>
                <a:ea typeface="Patrick Hand"/>
                <a:cs typeface="Patrick Hand"/>
                <a:sym typeface="Patrick Hand"/>
              </a:rPr>
              <a:t>Team 2</a:t>
            </a:r>
            <a:endParaRPr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968" name="Google Shape;968;p44"/>
          <p:cNvSpPr txBox="1"/>
          <p:nvPr/>
        </p:nvSpPr>
        <p:spPr>
          <a:xfrm>
            <a:off x="2968151" y="2416988"/>
            <a:ext cx="3346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Online: A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expert will be hired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Offline: Local pet community promotion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44"/>
          <p:cNvSpPr txBox="1"/>
          <p:nvPr/>
        </p:nvSpPr>
        <p:spPr>
          <a:xfrm>
            <a:off x="6023175" y="25076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Fully trained customer service team</a:t>
            </a:r>
            <a:endParaRPr/>
          </a:p>
        </p:txBody>
      </p:sp>
      <p:sp>
        <p:nvSpPr>
          <p:cNvPr id="970" name="Google Shape;970;p44"/>
          <p:cNvSpPr txBox="1"/>
          <p:nvPr/>
        </p:nvSpPr>
        <p:spPr>
          <a:xfrm>
            <a:off x="3580625" y="3969075"/>
            <a:ext cx="24897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Certification verification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 condition support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articles &amp; videos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44"/>
          <p:cNvSpPr txBox="1"/>
          <p:nvPr/>
        </p:nvSpPr>
        <p:spPr>
          <a:xfrm>
            <a:off x="6192975" y="4024500"/>
            <a:ext cx="26604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Domestic Airlines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transportation Companies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44"/>
          <p:cNvSpPr txBox="1"/>
          <p:nvPr/>
        </p:nvSpPr>
        <p:spPr>
          <a:xfrm>
            <a:off x="385275" y="4024500"/>
            <a:ext cx="24897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Attract more domestic breeders in early stage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45"/>
          <p:cNvSpPr txBox="1"/>
          <p:nvPr>
            <p:ph idx="13" type="title"/>
          </p:nvPr>
        </p:nvSpPr>
        <p:spPr>
          <a:xfrm>
            <a:off x="742950" y="415807"/>
            <a:ext cx="7678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Addressing Risks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8" name="Google Shape;978;p45"/>
          <p:cNvSpPr txBox="1"/>
          <p:nvPr>
            <p:ph type="title"/>
          </p:nvPr>
        </p:nvSpPr>
        <p:spPr>
          <a:xfrm>
            <a:off x="838157" y="1483440"/>
            <a:ext cx="136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Privacy</a:t>
            </a:r>
            <a:endParaRPr/>
          </a:p>
        </p:txBody>
      </p:sp>
      <p:sp>
        <p:nvSpPr>
          <p:cNvPr id="979" name="Google Shape;979;p45"/>
          <p:cNvSpPr txBox="1"/>
          <p:nvPr>
            <p:ph idx="4" type="title"/>
          </p:nvPr>
        </p:nvSpPr>
        <p:spPr>
          <a:xfrm>
            <a:off x="838157" y="3004827"/>
            <a:ext cx="147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</a:t>
            </a:r>
            <a:endParaRPr/>
          </a:p>
        </p:txBody>
      </p:sp>
      <p:sp>
        <p:nvSpPr>
          <p:cNvPr id="980" name="Google Shape;980;p45"/>
          <p:cNvSpPr txBox="1"/>
          <p:nvPr>
            <p:ph idx="5" type="title"/>
          </p:nvPr>
        </p:nvSpPr>
        <p:spPr>
          <a:xfrm>
            <a:off x="2701731" y="1483440"/>
            <a:ext cx="120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</a:t>
            </a:r>
            <a:endParaRPr/>
          </a:p>
        </p:txBody>
      </p:sp>
      <p:sp>
        <p:nvSpPr>
          <p:cNvPr id="981" name="Google Shape;981;p45"/>
          <p:cNvSpPr txBox="1"/>
          <p:nvPr>
            <p:ph idx="8" type="title"/>
          </p:nvPr>
        </p:nvSpPr>
        <p:spPr>
          <a:xfrm>
            <a:off x="2684899" y="3004825"/>
            <a:ext cx="142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</a:t>
            </a:r>
            <a:endParaRPr/>
          </a:p>
        </p:txBody>
      </p:sp>
      <p:sp>
        <p:nvSpPr>
          <p:cNvPr id="982" name="Google Shape;982;p45"/>
          <p:cNvSpPr txBox="1"/>
          <p:nvPr>
            <p:ph idx="1" type="subTitle"/>
          </p:nvPr>
        </p:nvSpPr>
        <p:spPr>
          <a:xfrm>
            <a:off x="838150" y="1862125"/>
            <a:ext cx="1710900" cy="11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Strict data viewing permission control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Store and encrypt personal information in a secure data center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45"/>
          <p:cNvSpPr txBox="1"/>
          <p:nvPr>
            <p:ph idx="3" type="subTitle"/>
          </p:nvPr>
        </p:nvSpPr>
        <p:spPr>
          <a:xfrm>
            <a:off x="721150" y="3383500"/>
            <a:ext cx="1710900" cy="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Partnership with </a:t>
            </a:r>
            <a:r>
              <a:rPr lang="en" sz="1000"/>
              <a:t>other companies for building transportation logistic network and supply chain for pets</a:t>
            </a:r>
            <a:endParaRPr sz="1000"/>
          </a:p>
        </p:txBody>
      </p:sp>
      <p:sp>
        <p:nvSpPr>
          <p:cNvPr id="984" name="Google Shape;984;p45"/>
          <p:cNvSpPr txBox="1"/>
          <p:nvPr>
            <p:ph idx="6" type="subTitle"/>
          </p:nvPr>
        </p:nvSpPr>
        <p:spPr>
          <a:xfrm>
            <a:off x="2701725" y="1862125"/>
            <a:ext cx="1710900" cy="11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Fully </a:t>
            </a:r>
            <a:r>
              <a:rPr lang="en" sz="1000"/>
              <a:t>considering the policy for selling pets for different states or counties with professional legal team</a:t>
            </a:r>
            <a:endParaRPr sz="1000"/>
          </a:p>
        </p:txBody>
      </p:sp>
      <p:sp>
        <p:nvSpPr>
          <p:cNvPr id="985" name="Google Shape;985;p45"/>
          <p:cNvSpPr txBox="1"/>
          <p:nvPr>
            <p:ph idx="7" type="subTitle"/>
          </p:nvPr>
        </p:nvSpPr>
        <p:spPr>
          <a:xfrm>
            <a:off x="2681275" y="3383500"/>
            <a:ext cx="1710900" cy="12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Fully considering the customer’s needs and make the platform </a:t>
            </a:r>
            <a:r>
              <a:rPr lang="en" sz="1000"/>
              <a:t>differentiate</a:t>
            </a: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Doing more usability tests and adjustments with the iterations of the platform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86" name="Google Shape;986;p45"/>
          <p:cNvSpPr/>
          <p:nvPr/>
        </p:nvSpPr>
        <p:spPr>
          <a:xfrm>
            <a:off x="714233" y="1654805"/>
            <a:ext cx="169697" cy="170234"/>
          </a:xfrm>
          <a:custGeom>
            <a:rect b="b" l="l" r="r" t="t"/>
            <a:pathLst>
              <a:path extrusionOk="0" h="38580" w="40428">
                <a:moveTo>
                  <a:pt x="19051" y="0"/>
                </a:moveTo>
                <a:cubicBezTo>
                  <a:pt x="12209" y="0"/>
                  <a:pt x="7188" y="5555"/>
                  <a:pt x="3693" y="11416"/>
                </a:cubicBezTo>
                <a:cubicBezTo>
                  <a:pt x="1655" y="14825"/>
                  <a:pt x="14" y="18875"/>
                  <a:pt x="0" y="23438"/>
                </a:cubicBezTo>
                <a:cubicBezTo>
                  <a:pt x="0" y="25377"/>
                  <a:pt x="428" y="27516"/>
                  <a:pt x="1383" y="29313"/>
                </a:cubicBezTo>
                <a:cubicBezTo>
                  <a:pt x="2396" y="31224"/>
                  <a:pt x="3965" y="32650"/>
                  <a:pt x="5576" y="33791"/>
                </a:cubicBezTo>
                <a:cubicBezTo>
                  <a:pt x="9454" y="36557"/>
                  <a:pt x="14033" y="37769"/>
                  <a:pt x="18197" y="38354"/>
                </a:cubicBezTo>
                <a:cubicBezTo>
                  <a:pt x="19263" y="38503"/>
                  <a:pt x="20315" y="38580"/>
                  <a:pt x="21349" y="38580"/>
                </a:cubicBezTo>
                <a:cubicBezTo>
                  <a:pt x="24474" y="38580"/>
                  <a:pt x="27432" y="37879"/>
                  <a:pt x="30132" y="36358"/>
                </a:cubicBezTo>
                <a:cubicBezTo>
                  <a:pt x="33982" y="34190"/>
                  <a:pt x="36806" y="30411"/>
                  <a:pt x="38374" y="25720"/>
                </a:cubicBezTo>
                <a:cubicBezTo>
                  <a:pt x="39943" y="21084"/>
                  <a:pt x="40428" y="15523"/>
                  <a:pt x="37448" y="10532"/>
                </a:cubicBezTo>
                <a:cubicBezTo>
                  <a:pt x="33355" y="3658"/>
                  <a:pt x="26068" y="393"/>
                  <a:pt x="19807" y="23"/>
                </a:cubicBezTo>
                <a:cubicBezTo>
                  <a:pt x="19553" y="7"/>
                  <a:pt x="19300" y="0"/>
                  <a:pt x="190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45"/>
          <p:cNvSpPr/>
          <p:nvPr/>
        </p:nvSpPr>
        <p:spPr>
          <a:xfrm>
            <a:off x="2569219" y="1654805"/>
            <a:ext cx="169697" cy="170234"/>
          </a:xfrm>
          <a:custGeom>
            <a:rect b="b" l="l" r="r" t="t"/>
            <a:pathLst>
              <a:path extrusionOk="0" h="38580" w="40428">
                <a:moveTo>
                  <a:pt x="19051" y="0"/>
                </a:moveTo>
                <a:cubicBezTo>
                  <a:pt x="12209" y="0"/>
                  <a:pt x="7188" y="5555"/>
                  <a:pt x="3693" y="11416"/>
                </a:cubicBezTo>
                <a:cubicBezTo>
                  <a:pt x="1655" y="14825"/>
                  <a:pt x="14" y="18875"/>
                  <a:pt x="0" y="23438"/>
                </a:cubicBezTo>
                <a:cubicBezTo>
                  <a:pt x="0" y="25377"/>
                  <a:pt x="428" y="27516"/>
                  <a:pt x="1383" y="29313"/>
                </a:cubicBezTo>
                <a:cubicBezTo>
                  <a:pt x="2396" y="31224"/>
                  <a:pt x="3965" y="32650"/>
                  <a:pt x="5576" y="33791"/>
                </a:cubicBezTo>
                <a:cubicBezTo>
                  <a:pt x="9454" y="36557"/>
                  <a:pt x="14033" y="37769"/>
                  <a:pt x="18197" y="38354"/>
                </a:cubicBezTo>
                <a:cubicBezTo>
                  <a:pt x="19263" y="38503"/>
                  <a:pt x="20315" y="38580"/>
                  <a:pt x="21349" y="38580"/>
                </a:cubicBezTo>
                <a:cubicBezTo>
                  <a:pt x="24474" y="38580"/>
                  <a:pt x="27432" y="37879"/>
                  <a:pt x="30132" y="36358"/>
                </a:cubicBezTo>
                <a:cubicBezTo>
                  <a:pt x="33982" y="34190"/>
                  <a:pt x="36806" y="30411"/>
                  <a:pt x="38374" y="25720"/>
                </a:cubicBezTo>
                <a:cubicBezTo>
                  <a:pt x="39943" y="21084"/>
                  <a:pt x="40428" y="15523"/>
                  <a:pt x="37448" y="10532"/>
                </a:cubicBezTo>
                <a:cubicBezTo>
                  <a:pt x="33355" y="3658"/>
                  <a:pt x="26068" y="393"/>
                  <a:pt x="19807" y="23"/>
                </a:cubicBezTo>
                <a:cubicBezTo>
                  <a:pt x="19553" y="7"/>
                  <a:pt x="19300" y="0"/>
                  <a:pt x="190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45"/>
          <p:cNvSpPr/>
          <p:nvPr/>
        </p:nvSpPr>
        <p:spPr>
          <a:xfrm>
            <a:off x="714227" y="3187266"/>
            <a:ext cx="169697" cy="170234"/>
          </a:xfrm>
          <a:custGeom>
            <a:rect b="b" l="l" r="r" t="t"/>
            <a:pathLst>
              <a:path extrusionOk="0" h="38580" w="40428">
                <a:moveTo>
                  <a:pt x="19051" y="0"/>
                </a:moveTo>
                <a:cubicBezTo>
                  <a:pt x="12209" y="0"/>
                  <a:pt x="7188" y="5555"/>
                  <a:pt x="3693" y="11416"/>
                </a:cubicBezTo>
                <a:cubicBezTo>
                  <a:pt x="1655" y="14825"/>
                  <a:pt x="14" y="18875"/>
                  <a:pt x="0" y="23438"/>
                </a:cubicBezTo>
                <a:cubicBezTo>
                  <a:pt x="0" y="25377"/>
                  <a:pt x="428" y="27516"/>
                  <a:pt x="1383" y="29313"/>
                </a:cubicBezTo>
                <a:cubicBezTo>
                  <a:pt x="2396" y="31224"/>
                  <a:pt x="3965" y="32650"/>
                  <a:pt x="5576" y="33791"/>
                </a:cubicBezTo>
                <a:cubicBezTo>
                  <a:pt x="9454" y="36557"/>
                  <a:pt x="14033" y="37769"/>
                  <a:pt x="18197" y="38354"/>
                </a:cubicBezTo>
                <a:cubicBezTo>
                  <a:pt x="19263" y="38503"/>
                  <a:pt x="20315" y="38580"/>
                  <a:pt x="21349" y="38580"/>
                </a:cubicBezTo>
                <a:cubicBezTo>
                  <a:pt x="24474" y="38580"/>
                  <a:pt x="27432" y="37879"/>
                  <a:pt x="30132" y="36358"/>
                </a:cubicBezTo>
                <a:cubicBezTo>
                  <a:pt x="33982" y="34190"/>
                  <a:pt x="36806" y="30411"/>
                  <a:pt x="38374" y="25720"/>
                </a:cubicBezTo>
                <a:cubicBezTo>
                  <a:pt x="39943" y="21084"/>
                  <a:pt x="40428" y="15523"/>
                  <a:pt x="37448" y="10532"/>
                </a:cubicBezTo>
                <a:cubicBezTo>
                  <a:pt x="33355" y="3658"/>
                  <a:pt x="26068" y="393"/>
                  <a:pt x="19807" y="23"/>
                </a:cubicBezTo>
                <a:cubicBezTo>
                  <a:pt x="19553" y="7"/>
                  <a:pt x="19300" y="0"/>
                  <a:pt x="190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45"/>
          <p:cNvSpPr/>
          <p:nvPr/>
        </p:nvSpPr>
        <p:spPr>
          <a:xfrm>
            <a:off x="2547629" y="3187266"/>
            <a:ext cx="169697" cy="170234"/>
          </a:xfrm>
          <a:custGeom>
            <a:rect b="b" l="l" r="r" t="t"/>
            <a:pathLst>
              <a:path extrusionOk="0" h="38580" w="40428">
                <a:moveTo>
                  <a:pt x="19051" y="0"/>
                </a:moveTo>
                <a:cubicBezTo>
                  <a:pt x="12209" y="0"/>
                  <a:pt x="7188" y="5555"/>
                  <a:pt x="3693" y="11416"/>
                </a:cubicBezTo>
                <a:cubicBezTo>
                  <a:pt x="1655" y="14825"/>
                  <a:pt x="14" y="18875"/>
                  <a:pt x="0" y="23438"/>
                </a:cubicBezTo>
                <a:cubicBezTo>
                  <a:pt x="0" y="25377"/>
                  <a:pt x="428" y="27516"/>
                  <a:pt x="1383" y="29313"/>
                </a:cubicBezTo>
                <a:cubicBezTo>
                  <a:pt x="2396" y="31224"/>
                  <a:pt x="3965" y="32650"/>
                  <a:pt x="5576" y="33791"/>
                </a:cubicBezTo>
                <a:cubicBezTo>
                  <a:pt x="9454" y="36557"/>
                  <a:pt x="14033" y="37769"/>
                  <a:pt x="18197" y="38354"/>
                </a:cubicBezTo>
                <a:cubicBezTo>
                  <a:pt x="19263" y="38503"/>
                  <a:pt x="20315" y="38580"/>
                  <a:pt x="21349" y="38580"/>
                </a:cubicBezTo>
                <a:cubicBezTo>
                  <a:pt x="24474" y="38580"/>
                  <a:pt x="27432" y="37879"/>
                  <a:pt x="30132" y="36358"/>
                </a:cubicBezTo>
                <a:cubicBezTo>
                  <a:pt x="33982" y="34190"/>
                  <a:pt x="36806" y="30411"/>
                  <a:pt x="38374" y="25720"/>
                </a:cubicBezTo>
                <a:cubicBezTo>
                  <a:pt x="39943" y="21084"/>
                  <a:pt x="40428" y="15523"/>
                  <a:pt x="37448" y="10532"/>
                </a:cubicBezTo>
                <a:cubicBezTo>
                  <a:pt x="33355" y="3658"/>
                  <a:pt x="26068" y="393"/>
                  <a:pt x="19807" y="23"/>
                </a:cubicBezTo>
                <a:cubicBezTo>
                  <a:pt x="19553" y="7"/>
                  <a:pt x="19300" y="0"/>
                  <a:pt x="1905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0" name="Google Shape;990;p45"/>
          <p:cNvPicPr preferRelativeResize="0"/>
          <p:nvPr/>
        </p:nvPicPr>
        <p:blipFill rotWithShape="1">
          <a:blip r:embed="rId3">
            <a:alphaModFix/>
          </a:blip>
          <a:srcRect b="0" l="10566" r="10574" t="0"/>
          <a:stretch/>
        </p:blipFill>
        <p:spPr>
          <a:xfrm>
            <a:off x="4677175" y="1232900"/>
            <a:ext cx="3753600" cy="336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91" name="Google Shape;991;p45"/>
          <p:cNvSpPr txBox="1"/>
          <p:nvPr/>
        </p:nvSpPr>
        <p:spPr>
          <a:xfrm>
            <a:off x="8122100" y="4618025"/>
            <a:ext cx="93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Patrick Hand"/>
                <a:ea typeface="Patrick Hand"/>
                <a:cs typeface="Patrick Hand"/>
                <a:sym typeface="Patrick Hand"/>
              </a:rPr>
              <a:t>Fall 2021</a:t>
            </a:r>
            <a:endParaRPr b="1" i="1" sz="16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992" name="Google Shape;992;p45"/>
          <p:cNvSpPr txBox="1"/>
          <p:nvPr/>
        </p:nvSpPr>
        <p:spPr>
          <a:xfrm>
            <a:off x="107475" y="199600"/>
            <a:ext cx="7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trick Hand"/>
                <a:ea typeface="Patrick Hand"/>
                <a:cs typeface="Patrick Hand"/>
                <a:sym typeface="Patrick Hand"/>
              </a:rPr>
              <a:t>Team 2</a:t>
            </a:r>
            <a:endParaRPr>
              <a:latin typeface="Patrick Hand"/>
              <a:ea typeface="Patrick Hand"/>
              <a:cs typeface="Patrick Hand"/>
              <a:sym typeface="Patrick H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6"/>
          <p:cNvSpPr txBox="1"/>
          <p:nvPr>
            <p:ph type="title"/>
          </p:nvPr>
        </p:nvSpPr>
        <p:spPr>
          <a:xfrm>
            <a:off x="311675" y="38826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Brief Introduction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3" name="Google Shape;663;p36"/>
          <p:cNvSpPr txBox="1"/>
          <p:nvPr>
            <p:ph idx="1" type="body"/>
          </p:nvPr>
        </p:nvSpPr>
        <p:spPr>
          <a:xfrm>
            <a:off x="722375" y="1266775"/>
            <a:ext cx="7699200" cy="27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Char char="●"/>
            </a:pPr>
            <a:r>
              <a:rPr lang="en" sz="1400"/>
              <a:t>Unmet Needs:</a:t>
            </a:r>
            <a:endParaRPr sz="14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Puppy scam</a:t>
            </a:r>
            <a:endParaRPr sz="14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</a:t>
            </a:r>
            <a:r>
              <a:rPr lang="en" sz="1400"/>
              <a:t>nconvenient transport</a:t>
            </a:r>
            <a:endParaRPr sz="14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After-sales guarantee</a:t>
            </a:r>
            <a:endParaRPr sz="14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Customer segments:</a:t>
            </a:r>
            <a:endParaRPr sz="14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Potential Pet Buyers</a:t>
            </a:r>
            <a:endParaRPr sz="14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Breeders</a:t>
            </a:r>
            <a:endParaRPr sz="14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6"/>
          <p:cNvSpPr txBox="1"/>
          <p:nvPr/>
        </p:nvSpPr>
        <p:spPr>
          <a:xfrm>
            <a:off x="8227725" y="4572000"/>
            <a:ext cx="91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6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Fall 2021</a:t>
            </a:r>
            <a:endParaRPr/>
          </a:p>
        </p:txBody>
      </p:sp>
      <p:sp>
        <p:nvSpPr>
          <p:cNvPr id="665" name="Google Shape;665;p36"/>
          <p:cNvSpPr txBox="1"/>
          <p:nvPr/>
        </p:nvSpPr>
        <p:spPr>
          <a:xfrm>
            <a:off x="107475" y="199600"/>
            <a:ext cx="7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trick Hand"/>
                <a:ea typeface="Patrick Hand"/>
                <a:cs typeface="Patrick Hand"/>
                <a:sym typeface="Patrick Hand"/>
              </a:rPr>
              <a:t>Team 2</a:t>
            </a:r>
            <a:endParaRPr>
              <a:latin typeface="Patrick Hand"/>
              <a:ea typeface="Patrick Hand"/>
              <a:cs typeface="Patrick Hand"/>
              <a:sym typeface="Patrick H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7"/>
          <p:cNvSpPr txBox="1"/>
          <p:nvPr>
            <p:ph type="title"/>
          </p:nvPr>
        </p:nvSpPr>
        <p:spPr>
          <a:xfrm>
            <a:off x="5351775" y="1397762"/>
            <a:ext cx="8520600" cy="28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Proposed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Solution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1" name="Google Shape;671;p37"/>
          <p:cNvSpPr txBox="1"/>
          <p:nvPr/>
        </p:nvSpPr>
        <p:spPr>
          <a:xfrm>
            <a:off x="8152500" y="4712400"/>
            <a:ext cx="129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Fall 2021</a:t>
            </a:r>
            <a:endParaRPr/>
          </a:p>
        </p:txBody>
      </p:sp>
      <p:sp>
        <p:nvSpPr>
          <p:cNvPr id="672" name="Google Shape;672;p37"/>
          <p:cNvSpPr txBox="1"/>
          <p:nvPr/>
        </p:nvSpPr>
        <p:spPr>
          <a:xfrm>
            <a:off x="107475" y="199600"/>
            <a:ext cx="7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trick Hand"/>
                <a:ea typeface="Patrick Hand"/>
                <a:cs typeface="Patrick Hand"/>
                <a:sym typeface="Patrick Hand"/>
              </a:rPr>
              <a:t>Team 2</a:t>
            </a:r>
            <a:endParaRPr>
              <a:latin typeface="Patrick Hand"/>
              <a:ea typeface="Patrick Hand"/>
              <a:cs typeface="Patrick Hand"/>
              <a:sym typeface="Patrick Hand"/>
            </a:endParaRPr>
          </a:p>
        </p:txBody>
      </p:sp>
      <p:pic>
        <p:nvPicPr>
          <p:cNvPr id="673" name="Google Shape;6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3" y="599675"/>
            <a:ext cx="3801237" cy="41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8"/>
          <p:cNvSpPr txBox="1"/>
          <p:nvPr>
            <p:ph type="title"/>
          </p:nvPr>
        </p:nvSpPr>
        <p:spPr>
          <a:xfrm>
            <a:off x="311700" y="42099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Visual Storyboard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9" name="Google Shape;67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63" y="1413650"/>
            <a:ext cx="8129475" cy="24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38"/>
          <p:cNvSpPr txBox="1"/>
          <p:nvPr/>
        </p:nvSpPr>
        <p:spPr>
          <a:xfrm>
            <a:off x="8122100" y="4618025"/>
            <a:ext cx="93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Patrick Hand"/>
                <a:ea typeface="Patrick Hand"/>
                <a:cs typeface="Patrick Hand"/>
                <a:sym typeface="Patrick Hand"/>
              </a:rPr>
              <a:t>Fall 2021</a:t>
            </a:r>
            <a:endParaRPr b="1" i="1" sz="16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681" name="Google Shape;681;p38"/>
          <p:cNvSpPr txBox="1"/>
          <p:nvPr/>
        </p:nvSpPr>
        <p:spPr>
          <a:xfrm>
            <a:off x="107475" y="199600"/>
            <a:ext cx="7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trick Hand"/>
                <a:ea typeface="Patrick Hand"/>
                <a:cs typeface="Patrick Hand"/>
                <a:sym typeface="Patrick Hand"/>
              </a:rPr>
              <a:t>Team 2</a:t>
            </a:r>
            <a:endParaRPr>
              <a:latin typeface="Patrick Hand"/>
              <a:ea typeface="Patrick Hand"/>
              <a:cs typeface="Patrick Hand"/>
              <a:sym typeface="Patrick Ha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9"/>
          <p:cNvSpPr txBox="1"/>
          <p:nvPr>
            <p:ph type="title"/>
          </p:nvPr>
        </p:nvSpPr>
        <p:spPr>
          <a:xfrm>
            <a:off x="643800" y="179339"/>
            <a:ext cx="77010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Roadmap Q1-Q4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87" name="Google Shape;68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911" y="1009675"/>
            <a:ext cx="6738776" cy="398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700" y="390938"/>
            <a:ext cx="8764575" cy="4509626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39"/>
          <p:cNvSpPr txBox="1"/>
          <p:nvPr/>
        </p:nvSpPr>
        <p:spPr>
          <a:xfrm>
            <a:off x="8122100" y="4618025"/>
            <a:ext cx="93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Patrick Hand"/>
                <a:ea typeface="Patrick Hand"/>
                <a:cs typeface="Patrick Hand"/>
                <a:sym typeface="Patrick Hand"/>
              </a:rPr>
              <a:t>Fall 2021</a:t>
            </a:r>
            <a:endParaRPr b="1" i="1" sz="16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690" name="Google Shape;690;p39"/>
          <p:cNvSpPr txBox="1"/>
          <p:nvPr/>
        </p:nvSpPr>
        <p:spPr>
          <a:xfrm>
            <a:off x="107475" y="199600"/>
            <a:ext cx="7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trick Hand"/>
                <a:ea typeface="Patrick Hand"/>
                <a:cs typeface="Patrick Hand"/>
                <a:sym typeface="Patrick Hand"/>
              </a:rPr>
              <a:t>Team 2</a:t>
            </a:r>
            <a:endParaRPr>
              <a:latin typeface="Patrick Hand"/>
              <a:ea typeface="Patrick Hand"/>
              <a:cs typeface="Patrick Hand"/>
              <a:sym typeface="Patrick Ha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100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0"/>
          <p:cNvSpPr txBox="1"/>
          <p:nvPr>
            <p:ph type="title"/>
          </p:nvPr>
        </p:nvSpPr>
        <p:spPr>
          <a:xfrm>
            <a:off x="1869950" y="414147"/>
            <a:ext cx="52578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Product Features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6" name="Google Shape;696;p40"/>
          <p:cNvSpPr txBox="1"/>
          <p:nvPr>
            <p:ph idx="2" type="subTitle"/>
          </p:nvPr>
        </p:nvSpPr>
        <p:spPr>
          <a:xfrm>
            <a:off x="722375" y="1490600"/>
            <a:ext cx="2487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One Click To Purchase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7" name="Google Shape;697;p40"/>
          <p:cNvSpPr txBox="1"/>
          <p:nvPr>
            <p:ph idx="4" type="subTitle"/>
          </p:nvPr>
        </p:nvSpPr>
        <p:spPr>
          <a:xfrm>
            <a:off x="3193175" y="1462000"/>
            <a:ext cx="2750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Nice To New Pets Owners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8" name="Google Shape;698;p40"/>
          <p:cNvSpPr txBox="1"/>
          <p:nvPr>
            <p:ph idx="6" type="subTitle"/>
          </p:nvPr>
        </p:nvSpPr>
        <p:spPr>
          <a:xfrm>
            <a:off x="5950675" y="1462000"/>
            <a:ext cx="2487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Verification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9" name="Google Shape;699;p40"/>
          <p:cNvSpPr txBox="1"/>
          <p:nvPr>
            <p:ph idx="8" type="subTitle"/>
          </p:nvPr>
        </p:nvSpPr>
        <p:spPr>
          <a:xfrm>
            <a:off x="722375" y="3141275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Easy To Sell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0" name="Google Shape;700;p40"/>
          <p:cNvSpPr txBox="1"/>
          <p:nvPr>
            <p:ph idx="13" type="subTitle"/>
          </p:nvPr>
        </p:nvSpPr>
        <p:spPr>
          <a:xfrm>
            <a:off x="3341738" y="3100750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Advertisement Support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1" name="Google Shape;701;p40"/>
          <p:cNvSpPr txBox="1"/>
          <p:nvPr>
            <p:ph idx="15" type="subTitle"/>
          </p:nvPr>
        </p:nvSpPr>
        <p:spPr>
          <a:xfrm>
            <a:off x="5961125" y="3100750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Analyze Service Support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2" name="Google Shape;702;p40"/>
          <p:cNvSpPr txBox="1"/>
          <p:nvPr>
            <p:ph idx="16" type="subTitle"/>
          </p:nvPr>
        </p:nvSpPr>
        <p:spPr>
          <a:xfrm>
            <a:off x="692750" y="2065460"/>
            <a:ext cx="24870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Multiple types of pets, transportation methods, after sale </a:t>
            </a:r>
            <a:r>
              <a:rPr lang="en"/>
              <a:t>guarantees, customer support </a:t>
            </a:r>
            <a:endParaRPr/>
          </a:p>
        </p:txBody>
      </p:sp>
      <p:sp>
        <p:nvSpPr>
          <p:cNvPr id="703" name="Google Shape;703;p40"/>
          <p:cNvSpPr txBox="1"/>
          <p:nvPr>
            <p:ph idx="17" type="subTitle"/>
          </p:nvPr>
        </p:nvSpPr>
        <p:spPr>
          <a:xfrm>
            <a:off x="3328425" y="2058750"/>
            <a:ext cx="24870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Direct messages to breeders, useful articles and videos </a:t>
            </a:r>
            <a:endParaRPr/>
          </a:p>
        </p:txBody>
      </p:sp>
      <p:sp>
        <p:nvSpPr>
          <p:cNvPr id="704" name="Google Shape;704;p40"/>
          <p:cNvSpPr txBox="1"/>
          <p:nvPr>
            <p:ph idx="18" type="subTitle"/>
          </p:nvPr>
        </p:nvSpPr>
        <p:spPr>
          <a:xfrm>
            <a:off x="5950675" y="2008250"/>
            <a:ext cx="2487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Multiple credentials required for breeders, verification required for pets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40"/>
          <p:cNvSpPr txBox="1"/>
          <p:nvPr>
            <p:ph idx="19" type="subTitle"/>
          </p:nvPr>
        </p:nvSpPr>
        <p:spPr>
          <a:xfrm>
            <a:off x="695750" y="3736266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Easy to add pet’s  profile, unique order process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40"/>
          <p:cNvSpPr txBox="1"/>
          <p:nvPr>
            <p:ph idx="20" type="subTitle"/>
          </p:nvPr>
        </p:nvSpPr>
        <p:spPr>
          <a:xfrm>
            <a:off x="3328425" y="3736266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Offer advertisement function to stay on the main page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40"/>
          <p:cNvSpPr txBox="1"/>
          <p:nvPr>
            <p:ph idx="21" type="subTitle"/>
          </p:nvPr>
        </p:nvSpPr>
        <p:spPr>
          <a:xfrm>
            <a:off x="5961100" y="3736283"/>
            <a:ext cx="24870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Easy to review the useful data (page views, page view time, number of registered and guest customers…etc)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40"/>
          <p:cNvSpPr txBox="1"/>
          <p:nvPr/>
        </p:nvSpPr>
        <p:spPr>
          <a:xfrm>
            <a:off x="107475" y="199600"/>
            <a:ext cx="7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trick Hand"/>
                <a:ea typeface="Patrick Hand"/>
                <a:cs typeface="Patrick Hand"/>
                <a:sym typeface="Patrick Hand"/>
              </a:rPr>
              <a:t>Team 2</a:t>
            </a:r>
            <a:endParaRPr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709" name="Google Shape;709;p40"/>
          <p:cNvSpPr txBox="1"/>
          <p:nvPr/>
        </p:nvSpPr>
        <p:spPr>
          <a:xfrm>
            <a:off x="8122100" y="4618025"/>
            <a:ext cx="93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Patrick Hand"/>
                <a:ea typeface="Patrick Hand"/>
                <a:cs typeface="Patrick Hand"/>
                <a:sym typeface="Patrick Hand"/>
              </a:rPr>
              <a:t>Fall 2021</a:t>
            </a:r>
            <a:endParaRPr b="1" i="1" sz="1600">
              <a:latin typeface="Patrick Hand"/>
              <a:ea typeface="Patrick Hand"/>
              <a:cs typeface="Patrick Hand"/>
              <a:sym typeface="Patrick Ha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1"/>
          <p:cNvSpPr txBox="1"/>
          <p:nvPr>
            <p:ph type="title"/>
          </p:nvPr>
        </p:nvSpPr>
        <p:spPr>
          <a:xfrm>
            <a:off x="742950" y="415807"/>
            <a:ext cx="7678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Features of MVP for Launch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5" name="Google Shape;715;p41"/>
          <p:cNvSpPr txBox="1"/>
          <p:nvPr>
            <p:ph idx="5" type="subTitle"/>
          </p:nvPr>
        </p:nvSpPr>
        <p:spPr>
          <a:xfrm>
            <a:off x="499375" y="3725500"/>
            <a:ext cx="19077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Breeder</a:t>
            </a:r>
            <a:endParaRPr/>
          </a:p>
        </p:txBody>
      </p:sp>
      <p:sp>
        <p:nvSpPr>
          <p:cNvPr id="716" name="Google Shape;716;p41"/>
          <p:cNvSpPr txBox="1"/>
          <p:nvPr>
            <p:ph idx="7" type="subTitle"/>
          </p:nvPr>
        </p:nvSpPr>
        <p:spPr>
          <a:xfrm>
            <a:off x="514200" y="1860375"/>
            <a:ext cx="19077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Customer</a:t>
            </a:r>
            <a:endParaRPr/>
          </a:p>
        </p:txBody>
      </p:sp>
      <p:sp>
        <p:nvSpPr>
          <p:cNvPr id="717" name="Google Shape;717;p41"/>
          <p:cNvSpPr/>
          <p:nvPr/>
        </p:nvSpPr>
        <p:spPr>
          <a:xfrm rot="-7139243">
            <a:off x="1143626" y="1280015"/>
            <a:ext cx="619204" cy="590900"/>
          </a:xfrm>
          <a:custGeom>
            <a:rect b="b" l="l" r="r" t="t"/>
            <a:pathLst>
              <a:path extrusionOk="0" h="38580" w="40428">
                <a:moveTo>
                  <a:pt x="19051" y="0"/>
                </a:moveTo>
                <a:cubicBezTo>
                  <a:pt x="12209" y="0"/>
                  <a:pt x="7188" y="5555"/>
                  <a:pt x="3693" y="11416"/>
                </a:cubicBezTo>
                <a:cubicBezTo>
                  <a:pt x="1655" y="14825"/>
                  <a:pt x="14" y="18875"/>
                  <a:pt x="0" y="23438"/>
                </a:cubicBezTo>
                <a:cubicBezTo>
                  <a:pt x="0" y="25377"/>
                  <a:pt x="428" y="27516"/>
                  <a:pt x="1383" y="29313"/>
                </a:cubicBezTo>
                <a:cubicBezTo>
                  <a:pt x="2396" y="31224"/>
                  <a:pt x="3965" y="32650"/>
                  <a:pt x="5576" y="33791"/>
                </a:cubicBezTo>
                <a:cubicBezTo>
                  <a:pt x="9454" y="36557"/>
                  <a:pt x="14033" y="37769"/>
                  <a:pt x="18197" y="38354"/>
                </a:cubicBezTo>
                <a:cubicBezTo>
                  <a:pt x="19263" y="38503"/>
                  <a:pt x="20315" y="38580"/>
                  <a:pt x="21349" y="38580"/>
                </a:cubicBezTo>
                <a:cubicBezTo>
                  <a:pt x="24474" y="38580"/>
                  <a:pt x="27432" y="37879"/>
                  <a:pt x="30132" y="36358"/>
                </a:cubicBezTo>
                <a:cubicBezTo>
                  <a:pt x="33982" y="34190"/>
                  <a:pt x="36806" y="30411"/>
                  <a:pt x="38374" y="25720"/>
                </a:cubicBezTo>
                <a:cubicBezTo>
                  <a:pt x="39943" y="21084"/>
                  <a:pt x="40428" y="15523"/>
                  <a:pt x="37448" y="10532"/>
                </a:cubicBezTo>
                <a:cubicBezTo>
                  <a:pt x="33355" y="3658"/>
                  <a:pt x="26068" y="393"/>
                  <a:pt x="19807" y="23"/>
                </a:cubicBezTo>
                <a:cubicBezTo>
                  <a:pt x="19553" y="7"/>
                  <a:pt x="19300" y="0"/>
                  <a:pt x="190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41"/>
          <p:cNvSpPr/>
          <p:nvPr/>
        </p:nvSpPr>
        <p:spPr>
          <a:xfrm>
            <a:off x="1255838" y="1371165"/>
            <a:ext cx="422400" cy="42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41"/>
          <p:cNvSpPr/>
          <p:nvPr/>
        </p:nvSpPr>
        <p:spPr>
          <a:xfrm rot="4214580">
            <a:off x="1137718" y="3157093"/>
            <a:ext cx="619220" cy="590915"/>
          </a:xfrm>
          <a:custGeom>
            <a:rect b="b" l="l" r="r" t="t"/>
            <a:pathLst>
              <a:path extrusionOk="0" h="38580" w="40428">
                <a:moveTo>
                  <a:pt x="19051" y="0"/>
                </a:moveTo>
                <a:cubicBezTo>
                  <a:pt x="12209" y="0"/>
                  <a:pt x="7188" y="5555"/>
                  <a:pt x="3693" y="11416"/>
                </a:cubicBezTo>
                <a:cubicBezTo>
                  <a:pt x="1655" y="14825"/>
                  <a:pt x="14" y="18875"/>
                  <a:pt x="0" y="23438"/>
                </a:cubicBezTo>
                <a:cubicBezTo>
                  <a:pt x="0" y="25377"/>
                  <a:pt x="428" y="27516"/>
                  <a:pt x="1383" y="29313"/>
                </a:cubicBezTo>
                <a:cubicBezTo>
                  <a:pt x="2396" y="31224"/>
                  <a:pt x="3965" y="32650"/>
                  <a:pt x="5576" y="33791"/>
                </a:cubicBezTo>
                <a:cubicBezTo>
                  <a:pt x="9454" y="36557"/>
                  <a:pt x="14033" y="37769"/>
                  <a:pt x="18197" y="38354"/>
                </a:cubicBezTo>
                <a:cubicBezTo>
                  <a:pt x="19263" y="38503"/>
                  <a:pt x="20315" y="38580"/>
                  <a:pt x="21349" y="38580"/>
                </a:cubicBezTo>
                <a:cubicBezTo>
                  <a:pt x="24474" y="38580"/>
                  <a:pt x="27432" y="37879"/>
                  <a:pt x="30132" y="36358"/>
                </a:cubicBezTo>
                <a:cubicBezTo>
                  <a:pt x="33982" y="34190"/>
                  <a:pt x="36806" y="30411"/>
                  <a:pt x="38374" y="25720"/>
                </a:cubicBezTo>
                <a:cubicBezTo>
                  <a:pt x="39943" y="21084"/>
                  <a:pt x="40428" y="15523"/>
                  <a:pt x="37448" y="10532"/>
                </a:cubicBezTo>
                <a:cubicBezTo>
                  <a:pt x="33355" y="3658"/>
                  <a:pt x="26068" y="393"/>
                  <a:pt x="19807" y="23"/>
                </a:cubicBezTo>
                <a:cubicBezTo>
                  <a:pt x="19553" y="7"/>
                  <a:pt x="19300" y="0"/>
                  <a:pt x="190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41"/>
          <p:cNvSpPr/>
          <p:nvPr/>
        </p:nvSpPr>
        <p:spPr>
          <a:xfrm>
            <a:off x="1235239" y="3248301"/>
            <a:ext cx="422400" cy="42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1" name="Google Shape;721;p41"/>
          <p:cNvGrpSpPr/>
          <p:nvPr/>
        </p:nvGrpSpPr>
        <p:grpSpPr>
          <a:xfrm>
            <a:off x="1313488" y="3326367"/>
            <a:ext cx="267732" cy="266378"/>
            <a:chOff x="-18645175" y="3708500"/>
            <a:chExt cx="306400" cy="304850"/>
          </a:xfrm>
        </p:grpSpPr>
        <p:sp>
          <p:nvSpPr>
            <p:cNvPr id="722" name="Google Shape;722;p41"/>
            <p:cNvSpPr/>
            <p:nvPr/>
          </p:nvSpPr>
          <p:spPr>
            <a:xfrm>
              <a:off x="-18555375" y="38172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1"/>
            <p:cNvSpPr/>
            <p:nvPr/>
          </p:nvSpPr>
          <p:spPr>
            <a:xfrm>
              <a:off x="-18501825" y="3894000"/>
              <a:ext cx="18150" cy="16950"/>
            </a:xfrm>
            <a:custGeom>
              <a:rect b="b" l="l" r="r" t="t"/>
              <a:pathLst>
                <a:path extrusionOk="0" h="678" w="726">
                  <a:moveTo>
                    <a:pt x="351" y="0"/>
                  </a:moveTo>
                  <a:cubicBezTo>
                    <a:pt x="197" y="0"/>
                    <a:pt x="48" y="79"/>
                    <a:pt x="0" y="237"/>
                  </a:cubicBezTo>
                  <a:lnTo>
                    <a:pt x="379" y="678"/>
                  </a:lnTo>
                  <a:lnTo>
                    <a:pt x="725" y="237"/>
                  </a:lnTo>
                  <a:cubicBezTo>
                    <a:pt x="662" y="79"/>
                    <a:pt x="505" y="0"/>
                    <a:pt x="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1"/>
            <p:cNvSpPr/>
            <p:nvPr/>
          </p:nvSpPr>
          <p:spPr>
            <a:xfrm>
              <a:off x="-18546725" y="3835325"/>
              <a:ext cx="108725" cy="124450"/>
            </a:xfrm>
            <a:custGeom>
              <a:rect b="b" l="l" r="r" t="t"/>
              <a:pathLst>
                <a:path extrusionOk="0" h="4978" w="4349">
                  <a:moveTo>
                    <a:pt x="2175" y="0"/>
                  </a:moveTo>
                  <a:cubicBezTo>
                    <a:pt x="1481" y="0"/>
                    <a:pt x="914" y="473"/>
                    <a:pt x="757" y="1134"/>
                  </a:cubicBezTo>
                  <a:lnTo>
                    <a:pt x="221" y="3151"/>
                  </a:lnTo>
                  <a:cubicBezTo>
                    <a:pt x="1" y="4096"/>
                    <a:pt x="725" y="4978"/>
                    <a:pt x="1639" y="4978"/>
                  </a:cubicBezTo>
                  <a:lnTo>
                    <a:pt x="1796" y="4978"/>
                  </a:lnTo>
                  <a:lnTo>
                    <a:pt x="1796" y="3686"/>
                  </a:lnTo>
                  <a:lnTo>
                    <a:pt x="1198" y="2899"/>
                  </a:lnTo>
                  <a:cubicBezTo>
                    <a:pt x="1135" y="2804"/>
                    <a:pt x="1103" y="2741"/>
                    <a:pt x="1103" y="2647"/>
                  </a:cubicBezTo>
                  <a:cubicBezTo>
                    <a:pt x="1103" y="2048"/>
                    <a:pt x="1576" y="1575"/>
                    <a:pt x="2175" y="1575"/>
                  </a:cubicBezTo>
                  <a:cubicBezTo>
                    <a:pt x="2773" y="1575"/>
                    <a:pt x="3246" y="2048"/>
                    <a:pt x="3246" y="2647"/>
                  </a:cubicBezTo>
                  <a:cubicBezTo>
                    <a:pt x="3246" y="2741"/>
                    <a:pt x="3183" y="2804"/>
                    <a:pt x="3151" y="2899"/>
                  </a:cubicBezTo>
                  <a:lnTo>
                    <a:pt x="2521" y="3686"/>
                  </a:lnTo>
                  <a:lnTo>
                    <a:pt x="2521" y="4978"/>
                  </a:lnTo>
                  <a:lnTo>
                    <a:pt x="2679" y="4978"/>
                  </a:lnTo>
                  <a:cubicBezTo>
                    <a:pt x="3624" y="4978"/>
                    <a:pt x="4348" y="4064"/>
                    <a:pt x="4096" y="3151"/>
                  </a:cubicBezTo>
                  <a:lnTo>
                    <a:pt x="3592" y="1134"/>
                  </a:lnTo>
                  <a:cubicBezTo>
                    <a:pt x="3435" y="441"/>
                    <a:pt x="2836" y="0"/>
                    <a:pt x="2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-18644375" y="3728200"/>
              <a:ext cx="305600" cy="285150"/>
            </a:xfrm>
            <a:custGeom>
              <a:rect b="b" l="l" r="r" t="t"/>
              <a:pathLst>
                <a:path extrusionOk="0" h="11406" w="12224">
                  <a:moveTo>
                    <a:pt x="8128" y="2836"/>
                  </a:moveTo>
                  <a:cubicBezTo>
                    <a:pt x="8695" y="2836"/>
                    <a:pt x="9168" y="3309"/>
                    <a:pt x="9168" y="3907"/>
                  </a:cubicBezTo>
                  <a:cubicBezTo>
                    <a:pt x="9257" y="4501"/>
                    <a:pt x="8814" y="4984"/>
                    <a:pt x="8182" y="4984"/>
                  </a:cubicBezTo>
                  <a:cubicBezTo>
                    <a:pt x="8143" y="4984"/>
                    <a:pt x="8105" y="4982"/>
                    <a:pt x="8065" y="4978"/>
                  </a:cubicBezTo>
                  <a:lnTo>
                    <a:pt x="8065" y="4978"/>
                  </a:lnTo>
                  <a:cubicBezTo>
                    <a:pt x="8128" y="5041"/>
                    <a:pt x="8160" y="5136"/>
                    <a:pt x="8160" y="5199"/>
                  </a:cubicBezTo>
                  <a:lnTo>
                    <a:pt x="8664" y="7247"/>
                  </a:lnTo>
                  <a:cubicBezTo>
                    <a:pt x="9011" y="8633"/>
                    <a:pt x="7971" y="9988"/>
                    <a:pt x="6553" y="9988"/>
                  </a:cubicBezTo>
                  <a:lnTo>
                    <a:pt x="5513" y="9988"/>
                  </a:lnTo>
                  <a:cubicBezTo>
                    <a:pt x="4096" y="9988"/>
                    <a:pt x="3025" y="8633"/>
                    <a:pt x="3403" y="7247"/>
                  </a:cubicBezTo>
                  <a:lnTo>
                    <a:pt x="3907" y="5199"/>
                  </a:lnTo>
                  <a:cubicBezTo>
                    <a:pt x="3938" y="5136"/>
                    <a:pt x="3938" y="5041"/>
                    <a:pt x="3970" y="4978"/>
                  </a:cubicBezTo>
                  <a:lnTo>
                    <a:pt x="3970" y="4978"/>
                  </a:lnTo>
                  <a:cubicBezTo>
                    <a:pt x="3934" y="4982"/>
                    <a:pt x="3899" y="4983"/>
                    <a:pt x="3864" y="4983"/>
                  </a:cubicBezTo>
                  <a:cubicBezTo>
                    <a:pt x="3255" y="4983"/>
                    <a:pt x="2804" y="4473"/>
                    <a:pt x="2804" y="3907"/>
                  </a:cubicBezTo>
                  <a:cubicBezTo>
                    <a:pt x="2804" y="3309"/>
                    <a:pt x="3277" y="2836"/>
                    <a:pt x="3875" y="2836"/>
                  </a:cubicBezTo>
                  <a:cubicBezTo>
                    <a:pt x="4411" y="2836"/>
                    <a:pt x="4883" y="3277"/>
                    <a:pt x="4915" y="3844"/>
                  </a:cubicBezTo>
                  <a:cubicBezTo>
                    <a:pt x="5230" y="3624"/>
                    <a:pt x="5608" y="3561"/>
                    <a:pt x="5986" y="3561"/>
                  </a:cubicBezTo>
                  <a:cubicBezTo>
                    <a:pt x="6396" y="3561"/>
                    <a:pt x="6742" y="3687"/>
                    <a:pt x="7057" y="3844"/>
                  </a:cubicBezTo>
                  <a:cubicBezTo>
                    <a:pt x="7089" y="3277"/>
                    <a:pt x="7561" y="2836"/>
                    <a:pt x="8128" y="2836"/>
                  </a:cubicBezTo>
                  <a:close/>
                  <a:moveTo>
                    <a:pt x="4285" y="1"/>
                  </a:moveTo>
                  <a:cubicBezTo>
                    <a:pt x="2710" y="1"/>
                    <a:pt x="1449" y="946"/>
                    <a:pt x="1449" y="2143"/>
                  </a:cubicBezTo>
                  <a:lnTo>
                    <a:pt x="1449" y="2773"/>
                  </a:lnTo>
                  <a:cubicBezTo>
                    <a:pt x="1449" y="4380"/>
                    <a:pt x="945" y="5955"/>
                    <a:pt x="95" y="7310"/>
                  </a:cubicBezTo>
                  <a:cubicBezTo>
                    <a:pt x="0" y="7373"/>
                    <a:pt x="0" y="7530"/>
                    <a:pt x="32" y="7625"/>
                  </a:cubicBezTo>
                  <a:cubicBezTo>
                    <a:pt x="945" y="9893"/>
                    <a:pt x="3182" y="11405"/>
                    <a:pt x="5671" y="11405"/>
                  </a:cubicBezTo>
                  <a:lnTo>
                    <a:pt x="6553" y="11405"/>
                  </a:lnTo>
                  <a:cubicBezTo>
                    <a:pt x="9011" y="11405"/>
                    <a:pt x="11216" y="9893"/>
                    <a:pt x="12161" y="7625"/>
                  </a:cubicBezTo>
                  <a:cubicBezTo>
                    <a:pt x="12224" y="7499"/>
                    <a:pt x="12224" y="7373"/>
                    <a:pt x="12129" y="7310"/>
                  </a:cubicBezTo>
                  <a:cubicBezTo>
                    <a:pt x="11184" y="5955"/>
                    <a:pt x="10680" y="4380"/>
                    <a:pt x="10680" y="2773"/>
                  </a:cubicBezTo>
                  <a:lnTo>
                    <a:pt x="10680" y="2143"/>
                  </a:lnTo>
                  <a:cubicBezTo>
                    <a:pt x="10680" y="946"/>
                    <a:pt x="9420" y="1"/>
                    <a:pt x="7845" y="1"/>
                  </a:cubicBezTo>
                  <a:cubicBezTo>
                    <a:pt x="7183" y="1"/>
                    <a:pt x="6553" y="158"/>
                    <a:pt x="6081" y="473"/>
                  </a:cubicBezTo>
                  <a:cubicBezTo>
                    <a:pt x="5545" y="158"/>
                    <a:pt x="4915" y="1"/>
                    <a:pt x="4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-18448275" y="38172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725" y="536"/>
                    <a:pt x="725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-18645175" y="3708500"/>
              <a:ext cx="74050" cy="91400"/>
            </a:xfrm>
            <a:custGeom>
              <a:rect b="b" l="l" r="r" t="t"/>
              <a:pathLst>
                <a:path extrusionOk="0" h="3656" w="2962">
                  <a:moveTo>
                    <a:pt x="2111" y="1"/>
                  </a:moveTo>
                  <a:cubicBezTo>
                    <a:pt x="946" y="1"/>
                    <a:pt x="1" y="946"/>
                    <a:pt x="1" y="2143"/>
                  </a:cubicBezTo>
                  <a:cubicBezTo>
                    <a:pt x="1" y="2710"/>
                    <a:pt x="221" y="3277"/>
                    <a:pt x="631" y="3656"/>
                  </a:cubicBezTo>
                  <a:lnTo>
                    <a:pt x="631" y="3498"/>
                  </a:lnTo>
                  <a:lnTo>
                    <a:pt x="631" y="2868"/>
                  </a:lnTo>
                  <a:cubicBezTo>
                    <a:pt x="631" y="1608"/>
                    <a:pt x="1576" y="600"/>
                    <a:pt x="2962" y="190"/>
                  </a:cubicBezTo>
                  <a:cubicBezTo>
                    <a:pt x="2679" y="95"/>
                    <a:pt x="2395" y="1"/>
                    <a:pt x="2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-18415975" y="3710075"/>
              <a:ext cx="74850" cy="92975"/>
            </a:xfrm>
            <a:custGeom>
              <a:rect b="b" l="l" r="r" t="t"/>
              <a:pathLst>
                <a:path extrusionOk="0" h="3719" w="2994">
                  <a:moveTo>
                    <a:pt x="883" y="1"/>
                  </a:moveTo>
                  <a:cubicBezTo>
                    <a:pt x="568" y="1"/>
                    <a:pt x="284" y="64"/>
                    <a:pt x="1" y="190"/>
                  </a:cubicBezTo>
                  <a:cubicBezTo>
                    <a:pt x="1292" y="568"/>
                    <a:pt x="2206" y="1608"/>
                    <a:pt x="2206" y="2836"/>
                  </a:cubicBezTo>
                  <a:lnTo>
                    <a:pt x="2206" y="3466"/>
                  </a:lnTo>
                  <a:cubicBezTo>
                    <a:pt x="2206" y="3529"/>
                    <a:pt x="2206" y="3656"/>
                    <a:pt x="2237" y="3719"/>
                  </a:cubicBezTo>
                  <a:cubicBezTo>
                    <a:pt x="2710" y="3340"/>
                    <a:pt x="2993" y="2742"/>
                    <a:pt x="2993" y="2112"/>
                  </a:cubicBezTo>
                  <a:cubicBezTo>
                    <a:pt x="2993" y="946"/>
                    <a:pt x="2048" y="1"/>
                    <a:pt x="8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Google Shape;729;p41"/>
          <p:cNvGrpSpPr/>
          <p:nvPr/>
        </p:nvGrpSpPr>
        <p:grpSpPr>
          <a:xfrm>
            <a:off x="1349855" y="1449578"/>
            <a:ext cx="236101" cy="265679"/>
            <a:chOff x="-17878825" y="3334400"/>
            <a:chExt cx="270200" cy="304050"/>
          </a:xfrm>
        </p:grpSpPr>
        <p:sp>
          <p:nvSpPr>
            <p:cNvPr id="730" name="Google Shape;730;p41"/>
            <p:cNvSpPr/>
            <p:nvPr/>
          </p:nvSpPr>
          <p:spPr>
            <a:xfrm>
              <a:off x="-17683475" y="3334400"/>
              <a:ext cx="74850" cy="74050"/>
            </a:xfrm>
            <a:custGeom>
              <a:rect b="b" l="l" r="r" t="t"/>
              <a:pathLst>
                <a:path extrusionOk="0" h="2962" w="2994">
                  <a:moveTo>
                    <a:pt x="1985" y="0"/>
                  </a:moveTo>
                  <a:cubicBezTo>
                    <a:pt x="1197" y="0"/>
                    <a:pt x="473" y="378"/>
                    <a:pt x="0" y="945"/>
                  </a:cubicBezTo>
                  <a:cubicBezTo>
                    <a:pt x="630" y="1481"/>
                    <a:pt x="1229" y="2174"/>
                    <a:pt x="1670" y="2962"/>
                  </a:cubicBezTo>
                  <a:lnTo>
                    <a:pt x="2867" y="473"/>
                  </a:lnTo>
                  <a:cubicBezTo>
                    <a:pt x="2993" y="252"/>
                    <a:pt x="2836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-17752000" y="3513975"/>
              <a:ext cx="16550" cy="16550"/>
            </a:xfrm>
            <a:custGeom>
              <a:rect b="b" l="l" r="r" t="t"/>
              <a:pathLst>
                <a:path extrusionOk="0" h="662" w="662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441"/>
                    <a:pt x="158" y="536"/>
                    <a:pt x="347" y="662"/>
                  </a:cubicBezTo>
                  <a:cubicBezTo>
                    <a:pt x="504" y="599"/>
                    <a:pt x="630" y="473"/>
                    <a:pt x="662" y="378"/>
                  </a:cubicBezTo>
                  <a:lnTo>
                    <a:pt x="662" y="284"/>
                  </a:lnTo>
                  <a:cubicBezTo>
                    <a:pt x="630" y="126"/>
                    <a:pt x="504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-17860700" y="3405275"/>
              <a:ext cx="107150" cy="206225"/>
            </a:xfrm>
            <a:custGeom>
              <a:rect b="b" l="l" r="r" t="t"/>
              <a:pathLst>
                <a:path extrusionOk="0" h="8249" w="4286">
                  <a:moveTo>
                    <a:pt x="2521" y="2931"/>
                  </a:moveTo>
                  <a:cubicBezTo>
                    <a:pt x="2710" y="2931"/>
                    <a:pt x="2867" y="3088"/>
                    <a:pt x="2867" y="3277"/>
                  </a:cubicBezTo>
                  <a:cubicBezTo>
                    <a:pt x="2867" y="3466"/>
                    <a:pt x="2710" y="3624"/>
                    <a:pt x="2521" y="3624"/>
                  </a:cubicBezTo>
                  <a:cubicBezTo>
                    <a:pt x="2332" y="3624"/>
                    <a:pt x="2174" y="3466"/>
                    <a:pt x="2174" y="3277"/>
                  </a:cubicBezTo>
                  <a:cubicBezTo>
                    <a:pt x="2174" y="3088"/>
                    <a:pt x="2332" y="2931"/>
                    <a:pt x="2521" y="2931"/>
                  </a:cubicBezTo>
                  <a:close/>
                  <a:moveTo>
                    <a:pt x="1513" y="1"/>
                  </a:moveTo>
                  <a:cubicBezTo>
                    <a:pt x="568" y="1387"/>
                    <a:pt x="1" y="3246"/>
                    <a:pt x="1" y="4695"/>
                  </a:cubicBezTo>
                  <a:cubicBezTo>
                    <a:pt x="1" y="6113"/>
                    <a:pt x="473" y="7184"/>
                    <a:pt x="1450" y="7845"/>
                  </a:cubicBezTo>
                  <a:cubicBezTo>
                    <a:pt x="1859" y="8112"/>
                    <a:pt x="2328" y="8248"/>
                    <a:pt x="2801" y="8248"/>
                  </a:cubicBezTo>
                  <a:cubicBezTo>
                    <a:pt x="3166" y="8248"/>
                    <a:pt x="3533" y="8167"/>
                    <a:pt x="3876" y="8003"/>
                  </a:cubicBezTo>
                  <a:cubicBezTo>
                    <a:pt x="4128" y="7845"/>
                    <a:pt x="4285" y="7562"/>
                    <a:pt x="4285" y="7310"/>
                  </a:cubicBezTo>
                  <a:lnTo>
                    <a:pt x="4285" y="5608"/>
                  </a:lnTo>
                  <a:cubicBezTo>
                    <a:pt x="4065" y="5451"/>
                    <a:pt x="3718" y="5199"/>
                    <a:pt x="3624" y="4852"/>
                  </a:cubicBezTo>
                  <a:cubicBezTo>
                    <a:pt x="3592" y="4821"/>
                    <a:pt x="3592" y="4726"/>
                    <a:pt x="3592" y="4695"/>
                  </a:cubicBezTo>
                  <a:lnTo>
                    <a:pt x="3592" y="2300"/>
                  </a:lnTo>
                  <a:cubicBezTo>
                    <a:pt x="3592" y="1670"/>
                    <a:pt x="3277" y="1103"/>
                    <a:pt x="2773" y="788"/>
                  </a:cubicBezTo>
                  <a:lnTo>
                    <a:pt x="1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-17735475" y="3405275"/>
              <a:ext cx="107150" cy="206475"/>
            </a:xfrm>
            <a:custGeom>
              <a:rect b="b" l="l" r="r" t="t"/>
              <a:pathLst>
                <a:path extrusionOk="0" h="8259" w="4286">
                  <a:moveTo>
                    <a:pt x="1797" y="2931"/>
                  </a:moveTo>
                  <a:cubicBezTo>
                    <a:pt x="2017" y="2931"/>
                    <a:pt x="2175" y="3088"/>
                    <a:pt x="2175" y="3277"/>
                  </a:cubicBezTo>
                  <a:cubicBezTo>
                    <a:pt x="2175" y="3466"/>
                    <a:pt x="2017" y="3624"/>
                    <a:pt x="1797" y="3624"/>
                  </a:cubicBezTo>
                  <a:cubicBezTo>
                    <a:pt x="1608" y="3624"/>
                    <a:pt x="1450" y="3466"/>
                    <a:pt x="1450" y="3277"/>
                  </a:cubicBezTo>
                  <a:cubicBezTo>
                    <a:pt x="1450" y="3088"/>
                    <a:pt x="1608" y="2931"/>
                    <a:pt x="1797" y="2931"/>
                  </a:cubicBezTo>
                  <a:close/>
                  <a:moveTo>
                    <a:pt x="2805" y="1"/>
                  </a:moveTo>
                  <a:lnTo>
                    <a:pt x="1545" y="788"/>
                  </a:lnTo>
                  <a:cubicBezTo>
                    <a:pt x="1009" y="1103"/>
                    <a:pt x="694" y="1702"/>
                    <a:pt x="694" y="2300"/>
                  </a:cubicBezTo>
                  <a:lnTo>
                    <a:pt x="694" y="4506"/>
                  </a:lnTo>
                  <a:lnTo>
                    <a:pt x="694" y="4695"/>
                  </a:lnTo>
                  <a:cubicBezTo>
                    <a:pt x="694" y="4789"/>
                    <a:pt x="694" y="4852"/>
                    <a:pt x="662" y="4947"/>
                  </a:cubicBezTo>
                  <a:lnTo>
                    <a:pt x="662" y="4978"/>
                  </a:lnTo>
                  <a:cubicBezTo>
                    <a:pt x="568" y="5293"/>
                    <a:pt x="253" y="5514"/>
                    <a:pt x="1" y="5640"/>
                  </a:cubicBezTo>
                  <a:lnTo>
                    <a:pt x="1" y="7310"/>
                  </a:lnTo>
                  <a:cubicBezTo>
                    <a:pt x="1" y="7562"/>
                    <a:pt x="158" y="7845"/>
                    <a:pt x="442" y="8003"/>
                  </a:cubicBezTo>
                  <a:cubicBezTo>
                    <a:pt x="777" y="8174"/>
                    <a:pt x="1139" y="8258"/>
                    <a:pt x="1503" y="8258"/>
                  </a:cubicBezTo>
                  <a:cubicBezTo>
                    <a:pt x="2884" y="8258"/>
                    <a:pt x="4285" y="7039"/>
                    <a:pt x="4285" y="4695"/>
                  </a:cubicBezTo>
                  <a:cubicBezTo>
                    <a:pt x="4285" y="3246"/>
                    <a:pt x="3750" y="1418"/>
                    <a:pt x="2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1"/>
            <p:cNvSpPr/>
            <p:nvPr/>
          </p:nvSpPr>
          <p:spPr>
            <a:xfrm>
              <a:off x="-17812650" y="3353300"/>
              <a:ext cx="136275" cy="144150"/>
            </a:xfrm>
            <a:custGeom>
              <a:rect b="b" l="l" r="r" t="t"/>
              <a:pathLst>
                <a:path extrusionOk="0" h="5766" w="5451">
                  <a:moveTo>
                    <a:pt x="2741" y="0"/>
                  </a:moveTo>
                  <a:cubicBezTo>
                    <a:pt x="1702" y="0"/>
                    <a:pt x="756" y="599"/>
                    <a:pt x="0" y="1513"/>
                  </a:cubicBezTo>
                  <a:lnTo>
                    <a:pt x="1229" y="2300"/>
                  </a:lnTo>
                  <a:cubicBezTo>
                    <a:pt x="1954" y="2741"/>
                    <a:pt x="2363" y="3529"/>
                    <a:pt x="2363" y="4379"/>
                  </a:cubicBezTo>
                  <a:lnTo>
                    <a:pt x="2363" y="5766"/>
                  </a:lnTo>
                  <a:cubicBezTo>
                    <a:pt x="2489" y="5703"/>
                    <a:pt x="2615" y="5671"/>
                    <a:pt x="2773" y="5671"/>
                  </a:cubicBezTo>
                  <a:cubicBezTo>
                    <a:pt x="2899" y="5671"/>
                    <a:pt x="2993" y="5703"/>
                    <a:pt x="3088" y="5766"/>
                  </a:cubicBezTo>
                  <a:lnTo>
                    <a:pt x="3088" y="4379"/>
                  </a:lnTo>
                  <a:cubicBezTo>
                    <a:pt x="3088" y="3497"/>
                    <a:pt x="3529" y="2710"/>
                    <a:pt x="4222" y="2300"/>
                  </a:cubicBezTo>
                  <a:lnTo>
                    <a:pt x="5451" y="1513"/>
                  </a:lnTo>
                  <a:cubicBezTo>
                    <a:pt x="4695" y="599"/>
                    <a:pt x="3749" y="0"/>
                    <a:pt x="2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1"/>
            <p:cNvSpPr/>
            <p:nvPr/>
          </p:nvSpPr>
          <p:spPr>
            <a:xfrm>
              <a:off x="-17770900" y="3614000"/>
              <a:ext cx="52775" cy="24450"/>
            </a:xfrm>
            <a:custGeom>
              <a:rect b="b" l="l" r="r" t="t"/>
              <a:pathLst>
                <a:path extrusionOk="0" h="978" w="2111">
                  <a:moveTo>
                    <a:pt x="1071" y="0"/>
                  </a:moveTo>
                  <a:cubicBezTo>
                    <a:pt x="756" y="252"/>
                    <a:pt x="378" y="410"/>
                    <a:pt x="0" y="536"/>
                  </a:cubicBezTo>
                  <a:lnTo>
                    <a:pt x="0" y="630"/>
                  </a:lnTo>
                  <a:cubicBezTo>
                    <a:pt x="0" y="851"/>
                    <a:pt x="158" y="977"/>
                    <a:pt x="347" y="977"/>
                  </a:cubicBezTo>
                  <a:lnTo>
                    <a:pt x="1764" y="977"/>
                  </a:lnTo>
                  <a:cubicBezTo>
                    <a:pt x="1953" y="977"/>
                    <a:pt x="2111" y="851"/>
                    <a:pt x="2111" y="630"/>
                  </a:cubicBezTo>
                  <a:lnTo>
                    <a:pt x="2111" y="536"/>
                  </a:lnTo>
                  <a:cubicBezTo>
                    <a:pt x="1733" y="410"/>
                    <a:pt x="1386" y="252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-17878825" y="3334400"/>
              <a:ext cx="74075" cy="74050"/>
            </a:xfrm>
            <a:custGeom>
              <a:rect b="b" l="l" r="r" t="t"/>
              <a:pathLst>
                <a:path extrusionOk="0" h="2962" w="2963">
                  <a:moveTo>
                    <a:pt x="410" y="0"/>
                  </a:moveTo>
                  <a:cubicBezTo>
                    <a:pt x="127" y="0"/>
                    <a:pt x="1" y="284"/>
                    <a:pt x="95" y="536"/>
                  </a:cubicBezTo>
                  <a:lnTo>
                    <a:pt x="1324" y="2962"/>
                  </a:lnTo>
                  <a:cubicBezTo>
                    <a:pt x="1765" y="2174"/>
                    <a:pt x="2301" y="1512"/>
                    <a:pt x="2962" y="945"/>
                  </a:cubicBezTo>
                  <a:cubicBezTo>
                    <a:pt x="2490" y="378"/>
                    <a:pt x="1797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Google Shape;737;p41"/>
          <p:cNvGrpSpPr/>
          <p:nvPr/>
        </p:nvGrpSpPr>
        <p:grpSpPr>
          <a:xfrm>
            <a:off x="2614028" y="1214738"/>
            <a:ext cx="740925" cy="735339"/>
            <a:chOff x="6665578" y="1449454"/>
            <a:chExt cx="1148365" cy="1139707"/>
          </a:xfrm>
        </p:grpSpPr>
        <p:sp>
          <p:nvSpPr>
            <p:cNvPr id="738" name="Google Shape;738;p41"/>
            <p:cNvSpPr/>
            <p:nvPr/>
          </p:nvSpPr>
          <p:spPr>
            <a:xfrm rot="2148636">
              <a:off x="6820440" y="1619154"/>
              <a:ext cx="838640" cy="800305"/>
            </a:xfrm>
            <a:custGeom>
              <a:rect b="b" l="l" r="r" t="t"/>
              <a:pathLst>
                <a:path extrusionOk="0" h="38580" w="40428">
                  <a:moveTo>
                    <a:pt x="19051" y="0"/>
                  </a:moveTo>
                  <a:cubicBezTo>
                    <a:pt x="12209" y="0"/>
                    <a:pt x="7188" y="5555"/>
                    <a:pt x="3693" y="11416"/>
                  </a:cubicBezTo>
                  <a:cubicBezTo>
                    <a:pt x="1655" y="14825"/>
                    <a:pt x="14" y="18875"/>
                    <a:pt x="0" y="23438"/>
                  </a:cubicBezTo>
                  <a:cubicBezTo>
                    <a:pt x="0" y="25377"/>
                    <a:pt x="428" y="27516"/>
                    <a:pt x="1383" y="29313"/>
                  </a:cubicBezTo>
                  <a:cubicBezTo>
                    <a:pt x="2396" y="31224"/>
                    <a:pt x="3965" y="32650"/>
                    <a:pt x="5576" y="33791"/>
                  </a:cubicBezTo>
                  <a:cubicBezTo>
                    <a:pt x="9454" y="36557"/>
                    <a:pt x="14033" y="37769"/>
                    <a:pt x="18197" y="38354"/>
                  </a:cubicBezTo>
                  <a:cubicBezTo>
                    <a:pt x="19263" y="38503"/>
                    <a:pt x="20315" y="38580"/>
                    <a:pt x="21349" y="38580"/>
                  </a:cubicBezTo>
                  <a:cubicBezTo>
                    <a:pt x="24474" y="38580"/>
                    <a:pt x="27432" y="37879"/>
                    <a:pt x="30132" y="36358"/>
                  </a:cubicBezTo>
                  <a:cubicBezTo>
                    <a:pt x="33982" y="34190"/>
                    <a:pt x="36806" y="30411"/>
                    <a:pt x="38374" y="25720"/>
                  </a:cubicBezTo>
                  <a:cubicBezTo>
                    <a:pt x="39943" y="21084"/>
                    <a:pt x="40428" y="15523"/>
                    <a:pt x="37448" y="10532"/>
                  </a:cubicBezTo>
                  <a:cubicBezTo>
                    <a:pt x="33355" y="3658"/>
                    <a:pt x="26068" y="393"/>
                    <a:pt x="19807" y="23"/>
                  </a:cubicBezTo>
                  <a:cubicBezTo>
                    <a:pt x="19553" y="7"/>
                    <a:pt x="19300" y="0"/>
                    <a:pt x="190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6877899" y="1664470"/>
              <a:ext cx="709500" cy="70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0" name="Google Shape;740;p41"/>
          <p:cNvSpPr/>
          <p:nvPr/>
        </p:nvSpPr>
        <p:spPr>
          <a:xfrm>
            <a:off x="2871654" y="1450173"/>
            <a:ext cx="225650" cy="264498"/>
          </a:xfrm>
          <a:custGeom>
            <a:rect b="b" l="l" r="r" t="t"/>
            <a:pathLst>
              <a:path extrusionOk="0" h="12666" w="10807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1" name="Google Shape;741;p41"/>
          <p:cNvGrpSpPr/>
          <p:nvPr/>
        </p:nvGrpSpPr>
        <p:grpSpPr>
          <a:xfrm>
            <a:off x="2614028" y="3091888"/>
            <a:ext cx="740925" cy="735339"/>
            <a:chOff x="6665578" y="1449454"/>
            <a:chExt cx="1148365" cy="1139707"/>
          </a:xfrm>
        </p:grpSpPr>
        <p:sp>
          <p:nvSpPr>
            <p:cNvPr id="742" name="Google Shape;742;p41"/>
            <p:cNvSpPr/>
            <p:nvPr/>
          </p:nvSpPr>
          <p:spPr>
            <a:xfrm rot="2148636">
              <a:off x="6820440" y="1619154"/>
              <a:ext cx="838640" cy="800305"/>
            </a:xfrm>
            <a:custGeom>
              <a:rect b="b" l="l" r="r" t="t"/>
              <a:pathLst>
                <a:path extrusionOk="0" h="38580" w="40428">
                  <a:moveTo>
                    <a:pt x="19051" y="0"/>
                  </a:moveTo>
                  <a:cubicBezTo>
                    <a:pt x="12209" y="0"/>
                    <a:pt x="7188" y="5555"/>
                    <a:pt x="3693" y="11416"/>
                  </a:cubicBezTo>
                  <a:cubicBezTo>
                    <a:pt x="1655" y="14825"/>
                    <a:pt x="14" y="18875"/>
                    <a:pt x="0" y="23438"/>
                  </a:cubicBezTo>
                  <a:cubicBezTo>
                    <a:pt x="0" y="25377"/>
                    <a:pt x="428" y="27516"/>
                    <a:pt x="1383" y="29313"/>
                  </a:cubicBezTo>
                  <a:cubicBezTo>
                    <a:pt x="2396" y="31224"/>
                    <a:pt x="3965" y="32650"/>
                    <a:pt x="5576" y="33791"/>
                  </a:cubicBezTo>
                  <a:cubicBezTo>
                    <a:pt x="9454" y="36557"/>
                    <a:pt x="14033" y="37769"/>
                    <a:pt x="18197" y="38354"/>
                  </a:cubicBezTo>
                  <a:cubicBezTo>
                    <a:pt x="19263" y="38503"/>
                    <a:pt x="20315" y="38580"/>
                    <a:pt x="21349" y="38580"/>
                  </a:cubicBezTo>
                  <a:cubicBezTo>
                    <a:pt x="24474" y="38580"/>
                    <a:pt x="27432" y="37879"/>
                    <a:pt x="30132" y="36358"/>
                  </a:cubicBezTo>
                  <a:cubicBezTo>
                    <a:pt x="33982" y="34190"/>
                    <a:pt x="36806" y="30411"/>
                    <a:pt x="38374" y="25720"/>
                  </a:cubicBezTo>
                  <a:cubicBezTo>
                    <a:pt x="39943" y="21084"/>
                    <a:pt x="40428" y="15523"/>
                    <a:pt x="37448" y="10532"/>
                  </a:cubicBezTo>
                  <a:cubicBezTo>
                    <a:pt x="33355" y="3658"/>
                    <a:pt x="26068" y="393"/>
                    <a:pt x="19807" y="23"/>
                  </a:cubicBezTo>
                  <a:cubicBezTo>
                    <a:pt x="19553" y="7"/>
                    <a:pt x="19300" y="0"/>
                    <a:pt x="190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6877899" y="1664470"/>
              <a:ext cx="709500" cy="70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4" name="Google Shape;744;p41"/>
          <p:cNvSpPr/>
          <p:nvPr/>
        </p:nvSpPr>
        <p:spPr>
          <a:xfrm>
            <a:off x="2871654" y="3327323"/>
            <a:ext cx="225650" cy="264498"/>
          </a:xfrm>
          <a:custGeom>
            <a:rect b="b" l="l" r="r" t="t"/>
            <a:pathLst>
              <a:path extrusionOk="0" h="12666" w="10807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1"/>
          <p:cNvSpPr txBox="1"/>
          <p:nvPr/>
        </p:nvSpPr>
        <p:spPr>
          <a:xfrm>
            <a:off x="2298988" y="1841300"/>
            <a:ext cx="137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Registration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&amp;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Profile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6" name="Google Shape;746;p41"/>
          <p:cNvSpPr txBox="1"/>
          <p:nvPr/>
        </p:nvSpPr>
        <p:spPr>
          <a:xfrm>
            <a:off x="2298975" y="3725500"/>
            <a:ext cx="137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Registration &amp;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Profile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7" name="Google Shape;747;p41"/>
          <p:cNvSpPr/>
          <p:nvPr/>
        </p:nvSpPr>
        <p:spPr>
          <a:xfrm rot="2148235">
            <a:off x="4155472" y="3201385"/>
            <a:ext cx="541101" cy="516367"/>
          </a:xfrm>
          <a:custGeom>
            <a:rect b="b" l="l" r="r" t="t"/>
            <a:pathLst>
              <a:path extrusionOk="0" h="38580" w="40428">
                <a:moveTo>
                  <a:pt x="19051" y="0"/>
                </a:moveTo>
                <a:cubicBezTo>
                  <a:pt x="12209" y="0"/>
                  <a:pt x="7188" y="5555"/>
                  <a:pt x="3693" y="11416"/>
                </a:cubicBezTo>
                <a:cubicBezTo>
                  <a:pt x="1655" y="14825"/>
                  <a:pt x="14" y="18875"/>
                  <a:pt x="0" y="23438"/>
                </a:cubicBezTo>
                <a:cubicBezTo>
                  <a:pt x="0" y="25377"/>
                  <a:pt x="428" y="27516"/>
                  <a:pt x="1383" y="29313"/>
                </a:cubicBezTo>
                <a:cubicBezTo>
                  <a:pt x="2396" y="31224"/>
                  <a:pt x="3965" y="32650"/>
                  <a:pt x="5576" y="33791"/>
                </a:cubicBezTo>
                <a:cubicBezTo>
                  <a:pt x="9454" y="36557"/>
                  <a:pt x="14033" y="37769"/>
                  <a:pt x="18197" y="38354"/>
                </a:cubicBezTo>
                <a:cubicBezTo>
                  <a:pt x="19263" y="38503"/>
                  <a:pt x="20315" y="38580"/>
                  <a:pt x="21349" y="38580"/>
                </a:cubicBezTo>
                <a:cubicBezTo>
                  <a:pt x="24474" y="38580"/>
                  <a:pt x="27432" y="37879"/>
                  <a:pt x="30132" y="36358"/>
                </a:cubicBezTo>
                <a:cubicBezTo>
                  <a:pt x="33982" y="34190"/>
                  <a:pt x="36806" y="30411"/>
                  <a:pt x="38374" y="25720"/>
                </a:cubicBezTo>
                <a:cubicBezTo>
                  <a:pt x="39943" y="21084"/>
                  <a:pt x="40428" y="15523"/>
                  <a:pt x="37448" y="10532"/>
                </a:cubicBezTo>
                <a:cubicBezTo>
                  <a:pt x="33355" y="3658"/>
                  <a:pt x="26068" y="393"/>
                  <a:pt x="19807" y="23"/>
                </a:cubicBezTo>
                <a:cubicBezTo>
                  <a:pt x="19553" y="7"/>
                  <a:pt x="19300" y="0"/>
                  <a:pt x="190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8" name="Google Shape;748;p41"/>
          <p:cNvGrpSpPr/>
          <p:nvPr/>
        </p:nvGrpSpPr>
        <p:grpSpPr>
          <a:xfrm>
            <a:off x="4294402" y="3326664"/>
            <a:ext cx="263151" cy="265813"/>
            <a:chOff x="-37804925" y="3953450"/>
            <a:chExt cx="315075" cy="318225"/>
          </a:xfrm>
        </p:grpSpPr>
        <p:sp>
          <p:nvSpPr>
            <p:cNvPr id="749" name="Google Shape;749;p41"/>
            <p:cNvSpPr/>
            <p:nvPr/>
          </p:nvSpPr>
          <p:spPr>
            <a:xfrm>
              <a:off x="-37614300" y="3955025"/>
              <a:ext cx="124450" cy="186200"/>
            </a:xfrm>
            <a:custGeom>
              <a:rect b="b" l="l" r="r" t="t"/>
              <a:pathLst>
                <a:path extrusionOk="0" h="7448" w="4978">
                  <a:moveTo>
                    <a:pt x="2489" y="820"/>
                  </a:moveTo>
                  <a:cubicBezTo>
                    <a:pt x="3403" y="820"/>
                    <a:pt x="4127" y="1576"/>
                    <a:pt x="4127" y="2490"/>
                  </a:cubicBezTo>
                  <a:cubicBezTo>
                    <a:pt x="4127" y="3372"/>
                    <a:pt x="3403" y="4128"/>
                    <a:pt x="2489" y="4128"/>
                  </a:cubicBezTo>
                  <a:cubicBezTo>
                    <a:pt x="1575" y="4128"/>
                    <a:pt x="819" y="3372"/>
                    <a:pt x="819" y="2490"/>
                  </a:cubicBezTo>
                  <a:cubicBezTo>
                    <a:pt x="819" y="1576"/>
                    <a:pt x="1575" y="820"/>
                    <a:pt x="2489" y="820"/>
                  </a:cubicBezTo>
                  <a:close/>
                  <a:moveTo>
                    <a:pt x="2489" y="1"/>
                  </a:moveTo>
                  <a:cubicBezTo>
                    <a:pt x="1103" y="1"/>
                    <a:pt x="0" y="1104"/>
                    <a:pt x="0" y="2490"/>
                  </a:cubicBezTo>
                  <a:cubicBezTo>
                    <a:pt x="0" y="3214"/>
                    <a:pt x="315" y="3845"/>
                    <a:pt x="819" y="4317"/>
                  </a:cubicBezTo>
                  <a:lnTo>
                    <a:pt x="819" y="7058"/>
                  </a:lnTo>
                  <a:cubicBezTo>
                    <a:pt x="819" y="7287"/>
                    <a:pt x="1012" y="7448"/>
                    <a:pt x="1225" y="7448"/>
                  </a:cubicBezTo>
                  <a:cubicBezTo>
                    <a:pt x="1334" y="7448"/>
                    <a:pt x="1448" y="7406"/>
                    <a:pt x="1544" y="7310"/>
                  </a:cubicBezTo>
                  <a:lnTo>
                    <a:pt x="2489" y="6365"/>
                  </a:lnTo>
                  <a:lnTo>
                    <a:pt x="3434" y="7310"/>
                  </a:lnTo>
                  <a:cubicBezTo>
                    <a:pt x="3530" y="7406"/>
                    <a:pt x="3640" y="7448"/>
                    <a:pt x="3744" y="7448"/>
                  </a:cubicBezTo>
                  <a:cubicBezTo>
                    <a:pt x="3948" y="7448"/>
                    <a:pt x="4127" y="7287"/>
                    <a:pt x="4127" y="7058"/>
                  </a:cubicBezTo>
                  <a:lnTo>
                    <a:pt x="4127" y="4317"/>
                  </a:lnTo>
                  <a:cubicBezTo>
                    <a:pt x="4663" y="3845"/>
                    <a:pt x="4978" y="3214"/>
                    <a:pt x="4978" y="2490"/>
                  </a:cubicBezTo>
                  <a:cubicBezTo>
                    <a:pt x="4978" y="1104"/>
                    <a:pt x="3875" y="1"/>
                    <a:pt x="2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-37761600" y="4230700"/>
              <a:ext cx="270175" cy="40975"/>
            </a:xfrm>
            <a:custGeom>
              <a:rect b="b" l="l" r="r" t="t"/>
              <a:pathLst>
                <a:path extrusionOk="0" h="1639" w="10807">
                  <a:moveTo>
                    <a:pt x="1450" y="1"/>
                  </a:moveTo>
                  <a:cubicBezTo>
                    <a:pt x="1292" y="788"/>
                    <a:pt x="662" y="1387"/>
                    <a:pt x="1" y="1639"/>
                  </a:cubicBezTo>
                  <a:lnTo>
                    <a:pt x="8822" y="1639"/>
                  </a:lnTo>
                  <a:cubicBezTo>
                    <a:pt x="9799" y="1639"/>
                    <a:pt x="10649" y="946"/>
                    <a:pt x="10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-37804925" y="3953450"/>
              <a:ext cx="274125" cy="295675"/>
            </a:xfrm>
            <a:custGeom>
              <a:rect b="b" l="l" r="r" t="t"/>
              <a:pathLst>
                <a:path extrusionOk="0" h="11827" w="10965">
                  <a:moveTo>
                    <a:pt x="379" y="1"/>
                  </a:moveTo>
                  <a:cubicBezTo>
                    <a:pt x="158" y="1"/>
                    <a:pt x="1" y="221"/>
                    <a:pt x="1" y="411"/>
                  </a:cubicBezTo>
                  <a:lnTo>
                    <a:pt x="1" y="10618"/>
                  </a:lnTo>
                  <a:cubicBezTo>
                    <a:pt x="1" y="11280"/>
                    <a:pt x="537" y="11815"/>
                    <a:pt x="1198" y="11815"/>
                  </a:cubicBezTo>
                  <a:cubicBezTo>
                    <a:pt x="1247" y="11823"/>
                    <a:pt x="1295" y="11826"/>
                    <a:pt x="1342" y="11826"/>
                  </a:cubicBezTo>
                  <a:cubicBezTo>
                    <a:pt x="1912" y="11826"/>
                    <a:pt x="2395" y="11318"/>
                    <a:pt x="2395" y="10650"/>
                  </a:cubicBezTo>
                  <a:cubicBezTo>
                    <a:pt x="2395" y="10398"/>
                    <a:pt x="2584" y="10272"/>
                    <a:pt x="2836" y="10272"/>
                  </a:cubicBezTo>
                  <a:lnTo>
                    <a:pt x="10965" y="10272"/>
                  </a:lnTo>
                  <a:lnTo>
                    <a:pt x="10965" y="8255"/>
                  </a:lnTo>
                  <a:cubicBezTo>
                    <a:pt x="10807" y="8161"/>
                    <a:pt x="10650" y="8098"/>
                    <a:pt x="10492" y="7972"/>
                  </a:cubicBezTo>
                  <a:lnTo>
                    <a:pt x="10146" y="7625"/>
                  </a:lnTo>
                  <a:lnTo>
                    <a:pt x="9799" y="7972"/>
                  </a:lnTo>
                  <a:cubicBezTo>
                    <a:pt x="9547" y="8224"/>
                    <a:pt x="9232" y="8318"/>
                    <a:pt x="8917" y="8318"/>
                  </a:cubicBezTo>
                  <a:cubicBezTo>
                    <a:pt x="8255" y="8318"/>
                    <a:pt x="7720" y="7783"/>
                    <a:pt x="7720" y="7058"/>
                  </a:cubicBezTo>
                  <a:lnTo>
                    <a:pt x="7720" y="4664"/>
                  </a:lnTo>
                  <a:cubicBezTo>
                    <a:pt x="7184" y="4065"/>
                    <a:pt x="6869" y="3309"/>
                    <a:pt x="6869" y="2490"/>
                  </a:cubicBezTo>
                  <a:cubicBezTo>
                    <a:pt x="6869" y="1513"/>
                    <a:pt x="7310" y="600"/>
                    <a:pt x="80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2" name="Google Shape;752;p41"/>
          <p:cNvSpPr txBox="1"/>
          <p:nvPr/>
        </p:nvSpPr>
        <p:spPr>
          <a:xfrm>
            <a:off x="3992925" y="3708925"/>
            <a:ext cx="137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Eligibility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verification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3" name="Google Shape;753;p41"/>
          <p:cNvSpPr/>
          <p:nvPr/>
        </p:nvSpPr>
        <p:spPr>
          <a:xfrm rot="2148235">
            <a:off x="4136385" y="1305760"/>
            <a:ext cx="541101" cy="516367"/>
          </a:xfrm>
          <a:custGeom>
            <a:rect b="b" l="l" r="r" t="t"/>
            <a:pathLst>
              <a:path extrusionOk="0" h="38580" w="40428">
                <a:moveTo>
                  <a:pt x="19051" y="0"/>
                </a:moveTo>
                <a:cubicBezTo>
                  <a:pt x="12209" y="0"/>
                  <a:pt x="7188" y="5555"/>
                  <a:pt x="3693" y="11416"/>
                </a:cubicBezTo>
                <a:cubicBezTo>
                  <a:pt x="1655" y="14825"/>
                  <a:pt x="14" y="18875"/>
                  <a:pt x="0" y="23438"/>
                </a:cubicBezTo>
                <a:cubicBezTo>
                  <a:pt x="0" y="25377"/>
                  <a:pt x="428" y="27516"/>
                  <a:pt x="1383" y="29313"/>
                </a:cubicBezTo>
                <a:cubicBezTo>
                  <a:pt x="2396" y="31224"/>
                  <a:pt x="3965" y="32650"/>
                  <a:pt x="5576" y="33791"/>
                </a:cubicBezTo>
                <a:cubicBezTo>
                  <a:pt x="9454" y="36557"/>
                  <a:pt x="14033" y="37769"/>
                  <a:pt x="18197" y="38354"/>
                </a:cubicBezTo>
                <a:cubicBezTo>
                  <a:pt x="19263" y="38503"/>
                  <a:pt x="20315" y="38580"/>
                  <a:pt x="21349" y="38580"/>
                </a:cubicBezTo>
                <a:cubicBezTo>
                  <a:pt x="24474" y="38580"/>
                  <a:pt x="27432" y="37879"/>
                  <a:pt x="30132" y="36358"/>
                </a:cubicBezTo>
                <a:cubicBezTo>
                  <a:pt x="33982" y="34190"/>
                  <a:pt x="36806" y="30411"/>
                  <a:pt x="38374" y="25720"/>
                </a:cubicBezTo>
                <a:cubicBezTo>
                  <a:pt x="39943" y="21084"/>
                  <a:pt x="40428" y="15523"/>
                  <a:pt x="37448" y="10532"/>
                </a:cubicBezTo>
                <a:cubicBezTo>
                  <a:pt x="33355" y="3658"/>
                  <a:pt x="26068" y="393"/>
                  <a:pt x="19807" y="23"/>
                </a:cubicBezTo>
                <a:cubicBezTo>
                  <a:pt x="19553" y="7"/>
                  <a:pt x="19300" y="0"/>
                  <a:pt x="190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41"/>
          <p:cNvSpPr/>
          <p:nvPr/>
        </p:nvSpPr>
        <p:spPr>
          <a:xfrm>
            <a:off x="4423287" y="1573435"/>
            <a:ext cx="53448" cy="53852"/>
          </a:xfrm>
          <a:custGeom>
            <a:rect b="b" l="l" r="r" t="t"/>
            <a:pathLst>
              <a:path extrusionOk="0" h="2296" w="2296">
                <a:moveTo>
                  <a:pt x="592" y="0"/>
                </a:moveTo>
                <a:lnTo>
                  <a:pt x="0" y="592"/>
                </a:lnTo>
                <a:lnTo>
                  <a:pt x="1704" y="2295"/>
                </a:lnTo>
                <a:lnTo>
                  <a:pt x="2295" y="1703"/>
                </a:lnTo>
                <a:lnTo>
                  <a:pt x="5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41"/>
          <p:cNvSpPr/>
          <p:nvPr/>
        </p:nvSpPr>
        <p:spPr>
          <a:xfrm>
            <a:off x="4254585" y="1403459"/>
            <a:ext cx="220125" cy="221786"/>
          </a:xfrm>
          <a:custGeom>
            <a:rect b="b" l="l" r="r" t="t"/>
            <a:pathLst>
              <a:path extrusionOk="0" h="9456" w="9456">
                <a:moveTo>
                  <a:pt x="4721" y="1"/>
                </a:moveTo>
                <a:cubicBezTo>
                  <a:pt x="2108" y="1"/>
                  <a:pt x="1" y="2108"/>
                  <a:pt x="1" y="4721"/>
                </a:cubicBezTo>
                <a:cubicBezTo>
                  <a:pt x="1" y="7334"/>
                  <a:pt x="2108" y="9456"/>
                  <a:pt x="4721" y="9456"/>
                </a:cubicBezTo>
                <a:cubicBezTo>
                  <a:pt x="7334" y="9456"/>
                  <a:pt x="9456" y="7334"/>
                  <a:pt x="9456" y="4721"/>
                </a:cubicBezTo>
                <a:cubicBezTo>
                  <a:pt x="9456" y="2108"/>
                  <a:pt x="7334" y="1"/>
                  <a:pt x="47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41"/>
          <p:cNvSpPr/>
          <p:nvPr/>
        </p:nvSpPr>
        <p:spPr>
          <a:xfrm>
            <a:off x="4279796" y="1428861"/>
            <a:ext cx="169727" cy="171007"/>
          </a:xfrm>
          <a:custGeom>
            <a:rect b="b" l="l" r="r" t="t"/>
            <a:pathLst>
              <a:path extrusionOk="0" h="7291" w="7291">
                <a:moveTo>
                  <a:pt x="3638" y="0"/>
                </a:moveTo>
                <a:cubicBezTo>
                  <a:pt x="1632" y="0"/>
                  <a:pt x="0" y="1631"/>
                  <a:pt x="0" y="3638"/>
                </a:cubicBezTo>
                <a:cubicBezTo>
                  <a:pt x="0" y="5659"/>
                  <a:pt x="1632" y="7290"/>
                  <a:pt x="3638" y="7290"/>
                </a:cubicBezTo>
                <a:cubicBezTo>
                  <a:pt x="5659" y="7290"/>
                  <a:pt x="7290" y="5659"/>
                  <a:pt x="7290" y="3638"/>
                </a:cubicBezTo>
                <a:cubicBezTo>
                  <a:pt x="7290" y="1631"/>
                  <a:pt x="5659" y="0"/>
                  <a:pt x="36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41"/>
          <p:cNvSpPr/>
          <p:nvPr/>
        </p:nvSpPr>
        <p:spPr>
          <a:xfrm>
            <a:off x="4447474" y="1599164"/>
            <a:ext cx="149893" cy="148303"/>
          </a:xfrm>
          <a:custGeom>
            <a:rect b="b" l="l" r="r" t="t"/>
            <a:pathLst>
              <a:path extrusionOk="0" h="6323" w="6439">
                <a:moveTo>
                  <a:pt x="1293" y="0"/>
                </a:moveTo>
                <a:cubicBezTo>
                  <a:pt x="1145" y="0"/>
                  <a:pt x="997" y="58"/>
                  <a:pt x="881" y="173"/>
                </a:cubicBezTo>
                <a:lnTo>
                  <a:pt x="232" y="823"/>
                </a:lnTo>
                <a:cubicBezTo>
                  <a:pt x="1" y="1054"/>
                  <a:pt x="1" y="1415"/>
                  <a:pt x="232" y="1646"/>
                </a:cubicBezTo>
                <a:lnTo>
                  <a:pt x="4735" y="6150"/>
                </a:lnTo>
                <a:cubicBezTo>
                  <a:pt x="4851" y="6265"/>
                  <a:pt x="4999" y="6323"/>
                  <a:pt x="5147" y="6323"/>
                </a:cubicBezTo>
                <a:cubicBezTo>
                  <a:pt x="5295" y="6323"/>
                  <a:pt x="5443" y="6265"/>
                  <a:pt x="5558" y="6150"/>
                </a:cubicBezTo>
                <a:lnTo>
                  <a:pt x="6208" y="5500"/>
                </a:lnTo>
                <a:cubicBezTo>
                  <a:pt x="6439" y="5269"/>
                  <a:pt x="6439" y="4908"/>
                  <a:pt x="6208" y="4677"/>
                </a:cubicBezTo>
                <a:lnTo>
                  <a:pt x="1704" y="173"/>
                </a:lnTo>
                <a:cubicBezTo>
                  <a:pt x="1588" y="58"/>
                  <a:pt x="1441" y="0"/>
                  <a:pt x="129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41"/>
          <p:cNvSpPr/>
          <p:nvPr/>
        </p:nvSpPr>
        <p:spPr>
          <a:xfrm>
            <a:off x="4457903" y="1599493"/>
            <a:ext cx="139464" cy="139179"/>
          </a:xfrm>
          <a:custGeom>
            <a:rect b="b" l="l" r="r" t="t"/>
            <a:pathLst>
              <a:path extrusionOk="0" h="5934" w="5991">
                <a:moveTo>
                  <a:pt x="25" y="582"/>
                </a:moveTo>
                <a:cubicBezTo>
                  <a:pt x="17" y="590"/>
                  <a:pt x="8" y="598"/>
                  <a:pt x="0" y="607"/>
                </a:cubicBezTo>
                <a:lnTo>
                  <a:pt x="25" y="582"/>
                </a:lnTo>
                <a:close/>
                <a:moveTo>
                  <a:pt x="845" y="1"/>
                </a:moveTo>
                <a:cubicBezTo>
                  <a:pt x="697" y="1"/>
                  <a:pt x="549" y="58"/>
                  <a:pt x="433" y="174"/>
                </a:cubicBezTo>
                <a:lnTo>
                  <a:pt x="25" y="582"/>
                </a:lnTo>
                <a:lnTo>
                  <a:pt x="25" y="582"/>
                </a:lnTo>
                <a:cubicBezTo>
                  <a:pt x="131" y="483"/>
                  <a:pt x="267" y="434"/>
                  <a:pt x="404" y="434"/>
                </a:cubicBezTo>
                <a:cubicBezTo>
                  <a:pt x="552" y="434"/>
                  <a:pt x="700" y="491"/>
                  <a:pt x="808" y="607"/>
                </a:cubicBezTo>
                <a:lnTo>
                  <a:pt x="5327" y="5111"/>
                </a:lnTo>
                <a:cubicBezTo>
                  <a:pt x="5543" y="5342"/>
                  <a:pt x="5543" y="5703"/>
                  <a:pt x="5327" y="5934"/>
                </a:cubicBezTo>
                <a:lnTo>
                  <a:pt x="5760" y="5501"/>
                </a:lnTo>
                <a:cubicBezTo>
                  <a:pt x="5991" y="5270"/>
                  <a:pt x="5991" y="4909"/>
                  <a:pt x="5760" y="4678"/>
                </a:cubicBezTo>
                <a:lnTo>
                  <a:pt x="1256" y="174"/>
                </a:lnTo>
                <a:cubicBezTo>
                  <a:pt x="1140" y="58"/>
                  <a:pt x="993" y="1"/>
                  <a:pt x="8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1"/>
          <p:cNvSpPr/>
          <p:nvPr/>
        </p:nvSpPr>
        <p:spPr>
          <a:xfrm>
            <a:off x="4521408" y="1672296"/>
            <a:ext cx="48071" cy="48434"/>
          </a:xfrm>
          <a:custGeom>
            <a:rect b="b" l="l" r="r" t="t"/>
            <a:pathLst>
              <a:path extrusionOk="0" h="2065" w="2065">
                <a:moveTo>
                  <a:pt x="1458" y="0"/>
                </a:moveTo>
                <a:lnTo>
                  <a:pt x="0" y="1473"/>
                </a:lnTo>
                <a:lnTo>
                  <a:pt x="592" y="2064"/>
                </a:lnTo>
                <a:lnTo>
                  <a:pt x="2065" y="607"/>
                </a:lnTo>
                <a:lnTo>
                  <a:pt x="14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41"/>
          <p:cNvSpPr/>
          <p:nvPr/>
        </p:nvSpPr>
        <p:spPr>
          <a:xfrm>
            <a:off x="4502249" y="1654259"/>
            <a:ext cx="49025" cy="45150"/>
          </a:xfrm>
          <a:custGeom>
            <a:rect b="b" l="l" r="r" t="t"/>
            <a:pathLst>
              <a:path extrusionOk="0" h="1925" w="2106">
                <a:moveTo>
                  <a:pt x="1771" y="0"/>
                </a:moveTo>
                <a:cubicBezTo>
                  <a:pt x="1713" y="0"/>
                  <a:pt x="1653" y="26"/>
                  <a:pt x="1603" y="91"/>
                </a:cubicBezTo>
                <a:lnTo>
                  <a:pt x="130" y="1549"/>
                </a:lnTo>
                <a:cubicBezTo>
                  <a:pt x="1" y="1693"/>
                  <a:pt x="102" y="1924"/>
                  <a:pt x="289" y="1924"/>
                </a:cubicBezTo>
                <a:cubicBezTo>
                  <a:pt x="347" y="1924"/>
                  <a:pt x="405" y="1910"/>
                  <a:pt x="448" y="1866"/>
                </a:cubicBezTo>
                <a:lnTo>
                  <a:pt x="1920" y="394"/>
                </a:lnTo>
                <a:cubicBezTo>
                  <a:pt x="2105" y="242"/>
                  <a:pt x="1947" y="0"/>
                  <a:pt x="177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41"/>
          <p:cNvSpPr/>
          <p:nvPr/>
        </p:nvSpPr>
        <p:spPr>
          <a:xfrm>
            <a:off x="4328844" y="1454239"/>
            <a:ext cx="77658" cy="85351"/>
          </a:xfrm>
          <a:custGeom>
            <a:rect b="b" l="l" r="r" t="t"/>
            <a:pathLst>
              <a:path extrusionOk="0" h="3639" w="3336">
                <a:moveTo>
                  <a:pt x="1529" y="1"/>
                </a:moveTo>
                <a:cubicBezTo>
                  <a:pt x="1161" y="1"/>
                  <a:pt x="789" y="133"/>
                  <a:pt x="492" y="405"/>
                </a:cubicBezTo>
                <a:cubicBezTo>
                  <a:pt x="174" y="694"/>
                  <a:pt x="1" y="1098"/>
                  <a:pt x="1" y="1517"/>
                </a:cubicBezTo>
                <a:cubicBezTo>
                  <a:pt x="1" y="1863"/>
                  <a:pt x="257" y="2036"/>
                  <a:pt x="513" y="2036"/>
                </a:cubicBezTo>
                <a:cubicBezTo>
                  <a:pt x="770" y="2036"/>
                  <a:pt x="1026" y="1863"/>
                  <a:pt x="1026" y="1517"/>
                </a:cubicBezTo>
                <a:cubicBezTo>
                  <a:pt x="1026" y="1236"/>
                  <a:pt x="1270" y="1011"/>
                  <a:pt x="1549" y="1011"/>
                </a:cubicBezTo>
                <a:cubicBezTo>
                  <a:pt x="1557" y="1011"/>
                  <a:pt x="1566" y="1011"/>
                  <a:pt x="1574" y="1011"/>
                </a:cubicBezTo>
                <a:cubicBezTo>
                  <a:pt x="1820" y="1040"/>
                  <a:pt x="2022" y="1242"/>
                  <a:pt x="2051" y="1488"/>
                </a:cubicBezTo>
                <a:cubicBezTo>
                  <a:pt x="2051" y="1704"/>
                  <a:pt x="1935" y="1892"/>
                  <a:pt x="1748" y="1979"/>
                </a:cubicBezTo>
                <a:cubicBezTo>
                  <a:pt x="1300" y="2181"/>
                  <a:pt x="1011" y="2628"/>
                  <a:pt x="1026" y="3119"/>
                </a:cubicBezTo>
                <a:cubicBezTo>
                  <a:pt x="1026" y="3408"/>
                  <a:pt x="1257" y="3639"/>
                  <a:pt x="1531" y="3639"/>
                </a:cubicBezTo>
                <a:cubicBezTo>
                  <a:pt x="1820" y="3639"/>
                  <a:pt x="2051" y="3422"/>
                  <a:pt x="2051" y="3133"/>
                </a:cubicBezTo>
                <a:cubicBezTo>
                  <a:pt x="2051" y="3047"/>
                  <a:pt x="2108" y="2960"/>
                  <a:pt x="2181" y="2931"/>
                </a:cubicBezTo>
                <a:cubicBezTo>
                  <a:pt x="3032" y="2527"/>
                  <a:pt x="3335" y="1459"/>
                  <a:pt x="2801" y="679"/>
                </a:cubicBezTo>
                <a:cubicBezTo>
                  <a:pt x="2505" y="234"/>
                  <a:pt x="2020" y="1"/>
                  <a:pt x="15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41"/>
          <p:cNvSpPr/>
          <p:nvPr/>
        </p:nvSpPr>
        <p:spPr>
          <a:xfrm>
            <a:off x="4352705" y="1551411"/>
            <a:ext cx="23884" cy="25096"/>
          </a:xfrm>
          <a:custGeom>
            <a:rect b="b" l="l" r="r" t="t"/>
            <a:pathLst>
              <a:path extrusionOk="0" h="1070" w="1026">
                <a:moveTo>
                  <a:pt x="513" y="1"/>
                </a:moveTo>
                <a:cubicBezTo>
                  <a:pt x="257" y="1"/>
                  <a:pt x="1" y="174"/>
                  <a:pt x="1" y="520"/>
                </a:cubicBezTo>
                <a:lnTo>
                  <a:pt x="1" y="549"/>
                </a:lnTo>
                <a:cubicBezTo>
                  <a:pt x="1" y="838"/>
                  <a:pt x="232" y="1069"/>
                  <a:pt x="506" y="1069"/>
                </a:cubicBezTo>
                <a:cubicBezTo>
                  <a:pt x="795" y="1069"/>
                  <a:pt x="1026" y="838"/>
                  <a:pt x="1026" y="549"/>
                </a:cubicBezTo>
                <a:lnTo>
                  <a:pt x="1026" y="520"/>
                </a:lnTo>
                <a:cubicBezTo>
                  <a:pt x="1026" y="174"/>
                  <a:pt x="769" y="1"/>
                  <a:pt x="5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41"/>
          <p:cNvSpPr txBox="1"/>
          <p:nvPr/>
        </p:nvSpPr>
        <p:spPr>
          <a:xfrm>
            <a:off x="3992925" y="1860375"/>
            <a:ext cx="137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Search &amp;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Browse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4" name="Google Shape;764;p41"/>
          <p:cNvSpPr/>
          <p:nvPr/>
        </p:nvSpPr>
        <p:spPr>
          <a:xfrm rot="2148235">
            <a:off x="5558835" y="1305773"/>
            <a:ext cx="541101" cy="516367"/>
          </a:xfrm>
          <a:custGeom>
            <a:rect b="b" l="l" r="r" t="t"/>
            <a:pathLst>
              <a:path extrusionOk="0" h="38580" w="40428">
                <a:moveTo>
                  <a:pt x="19051" y="0"/>
                </a:moveTo>
                <a:cubicBezTo>
                  <a:pt x="12209" y="0"/>
                  <a:pt x="7188" y="5555"/>
                  <a:pt x="3693" y="11416"/>
                </a:cubicBezTo>
                <a:cubicBezTo>
                  <a:pt x="1655" y="14825"/>
                  <a:pt x="14" y="18875"/>
                  <a:pt x="0" y="23438"/>
                </a:cubicBezTo>
                <a:cubicBezTo>
                  <a:pt x="0" y="25377"/>
                  <a:pt x="428" y="27516"/>
                  <a:pt x="1383" y="29313"/>
                </a:cubicBezTo>
                <a:cubicBezTo>
                  <a:pt x="2396" y="31224"/>
                  <a:pt x="3965" y="32650"/>
                  <a:pt x="5576" y="33791"/>
                </a:cubicBezTo>
                <a:cubicBezTo>
                  <a:pt x="9454" y="36557"/>
                  <a:pt x="14033" y="37769"/>
                  <a:pt x="18197" y="38354"/>
                </a:cubicBezTo>
                <a:cubicBezTo>
                  <a:pt x="19263" y="38503"/>
                  <a:pt x="20315" y="38580"/>
                  <a:pt x="21349" y="38580"/>
                </a:cubicBezTo>
                <a:cubicBezTo>
                  <a:pt x="24474" y="38580"/>
                  <a:pt x="27432" y="37879"/>
                  <a:pt x="30132" y="36358"/>
                </a:cubicBezTo>
                <a:cubicBezTo>
                  <a:pt x="33982" y="34190"/>
                  <a:pt x="36806" y="30411"/>
                  <a:pt x="38374" y="25720"/>
                </a:cubicBezTo>
                <a:cubicBezTo>
                  <a:pt x="39943" y="21084"/>
                  <a:pt x="40428" y="15523"/>
                  <a:pt x="37448" y="10532"/>
                </a:cubicBezTo>
                <a:cubicBezTo>
                  <a:pt x="33355" y="3658"/>
                  <a:pt x="26068" y="393"/>
                  <a:pt x="19807" y="23"/>
                </a:cubicBezTo>
                <a:cubicBezTo>
                  <a:pt x="19553" y="7"/>
                  <a:pt x="19300" y="0"/>
                  <a:pt x="190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5" name="Google Shape;765;p41"/>
          <p:cNvGrpSpPr/>
          <p:nvPr/>
        </p:nvGrpSpPr>
        <p:grpSpPr>
          <a:xfrm>
            <a:off x="5631985" y="1406828"/>
            <a:ext cx="382483" cy="337254"/>
            <a:chOff x="2302458" y="2474704"/>
            <a:chExt cx="354479" cy="312561"/>
          </a:xfrm>
        </p:grpSpPr>
        <p:sp>
          <p:nvSpPr>
            <p:cNvPr id="766" name="Google Shape;766;p41"/>
            <p:cNvSpPr/>
            <p:nvPr/>
          </p:nvSpPr>
          <p:spPr>
            <a:xfrm>
              <a:off x="2388732" y="2515756"/>
              <a:ext cx="238058" cy="136266"/>
            </a:xfrm>
            <a:custGeom>
              <a:rect b="b" l="l" r="r" t="t"/>
              <a:pathLst>
                <a:path extrusionOk="0" h="5198" w="9081">
                  <a:moveTo>
                    <a:pt x="3003" y="2159"/>
                  </a:moveTo>
                  <a:lnTo>
                    <a:pt x="3003" y="3371"/>
                  </a:lnTo>
                  <a:lnTo>
                    <a:pt x="1791" y="3371"/>
                  </a:lnTo>
                  <a:lnTo>
                    <a:pt x="1791" y="2159"/>
                  </a:lnTo>
                  <a:close/>
                  <a:moveTo>
                    <a:pt x="4620" y="2159"/>
                  </a:moveTo>
                  <a:lnTo>
                    <a:pt x="4620" y="3371"/>
                  </a:lnTo>
                  <a:lnTo>
                    <a:pt x="3393" y="3371"/>
                  </a:lnTo>
                  <a:lnTo>
                    <a:pt x="3393" y="2159"/>
                  </a:lnTo>
                  <a:close/>
                  <a:moveTo>
                    <a:pt x="6208" y="2159"/>
                  </a:moveTo>
                  <a:lnTo>
                    <a:pt x="6208" y="3371"/>
                  </a:lnTo>
                  <a:lnTo>
                    <a:pt x="4995" y="3371"/>
                  </a:lnTo>
                  <a:lnTo>
                    <a:pt x="4995" y="2159"/>
                  </a:lnTo>
                  <a:close/>
                  <a:moveTo>
                    <a:pt x="7810" y="2159"/>
                  </a:moveTo>
                  <a:lnTo>
                    <a:pt x="7810" y="3371"/>
                  </a:lnTo>
                  <a:lnTo>
                    <a:pt x="6598" y="3371"/>
                  </a:lnTo>
                  <a:lnTo>
                    <a:pt x="6598" y="2159"/>
                  </a:lnTo>
                  <a:close/>
                  <a:moveTo>
                    <a:pt x="1603" y="1"/>
                  </a:moveTo>
                  <a:cubicBezTo>
                    <a:pt x="1502" y="1"/>
                    <a:pt x="1401" y="66"/>
                    <a:pt x="1401" y="196"/>
                  </a:cubicBezTo>
                  <a:lnTo>
                    <a:pt x="1401" y="1769"/>
                  </a:lnTo>
                  <a:lnTo>
                    <a:pt x="261" y="1769"/>
                  </a:lnTo>
                  <a:cubicBezTo>
                    <a:pt x="1" y="1769"/>
                    <a:pt x="1" y="2159"/>
                    <a:pt x="261" y="2159"/>
                  </a:cubicBezTo>
                  <a:lnTo>
                    <a:pt x="1401" y="2159"/>
                  </a:lnTo>
                  <a:lnTo>
                    <a:pt x="1401" y="3371"/>
                  </a:lnTo>
                  <a:lnTo>
                    <a:pt x="766" y="3371"/>
                  </a:lnTo>
                  <a:cubicBezTo>
                    <a:pt x="492" y="3371"/>
                    <a:pt x="492" y="3761"/>
                    <a:pt x="766" y="3761"/>
                  </a:cubicBezTo>
                  <a:lnTo>
                    <a:pt x="1401" y="3761"/>
                  </a:lnTo>
                  <a:lnTo>
                    <a:pt x="1401" y="4902"/>
                  </a:lnTo>
                  <a:cubicBezTo>
                    <a:pt x="1401" y="5031"/>
                    <a:pt x="1498" y="5096"/>
                    <a:pt x="1598" y="5096"/>
                  </a:cubicBezTo>
                  <a:cubicBezTo>
                    <a:pt x="1697" y="5096"/>
                    <a:pt x="1798" y="5031"/>
                    <a:pt x="1805" y="4902"/>
                  </a:cubicBezTo>
                  <a:lnTo>
                    <a:pt x="1805" y="3761"/>
                  </a:lnTo>
                  <a:lnTo>
                    <a:pt x="3003" y="3761"/>
                  </a:lnTo>
                  <a:lnTo>
                    <a:pt x="3003" y="5003"/>
                  </a:lnTo>
                  <a:cubicBezTo>
                    <a:pt x="3003" y="5133"/>
                    <a:pt x="3104" y="5197"/>
                    <a:pt x="3205" y="5197"/>
                  </a:cubicBezTo>
                  <a:cubicBezTo>
                    <a:pt x="3306" y="5197"/>
                    <a:pt x="3407" y="5133"/>
                    <a:pt x="3407" y="5003"/>
                  </a:cubicBezTo>
                  <a:lnTo>
                    <a:pt x="3407" y="3761"/>
                  </a:lnTo>
                  <a:lnTo>
                    <a:pt x="4620" y="3761"/>
                  </a:lnTo>
                  <a:lnTo>
                    <a:pt x="4620" y="5003"/>
                  </a:lnTo>
                  <a:cubicBezTo>
                    <a:pt x="4620" y="5133"/>
                    <a:pt x="4717" y="5197"/>
                    <a:pt x="4815" y="5197"/>
                  </a:cubicBezTo>
                  <a:cubicBezTo>
                    <a:pt x="4912" y="5197"/>
                    <a:pt x="5010" y="5133"/>
                    <a:pt x="5010" y="5003"/>
                  </a:cubicBezTo>
                  <a:lnTo>
                    <a:pt x="5010" y="3761"/>
                  </a:lnTo>
                  <a:lnTo>
                    <a:pt x="6222" y="3761"/>
                  </a:lnTo>
                  <a:lnTo>
                    <a:pt x="6222" y="5003"/>
                  </a:lnTo>
                  <a:cubicBezTo>
                    <a:pt x="6222" y="5133"/>
                    <a:pt x="6320" y="5197"/>
                    <a:pt x="6417" y="5197"/>
                  </a:cubicBezTo>
                  <a:cubicBezTo>
                    <a:pt x="6515" y="5197"/>
                    <a:pt x="6612" y="5133"/>
                    <a:pt x="6612" y="5003"/>
                  </a:cubicBezTo>
                  <a:lnTo>
                    <a:pt x="6612" y="3761"/>
                  </a:lnTo>
                  <a:lnTo>
                    <a:pt x="7825" y="3761"/>
                  </a:lnTo>
                  <a:lnTo>
                    <a:pt x="7825" y="5003"/>
                  </a:lnTo>
                  <a:cubicBezTo>
                    <a:pt x="7825" y="5133"/>
                    <a:pt x="7922" y="5197"/>
                    <a:pt x="8020" y="5197"/>
                  </a:cubicBezTo>
                  <a:cubicBezTo>
                    <a:pt x="8117" y="5197"/>
                    <a:pt x="8214" y="5133"/>
                    <a:pt x="8214" y="5003"/>
                  </a:cubicBezTo>
                  <a:lnTo>
                    <a:pt x="8214" y="3761"/>
                  </a:lnTo>
                  <a:lnTo>
                    <a:pt x="8388" y="3761"/>
                  </a:lnTo>
                  <a:cubicBezTo>
                    <a:pt x="8648" y="3761"/>
                    <a:pt x="8648" y="3371"/>
                    <a:pt x="8388" y="3371"/>
                  </a:cubicBezTo>
                  <a:lnTo>
                    <a:pt x="8214" y="3371"/>
                  </a:lnTo>
                  <a:lnTo>
                    <a:pt x="8214" y="2159"/>
                  </a:lnTo>
                  <a:lnTo>
                    <a:pt x="8821" y="2159"/>
                  </a:lnTo>
                  <a:cubicBezTo>
                    <a:pt x="9081" y="2159"/>
                    <a:pt x="9081" y="1769"/>
                    <a:pt x="8821" y="1769"/>
                  </a:cubicBezTo>
                  <a:lnTo>
                    <a:pt x="8200" y="1769"/>
                  </a:lnTo>
                  <a:lnTo>
                    <a:pt x="8200" y="196"/>
                  </a:lnTo>
                  <a:cubicBezTo>
                    <a:pt x="8200" y="66"/>
                    <a:pt x="8103" y="1"/>
                    <a:pt x="8005" y="1"/>
                  </a:cubicBezTo>
                  <a:cubicBezTo>
                    <a:pt x="7908" y="1"/>
                    <a:pt x="7810" y="66"/>
                    <a:pt x="7810" y="196"/>
                  </a:cubicBezTo>
                  <a:lnTo>
                    <a:pt x="7810" y="1769"/>
                  </a:lnTo>
                  <a:lnTo>
                    <a:pt x="6598" y="1769"/>
                  </a:lnTo>
                  <a:lnTo>
                    <a:pt x="6598" y="196"/>
                  </a:lnTo>
                  <a:cubicBezTo>
                    <a:pt x="6598" y="66"/>
                    <a:pt x="6500" y="1"/>
                    <a:pt x="6403" y="1"/>
                  </a:cubicBezTo>
                  <a:cubicBezTo>
                    <a:pt x="6305" y="1"/>
                    <a:pt x="6208" y="66"/>
                    <a:pt x="6208" y="196"/>
                  </a:cubicBezTo>
                  <a:lnTo>
                    <a:pt x="6208" y="1769"/>
                  </a:lnTo>
                  <a:lnTo>
                    <a:pt x="4995" y="1769"/>
                  </a:lnTo>
                  <a:lnTo>
                    <a:pt x="4995" y="196"/>
                  </a:lnTo>
                  <a:cubicBezTo>
                    <a:pt x="4995" y="66"/>
                    <a:pt x="4898" y="1"/>
                    <a:pt x="4800" y="1"/>
                  </a:cubicBezTo>
                  <a:cubicBezTo>
                    <a:pt x="4703" y="1"/>
                    <a:pt x="4606" y="66"/>
                    <a:pt x="4606" y="196"/>
                  </a:cubicBezTo>
                  <a:lnTo>
                    <a:pt x="4606" y="1769"/>
                  </a:lnTo>
                  <a:lnTo>
                    <a:pt x="3393" y="1769"/>
                  </a:lnTo>
                  <a:lnTo>
                    <a:pt x="3393" y="196"/>
                  </a:lnTo>
                  <a:cubicBezTo>
                    <a:pt x="3393" y="66"/>
                    <a:pt x="3296" y="1"/>
                    <a:pt x="3198" y="1"/>
                  </a:cubicBezTo>
                  <a:cubicBezTo>
                    <a:pt x="3101" y="1"/>
                    <a:pt x="3003" y="66"/>
                    <a:pt x="3003" y="196"/>
                  </a:cubicBezTo>
                  <a:lnTo>
                    <a:pt x="3003" y="1769"/>
                  </a:lnTo>
                  <a:lnTo>
                    <a:pt x="1805" y="1769"/>
                  </a:lnTo>
                  <a:lnTo>
                    <a:pt x="1805" y="196"/>
                  </a:lnTo>
                  <a:cubicBezTo>
                    <a:pt x="1805" y="66"/>
                    <a:pt x="1704" y="1"/>
                    <a:pt x="16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2398195" y="2723327"/>
              <a:ext cx="74949" cy="63938"/>
            </a:xfrm>
            <a:custGeom>
              <a:rect b="b" l="l" r="r" t="t"/>
              <a:pathLst>
                <a:path extrusionOk="0" h="2439" w="2859">
                  <a:moveTo>
                    <a:pt x="1632" y="1"/>
                  </a:moveTo>
                  <a:cubicBezTo>
                    <a:pt x="549" y="1"/>
                    <a:pt x="1" y="1314"/>
                    <a:pt x="780" y="2079"/>
                  </a:cubicBezTo>
                  <a:cubicBezTo>
                    <a:pt x="1028" y="2327"/>
                    <a:pt x="1334" y="2439"/>
                    <a:pt x="1634" y="2439"/>
                  </a:cubicBezTo>
                  <a:cubicBezTo>
                    <a:pt x="2259" y="2439"/>
                    <a:pt x="2859" y="1954"/>
                    <a:pt x="2859" y="1213"/>
                  </a:cubicBezTo>
                  <a:cubicBezTo>
                    <a:pt x="2859" y="549"/>
                    <a:pt x="2310" y="1"/>
                    <a:pt x="1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2421658" y="2740733"/>
              <a:ext cx="34079" cy="29230"/>
            </a:xfrm>
            <a:custGeom>
              <a:rect b="b" l="l" r="r" t="t"/>
              <a:pathLst>
                <a:path extrusionOk="0" h="1115" w="1300">
                  <a:moveTo>
                    <a:pt x="737" y="1"/>
                  </a:moveTo>
                  <a:cubicBezTo>
                    <a:pt x="246" y="1"/>
                    <a:pt x="1" y="592"/>
                    <a:pt x="347" y="953"/>
                  </a:cubicBezTo>
                  <a:cubicBezTo>
                    <a:pt x="458" y="1065"/>
                    <a:pt x="597" y="1115"/>
                    <a:pt x="733" y="1115"/>
                  </a:cubicBezTo>
                  <a:cubicBezTo>
                    <a:pt x="1021" y="1115"/>
                    <a:pt x="1300" y="892"/>
                    <a:pt x="1300" y="549"/>
                  </a:cubicBezTo>
                  <a:cubicBezTo>
                    <a:pt x="1300" y="246"/>
                    <a:pt x="1040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2525338" y="2723327"/>
              <a:ext cx="74975" cy="63938"/>
            </a:xfrm>
            <a:custGeom>
              <a:rect b="b" l="l" r="r" t="t"/>
              <a:pathLst>
                <a:path extrusionOk="0" h="2439" w="2860">
                  <a:moveTo>
                    <a:pt x="1632" y="1"/>
                  </a:moveTo>
                  <a:cubicBezTo>
                    <a:pt x="549" y="1"/>
                    <a:pt x="1" y="1314"/>
                    <a:pt x="766" y="2079"/>
                  </a:cubicBezTo>
                  <a:cubicBezTo>
                    <a:pt x="1014" y="2327"/>
                    <a:pt x="1321" y="2439"/>
                    <a:pt x="1623" y="2439"/>
                  </a:cubicBezTo>
                  <a:cubicBezTo>
                    <a:pt x="2253" y="2439"/>
                    <a:pt x="2859" y="1954"/>
                    <a:pt x="2859" y="1213"/>
                  </a:cubicBezTo>
                  <a:cubicBezTo>
                    <a:pt x="2859" y="549"/>
                    <a:pt x="2311" y="1"/>
                    <a:pt x="1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2548800" y="2740733"/>
              <a:ext cx="33712" cy="29230"/>
            </a:xfrm>
            <a:custGeom>
              <a:rect b="b" l="l" r="r" t="t"/>
              <a:pathLst>
                <a:path extrusionOk="0" h="1115" w="1286">
                  <a:moveTo>
                    <a:pt x="737" y="1"/>
                  </a:moveTo>
                  <a:cubicBezTo>
                    <a:pt x="246" y="1"/>
                    <a:pt x="1" y="592"/>
                    <a:pt x="347" y="953"/>
                  </a:cubicBezTo>
                  <a:cubicBezTo>
                    <a:pt x="459" y="1065"/>
                    <a:pt x="596" y="1115"/>
                    <a:pt x="730" y="1115"/>
                  </a:cubicBezTo>
                  <a:cubicBezTo>
                    <a:pt x="1013" y="1115"/>
                    <a:pt x="1286" y="892"/>
                    <a:pt x="1286" y="549"/>
                  </a:cubicBezTo>
                  <a:cubicBezTo>
                    <a:pt x="1286" y="246"/>
                    <a:pt x="1040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2375860" y="2498166"/>
              <a:ext cx="279662" cy="145729"/>
            </a:xfrm>
            <a:custGeom>
              <a:rect b="b" l="l" r="r" t="t"/>
              <a:pathLst>
                <a:path extrusionOk="0" h="5559" w="10668">
                  <a:moveTo>
                    <a:pt x="9537" y="0"/>
                  </a:moveTo>
                  <a:cubicBezTo>
                    <a:pt x="9529" y="0"/>
                    <a:pt x="9521" y="0"/>
                    <a:pt x="9514" y="0"/>
                  </a:cubicBezTo>
                  <a:lnTo>
                    <a:pt x="1" y="0"/>
                  </a:lnTo>
                  <a:lnTo>
                    <a:pt x="376" y="1054"/>
                  </a:lnTo>
                  <a:lnTo>
                    <a:pt x="9471" y="1054"/>
                  </a:lnTo>
                  <a:lnTo>
                    <a:pt x="8431" y="5558"/>
                  </a:lnTo>
                  <a:lnTo>
                    <a:pt x="9514" y="5558"/>
                  </a:lnTo>
                  <a:lnTo>
                    <a:pt x="10524" y="1256"/>
                  </a:lnTo>
                  <a:cubicBezTo>
                    <a:pt x="10667" y="614"/>
                    <a:pt x="10189" y="0"/>
                    <a:pt x="9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2608230" y="2498166"/>
              <a:ext cx="47292" cy="146096"/>
            </a:xfrm>
            <a:custGeom>
              <a:rect b="b" l="l" r="r" t="t"/>
              <a:pathLst>
                <a:path extrusionOk="0" h="5573" w="1804">
                  <a:moveTo>
                    <a:pt x="23" y="0"/>
                  </a:moveTo>
                  <a:cubicBezTo>
                    <a:pt x="15" y="0"/>
                    <a:pt x="8" y="0"/>
                    <a:pt x="0" y="0"/>
                  </a:cubicBezTo>
                  <a:lnTo>
                    <a:pt x="46" y="0"/>
                  </a:lnTo>
                  <a:cubicBezTo>
                    <a:pt x="38" y="0"/>
                    <a:pt x="31" y="0"/>
                    <a:pt x="23" y="0"/>
                  </a:cubicBezTo>
                  <a:close/>
                  <a:moveTo>
                    <a:pt x="673" y="0"/>
                  </a:moveTo>
                  <a:cubicBezTo>
                    <a:pt x="665" y="0"/>
                    <a:pt x="657" y="0"/>
                    <a:pt x="650" y="0"/>
                  </a:cubicBezTo>
                  <a:lnTo>
                    <a:pt x="46" y="0"/>
                  </a:lnTo>
                  <a:cubicBezTo>
                    <a:pt x="686" y="14"/>
                    <a:pt x="1151" y="622"/>
                    <a:pt x="996" y="1256"/>
                  </a:cubicBezTo>
                  <a:lnTo>
                    <a:pt x="0" y="5573"/>
                  </a:lnTo>
                  <a:lnTo>
                    <a:pt x="664" y="5573"/>
                  </a:lnTo>
                  <a:lnTo>
                    <a:pt x="1660" y="1256"/>
                  </a:lnTo>
                  <a:cubicBezTo>
                    <a:pt x="1803" y="614"/>
                    <a:pt x="1325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2302458" y="2474704"/>
              <a:ext cx="353850" cy="196796"/>
            </a:xfrm>
            <a:custGeom>
              <a:rect b="b" l="l" r="r" t="t"/>
              <a:pathLst>
                <a:path extrusionOk="0" h="7507" w="13498">
                  <a:moveTo>
                    <a:pt x="708" y="1"/>
                  </a:moveTo>
                  <a:cubicBezTo>
                    <a:pt x="0" y="1"/>
                    <a:pt x="0" y="1054"/>
                    <a:pt x="708" y="1054"/>
                  </a:cubicBezTo>
                  <a:lnTo>
                    <a:pt x="1660" y="1054"/>
                  </a:lnTo>
                  <a:cubicBezTo>
                    <a:pt x="1704" y="1054"/>
                    <a:pt x="1747" y="1083"/>
                    <a:pt x="1762" y="1126"/>
                  </a:cubicBezTo>
                  <a:lnTo>
                    <a:pt x="3566" y="6193"/>
                  </a:lnTo>
                  <a:cubicBezTo>
                    <a:pt x="3898" y="6987"/>
                    <a:pt x="4678" y="7507"/>
                    <a:pt x="5544" y="7507"/>
                  </a:cubicBezTo>
                  <a:lnTo>
                    <a:pt x="12790" y="7507"/>
                  </a:lnTo>
                  <a:cubicBezTo>
                    <a:pt x="13498" y="7507"/>
                    <a:pt x="13498" y="6453"/>
                    <a:pt x="12790" y="6453"/>
                  </a:cubicBezTo>
                  <a:lnTo>
                    <a:pt x="12790" y="6468"/>
                  </a:lnTo>
                  <a:lnTo>
                    <a:pt x="5544" y="6468"/>
                  </a:lnTo>
                  <a:cubicBezTo>
                    <a:pt x="5111" y="6468"/>
                    <a:pt x="4706" y="6193"/>
                    <a:pt x="4533" y="5789"/>
                  </a:cubicBezTo>
                  <a:lnTo>
                    <a:pt x="2743" y="722"/>
                  </a:lnTo>
                  <a:cubicBezTo>
                    <a:pt x="2555" y="289"/>
                    <a:pt x="2137" y="1"/>
                    <a:pt x="16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2402363" y="2644236"/>
              <a:ext cx="254574" cy="27657"/>
            </a:xfrm>
            <a:custGeom>
              <a:rect b="b" l="l" r="r" t="t"/>
              <a:pathLst>
                <a:path extrusionOk="0" h="1055" w="9711">
                  <a:moveTo>
                    <a:pt x="9037" y="1"/>
                  </a:moveTo>
                  <a:cubicBezTo>
                    <a:pt x="9037" y="15"/>
                    <a:pt x="9037" y="29"/>
                    <a:pt x="9037" y="44"/>
                  </a:cubicBezTo>
                  <a:cubicBezTo>
                    <a:pt x="9037" y="333"/>
                    <a:pt x="8792" y="578"/>
                    <a:pt x="8503" y="578"/>
                  </a:cubicBezTo>
                  <a:lnTo>
                    <a:pt x="1256" y="578"/>
                  </a:lnTo>
                  <a:cubicBezTo>
                    <a:pt x="809" y="578"/>
                    <a:pt x="361" y="434"/>
                    <a:pt x="0" y="159"/>
                  </a:cubicBezTo>
                  <a:lnTo>
                    <a:pt x="0" y="159"/>
                  </a:lnTo>
                  <a:cubicBezTo>
                    <a:pt x="405" y="722"/>
                    <a:pt x="1054" y="1054"/>
                    <a:pt x="1747" y="1054"/>
                  </a:cubicBezTo>
                  <a:lnTo>
                    <a:pt x="8979" y="1054"/>
                  </a:lnTo>
                  <a:cubicBezTo>
                    <a:pt x="8984" y="1054"/>
                    <a:pt x="8989" y="1054"/>
                    <a:pt x="8994" y="1054"/>
                  </a:cubicBezTo>
                  <a:cubicBezTo>
                    <a:pt x="9673" y="1054"/>
                    <a:pt x="9711" y="44"/>
                    <a:pt x="9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2375126" y="2653306"/>
              <a:ext cx="243721" cy="76862"/>
            </a:xfrm>
            <a:custGeom>
              <a:rect b="b" l="l" r="r" t="t"/>
              <a:pathLst>
                <a:path extrusionOk="0" h="2932" w="9297">
                  <a:moveTo>
                    <a:pt x="1169" y="1"/>
                  </a:moveTo>
                  <a:lnTo>
                    <a:pt x="621" y="766"/>
                  </a:lnTo>
                  <a:cubicBezTo>
                    <a:pt x="0" y="1676"/>
                    <a:pt x="650" y="2931"/>
                    <a:pt x="1761" y="2931"/>
                  </a:cubicBezTo>
                  <a:lnTo>
                    <a:pt x="8604" y="2931"/>
                  </a:lnTo>
                  <a:cubicBezTo>
                    <a:pt x="9296" y="2931"/>
                    <a:pt x="9296" y="1878"/>
                    <a:pt x="8604" y="1878"/>
                  </a:cubicBezTo>
                  <a:lnTo>
                    <a:pt x="1776" y="1878"/>
                  </a:lnTo>
                  <a:cubicBezTo>
                    <a:pt x="1516" y="1878"/>
                    <a:pt x="1357" y="1589"/>
                    <a:pt x="1501" y="1372"/>
                  </a:cubicBezTo>
                  <a:lnTo>
                    <a:pt x="2050" y="578"/>
                  </a:lnTo>
                  <a:cubicBezTo>
                    <a:pt x="1703" y="463"/>
                    <a:pt x="1400" y="261"/>
                    <a:pt x="1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2382676" y="2688880"/>
              <a:ext cx="232003" cy="41289"/>
            </a:xfrm>
            <a:custGeom>
              <a:rect b="b" l="l" r="r" t="t"/>
              <a:pathLst>
                <a:path extrusionOk="0" h="1575" w="8850">
                  <a:moveTo>
                    <a:pt x="116" y="1"/>
                  </a:moveTo>
                  <a:lnTo>
                    <a:pt x="116" y="1"/>
                  </a:lnTo>
                  <a:cubicBezTo>
                    <a:pt x="1" y="795"/>
                    <a:pt x="593" y="1517"/>
                    <a:pt x="1401" y="1574"/>
                  </a:cubicBezTo>
                  <a:lnTo>
                    <a:pt x="7911" y="1574"/>
                  </a:lnTo>
                  <a:cubicBezTo>
                    <a:pt x="8099" y="1574"/>
                    <a:pt x="8301" y="1560"/>
                    <a:pt x="8489" y="1546"/>
                  </a:cubicBezTo>
                  <a:cubicBezTo>
                    <a:pt x="8518" y="1531"/>
                    <a:pt x="8547" y="1517"/>
                    <a:pt x="8561" y="1502"/>
                  </a:cubicBezTo>
                  <a:lnTo>
                    <a:pt x="8575" y="1502"/>
                  </a:lnTo>
                  <a:lnTo>
                    <a:pt x="8633" y="1473"/>
                  </a:lnTo>
                  <a:lnTo>
                    <a:pt x="8662" y="1444"/>
                  </a:lnTo>
                  <a:lnTo>
                    <a:pt x="8691" y="1416"/>
                  </a:lnTo>
                  <a:lnTo>
                    <a:pt x="8705" y="1401"/>
                  </a:lnTo>
                  <a:lnTo>
                    <a:pt x="8720" y="1387"/>
                  </a:lnTo>
                  <a:lnTo>
                    <a:pt x="8734" y="1372"/>
                  </a:lnTo>
                  <a:lnTo>
                    <a:pt x="8749" y="1343"/>
                  </a:lnTo>
                  <a:lnTo>
                    <a:pt x="8763" y="1315"/>
                  </a:lnTo>
                  <a:lnTo>
                    <a:pt x="8777" y="1300"/>
                  </a:lnTo>
                  <a:lnTo>
                    <a:pt x="8792" y="1271"/>
                  </a:lnTo>
                  <a:lnTo>
                    <a:pt x="8792" y="1257"/>
                  </a:lnTo>
                  <a:lnTo>
                    <a:pt x="8806" y="1228"/>
                  </a:lnTo>
                  <a:lnTo>
                    <a:pt x="8806" y="1213"/>
                  </a:lnTo>
                  <a:lnTo>
                    <a:pt x="8806" y="1170"/>
                  </a:lnTo>
                  <a:lnTo>
                    <a:pt x="8806" y="1112"/>
                  </a:lnTo>
                  <a:lnTo>
                    <a:pt x="8806" y="1055"/>
                  </a:lnTo>
                  <a:cubicBezTo>
                    <a:pt x="8821" y="1040"/>
                    <a:pt x="8835" y="1011"/>
                    <a:pt x="8850" y="997"/>
                  </a:cubicBezTo>
                  <a:lnTo>
                    <a:pt x="8850" y="954"/>
                  </a:lnTo>
                  <a:cubicBezTo>
                    <a:pt x="8835" y="910"/>
                    <a:pt x="8821" y="867"/>
                    <a:pt x="8821" y="838"/>
                  </a:cubicBezTo>
                  <a:cubicBezTo>
                    <a:pt x="8705" y="997"/>
                    <a:pt x="8518" y="1098"/>
                    <a:pt x="8330" y="1112"/>
                  </a:cubicBezTo>
                  <a:lnTo>
                    <a:pt x="1488" y="1112"/>
                  </a:lnTo>
                  <a:cubicBezTo>
                    <a:pt x="824" y="1098"/>
                    <a:pt x="261" y="636"/>
                    <a:pt x="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2396675" y="2652939"/>
              <a:ext cx="32192" cy="27657"/>
            </a:xfrm>
            <a:custGeom>
              <a:rect b="b" l="l" r="r" t="t"/>
              <a:pathLst>
                <a:path extrusionOk="0" h="1055" w="1228">
                  <a:moveTo>
                    <a:pt x="347" y="1"/>
                  </a:moveTo>
                  <a:lnTo>
                    <a:pt x="1" y="506"/>
                  </a:lnTo>
                  <a:cubicBezTo>
                    <a:pt x="261" y="766"/>
                    <a:pt x="564" y="953"/>
                    <a:pt x="910" y="1054"/>
                  </a:cubicBezTo>
                  <a:lnTo>
                    <a:pt x="1228" y="592"/>
                  </a:lnTo>
                  <a:cubicBezTo>
                    <a:pt x="896" y="477"/>
                    <a:pt x="593" y="275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8" name="Google Shape;778;p41"/>
          <p:cNvSpPr txBox="1"/>
          <p:nvPr/>
        </p:nvSpPr>
        <p:spPr>
          <a:xfrm>
            <a:off x="8122100" y="4618025"/>
            <a:ext cx="93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Patrick Hand"/>
                <a:ea typeface="Patrick Hand"/>
                <a:cs typeface="Patrick Hand"/>
                <a:sym typeface="Patrick Hand"/>
              </a:rPr>
              <a:t>Fall 2021</a:t>
            </a:r>
            <a:endParaRPr b="1" i="1" sz="16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779" name="Google Shape;779;p41"/>
          <p:cNvSpPr txBox="1"/>
          <p:nvPr/>
        </p:nvSpPr>
        <p:spPr>
          <a:xfrm>
            <a:off x="5458925" y="1860375"/>
            <a:ext cx="123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Cart  &amp;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Checkout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0" name="Google Shape;780;p41"/>
          <p:cNvSpPr/>
          <p:nvPr/>
        </p:nvSpPr>
        <p:spPr>
          <a:xfrm rot="2148235">
            <a:off x="5552685" y="3201398"/>
            <a:ext cx="541101" cy="516367"/>
          </a:xfrm>
          <a:custGeom>
            <a:rect b="b" l="l" r="r" t="t"/>
            <a:pathLst>
              <a:path extrusionOk="0" h="38580" w="40428">
                <a:moveTo>
                  <a:pt x="19051" y="0"/>
                </a:moveTo>
                <a:cubicBezTo>
                  <a:pt x="12209" y="0"/>
                  <a:pt x="7188" y="5555"/>
                  <a:pt x="3693" y="11416"/>
                </a:cubicBezTo>
                <a:cubicBezTo>
                  <a:pt x="1655" y="14825"/>
                  <a:pt x="14" y="18875"/>
                  <a:pt x="0" y="23438"/>
                </a:cubicBezTo>
                <a:cubicBezTo>
                  <a:pt x="0" y="25377"/>
                  <a:pt x="428" y="27516"/>
                  <a:pt x="1383" y="29313"/>
                </a:cubicBezTo>
                <a:cubicBezTo>
                  <a:pt x="2396" y="31224"/>
                  <a:pt x="3965" y="32650"/>
                  <a:pt x="5576" y="33791"/>
                </a:cubicBezTo>
                <a:cubicBezTo>
                  <a:pt x="9454" y="36557"/>
                  <a:pt x="14033" y="37769"/>
                  <a:pt x="18197" y="38354"/>
                </a:cubicBezTo>
                <a:cubicBezTo>
                  <a:pt x="19263" y="38503"/>
                  <a:pt x="20315" y="38580"/>
                  <a:pt x="21349" y="38580"/>
                </a:cubicBezTo>
                <a:cubicBezTo>
                  <a:pt x="24474" y="38580"/>
                  <a:pt x="27432" y="37879"/>
                  <a:pt x="30132" y="36358"/>
                </a:cubicBezTo>
                <a:cubicBezTo>
                  <a:pt x="33982" y="34190"/>
                  <a:pt x="36806" y="30411"/>
                  <a:pt x="38374" y="25720"/>
                </a:cubicBezTo>
                <a:cubicBezTo>
                  <a:pt x="39943" y="21084"/>
                  <a:pt x="40428" y="15523"/>
                  <a:pt x="37448" y="10532"/>
                </a:cubicBezTo>
                <a:cubicBezTo>
                  <a:pt x="33355" y="3658"/>
                  <a:pt x="26068" y="393"/>
                  <a:pt x="19807" y="23"/>
                </a:cubicBezTo>
                <a:cubicBezTo>
                  <a:pt x="19553" y="7"/>
                  <a:pt x="19300" y="0"/>
                  <a:pt x="190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1" name="Google Shape;781;p41"/>
          <p:cNvGrpSpPr/>
          <p:nvPr/>
        </p:nvGrpSpPr>
        <p:grpSpPr>
          <a:xfrm>
            <a:off x="5653570" y="3283604"/>
            <a:ext cx="351644" cy="351959"/>
            <a:chOff x="3508282" y="3810341"/>
            <a:chExt cx="351644" cy="351959"/>
          </a:xfrm>
        </p:grpSpPr>
        <p:sp>
          <p:nvSpPr>
            <p:cNvPr id="782" name="Google Shape;782;p41"/>
            <p:cNvSpPr/>
            <p:nvPr/>
          </p:nvSpPr>
          <p:spPr>
            <a:xfrm>
              <a:off x="3508282" y="3810341"/>
              <a:ext cx="133180" cy="64232"/>
            </a:xfrm>
            <a:custGeom>
              <a:rect b="b" l="l" r="r" t="t"/>
              <a:pathLst>
                <a:path extrusionOk="0" h="4290" w="8895">
                  <a:moveTo>
                    <a:pt x="2503" y="1"/>
                  </a:moveTo>
                  <a:cubicBezTo>
                    <a:pt x="1115" y="1"/>
                    <a:pt x="1" y="1115"/>
                    <a:pt x="1" y="2503"/>
                  </a:cubicBezTo>
                  <a:cubicBezTo>
                    <a:pt x="1" y="3491"/>
                    <a:pt x="800" y="4290"/>
                    <a:pt x="1788" y="4290"/>
                  </a:cubicBezTo>
                  <a:cubicBezTo>
                    <a:pt x="2797" y="4290"/>
                    <a:pt x="7191" y="3491"/>
                    <a:pt x="7191" y="2503"/>
                  </a:cubicBezTo>
                  <a:lnTo>
                    <a:pt x="8600" y="2503"/>
                  </a:lnTo>
                  <a:cubicBezTo>
                    <a:pt x="8600" y="1809"/>
                    <a:pt x="8894" y="1178"/>
                    <a:pt x="8432" y="737"/>
                  </a:cubicBezTo>
                  <a:cubicBezTo>
                    <a:pt x="7990" y="274"/>
                    <a:pt x="3197" y="1"/>
                    <a:pt x="2503" y="1"/>
                  </a:cubicBez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3535053" y="3847802"/>
              <a:ext cx="58872" cy="26771"/>
            </a:xfrm>
            <a:custGeom>
              <a:rect b="b" l="l" r="r" t="t"/>
              <a:pathLst>
                <a:path extrusionOk="0" h="1788" w="3932">
                  <a:moveTo>
                    <a:pt x="1808" y="1"/>
                  </a:moveTo>
                  <a:cubicBezTo>
                    <a:pt x="1808" y="989"/>
                    <a:pt x="1009" y="1788"/>
                    <a:pt x="0" y="1788"/>
                  </a:cubicBezTo>
                  <a:lnTo>
                    <a:pt x="3932" y="1788"/>
                  </a:lnTo>
                  <a:lnTo>
                    <a:pt x="3932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3545743" y="3810341"/>
              <a:ext cx="239261" cy="351959"/>
            </a:xfrm>
            <a:custGeom>
              <a:rect b="b" l="l" r="r" t="t"/>
              <a:pathLst>
                <a:path extrusionOk="0" h="23507" w="15980">
                  <a:moveTo>
                    <a:pt x="1" y="1"/>
                  </a:moveTo>
                  <a:cubicBezTo>
                    <a:pt x="653" y="1"/>
                    <a:pt x="1304" y="253"/>
                    <a:pt x="1767" y="737"/>
                  </a:cubicBezTo>
                  <a:cubicBezTo>
                    <a:pt x="1872" y="821"/>
                    <a:pt x="1956" y="926"/>
                    <a:pt x="2040" y="1031"/>
                  </a:cubicBezTo>
                  <a:cubicBezTo>
                    <a:pt x="2335" y="1451"/>
                    <a:pt x="2503" y="1977"/>
                    <a:pt x="2503" y="2503"/>
                  </a:cubicBezTo>
                  <a:lnTo>
                    <a:pt x="2503" y="21004"/>
                  </a:lnTo>
                  <a:cubicBezTo>
                    <a:pt x="2503" y="22371"/>
                    <a:pt x="3617" y="23506"/>
                    <a:pt x="5005" y="23506"/>
                  </a:cubicBezTo>
                  <a:lnTo>
                    <a:pt x="8747" y="23506"/>
                  </a:lnTo>
                  <a:cubicBezTo>
                    <a:pt x="9209" y="23065"/>
                    <a:pt x="11312" y="23212"/>
                    <a:pt x="11312" y="22539"/>
                  </a:cubicBezTo>
                  <a:lnTo>
                    <a:pt x="15979" y="19217"/>
                  </a:lnTo>
                  <a:lnTo>
                    <a:pt x="15979" y="2503"/>
                  </a:lnTo>
                  <a:cubicBezTo>
                    <a:pt x="15979" y="1115"/>
                    <a:pt x="14865" y="1"/>
                    <a:pt x="13477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3583205" y="4082317"/>
              <a:ext cx="201799" cy="79983"/>
            </a:xfrm>
            <a:custGeom>
              <a:rect b="b" l="l" r="r" t="t"/>
              <a:pathLst>
                <a:path extrusionOk="0" h="5342" w="13478">
                  <a:moveTo>
                    <a:pt x="1" y="1"/>
                  </a:moveTo>
                  <a:lnTo>
                    <a:pt x="1" y="2839"/>
                  </a:lnTo>
                  <a:cubicBezTo>
                    <a:pt x="1" y="4206"/>
                    <a:pt x="1115" y="5341"/>
                    <a:pt x="2503" y="5341"/>
                  </a:cubicBezTo>
                  <a:lnTo>
                    <a:pt x="6245" y="5341"/>
                  </a:lnTo>
                  <a:cubicBezTo>
                    <a:pt x="6707" y="4900"/>
                    <a:pt x="8810" y="5047"/>
                    <a:pt x="8810" y="4374"/>
                  </a:cubicBezTo>
                  <a:lnTo>
                    <a:pt x="13477" y="1052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3545429" y="3810341"/>
              <a:ext cx="232328" cy="15437"/>
            </a:xfrm>
            <a:custGeom>
              <a:rect b="b" l="l" r="r" t="t"/>
              <a:pathLst>
                <a:path extrusionOk="0" h="1031" w="15517">
                  <a:moveTo>
                    <a:pt x="1" y="1"/>
                  </a:moveTo>
                  <a:cubicBezTo>
                    <a:pt x="674" y="1"/>
                    <a:pt x="1304" y="253"/>
                    <a:pt x="1788" y="737"/>
                  </a:cubicBezTo>
                  <a:cubicBezTo>
                    <a:pt x="1872" y="821"/>
                    <a:pt x="1956" y="926"/>
                    <a:pt x="2040" y="1031"/>
                  </a:cubicBezTo>
                  <a:lnTo>
                    <a:pt x="15517" y="1031"/>
                  </a:lnTo>
                  <a:cubicBezTo>
                    <a:pt x="15054" y="379"/>
                    <a:pt x="14297" y="1"/>
                    <a:pt x="13498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3620666" y="4097753"/>
              <a:ext cx="239261" cy="64546"/>
            </a:xfrm>
            <a:custGeom>
              <a:rect b="b" l="l" r="r" t="t"/>
              <a:pathLst>
                <a:path extrusionOk="0" h="4311" w="15980">
                  <a:moveTo>
                    <a:pt x="715" y="0"/>
                  </a:moveTo>
                  <a:cubicBezTo>
                    <a:pt x="1704" y="0"/>
                    <a:pt x="2503" y="820"/>
                    <a:pt x="2503" y="1808"/>
                  </a:cubicBezTo>
                  <a:cubicBezTo>
                    <a:pt x="2503" y="2355"/>
                    <a:pt x="2313" y="2901"/>
                    <a:pt x="1977" y="3343"/>
                  </a:cubicBezTo>
                  <a:cubicBezTo>
                    <a:pt x="1914" y="3406"/>
                    <a:pt x="1851" y="3490"/>
                    <a:pt x="1767" y="3574"/>
                  </a:cubicBezTo>
                  <a:cubicBezTo>
                    <a:pt x="1304" y="4037"/>
                    <a:pt x="673" y="4310"/>
                    <a:pt x="1" y="4310"/>
                  </a:cubicBezTo>
                  <a:lnTo>
                    <a:pt x="13477" y="4310"/>
                  </a:lnTo>
                  <a:cubicBezTo>
                    <a:pt x="14129" y="4310"/>
                    <a:pt x="14760" y="4037"/>
                    <a:pt x="15243" y="3574"/>
                  </a:cubicBezTo>
                  <a:cubicBezTo>
                    <a:pt x="15306" y="3490"/>
                    <a:pt x="15390" y="3406"/>
                    <a:pt x="15454" y="3343"/>
                  </a:cubicBezTo>
                  <a:cubicBezTo>
                    <a:pt x="15790" y="2901"/>
                    <a:pt x="15979" y="2355"/>
                    <a:pt x="15979" y="1808"/>
                  </a:cubicBezTo>
                  <a:cubicBezTo>
                    <a:pt x="15979" y="820"/>
                    <a:pt x="15180" y="21"/>
                    <a:pt x="14192" y="0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3620666" y="4147791"/>
              <a:ext cx="231385" cy="14508"/>
            </a:xfrm>
            <a:custGeom>
              <a:rect b="b" l="l" r="r" t="t"/>
              <a:pathLst>
                <a:path extrusionOk="0" h="969" w="15454">
                  <a:moveTo>
                    <a:pt x="1977" y="1"/>
                  </a:moveTo>
                  <a:cubicBezTo>
                    <a:pt x="1914" y="64"/>
                    <a:pt x="1851" y="148"/>
                    <a:pt x="1767" y="232"/>
                  </a:cubicBezTo>
                  <a:cubicBezTo>
                    <a:pt x="1304" y="695"/>
                    <a:pt x="673" y="968"/>
                    <a:pt x="1" y="968"/>
                  </a:cubicBezTo>
                  <a:lnTo>
                    <a:pt x="13477" y="968"/>
                  </a:lnTo>
                  <a:cubicBezTo>
                    <a:pt x="14129" y="968"/>
                    <a:pt x="14760" y="695"/>
                    <a:pt x="15243" y="232"/>
                  </a:cubicBezTo>
                  <a:cubicBezTo>
                    <a:pt x="15306" y="148"/>
                    <a:pt x="15390" y="64"/>
                    <a:pt x="15454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1"/>
            <p:cNvSpPr/>
            <p:nvPr/>
          </p:nvSpPr>
          <p:spPr>
            <a:xfrm>
              <a:off x="3604301" y="4097753"/>
              <a:ext cx="53841" cy="27085"/>
            </a:xfrm>
            <a:custGeom>
              <a:rect b="b" l="l" r="r" t="t"/>
              <a:pathLst>
                <a:path extrusionOk="0" h="1809" w="3596">
                  <a:moveTo>
                    <a:pt x="1787" y="0"/>
                  </a:moveTo>
                  <a:cubicBezTo>
                    <a:pt x="799" y="0"/>
                    <a:pt x="0" y="820"/>
                    <a:pt x="0" y="1808"/>
                  </a:cubicBezTo>
                  <a:lnTo>
                    <a:pt x="3596" y="1808"/>
                  </a:lnTo>
                  <a:cubicBezTo>
                    <a:pt x="3575" y="820"/>
                    <a:pt x="2776" y="0"/>
                    <a:pt x="1787" y="0"/>
                  </a:cubicBez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1"/>
            <p:cNvSpPr/>
            <p:nvPr/>
          </p:nvSpPr>
          <p:spPr>
            <a:xfrm>
              <a:off x="3606187" y="3867401"/>
              <a:ext cx="159292" cy="25124"/>
            </a:xfrm>
            <a:custGeom>
              <a:rect b="b" l="l" r="r" t="t"/>
              <a:pathLst>
                <a:path extrusionOk="0" h="1678" w="10639">
                  <a:moveTo>
                    <a:pt x="4353" y="0"/>
                  </a:moveTo>
                  <a:cubicBezTo>
                    <a:pt x="3901" y="0"/>
                    <a:pt x="3449" y="195"/>
                    <a:pt x="3133" y="584"/>
                  </a:cubicBezTo>
                  <a:cubicBezTo>
                    <a:pt x="2954" y="836"/>
                    <a:pt x="2681" y="962"/>
                    <a:pt x="2410" y="962"/>
                  </a:cubicBezTo>
                  <a:cubicBezTo>
                    <a:pt x="2140" y="962"/>
                    <a:pt x="1872" y="836"/>
                    <a:pt x="1703" y="584"/>
                  </a:cubicBezTo>
                  <a:cubicBezTo>
                    <a:pt x="1388" y="226"/>
                    <a:pt x="947" y="16"/>
                    <a:pt x="484" y="16"/>
                  </a:cubicBezTo>
                  <a:cubicBezTo>
                    <a:pt x="477" y="16"/>
                    <a:pt x="471" y="16"/>
                    <a:pt x="464" y="16"/>
                  </a:cubicBezTo>
                  <a:cubicBezTo>
                    <a:pt x="1" y="16"/>
                    <a:pt x="7" y="731"/>
                    <a:pt x="484" y="731"/>
                  </a:cubicBezTo>
                  <a:cubicBezTo>
                    <a:pt x="757" y="731"/>
                    <a:pt x="1031" y="878"/>
                    <a:pt x="1199" y="1109"/>
                  </a:cubicBezTo>
                  <a:cubicBezTo>
                    <a:pt x="1514" y="1488"/>
                    <a:pt x="1966" y="1677"/>
                    <a:pt x="2418" y="1677"/>
                  </a:cubicBezTo>
                  <a:cubicBezTo>
                    <a:pt x="2870" y="1677"/>
                    <a:pt x="3322" y="1488"/>
                    <a:pt x="3638" y="1109"/>
                  </a:cubicBezTo>
                  <a:cubicBezTo>
                    <a:pt x="3806" y="857"/>
                    <a:pt x="4079" y="731"/>
                    <a:pt x="4353" y="731"/>
                  </a:cubicBezTo>
                  <a:cubicBezTo>
                    <a:pt x="4626" y="731"/>
                    <a:pt x="4899" y="857"/>
                    <a:pt x="5067" y="1109"/>
                  </a:cubicBezTo>
                  <a:cubicBezTo>
                    <a:pt x="5383" y="1488"/>
                    <a:pt x="5835" y="1677"/>
                    <a:pt x="6287" y="1677"/>
                  </a:cubicBezTo>
                  <a:cubicBezTo>
                    <a:pt x="6739" y="1677"/>
                    <a:pt x="7191" y="1488"/>
                    <a:pt x="7506" y="1109"/>
                  </a:cubicBezTo>
                  <a:cubicBezTo>
                    <a:pt x="7685" y="857"/>
                    <a:pt x="7958" y="731"/>
                    <a:pt x="8229" y="731"/>
                  </a:cubicBezTo>
                  <a:cubicBezTo>
                    <a:pt x="8500" y="731"/>
                    <a:pt x="8768" y="857"/>
                    <a:pt x="8936" y="1109"/>
                  </a:cubicBezTo>
                  <a:cubicBezTo>
                    <a:pt x="9251" y="1467"/>
                    <a:pt x="9693" y="1677"/>
                    <a:pt x="10176" y="1677"/>
                  </a:cubicBezTo>
                  <a:cubicBezTo>
                    <a:pt x="10639" y="1677"/>
                    <a:pt x="10639" y="962"/>
                    <a:pt x="10176" y="962"/>
                  </a:cubicBezTo>
                  <a:cubicBezTo>
                    <a:pt x="9882" y="962"/>
                    <a:pt x="9609" y="815"/>
                    <a:pt x="9461" y="584"/>
                  </a:cubicBezTo>
                  <a:cubicBezTo>
                    <a:pt x="9136" y="195"/>
                    <a:pt x="8678" y="0"/>
                    <a:pt x="8224" y="0"/>
                  </a:cubicBezTo>
                  <a:cubicBezTo>
                    <a:pt x="7769" y="0"/>
                    <a:pt x="7317" y="195"/>
                    <a:pt x="7002" y="584"/>
                  </a:cubicBezTo>
                  <a:cubicBezTo>
                    <a:pt x="6833" y="836"/>
                    <a:pt x="6565" y="962"/>
                    <a:pt x="6295" y="962"/>
                  </a:cubicBezTo>
                  <a:cubicBezTo>
                    <a:pt x="6024" y="962"/>
                    <a:pt x="5751" y="836"/>
                    <a:pt x="5572" y="584"/>
                  </a:cubicBezTo>
                  <a:cubicBezTo>
                    <a:pt x="5257" y="195"/>
                    <a:pt x="4805" y="0"/>
                    <a:pt x="4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3606187" y="3904159"/>
              <a:ext cx="159292" cy="25184"/>
            </a:xfrm>
            <a:custGeom>
              <a:rect b="b" l="l" r="r" t="t"/>
              <a:pathLst>
                <a:path extrusionOk="0" h="1682" w="10639">
                  <a:moveTo>
                    <a:pt x="484" y="0"/>
                  </a:moveTo>
                  <a:cubicBezTo>
                    <a:pt x="1" y="0"/>
                    <a:pt x="1" y="736"/>
                    <a:pt x="484" y="736"/>
                  </a:cubicBezTo>
                  <a:cubicBezTo>
                    <a:pt x="757" y="736"/>
                    <a:pt x="1031" y="883"/>
                    <a:pt x="1199" y="1093"/>
                  </a:cubicBezTo>
                  <a:cubicBezTo>
                    <a:pt x="1514" y="1482"/>
                    <a:pt x="1966" y="1677"/>
                    <a:pt x="2418" y="1677"/>
                  </a:cubicBezTo>
                  <a:cubicBezTo>
                    <a:pt x="2870" y="1677"/>
                    <a:pt x="3322" y="1482"/>
                    <a:pt x="3638" y="1093"/>
                  </a:cubicBezTo>
                  <a:cubicBezTo>
                    <a:pt x="3806" y="852"/>
                    <a:pt x="4079" y="731"/>
                    <a:pt x="4353" y="731"/>
                  </a:cubicBezTo>
                  <a:cubicBezTo>
                    <a:pt x="4626" y="731"/>
                    <a:pt x="4899" y="852"/>
                    <a:pt x="5067" y="1093"/>
                  </a:cubicBezTo>
                  <a:cubicBezTo>
                    <a:pt x="5383" y="1482"/>
                    <a:pt x="5835" y="1677"/>
                    <a:pt x="6287" y="1677"/>
                  </a:cubicBezTo>
                  <a:cubicBezTo>
                    <a:pt x="6739" y="1677"/>
                    <a:pt x="7191" y="1482"/>
                    <a:pt x="7506" y="1093"/>
                  </a:cubicBezTo>
                  <a:cubicBezTo>
                    <a:pt x="7685" y="852"/>
                    <a:pt x="7958" y="731"/>
                    <a:pt x="8229" y="731"/>
                  </a:cubicBezTo>
                  <a:cubicBezTo>
                    <a:pt x="8500" y="731"/>
                    <a:pt x="8768" y="852"/>
                    <a:pt x="8936" y="1093"/>
                  </a:cubicBezTo>
                  <a:cubicBezTo>
                    <a:pt x="9251" y="1472"/>
                    <a:pt x="9693" y="1682"/>
                    <a:pt x="10176" y="1682"/>
                  </a:cubicBezTo>
                  <a:cubicBezTo>
                    <a:pt x="10639" y="1682"/>
                    <a:pt x="10639" y="967"/>
                    <a:pt x="10176" y="967"/>
                  </a:cubicBezTo>
                  <a:cubicBezTo>
                    <a:pt x="9882" y="967"/>
                    <a:pt x="9609" y="820"/>
                    <a:pt x="9461" y="589"/>
                  </a:cubicBezTo>
                  <a:cubicBezTo>
                    <a:pt x="9136" y="200"/>
                    <a:pt x="8678" y="5"/>
                    <a:pt x="8224" y="5"/>
                  </a:cubicBezTo>
                  <a:cubicBezTo>
                    <a:pt x="7769" y="5"/>
                    <a:pt x="7317" y="200"/>
                    <a:pt x="7002" y="589"/>
                  </a:cubicBezTo>
                  <a:cubicBezTo>
                    <a:pt x="6833" y="841"/>
                    <a:pt x="6565" y="967"/>
                    <a:pt x="6295" y="967"/>
                  </a:cubicBezTo>
                  <a:cubicBezTo>
                    <a:pt x="6024" y="967"/>
                    <a:pt x="5751" y="841"/>
                    <a:pt x="5572" y="589"/>
                  </a:cubicBezTo>
                  <a:cubicBezTo>
                    <a:pt x="5257" y="200"/>
                    <a:pt x="4805" y="5"/>
                    <a:pt x="4353" y="5"/>
                  </a:cubicBezTo>
                  <a:cubicBezTo>
                    <a:pt x="3901" y="5"/>
                    <a:pt x="3449" y="200"/>
                    <a:pt x="3133" y="589"/>
                  </a:cubicBezTo>
                  <a:cubicBezTo>
                    <a:pt x="2954" y="841"/>
                    <a:pt x="2681" y="967"/>
                    <a:pt x="2410" y="967"/>
                  </a:cubicBezTo>
                  <a:cubicBezTo>
                    <a:pt x="2140" y="967"/>
                    <a:pt x="1872" y="841"/>
                    <a:pt x="1703" y="589"/>
                  </a:cubicBezTo>
                  <a:cubicBezTo>
                    <a:pt x="1388" y="231"/>
                    <a:pt x="947" y="21"/>
                    <a:pt x="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3606187" y="3940976"/>
              <a:ext cx="159292" cy="25199"/>
            </a:xfrm>
            <a:custGeom>
              <a:rect b="b" l="l" r="r" t="t"/>
              <a:pathLst>
                <a:path extrusionOk="0" h="1683" w="10639">
                  <a:moveTo>
                    <a:pt x="484" y="1"/>
                  </a:moveTo>
                  <a:cubicBezTo>
                    <a:pt x="1" y="1"/>
                    <a:pt x="1" y="737"/>
                    <a:pt x="484" y="737"/>
                  </a:cubicBezTo>
                  <a:cubicBezTo>
                    <a:pt x="757" y="737"/>
                    <a:pt x="1031" y="884"/>
                    <a:pt x="1199" y="1094"/>
                  </a:cubicBezTo>
                  <a:cubicBezTo>
                    <a:pt x="1514" y="1483"/>
                    <a:pt x="1966" y="1678"/>
                    <a:pt x="2418" y="1678"/>
                  </a:cubicBezTo>
                  <a:cubicBezTo>
                    <a:pt x="2870" y="1678"/>
                    <a:pt x="3322" y="1483"/>
                    <a:pt x="3638" y="1094"/>
                  </a:cubicBezTo>
                  <a:cubicBezTo>
                    <a:pt x="3806" y="852"/>
                    <a:pt x="4079" y="732"/>
                    <a:pt x="4353" y="732"/>
                  </a:cubicBezTo>
                  <a:cubicBezTo>
                    <a:pt x="4626" y="732"/>
                    <a:pt x="4899" y="852"/>
                    <a:pt x="5067" y="1094"/>
                  </a:cubicBezTo>
                  <a:cubicBezTo>
                    <a:pt x="5383" y="1483"/>
                    <a:pt x="5835" y="1678"/>
                    <a:pt x="6287" y="1678"/>
                  </a:cubicBezTo>
                  <a:cubicBezTo>
                    <a:pt x="6739" y="1678"/>
                    <a:pt x="7191" y="1483"/>
                    <a:pt x="7506" y="1094"/>
                  </a:cubicBezTo>
                  <a:cubicBezTo>
                    <a:pt x="7685" y="852"/>
                    <a:pt x="7958" y="732"/>
                    <a:pt x="8229" y="732"/>
                  </a:cubicBezTo>
                  <a:cubicBezTo>
                    <a:pt x="8500" y="732"/>
                    <a:pt x="8768" y="852"/>
                    <a:pt x="8936" y="1094"/>
                  </a:cubicBezTo>
                  <a:cubicBezTo>
                    <a:pt x="9251" y="1473"/>
                    <a:pt x="9693" y="1683"/>
                    <a:pt x="10176" y="1683"/>
                  </a:cubicBezTo>
                  <a:cubicBezTo>
                    <a:pt x="10639" y="1683"/>
                    <a:pt x="10639" y="968"/>
                    <a:pt x="10176" y="968"/>
                  </a:cubicBezTo>
                  <a:cubicBezTo>
                    <a:pt x="9882" y="968"/>
                    <a:pt x="9609" y="821"/>
                    <a:pt x="9461" y="590"/>
                  </a:cubicBezTo>
                  <a:cubicBezTo>
                    <a:pt x="9136" y="201"/>
                    <a:pt x="8678" y="6"/>
                    <a:pt x="8224" y="6"/>
                  </a:cubicBezTo>
                  <a:cubicBezTo>
                    <a:pt x="7769" y="6"/>
                    <a:pt x="7317" y="201"/>
                    <a:pt x="7002" y="590"/>
                  </a:cubicBezTo>
                  <a:cubicBezTo>
                    <a:pt x="6833" y="842"/>
                    <a:pt x="6565" y="968"/>
                    <a:pt x="6295" y="968"/>
                  </a:cubicBezTo>
                  <a:cubicBezTo>
                    <a:pt x="6024" y="968"/>
                    <a:pt x="5751" y="842"/>
                    <a:pt x="5572" y="590"/>
                  </a:cubicBezTo>
                  <a:cubicBezTo>
                    <a:pt x="5257" y="201"/>
                    <a:pt x="4805" y="6"/>
                    <a:pt x="4353" y="6"/>
                  </a:cubicBezTo>
                  <a:cubicBezTo>
                    <a:pt x="3901" y="6"/>
                    <a:pt x="3449" y="201"/>
                    <a:pt x="3133" y="590"/>
                  </a:cubicBezTo>
                  <a:cubicBezTo>
                    <a:pt x="2954" y="842"/>
                    <a:pt x="2681" y="968"/>
                    <a:pt x="2410" y="968"/>
                  </a:cubicBezTo>
                  <a:cubicBezTo>
                    <a:pt x="2140" y="968"/>
                    <a:pt x="1872" y="842"/>
                    <a:pt x="1703" y="590"/>
                  </a:cubicBezTo>
                  <a:cubicBezTo>
                    <a:pt x="1388" y="232"/>
                    <a:pt x="947" y="22"/>
                    <a:pt x="4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3711639" y="3882434"/>
              <a:ext cx="147030" cy="147015"/>
            </a:xfrm>
            <a:custGeom>
              <a:rect b="b" l="l" r="r" t="t"/>
              <a:pathLst>
                <a:path extrusionOk="0" h="9819" w="9820">
                  <a:moveTo>
                    <a:pt x="9819" y="0"/>
                  </a:moveTo>
                  <a:cubicBezTo>
                    <a:pt x="6665" y="169"/>
                    <a:pt x="3953" y="1220"/>
                    <a:pt x="1977" y="3196"/>
                  </a:cubicBezTo>
                  <a:cubicBezTo>
                    <a:pt x="1" y="5193"/>
                    <a:pt x="421" y="6434"/>
                    <a:pt x="232" y="9587"/>
                  </a:cubicBezTo>
                  <a:cubicBezTo>
                    <a:pt x="3407" y="9398"/>
                    <a:pt x="4647" y="9819"/>
                    <a:pt x="6623" y="7842"/>
                  </a:cubicBezTo>
                  <a:cubicBezTo>
                    <a:pt x="7107" y="7359"/>
                    <a:pt x="7548" y="6812"/>
                    <a:pt x="7927" y="6245"/>
                  </a:cubicBezTo>
                  <a:lnTo>
                    <a:pt x="6203" y="5950"/>
                  </a:lnTo>
                  <a:lnTo>
                    <a:pt x="6224" y="5929"/>
                  </a:lnTo>
                  <a:cubicBezTo>
                    <a:pt x="8326" y="4668"/>
                    <a:pt x="9672" y="2460"/>
                    <a:pt x="9819" y="42"/>
                  </a:cubicBezTo>
                  <a:lnTo>
                    <a:pt x="98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3682996" y="3930915"/>
              <a:ext cx="127191" cy="127176"/>
            </a:xfrm>
            <a:custGeom>
              <a:rect b="b" l="l" r="r" t="t"/>
              <a:pathLst>
                <a:path extrusionOk="0" h="8494" w="8495">
                  <a:moveTo>
                    <a:pt x="8494" y="0"/>
                  </a:moveTo>
                  <a:lnTo>
                    <a:pt x="8494" y="0"/>
                  </a:lnTo>
                  <a:cubicBezTo>
                    <a:pt x="4983" y="2061"/>
                    <a:pt x="2061" y="4983"/>
                    <a:pt x="0" y="8494"/>
                  </a:cubicBezTo>
                  <a:cubicBezTo>
                    <a:pt x="3512" y="6434"/>
                    <a:pt x="6434" y="3511"/>
                    <a:pt x="84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5" name="Google Shape;795;p41"/>
          <p:cNvSpPr txBox="1"/>
          <p:nvPr/>
        </p:nvSpPr>
        <p:spPr>
          <a:xfrm>
            <a:off x="5458913" y="3725500"/>
            <a:ext cx="137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Pet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Management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6" name="Google Shape;796;p41"/>
          <p:cNvSpPr txBox="1"/>
          <p:nvPr/>
        </p:nvSpPr>
        <p:spPr>
          <a:xfrm>
            <a:off x="107475" y="199600"/>
            <a:ext cx="7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trick Hand"/>
                <a:ea typeface="Patrick Hand"/>
                <a:cs typeface="Patrick Hand"/>
                <a:sym typeface="Patrick Hand"/>
              </a:rPr>
              <a:t>Team 2</a:t>
            </a:r>
            <a:endParaRPr>
              <a:latin typeface="Patrick Hand"/>
              <a:ea typeface="Patrick Hand"/>
              <a:cs typeface="Patrick Hand"/>
              <a:sym typeface="Patrick Hand"/>
            </a:endParaRPr>
          </a:p>
        </p:txBody>
      </p:sp>
      <p:grpSp>
        <p:nvGrpSpPr>
          <p:cNvPr id="797" name="Google Shape;797;p41"/>
          <p:cNvGrpSpPr/>
          <p:nvPr/>
        </p:nvGrpSpPr>
        <p:grpSpPr>
          <a:xfrm>
            <a:off x="7038296" y="1129250"/>
            <a:ext cx="740927" cy="735337"/>
            <a:chOff x="7061396" y="1129250"/>
            <a:chExt cx="740927" cy="735337"/>
          </a:xfrm>
        </p:grpSpPr>
        <p:sp>
          <p:nvSpPr>
            <p:cNvPr id="798" name="Google Shape;798;p41"/>
            <p:cNvSpPr/>
            <p:nvPr/>
          </p:nvSpPr>
          <p:spPr>
            <a:xfrm rot="2148235">
              <a:off x="7161310" y="1238735"/>
              <a:ext cx="541101" cy="516367"/>
            </a:xfrm>
            <a:custGeom>
              <a:rect b="b" l="l" r="r" t="t"/>
              <a:pathLst>
                <a:path extrusionOk="0" h="38580" w="40428">
                  <a:moveTo>
                    <a:pt x="19051" y="0"/>
                  </a:moveTo>
                  <a:cubicBezTo>
                    <a:pt x="12209" y="0"/>
                    <a:pt x="7188" y="5555"/>
                    <a:pt x="3693" y="11416"/>
                  </a:cubicBezTo>
                  <a:cubicBezTo>
                    <a:pt x="1655" y="14825"/>
                    <a:pt x="14" y="18875"/>
                    <a:pt x="0" y="23438"/>
                  </a:cubicBezTo>
                  <a:cubicBezTo>
                    <a:pt x="0" y="25377"/>
                    <a:pt x="428" y="27516"/>
                    <a:pt x="1383" y="29313"/>
                  </a:cubicBezTo>
                  <a:cubicBezTo>
                    <a:pt x="2396" y="31224"/>
                    <a:pt x="3965" y="32650"/>
                    <a:pt x="5576" y="33791"/>
                  </a:cubicBezTo>
                  <a:cubicBezTo>
                    <a:pt x="9454" y="36557"/>
                    <a:pt x="14033" y="37769"/>
                    <a:pt x="18197" y="38354"/>
                  </a:cubicBezTo>
                  <a:cubicBezTo>
                    <a:pt x="19263" y="38503"/>
                    <a:pt x="20315" y="38580"/>
                    <a:pt x="21349" y="38580"/>
                  </a:cubicBezTo>
                  <a:cubicBezTo>
                    <a:pt x="24474" y="38580"/>
                    <a:pt x="27432" y="37879"/>
                    <a:pt x="30132" y="36358"/>
                  </a:cubicBezTo>
                  <a:cubicBezTo>
                    <a:pt x="33982" y="34190"/>
                    <a:pt x="36806" y="30411"/>
                    <a:pt x="38374" y="25720"/>
                  </a:cubicBezTo>
                  <a:cubicBezTo>
                    <a:pt x="39943" y="21084"/>
                    <a:pt x="40428" y="15523"/>
                    <a:pt x="37448" y="10532"/>
                  </a:cubicBezTo>
                  <a:cubicBezTo>
                    <a:pt x="33355" y="3658"/>
                    <a:pt x="26068" y="393"/>
                    <a:pt x="19807" y="23"/>
                  </a:cubicBezTo>
                  <a:cubicBezTo>
                    <a:pt x="19553" y="7"/>
                    <a:pt x="19300" y="0"/>
                    <a:pt x="190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9" name="Google Shape;799;p41"/>
            <p:cNvGrpSpPr/>
            <p:nvPr/>
          </p:nvGrpSpPr>
          <p:grpSpPr>
            <a:xfrm>
              <a:off x="7282175" y="1335582"/>
              <a:ext cx="338281" cy="322657"/>
              <a:chOff x="7282175" y="1335582"/>
              <a:chExt cx="338281" cy="322657"/>
            </a:xfrm>
          </p:grpSpPr>
          <p:sp>
            <p:nvSpPr>
              <p:cNvPr id="800" name="Google Shape;800;p41"/>
              <p:cNvSpPr/>
              <p:nvPr/>
            </p:nvSpPr>
            <p:spPr>
              <a:xfrm>
                <a:off x="7282175" y="1335582"/>
                <a:ext cx="286759" cy="272448"/>
              </a:xfrm>
              <a:custGeom>
                <a:rect b="b" l="l" r="r" t="t"/>
                <a:pathLst>
                  <a:path extrusionOk="0" h="10375" w="10920">
                    <a:moveTo>
                      <a:pt x="5734" y="0"/>
                    </a:moveTo>
                    <a:cubicBezTo>
                      <a:pt x="4736" y="0"/>
                      <a:pt x="3732" y="288"/>
                      <a:pt x="2852" y="878"/>
                    </a:cubicBezTo>
                    <a:cubicBezTo>
                      <a:pt x="794" y="2246"/>
                      <a:pt x="0" y="4888"/>
                      <a:pt x="948" y="7175"/>
                    </a:cubicBezTo>
                    <a:cubicBezTo>
                      <a:pt x="1764" y="9137"/>
                      <a:pt x="3673" y="10374"/>
                      <a:pt x="5740" y="10374"/>
                    </a:cubicBezTo>
                    <a:cubicBezTo>
                      <a:pt x="6073" y="10374"/>
                      <a:pt x="6410" y="10342"/>
                      <a:pt x="6747" y="10276"/>
                    </a:cubicBezTo>
                    <a:cubicBezTo>
                      <a:pt x="9169" y="9788"/>
                      <a:pt x="10920" y="7663"/>
                      <a:pt x="10920" y="5184"/>
                    </a:cubicBezTo>
                    <a:cubicBezTo>
                      <a:pt x="10920" y="3806"/>
                      <a:pt x="10374" y="2485"/>
                      <a:pt x="9398" y="1519"/>
                    </a:cubicBezTo>
                    <a:cubicBezTo>
                      <a:pt x="8396" y="516"/>
                      <a:pt x="7070" y="0"/>
                      <a:pt x="57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41"/>
              <p:cNvSpPr/>
              <p:nvPr/>
            </p:nvSpPr>
            <p:spPr>
              <a:xfrm>
                <a:off x="7315604" y="1365964"/>
                <a:ext cx="223184" cy="211839"/>
              </a:xfrm>
              <a:custGeom>
                <a:rect b="b" l="l" r="r" t="t"/>
                <a:pathLst>
                  <a:path extrusionOk="0" h="8067" w="8499">
                    <a:moveTo>
                      <a:pt x="4461" y="0"/>
                    </a:moveTo>
                    <a:cubicBezTo>
                      <a:pt x="3684" y="0"/>
                      <a:pt x="2903" y="224"/>
                      <a:pt x="2220" y="678"/>
                    </a:cubicBezTo>
                    <a:cubicBezTo>
                      <a:pt x="622" y="1750"/>
                      <a:pt x="0" y="3798"/>
                      <a:pt x="737" y="5578"/>
                    </a:cubicBezTo>
                    <a:cubicBezTo>
                      <a:pt x="1371" y="7109"/>
                      <a:pt x="2855" y="8067"/>
                      <a:pt x="4458" y="8067"/>
                    </a:cubicBezTo>
                    <a:cubicBezTo>
                      <a:pt x="4718" y="8067"/>
                      <a:pt x="4981" y="8041"/>
                      <a:pt x="5245" y="7989"/>
                    </a:cubicBezTo>
                    <a:cubicBezTo>
                      <a:pt x="7139" y="7616"/>
                      <a:pt x="8498" y="5960"/>
                      <a:pt x="8498" y="4037"/>
                    </a:cubicBezTo>
                    <a:cubicBezTo>
                      <a:pt x="8498" y="2965"/>
                      <a:pt x="8068" y="1931"/>
                      <a:pt x="7312" y="1185"/>
                    </a:cubicBezTo>
                    <a:cubicBezTo>
                      <a:pt x="6534" y="401"/>
                      <a:pt x="5501" y="0"/>
                      <a:pt x="44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41"/>
              <p:cNvSpPr/>
              <p:nvPr/>
            </p:nvSpPr>
            <p:spPr>
              <a:xfrm>
                <a:off x="7383197" y="1370980"/>
                <a:ext cx="99053" cy="201729"/>
              </a:xfrm>
              <a:custGeom>
                <a:rect b="b" l="l" r="r" t="t"/>
                <a:pathLst>
                  <a:path extrusionOk="0" h="7682" w="3772">
                    <a:moveTo>
                      <a:pt x="1886" y="1"/>
                    </a:moveTo>
                    <a:cubicBezTo>
                      <a:pt x="1694" y="1"/>
                      <a:pt x="1503" y="128"/>
                      <a:pt x="1503" y="381"/>
                    </a:cubicBezTo>
                    <a:lnTo>
                      <a:pt x="1503" y="917"/>
                    </a:lnTo>
                    <a:cubicBezTo>
                      <a:pt x="632" y="1023"/>
                      <a:pt x="0" y="1788"/>
                      <a:pt x="48" y="2669"/>
                    </a:cubicBezTo>
                    <a:cubicBezTo>
                      <a:pt x="106" y="3540"/>
                      <a:pt x="833" y="4219"/>
                      <a:pt x="1704" y="4229"/>
                    </a:cubicBezTo>
                    <a:lnTo>
                      <a:pt x="2068" y="4229"/>
                    </a:lnTo>
                    <a:cubicBezTo>
                      <a:pt x="2079" y="4228"/>
                      <a:pt x="2091" y="4228"/>
                      <a:pt x="2102" y="4228"/>
                    </a:cubicBezTo>
                    <a:cubicBezTo>
                      <a:pt x="2594" y="4228"/>
                      <a:pt x="2996" y="4623"/>
                      <a:pt x="2996" y="5119"/>
                    </a:cubicBezTo>
                    <a:cubicBezTo>
                      <a:pt x="2996" y="5614"/>
                      <a:pt x="2594" y="6009"/>
                      <a:pt x="2102" y="6009"/>
                    </a:cubicBezTo>
                    <a:cubicBezTo>
                      <a:pt x="2091" y="6009"/>
                      <a:pt x="2079" y="6009"/>
                      <a:pt x="2068" y="6009"/>
                    </a:cubicBezTo>
                    <a:lnTo>
                      <a:pt x="1522" y="6009"/>
                    </a:lnTo>
                    <a:cubicBezTo>
                      <a:pt x="1130" y="6009"/>
                      <a:pt x="814" y="5693"/>
                      <a:pt x="814" y="5301"/>
                    </a:cubicBezTo>
                    <a:cubicBezTo>
                      <a:pt x="814" y="5047"/>
                      <a:pt x="622" y="4920"/>
                      <a:pt x="431" y="4920"/>
                    </a:cubicBezTo>
                    <a:cubicBezTo>
                      <a:pt x="240" y="4920"/>
                      <a:pt x="48" y="5047"/>
                      <a:pt x="48" y="5301"/>
                    </a:cubicBezTo>
                    <a:cubicBezTo>
                      <a:pt x="48" y="6114"/>
                      <a:pt x="699" y="6765"/>
                      <a:pt x="1503" y="6784"/>
                    </a:cubicBezTo>
                    <a:lnTo>
                      <a:pt x="1503" y="7301"/>
                    </a:lnTo>
                    <a:cubicBezTo>
                      <a:pt x="1503" y="7554"/>
                      <a:pt x="1694" y="7681"/>
                      <a:pt x="1886" y="7681"/>
                    </a:cubicBezTo>
                    <a:cubicBezTo>
                      <a:pt x="2077" y="7681"/>
                      <a:pt x="2269" y="7554"/>
                      <a:pt x="2269" y="7301"/>
                    </a:cubicBezTo>
                    <a:lnTo>
                      <a:pt x="2269" y="6765"/>
                    </a:lnTo>
                    <a:cubicBezTo>
                      <a:pt x="3139" y="6660"/>
                      <a:pt x="3771" y="5894"/>
                      <a:pt x="3723" y="5023"/>
                    </a:cubicBezTo>
                    <a:cubicBezTo>
                      <a:pt x="3666" y="4143"/>
                      <a:pt x="2948" y="3463"/>
                      <a:pt x="2068" y="3453"/>
                    </a:cubicBezTo>
                    <a:lnTo>
                      <a:pt x="1704" y="3453"/>
                    </a:lnTo>
                    <a:cubicBezTo>
                      <a:pt x="1692" y="3454"/>
                      <a:pt x="1681" y="3454"/>
                      <a:pt x="1669" y="3454"/>
                    </a:cubicBezTo>
                    <a:cubicBezTo>
                      <a:pt x="1178" y="3454"/>
                      <a:pt x="776" y="3059"/>
                      <a:pt x="776" y="2563"/>
                    </a:cubicBezTo>
                    <a:cubicBezTo>
                      <a:pt x="776" y="2068"/>
                      <a:pt x="1178" y="1673"/>
                      <a:pt x="1669" y="1673"/>
                    </a:cubicBezTo>
                    <a:cubicBezTo>
                      <a:pt x="1681" y="1673"/>
                      <a:pt x="1692" y="1673"/>
                      <a:pt x="1704" y="1673"/>
                    </a:cubicBezTo>
                    <a:lnTo>
                      <a:pt x="2249" y="1673"/>
                    </a:lnTo>
                    <a:cubicBezTo>
                      <a:pt x="2642" y="1673"/>
                      <a:pt x="2958" y="1989"/>
                      <a:pt x="2958" y="2382"/>
                    </a:cubicBezTo>
                    <a:lnTo>
                      <a:pt x="2958" y="2745"/>
                    </a:lnTo>
                    <a:cubicBezTo>
                      <a:pt x="2958" y="2960"/>
                      <a:pt x="3121" y="3128"/>
                      <a:pt x="3333" y="3128"/>
                    </a:cubicBezTo>
                    <a:cubicBezTo>
                      <a:pt x="3338" y="3128"/>
                      <a:pt x="3344" y="3128"/>
                      <a:pt x="3350" y="3128"/>
                    </a:cubicBezTo>
                    <a:cubicBezTo>
                      <a:pt x="3561" y="3128"/>
                      <a:pt x="3733" y="2956"/>
                      <a:pt x="3733" y="2745"/>
                    </a:cubicBezTo>
                    <a:lnTo>
                      <a:pt x="3733" y="2382"/>
                    </a:lnTo>
                    <a:cubicBezTo>
                      <a:pt x="3733" y="1578"/>
                      <a:pt x="3082" y="917"/>
                      <a:pt x="2269" y="908"/>
                    </a:cubicBezTo>
                    <a:lnTo>
                      <a:pt x="2269" y="381"/>
                    </a:lnTo>
                    <a:cubicBezTo>
                      <a:pt x="2269" y="128"/>
                      <a:pt x="2077" y="1"/>
                      <a:pt x="18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41"/>
              <p:cNvSpPr/>
              <p:nvPr/>
            </p:nvSpPr>
            <p:spPr>
              <a:xfrm>
                <a:off x="7467386" y="1507900"/>
                <a:ext cx="153070" cy="150338"/>
              </a:xfrm>
              <a:custGeom>
                <a:rect b="b" l="l" r="r" t="t"/>
                <a:pathLst>
                  <a:path extrusionOk="0" h="5725" w="5829">
                    <a:moveTo>
                      <a:pt x="2910" y="2096"/>
                    </a:moveTo>
                    <a:cubicBezTo>
                      <a:pt x="3331" y="2096"/>
                      <a:pt x="3675" y="2441"/>
                      <a:pt x="3675" y="2871"/>
                    </a:cubicBezTo>
                    <a:cubicBezTo>
                      <a:pt x="3675" y="3330"/>
                      <a:pt x="3300" y="3637"/>
                      <a:pt x="2906" y="3637"/>
                    </a:cubicBezTo>
                    <a:cubicBezTo>
                      <a:pt x="2716" y="3637"/>
                      <a:pt x="2523" y="3566"/>
                      <a:pt x="2364" y="3407"/>
                    </a:cubicBezTo>
                    <a:cubicBezTo>
                      <a:pt x="1876" y="2929"/>
                      <a:pt x="2221" y="2096"/>
                      <a:pt x="2910" y="2096"/>
                    </a:cubicBezTo>
                    <a:close/>
                    <a:moveTo>
                      <a:pt x="2527" y="0"/>
                    </a:moveTo>
                    <a:cubicBezTo>
                      <a:pt x="2441" y="0"/>
                      <a:pt x="2364" y="58"/>
                      <a:pt x="2345" y="154"/>
                    </a:cubicBezTo>
                    <a:lnTo>
                      <a:pt x="2192" y="890"/>
                    </a:lnTo>
                    <a:lnTo>
                      <a:pt x="1599" y="421"/>
                    </a:lnTo>
                    <a:cubicBezTo>
                      <a:pt x="1565" y="393"/>
                      <a:pt x="1525" y="378"/>
                      <a:pt x="1483" y="378"/>
                    </a:cubicBezTo>
                    <a:cubicBezTo>
                      <a:pt x="1441" y="378"/>
                      <a:pt x="1398" y="393"/>
                      <a:pt x="1359" y="421"/>
                    </a:cubicBezTo>
                    <a:lnTo>
                      <a:pt x="776" y="910"/>
                    </a:lnTo>
                    <a:cubicBezTo>
                      <a:pt x="709" y="977"/>
                      <a:pt x="690" y="1072"/>
                      <a:pt x="728" y="1149"/>
                    </a:cubicBezTo>
                    <a:lnTo>
                      <a:pt x="1091" y="1819"/>
                    </a:lnTo>
                    <a:lnTo>
                      <a:pt x="335" y="1828"/>
                    </a:lnTo>
                    <a:cubicBezTo>
                      <a:pt x="240" y="1838"/>
                      <a:pt x="163" y="1905"/>
                      <a:pt x="154" y="1991"/>
                    </a:cubicBezTo>
                    <a:lnTo>
                      <a:pt x="20" y="2747"/>
                    </a:lnTo>
                    <a:cubicBezTo>
                      <a:pt x="0" y="2833"/>
                      <a:pt x="48" y="2929"/>
                      <a:pt x="134" y="2958"/>
                    </a:cubicBezTo>
                    <a:lnTo>
                      <a:pt x="843" y="3235"/>
                    </a:lnTo>
                    <a:lnTo>
                      <a:pt x="268" y="3733"/>
                    </a:lnTo>
                    <a:cubicBezTo>
                      <a:pt x="201" y="3790"/>
                      <a:pt x="192" y="3895"/>
                      <a:pt x="230" y="3972"/>
                    </a:cubicBezTo>
                    <a:lnTo>
                      <a:pt x="603" y="4652"/>
                    </a:lnTo>
                    <a:cubicBezTo>
                      <a:pt x="633" y="4711"/>
                      <a:pt x="697" y="4747"/>
                      <a:pt x="765" y="4747"/>
                    </a:cubicBezTo>
                    <a:cubicBezTo>
                      <a:pt x="784" y="4747"/>
                      <a:pt x="804" y="4744"/>
                      <a:pt x="824" y="4738"/>
                    </a:cubicBezTo>
                    <a:lnTo>
                      <a:pt x="1541" y="4498"/>
                    </a:lnTo>
                    <a:lnTo>
                      <a:pt x="1426" y="5245"/>
                    </a:lnTo>
                    <a:cubicBezTo>
                      <a:pt x="1407" y="5331"/>
                      <a:pt x="1465" y="5417"/>
                      <a:pt x="1541" y="5446"/>
                    </a:cubicBezTo>
                    <a:lnTo>
                      <a:pt x="2259" y="5714"/>
                    </a:lnTo>
                    <a:cubicBezTo>
                      <a:pt x="2281" y="5721"/>
                      <a:pt x="2304" y="5725"/>
                      <a:pt x="2326" y="5725"/>
                    </a:cubicBezTo>
                    <a:cubicBezTo>
                      <a:pt x="2391" y="5725"/>
                      <a:pt x="2453" y="5694"/>
                      <a:pt x="2489" y="5637"/>
                    </a:cubicBezTo>
                    <a:lnTo>
                      <a:pt x="2881" y="4986"/>
                    </a:lnTo>
                    <a:lnTo>
                      <a:pt x="3274" y="5637"/>
                    </a:lnTo>
                    <a:cubicBezTo>
                      <a:pt x="3309" y="5694"/>
                      <a:pt x="3371" y="5725"/>
                      <a:pt x="3436" y="5725"/>
                    </a:cubicBezTo>
                    <a:cubicBezTo>
                      <a:pt x="3459" y="5725"/>
                      <a:pt x="3481" y="5721"/>
                      <a:pt x="3503" y="5714"/>
                    </a:cubicBezTo>
                    <a:lnTo>
                      <a:pt x="4221" y="5446"/>
                    </a:lnTo>
                    <a:cubicBezTo>
                      <a:pt x="4307" y="5417"/>
                      <a:pt x="4355" y="5331"/>
                      <a:pt x="4345" y="5245"/>
                    </a:cubicBezTo>
                    <a:lnTo>
                      <a:pt x="4221" y="4498"/>
                    </a:lnTo>
                    <a:lnTo>
                      <a:pt x="4939" y="4738"/>
                    </a:lnTo>
                    <a:cubicBezTo>
                      <a:pt x="4958" y="4744"/>
                      <a:pt x="4978" y="4747"/>
                      <a:pt x="4998" y="4747"/>
                    </a:cubicBezTo>
                    <a:cubicBezTo>
                      <a:pt x="5066" y="4747"/>
                      <a:pt x="5131" y="4711"/>
                      <a:pt x="5168" y="4652"/>
                    </a:cubicBezTo>
                    <a:lnTo>
                      <a:pt x="5551" y="3982"/>
                    </a:lnTo>
                    <a:cubicBezTo>
                      <a:pt x="5599" y="3905"/>
                      <a:pt x="5580" y="3800"/>
                      <a:pt x="5513" y="3742"/>
                    </a:cubicBezTo>
                    <a:lnTo>
                      <a:pt x="4948" y="3245"/>
                    </a:lnTo>
                    <a:lnTo>
                      <a:pt x="5657" y="2967"/>
                    </a:lnTo>
                    <a:cubicBezTo>
                      <a:pt x="5752" y="2948"/>
                      <a:pt x="5829" y="2852"/>
                      <a:pt x="5810" y="2747"/>
                    </a:cubicBezTo>
                    <a:lnTo>
                      <a:pt x="5676" y="1991"/>
                    </a:lnTo>
                    <a:cubicBezTo>
                      <a:pt x="5657" y="1905"/>
                      <a:pt x="5580" y="1838"/>
                      <a:pt x="5494" y="1828"/>
                    </a:cubicBezTo>
                    <a:lnTo>
                      <a:pt x="4738" y="1819"/>
                    </a:lnTo>
                    <a:lnTo>
                      <a:pt x="5101" y="1149"/>
                    </a:lnTo>
                    <a:cubicBezTo>
                      <a:pt x="5140" y="1072"/>
                      <a:pt x="5121" y="977"/>
                      <a:pt x="5054" y="910"/>
                    </a:cubicBezTo>
                    <a:lnTo>
                      <a:pt x="4460" y="421"/>
                    </a:lnTo>
                    <a:cubicBezTo>
                      <a:pt x="4427" y="393"/>
                      <a:pt x="4386" y="378"/>
                      <a:pt x="4344" y="378"/>
                    </a:cubicBezTo>
                    <a:cubicBezTo>
                      <a:pt x="4302" y="378"/>
                      <a:pt x="4259" y="393"/>
                      <a:pt x="4221" y="421"/>
                    </a:cubicBezTo>
                    <a:lnTo>
                      <a:pt x="3637" y="890"/>
                    </a:lnTo>
                    <a:lnTo>
                      <a:pt x="3484" y="154"/>
                    </a:lnTo>
                    <a:cubicBezTo>
                      <a:pt x="3465" y="58"/>
                      <a:pt x="3388" y="0"/>
                      <a:pt x="33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41"/>
              <p:cNvSpPr/>
              <p:nvPr/>
            </p:nvSpPr>
            <p:spPr>
              <a:xfrm>
                <a:off x="7526183" y="1507900"/>
                <a:ext cx="18119" cy="23135"/>
              </a:xfrm>
              <a:custGeom>
                <a:rect b="b" l="l" r="r" t="t"/>
                <a:pathLst>
                  <a:path extrusionOk="0" h="881" w="690">
                    <a:moveTo>
                      <a:pt x="278" y="0"/>
                    </a:moveTo>
                    <a:cubicBezTo>
                      <a:pt x="192" y="0"/>
                      <a:pt x="106" y="58"/>
                      <a:pt x="87" y="154"/>
                    </a:cubicBezTo>
                    <a:lnTo>
                      <a:pt x="1" y="613"/>
                    </a:lnTo>
                    <a:lnTo>
                      <a:pt x="355" y="881"/>
                    </a:lnTo>
                    <a:lnTo>
                      <a:pt x="499" y="154"/>
                    </a:lnTo>
                    <a:cubicBezTo>
                      <a:pt x="518" y="58"/>
                      <a:pt x="594" y="0"/>
                      <a:pt x="6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41"/>
              <p:cNvSpPr/>
              <p:nvPr/>
            </p:nvSpPr>
            <p:spPr>
              <a:xfrm>
                <a:off x="7505096" y="1625755"/>
                <a:ext cx="28151" cy="32484"/>
              </a:xfrm>
              <a:custGeom>
                <a:rect b="b" l="l" r="r" t="t"/>
                <a:pathLst>
                  <a:path extrusionOk="0" h="1237" w="1072">
                    <a:moveTo>
                      <a:pt x="536" y="1"/>
                    </a:moveTo>
                    <a:lnTo>
                      <a:pt x="105" y="144"/>
                    </a:lnTo>
                    <a:lnTo>
                      <a:pt x="10" y="747"/>
                    </a:lnTo>
                    <a:cubicBezTo>
                      <a:pt x="0" y="843"/>
                      <a:pt x="48" y="929"/>
                      <a:pt x="134" y="958"/>
                    </a:cubicBezTo>
                    <a:lnTo>
                      <a:pt x="852" y="1226"/>
                    </a:lnTo>
                    <a:cubicBezTo>
                      <a:pt x="872" y="1233"/>
                      <a:pt x="893" y="1237"/>
                      <a:pt x="915" y="1237"/>
                    </a:cubicBezTo>
                    <a:cubicBezTo>
                      <a:pt x="975" y="1237"/>
                      <a:pt x="1037" y="1208"/>
                      <a:pt x="1072" y="1159"/>
                    </a:cubicBezTo>
                    <a:lnTo>
                      <a:pt x="536" y="958"/>
                    </a:lnTo>
                    <a:cubicBezTo>
                      <a:pt x="450" y="929"/>
                      <a:pt x="402" y="833"/>
                      <a:pt x="412" y="747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41"/>
              <p:cNvSpPr/>
              <p:nvPr/>
            </p:nvSpPr>
            <p:spPr>
              <a:xfrm>
                <a:off x="7467124" y="1518062"/>
                <a:ext cx="44274" cy="114520"/>
              </a:xfrm>
              <a:custGeom>
                <a:rect b="b" l="l" r="r" t="t"/>
                <a:pathLst>
                  <a:path extrusionOk="0" h="4361" w="1686">
                    <a:moveTo>
                      <a:pt x="1483" y="1"/>
                    </a:moveTo>
                    <a:cubicBezTo>
                      <a:pt x="1441" y="1"/>
                      <a:pt x="1398" y="15"/>
                      <a:pt x="1360" y="44"/>
                    </a:cubicBezTo>
                    <a:lnTo>
                      <a:pt x="776" y="532"/>
                    </a:lnTo>
                    <a:cubicBezTo>
                      <a:pt x="709" y="590"/>
                      <a:pt x="690" y="695"/>
                      <a:pt x="728" y="771"/>
                    </a:cubicBezTo>
                    <a:lnTo>
                      <a:pt x="1092" y="1432"/>
                    </a:lnTo>
                    <a:lnTo>
                      <a:pt x="336" y="1451"/>
                    </a:lnTo>
                    <a:cubicBezTo>
                      <a:pt x="240" y="1451"/>
                      <a:pt x="164" y="1518"/>
                      <a:pt x="144" y="1614"/>
                    </a:cubicBezTo>
                    <a:lnTo>
                      <a:pt x="10" y="2370"/>
                    </a:lnTo>
                    <a:cubicBezTo>
                      <a:pt x="1" y="2456"/>
                      <a:pt x="49" y="2542"/>
                      <a:pt x="135" y="2580"/>
                    </a:cubicBezTo>
                    <a:lnTo>
                      <a:pt x="834" y="2858"/>
                    </a:lnTo>
                    <a:lnTo>
                      <a:pt x="269" y="3355"/>
                    </a:lnTo>
                    <a:cubicBezTo>
                      <a:pt x="202" y="3413"/>
                      <a:pt x="183" y="3508"/>
                      <a:pt x="231" y="3595"/>
                    </a:cubicBezTo>
                    <a:lnTo>
                      <a:pt x="613" y="4265"/>
                    </a:lnTo>
                    <a:cubicBezTo>
                      <a:pt x="643" y="4324"/>
                      <a:pt x="707" y="4360"/>
                      <a:pt x="775" y="4360"/>
                    </a:cubicBezTo>
                    <a:cubicBezTo>
                      <a:pt x="794" y="4360"/>
                      <a:pt x="814" y="4357"/>
                      <a:pt x="834" y="4351"/>
                    </a:cubicBezTo>
                    <a:lnTo>
                      <a:pt x="1034" y="4284"/>
                    </a:lnTo>
                    <a:lnTo>
                      <a:pt x="1025" y="4265"/>
                    </a:lnTo>
                    <a:lnTo>
                      <a:pt x="642" y="3595"/>
                    </a:lnTo>
                    <a:cubicBezTo>
                      <a:pt x="594" y="3518"/>
                      <a:pt x="613" y="3413"/>
                      <a:pt x="680" y="3355"/>
                    </a:cubicBezTo>
                    <a:lnTo>
                      <a:pt x="1245" y="2858"/>
                    </a:lnTo>
                    <a:lnTo>
                      <a:pt x="537" y="2580"/>
                    </a:lnTo>
                    <a:cubicBezTo>
                      <a:pt x="460" y="2551"/>
                      <a:pt x="403" y="2456"/>
                      <a:pt x="422" y="2370"/>
                    </a:cubicBezTo>
                    <a:lnTo>
                      <a:pt x="556" y="1614"/>
                    </a:lnTo>
                    <a:cubicBezTo>
                      <a:pt x="575" y="1527"/>
                      <a:pt x="652" y="1460"/>
                      <a:pt x="738" y="1451"/>
                    </a:cubicBezTo>
                    <a:lnTo>
                      <a:pt x="1494" y="1441"/>
                    </a:lnTo>
                    <a:lnTo>
                      <a:pt x="1140" y="771"/>
                    </a:lnTo>
                    <a:cubicBezTo>
                      <a:pt x="1092" y="695"/>
                      <a:pt x="1111" y="599"/>
                      <a:pt x="1178" y="532"/>
                    </a:cubicBezTo>
                    <a:lnTo>
                      <a:pt x="1685" y="111"/>
                    </a:lnTo>
                    <a:lnTo>
                      <a:pt x="1599" y="44"/>
                    </a:lnTo>
                    <a:cubicBezTo>
                      <a:pt x="1566" y="15"/>
                      <a:pt x="1525" y="1"/>
                      <a:pt x="14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41"/>
              <p:cNvSpPr/>
              <p:nvPr/>
            </p:nvSpPr>
            <p:spPr>
              <a:xfrm>
                <a:off x="7496535" y="1547605"/>
                <a:ext cx="82456" cy="70639"/>
              </a:xfrm>
              <a:custGeom>
                <a:rect b="b" l="l" r="r" t="t"/>
                <a:pathLst>
                  <a:path extrusionOk="0" h="2690" w="3140">
                    <a:moveTo>
                      <a:pt x="1790" y="585"/>
                    </a:moveTo>
                    <a:cubicBezTo>
                      <a:pt x="2185" y="585"/>
                      <a:pt x="2565" y="894"/>
                      <a:pt x="2565" y="1359"/>
                    </a:cubicBezTo>
                    <a:cubicBezTo>
                      <a:pt x="2565" y="1781"/>
                      <a:pt x="2221" y="2125"/>
                      <a:pt x="1800" y="2125"/>
                    </a:cubicBezTo>
                    <a:cubicBezTo>
                      <a:pt x="1111" y="2125"/>
                      <a:pt x="766" y="1302"/>
                      <a:pt x="1254" y="814"/>
                    </a:cubicBezTo>
                    <a:cubicBezTo>
                      <a:pt x="1409" y="656"/>
                      <a:pt x="1601" y="585"/>
                      <a:pt x="1790" y="585"/>
                    </a:cubicBezTo>
                    <a:close/>
                    <a:moveTo>
                      <a:pt x="1800" y="0"/>
                    </a:moveTo>
                    <a:cubicBezTo>
                      <a:pt x="594" y="0"/>
                      <a:pt x="1" y="1446"/>
                      <a:pt x="843" y="2297"/>
                    </a:cubicBezTo>
                    <a:cubicBezTo>
                      <a:pt x="1117" y="2568"/>
                      <a:pt x="1453" y="2690"/>
                      <a:pt x="1782" y="2690"/>
                    </a:cubicBezTo>
                    <a:cubicBezTo>
                      <a:pt x="2475" y="2690"/>
                      <a:pt x="3140" y="2151"/>
                      <a:pt x="3140" y="1340"/>
                    </a:cubicBezTo>
                    <a:cubicBezTo>
                      <a:pt x="3140" y="594"/>
                      <a:pt x="2537" y="0"/>
                      <a:pt x="18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08" name="Google Shape;808;p41"/>
          <p:cNvGrpSpPr/>
          <p:nvPr/>
        </p:nvGrpSpPr>
        <p:grpSpPr>
          <a:xfrm>
            <a:off x="7088921" y="3004675"/>
            <a:ext cx="740927" cy="735337"/>
            <a:chOff x="7061396" y="1129250"/>
            <a:chExt cx="740927" cy="735337"/>
          </a:xfrm>
        </p:grpSpPr>
        <p:sp>
          <p:nvSpPr>
            <p:cNvPr id="809" name="Google Shape;809;p41"/>
            <p:cNvSpPr/>
            <p:nvPr/>
          </p:nvSpPr>
          <p:spPr>
            <a:xfrm rot="2148235">
              <a:off x="7161310" y="1238735"/>
              <a:ext cx="541101" cy="516367"/>
            </a:xfrm>
            <a:custGeom>
              <a:rect b="b" l="l" r="r" t="t"/>
              <a:pathLst>
                <a:path extrusionOk="0" h="38580" w="40428">
                  <a:moveTo>
                    <a:pt x="19051" y="0"/>
                  </a:moveTo>
                  <a:cubicBezTo>
                    <a:pt x="12209" y="0"/>
                    <a:pt x="7188" y="5555"/>
                    <a:pt x="3693" y="11416"/>
                  </a:cubicBezTo>
                  <a:cubicBezTo>
                    <a:pt x="1655" y="14825"/>
                    <a:pt x="14" y="18875"/>
                    <a:pt x="0" y="23438"/>
                  </a:cubicBezTo>
                  <a:cubicBezTo>
                    <a:pt x="0" y="25377"/>
                    <a:pt x="428" y="27516"/>
                    <a:pt x="1383" y="29313"/>
                  </a:cubicBezTo>
                  <a:cubicBezTo>
                    <a:pt x="2396" y="31224"/>
                    <a:pt x="3965" y="32650"/>
                    <a:pt x="5576" y="33791"/>
                  </a:cubicBezTo>
                  <a:cubicBezTo>
                    <a:pt x="9454" y="36557"/>
                    <a:pt x="14033" y="37769"/>
                    <a:pt x="18197" y="38354"/>
                  </a:cubicBezTo>
                  <a:cubicBezTo>
                    <a:pt x="19263" y="38503"/>
                    <a:pt x="20315" y="38580"/>
                    <a:pt x="21349" y="38580"/>
                  </a:cubicBezTo>
                  <a:cubicBezTo>
                    <a:pt x="24474" y="38580"/>
                    <a:pt x="27432" y="37879"/>
                    <a:pt x="30132" y="36358"/>
                  </a:cubicBezTo>
                  <a:cubicBezTo>
                    <a:pt x="33982" y="34190"/>
                    <a:pt x="36806" y="30411"/>
                    <a:pt x="38374" y="25720"/>
                  </a:cubicBezTo>
                  <a:cubicBezTo>
                    <a:pt x="39943" y="21084"/>
                    <a:pt x="40428" y="15523"/>
                    <a:pt x="37448" y="10532"/>
                  </a:cubicBezTo>
                  <a:cubicBezTo>
                    <a:pt x="33355" y="3658"/>
                    <a:pt x="26068" y="393"/>
                    <a:pt x="19807" y="23"/>
                  </a:cubicBezTo>
                  <a:cubicBezTo>
                    <a:pt x="19553" y="7"/>
                    <a:pt x="19300" y="0"/>
                    <a:pt x="190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0" name="Google Shape;810;p41"/>
            <p:cNvGrpSpPr/>
            <p:nvPr/>
          </p:nvGrpSpPr>
          <p:grpSpPr>
            <a:xfrm>
              <a:off x="7282175" y="1335582"/>
              <a:ext cx="338281" cy="322657"/>
              <a:chOff x="7282175" y="1335582"/>
              <a:chExt cx="338281" cy="322657"/>
            </a:xfrm>
          </p:grpSpPr>
          <p:sp>
            <p:nvSpPr>
              <p:cNvPr id="811" name="Google Shape;811;p41"/>
              <p:cNvSpPr/>
              <p:nvPr/>
            </p:nvSpPr>
            <p:spPr>
              <a:xfrm>
                <a:off x="7282175" y="1335582"/>
                <a:ext cx="286759" cy="272448"/>
              </a:xfrm>
              <a:custGeom>
                <a:rect b="b" l="l" r="r" t="t"/>
                <a:pathLst>
                  <a:path extrusionOk="0" h="10375" w="10920">
                    <a:moveTo>
                      <a:pt x="5734" y="0"/>
                    </a:moveTo>
                    <a:cubicBezTo>
                      <a:pt x="4736" y="0"/>
                      <a:pt x="3732" y="288"/>
                      <a:pt x="2852" y="878"/>
                    </a:cubicBezTo>
                    <a:cubicBezTo>
                      <a:pt x="794" y="2246"/>
                      <a:pt x="0" y="4888"/>
                      <a:pt x="948" y="7175"/>
                    </a:cubicBezTo>
                    <a:cubicBezTo>
                      <a:pt x="1764" y="9137"/>
                      <a:pt x="3673" y="10374"/>
                      <a:pt x="5740" y="10374"/>
                    </a:cubicBezTo>
                    <a:cubicBezTo>
                      <a:pt x="6073" y="10374"/>
                      <a:pt x="6410" y="10342"/>
                      <a:pt x="6747" y="10276"/>
                    </a:cubicBezTo>
                    <a:cubicBezTo>
                      <a:pt x="9169" y="9788"/>
                      <a:pt x="10920" y="7663"/>
                      <a:pt x="10920" y="5184"/>
                    </a:cubicBezTo>
                    <a:cubicBezTo>
                      <a:pt x="10920" y="3806"/>
                      <a:pt x="10374" y="2485"/>
                      <a:pt x="9398" y="1519"/>
                    </a:cubicBezTo>
                    <a:cubicBezTo>
                      <a:pt x="8396" y="516"/>
                      <a:pt x="7070" y="0"/>
                      <a:pt x="57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41"/>
              <p:cNvSpPr/>
              <p:nvPr/>
            </p:nvSpPr>
            <p:spPr>
              <a:xfrm>
                <a:off x="7315604" y="1365964"/>
                <a:ext cx="223184" cy="211839"/>
              </a:xfrm>
              <a:custGeom>
                <a:rect b="b" l="l" r="r" t="t"/>
                <a:pathLst>
                  <a:path extrusionOk="0" h="8067" w="8499">
                    <a:moveTo>
                      <a:pt x="4461" y="0"/>
                    </a:moveTo>
                    <a:cubicBezTo>
                      <a:pt x="3684" y="0"/>
                      <a:pt x="2903" y="224"/>
                      <a:pt x="2220" y="678"/>
                    </a:cubicBezTo>
                    <a:cubicBezTo>
                      <a:pt x="622" y="1750"/>
                      <a:pt x="0" y="3798"/>
                      <a:pt x="737" y="5578"/>
                    </a:cubicBezTo>
                    <a:cubicBezTo>
                      <a:pt x="1371" y="7109"/>
                      <a:pt x="2855" y="8067"/>
                      <a:pt x="4458" y="8067"/>
                    </a:cubicBezTo>
                    <a:cubicBezTo>
                      <a:pt x="4718" y="8067"/>
                      <a:pt x="4981" y="8041"/>
                      <a:pt x="5245" y="7989"/>
                    </a:cubicBezTo>
                    <a:cubicBezTo>
                      <a:pt x="7139" y="7616"/>
                      <a:pt x="8498" y="5960"/>
                      <a:pt x="8498" y="4037"/>
                    </a:cubicBezTo>
                    <a:cubicBezTo>
                      <a:pt x="8498" y="2965"/>
                      <a:pt x="8068" y="1931"/>
                      <a:pt x="7312" y="1185"/>
                    </a:cubicBezTo>
                    <a:cubicBezTo>
                      <a:pt x="6534" y="401"/>
                      <a:pt x="5501" y="0"/>
                      <a:pt x="44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41"/>
              <p:cNvSpPr/>
              <p:nvPr/>
            </p:nvSpPr>
            <p:spPr>
              <a:xfrm>
                <a:off x="7383197" y="1370980"/>
                <a:ext cx="99053" cy="201729"/>
              </a:xfrm>
              <a:custGeom>
                <a:rect b="b" l="l" r="r" t="t"/>
                <a:pathLst>
                  <a:path extrusionOk="0" h="7682" w="3772">
                    <a:moveTo>
                      <a:pt x="1886" y="1"/>
                    </a:moveTo>
                    <a:cubicBezTo>
                      <a:pt x="1694" y="1"/>
                      <a:pt x="1503" y="128"/>
                      <a:pt x="1503" y="381"/>
                    </a:cubicBezTo>
                    <a:lnTo>
                      <a:pt x="1503" y="917"/>
                    </a:lnTo>
                    <a:cubicBezTo>
                      <a:pt x="632" y="1023"/>
                      <a:pt x="0" y="1788"/>
                      <a:pt x="48" y="2669"/>
                    </a:cubicBezTo>
                    <a:cubicBezTo>
                      <a:pt x="106" y="3540"/>
                      <a:pt x="833" y="4219"/>
                      <a:pt x="1704" y="4229"/>
                    </a:cubicBezTo>
                    <a:lnTo>
                      <a:pt x="2068" y="4229"/>
                    </a:lnTo>
                    <a:cubicBezTo>
                      <a:pt x="2079" y="4228"/>
                      <a:pt x="2091" y="4228"/>
                      <a:pt x="2102" y="4228"/>
                    </a:cubicBezTo>
                    <a:cubicBezTo>
                      <a:pt x="2594" y="4228"/>
                      <a:pt x="2996" y="4623"/>
                      <a:pt x="2996" y="5119"/>
                    </a:cubicBezTo>
                    <a:cubicBezTo>
                      <a:pt x="2996" y="5614"/>
                      <a:pt x="2594" y="6009"/>
                      <a:pt x="2102" y="6009"/>
                    </a:cubicBezTo>
                    <a:cubicBezTo>
                      <a:pt x="2091" y="6009"/>
                      <a:pt x="2079" y="6009"/>
                      <a:pt x="2068" y="6009"/>
                    </a:cubicBezTo>
                    <a:lnTo>
                      <a:pt x="1522" y="6009"/>
                    </a:lnTo>
                    <a:cubicBezTo>
                      <a:pt x="1130" y="6009"/>
                      <a:pt x="814" y="5693"/>
                      <a:pt x="814" y="5301"/>
                    </a:cubicBezTo>
                    <a:cubicBezTo>
                      <a:pt x="814" y="5047"/>
                      <a:pt x="622" y="4920"/>
                      <a:pt x="431" y="4920"/>
                    </a:cubicBezTo>
                    <a:cubicBezTo>
                      <a:pt x="240" y="4920"/>
                      <a:pt x="48" y="5047"/>
                      <a:pt x="48" y="5301"/>
                    </a:cubicBezTo>
                    <a:cubicBezTo>
                      <a:pt x="48" y="6114"/>
                      <a:pt x="699" y="6765"/>
                      <a:pt x="1503" y="6784"/>
                    </a:cubicBezTo>
                    <a:lnTo>
                      <a:pt x="1503" y="7301"/>
                    </a:lnTo>
                    <a:cubicBezTo>
                      <a:pt x="1503" y="7554"/>
                      <a:pt x="1694" y="7681"/>
                      <a:pt x="1886" y="7681"/>
                    </a:cubicBezTo>
                    <a:cubicBezTo>
                      <a:pt x="2077" y="7681"/>
                      <a:pt x="2269" y="7554"/>
                      <a:pt x="2269" y="7301"/>
                    </a:cubicBezTo>
                    <a:lnTo>
                      <a:pt x="2269" y="6765"/>
                    </a:lnTo>
                    <a:cubicBezTo>
                      <a:pt x="3139" y="6660"/>
                      <a:pt x="3771" y="5894"/>
                      <a:pt x="3723" y="5023"/>
                    </a:cubicBezTo>
                    <a:cubicBezTo>
                      <a:pt x="3666" y="4143"/>
                      <a:pt x="2948" y="3463"/>
                      <a:pt x="2068" y="3453"/>
                    </a:cubicBezTo>
                    <a:lnTo>
                      <a:pt x="1704" y="3453"/>
                    </a:lnTo>
                    <a:cubicBezTo>
                      <a:pt x="1692" y="3454"/>
                      <a:pt x="1681" y="3454"/>
                      <a:pt x="1669" y="3454"/>
                    </a:cubicBezTo>
                    <a:cubicBezTo>
                      <a:pt x="1178" y="3454"/>
                      <a:pt x="776" y="3059"/>
                      <a:pt x="776" y="2563"/>
                    </a:cubicBezTo>
                    <a:cubicBezTo>
                      <a:pt x="776" y="2068"/>
                      <a:pt x="1178" y="1673"/>
                      <a:pt x="1669" y="1673"/>
                    </a:cubicBezTo>
                    <a:cubicBezTo>
                      <a:pt x="1681" y="1673"/>
                      <a:pt x="1692" y="1673"/>
                      <a:pt x="1704" y="1673"/>
                    </a:cubicBezTo>
                    <a:lnTo>
                      <a:pt x="2249" y="1673"/>
                    </a:lnTo>
                    <a:cubicBezTo>
                      <a:pt x="2642" y="1673"/>
                      <a:pt x="2958" y="1989"/>
                      <a:pt x="2958" y="2382"/>
                    </a:cubicBezTo>
                    <a:lnTo>
                      <a:pt x="2958" y="2745"/>
                    </a:lnTo>
                    <a:cubicBezTo>
                      <a:pt x="2958" y="2960"/>
                      <a:pt x="3121" y="3128"/>
                      <a:pt x="3333" y="3128"/>
                    </a:cubicBezTo>
                    <a:cubicBezTo>
                      <a:pt x="3338" y="3128"/>
                      <a:pt x="3344" y="3128"/>
                      <a:pt x="3350" y="3128"/>
                    </a:cubicBezTo>
                    <a:cubicBezTo>
                      <a:pt x="3561" y="3128"/>
                      <a:pt x="3733" y="2956"/>
                      <a:pt x="3733" y="2745"/>
                    </a:cubicBezTo>
                    <a:lnTo>
                      <a:pt x="3733" y="2382"/>
                    </a:lnTo>
                    <a:cubicBezTo>
                      <a:pt x="3733" y="1578"/>
                      <a:pt x="3082" y="917"/>
                      <a:pt x="2269" y="908"/>
                    </a:cubicBezTo>
                    <a:lnTo>
                      <a:pt x="2269" y="381"/>
                    </a:lnTo>
                    <a:cubicBezTo>
                      <a:pt x="2269" y="128"/>
                      <a:pt x="2077" y="1"/>
                      <a:pt x="18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41"/>
              <p:cNvSpPr/>
              <p:nvPr/>
            </p:nvSpPr>
            <p:spPr>
              <a:xfrm>
                <a:off x="7467386" y="1507900"/>
                <a:ext cx="153070" cy="150338"/>
              </a:xfrm>
              <a:custGeom>
                <a:rect b="b" l="l" r="r" t="t"/>
                <a:pathLst>
                  <a:path extrusionOk="0" h="5725" w="5829">
                    <a:moveTo>
                      <a:pt x="2910" y="2096"/>
                    </a:moveTo>
                    <a:cubicBezTo>
                      <a:pt x="3331" y="2096"/>
                      <a:pt x="3675" y="2441"/>
                      <a:pt x="3675" y="2871"/>
                    </a:cubicBezTo>
                    <a:cubicBezTo>
                      <a:pt x="3675" y="3330"/>
                      <a:pt x="3300" y="3637"/>
                      <a:pt x="2906" y="3637"/>
                    </a:cubicBezTo>
                    <a:cubicBezTo>
                      <a:pt x="2716" y="3637"/>
                      <a:pt x="2523" y="3566"/>
                      <a:pt x="2364" y="3407"/>
                    </a:cubicBezTo>
                    <a:cubicBezTo>
                      <a:pt x="1876" y="2929"/>
                      <a:pt x="2221" y="2096"/>
                      <a:pt x="2910" y="2096"/>
                    </a:cubicBezTo>
                    <a:close/>
                    <a:moveTo>
                      <a:pt x="2527" y="0"/>
                    </a:moveTo>
                    <a:cubicBezTo>
                      <a:pt x="2441" y="0"/>
                      <a:pt x="2364" y="58"/>
                      <a:pt x="2345" y="154"/>
                    </a:cubicBezTo>
                    <a:lnTo>
                      <a:pt x="2192" y="890"/>
                    </a:lnTo>
                    <a:lnTo>
                      <a:pt x="1599" y="421"/>
                    </a:lnTo>
                    <a:cubicBezTo>
                      <a:pt x="1565" y="393"/>
                      <a:pt x="1525" y="378"/>
                      <a:pt x="1483" y="378"/>
                    </a:cubicBezTo>
                    <a:cubicBezTo>
                      <a:pt x="1441" y="378"/>
                      <a:pt x="1398" y="393"/>
                      <a:pt x="1359" y="421"/>
                    </a:cubicBezTo>
                    <a:lnTo>
                      <a:pt x="776" y="910"/>
                    </a:lnTo>
                    <a:cubicBezTo>
                      <a:pt x="709" y="977"/>
                      <a:pt x="690" y="1072"/>
                      <a:pt x="728" y="1149"/>
                    </a:cubicBezTo>
                    <a:lnTo>
                      <a:pt x="1091" y="1819"/>
                    </a:lnTo>
                    <a:lnTo>
                      <a:pt x="335" y="1828"/>
                    </a:lnTo>
                    <a:cubicBezTo>
                      <a:pt x="240" y="1838"/>
                      <a:pt x="163" y="1905"/>
                      <a:pt x="154" y="1991"/>
                    </a:cubicBezTo>
                    <a:lnTo>
                      <a:pt x="20" y="2747"/>
                    </a:lnTo>
                    <a:cubicBezTo>
                      <a:pt x="0" y="2833"/>
                      <a:pt x="48" y="2929"/>
                      <a:pt x="134" y="2958"/>
                    </a:cubicBezTo>
                    <a:lnTo>
                      <a:pt x="843" y="3235"/>
                    </a:lnTo>
                    <a:lnTo>
                      <a:pt x="268" y="3733"/>
                    </a:lnTo>
                    <a:cubicBezTo>
                      <a:pt x="201" y="3790"/>
                      <a:pt x="192" y="3895"/>
                      <a:pt x="230" y="3972"/>
                    </a:cubicBezTo>
                    <a:lnTo>
                      <a:pt x="603" y="4652"/>
                    </a:lnTo>
                    <a:cubicBezTo>
                      <a:pt x="633" y="4711"/>
                      <a:pt x="697" y="4747"/>
                      <a:pt x="765" y="4747"/>
                    </a:cubicBezTo>
                    <a:cubicBezTo>
                      <a:pt x="784" y="4747"/>
                      <a:pt x="804" y="4744"/>
                      <a:pt x="824" y="4738"/>
                    </a:cubicBezTo>
                    <a:lnTo>
                      <a:pt x="1541" y="4498"/>
                    </a:lnTo>
                    <a:lnTo>
                      <a:pt x="1426" y="5245"/>
                    </a:lnTo>
                    <a:cubicBezTo>
                      <a:pt x="1407" y="5331"/>
                      <a:pt x="1465" y="5417"/>
                      <a:pt x="1541" y="5446"/>
                    </a:cubicBezTo>
                    <a:lnTo>
                      <a:pt x="2259" y="5714"/>
                    </a:lnTo>
                    <a:cubicBezTo>
                      <a:pt x="2281" y="5721"/>
                      <a:pt x="2304" y="5725"/>
                      <a:pt x="2326" y="5725"/>
                    </a:cubicBezTo>
                    <a:cubicBezTo>
                      <a:pt x="2391" y="5725"/>
                      <a:pt x="2453" y="5694"/>
                      <a:pt x="2489" y="5637"/>
                    </a:cubicBezTo>
                    <a:lnTo>
                      <a:pt x="2881" y="4986"/>
                    </a:lnTo>
                    <a:lnTo>
                      <a:pt x="3274" y="5637"/>
                    </a:lnTo>
                    <a:cubicBezTo>
                      <a:pt x="3309" y="5694"/>
                      <a:pt x="3371" y="5725"/>
                      <a:pt x="3436" y="5725"/>
                    </a:cubicBezTo>
                    <a:cubicBezTo>
                      <a:pt x="3459" y="5725"/>
                      <a:pt x="3481" y="5721"/>
                      <a:pt x="3503" y="5714"/>
                    </a:cubicBezTo>
                    <a:lnTo>
                      <a:pt x="4221" y="5446"/>
                    </a:lnTo>
                    <a:cubicBezTo>
                      <a:pt x="4307" y="5417"/>
                      <a:pt x="4355" y="5331"/>
                      <a:pt x="4345" y="5245"/>
                    </a:cubicBezTo>
                    <a:lnTo>
                      <a:pt x="4221" y="4498"/>
                    </a:lnTo>
                    <a:lnTo>
                      <a:pt x="4939" y="4738"/>
                    </a:lnTo>
                    <a:cubicBezTo>
                      <a:pt x="4958" y="4744"/>
                      <a:pt x="4978" y="4747"/>
                      <a:pt x="4998" y="4747"/>
                    </a:cubicBezTo>
                    <a:cubicBezTo>
                      <a:pt x="5066" y="4747"/>
                      <a:pt x="5131" y="4711"/>
                      <a:pt x="5168" y="4652"/>
                    </a:cubicBezTo>
                    <a:lnTo>
                      <a:pt x="5551" y="3982"/>
                    </a:lnTo>
                    <a:cubicBezTo>
                      <a:pt x="5599" y="3905"/>
                      <a:pt x="5580" y="3800"/>
                      <a:pt x="5513" y="3742"/>
                    </a:cubicBezTo>
                    <a:lnTo>
                      <a:pt x="4948" y="3245"/>
                    </a:lnTo>
                    <a:lnTo>
                      <a:pt x="5657" y="2967"/>
                    </a:lnTo>
                    <a:cubicBezTo>
                      <a:pt x="5752" y="2948"/>
                      <a:pt x="5829" y="2852"/>
                      <a:pt x="5810" y="2747"/>
                    </a:cubicBezTo>
                    <a:lnTo>
                      <a:pt x="5676" y="1991"/>
                    </a:lnTo>
                    <a:cubicBezTo>
                      <a:pt x="5657" y="1905"/>
                      <a:pt x="5580" y="1838"/>
                      <a:pt x="5494" y="1828"/>
                    </a:cubicBezTo>
                    <a:lnTo>
                      <a:pt x="4738" y="1819"/>
                    </a:lnTo>
                    <a:lnTo>
                      <a:pt x="5101" y="1149"/>
                    </a:lnTo>
                    <a:cubicBezTo>
                      <a:pt x="5140" y="1072"/>
                      <a:pt x="5121" y="977"/>
                      <a:pt x="5054" y="910"/>
                    </a:cubicBezTo>
                    <a:lnTo>
                      <a:pt x="4460" y="421"/>
                    </a:lnTo>
                    <a:cubicBezTo>
                      <a:pt x="4427" y="393"/>
                      <a:pt x="4386" y="378"/>
                      <a:pt x="4344" y="378"/>
                    </a:cubicBezTo>
                    <a:cubicBezTo>
                      <a:pt x="4302" y="378"/>
                      <a:pt x="4259" y="393"/>
                      <a:pt x="4221" y="421"/>
                    </a:cubicBezTo>
                    <a:lnTo>
                      <a:pt x="3637" y="890"/>
                    </a:lnTo>
                    <a:lnTo>
                      <a:pt x="3484" y="154"/>
                    </a:lnTo>
                    <a:cubicBezTo>
                      <a:pt x="3465" y="58"/>
                      <a:pt x="3388" y="0"/>
                      <a:pt x="33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41"/>
              <p:cNvSpPr/>
              <p:nvPr/>
            </p:nvSpPr>
            <p:spPr>
              <a:xfrm>
                <a:off x="7526183" y="1507900"/>
                <a:ext cx="18119" cy="23135"/>
              </a:xfrm>
              <a:custGeom>
                <a:rect b="b" l="l" r="r" t="t"/>
                <a:pathLst>
                  <a:path extrusionOk="0" h="881" w="690">
                    <a:moveTo>
                      <a:pt x="278" y="0"/>
                    </a:moveTo>
                    <a:cubicBezTo>
                      <a:pt x="192" y="0"/>
                      <a:pt x="106" y="58"/>
                      <a:pt x="87" y="154"/>
                    </a:cubicBezTo>
                    <a:lnTo>
                      <a:pt x="1" y="613"/>
                    </a:lnTo>
                    <a:lnTo>
                      <a:pt x="355" y="881"/>
                    </a:lnTo>
                    <a:lnTo>
                      <a:pt x="499" y="154"/>
                    </a:lnTo>
                    <a:cubicBezTo>
                      <a:pt x="518" y="58"/>
                      <a:pt x="594" y="0"/>
                      <a:pt x="6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41"/>
              <p:cNvSpPr/>
              <p:nvPr/>
            </p:nvSpPr>
            <p:spPr>
              <a:xfrm>
                <a:off x="7505096" y="1625755"/>
                <a:ext cx="28151" cy="32484"/>
              </a:xfrm>
              <a:custGeom>
                <a:rect b="b" l="l" r="r" t="t"/>
                <a:pathLst>
                  <a:path extrusionOk="0" h="1237" w="1072">
                    <a:moveTo>
                      <a:pt x="536" y="1"/>
                    </a:moveTo>
                    <a:lnTo>
                      <a:pt x="105" y="144"/>
                    </a:lnTo>
                    <a:lnTo>
                      <a:pt x="10" y="747"/>
                    </a:lnTo>
                    <a:cubicBezTo>
                      <a:pt x="0" y="843"/>
                      <a:pt x="48" y="929"/>
                      <a:pt x="134" y="958"/>
                    </a:cubicBezTo>
                    <a:lnTo>
                      <a:pt x="852" y="1226"/>
                    </a:lnTo>
                    <a:cubicBezTo>
                      <a:pt x="872" y="1233"/>
                      <a:pt x="893" y="1237"/>
                      <a:pt x="915" y="1237"/>
                    </a:cubicBezTo>
                    <a:cubicBezTo>
                      <a:pt x="975" y="1237"/>
                      <a:pt x="1037" y="1208"/>
                      <a:pt x="1072" y="1159"/>
                    </a:cubicBezTo>
                    <a:lnTo>
                      <a:pt x="536" y="958"/>
                    </a:lnTo>
                    <a:cubicBezTo>
                      <a:pt x="450" y="929"/>
                      <a:pt x="402" y="833"/>
                      <a:pt x="412" y="747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41"/>
              <p:cNvSpPr/>
              <p:nvPr/>
            </p:nvSpPr>
            <p:spPr>
              <a:xfrm>
                <a:off x="7467124" y="1518062"/>
                <a:ext cx="44274" cy="114520"/>
              </a:xfrm>
              <a:custGeom>
                <a:rect b="b" l="l" r="r" t="t"/>
                <a:pathLst>
                  <a:path extrusionOk="0" h="4361" w="1686">
                    <a:moveTo>
                      <a:pt x="1483" y="1"/>
                    </a:moveTo>
                    <a:cubicBezTo>
                      <a:pt x="1441" y="1"/>
                      <a:pt x="1398" y="15"/>
                      <a:pt x="1360" y="44"/>
                    </a:cubicBezTo>
                    <a:lnTo>
                      <a:pt x="776" y="532"/>
                    </a:lnTo>
                    <a:cubicBezTo>
                      <a:pt x="709" y="590"/>
                      <a:pt x="690" y="695"/>
                      <a:pt x="728" y="771"/>
                    </a:cubicBezTo>
                    <a:lnTo>
                      <a:pt x="1092" y="1432"/>
                    </a:lnTo>
                    <a:lnTo>
                      <a:pt x="336" y="1451"/>
                    </a:lnTo>
                    <a:cubicBezTo>
                      <a:pt x="240" y="1451"/>
                      <a:pt x="164" y="1518"/>
                      <a:pt x="144" y="1614"/>
                    </a:cubicBezTo>
                    <a:lnTo>
                      <a:pt x="10" y="2370"/>
                    </a:lnTo>
                    <a:cubicBezTo>
                      <a:pt x="1" y="2456"/>
                      <a:pt x="49" y="2542"/>
                      <a:pt x="135" y="2580"/>
                    </a:cubicBezTo>
                    <a:lnTo>
                      <a:pt x="834" y="2858"/>
                    </a:lnTo>
                    <a:lnTo>
                      <a:pt x="269" y="3355"/>
                    </a:lnTo>
                    <a:cubicBezTo>
                      <a:pt x="202" y="3413"/>
                      <a:pt x="183" y="3508"/>
                      <a:pt x="231" y="3595"/>
                    </a:cubicBezTo>
                    <a:lnTo>
                      <a:pt x="613" y="4265"/>
                    </a:lnTo>
                    <a:cubicBezTo>
                      <a:pt x="643" y="4324"/>
                      <a:pt x="707" y="4360"/>
                      <a:pt x="775" y="4360"/>
                    </a:cubicBezTo>
                    <a:cubicBezTo>
                      <a:pt x="794" y="4360"/>
                      <a:pt x="814" y="4357"/>
                      <a:pt x="834" y="4351"/>
                    </a:cubicBezTo>
                    <a:lnTo>
                      <a:pt x="1034" y="4284"/>
                    </a:lnTo>
                    <a:lnTo>
                      <a:pt x="1025" y="4265"/>
                    </a:lnTo>
                    <a:lnTo>
                      <a:pt x="642" y="3595"/>
                    </a:lnTo>
                    <a:cubicBezTo>
                      <a:pt x="594" y="3518"/>
                      <a:pt x="613" y="3413"/>
                      <a:pt x="680" y="3355"/>
                    </a:cubicBezTo>
                    <a:lnTo>
                      <a:pt x="1245" y="2858"/>
                    </a:lnTo>
                    <a:lnTo>
                      <a:pt x="537" y="2580"/>
                    </a:lnTo>
                    <a:cubicBezTo>
                      <a:pt x="460" y="2551"/>
                      <a:pt x="403" y="2456"/>
                      <a:pt x="422" y="2370"/>
                    </a:cubicBezTo>
                    <a:lnTo>
                      <a:pt x="556" y="1614"/>
                    </a:lnTo>
                    <a:cubicBezTo>
                      <a:pt x="575" y="1527"/>
                      <a:pt x="652" y="1460"/>
                      <a:pt x="738" y="1451"/>
                    </a:cubicBezTo>
                    <a:lnTo>
                      <a:pt x="1494" y="1441"/>
                    </a:lnTo>
                    <a:lnTo>
                      <a:pt x="1140" y="771"/>
                    </a:lnTo>
                    <a:cubicBezTo>
                      <a:pt x="1092" y="695"/>
                      <a:pt x="1111" y="599"/>
                      <a:pt x="1178" y="532"/>
                    </a:cubicBezTo>
                    <a:lnTo>
                      <a:pt x="1685" y="111"/>
                    </a:lnTo>
                    <a:lnTo>
                      <a:pt x="1599" y="44"/>
                    </a:lnTo>
                    <a:cubicBezTo>
                      <a:pt x="1566" y="15"/>
                      <a:pt x="1525" y="1"/>
                      <a:pt x="14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41"/>
              <p:cNvSpPr/>
              <p:nvPr/>
            </p:nvSpPr>
            <p:spPr>
              <a:xfrm>
                <a:off x="7496535" y="1547605"/>
                <a:ext cx="82456" cy="70639"/>
              </a:xfrm>
              <a:custGeom>
                <a:rect b="b" l="l" r="r" t="t"/>
                <a:pathLst>
                  <a:path extrusionOk="0" h="2690" w="3140">
                    <a:moveTo>
                      <a:pt x="1790" y="585"/>
                    </a:moveTo>
                    <a:cubicBezTo>
                      <a:pt x="2185" y="585"/>
                      <a:pt x="2565" y="894"/>
                      <a:pt x="2565" y="1359"/>
                    </a:cubicBezTo>
                    <a:cubicBezTo>
                      <a:pt x="2565" y="1781"/>
                      <a:pt x="2221" y="2125"/>
                      <a:pt x="1800" y="2125"/>
                    </a:cubicBezTo>
                    <a:cubicBezTo>
                      <a:pt x="1111" y="2125"/>
                      <a:pt x="766" y="1302"/>
                      <a:pt x="1254" y="814"/>
                    </a:cubicBezTo>
                    <a:cubicBezTo>
                      <a:pt x="1409" y="656"/>
                      <a:pt x="1601" y="585"/>
                      <a:pt x="1790" y="585"/>
                    </a:cubicBezTo>
                    <a:close/>
                    <a:moveTo>
                      <a:pt x="1800" y="0"/>
                    </a:moveTo>
                    <a:cubicBezTo>
                      <a:pt x="594" y="0"/>
                      <a:pt x="1" y="1446"/>
                      <a:pt x="843" y="2297"/>
                    </a:cubicBezTo>
                    <a:cubicBezTo>
                      <a:pt x="1117" y="2568"/>
                      <a:pt x="1453" y="2690"/>
                      <a:pt x="1782" y="2690"/>
                    </a:cubicBezTo>
                    <a:cubicBezTo>
                      <a:pt x="2475" y="2690"/>
                      <a:pt x="3140" y="2151"/>
                      <a:pt x="3140" y="1340"/>
                    </a:cubicBezTo>
                    <a:cubicBezTo>
                      <a:pt x="3140" y="594"/>
                      <a:pt x="2537" y="0"/>
                      <a:pt x="18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19" name="Google Shape;819;p41"/>
          <p:cNvSpPr txBox="1"/>
          <p:nvPr/>
        </p:nvSpPr>
        <p:spPr>
          <a:xfrm>
            <a:off x="6934950" y="1860375"/>
            <a:ext cx="132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Order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management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0" name="Google Shape;820;p41"/>
          <p:cNvSpPr txBox="1"/>
          <p:nvPr/>
        </p:nvSpPr>
        <p:spPr>
          <a:xfrm>
            <a:off x="6949775" y="3651100"/>
            <a:ext cx="132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Order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management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2"/>
          <p:cNvSpPr txBox="1"/>
          <p:nvPr>
            <p:ph type="title"/>
          </p:nvPr>
        </p:nvSpPr>
        <p:spPr>
          <a:xfrm>
            <a:off x="1869950" y="414147"/>
            <a:ext cx="52578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Important Metrics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6" name="Google Shape;826;p42"/>
          <p:cNvSpPr txBox="1"/>
          <p:nvPr>
            <p:ph idx="1" type="subTitle"/>
          </p:nvPr>
        </p:nvSpPr>
        <p:spPr>
          <a:xfrm>
            <a:off x="722375" y="1383400"/>
            <a:ext cx="24870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27" name="Google Shape;827;p42"/>
          <p:cNvSpPr txBox="1"/>
          <p:nvPr>
            <p:ph idx="2" type="subTitle"/>
          </p:nvPr>
        </p:nvSpPr>
        <p:spPr>
          <a:xfrm>
            <a:off x="722375" y="1884100"/>
            <a:ext cx="2487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Number of downloads</a:t>
            </a:r>
            <a:endParaRPr/>
          </a:p>
        </p:txBody>
      </p:sp>
      <p:sp>
        <p:nvSpPr>
          <p:cNvPr id="828" name="Google Shape;828;p42"/>
          <p:cNvSpPr txBox="1"/>
          <p:nvPr>
            <p:ph idx="3" type="subTitle"/>
          </p:nvPr>
        </p:nvSpPr>
        <p:spPr>
          <a:xfrm>
            <a:off x="3328425" y="1383400"/>
            <a:ext cx="24870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29" name="Google Shape;829;p42"/>
          <p:cNvSpPr txBox="1"/>
          <p:nvPr>
            <p:ph idx="4" type="subTitle"/>
          </p:nvPr>
        </p:nvSpPr>
        <p:spPr>
          <a:xfrm>
            <a:off x="3200150" y="1884100"/>
            <a:ext cx="27435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Average order value</a:t>
            </a:r>
            <a:endParaRPr/>
          </a:p>
        </p:txBody>
      </p:sp>
      <p:sp>
        <p:nvSpPr>
          <p:cNvPr id="830" name="Google Shape;830;p42"/>
          <p:cNvSpPr txBox="1"/>
          <p:nvPr>
            <p:ph idx="5" type="subTitle"/>
          </p:nvPr>
        </p:nvSpPr>
        <p:spPr>
          <a:xfrm>
            <a:off x="5943600" y="1383400"/>
            <a:ext cx="24870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31" name="Google Shape;831;p42"/>
          <p:cNvSpPr txBox="1"/>
          <p:nvPr>
            <p:ph idx="6" type="subTitle"/>
          </p:nvPr>
        </p:nvSpPr>
        <p:spPr>
          <a:xfrm>
            <a:off x="5950675" y="1884100"/>
            <a:ext cx="2487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Conversion rate</a:t>
            </a:r>
            <a:endParaRPr/>
          </a:p>
        </p:txBody>
      </p:sp>
      <p:sp>
        <p:nvSpPr>
          <p:cNvPr id="832" name="Google Shape;832;p42"/>
          <p:cNvSpPr txBox="1"/>
          <p:nvPr>
            <p:ph idx="7" type="subTitle"/>
          </p:nvPr>
        </p:nvSpPr>
        <p:spPr>
          <a:xfrm>
            <a:off x="722374" y="2839200"/>
            <a:ext cx="24870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33" name="Google Shape;833;p42"/>
          <p:cNvSpPr txBox="1"/>
          <p:nvPr>
            <p:ph idx="8" type="subTitle"/>
          </p:nvPr>
        </p:nvSpPr>
        <p:spPr>
          <a:xfrm>
            <a:off x="722375" y="3358950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Cart </a:t>
            </a:r>
            <a:r>
              <a:rPr lang="en"/>
              <a:t>abandonment</a:t>
            </a:r>
            <a:r>
              <a:rPr lang="en"/>
              <a:t> rate</a:t>
            </a:r>
            <a:endParaRPr/>
          </a:p>
        </p:txBody>
      </p:sp>
      <p:sp>
        <p:nvSpPr>
          <p:cNvPr id="834" name="Google Shape;834;p42"/>
          <p:cNvSpPr txBox="1"/>
          <p:nvPr>
            <p:ph idx="9" type="subTitle"/>
          </p:nvPr>
        </p:nvSpPr>
        <p:spPr>
          <a:xfrm>
            <a:off x="3326925" y="2839200"/>
            <a:ext cx="24870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35" name="Google Shape;835;p42"/>
          <p:cNvSpPr txBox="1"/>
          <p:nvPr>
            <p:ph idx="13" type="subTitle"/>
          </p:nvPr>
        </p:nvSpPr>
        <p:spPr>
          <a:xfrm>
            <a:off x="3328425" y="3358950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Bounce rate</a:t>
            </a:r>
            <a:endParaRPr/>
          </a:p>
        </p:txBody>
      </p:sp>
      <p:sp>
        <p:nvSpPr>
          <p:cNvPr id="836" name="Google Shape;836;p42"/>
          <p:cNvSpPr txBox="1"/>
          <p:nvPr>
            <p:ph idx="14" type="subTitle"/>
          </p:nvPr>
        </p:nvSpPr>
        <p:spPr>
          <a:xfrm>
            <a:off x="5961100" y="2839200"/>
            <a:ext cx="24870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37" name="Google Shape;837;p42"/>
          <p:cNvSpPr txBox="1"/>
          <p:nvPr>
            <p:ph idx="15" type="subTitle"/>
          </p:nvPr>
        </p:nvSpPr>
        <p:spPr>
          <a:xfrm>
            <a:off x="5961100" y="3358950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Average Session length</a:t>
            </a:r>
            <a:endParaRPr/>
          </a:p>
        </p:txBody>
      </p:sp>
      <p:sp>
        <p:nvSpPr>
          <p:cNvPr id="838" name="Google Shape;838;p42"/>
          <p:cNvSpPr txBox="1"/>
          <p:nvPr>
            <p:ph idx="16" type="subTitle"/>
          </p:nvPr>
        </p:nvSpPr>
        <p:spPr>
          <a:xfrm>
            <a:off x="722375" y="2257900"/>
            <a:ext cx="2487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Number of people who visit our platform</a:t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42"/>
          <p:cNvSpPr txBox="1"/>
          <p:nvPr>
            <p:ph idx="17" type="subTitle"/>
          </p:nvPr>
        </p:nvSpPr>
        <p:spPr>
          <a:xfrm>
            <a:off x="3328425" y="2257900"/>
            <a:ext cx="2487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</a:rPr>
              <a:t>how much customers typically spend on one single order</a:t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42"/>
          <p:cNvSpPr txBox="1"/>
          <p:nvPr>
            <p:ph idx="18" type="subTitle"/>
          </p:nvPr>
        </p:nvSpPr>
        <p:spPr>
          <a:xfrm>
            <a:off x="5950675" y="2257900"/>
            <a:ext cx="2487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</a:rPr>
              <a:t>what rate people are purchasing products</a:t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42"/>
          <p:cNvSpPr txBox="1"/>
          <p:nvPr>
            <p:ph idx="19" type="subTitle"/>
          </p:nvPr>
        </p:nvSpPr>
        <p:spPr>
          <a:xfrm>
            <a:off x="722375" y="3736279"/>
            <a:ext cx="2487000" cy="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</a:rPr>
              <a:t>how many visitors are adding products to the shopping cart but are not checking out them</a:t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42"/>
          <p:cNvSpPr txBox="1"/>
          <p:nvPr>
            <p:ph idx="20" type="subTitle"/>
          </p:nvPr>
        </p:nvSpPr>
        <p:spPr>
          <a:xfrm>
            <a:off x="3328425" y="3736276"/>
            <a:ext cx="24870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</a:rPr>
              <a:t>how many visitors leave your website after viewing only one page</a:t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42"/>
          <p:cNvSpPr txBox="1"/>
          <p:nvPr>
            <p:ph idx="21" type="subTitle"/>
          </p:nvPr>
        </p:nvSpPr>
        <p:spPr>
          <a:xfrm>
            <a:off x="5961100" y="3736266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</a:rPr>
              <a:t>average amount of time a visitor spends on the platform during the single visit</a:t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42"/>
          <p:cNvSpPr txBox="1"/>
          <p:nvPr/>
        </p:nvSpPr>
        <p:spPr>
          <a:xfrm>
            <a:off x="107475" y="199600"/>
            <a:ext cx="7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trick Hand"/>
                <a:ea typeface="Patrick Hand"/>
                <a:cs typeface="Patrick Hand"/>
                <a:sym typeface="Patrick Hand"/>
              </a:rPr>
              <a:t>Team 2</a:t>
            </a:r>
            <a:endParaRPr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45" name="Google Shape;845;p42"/>
          <p:cNvSpPr txBox="1"/>
          <p:nvPr/>
        </p:nvSpPr>
        <p:spPr>
          <a:xfrm>
            <a:off x="8122100" y="4618025"/>
            <a:ext cx="93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Patrick Hand"/>
                <a:ea typeface="Patrick Hand"/>
                <a:cs typeface="Patrick Hand"/>
                <a:sym typeface="Patrick Hand"/>
              </a:rPr>
              <a:t>Fall 2021</a:t>
            </a:r>
            <a:endParaRPr b="1" i="1" sz="1600">
              <a:latin typeface="Patrick Hand"/>
              <a:ea typeface="Patrick Hand"/>
              <a:cs typeface="Patrick Hand"/>
              <a:sym typeface="Patrick Ha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3"/>
          <p:cNvSpPr txBox="1"/>
          <p:nvPr>
            <p:ph type="title"/>
          </p:nvPr>
        </p:nvSpPr>
        <p:spPr>
          <a:xfrm>
            <a:off x="311700" y="42590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Projected Costs</a:t>
            </a:r>
            <a:r>
              <a:rPr lang="en"/>
              <a:t>   </a:t>
            </a:r>
            <a:endParaRPr/>
          </a:p>
        </p:txBody>
      </p:sp>
      <p:grpSp>
        <p:nvGrpSpPr>
          <p:cNvPr id="851" name="Google Shape;851;p43"/>
          <p:cNvGrpSpPr/>
          <p:nvPr/>
        </p:nvGrpSpPr>
        <p:grpSpPr>
          <a:xfrm>
            <a:off x="1025000" y="1217350"/>
            <a:ext cx="4089300" cy="400200"/>
            <a:chOff x="713225" y="1295400"/>
            <a:chExt cx="4089300" cy="400200"/>
          </a:xfrm>
        </p:grpSpPr>
        <p:sp>
          <p:nvSpPr>
            <p:cNvPr id="852" name="Google Shape;852;p43"/>
            <p:cNvSpPr/>
            <p:nvPr/>
          </p:nvSpPr>
          <p:spPr>
            <a:xfrm>
              <a:off x="713225" y="1295400"/>
              <a:ext cx="4089300" cy="4002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3"/>
            <p:cNvSpPr txBox="1"/>
            <p:nvPr/>
          </p:nvSpPr>
          <p:spPr>
            <a:xfrm>
              <a:off x="952500" y="1295400"/>
              <a:ext cx="3505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Development</a:t>
              </a:r>
              <a:r>
                <a:rPr lang="en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 Cost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854" name="Google Shape;854;p43"/>
          <p:cNvSpPr/>
          <p:nvPr/>
        </p:nvSpPr>
        <p:spPr>
          <a:xfrm>
            <a:off x="1025000" y="1684075"/>
            <a:ext cx="914400" cy="352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 </a:t>
            </a:r>
            <a:r>
              <a:rPr lang="en">
                <a:solidFill>
                  <a:schemeClr val="lt1"/>
                </a:solidFill>
              </a:rPr>
              <a:t>SDE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5" name="Google Shape;855;p43"/>
          <p:cNvSpPr/>
          <p:nvPr/>
        </p:nvSpPr>
        <p:spPr>
          <a:xfrm>
            <a:off x="1987025" y="1684075"/>
            <a:ext cx="1010700" cy="352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 </a:t>
            </a:r>
            <a:r>
              <a:rPr lang="en">
                <a:solidFill>
                  <a:schemeClr val="lt1"/>
                </a:solidFill>
              </a:rPr>
              <a:t>Test Engineer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6" name="Google Shape;856;p43"/>
          <p:cNvSpPr/>
          <p:nvPr/>
        </p:nvSpPr>
        <p:spPr>
          <a:xfrm>
            <a:off x="3045350" y="1684075"/>
            <a:ext cx="1010700" cy="352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 UX </a:t>
            </a:r>
            <a:r>
              <a:rPr lang="en">
                <a:solidFill>
                  <a:schemeClr val="lt1"/>
                </a:solidFill>
              </a:rPr>
              <a:t>Designer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7" name="Google Shape;857;p43"/>
          <p:cNvSpPr/>
          <p:nvPr/>
        </p:nvSpPr>
        <p:spPr>
          <a:xfrm>
            <a:off x="4103675" y="1684075"/>
            <a:ext cx="1010700" cy="352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Cloud Service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858" name="Google Shape;858;p43"/>
          <p:cNvGrpSpPr/>
          <p:nvPr/>
        </p:nvGrpSpPr>
        <p:grpSpPr>
          <a:xfrm>
            <a:off x="5171438" y="1217350"/>
            <a:ext cx="2045877" cy="400200"/>
            <a:chOff x="713225" y="1295400"/>
            <a:chExt cx="4089300" cy="400200"/>
          </a:xfrm>
        </p:grpSpPr>
        <p:sp>
          <p:nvSpPr>
            <p:cNvPr id="859" name="Google Shape;859;p43"/>
            <p:cNvSpPr/>
            <p:nvPr/>
          </p:nvSpPr>
          <p:spPr>
            <a:xfrm>
              <a:off x="713225" y="1295400"/>
              <a:ext cx="4089300" cy="400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3"/>
            <p:cNvSpPr txBox="1"/>
            <p:nvPr/>
          </p:nvSpPr>
          <p:spPr>
            <a:xfrm>
              <a:off x="952500" y="1295400"/>
              <a:ext cx="3505200" cy="40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Marketing</a:t>
              </a:r>
              <a:r>
                <a:rPr lang="en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 Cost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61" name="Google Shape;861;p43"/>
          <p:cNvGrpSpPr/>
          <p:nvPr/>
        </p:nvGrpSpPr>
        <p:grpSpPr>
          <a:xfrm>
            <a:off x="5161997" y="1552525"/>
            <a:ext cx="1055326" cy="615600"/>
            <a:chOff x="713238" y="1187700"/>
            <a:chExt cx="2652907" cy="615600"/>
          </a:xfrm>
        </p:grpSpPr>
        <p:sp>
          <p:nvSpPr>
            <p:cNvPr id="862" name="Google Shape;862;p43"/>
            <p:cNvSpPr/>
            <p:nvPr/>
          </p:nvSpPr>
          <p:spPr>
            <a:xfrm>
              <a:off x="713238" y="1295400"/>
              <a:ext cx="2652900" cy="400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3"/>
            <p:cNvSpPr txBox="1"/>
            <p:nvPr/>
          </p:nvSpPr>
          <p:spPr>
            <a:xfrm>
              <a:off x="713245" y="1187700"/>
              <a:ext cx="26529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Promotion fee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64" name="Google Shape;864;p43"/>
          <p:cNvGrpSpPr/>
          <p:nvPr/>
        </p:nvGrpSpPr>
        <p:grpSpPr>
          <a:xfrm>
            <a:off x="6264950" y="1552525"/>
            <a:ext cx="1010657" cy="615600"/>
            <a:chOff x="713224" y="1187700"/>
            <a:chExt cx="2815200" cy="615600"/>
          </a:xfrm>
        </p:grpSpPr>
        <p:sp>
          <p:nvSpPr>
            <p:cNvPr id="865" name="Google Shape;865;p43"/>
            <p:cNvSpPr/>
            <p:nvPr/>
          </p:nvSpPr>
          <p:spPr>
            <a:xfrm>
              <a:off x="713238" y="1295400"/>
              <a:ext cx="2652900" cy="400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3"/>
            <p:cNvSpPr txBox="1"/>
            <p:nvPr/>
          </p:nvSpPr>
          <p:spPr>
            <a:xfrm>
              <a:off x="713224" y="1187700"/>
              <a:ext cx="2815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Customer Service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67" name="Google Shape;867;p43"/>
          <p:cNvGrpSpPr/>
          <p:nvPr/>
        </p:nvGrpSpPr>
        <p:grpSpPr>
          <a:xfrm>
            <a:off x="7264964" y="1217350"/>
            <a:ext cx="1879033" cy="400200"/>
            <a:chOff x="713225" y="1295400"/>
            <a:chExt cx="4089300" cy="400200"/>
          </a:xfrm>
        </p:grpSpPr>
        <p:sp>
          <p:nvSpPr>
            <p:cNvPr id="868" name="Google Shape;868;p43"/>
            <p:cNvSpPr/>
            <p:nvPr/>
          </p:nvSpPr>
          <p:spPr>
            <a:xfrm>
              <a:off x="713225" y="1295400"/>
              <a:ext cx="4089300" cy="400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3"/>
            <p:cNvSpPr txBox="1"/>
            <p:nvPr/>
          </p:nvSpPr>
          <p:spPr>
            <a:xfrm>
              <a:off x="952500" y="1295400"/>
              <a:ext cx="3505200" cy="40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Legal advice</a:t>
              </a:r>
              <a:r>
                <a:rPr lang="en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 Cost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70" name="Google Shape;870;p43"/>
          <p:cNvGrpSpPr/>
          <p:nvPr/>
        </p:nvGrpSpPr>
        <p:grpSpPr>
          <a:xfrm>
            <a:off x="7264964" y="1660225"/>
            <a:ext cx="1879033" cy="400200"/>
            <a:chOff x="713225" y="1295400"/>
            <a:chExt cx="4089300" cy="400200"/>
          </a:xfrm>
        </p:grpSpPr>
        <p:sp>
          <p:nvSpPr>
            <p:cNvPr id="871" name="Google Shape;871;p43"/>
            <p:cNvSpPr/>
            <p:nvPr/>
          </p:nvSpPr>
          <p:spPr>
            <a:xfrm>
              <a:off x="713225" y="1295400"/>
              <a:ext cx="4089300" cy="400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3"/>
            <p:cNvSpPr txBox="1"/>
            <p:nvPr/>
          </p:nvSpPr>
          <p:spPr>
            <a:xfrm>
              <a:off x="952500" y="1295400"/>
              <a:ext cx="3505200" cy="40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Lawyer</a:t>
              </a:r>
              <a:r>
                <a:rPr lang="en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 Cost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873" name="Google Shape;873;p43"/>
          <p:cNvSpPr/>
          <p:nvPr/>
        </p:nvSpPr>
        <p:spPr>
          <a:xfrm>
            <a:off x="1025000" y="2168125"/>
            <a:ext cx="914400" cy="352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$9022*3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4" name="Google Shape;874;p43"/>
          <p:cNvSpPr/>
          <p:nvPr/>
        </p:nvSpPr>
        <p:spPr>
          <a:xfrm>
            <a:off x="1987025" y="2168125"/>
            <a:ext cx="1010700" cy="352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$7217*1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5" name="Google Shape;875;p43"/>
          <p:cNvSpPr/>
          <p:nvPr/>
        </p:nvSpPr>
        <p:spPr>
          <a:xfrm>
            <a:off x="3045350" y="2168125"/>
            <a:ext cx="1010700" cy="352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$6744*</a:t>
            </a: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6" name="Google Shape;876;p43"/>
          <p:cNvSpPr/>
          <p:nvPr/>
        </p:nvSpPr>
        <p:spPr>
          <a:xfrm>
            <a:off x="4103675" y="2168125"/>
            <a:ext cx="1010700" cy="352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$300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7" name="Google Shape;877;p43"/>
          <p:cNvSpPr/>
          <p:nvPr/>
        </p:nvSpPr>
        <p:spPr>
          <a:xfrm>
            <a:off x="1025000" y="2652175"/>
            <a:ext cx="914400" cy="352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$27,066*3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8" name="Google Shape;878;p43"/>
          <p:cNvSpPr/>
          <p:nvPr/>
        </p:nvSpPr>
        <p:spPr>
          <a:xfrm>
            <a:off x="24800" y="1241200"/>
            <a:ext cx="952500" cy="3525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Type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9" name="Google Shape;879;p43"/>
          <p:cNvSpPr/>
          <p:nvPr/>
        </p:nvSpPr>
        <p:spPr>
          <a:xfrm>
            <a:off x="24875" y="1684075"/>
            <a:ext cx="952500" cy="3525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Detail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0" name="Google Shape;880;p43"/>
          <p:cNvSpPr/>
          <p:nvPr/>
        </p:nvSpPr>
        <p:spPr>
          <a:xfrm>
            <a:off x="24875" y="2168125"/>
            <a:ext cx="952500" cy="3525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Per month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1" name="Google Shape;881;p43"/>
          <p:cNvSpPr/>
          <p:nvPr/>
        </p:nvSpPr>
        <p:spPr>
          <a:xfrm>
            <a:off x="24800" y="2652175"/>
            <a:ext cx="952500" cy="3525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Total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2" name="Google Shape;882;p43"/>
          <p:cNvSpPr/>
          <p:nvPr/>
        </p:nvSpPr>
        <p:spPr>
          <a:xfrm>
            <a:off x="1987100" y="2652175"/>
            <a:ext cx="1010700" cy="352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$7217 *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3" name="Google Shape;883;p43"/>
          <p:cNvSpPr/>
          <p:nvPr/>
        </p:nvSpPr>
        <p:spPr>
          <a:xfrm>
            <a:off x="3045500" y="2652175"/>
            <a:ext cx="1010700" cy="352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$6744 *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4" name="Google Shape;884;p43"/>
          <p:cNvSpPr/>
          <p:nvPr/>
        </p:nvSpPr>
        <p:spPr>
          <a:xfrm>
            <a:off x="4103900" y="2652175"/>
            <a:ext cx="1010700" cy="352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$300 * 3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885" name="Google Shape;885;p43"/>
          <p:cNvGrpSpPr/>
          <p:nvPr/>
        </p:nvGrpSpPr>
        <p:grpSpPr>
          <a:xfrm>
            <a:off x="5162297" y="2628325"/>
            <a:ext cx="1055326" cy="400200"/>
            <a:chOff x="713238" y="1295400"/>
            <a:chExt cx="2652907" cy="400200"/>
          </a:xfrm>
        </p:grpSpPr>
        <p:sp>
          <p:nvSpPr>
            <p:cNvPr id="886" name="Google Shape;886;p43"/>
            <p:cNvSpPr/>
            <p:nvPr/>
          </p:nvSpPr>
          <p:spPr>
            <a:xfrm>
              <a:off x="713238" y="1295400"/>
              <a:ext cx="2652900" cy="400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3"/>
            <p:cNvSpPr txBox="1"/>
            <p:nvPr/>
          </p:nvSpPr>
          <p:spPr>
            <a:xfrm>
              <a:off x="713245" y="1295400"/>
              <a:ext cx="265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$10,000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88" name="Google Shape;888;p43"/>
          <p:cNvGrpSpPr/>
          <p:nvPr/>
        </p:nvGrpSpPr>
        <p:grpSpPr>
          <a:xfrm>
            <a:off x="6265323" y="2628325"/>
            <a:ext cx="952394" cy="400200"/>
            <a:chOff x="713238" y="1295400"/>
            <a:chExt cx="2652907" cy="400200"/>
          </a:xfrm>
        </p:grpSpPr>
        <p:sp>
          <p:nvSpPr>
            <p:cNvPr id="889" name="Google Shape;889;p43"/>
            <p:cNvSpPr/>
            <p:nvPr/>
          </p:nvSpPr>
          <p:spPr>
            <a:xfrm>
              <a:off x="713238" y="1295400"/>
              <a:ext cx="2652900" cy="400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3"/>
            <p:cNvSpPr txBox="1"/>
            <p:nvPr/>
          </p:nvSpPr>
          <p:spPr>
            <a:xfrm>
              <a:off x="713245" y="1295400"/>
              <a:ext cx="265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$5,000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91" name="Google Shape;891;p43"/>
          <p:cNvGrpSpPr/>
          <p:nvPr/>
        </p:nvGrpSpPr>
        <p:grpSpPr>
          <a:xfrm>
            <a:off x="7265414" y="2628325"/>
            <a:ext cx="1879033" cy="400200"/>
            <a:chOff x="713225" y="1295400"/>
            <a:chExt cx="4089300" cy="400200"/>
          </a:xfrm>
        </p:grpSpPr>
        <p:sp>
          <p:nvSpPr>
            <p:cNvPr id="892" name="Google Shape;892;p43"/>
            <p:cNvSpPr/>
            <p:nvPr/>
          </p:nvSpPr>
          <p:spPr>
            <a:xfrm>
              <a:off x="713225" y="1295400"/>
              <a:ext cx="4089300" cy="400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3"/>
            <p:cNvSpPr txBox="1"/>
            <p:nvPr/>
          </p:nvSpPr>
          <p:spPr>
            <a:xfrm>
              <a:off x="952500" y="1295400"/>
              <a:ext cx="3505200" cy="40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$5,000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894" name="Google Shape;894;p43"/>
          <p:cNvSpPr/>
          <p:nvPr/>
        </p:nvSpPr>
        <p:spPr>
          <a:xfrm rot="-5400000">
            <a:off x="2831325" y="1464450"/>
            <a:ext cx="390600" cy="3872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43"/>
          <p:cNvSpPr txBox="1"/>
          <p:nvPr/>
        </p:nvSpPr>
        <p:spPr>
          <a:xfrm>
            <a:off x="2498925" y="3690150"/>
            <a:ext cx="105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$ 123,981</a:t>
            </a:r>
            <a:endParaRPr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6" name="Google Shape;896;p43"/>
          <p:cNvSpPr/>
          <p:nvPr/>
        </p:nvSpPr>
        <p:spPr>
          <a:xfrm rot="-5400000">
            <a:off x="5967050" y="2400150"/>
            <a:ext cx="390600" cy="2000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43"/>
          <p:cNvSpPr txBox="1"/>
          <p:nvPr/>
        </p:nvSpPr>
        <p:spPr>
          <a:xfrm>
            <a:off x="5686100" y="3690150"/>
            <a:ext cx="9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$ 15,000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8" name="Google Shape;898;p43"/>
          <p:cNvSpPr/>
          <p:nvPr/>
        </p:nvSpPr>
        <p:spPr>
          <a:xfrm rot="-5400000">
            <a:off x="8009188" y="2489550"/>
            <a:ext cx="390600" cy="1821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43"/>
          <p:cNvSpPr txBox="1"/>
          <p:nvPr/>
        </p:nvSpPr>
        <p:spPr>
          <a:xfrm>
            <a:off x="7804888" y="3690150"/>
            <a:ext cx="9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$ 5,000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0" name="Google Shape;900;p43"/>
          <p:cNvSpPr txBox="1"/>
          <p:nvPr/>
        </p:nvSpPr>
        <p:spPr>
          <a:xfrm>
            <a:off x="4219575" y="3690150"/>
            <a:ext cx="45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6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901" name="Google Shape;901;p43"/>
          <p:cNvSpPr txBox="1"/>
          <p:nvPr/>
        </p:nvSpPr>
        <p:spPr>
          <a:xfrm>
            <a:off x="2028825" y="4352925"/>
            <a:ext cx="50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Total projected cost :  $143,981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2" name="Google Shape;902;p43"/>
          <p:cNvSpPr txBox="1"/>
          <p:nvPr/>
        </p:nvSpPr>
        <p:spPr>
          <a:xfrm>
            <a:off x="107475" y="199600"/>
            <a:ext cx="7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trick Hand"/>
                <a:ea typeface="Patrick Hand"/>
                <a:cs typeface="Patrick Hand"/>
                <a:sym typeface="Patrick Hand"/>
              </a:rPr>
              <a:t>Team 2</a:t>
            </a:r>
            <a:endParaRPr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903" name="Google Shape;903;p43"/>
          <p:cNvSpPr txBox="1"/>
          <p:nvPr/>
        </p:nvSpPr>
        <p:spPr>
          <a:xfrm>
            <a:off x="8122100" y="4618025"/>
            <a:ext cx="93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Patrick Hand"/>
                <a:ea typeface="Patrick Hand"/>
                <a:cs typeface="Patrick Hand"/>
                <a:sym typeface="Patrick Hand"/>
              </a:rPr>
              <a:t>Fall 2021</a:t>
            </a:r>
            <a:endParaRPr b="1" i="1" sz="1600">
              <a:latin typeface="Patrick Hand"/>
              <a:ea typeface="Patrick Hand"/>
              <a:cs typeface="Patrick Hand"/>
              <a:sym typeface="Patrick Ha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og Daycar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FDD06A"/>
      </a:lt2>
      <a:accent1>
        <a:srgbClr val="E95280"/>
      </a:accent1>
      <a:accent2>
        <a:srgbClr val="DB9DA1"/>
      </a:accent2>
      <a:accent3>
        <a:srgbClr val="6ACCE9"/>
      </a:accent3>
      <a:accent4>
        <a:srgbClr val="009BDB"/>
      </a:accent4>
      <a:accent5>
        <a:srgbClr val="C3E1F7"/>
      </a:accent5>
      <a:accent6>
        <a:srgbClr val="ADDBC5"/>
      </a:accent6>
      <a:hlink>
        <a:srgbClr val="009BD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